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8.svg" ContentType="image/svg+xml"/>
  <Override PartName="/ppt/media/image20.svg" ContentType="image/svg+xml"/>
  <Override PartName="/ppt/media/image2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2" r:id="rId3"/>
    <p:sldId id="310" r:id="rId4"/>
    <p:sldId id="304" r:id="rId5"/>
    <p:sldId id="312" r:id="rId6"/>
    <p:sldId id="315" r:id="rId7"/>
    <p:sldId id="316" r:id="rId8"/>
    <p:sldId id="308" r:id="rId9"/>
    <p:sldId id="320" r:id="rId10"/>
    <p:sldId id="317" r:id="rId11"/>
    <p:sldId id="309" r:id="rId12"/>
    <p:sldId id="314" r:id="rId13"/>
    <p:sldId id="313" r:id="rId14"/>
    <p:sldId id="319" r:id="rId15"/>
    <p:sldId id="305" r:id="rId16"/>
    <p:sldId id="311" r:id="rId17"/>
    <p:sldId id="327" r:id="rId18"/>
    <p:sldId id="323" r:id="rId19"/>
  </p:sldIdLst>
  <p:sldSz cx="12192000" cy="6858000"/>
  <p:notesSz cx="6858000" cy="9144000"/>
  <p:embeddedFontLst>
    <p:embeddedFont>
      <p:font typeface="OPPOSans R" panose="00020600040101010101" charset="-122"/>
      <p:regular r:id="rId25"/>
    </p:embeddedFont>
    <p:embeddedFont>
      <p:font typeface="OPPOSans H" panose="00020600040101010101" charset="-122"/>
      <p:regular r:id="rId26"/>
    </p:embeddedFont>
    <p:embeddedFont>
      <p:font typeface="Helvetica" panose="020B0604020202020204"/>
      <p:regular r:id="rId27"/>
      <p:bold r:id="rId28"/>
      <p:italic r:id="rId29"/>
      <p:boldItalic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4" autoAdjust="0"/>
    <p:restoredTop sz="94660"/>
  </p:normalViewPr>
  <p:slideViewPr>
    <p:cSldViewPr snapToGrid="0">
      <p:cViewPr>
        <p:scale>
          <a:sx n="125" d="100"/>
          <a:sy n="125" d="100"/>
        </p:scale>
        <p:origin x="93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83.xml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en-US" sz="1195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OPPOSans R" panose="00020600040101010101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Four</c:v>
                </c:pt>
                <c:pt idx="1">
                  <c:v>Three</c:v>
                </c:pt>
                <c:pt idx="2">
                  <c:v>Two</c:v>
                </c:pt>
                <c:pt idx="3">
                  <c:v>One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3.5</c:v>
                </c:pt>
                <c:pt idx="3">
                  <c:v>2.8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en-US" sz="1195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OPPOSans R" panose="00020600040101010101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Four</c:v>
                </c:pt>
                <c:pt idx="1">
                  <c:v>Three</c:v>
                </c:pt>
                <c:pt idx="2">
                  <c:v>Two</c:v>
                </c:pt>
                <c:pt idx="3">
                  <c:v>One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3.1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0"/>
        <c:axId val="1173805808"/>
        <c:axId val="1173803728"/>
      </c:barChart>
      <c:catAx>
        <c:axId val="117380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OPPOSans R" panose="00020600040101010101" charset="-122"/>
              </a:defRPr>
            </a:pPr>
          </a:p>
        </c:txPr>
        <c:crossAx val="1173803728"/>
        <c:crosses val="autoZero"/>
        <c:auto val="1"/>
        <c:lblAlgn val="ctr"/>
        <c:lblOffset val="100"/>
        <c:noMultiLvlLbl val="0"/>
      </c:catAx>
      <c:valAx>
        <c:axId val="117380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OPPOSans R" panose="00020600040101010101" charset="-122"/>
              </a:defRPr>
            </a:pPr>
          </a:p>
        </c:txPr>
        <c:crossAx val="117380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89876817332367"/>
          <c:y val="0.936356311619306"/>
          <c:w val="0.109264355389369"/>
          <c:h val="0.0636436883806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OPPOSans R" panose="00020600040101010101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03b69b2-1e13-4b92-8d95-39d97526e537}"/>
      </c:ext>
    </c:extLst>
  </c:chart>
  <c:spPr>
    <a:noFill/>
    <a:ln>
      <a:noFill/>
    </a:ln>
    <a:effectLst/>
  </c:spPr>
  <c:txPr>
    <a:bodyPr/>
    <a:lstStyle/>
    <a:p>
      <a:pPr>
        <a:defRPr lang="en-US">
          <a:solidFill>
            <a:schemeClr val="accent1">
              <a:lumMod val="20000"/>
              <a:lumOff val="80000"/>
            </a:schemeClr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ea typeface="OPPOSans R" panose="00020600040101010101" charset="-122"/>
                <a:cs typeface="OPPOSans R" panose="00020600040101010101" charset="-122"/>
              </a:rPr>
            </a:fld>
            <a:endParaRPr lang="en-US"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ea typeface="OPPOSans R" panose="00020600040101010101" charset="-122"/>
                <a:cs typeface="OPPOSans R" panose="00020600040101010101" charset="-122"/>
              </a:rPr>
            </a:fld>
            <a:endParaRPr lang="en-US"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OPPOSans R" panose="00020600040101010101" charset="-122"/>
                <a:cs typeface="OPPOSans R" panose="00020600040101010101" charset="-122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OPPOSans R" panose="00020600040101010101" charset="-122"/>
                <a:cs typeface="OPPOSans R" panose="00020600040101010101" charset="-122"/>
              </a:defRPr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OPPOSans R" panose="00020600040101010101" charset="-122"/>
                <a:cs typeface="OPPOSans R" panose="00020600040101010101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OPPOSans R" panose="00020600040101010101" charset="-122"/>
                <a:cs typeface="OPPOSans R" panose="00020600040101010101" charset="-122"/>
              </a:defRPr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OPPOSans R" panose="00020600040101010101" charset="-122"/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OPPOSans R" panose="00020600040101010101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OPPOSans R" panose="00020600040101010101" charset="-122"/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OPPOSans R" panose="0002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67.xml"/><Relationship Id="rId3" Type="http://schemas.openxmlformats.org/officeDocument/2006/relationships/tags" Target="../tags/tag46.xml"/><Relationship Id="rId29" Type="http://schemas.openxmlformats.org/officeDocument/2006/relationships/tags" Target="../tags/tag66.xml"/><Relationship Id="rId28" Type="http://schemas.openxmlformats.org/officeDocument/2006/relationships/tags" Target="../tags/tag65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image" Target="../media/image22.svg"/><Relationship Id="rId23" Type="http://schemas.openxmlformats.org/officeDocument/2006/relationships/image" Target="../media/image21.png"/><Relationship Id="rId22" Type="http://schemas.openxmlformats.org/officeDocument/2006/relationships/tags" Target="../tags/tag61.xml"/><Relationship Id="rId21" Type="http://schemas.openxmlformats.org/officeDocument/2006/relationships/image" Target="../media/image20.svg"/><Relationship Id="rId20" Type="http://schemas.openxmlformats.org/officeDocument/2006/relationships/image" Target="../media/image19.png"/><Relationship Id="rId2" Type="http://schemas.openxmlformats.org/officeDocument/2006/relationships/tags" Target="../tags/tag45.xml"/><Relationship Id="rId19" Type="http://schemas.openxmlformats.org/officeDocument/2006/relationships/tags" Target="../tags/tag60.xml"/><Relationship Id="rId18" Type="http://schemas.openxmlformats.org/officeDocument/2006/relationships/image" Target="../media/image18.svg"/><Relationship Id="rId17" Type="http://schemas.openxmlformats.org/officeDocument/2006/relationships/image" Target="../media/image17.png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image" Target="../media/image8.png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7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4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.jpeg"/><Relationship Id="rId1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6783402" y="1550374"/>
            <a:ext cx="5408598" cy="5307626"/>
          </a:xfrm>
          <a:custGeom>
            <a:avLst/>
            <a:gdLst>
              <a:gd name="connsiteX0" fmla="*/ 3944424 w 5408598"/>
              <a:gd name="connsiteY0" fmla="*/ 5301058 h 5307626"/>
              <a:gd name="connsiteX1" fmla="*/ 3944528 w 5408598"/>
              <a:gd name="connsiteY1" fmla="*/ 5307626 h 5307626"/>
              <a:gd name="connsiteX2" fmla="*/ 3889742 w 5408598"/>
              <a:gd name="connsiteY2" fmla="*/ 5307626 h 5307626"/>
              <a:gd name="connsiteX3" fmla="*/ 3915201 w 5408598"/>
              <a:gd name="connsiteY3" fmla="*/ 5301663 h 5307626"/>
              <a:gd name="connsiteX4" fmla="*/ 3944424 w 5408598"/>
              <a:gd name="connsiteY4" fmla="*/ 5301058 h 5307626"/>
              <a:gd name="connsiteX5" fmla="*/ 3420080 w 5408598"/>
              <a:gd name="connsiteY5" fmla="*/ 5297482 h 5307626"/>
              <a:gd name="connsiteX6" fmla="*/ 3438799 w 5408598"/>
              <a:gd name="connsiteY6" fmla="*/ 5303367 h 5307626"/>
              <a:gd name="connsiteX7" fmla="*/ 3441993 w 5408598"/>
              <a:gd name="connsiteY7" fmla="*/ 5307626 h 5307626"/>
              <a:gd name="connsiteX8" fmla="*/ 3395194 w 5408598"/>
              <a:gd name="connsiteY8" fmla="*/ 5307626 h 5307626"/>
              <a:gd name="connsiteX9" fmla="*/ 3401138 w 5408598"/>
              <a:gd name="connsiteY9" fmla="*/ 5301430 h 5307626"/>
              <a:gd name="connsiteX10" fmla="*/ 3420080 w 5408598"/>
              <a:gd name="connsiteY10" fmla="*/ 5297482 h 5307626"/>
              <a:gd name="connsiteX11" fmla="*/ 4431368 w 5408598"/>
              <a:gd name="connsiteY11" fmla="*/ 5280794 h 5307626"/>
              <a:gd name="connsiteX12" fmla="*/ 4419699 w 5408598"/>
              <a:gd name="connsiteY12" fmla="*/ 5297305 h 5307626"/>
              <a:gd name="connsiteX13" fmla="*/ 4401289 w 5408598"/>
              <a:gd name="connsiteY13" fmla="*/ 5307626 h 5307626"/>
              <a:gd name="connsiteX14" fmla="*/ 4369773 w 5408598"/>
              <a:gd name="connsiteY14" fmla="*/ 5307626 h 5307626"/>
              <a:gd name="connsiteX15" fmla="*/ 4374748 w 5408598"/>
              <a:gd name="connsiteY15" fmla="*/ 5306124 h 5307626"/>
              <a:gd name="connsiteX16" fmla="*/ 4431368 w 5408598"/>
              <a:gd name="connsiteY16" fmla="*/ 5280794 h 5307626"/>
              <a:gd name="connsiteX17" fmla="*/ 3530194 w 5408598"/>
              <a:gd name="connsiteY17" fmla="*/ 5280794 h 5307626"/>
              <a:gd name="connsiteX18" fmla="*/ 3505162 w 5408598"/>
              <a:gd name="connsiteY18" fmla="*/ 5297407 h 5307626"/>
              <a:gd name="connsiteX19" fmla="*/ 3481942 w 5408598"/>
              <a:gd name="connsiteY19" fmla="*/ 5307626 h 5307626"/>
              <a:gd name="connsiteX20" fmla="*/ 3477592 w 5408598"/>
              <a:gd name="connsiteY20" fmla="*/ 5307626 h 5307626"/>
              <a:gd name="connsiteX21" fmla="*/ 3480576 w 5408598"/>
              <a:gd name="connsiteY21" fmla="*/ 5300825 h 5307626"/>
              <a:gd name="connsiteX22" fmla="*/ 3530194 w 5408598"/>
              <a:gd name="connsiteY22" fmla="*/ 5280794 h 5307626"/>
              <a:gd name="connsiteX23" fmla="*/ 3164242 w 5408598"/>
              <a:gd name="connsiteY23" fmla="*/ 5276621 h 5307626"/>
              <a:gd name="connsiteX24" fmla="*/ 3090932 w 5408598"/>
              <a:gd name="connsiteY24" fmla="*/ 5295694 h 5307626"/>
              <a:gd name="connsiteX25" fmla="*/ 3164242 w 5408598"/>
              <a:gd name="connsiteY25" fmla="*/ 5276621 h 5307626"/>
              <a:gd name="connsiteX26" fmla="*/ 2968720 w 5408598"/>
              <a:gd name="connsiteY26" fmla="*/ 5262615 h 5307626"/>
              <a:gd name="connsiteX27" fmla="*/ 2978880 w 5408598"/>
              <a:gd name="connsiteY27" fmla="*/ 5271257 h 5307626"/>
              <a:gd name="connsiteX28" fmla="*/ 2934776 w 5408598"/>
              <a:gd name="connsiteY28" fmla="*/ 5276025 h 5307626"/>
              <a:gd name="connsiteX29" fmla="*/ 2968720 w 5408598"/>
              <a:gd name="connsiteY29" fmla="*/ 5262615 h 5307626"/>
              <a:gd name="connsiteX30" fmla="*/ 4510042 w 5408598"/>
              <a:gd name="connsiteY30" fmla="*/ 5247416 h 5307626"/>
              <a:gd name="connsiteX31" fmla="*/ 4441500 w 5408598"/>
              <a:gd name="connsiteY31" fmla="*/ 5281389 h 5307626"/>
              <a:gd name="connsiteX32" fmla="*/ 4510042 w 5408598"/>
              <a:gd name="connsiteY32" fmla="*/ 5247416 h 5307626"/>
              <a:gd name="connsiteX33" fmla="*/ 4178062 w 5408598"/>
              <a:gd name="connsiteY33" fmla="*/ 5242052 h 5307626"/>
              <a:gd name="connsiteX34" fmla="*/ 4095216 w 5408598"/>
              <a:gd name="connsiteY34" fmla="*/ 5276025 h 5307626"/>
              <a:gd name="connsiteX35" fmla="*/ 4173294 w 5408598"/>
              <a:gd name="connsiteY35" fmla="*/ 5266489 h 5307626"/>
              <a:gd name="connsiteX36" fmla="*/ 4178062 w 5408598"/>
              <a:gd name="connsiteY36" fmla="*/ 5242052 h 5307626"/>
              <a:gd name="connsiteX37" fmla="*/ 2783984 w 5408598"/>
              <a:gd name="connsiteY37" fmla="*/ 5227748 h 5307626"/>
              <a:gd name="connsiteX38" fmla="*/ 2725574 w 5408598"/>
              <a:gd name="connsiteY38" fmla="*/ 5261721 h 5307626"/>
              <a:gd name="connsiteX39" fmla="*/ 2783984 w 5408598"/>
              <a:gd name="connsiteY39" fmla="*/ 5227748 h 5307626"/>
              <a:gd name="connsiteX40" fmla="*/ 3056958 w 5408598"/>
              <a:gd name="connsiteY40" fmla="*/ 5223576 h 5307626"/>
              <a:gd name="connsiteX41" fmla="*/ 3018218 w 5408598"/>
              <a:gd name="connsiteY41" fmla="*/ 5242648 h 5307626"/>
              <a:gd name="connsiteX42" fmla="*/ 3056958 w 5408598"/>
              <a:gd name="connsiteY42" fmla="*/ 5223576 h 5307626"/>
              <a:gd name="connsiteX43" fmla="*/ 3651781 w 5408598"/>
              <a:gd name="connsiteY43" fmla="*/ 5222979 h 5307626"/>
              <a:gd name="connsiteX44" fmla="*/ 3617808 w 5408598"/>
              <a:gd name="connsiteY44" fmla="*/ 5261721 h 5307626"/>
              <a:gd name="connsiteX45" fmla="*/ 3651781 w 5408598"/>
              <a:gd name="connsiteY45" fmla="*/ 5222979 h 5307626"/>
              <a:gd name="connsiteX46" fmla="*/ 3144573 w 5408598"/>
              <a:gd name="connsiteY46" fmla="*/ 5179470 h 5307626"/>
              <a:gd name="connsiteX47" fmla="*/ 3124904 w 5408598"/>
              <a:gd name="connsiteY47" fmla="*/ 5217616 h 5307626"/>
              <a:gd name="connsiteX48" fmla="*/ 3012854 w 5408598"/>
              <a:gd name="connsiteY48" fmla="*/ 5265893 h 5307626"/>
              <a:gd name="connsiteX49" fmla="*/ 3003317 w 5408598"/>
              <a:gd name="connsiteY49" fmla="*/ 5251588 h 5307626"/>
              <a:gd name="connsiteX50" fmla="*/ 2988417 w 5408598"/>
              <a:gd name="connsiteY50" fmla="*/ 5227748 h 5307626"/>
              <a:gd name="connsiteX51" fmla="*/ 3144573 w 5408598"/>
              <a:gd name="connsiteY51" fmla="*/ 5179470 h 5307626"/>
              <a:gd name="connsiteX52" fmla="*/ 3921254 w 5408598"/>
              <a:gd name="connsiteY52" fmla="*/ 5145498 h 5307626"/>
              <a:gd name="connsiteX53" fmla="*/ 3944424 w 5408598"/>
              <a:gd name="connsiteY53" fmla="*/ 5146094 h 5307626"/>
              <a:gd name="connsiteX54" fmla="*/ 3905683 w 5408598"/>
              <a:gd name="connsiteY54" fmla="*/ 5155630 h 5307626"/>
              <a:gd name="connsiteX55" fmla="*/ 3921254 w 5408598"/>
              <a:gd name="connsiteY55" fmla="*/ 5145498 h 5307626"/>
              <a:gd name="connsiteX56" fmla="*/ 3972958 w 5408598"/>
              <a:gd name="connsiteY56" fmla="*/ 5116889 h 5307626"/>
              <a:gd name="connsiteX57" fmla="*/ 3997469 w 5408598"/>
              <a:gd name="connsiteY57" fmla="*/ 5121657 h 5307626"/>
              <a:gd name="connsiteX58" fmla="*/ 3958729 w 5408598"/>
              <a:gd name="connsiteY58" fmla="*/ 5126425 h 5307626"/>
              <a:gd name="connsiteX59" fmla="*/ 3972958 w 5408598"/>
              <a:gd name="connsiteY59" fmla="*/ 5116889 h 5307626"/>
              <a:gd name="connsiteX60" fmla="*/ 4436732 w 5408598"/>
              <a:gd name="connsiteY60" fmla="*/ 5112121 h 5307626"/>
              <a:gd name="connsiteX61" fmla="*/ 4437329 w 5408598"/>
              <a:gd name="connsiteY61" fmla="*/ 5152054 h 5307626"/>
              <a:gd name="connsiteX62" fmla="*/ 4544611 w 5408598"/>
              <a:gd name="connsiteY62" fmla="*/ 5122849 h 5307626"/>
              <a:gd name="connsiteX63" fmla="*/ 4535075 w 5408598"/>
              <a:gd name="connsiteY63" fmla="*/ 5146689 h 5307626"/>
              <a:gd name="connsiteX64" fmla="*/ 4320510 w 5408598"/>
              <a:gd name="connsiteY64" fmla="*/ 5214040 h 5307626"/>
              <a:gd name="connsiteX65" fmla="*/ 4203690 w 5408598"/>
              <a:gd name="connsiteY65" fmla="*/ 5233112 h 5307626"/>
              <a:gd name="connsiteX66" fmla="*/ 4223358 w 5408598"/>
              <a:gd name="connsiteY66" fmla="*/ 5252185 h 5307626"/>
              <a:gd name="connsiteX67" fmla="*/ 4151241 w 5408598"/>
              <a:gd name="connsiteY67" fmla="*/ 5294725 h 5307626"/>
              <a:gd name="connsiteX68" fmla="*/ 4121974 w 5408598"/>
              <a:gd name="connsiteY68" fmla="*/ 5307626 h 5307626"/>
              <a:gd name="connsiteX69" fmla="*/ 4027893 w 5408598"/>
              <a:gd name="connsiteY69" fmla="*/ 5307626 h 5307626"/>
              <a:gd name="connsiteX70" fmla="*/ 4037403 w 5408598"/>
              <a:gd name="connsiteY70" fmla="*/ 5290925 h 5307626"/>
              <a:gd name="connsiteX71" fmla="*/ 4008198 w 5408598"/>
              <a:gd name="connsiteY71" fmla="*/ 5276621 h 5307626"/>
              <a:gd name="connsiteX72" fmla="*/ 4046939 w 5408598"/>
              <a:gd name="connsiteY72" fmla="*/ 5262317 h 5307626"/>
              <a:gd name="connsiteX73" fmla="*/ 4032039 w 5408598"/>
              <a:gd name="connsiteY73" fmla="*/ 5228344 h 5307626"/>
              <a:gd name="connsiteX74" fmla="*/ 4051706 w 5408598"/>
              <a:gd name="connsiteY74" fmla="*/ 5223576 h 5307626"/>
              <a:gd name="connsiteX75" fmla="*/ 4134553 w 5408598"/>
              <a:gd name="connsiteY75" fmla="*/ 5170531 h 5307626"/>
              <a:gd name="connsiteX76" fmla="*/ 4076143 w 5408598"/>
              <a:gd name="connsiteY76" fmla="*/ 5209271 h 5307626"/>
              <a:gd name="connsiteX77" fmla="*/ 4100580 w 5408598"/>
              <a:gd name="connsiteY77" fmla="*/ 5233112 h 5307626"/>
              <a:gd name="connsiteX78" fmla="*/ 4207863 w 5408598"/>
              <a:gd name="connsiteY78" fmla="*/ 5199139 h 5307626"/>
              <a:gd name="connsiteX79" fmla="*/ 4436732 w 5408598"/>
              <a:gd name="connsiteY79" fmla="*/ 5112121 h 5307626"/>
              <a:gd name="connsiteX80" fmla="*/ 4241835 w 5408598"/>
              <a:gd name="connsiteY80" fmla="*/ 5107353 h 5307626"/>
              <a:gd name="connsiteX81" fmla="*/ 4203094 w 5408598"/>
              <a:gd name="connsiteY81" fmla="*/ 5150862 h 5307626"/>
              <a:gd name="connsiteX82" fmla="*/ 4207863 w 5408598"/>
              <a:gd name="connsiteY82" fmla="*/ 5116889 h 5307626"/>
              <a:gd name="connsiteX83" fmla="*/ 4241835 w 5408598"/>
              <a:gd name="connsiteY83" fmla="*/ 5107353 h 5307626"/>
              <a:gd name="connsiteX84" fmla="*/ 2735111 w 5408598"/>
              <a:gd name="connsiteY84" fmla="*/ 5093049 h 5307626"/>
              <a:gd name="connsiteX85" fmla="*/ 2666569 w 5408598"/>
              <a:gd name="connsiteY85" fmla="*/ 5102585 h 5307626"/>
              <a:gd name="connsiteX86" fmla="*/ 2735111 w 5408598"/>
              <a:gd name="connsiteY86" fmla="*/ 5093049 h 5307626"/>
              <a:gd name="connsiteX87" fmla="*/ 3890186 w 5408598"/>
              <a:gd name="connsiteY87" fmla="*/ 5088280 h 5307626"/>
              <a:gd name="connsiteX88" fmla="*/ 3827009 w 5408598"/>
              <a:gd name="connsiteY88" fmla="*/ 5107353 h 5307626"/>
              <a:gd name="connsiteX89" fmla="*/ 3890186 w 5408598"/>
              <a:gd name="connsiteY89" fmla="*/ 5088280 h 5307626"/>
              <a:gd name="connsiteX90" fmla="*/ 3359138 w 5408598"/>
              <a:gd name="connsiteY90" fmla="*/ 5083512 h 5307626"/>
              <a:gd name="connsiteX91" fmla="*/ 3354369 w 5408598"/>
              <a:gd name="connsiteY91" fmla="*/ 5107353 h 5307626"/>
              <a:gd name="connsiteX92" fmla="*/ 3398475 w 5408598"/>
              <a:gd name="connsiteY92" fmla="*/ 5107353 h 5307626"/>
              <a:gd name="connsiteX93" fmla="*/ 3325166 w 5408598"/>
              <a:gd name="connsiteY93" fmla="*/ 5126425 h 5307626"/>
              <a:gd name="connsiteX94" fmla="*/ 3325166 w 5408598"/>
              <a:gd name="connsiteY94" fmla="*/ 5107353 h 5307626"/>
              <a:gd name="connsiteX95" fmla="*/ 3359138 w 5408598"/>
              <a:gd name="connsiteY95" fmla="*/ 5083512 h 5307626"/>
              <a:gd name="connsiteX96" fmla="*/ 3096296 w 5408598"/>
              <a:gd name="connsiteY96" fmla="*/ 5063843 h 5307626"/>
              <a:gd name="connsiteX97" fmla="*/ 3047422 w 5408598"/>
              <a:gd name="connsiteY97" fmla="*/ 5082916 h 5307626"/>
              <a:gd name="connsiteX98" fmla="*/ 3096296 w 5408598"/>
              <a:gd name="connsiteY98" fmla="*/ 5063843 h 5307626"/>
              <a:gd name="connsiteX99" fmla="*/ 4577988 w 5408598"/>
              <a:gd name="connsiteY99" fmla="*/ 5054307 h 5307626"/>
              <a:gd name="connsiteX100" fmla="*/ 4582756 w 5408598"/>
              <a:gd name="connsiteY100" fmla="*/ 5068612 h 5307626"/>
              <a:gd name="connsiteX101" fmla="*/ 4470706 w 5408598"/>
              <a:gd name="connsiteY101" fmla="*/ 5107353 h 5307626"/>
              <a:gd name="connsiteX102" fmla="*/ 4577988 w 5408598"/>
              <a:gd name="connsiteY102" fmla="*/ 5054307 h 5307626"/>
              <a:gd name="connsiteX103" fmla="*/ 4407528 w 5408598"/>
              <a:gd name="connsiteY103" fmla="*/ 5044771 h 5307626"/>
              <a:gd name="connsiteX104" fmla="*/ 4402760 w 5408598"/>
              <a:gd name="connsiteY104" fmla="*/ 5063843 h 5307626"/>
              <a:gd name="connsiteX105" fmla="*/ 4441500 w 5408598"/>
              <a:gd name="connsiteY105" fmla="*/ 5059076 h 5307626"/>
              <a:gd name="connsiteX106" fmla="*/ 4280576 w 5408598"/>
              <a:gd name="connsiteY106" fmla="*/ 5121657 h 5307626"/>
              <a:gd name="connsiteX107" fmla="*/ 4256140 w 5408598"/>
              <a:gd name="connsiteY107" fmla="*/ 5107353 h 5307626"/>
              <a:gd name="connsiteX108" fmla="*/ 4407528 w 5408598"/>
              <a:gd name="connsiteY108" fmla="*/ 5044771 h 5307626"/>
              <a:gd name="connsiteX109" fmla="*/ 4748448 w 5408598"/>
              <a:gd name="connsiteY109" fmla="*/ 5040003 h 5307626"/>
              <a:gd name="connsiteX110" fmla="*/ 4699574 w 5408598"/>
              <a:gd name="connsiteY110" fmla="*/ 5063843 h 5307626"/>
              <a:gd name="connsiteX111" fmla="*/ 4748448 w 5408598"/>
              <a:gd name="connsiteY111" fmla="*/ 5040003 h 5307626"/>
              <a:gd name="connsiteX112" fmla="*/ 4373555 w 5408598"/>
              <a:gd name="connsiteY112" fmla="*/ 5020334 h 5307626"/>
              <a:gd name="connsiteX113" fmla="*/ 4402760 w 5408598"/>
              <a:gd name="connsiteY113" fmla="*/ 5020334 h 5307626"/>
              <a:gd name="connsiteX114" fmla="*/ 4353886 w 5408598"/>
              <a:gd name="connsiteY114" fmla="*/ 5039407 h 5307626"/>
              <a:gd name="connsiteX115" fmla="*/ 4373555 w 5408598"/>
              <a:gd name="connsiteY115" fmla="*/ 5020334 h 5307626"/>
              <a:gd name="connsiteX116" fmla="*/ 4558916 w 5408598"/>
              <a:gd name="connsiteY116" fmla="*/ 5015567 h 5307626"/>
              <a:gd name="connsiteX117" fmla="*/ 4461170 w 5408598"/>
              <a:gd name="connsiteY117" fmla="*/ 5059076 h 5307626"/>
              <a:gd name="connsiteX118" fmla="*/ 4558916 w 5408598"/>
              <a:gd name="connsiteY118" fmla="*/ 5015567 h 5307626"/>
              <a:gd name="connsiteX119" fmla="*/ 4734143 w 5408598"/>
              <a:gd name="connsiteY119" fmla="*/ 5006627 h 5307626"/>
              <a:gd name="connsiteX120" fmla="*/ 4734143 w 5408598"/>
              <a:gd name="connsiteY120" fmla="*/ 5025699 h 5307626"/>
              <a:gd name="connsiteX121" fmla="*/ 4680502 w 5408598"/>
              <a:gd name="connsiteY121" fmla="*/ 5044771 h 5307626"/>
              <a:gd name="connsiteX122" fmla="*/ 4729376 w 5408598"/>
              <a:gd name="connsiteY122" fmla="*/ 5025699 h 5307626"/>
              <a:gd name="connsiteX123" fmla="*/ 4709707 w 5408598"/>
              <a:gd name="connsiteY123" fmla="*/ 5016163 h 5307626"/>
              <a:gd name="connsiteX124" fmla="*/ 4734143 w 5408598"/>
              <a:gd name="connsiteY124" fmla="*/ 5006627 h 5307626"/>
              <a:gd name="connsiteX125" fmla="*/ 4032039 w 5408598"/>
              <a:gd name="connsiteY125" fmla="*/ 5006030 h 5307626"/>
              <a:gd name="connsiteX126" fmla="*/ 4002833 w 5408598"/>
              <a:gd name="connsiteY126" fmla="*/ 5010799 h 5307626"/>
              <a:gd name="connsiteX127" fmla="*/ 4012370 w 5408598"/>
              <a:gd name="connsiteY127" fmla="*/ 5025103 h 5307626"/>
              <a:gd name="connsiteX128" fmla="*/ 4032039 w 5408598"/>
              <a:gd name="connsiteY128" fmla="*/ 5006030 h 5307626"/>
              <a:gd name="connsiteX129" fmla="*/ 3515294 w 5408598"/>
              <a:gd name="connsiteY129" fmla="*/ 4992322 h 5307626"/>
              <a:gd name="connsiteX130" fmla="*/ 3544498 w 5408598"/>
              <a:gd name="connsiteY130" fmla="*/ 5016163 h 5307626"/>
              <a:gd name="connsiteX131" fmla="*/ 3529598 w 5408598"/>
              <a:gd name="connsiteY131" fmla="*/ 5025699 h 5307626"/>
              <a:gd name="connsiteX132" fmla="*/ 3549267 w 5408598"/>
              <a:gd name="connsiteY132" fmla="*/ 5030467 h 5307626"/>
              <a:gd name="connsiteX133" fmla="*/ 3564167 w 5408598"/>
              <a:gd name="connsiteY133" fmla="*/ 5054307 h 5307626"/>
              <a:gd name="connsiteX134" fmla="*/ 3520062 w 5408598"/>
              <a:gd name="connsiteY134" fmla="*/ 5063843 h 5307626"/>
              <a:gd name="connsiteX135" fmla="*/ 3534962 w 5408598"/>
              <a:gd name="connsiteY135" fmla="*/ 5049540 h 5307626"/>
              <a:gd name="connsiteX136" fmla="*/ 3481321 w 5408598"/>
              <a:gd name="connsiteY136" fmla="*/ 5063843 h 5307626"/>
              <a:gd name="connsiteX137" fmla="*/ 3515294 w 5408598"/>
              <a:gd name="connsiteY137" fmla="*/ 5063843 h 5307626"/>
              <a:gd name="connsiteX138" fmla="*/ 3461652 w 5408598"/>
              <a:gd name="connsiteY138" fmla="*/ 5087684 h 5307626"/>
              <a:gd name="connsiteX139" fmla="*/ 3481321 w 5408598"/>
              <a:gd name="connsiteY139" fmla="*/ 5078148 h 5307626"/>
              <a:gd name="connsiteX140" fmla="*/ 3456885 w 5408598"/>
              <a:gd name="connsiteY140" fmla="*/ 5068612 h 5307626"/>
              <a:gd name="connsiteX141" fmla="*/ 3481321 w 5408598"/>
              <a:gd name="connsiteY141" fmla="*/ 5039407 h 5307626"/>
              <a:gd name="connsiteX142" fmla="*/ 3461652 w 5408598"/>
              <a:gd name="connsiteY142" fmla="*/ 5029871 h 5307626"/>
              <a:gd name="connsiteX143" fmla="*/ 3515294 w 5408598"/>
              <a:gd name="connsiteY143" fmla="*/ 4992322 h 5307626"/>
              <a:gd name="connsiteX144" fmla="*/ 3461652 w 5408598"/>
              <a:gd name="connsiteY144" fmla="*/ 4986361 h 5307626"/>
              <a:gd name="connsiteX145" fmla="*/ 3467016 w 5408598"/>
              <a:gd name="connsiteY145" fmla="*/ 5014970 h 5307626"/>
              <a:gd name="connsiteX146" fmla="*/ 3422911 w 5408598"/>
              <a:gd name="connsiteY146" fmla="*/ 5010202 h 5307626"/>
              <a:gd name="connsiteX147" fmla="*/ 3461652 w 5408598"/>
              <a:gd name="connsiteY147" fmla="*/ 4986361 h 5307626"/>
              <a:gd name="connsiteX148" fmla="*/ 3534962 w 5408598"/>
              <a:gd name="connsiteY148" fmla="*/ 4967290 h 5307626"/>
              <a:gd name="connsiteX149" fmla="*/ 3510526 w 5408598"/>
              <a:gd name="connsiteY149" fmla="*/ 4986361 h 5307626"/>
              <a:gd name="connsiteX150" fmla="*/ 3534962 w 5408598"/>
              <a:gd name="connsiteY150" fmla="*/ 4967290 h 5307626"/>
              <a:gd name="connsiteX151" fmla="*/ 1960292 w 5408598"/>
              <a:gd name="connsiteY151" fmla="*/ 4967290 h 5307626"/>
              <a:gd name="connsiteX152" fmla="*/ 1960292 w 5408598"/>
              <a:gd name="connsiteY152" fmla="*/ 4991130 h 5307626"/>
              <a:gd name="connsiteX153" fmla="*/ 1945392 w 5408598"/>
              <a:gd name="connsiteY153" fmla="*/ 4976826 h 5307626"/>
              <a:gd name="connsiteX154" fmla="*/ 1960292 w 5408598"/>
              <a:gd name="connsiteY154" fmla="*/ 4967290 h 5307626"/>
              <a:gd name="connsiteX155" fmla="*/ 3968861 w 5408598"/>
              <a:gd name="connsiteY155" fmla="*/ 4962521 h 5307626"/>
              <a:gd name="connsiteX156" fmla="*/ 3900320 w 5408598"/>
              <a:gd name="connsiteY156" fmla="*/ 4991726 h 5307626"/>
              <a:gd name="connsiteX157" fmla="*/ 3822838 w 5408598"/>
              <a:gd name="connsiteY157" fmla="*/ 5015567 h 5307626"/>
              <a:gd name="connsiteX158" fmla="*/ 3968861 w 5408598"/>
              <a:gd name="connsiteY158" fmla="*/ 4962521 h 5307626"/>
              <a:gd name="connsiteX159" fmla="*/ 3353904 w 5408598"/>
              <a:gd name="connsiteY159" fmla="*/ 4955295 h 5307626"/>
              <a:gd name="connsiteX160" fmla="*/ 3329933 w 5408598"/>
              <a:gd name="connsiteY160" fmla="*/ 4972058 h 5307626"/>
              <a:gd name="connsiteX161" fmla="*/ 3368674 w 5408598"/>
              <a:gd name="connsiteY161" fmla="*/ 4957754 h 5307626"/>
              <a:gd name="connsiteX162" fmla="*/ 3353904 w 5408598"/>
              <a:gd name="connsiteY162" fmla="*/ 4955295 h 5307626"/>
              <a:gd name="connsiteX163" fmla="*/ 3468851 w 5408598"/>
              <a:gd name="connsiteY163" fmla="*/ 4940739 h 5307626"/>
              <a:gd name="connsiteX164" fmla="*/ 3485493 w 5408598"/>
              <a:gd name="connsiteY164" fmla="*/ 4952985 h 5307626"/>
              <a:gd name="connsiteX165" fmla="*/ 3422315 w 5408598"/>
              <a:gd name="connsiteY165" fmla="*/ 4972058 h 5307626"/>
              <a:gd name="connsiteX166" fmla="*/ 3412779 w 5408598"/>
              <a:gd name="connsiteY166" fmla="*/ 4957754 h 5307626"/>
              <a:gd name="connsiteX167" fmla="*/ 3468851 w 5408598"/>
              <a:gd name="connsiteY167" fmla="*/ 4940739 h 5307626"/>
              <a:gd name="connsiteX168" fmla="*/ 5109037 w 5408598"/>
              <a:gd name="connsiteY168" fmla="*/ 4923781 h 5307626"/>
              <a:gd name="connsiteX169" fmla="*/ 5016654 w 5408598"/>
              <a:gd name="connsiteY169" fmla="*/ 4986361 h 5307626"/>
              <a:gd name="connsiteX170" fmla="*/ 5109037 w 5408598"/>
              <a:gd name="connsiteY170" fmla="*/ 4923781 h 5307626"/>
              <a:gd name="connsiteX171" fmla="*/ 3973629 w 5408598"/>
              <a:gd name="connsiteY171" fmla="*/ 4923781 h 5307626"/>
              <a:gd name="connsiteX172" fmla="*/ 3924756 w 5408598"/>
              <a:gd name="connsiteY172" fmla="*/ 4957157 h 5307626"/>
              <a:gd name="connsiteX173" fmla="*/ 3973629 w 5408598"/>
              <a:gd name="connsiteY173" fmla="*/ 4942853 h 5307626"/>
              <a:gd name="connsiteX174" fmla="*/ 3973629 w 5408598"/>
              <a:gd name="connsiteY174" fmla="*/ 4923781 h 5307626"/>
              <a:gd name="connsiteX175" fmla="*/ 4363422 w 5408598"/>
              <a:gd name="connsiteY175" fmla="*/ 4899939 h 5307626"/>
              <a:gd name="connsiteX176" fmla="*/ 4446268 w 5408598"/>
              <a:gd name="connsiteY176" fmla="*/ 4899939 h 5307626"/>
              <a:gd name="connsiteX177" fmla="*/ 4471301 w 5408598"/>
              <a:gd name="connsiteY177" fmla="*/ 4909476 h 5307626"/>
              <a:gd name="connsiteX178" fmla="*/ 4349714 w 5408598"/>
              <a:gd name="connsiteY178" fmla="*/ 4962521 h 5307626"/>
              <a:gd name="connsiteX179" fmla="*/ 4354482 w 5408598"/>
              <a:gd name="connsiteY179" fmla="*/ 4943449 h 5307626"/>
              <a:gd name="connsiteX180" fmla="*/ 4281172 w 5408598"/>
              <a:gd name="connsiteY180" fmla="*/ 4972654 h 5307626"/>
              <a:gd name="connsiteX181" fmla="*/ 4319914 w 5408598"/>
              <a:gd name="connsiteY181" fmla="*/ 4967885 h 5307626"/>
              <a:gd name="connsiteX182" fmla="*/ 4246604 w 5408598"/>
              <a:gd name="connsiteY182" fmla="*/ 5006627 h 5307626"/>
              <a:gd name="connsiteX183" fmla="*/ 4241835 w 5408598"/>
              <a:gd name="connsiteY183" fmla="*/ 4977421 h 5307626"/>
              <a:gd name="connsiteX184" fmla="*/ 4363422 w 5408598"/>
              <a:gd name="connsiteY184" fmla="*/ 4899939 h 5307626"/>
              <a:gd name="connsiteX185" fmla="*/ 4080912 w 5408598"/>
              <a:gd name="connsiteY185" fmla="*/ 4885039 h 5307626"/>
              <a:gd name="connsiteX186" fmla="*/ 4051706 w 5408598"/>
              <a:gd name="connsiteY186" fmla="*/ 4904112 h 5307626"/>
              <a:gd name="connsiteX187" fmla="*/ 4080912 w 5408598"/>
              <a:gd name="connsiteY187" fmla="*/ 4885039 h 5307626"/>
              <a:gd name="connsiteX188" fmla="*/ 3642245 w 5408598"/>
              <a:gd name="connsiteY188" fmla="*/ 4880272 h 5307626"/>
              <a:gd name="connsiteX189" fmla="*/ 3627344 w 5408598"/>
              <a:gd name="connsiteY189" fmla="*/ 4899344 h 5307626"/>
              <a:gd name="connsiteX190" fmla="*/ 3490857 w 5408598"/>
              <a:gd name="connsiteY190" fmla="*/ 4938085 h 5307626"/>
              <a:gd name="connsiteX191" fmla="*/ 3642245 w 5408598"/>
              <a:gd name="connsiteY191" fmla="*/ 4880272 h 5307626"/>
              <a:gd name="connsiteX192" fmla="*/ 4573220 w 5408598"/>
              <a:gd name="connsiteY192" fmla="*/ 4865967 h 5307626"/>
              <a:gd name="connsiteX193" fmla="*/ 4504678 w 5408598"/>
              <a:gd name="connsiteY193" fmla="*/ 4899939 h 5307626"/>
              <a:gd name="connsiteX194" fmla="*/ 4573220 w 5408598"/>
              <a:gd name="connsiteY194" fmla="*/ 4865967 h 5307626"/>
              <a:gd name="connsiteX195" fmla="*/ 3461652 w 5408598"/>
              <a:gd name="connsiteY195" fmla="*/ 4865967 h 5307626"/>
              <a:gd name="connsiteX196" fmla="*/ 3305496 w 5408598"/>
              <a:gd name="connsiteY196" fmla="*/ 4919012 h 5307626"/>
              <a:gd name="connsiteX197" fmla="*/ 3320398 w 5408598"/>
              <a:gd name="connsiteY197" fmla="*/ 4899939 h 5307626"/>
              <a:gd name="connsiteX198" fmla="*/ 3325166 w 5408598"/>
              <a:gd name="connsiteY198" fmla="*/ 4914244 h 5307626"/>
              <a:gd name="connsiteX199" fmla="*/ 3461652 w 5408598"/>
              <a:gd name="connsiteY199" fmla="*/ 4865967 h 5307626"/>
              <a:gd name="connsiteX200" fmla="*/ 2544982 w 5408598"/>
              <a:gd name="connsiteY200" fmla="*/ 4865967 h 5307626"/>
              <a:gd name="connsiteX201" fmla="*/ 2564650 w 5408598"/>
              <a:gd name="connsiteY201" fmla="*/ 4865967 h 5307626"/>
              <a:gd name="connsiteX202" fmla="*/ 2555114 w 5408598"/>
              <a:gd name="connsiteY202" fmla="*/ 4895172 h 5307626"/>
              <a:gd name="connsiteX203" fmla="*/ 2511009 w 5408598"/>
              <a:gd name="connsiteY203" fmla="*/ 4889808 h 5307626"/>
              <a:gd name="connsiteX204" fmla="*/ 2544982 w 5408598"/>
              <a:gd name="connsiteY204" fmla="*/ 4865967 h 5307626"/>
              <a:gd name="connsiteX205" fmla="*/ 4475474 w 5408598"/>
              <a:gd name="connsiteY205" fmla="*/ 4861199 h 5307626"/>
              <a:gd name="connsiteX206" fmla="*/ 4480242 w 5408598"/>
              <a:gd name="connsiteY206" fmla="*/ 4870735 h 5307626"/>
              <a:gd name="connsiteX207" fmla="*/ 4417064 w 5408598"/>
              <a:gd name="connsiteY207" fmla="*/ 4899939 h 5307626"/>
              <a:gd name="connsiteX208" fmla="*/ 4475474 w 5408598"/>
              <a:gd name="connsiteY208" fmla="*/ 4861199 h 5307626"/>
              <a:gd name="connsiteX209" fmla="*/ 5162678 w 5408598"/>
              <a:gd name="connsiteY209" fmla="*/ 4852258 h 5307626"/>
              <a:gd name="connsiteX210" fmla="*/ 5045860 w 5408598"/>
              <a:gd name="connsiteY210" fmla="*/ 4929740 h 5307626"/>
              <a:gd name="connsiteX211" fmla="*/ 5041091 w 5408598"/>
              <a:gd name="connsiteY211" fmla="*/ 4944045 h 5307626"/>
              <a:gd name="connsiteX212" fmla="*/ 4919504 w 5408598"/>
              <a:gd name="connsiteY212" fmla="*/ 5006627 h 5307626"/>
              <a:gd name="connsiteX213" fmla="*/ 4963609 w 5408598"/>
              <a:gd name="connsiteY213" fmla="*/ 4972654 h 5307626"/>
              <a:gd name="connsiteX214" fmla="*/ 4890300 w 5408598"/>
              <a:gd name="connsiteY214" fmla="*/ 4996494 h 5307626"/>
              <a:gd name="connsiteX215" fmla="*/ 5162678 w 5408598"/>
              <a:gd name="connsiteY215" fmla="*/ 4852258 h 5307626"/>
              <a:gd name="connsiteX216" fmla="*/ 3500393 w 5408598"/>
              <a:gd name="connsiteY216" fmla="*/ 4846894 h 5307626"/>
              <a:gd name="connsiteX217" fmla="*/ 3471189 w 5408598"/>
              <a:gd name="connsiteY217" fmla="*/ 4870735 h 5307626"/>
              <a:gd name="connsiteX218" fmla="*/ 3471189 w 5408598"/>
              <a:gd name="connsiteY218" fmla="*/ 4861199 h 5307626"/>
              <a:gd name="connsiteX219" fmla="*/ 3500393 w 5408598"/>
              <a:gd name="connsiteY219" fmla="*/ 4846894 h 5307626"/>
              <a:gd name="connsiteX220" fmla="*/ 502440 w 5408598"/>
              <a:gd name="connsiteY220" fmla="*/ 4842127 h 5307626"/>
              <a:gd name="connsiteX221" fmla="*/ 502440 w 5408598"/>
              <a:gd name="connsiteY221" fmla="*/ 4865967 h 5307626"/>
              <a:gd name="connsiteX222" fmla="*/ 482772 w 5408598"/>
              <a:gd name="connsiteY222" fmla="*/ 4865967 h 5307626"/>
              <a:gd name="connsiteX223" fmla="*/ 502440 w 5408598"/>
              <a:gd name="connsiteY223" fmla="*/ 4842127 h 5307626"/>
              <a:gd name="connsiteX224" fmla="*/ 3725407 w 5408598"/>
              <a:gd name="connsiteY224" fmla="*/ 4834303 h 5307626"/>
              <a:gd name="connsiteX225" fmla="*/ 3744163 w 5408598"/>
              <a:gd name="connsiteY225" fmla="*/ 4836762 h 5307626"/>
              <a:gd name="connsiteX226" fmla="*/ 3695886 w 5408598"/>
              <a:gd name="connsiteY226" fmla="*/ 4870139 h 5307626"/>
              <a:gd name="connsiteX227" fmla="*/ 3680986 w 5408598"/>
              <a:gd name="connsiteY227" fmla="*/ 4851066 h 5307626"/>
              <a:gd name="connsiteX228" fmla="*/ 3725407 w 5408598"/>
              <a:gd name="connsiteY228" fmla="*/ 4834303 h 5307626"/>
              <a:gd name="connsiteX229" fmla="*/ 4573220 w 5408598"/>
              <a:gd name="connsiteY229" fmla="*/ 4822457 h 5307626"/>
              <a:gd name="connsiteX230" fmla="*/ 4514811 w 5408598"/>
              <a:gd name="connsiteY230" fmla="*/ 4861199 h 5307626"/>
              <a:gd name="connsiteX231" fmla="*/ 4490374 w 5408598"/>
              <a:gd name="connsiteY231" fmla="*/ 4851663 h 5307626"/>
              <a:gd name="connsiteX232" fmla="*/ 4573220 w 5408598"/>
              <a:gd name="connsiteY232" fmla="*/ 4822457 h 5307626"/>
              <a:gd name="connsiteX233" fmla="*/ 4626860 w 5408598"/>
              <a:gd name="connsiteY233" fmla="*/ 4798617 h 5307626"/>
              <a:gd name="connsiteX234" fmla="*/ 4582756 w 5408598"/>
              <a:gd name="connsiteY234" fmla="*/ 4817690 h 5307626"/>
              <a:gd name="connsiteX235" fmla="*/ 4626860 w 5408598"/>
              <a:gd name="connsiteY235" fmla="*/ 4798617 h 5307626"/>
              <a:gd name="connsiteX236" fmla="*/ 1258187 w 5408598"/>
              <a:gd name="connsiteY236" fmla="*/ 4793849 h 5307626"/>
              <a:gd name="connsiteX237" fmla="*/ 1170573 w 5408598"/>
              <a:gd name="connsiteY237" fmla="*/ 4861199 h 5307626"/>
              <a:gd name="connsiteX238" fmla="*/ 1195009 w 5408598"/>
              <a:gd name="connsiteY238" fmla="*/ 4798617 h 5307626"/>
              <a:gd name="connsiteX239" fmla="*/ 1258187 w 5408598"/>
              <a:gd name="connsiteY239" fmla="*/ 4793849 h 5307626"/>
              <a:gd name="connsiteX240" fmla="*/ 4548783 w 5408598"/>
              <a:gd name="connsiteY240" fmla="*/ 4793253 h 5307626"/>
              <a:gd name="connsiteX241" fmla="*/ 4490374 w 5408598"/>
              <a:gd name="connsiteY241" fmla="*/ 4822457 h 5307626"/>
              <a:gd name="connsiteX242" fmla="*/ 4548783 w 5408598"/>
              <a:gd name="connsiteY242" fmla="*/ 4793253 h 5307626"/>
              <a:gd name="connsiteX243" fmla="*/ 2728852 w 5408598"/>
              <a:gd name="connsiteY243" fmla="*/ 4771573 h 5307626"/>
              <a:gd name="connsiteX244" fmla="*/ 2716038 w 5408598"/>
              <a:gd name="connsiteY244" fmla="*/ 4788485 h 5307626"/>
              <a:gd name="connsiteX245" fmla="*/ 2745243 w 5408598"/>
              <a:gd name="connsiteY245" fmla="*/ 4783717 h 5307626"/>
              <a:gd name="connsiteX246" fmla="*/ 2728852 w 5408598"/>
              <a:gd name="connsiteY246" fmla="*/ 4771573 h 5307626"/>
              <a:gd name="connsiteX247" fmla="*/ 4768116 w 5408598"/>
              <a:gd name="connsiteY247" fmla="*/ 4769412 h 5307626"/>
              <a:gd name="connsiteX248" fmla="*/ 4738912 w 5408598"/>
              <a:gd name="connsiteY248" fmla="*/ 4783717 h 5307626"/>
              <a:gd name="connsiteX249" fmla="*/ 4768116 w 5408598"/>
              <a:gd name="connsiteY249" fmla="*/ 4769412 h 5307626"/>
              <a:gd name="connsiteX250" fmla="*/ 4241835 w 5408598"/>
              <a:gd name="connsiteY250" fmla="*/ 4759876 h 5307626"/>
              <a:gd name="connsiteX251" fmla="*/ 4222241 w 5408598"/>
              <a:gd name="connsiteY251" fmla="*/ 4772988 h 5307626"/>
              <a:gd name="connsiteX252" fmla="*/ 4218777 w 5408598"/>
              <a:gd name="connsiteY252" fmla="*/ 4778621 h 5307626"/>
              <a:gd name="connsiteX253" fmla="*/ 4217399 w 5408598"/>
              <a:gd name="connsiteY253" fmla="*/ 4778948 h 5307626"/>
              <a:gd name="connsiteX254" fmla="*/ 4217110 w 5408598"/>
              <a:gd name="connsiteY254" fmla="*/ 4781332 h 5307626"/>
              <a:gd name="connsiteX255" fmla="*/ 4218777 w 5408598"/>
              <a:gd name="connsiteY255" fmla="*/ 4778621 h 5307626"/>
              <a:gd name="connsiteX256" fmla="*/ 4234981 w 5408598"/>
              <a:gd name="connsiteY256" fmla="*/ 4774776 h 5307626"/>
              <a:gd name="connsiteX257" fmla="*/ 4241835 w 5408598"/>
              <a:gd name="connsiteY257" fmla="*/ 4759876 h 5307626"/>
              <a:gd name="connsiteX258" fmla="*/ 1092495 w 5408598"/>
              <a:gd name="connsiteY258" fmla="*/ 4755108 h 5307626"/>
              <a:gd name="connsiteX259" fmla="*/ 1077594 w 5408598"/>
              <a:gd name="connsiteY259" fmla="*/ 4778948 h 5307626"/>
              <a:gd name="connsiteX260" fmla="*/ 1092495 w 5408598"/>
              <a:gd name="connsiteY260" fmla="*/ 4817690 h 5307626"/>
              <a:gd name="connsiteX261" fmla="*/ 1130640 w 5408598"/>
              <a:gd name="connsiteY261" fmla="*/ 4812326 h 5307626"/>
              <a:gd name="connsiteX262" fmla="*/ 1155076 w 5408598"/>
              <a:gd name="connsiteY262" fmla="*/ 4860603 h 5307626"/>
              <a:gd name="connsiteX263" fmla="*/ 1057330 w 5408598"/>
              <a:gd name="connsiteY263" fmla="*/ 4899344 h 5307626"/>
              <a:gd name="connsiteX264" fmla="*/ 1072231 w 5408598"/>
              <a:gd name="connsiteY264" fmla="*/ 4913648 h 5307626"/>
              <a:gd name="connsiteX265" fmla="*/ 1038257 w 5408598"/>
              <a:gd name="connsiteY265" fmla="*/ 4932720 h 5307626"/>
              <a:gd name="connsiteX266" fmla="*/ 1009052 w 5408598"/>
              <a:gd name="connsiteY266" fmla="*/ 4966693 h 5307626"/>
              <a:gd name="connsiteX267" fmla="*/ 1023952 w 5408598"/>
              <a:gd name="connsiteY267" fmla="*/ 4927953 h 5307626"/>
              <a:gd name="connsiteX268" fmla="*/ 1014416 w 5408598"/>
              <a:gd name="connsiteY268" fmla="*/ 4913648 h 5307626"/>
              <a:gd name="connsiteX269" fmla="*/ 975676 w 5408598"/>
              <a:gd name="connsiteY269" fmla="*/ 4942853 h 5307626"/>
              <a:gd name="connsiteX270" fmla="*/ 951239 w 5408598"/>
              <a:gd name="connsiteY270" fmla="*/ 4919012 h 5307626"/>
              <a:gd name="connsiteX271" fmla="*/ 936339 w 5408598"/>
              <a:gd name="connsiteY271" fmla="*/ 4933317 h 5307626"/>
              <a:gd name="connsiteX272" fmla="*/ 1023952 w 5408598"/>
              <a:gd name="connsiteY272" fmla="*/ 4836762 h 5307626"/>
              <a:gd name="connsiteX273" fmla="*/ 999516 w 5408598"/>
              <a:gd name="connsiteY273" fmla="*/ 4831994 h 5307626"/>
              <a:gd name="connsiteX274" fmla="*/ 1048390 w 5408598"/>
              <a:gd name="connsiteY274" fmla="*/ 4778948 h 5307626"/>
              <a:gd name="connsiteX275" fmla="*/ 1092495 w 5408598"/>
              <a:gd name="connsiteY275" fmla="*/ 4755108 h 5307626"/>
              <a:gd name="connsiteX276" fmla="*/ 410058 w 5408598"/>
              <a:gd name="connsiteY276" fmla="*/ 4755108 h 5307626"/>
              <a:gd name="connsiteX277" fmla="*/ 434495 w 5408598"/>
              <a:gd name="connsiteY277" fmla="*/ 4759876 h 5307626"/>
              <a:gd name="connsiteX278" fmla="*/ 429726 w 5408598"/>
              <a:gd name="connsiteY278" fmla="*/ 4778948 h 5307626"/>
              <a:gd name="connsiteX279" fmla="*/ 410058 w 5408598"/>
              <a:gd name="connsiteY279" fmla="*/ 4774181 h 5307626"/>
              <a:gd name="connsiteX280" fmla="*/ 307544 w 5408598"/>
              <a:gd name="connsiteY280" fmla="*/ 4836762 h 5307626"/>
              <a:gd name="connsiteX281" fmla="*/ 283108 w 5408598"/>
              <a:gd name="connsiteY281" fmla="*/ 4827226 h 5307626"/>
              <a:gd name="connsiteX282" fmla="*/ 410058 w 5408598"/>
              <a:gd name="connsiteY282" fmla="*/ 4755108 h 5307626"/>
              <a:gd name="connsiteX283" fmla="*/ 2477036 w 5408598"/>
              <a:gd name="connsiteY283" fmla="*/ 4736036 h 5307626"/>
              <a:gd name="connsiteX284" fmla="*/ 2291676 w 5408598"/>
              <a:gd name="connsiteY284" fmla="*/ 4851663 h 5307626"/>
              <a:gd name="connsiteX285" fmla="*/ 2491937 w 5408598"/>
              <a:gd name="connsiteY285" fmla="*/ 4740804 h 5307626"/>
              <a:gd name="connsiteX286" fmla="*/ 2477036 w 5408598"/>
              <a:gd name="connsiteY286" fmla="*/ 4736036 h 5307626"/>
              <a:gd name="connsiteX287" fmla="*/ 4792553 w 5408598"/>
              <a:gd name="connsiteY287" fmla="*/ 4706832 h 5307626"/>
              <a:gd name="connsiteX288" fmla="*/ 4758580 w 5408598"/>
              <a:gd name="connsiteY288" fmla="*/ 4730672 h 5307626"/>
              <a:gd name="connsiteX289" fmla="*/ 4660834 w 5408598"/>
              <a:gd name="connsiteY289" fmla="*/ 4774181 h 5307626"/>
              <a:gd name="connsiteX290" fmla="*/ 4792553 w 5408598"/>
              <a:gd name="connsiteY290" fmla="*/ 4706832 h 5307626"/>
              <a:gd name="connsiteX291" fmla="*/ 4314550 w 5408598"/>
              <a:gd name="connsiteY291" fmla="*/ 4692527 h 5307626"/>
              <a:gd name="connsiteX292" fmla="*/ 4294881 w 5408598"/>
              <a:gd name="connsiteY292" fmla="*/ 4736036 h 5307626"/>
              <a:gd name="connsiteX293" fmla="*/ 4363422 w 5408598"/>
              <a:gd name="connsiteY293" fmla="*/ 4692527 h 5307626"/>
              <a:gd name="connsiteX294" fmla="*/ 4314550 w 5408598"/>
              <a:gd name="connsiteY294" fmla="*/ 4692527 h 5307626"/>
              <a:gd name="connsiteX295" fmla="*/ 3549267 w 5408598"/>
              <a:gd name="connsiteY295" fmla="*/ 4692527 h 5307626"/>
              <a:gd name="connsiteX296" fmla="*/ 3510526 w 5408598"/>
              <a:gd name="connsiteY296" fmla="*/ 4711599 h 5307626"/>
              <a:gd name="connsiteX297" fmla="*/ 3544498 w 5408598"/>
              <a:gd name="connsiteY297" fmla="*/ 4706832 h 5307626"/>
              <a:gd name="connsiteX298" fmla="*/ 3549267 w 5408598"/>
              <a:gd name="connsiteY298" fmla="*/ 4692527 h 5307626"/>
              <a:gd name="connsiteX299" fmla="*/ 1277855 w 5408598"/>
              <a:gd name="connsiteY299" fmla="*/ 4682990 h 5307626"/>
              <a:gd name="connsiteX300" fmla="*/ 1253418 w 5408598"/>
              <a:gd name="connsiteY300" fmla="*/ 4702063 h 5307626"/>
              <a:gd name="connsiteX301" fmla="*/ 1262955 w 5408598"/>
              <a:gd name="connsiteY301" fmla="*/ 4711599 h 5307626"/>
              <a:gd name="connsiteX302" fmla="*/ 1277855 w 5408598"/>
              <a:gd name="connsiteY302" fmla="*/ 4682990 h 5307626"/>
              <a:gd name="connsiteX303" fmla="*/ 1136004 w 5408598"/>
              <a:gd name="connsiteY303" fmla="*/ 4677626 h 5307626"/>
              <a:gd name="connsiteX304" fmla="*/ 1097263 w 5408598"/>
              <a:gd name="connsiteY304" fmla="*/ 4706832 h 5307626"/>
              <a:gd name="connsiteX305" fmla="*/ 1136004 w 5408598"/>
              <a:gd name="connsiteY305" fmla="*/ 4677626 h 5307626"/>
              <a:gd name="connsiteX306" fmla="*/ 1175341 w 5408598"/>
              <a:gd name="connsiteY306" fmla="*/ 4653786 h 5307626"/>
              <a:gd name="connsiteX307" fmla="*/ 1165805 w 5408598"/>
              <a:gd name="connsiteY307" fmla="*/ 4677626 h 5307626"/>
              <a:gd name="connsiteX308" fmla="*/ 1175341 w 5408598"/>
              <a:gd name="connsiteY308" fmla="*/ 4653786 h 5307626"/>
              <a:gd name="connsiteX309" fmla="*/ 4597657 w 5408598"/>
              <a:gd name="connsiteY309" fmla="*/ 4639481 h 5307626"/>
              <a:gd name="connsiteX310" fmla="*/ 4612557 w 5408598"/>
              <a:gd name="connsiteY310" fmla="*/ 4644250 h 5307626"/>
              <a:gd name="connsiteX311" fmla="*/ 4622093 w 5408598"/>
              <a:gd name="connsiteY311" fmla="*/ 4663323 h 5307626"/>
              <a:gd name="connsiteX312" fmla="*/ 4568452 w 5408598"/>
              <a:gd name="connsiteY312" fmla="*/ 4687163 h 5307626"/>
              <a:gd name="connsiteX313" fmla="*/ 4597657 w 5408598"/>
              <a:gd name="connsiteY313" fmla="*/ 4639481 h 5307626"/>
              <a:gd name="connsiteX314" fmla="*/ 3978397 w 5408598"/>
              <a:gd name="connsiteY314" fmla="*/ 4624581 h 5307626"/>
              <a:gd name="connsiteX315" fmla="*/ 3939656 w 5408598"/>
              <a:gd name="connsiteY315" fmla="*/ 4638886 h 5307626"/>
              <a:gd name="connsiteX316" fmla="*/ 3978397 w 5408598"/>
              <a:gd name="connsiteY316" fmla="*/ 4624581 h 5307626"/>
              <a:gd name="connsiteX317" fmla="*/ 4802089 w 5408598"/>
              <a:gd name="connsiteY317" fmla="*/ 4605508 h 5307626"/>
              <a:gd name="connsiteX318" fmla="*/ 4714476 w 5408598"/>
              <a:gd name="connsiteY318" fmla="*/ 4653786 h 5307626"/>
              <a:gd name="connsiteX319" fmla="*/ 4802089 w 5408598"/>
              <a:gd name="connsiteY319" fmla="*/ 4605508 h 5307626"/>
              <a:gd name="connsiteX320" fmla="*/ 4036806 w 5408598"/>
              <a:gd name="connsiteY320" fmla="*/ 4591204 h 5307626"/>
              <a:gd name="connsiteX321" fmla="*/ 4055879 w 5408598"/>
              <a:gd name="connsiteY321" fmla="*/ 4615045 h 5307626"/>
              <a:gd name="connsiteX322" fmla="*/ 4017138 w 5408598"/>
              <a:gd name="connsiteY322" fmla="*/ 4615045 h 5307626"/>
              <a:gd name="connsiteX323" fmla="*/ 4036806 w 5408598"/>
              <a:gd name="connsiteY323" fmla="*/ 4591204 h 5307626"/>
              <a:gd name="connsiteX324" fmla="*/ 4083948 w 5408598"/>
              <a:gd name="connsiteY324" fmla="*/ 4587898 h 5307626"/>
              <a:gd name="connsiteX325" fmla="*/ 4095216 w 5408598"/>
              <a:gd name="connsiteY325" fmla="*/ 4591204 h 5307626"/>
              <a:gd name="connsiteX326" fmla="*/ 4066011 w 5408598"/>
              <a:gd name="connsiteY326" fmla="*/ 4610277 h 5307626"/>
              <a:gd name="connsiteX327" fmla="*/ 4083948 w 5408598"/>
              <a:gd name="connsiteY327" fmla="*/ 4587898 h 5307626"/>
              <a:gd name="connsiteX328" fmla="*/ 4154222 w 5408598"/>
              <a:gd name="connsiteY328" fmla="*/ 4585841 h 5307626"/>
              <a:gd name="connsiteX329" fmla="*/ 4022503 w 5408598"/>
              <a:gd name="connsiteY329" fmla="*/ 4677626 h 5307626"/>
              <a:gd name="connsiteX330" fmla="*/ 4022503 w 5408598"/>
              <a:gd name="connsiteY330" fmla="*/ 4648422 h 5307626"/>
              <a:gd name="connsiteX331" fmla="*/ 4154222 w 5408598"/>
              <a:gd name="connsiteY331" fmla="*/ 4585841 h 5307626"/>
              <a:gd name="connsiteX332" fmla="*/ 670731 w 5408598"/>
              <a:gd name="connsiteY332" fmla="*/ 4581053 h 5307626"/>
              <a:gd name="connsiteX333" fmla="*/ 697337 w 5408598"/>
              <a:gd name="connsiteY333" fmla="*/ 4591204 h 5307626"/>
              <a:gd name="connsiteX334" fmla="*/ 614491 w 5408598"/>
              <a:gd name="connsiteY334" fmla="*/ 4644250 h 5307626"/>
              <a:gd name="connsiteX335" fmla="*/ 670731 w 5408598"/>
              <a:gd name="connsiteY335" fmla="*/ 4581053 h 5307626"/>
              <a:gd name="connsiteX336" fmla="*/ 1614007 w 5408598"/>
              <a:gd name="connsiteY336" fmla="*/ 4571535 h 5307626"/>
              <a:gd name="connsiteX337" fmla="*/ 1594339 w 5408598"/>
              <a:gd name="connsiteY337" fmla="*/ 4585841 h 5307626"/>
              <a:gd name="connsiteX338" fmla="*/ 1614007 w 5408598"/>
              <a:gd name="connsiteY338" fmla="*/ 4571535 h 5307626"/>
              <a:gd name="connsiteX339" fmla="*/ 4631629 w 5408598"/>
              <a:gd name="connsiteY339" fmla="*/ 4557231 h 5307626"/>
              <a:gd name="connsiteX340" fmla="*/ 4558319 w 5408598"/>
              <a:gd name="connsiteY340" fmla="*/ 4629350 h 5307626"/>
              <a:gd name="connsiteX341" fmla="*/ 4524347 w 5408598"/>
              <a:gd name="connsiteY341" fmla="*/ 4624581 h 5307626"/>
              <a:gd name="connsiteX342" fmla="*/ 4631629 w 5408598"/>
              <a:gd name="connsiteY342" fmla="*/ 4557231 h 5307626"/>
              <a:gd name="connsiteX343" fmla="*/ 4992218 w 5408598"/>
              <a:gd name="connsiteY343" fmla="*/ 4556635 h 5307626"/>
              <a:gd name="connsiteX344" fmla="*/ 5007118 w 5408598"/>
              <a:gd name="connsiteY344" fmla="*/ 4585841 h 5307626"/>
              <a:gd name="connsiteX345" fmla="*/ 4953476 w 5408598"/>
              <a:gd name="connsiteY345" fmla="*/ 4629350 h 5307626"/>
              <a:gd name="connsiteX346" fmla="*/ 4977914 w 5408598"/>
              <a:gd name="connsiteY346" fmla="*/ 4658554 h 5307626"/>
              <a:gd name="connsiteX347" fmla="*/ 4939172 w 5408598"/>
              <a:gd name="connsiteY347" fmla="*/ 4677626 h 5307626"/>
              <a:gd name="connsiteX348" fmla="*/ 4948709 w 5408598"/>
              <a:gd name="connsiteY348" fmla="*/ 4653786 h 5307626"/>
              <a:gd name="connsiteX349" fmla="*/ 4821758 w 5408598"/>
              <a:gd name="connsiteY349" fmla="*/ 4691930 h 5307626"/>
              <a:gd name="connsiteX350" fmla="*/ 4797322 w 5408598"/>
              <a:gd name="connsiteY350" fmla="*/ 4706235 h 5307626"/>
              <a:gd name="connsiteX351" fmla="*/ 4918908 w 5408598"/>
              <a:gd name="connsiteY351" fmla="*/ 4600144 h 5307626"/>
              <a:gd name="connsiteX352" fmla="*/ 4933808 w 5408598"/>
              <a:gd name="connsiteY352" fmla="*/ 4619217 h 5307626"/>
              <a:gd name="connsiteX353" fmla="*/ 4992218 w 5408598"/>
              <a:gd name="connsiteY353" fmla="*/ 4556635 h 5307626"/>
              <a:gd name="connsiteX354" fmla="*/ 4504678 w 5408598"/>
              <a:gd name="connsiteY354" fmla="*/ 4542331 h 5307626"/>
              <a:gd name="connsiteX355" fmla="*/ 4451037 w 5408598"/>
              <a:gd name="connsiteY355" fmla="*/ 4581072 h 5307626"/>
              <a:gd name="connsiteX356" fmla="*/ 4504678 w 5408598"/>
              <a:gd name="connsiteY356" fmla="*/ 4542331 h 5307626"/>
              <a:gd name="connsiteX357" fmla="*/ 4236471 w 5408598"/>
              <a:gd name="connsiteY357" fmla="*/ 4537563 h 5307626"/>
              <a:gd name="connsiteX358" fmla="*/ 4173294 w 5408598"/>
              <a:gd name="connsiteY358" fmla="*/ 4571535 h 5307626"/>
              <a:gd name="connsiteX359" fmla="*/ 4187598 w 5408598"/>
              <a:gd name="connsiteY359" fmla="*/ 4556635 h 5307626"/>
              <a:gd name="connsiteX360" fmla="*/ 4163162 w 5408598"/>
              <a:gd name="connsiteY360" fmla="*/ 4561404 h 5307626"/>
              <a:gd name="connsiteX361" fmla="*/ 4236471 w 5408598"/>
              <a:gd name="connsiteY361" fmla="*/ 4537563 h 5307626"/>
              <a:gd name="connsiteX362" fmla="*/ 4300245 w 5408598"/>
              <a:gd name="connsiteY362" fmla="*/ 4532795 h 5307626"/>
              <a:gd name="connsiteX363" fmla="*/ 4271040 w 5408598"/>
              <a:gd name="connsiteY363" fmla="*/ 4566768 h 5307626"/>
              <a:gd name="connsiteX364" fmla="*/ 4300245 w 5408598"/>
              <a:gd name="connsiteY364" fmla="*/ 4532795 h 5307626"/>
              <a:gd name="connsiteX365" fmla="*/ 5037013 w 5408598"/>
              <a:gd name="connsiteY365" fmla="*/ 4530681 h 5307626"/>
              <a:gd name="connsiteX366" fmla="*/ 5046455 w 5408598"/>
              <a:gd name="connsiteY366" fmla="*/ 4533390 h 5307626"/>
              <a:gd name="connsiteX367" fmla="*/ 5026788 w 5408598"/>
              <a:gd name="connsiteY367" fmla="*/ 4547695 h 5307626"/>
              <a:gd name="connsiteX368" fmla="*/ 5037013 w 5408598"/>
              <a:gd name="connsiteY368" fmla="*/ 4530681 h 5307626"/>
              <a:gd name="connsiteX369" fmla="*/ 4855730 w 5408598"/>
              <a:gd name="connsiteY369" fmla="*/ 4523259 h 5307626"/>
              <a:gd name="connsiteX370" fmla="*/ 4831294 w 5408598"/>
              <a:gd name="connsiteY370" fmla="*/ 4537563 h 5307626"/>
              <a:gd name="connsiteX371" fmla="*/ 4855730 w 5408598"/>
              <a:gd name="connsiteY371" fmla="*/ 4523259 h 5307626"/>
              <a:gd name="connsiteX372" fmla="*/ 4119652 w 5408598"/>
              <a:gd name="connsiteY372" fmla="*/ 4518490 h 5307626"/>
              <a:gd name="connsiteX373" fmla="*/ 4075547 w 5408598"/>
              <a:gd name="connsiteY373" fmla="*/ 4552463 h 5307626"/>
              <a:gd name="connsiteX374" fmla="*/ 4119652 w 5408598"/>
              <a:gd name="connsiteY374" fmla="*/ 4518490 h 5307626"/>
              <a:gd name="connsiteX375" fmla="*/ 4456401 w 5408598"/>
              <a:gd name="connsiteY375" fmla="*/ 4494650 h 5307626"/>
              <a:gd name="connsiteX376" fmla="*/ 4407528 w 5408598"/>
              <a:gd name="connsiteY376" fmla="*/ 4523854 h 5307626"/>
              <a:gd name="connsiteX377" fmla="*/ 4456401 w 5408598"/>
              <a:gd name="connsiteY377" fmla="*/ 4494650 h 5307626"/>
              <a:gd name="connsiteX378" fmla="*/ 5408598 w 5408598"/>
              <a:gd name="connsiteY378" fmla="*/ 4488692 h 5307626"/>
              <a:gd name="connsiteX379" fmla="*/ 5408598 w 5408598"/>
              <a:gd name="connsiteY379" fmla="*/ 4497264 h 5307626"/>
              <a:gd name="connsiteX380" fmla="*/ 5396912 w 5408598"/>
              <a:gd name="connsiteY380" fmla="*/ 4500609 h 5307626"/>
              <a:gd name="connsiteX381" fmla="*/ 4626860 w 5408598"/>
              <a:gd name="connsiteY381" fmla="*/ 4480345 h 5307626"/>
              <a:gd name="connsiteX382" fmla="*/ 4534478 w 5408598"/>
              <a:gd name="connsiteY382" fmla="*/ 4504186 h 5307626"/>
              <a:gd name="connsiteX383" fmla="*/ 4534478 w 5408598"/>
              <a:gd name="connsiteY383" fmla="*/ 4528026 h 5307626"/>
              <a:gd name="connsiteX384" fmla="*/ 4626860 w 5408598"/>
              <a:gd name="connsiteY384" fmla="*/ 4480345 h 5307626"/>
              <a:gd name="connsiteX385" fmla="*/ 5346437 w 5408598"/>
              <a:gd name="connsiteY385" fmla="*/ 4478008 h 5307626"/>
              <a:gd name="connsiteX386" fmla="*/ 5358171 w 5408598"/>
              <a:gd name="connsiteY386" fmla="*/ 4494650 h 5307626"/>
              <a:gd name="connsiteX387" fmla="*/ 5304530 w 5408598"/>
              <a:gd name="connsiteY387" fmla="*/ 4518490 h 5307626"/>
              <a:gd name="connsiteX388" fmla="*/ 5346437 w 5408598"/>
              <a:gd name="connsiteY388" fmla="*/ 4478008 h 5307626"/>
              <a:gd name="connsiteX389" fmla="*/ 19669 w 5408598"/>
              <a:gd name="connsiteY389" fmla="*/ 4474981 h 5307626"/>
              <a:gd name="connsiteX390" fmla="*/ 68542 w 5408598"/>
              <a:gd name="connsiteY390" fmla="*/ 4489286 h 5307626"/>
              <a:gd name="connsiteX391" fmla="*/ 44106 w 5408598"/>
              <a:gd name="connsiteY391" fmla="*/ 4518490 h 5307626"/>
              <a:gd name="connsiteX392" fmla="*/ 0 w 5408598"/>
              <a:gd name="connsiteY392" fmla="*/ 4504186 h 5307626"/>
              <a:gd name="connsiteX393" fmla="*/ 19669 w 5408598"/>
              <a:gd name="connsiteY393" fmla="*/ 4474981 h 5307626"/>
              <a:gd name="connsiteX394" fmla="*/ 1042429 w 5408598"/>
              <a:gd name="connsiteY394" fmla="*/ 4467829 h 5307626"/>
              <a:gd name="connsiteX395" fmla="*/ 1068058 w 5408598"/>
              <a:gd name="connsiteY395" fmla="*/ 4474981 h 5307626"/>
              <a:gd name="connsiteX396" fmla="*/ 1009649 w 5408598"/>
              <a:gd name="connsiteY396" fmla="*/ 4474981 h 5307626"/>
              <a:gd name="connsiteX397" fmla="*/ 1042429 w 5408598"/>
              <a:gd name="connsiteY397" fmla="*/ 4467829 h 5307626"/>
              <a:gd name="connsiteX398" fmla="*/ 4870035 w 5408598"/>
              <a:gd name="connsiteY398" fmla="*/ 4460677 h 5307626"/>
              <a:gd name="connsiteX399" fmla="*/ 4831294 w 5408598"/>
              <a:gd name="connsiteY399" fmla="*/ 4504186 h 5307626"/>
              <a:gd name="connsiteX400" fmla="*/ 4821758 w 5408598"/>
              <a:gd name="connsiteY400" fmla="*/ 4489881 h 5307626"/>
              <a:gd name="connsiteX401" fmla="*/ 4870035 w 5408598"/>
              <a:gd name="connsiteY401" fmla="*/ 4460677 h 5307626"/>
              <a:gd name="connsiteX402" fmla="*/ 5060760 w 5408598"/>
              <a:gd name="connsiteY402" fmla="*/ 4455908 h 5307626"/>
              <a:gd name="connsiteX403" fmla="*/ 5070296 w 5408598"/>
              <a:gd name="connsiteY403" fmla="*/ 4460677 h 5307626"/>
              <a:gd name="connsiteX404" fmla="*/ 5036324 w 5408598"/>
              <a:gd name="connsiteY404" fmla="*/ 4494650 h 5307626"/>
              <a:gd name="connsiteX405" fmla="*/ 5007118 w 5408598"/>
              <a:gd name="connsiteY405" fmla="*/ 4494650 h 5307626"/>
              <a:gd name="connsiteX406" fmla="*/ 4943940 w 5408598"/>
              <a:gd name="connsiteY406" fmla="*/ 4552463 h 5307626"/>
              <a:gd name="connsiteX407" fmla="*/ 4816989 w 5408598"/>
              <a:gd name="connsiteY407" fmla="*/ 4605508 h 5307626"/>
              <a:gd name="connsiteX408" fmla="*/ 4812222 w 5408598"/>
              <a:gd name="connsiteY408" fmla="*/ 4595972 h 5307626"/>
              <a:gd name="connsiteX409" fmla="*/ 4919504 w 5408598"/>
              <a:gd name="connsiteY409" fmla="*/ 4547695 h 5307626"/>
              <a:gd name="connsiteX410" fmla="*/ 5060760 w 5408598"/>
              <a:gd name="connsiteY410" fmla="*/ 4455908 h 5307626"/>
              <a:gd name="connsiteX411" fmla="*/ 2517863 w 5408598"/>
              <a:gd name="connsiteY411" fmla="*/ 4454716 h 5307626"/>
              <a:gd name="connsiteX412" fmla="*/ 2501473 w 5408598"/>
              <a:gd name="connsiteY412" fmla="*/ 4455908 h 5307626"/>
              <a:gd name="connsiteX413" fmla="*/ 2501473 w 5408598"/>
              <a:gd name="connsiteY413" fmla="*/ 4470213 h 5307626"/>
              <a:gd name="connsiteX414" fmla="*/ 2530678 w 5408598"/>
              <a:gd name="connsiteY414" fmla="*/ 4460677 h 5307626"/>
              <a:gd name="connsiteX415" fmla="*/ 2517863 w 5408598"/>
              <a:gd name="connsiteY415" fmla="*/ 4454716 h 5307626"/>
              <a:gd name="connsiteX416" fmla="*/ 4475474 w 5408598"/>
              <a:gd name="connsiteY416" fmla="*/ 4446372 h 5307626"/>
              <a:gd name="connsiteX417" fmla="*/ 4417064 w 5408598"/>
              <a:gd name="connsiteY417" fmla="*/ 4499418 h 5307626"/>
              <a:gd name="connsiteX418" fmla="*/ 4475474 w 5408598"/>
              <a:gd name="connsiteY418" fmla="*/ 4446372 h 5307626"/>
              <a:gd name="connsiteX419" fmla="*/ 5211552 w 5408598"/>
              <a:gd name="connsiteY419" fmla="*/ 4436240 h 5307626"/>
              <a:gd name="connsiteX420" fmla="*/ 5250293 w 5408598"/>
              <a:gd name="connsiteY420" fmla="*/ 4450544 h 5307626"/>
              <a:gd name="connsiteX421" fmla="*/ 5167447 w 5408598"/>
              <a:gd name="connsiteY421" fmla="*/ 4450544 h 5307626"/>
              <a:gd name="connsiteX422" fmla="*/ 5191883 w 5408598"/>
              <a:gd name="connsiteY422" fmla="*/ 4460081 h 5307626"/>
              <a:gd name="connsiteX423" fmla="*/ 5211552 w 5408598"/>
              <a:gd name="connsiteY423" fmla="*/ 4436240 h 5307626"/>
              <a:gd name="connsiteX424" fmla="*/ 5408598 w 5408598"/>
              <a:gd name="connsiteY424" fmla="*/ 4432750 h 5307626"/>
              <a:gd name="connsiteX425" fmla="*/ 5408598 w 5408598"/>
              <a:gd name="connsiteY425" fmla="*/ 4443324 h 5307626"/>
              <a:gd name="connsiteX426" fmla="*/ 5392143 w 5408598"/>
              <a:gd name="connsiteY426" fmla="*/ 4452333 h 5307626"/>
              <a:gd name="connsiteX427" fmla="*/ 5405926 w 5408598"/>
              <a:gd name="connsiteY427" fmla="*/ 4433261 h 5307626"/>
              <a:gd name="connsiteX428" fmla="*/ 994152 w 5408598"/>
              <a:gd name="connsiteY428" fmla="*/ 4426704 h 5307626"/>
              <a:gd name="connsiteX429" fmla="*/ 872566 w 5408598"/>
              <a:gd name="connsiteY429" fmla="*/ 4489286 h 5307626"/>
              <a:gd name="connsiteX430" fmla="*/ 706873 w 5408598"/>
              <a:gd name="connsiteY430" fmla="*/ 4566768 h 5307626"/>
              <a:gd name="connsiteX431" fmla="*/ 784952 w 5408598"/>
              <a:gd name="connsiteY431" fmla="*/ 4523259 h 5307626"/>
              <a:gd name="connsiteX432" fmla="*/ 838592 w 5408598"/>
              <a:gd name="connsiteY432" fmla="*/ 4479749 h 5307626"/>
              <a:gd name="connsiteX433" fmla="*/ 858262 w 5408598"/>
              <a:gd name="connsiteY433" fmla="*/ 4489286 h 5307626"/>
              <a:gd name="connsiteX434" fmla="*/ 907135 w 5408598"/>
              <a:gd name="connsiteY434" fmla="*/ 4470213 h 5307626"/>
              <a:gd name="connsiteX435" fmla="*/ 911902 w 5408598"/>
              <a:gd name="connsiteY435" fmla="*/ 4451141 h 5307626"/>
              <a:gd name="connsiteX436" fmla="*/ 994152 w 5408598"/>
              <a:gd name="connsiteY436" fmla="*/ 4426704 h 5307626"/>
              <a:gd name="connsiteX437" fmla="*/ 3403839 w 5408598"/>
              <a:gd name="connsiteY437" fmla="*/ 4417764 h 5307626"/>
              <a:gd name="connsiteX438" fmla="*/ 3350198 w 5408598"/>
              <a:gd name="connsiteY438" fmla="*/ 4456505 h 5307626"/>
              <a:gd name="connsiteX439" fmla="*/ 3204174 w 5408598"/>
              <a:gd name="connsiteY439" fmla="*/ 4485709 h 5307626"/>
              <a:gd name="connsiteX440" fmla="*/ 2980073 w 5408598"/>
              <a:gd name="connsiteY440" fmla="*/ 4596569 h 5307626"/>
              <a:gd name="connsiteX441" fmla="*/ 3018814 w 5408598"/>
              <a:gd name="connsiteY441" fmla="*/ 4587032 h 5307626"/>
              <a:gd name="connsiteX442" fmla="*/ 3028350 w 5408598"/>
              <a:gd name="connsiteY442" fmla="*/ 4596569 h 5307626"/>
              <a:gd name="connsiteX443" fmla="*/ 2828685 w 5408598"/>
              <a:gd name="connsiteY443" fmla="*/ 4659150 h 5307626"/>
              <a:gd name="connsiteX444" fmla="*/ 2974708 w 5408598"/>
              <a:gd name="connsiteY444" fmla="*/ 4625177 h 5307626"/>
              <a:gd name="connsiteX445" fmla="*/ 2979477 w 5408598"/>
              <a:gd name="connsiteY445" fmla="*/ 4644250 h 5307626"/>
              <a:gd name="connsiteX446" fmla="*/ 2872195 w 5408598"/>
              <a:gd name="connsiteY446" fmla="*/ 4673454 h 5307626"/>
              <a:gd name="connsiteX447" fmla="*/ 2769679 w 5408598"/>
              <a:gd name="connsiteY447" fmla="*/ 4692527 h 5307626"/>
              <a:gd name="connsiteX448" fmla="*/ 2794116 w 5408598"/>
              <a:gd name="connsiteY448" fmla="*/ 4702063 h 5307626"/>
              <a:gd name="connsiteX449" fmla="*/ 2769679 w 5408598"/>
              <a:gd name="connsiteY449" fmla="*/ 4745572 h 5307626"/>
              <a:gd name="connsiteX450" fmla="*/ 2857294 w 5408598"/>
              <a:gd name="connsiteY450" fmla="*/ 4706832 h 5307626"/>
              <a:gd name="connsiteX451" fmla="*/ 2837625 w 5408598"/>
              <a:gd name="connsiteY451" fmla="*/ 4702063 h 5307626"/>
              <a:gd name="connsiteX452" fmla="*/ 3008086 w 5408598"/>
              <a:gd name="connsiteY452" fmla="*/ 4682990 h 5307626"/>
              <a:gd name="connsiteX453" fmla="*/ 3124904 w 5408598"/>
              <a:gd name="connsiteY453" fmla="*/ 4644250 h 5307626"/>
              <a:gd name="connsiteX454" fmla="*/ 3129672 w 5408598"/>
              <a:gd name="connsiteY454" fmla="*/ 4625177 h 5307626"/>
              <a:gd name="connsiteX455" fmla="*/ 3012854 w 5408598"/>
              <a:gd name="connsiteY455" fmla="*/ 4644250 h 5307626"/>
              <a:gd name="connsiteX456" fmla="*/ 3027754 w 5408598"/>
              <a:gd name="connsiteY456" fmla="*/ 4634713 h 5307626"/>
              <a:gd name="connsiteX457" fmla="*/ 2998550 w 5408598"/>
              <a:gd name="connsiteY457" fmla="*/ 4639481 h 5307626"/>
              <a:gd name="connsiteX458" fmla="*/ 3008086 w 5408598"/>
              <a:gd name="connsiteY458" fmla="*/ 4610277 h 5307626"/>
              <a:gd name="connsiteX459" fmla="*/ 3090932 w 5408598"/>
              <a:gd name="connsiteY459" fmla="*/ 4586436 h 5307626"/>
              <a:gd name="connsiteX460" fmla="*/ 3105832 w 5408598"/>
              <a:gd name="connsiteY460" fmla="*/ 4605508 h 5307626"/>
              <a:gd name="connsiteX461" fmla="*/ 3247088 w 5408598"/>
              <a:gd name="connsiteY461" fmla="*/ 4566768 h 5307626"/>
              <a:gd name="connsiteX462" fmla="*/ 3247088 w 5408598"/>
              <a:gd name="connsiteY462" fmla="*/ 4542927 h 5307626"/>
              <a:gd name="connsiteX463" fmla="*/ 3476552 w 5408598"/>
              <a:gd name="connsiteY463" fmla="*/ 4451736 h 5307626"/>
              <a:gd name="connsiteX464" fmla="*/ 3384170 w 5408598"/>
              <a:gd name="connsiteY464" fmla="*/ 4461273 h 5307626"/>
              <a:gd name="connsiteX465" fmla="*/ 3403839 w 5408598"/>
              <a:gd name="connsiteY465" fmla="*/ 4417764 h 5307626"/>
              <a:gd name="connsiteX466" fmla="*/ 5202014 w 5408598"/>
              <a:gd name="connsiteY466" fmla="*/ 4398096 h 5307626"/>
              <a:gd name="connsiteX467" fmla="*/ 5168042 w 5408598"/>
              <a:gd name="connsiteY467" fmla="*/ 4417168 h 5307626"/>
              <a:gd name="connsiteX468" fmla="*/ 5202014 w 5408598"/>
              <a:gd name="connsiteY468" fmla="*/ 4398096 h 5307626"/>
              <a:gd name="connsiteX469" fmla="*/ 833825 w 5408598"/>
              <a:gd name="connsiteY469" fmla="*/ 4393328 h 5307626"/>
              <a:gd name="connsiteX470" fmla="*/ 799852 w 5408598"/>
              <a:gd name="connsiteY470" fmla="*/ 4412399 h 5307626"/>
              <a:gd name="connsiteX471" fmla="*/ 833825 w 5408598"/>
              <a:gd name="connsiteY471" fmla="*/ 4393328 h 5307626"/>
              <a:gd name="connsiteX472" fmla="*/ 185361 w 5408598"/>
              <a:gd name="connsiteY472" fmla="*/ 4388559 h 5307626"/>
              <a:gd name="connsiteX473" fmla="*/ 165692 w 5408598"/>
              <a:gd name="connsiteY473" fmla="*/ 4441605 h 5307626"/>
              <a:gd name="connsiteX474" fmla="*/ 126951 w 5408598"/>
              <a:gd name="connsiteY474" fmla="*/ 4441605 h 5307626"/>
              <a:gd name="connsiteX475" fmla="*/ 185361 w 5408598"/>
              <a:gd name="connsiteY475" fmla="*/ 4388559 h 5307626"/>
              <a:gd name="connsiteX476" fmla="*/ 5408598 w 5408598"/>
              <a:gd name="connsiteY476" fmla="*/ 4380586 h 5307626"/>
              <a:gd name="connsiteX477" fmla="*/ 5408598 w 5408598"/>
              <a:gd name="connsiteY477" fmla="*/ 4387347 h 5307626"/>
              <a:gd name="connsiteX478" fmla="*/ 5408097 w 5408598"/>
              <a:gd name="connsiteY478" fmla="*/ 4387302 h 5307626"/>
              <a:gd name="connsiteX479" fmla="*/ 5397508 w 5408598"/>
              <a:gd name="connsiteY479" fmla="*/ 4392731 h 5307626"/>
              <a:gd name="connsiteX480" fmla="*/ 5397508 w 5408598"/>
              <a:gd name="connsiteY480" fmla="*/ 4383195 h 5307626"/>
              <a:gd name="connsiteX481" fmla="*/ 4577988 w 5408598"/>
              <a:gd name="connsiteY481" fmla="*/ 4378427 h 5307626"/>
              <a:gd name="connsiteX482" fmla="*/ 4524347 w 5408598"/>
              <a:gd name="connsiteY482" fmla="*/ 4431472 h 5307626"/>
              <a:gd name="connsiteX483" fmla="*/ 4514811 w 5408598"/>
              <a:gd name="connsiteY483" fmla="*/ 4436240 h 5307626"/>
              <a:gd name="connsiteX484" fmla="*/ 4510042 w 5408598"/>
              <a:gd name="connsiteY484" fmla="*/ 4421936 h 5307626"/>
              <a:gd name="connsiteX485" fmla="*/ 4509446 w 5408598"/>
              <a:gd name="connsiteY485" fmla="*/ 4446372 h 5307626"/>
              <a:gd name="connsiteX486" fmla="*/ 4553552 w 5408598"/>
              <a:gd name="connsiteY486" fmla="*/ 4441605 h 5307626"/>
              <a:gd name="connsiteX487" fmla="*/ 4573220 w 5408598"/>
              <a:gd name="connsiteY487" fmla="*/ 4412399 h 5307626"/>
              <a:gd name="connsiteX488" fmla="*/ 4544016 w 5408598"/>
              <a:gd name="connsiteY488" fmla="*/ 4412399 h 5307626"/>
              <a:gd name="connsiteX489" fmla="*/ 4577988 w 5408598"/>
              <a:gd name="connsiteY489" fmla="*/ 4378427 h 5307626"/>
              <a:gd name="connsiteX490" fmla="*/ 1204545 w 5408598"/>
              <a:gd name="connsiteY490" fmla="*/ 4369486 h 5307626"/>
              <a:gd name="connsiteX491" fmla="*/ 1209314 w 5408598"/>
              <a:gd name="connsiteY491" fmla="*/ 4441605 h 5307626"/>
              <a:gd name="connsiteX492" fmla="*/ 1155672 w 5408598"/>
              <a:gd name="connsiteY492" fmla="*/ 4412399 h 5307626"/>
              <a:gd name="connsiteX493" fmla="*/ 1150904 w 5408598"/>
              <a:gd name="connsiteY493" fmla="*/ 4393328 h 5307626"/>
              <a:gd name="connsiteX494" fmla="*/ 1204545 w 5408598"/>
              <a:gd name="connsiteY494" fmla="*/ 4369486 h 5307626"/>
              <a:gd name="connsiteX495" fmla="*/ 5246120 w 5408598"/>
              <a:gd name="connsiteY495" fmla="*/ 4359355 h 5307626"/>
              <a:gd name="connsiteX496" fmla="*/ 5246120 w 5408598"/>
              <a:gd name="connsiteY496" fmla="*/ 4364123 h 5307626"/>
              <a:gd name="connsiteX497" fmla="*/ 5226452 w 5408598"/>
              <a:gd name="connsiteY497" fmla="*/ 4368891 h 5307626"/>
              <a:gd name="connsiteX498" fmla="*/ 5246120 w 5408598"/>
              <a:gd name="connsiteY498" fmla="*/ 4359355 h 5307626"/>
              <a:gd name="connsiteX499" fmla="*/ 4753812 w 5408598"/>
              <a:gd name="connsiteY499" fmla="*/ 4359355 h 5307626"/>
              <a:gd name="connsiteX500" fmla="*/ 4753812 w 5408598"/>
              <a:gd name="connsiteY500" fmla="*/ 4373659 h 5307626"/>
              <a:gd name="connsiteX501" fmla="*/ 4738912 w 5408598"/>
              <a:gd name="connsiteY501" fmla="*/ 4378427 h 5307626"/>
              <a:gd name="connsiteX502" fmla="*/ 4753812 w 5408598"/>
              <a:gd name="connsiteY502" fmla="*/ 4359355 h 5307626"/>
              <a:gd name="connsiteX503" fmla="*/ 439262 w 5408598"/>
              <a:gd name="connsiteY503" fmla="*/ 4359355 h 5307626"/>
              <a:gd name="connsiteX504" fmla="*/ 444031 w 5408598"/>
              <a:gd name="connsiteY504" fmla="*/ 4378427 h 5307626"/>
              <a:gd name="connsiteX505" fmla="*/ 424362 w 5408598"/>
              <a:gd name="connsiteY505" fmla="*/ 4378427 h 5307626"/>
              <a:gd name="connsiteX506" fmla="*/ 439262 w 5408598"/>
              <a:gd name="connsiteY506" fmla="*/ 4359355 h 5307626"/>
              <a:gd name="connsiteX507" fmla="*/ 649060 w 5408598"/>
              <a:gd name="connsiteY507" fmla="*/ 4358758 h 5307626"/>
              <a:gd name="connsiteX508" fmla="*/ 634160 w 5408598"/>
              <a:gd name="connsiteY508" fmla="*/ 4387964 h 5307626"/>
              <a:gd name="connsiteX509" fmla="*/ 649060 w 5408598"/>
              <a:gd name="connsiteY509" fmla="*/ 4358758 h 5307626"/>
              <a:gd name="connsiteX510" fmla="*/ 4607193 w 5408598"/>
              <a:gd name="connsiteY510" fmla="*/ 4354586 h 5307626"/>
              <a:gd name="connsiteX511" fmla="*/ 4587524 w 5408598"/>
              <a:gd name="connsiteY511" fmla="*/ 4388559 h 5307626"/>
              <a:gd name="connsiteX512" fmla="*/ 4607193 w 5408598"/>
              <a:gd name="connsiteY512" fmla="*/ 4354586 h 5307626"/>
              <a:gd name="connsiteX513" fmla="*/ 5324198 w 5408598"/>
              <a:gd name="connsiteY513" fmla="*/ 4340282 h 5307626"/>
              <a:gd name="connsiteX514" fmla="*/ 5309894 w 5408598"/>
              <a:gd name="connsiteY514" fmla="*/ 4378427 h 5307626"/>
              <a:gd name="connsiteX515" fmla="*/ 5294994 w 5408598"/>
              <a:gd name="connsiteY515" fmla="*/ 4359355 h 5307626"/>
              <a:gd name="connsiteX516" fmla="*/ 5324198 w 5408598"/>
              <a:gd name="connsiteY516" fmla="*/ 4340282 h 5307626"/>
              <a:gd name="connsiteX517" fmla="*/ 1553810 w 5408598"/>
              <a:gd name="connsiteY517" fmla="*/ 4335663 h 5307626"/>
              <a:gd name="connsiteX518" fmla="*/ 1526393 w 5408598"/>
              <a:gd name="connsiteY518" fmla="*/ 4379023 h 5307626"/>
              <a:gd name="connsiteX519" fmla="*/ 1546063 w 5408598"/>
              <a:gd name="connsiteY519" fmla="*/ 4383792 h 5307626"/>
              <a:gd name="connsiteX520" fmla="*/ 1546063 w 5408598"/>
              <a:gd name="connsiteY520" fmla="*/ 4402864 h 5307626"/>
              <a:gd name="connsiteX521" fmla="*/ 1609240 w 5408598"/>
              <a:gd name="connsiteY521" fmla="*/ 4379023 h 5307626"/>
              <a:gd name="connsiteX522" fmla="*/ 1604471 w 5408598"/>
              <a:gd name="connsiteY522" fmla="*/ 4364719 h 5307626"/>
              <a:gd name="connsiteX523" fmla="*/ 1584803 w 5408598"/>
              <a:gd name="connsiteY523" fmla="*/ 4364719 h 5307626"/>
              <a:gd name="connsiteX524" fmla="*/ 1553810 w 5408598"/>
              <a:gd name="connsiteY524" fmla="*/ 4335663 h 5307626"/>
              <a:gd name="connsiteX525" fmla="*/ 3709594 w 5408598"/>
              <a:gd name="connsiteY525" fmla="*/ 4324785 h 5307626"/>
              <a:gd name="connsiteX526" fmla="*/ 3588008 w 5408598"/>
              <a:gd name="connsiteY526" fmla="*/ 4358758 h 5307626"/>
              <a:gd name="connsiteX527" fmla="*/ 3578471 w 5408598"/>
              <a:gd name="connsiteY527" fmla="*/ 4334918 h 5307626"/>
              <a:gd name="connsiteX528" fmla="*/ 3539731 w 5408598"/>
              <a:gd name="connsiteY528" fmla="*/ 4349222 h 5307626"/>
              <a:gd name="connsiteX529" fmla="*/ 3505758 w 5408598"/>
              <a:gd name="connsiteY529" fmla="*/ 4392731 h 5307626"/>
              <a:gd name="connsiteX530" fmla="*/ 3588604 w 5408598"/>
              <a:gd name="connsiteY530" fmla="*/ 4392731 h 5307626"/>
              <a:gd name="connsiteX531" fmla="*/ 3593372 w 5408598"/>
              <a:gd name="connsiteY531" fmla="*/ 4368891 h 5307626"/>
              <a:gd name="connsiteX532" fmla="*/ 3676217 w 5408598"/>
              <a:gd name="connsiteY532" fmla="*/ 4368891 h 5307626"/>
              <a:gd name="connsiteX533" fmla="*/ 3676217 w 5408598"/>
              <a:gd name="connsiteY533" fmla="*/ 4345050 h 5307626"/>
              <a:gd name="connsiteX534" fmla="*/ 3700655 w 5408598"/>
              <a:gd name="connsiteY534" fmla="*/ 4345050 h 5307626"/>
              <a:gd name="connsiteX535" fmla="*/ 3709594 w 5408598"/>
              <a:gd name="connsiteY535" fmla="*/ 4324785 h 5307626"/>
              <a:gd name="connsiteX536" fmla="*/ 342243 w 5408598"/>
              <a:gd name="connsiteY536" fmla="*/ 4323594 h 5307626"/>
              <a:gd name="connsiteX537" fmla="*/ 351649 w 5408598"/>
              <a:gd name="connsiteY537" fmla="*/ 4330150 h 5307626"/>
              <a:gd name="connsiteX538" fmla="*/ 312908 w 5408598"/>
              <a:gd name="connsiteY538" fmla="*/ 4339686 h 5307626"/>
              <a:gd name="connsiteX539" fmla="*/ 342243 w 5408598"/>
              <a:gd name="connsiteY539" fmla="*/ 4323594 h 5307626"/>
              <a:gd name="connsiteX540" fmla="*/ 5373667 w 5408598"/>
              <a:gd name="connsiteY540" fmla="*/ 4320614 h 5307626"/>
              <a:gd name="connsiteX541" fmla="*/ 5378436 w 5408598"/>
              <a:gd name="connsiteY541" fmla="*/ 4344455 h 5307626"/>
              <a:gd name="connsiteX542" fmla="*/ 5401484 w 5408598"/>
              <a:gd name="connsiteY542" fmla="*/ 4325680 h 5307626"/>
              <a:gd name="connsiteX543" fmla="*/ 5408598 w 5408598"/>
              <a:gd name="connsiteY543" fmla="*/ 4327706 h 5307626"/>
              <a:gd name="connsiteX544" fmla="*/ 5408598 w 5408598"/>
              <a:gd name="connsiteY544" fmla="*/ 4335107 h 5307626"/>
              <a:gd name="connsiteX545" fmla="*/ 5406373 w 5408598"/>
              <a:gd name="connsiteY545" fmla="*/ 4335589 h 5307626"/>
              <a:gd name="connsiteX546" fmla="*/ 5393336 w 5408598"/>
              <a:gd name="connsiteY546" fmla="*/ 4359355 h 5307626"/>
              <a:gd name="connsiteX547" fmla="*/ 5373667 w 5408598"/>
              <a:gd name="connsiteY547" fmla="*/ 4359355 h 5307626"/>
              <a:gd name="connsiteX548" fmla="*/ 5378436 w 5408598"/>
              <a:gd name="connsiteY548" fmla="*/ 4335514 h 5307626"/>
              <a:gd name="connsiteX549" fmla="*/ 5339695 w 5408598"/>
              <a:gd name="connsiteY549" fmla="*/ 4349819 h 5307626"/>
              <a:gd name="connsiteX550" fmla="*/ 5373667 w 5408598"/>
              <a:gd name="connsiteY550" fmla="*/ 4320614 h 5307626"/>
              <a:gd name="connsiteX551" fmla="*/ 970312 w 5408598"/>
              <a:gd name="connsiteY551" fmla="*/ 4320614 h 5307626"/>
              <a:gd name="connsiteX552" fmla="*/ 950643 w 5408598"/>
              <a:gd name="connsiteY552" fmla="*/ 4330150 h 5307626"/>
              <a:gd name="connsiteX553" fmla="*/ 970312 w 5408598"/>
              <a:gd name="connsiteY553" fmla="*/ 4320614 h 5307626"/>
              <a:gd name="connsiteX554" fmla="*/ 3749527 w 5408598"/>
              <a:gd name="connsiteY554" fmla="*/ 4311077 h 5307626"/>
              <a:gd name="connsiteX555" fmla="*/ 3725091 w 5408598"/>
              <a:gd name="connsiteY555" fmla="*/ 4330150 h 5307626"/>
              <a:gd name="connsiteX556" fmla="*/ 3749527 w 5408598"/>
              <a:gd name="connsiteY556" fmla="*/ 4311077 h 5307626"/>
              <a:gd name="connsiteX557" fmla="*/ 3588604 w 5408598"/>
              <a:gd name="connsiteY557" fmla="*/ 4306310 h 5307626"/>
              <a:gd name="connsiteX558" fmla="*/ 3544498 w 5408598"/>
              <a:gd name="connsiteY558" fmla="*/ 4330150 h 5307626"/>
              <a:gd name="connsiteX559" fmla="*/ 3588604 w 5408598"/>
              <a:gd name="connsiteY559" fmla="*/ 4306310 h 5307626"/>
              <a:gd name="connsiteX560" fmla="*/ 1194414 w 5408598"/>
              <a:gd name="connsiteY560" fmla="*/ 4306310 h 5307626"/>
              <a:gd name="connsiteX561" fmla="*/ 1184877 w 5408598"/>
              <a:gd name="connsiteY561" fmla="*/ 4320614 h 5307626"/>
              <a:gd name="connsiteX562" fmla="*/ 1209314 w 5408598"/>
              <a:gd name="connsiteY562" fmla="*/ 4325382 h 5307626"/>
              <a:gd name="connsiteX563" fmla="*/ 1194414 w 5408598"/>
              <a:gd name="connsiteY563" fmla="*/ 4306310 h 5307626"/>
              <a:gd name="connsiteX564" fmla="*/ 5045860 w 5408598"/>
              <a:gd name="connsiteY564" fmla="*/ 4292004 h 5307626"/>
              <a:gd name="connsiteX565" fmla="*/ 5016654 w 5408598"/>
              <a:gd name="connsiteY565" fmla="*/ 4296773 h 5307626"/>
              <a:gd name="connsiteX566" fmla="*/ 5021422 w 5408598"/>
              <a:gd name="connsiteY566" fmla="*/ 4340282 h 5307626"/>
              <a:gd name="connsiteX567" fmla="*/ 5050628 w 5408598"/>
              <a:gd name="connsiteY567" fmla="*/ 4296773 h 5307626"/>
              <a:gd name="connsiteX568" fmla="*/ 5045860 w 5408598"/>
              <a:gd name="connsiteY568" fmla="*/ 4292004 h 5307626"/>
              <a:gd name="connsiteX569" fmla="*/ 4734143 w 5408598"/>
              <a:gd name="connsiteY569" fmla="*/ 4292004 h 5307626"/>
              <a:gd name="connsiteX570" fmla="*/ 4695403 w 5408598"/>
              <a:gd name="connsiteY570" fmla="*/ 4321210 h 5307626"/>
              <a:gd name="connsiteX571" fmla="*/ 4734143 w 5408598"/>
              <a:gd name="connsiteY571" fmla="*/ 4292004 h 5307626"/>
              <a:gd name="connsiteX572" fmla="*/ 4592888 w 5408598"/>
              <a:gd name="connsiteY572" fmla="*/ 4292004 h 5307626"/>
              <a:gd name="connsiteX573" fmla="*/ 4592888 w 5408598"/>
              <a:gd name="connsiteY573" fmla="*/ 4311077 h 5307626"/>
              <a:gd name="connsiteX574" fmla="*/ 4592888 w 5408598"/>
              <a:gd name="connsiteY574" fmla="*/ 4292004 h 5307626"/>
              <a:gd name="connsiteX575" fmla="*/ 3793037 w 5408598"/>
              <a:gd name="connsiteY575" fmla="*/ 4287237 h 5307626"/>
              <a:gd name="connsiteX576" fmla="*/ 3754296 w 5408598"/>
              <a:gd name="connsiteY576" fmla="*/ 4311077 h 5307626"/>
              <a:gd name="connsiteX577" fmla="*/ 3793037 w 5408598"/>
              <a:gd name="connsiteY577" fmla="*/ 4287237 h 5307626"/>
              <a:gd name="connsiteX578" fmla="*/ 3552172 w 5408598"/>
              <a:gd name="connsiteY578" fmla="*/ 4270549 h 5307626"/>
              <a:gd name="connsiteX579" fmla="*/ 3534962 w 5408598"/>
              <a:gd name="connsiteY579" fmla="*/ 4272337 h 5307626"/>
              <a:gd name="connsiteX580" fmla="*/ 3539731 w 5408598"/>
              <a:gd name="connsiteY580" fmla="*/ 4305713 h 5307626"/>
              <a:gd name="connsiteX581" fmla="*/ 3568935 w 5408598"/>
              <a:gd name="connsiteY581" fmla="*/ 4291409 h 5307626"/>
              <a:gd name="connsiteX582" fmla="*/ 3568935 w 5408598"/>
              <a:gd name="connsiteY582" fmla="*/ 4272337 h 5307626"/>
              <a:gd name="connsiteX583" fmla="*/ 3552172 w 5408598"/>
              <a:gd name="connsiteY583" fmla="*/ 4270549 h 5307626"/>
              <a:gd name="connsiteX584" fmla="*/ 1307060 w 5408598"/>
              <a:gd name="connsiteY584" fmla="*/ 4267568 h 5307626"/>
              <a:gd name="connsiteX585" fmla="*/ 1316597 w 5408598"/>
              <a:gd name="connsiteY585" fmla="*/ 4281873 h 5307626"/>
              <a:gd name="connsiteX586" fmla="*/ 1336264 w 5408598"/>
              <a:gd name="connsiteY586" fmla="*/ 4267568 h 5307626"/>
              <a:gd name="connsiteX587" fmla="*/ 1307060 w 5408598"/>
              <a:gd name="connsiteY587" fmla="*/ 4267568 h 5307626"/>
              <a:gd name="connsiteX588" fmla="*/ 5187711 w 5408598"/>
              <a:gd name="connsiteY588" fmla="*/ 4266973 h 5307626"/>
              <a:gd name="connsiteX589" fmla="*/ 5216916 w 5408598"/>
              <a:gd name="connsiteY589" fmla="*/ 4281276 h 5307626"/>
              <a:gd name="connsiteX590" fmla="*/ 5212148 w 5408598"/>
              <a:gd name="connsiteY590" fmla="*/ 4295581 h 5307626"/>
              <a:gd name="connsiteX591" fmla="*/ 5227048 w 5408598"/>
              <a:gd name="connsiteY591" fmla="*/ 4290813 h 5307626"/>
              <a:gd name="connsiteX592" fmla="*/ 5207380 w 5408598"/>
              <a:gd name="connsiteY592" fmla="*/ 4320018 h 5307626"/>
              <a:gd name="connsiteX593" fmla="*/ 5178174 w 5408598"/>
              <a:gd name="connsiteY593" fmla="*/ 4310482 h 5307626"/>
              <a:gd name="connsiteX594" fmla="*/ 5187711 w 5408598"/>
              <a:gd name="connsiteY594" fmla="*/ 4286641 h 5307626"/>
              <a:gd name="connsiteX595" fmla="*/ 5158506 w 5408598"/>
              <a:gd name="connsiteY595" fmla="*/ 4310482 h 5307626"/>
              <a:gd name="connsiteX596" fmla="*/ 5187711 w 5408598"/>
              <a:gd name="connsiteY596" fmla="*/ 4266973 h 5307626"/>
              <a:gd name="connsiteX597" fmla="*/ 1057107 w 5408598"/>
              <a:gd name="connsiteY597" fmla="*/ 4266376 h 5307626"/>
              <a:gd name="connsiteX598" fmla="*/ 1073422 w 5408598"/>
              <a:gd name="connsiteY598" fmla="*/ 4267568 h 5307626"/>
              <a:gd name="connsiteX599" fmla="*/ 1078190 w 5408598"/>
              <a:gd name="connsiteY599" fmla="*/ 4272337 h 5307626"/>
              <a:gd name="connsiteX600" fmla="*/ 1063290 w 5408598"/>
              <a:gd name="connsiteY600" fmla="*/ 4281873 h 5307626"/>
              <a:gd name="connsiteX601" fmla="*/ 1048390 w 5408598"/>
              <a:gd name="connsiteY601" fmla="*/ 4272337 h 5307626"/>
              <a:gd name="connsiteX602" fmla="*/ 1057107 w 5408598"/>
              <a:gd name="connsiteY602" fmla="*/ 4266376 h 5307626"/>
              <a:gd name="connsiteX603" fmla="*/ 1043622 w 5408598"/>
              <a:gd name="connsiteY603" fmla="*/ 4243728 h 5307626"/>
              <a:gd name="connsiteX604" fmla="*/ 1009649 w 5408598"/>
              <a:gd name="connsiteY604" fmla="*/ 4267568 h 5307626"/>
              <a:gd name="connsiteX605" fmla="*/ 1043622 w 5408598"/>
              <a:gd name="connsiteY605" fmla="*/ 4243728 h 5307626"/>
              <a:gd name="connsiteX606" fmla="*/ 634792 w 5408598"/>
              <a:gd name="connsiteY606" fmla="*/ 4240373 h 5307626"/>
              <a:gd name="connsiteX607" fmla="*/ 653828 w 5408598"/>
              <a:gd name="connsiteY607" fmla="*/ 4243728 h 5307626"/>
              <a:gd name="connsiteX608" fmla="*/ 634160 w 5408598"/>
              <a:gd name="connsiteY608" fmla="*/ 4262800 h 5307626"/>
              <a:gd name="connsiteX609" fmla="*/ 615087 w 5408598"/>
              <a:gd name="connsiteY609" fmla="*/ 4300945 h 5307626"/>
              <a:gd name="connsiteX610" fmla="*/ 610319 w 5408598"/>
              <a:gd name="connsiteY610" fmla="*/ 4281873 h 5307626"/>
              <a:gd name="connsiteX611" fmla="*/ 532241 w 5408598"/>
              <a:gd name="connsiteY611" fmla="*/ 4315846 h 5307626"/>
              <a:gd name="connsiteX612" fmla="*/ 634792 w 5408598"/>
              <a:gd name="connsiteY612" fmla="*/ 4240373 h 5307626"/>
              <a:gd name="connsiteX613" fmla="*/ 868393 w 5408598"/>
              <a:gd name="connsiteY613" fmla="*/ 4228828 h 5307626"/>
              <a:gd name="connsiteX614" fmla="*/ 848726 w 5408598"/>
              <a:gd name="connsiteY614" fmla="*/ 4247900 h 5307626"/>
              <a:gd name="connsiteX615" fmla="*/ 868393 w 5408598"/>
              <a:gd name="connsiteY615" fmla="*/ 4228828 h 5307626"/>
              <a:gd name="connsiteX616" fmla="*/ 1379774 w 5408598"/>
              <a:gd name="connsiteY616" fmla="*/ 4219291 h 5307626"/>
              <a:gd name="connsiteX617" fmla="*/ 1394674 w 5408598"/>
              <a:gd name="connsiteY617" fmla="*/ 4233595 h 5307626"/>
              <a:gd name="connsiteX618" fmla="*/ 1399442 w 5408598"/>
              <a:gd name="connsiteY618" fmla="*/ 4224059 h 5307626"/>
              <a:gd name="connsiteX619" fmla="*/ 1379774 w 5408598"/>
              <a:gd name="connsiteY619" fmla="*/ 4219291 h 5307626"/>
              <a:gd name="connsiteX620" fmla="*/ 5408598 w 5408598"/>
              <a:gd name="connsiteY620" fmla="*/ 4211247 h 5307626"/>
              <a:gd name="connsiteX621" fmla="*/ 5408598 w 5408598"/>
              <a:gd name="connsiteY621" fmla="*/ 4314424 h 5307626"/>
              <a:gd name="connsiteX622" fmla="*/ 5408478 w 5408598"/>
              <a:gd name="connsiteY622" fmla="*/ 4314337 h 5307626"/>
              <a:gd name="connsiteX623" fmla="*/ 5402276 w 5408598"/>
              <a:gd name="connsiteY623" fmla="*/ 4267568 h 5307626"/>
              <a:gd name="connsiteX624" fmla="*/ 5387376 w 5408598"/>
              <a:gd name="connsiteY624" fmla="*/ 4267568 h 5307626"/>
              <a:gd name="connsiteX625" fmla="*/ 5397583 w 5408598"/>
              <a:gd name="connsiteY625" fmla="*/ 4232701 h 5307626"/>
              <a:gd name="connsiteX626" fmla="*/ 4076143 w 5408598"/>
              <a:gd name="connsiteY626" fmla="*/ 4209755 h 5307626"/>
              <a:gd name="connsiteX627" fmla="*/ 4061243 w 5408598"/>
              <a:gd name="connsiteY627" fmla="*/ 4228828 h 5307626"/>
              <a:gd name="connsiteX628" fmla="*/ 4091044 w 5408598"/>
              <a:gd name="connsiteY628" fmla="*/ 4214522 h 5307626"/>
              <a:gd name="connsiteX629" fmla="*/ 4076143 w 5408598"/>
              <a:gd name="connsiteY629" fmla="*/ 4209755 h 5307626"/>
              <a:gd name="connsiteX630" fmla="*/ 604767 w 5408598"/>
              <a:gd name="connsiteY630" fmla="*/ 4209175 h 5307626"/>
              <a:gd name="connsiteX631" fmla="*/ 613896 w 5408598"/>
              <a:gd name="connsiteY631" fmla="*/ 4222867 h 5307626"/>
              <a:gd name="connsiteX632" fmla="*/ 531049 w 5408598"/>
              <a:gd name="connsiteY632" fmla="*/ 4266376 h 5307626"/>
              <a:gd name="connsiteX633" fmla="*/ 584690 w 5408598"/>
              <a:gd name="connsiteY633" fmla="*/ 4227636 h 5307626"/>
              <a:gd name="connsiteX634" fmla="*/ 606764 w 5408598"/>
              <a:gd name="connsiteY634" fmla="*/ 4207339 h 5307626"/>
              <a:gd name="connsiteX635" fmla="*/ 604767 w 5408598"/>
              <a:gd name="connsiteY635" fmla="*/ 4209175 h 5307626"/>
              <a:gd name="connsiteX636" fmla="*/ 604359 w 5408598"/>
              <a:gd name="connsiteY636" fmla="*/ 4208563 h 5307626"/>
              <a:gd name="connsiteX637" fmla="*/ 1126468 w 5408598"/>
              <a:gd name="connsiteY637" fmla="*/ 4200219 h 5307626"/>
              <a:gd name="connsiteX638" fmla="*/ 1126468 w 5408598"/>
              <a:gd name="connsiteY638" fmla="*/ 4209755 h 5307626"/>
              <a:gd name="connsiteX639" fmla="*/ 1106799 w 5408598"/>
              <a:gd name="connsiteY639" fmla="*/ 4214522 h 5307626"/>
              <a:gd name="connsiteX640" fmla="*/ 1106799 w 5408598"/>
              <a:gd name="connsiteY640" fmla="*/ 4204986 h 5307626"/>
              <a:gd name="connsiteX641" fmla="*/ 1126468 w 5408598"/>
              <a:gd name="connsiteY641" fmla="*/ 4200219 h 5307626"/>
              <a:gd name="connsiteX642" fmla="*/ 248538 w 5408598"/>
              <a:gd name="connsiteY642" fmla="*/ 4199622 h 5307626"/>
              <a:gd name="connsiteX643" fmla="*/ 209797 w 5408598"/>
              <a:gd name="connsiteY643" fmla="*/ 4247900 h 5307626"/>
              <a:gd name="connsiteX644" fmla="*/ 200261 w 5408598"/>
              <a:gd name="connsiteY644" fmla="*/ 4233595 h 5307626"/>
              <a:gd name="connsiteX645" fmla="*/ 195492 w 5408598"/>
              <a:gd name="connsiteY645" fmla="*/ 4233595 h 5307626"/>
              <a:gd name="connsiteX646" fmla="*/ 248538 w 5408598"/>
              <a:gd name="connsiteY646" fmla="*/ 4199622 h 5307626"/>
              <a:gd name="connsiteX647" fmla="*/ 5070296 w 5408598"/>
              <a:gd name="connsiteY647" fmla="*/ 4191874 h 5307626"/>
              <a:gd name="connsiteX648" fmla="*/ 5011886 w 5408598"/>
              <a:gd name="connsiteY648" fmla="*/ 4293196 h 5307626"/>
              <a:gd name="connsiteX649" fmla="*/ 5104270 w 5408598"/>
              <a:gd name="connsiteY649" fmla="*/ 4249687 h 5307626"/>
              <a:gd name="connsiteX650" fmla="*/ 5079832 w 5408598"/>
              <a:gd name="connsiteY650" fmla="*/ 4268760 h 5307626"/>
              <a:gd name="connsiteX651" fmla="*/ 5104270 w 5408598"/>
              <a:gd name="connsiteY651" fmla="*/ 4263992 h 5307626"/>
              <a:gd name="connsiteX652" fmla="*/ 5109037 w 5408598"/>
              <a:gd name="connsiteY652" fmla="*/ 4283065 h 5307626"/>
              <a:gd name="connsiteX653" fmla="*/ 5070296 w 5408598"/>
              <a:gd name="connsiteY653" fmla="*/ 4287833 h 5307626"/>
              <a:gd name="connsiteX654" fmla="*/ 5085196 w 5408598"/>
              <a:gd name="connsiteY654" fmla="*/ 4302137 h 5307626"/>
              <a:gd name="connsiteX655" fmla="*/ 4982682 w 5408598"/>
              <a:gd name="connsiteY655" fmla="*/ 4374255 h 5307626"/>
              <a:gd name="connsiteX656" fmla="*/ 4973146 w 5408598"/>
              <a:gd name="connsiteY656" fmla="*/ 4388559 h 5307626"/>
              <a:gd name="connsiteX657" fmla="*/ 4958245 w 5408598"/>
              <a:gd name="connsiteY657" fmla="*/ 4369486 h 5307626"/>
              <a:gd name="connsiteX658" fmla="*/ 4850963 w 5408598"/>
              <a:gd name="connsiteY658" fmla="*/ 4412996 h 5307626"/>
              <a:gd name="connsiteX659" fmla="*/ 4694806 w 5408598"/>
              <a:gd name="connsiteY659" fmla="*/ 4480345 h 5307626"/>
              <a:gd name="connsiteX660" fmla="*/ 4694806 w 5408598"/>
              <a:gd name="connsiteY660" fmla="*/ 4461273 h 5307626"/>
              <a:gd name="connsiteX661" fmla="*/ 4650702 w 5408598"/>
              <a:gd name="connsiteY661" fmla="*/ 4509550 h 5307626"/>
              <a:gd name="connsiteX662" fmla="*/ 4670370 w 5408598"/>
              <a:gd name="connsiteY662" fmla="*/ 4514318 h 5307626"/>
              <a:gd name="connsiteX663" fmla="*/ 4372958 w 5408598"/>
              <a:gd name="connsiteY663" fmla="*/ 4682990 h 5307626"/>
              <a:gd name="connsiteX664" fmla="*/ 4387860 w 5408598"/>
              <a:gd name="connsiteY664" fmla="*/ 4697295 h 5307626"/>
              <a:gd name="connsiteX665" fmla="*/ 4504678 w 5408598"/>
              <a:gd name="connsiteY665" fmla="*/ 4634713 h 5307626"/>
              <a:gd name="connsiteX666" fmla="*/ 4265676 w 5408598"/>
              <a:gd name="connsiteY666" fmla="*/ 4774776 h 5307626"/>
              <a:gd name="connsiteX667" fmla="*/ 4314550 w 5408598"/>
              <a:gd name="connsiteY667" fmla="*/ 4779545 h 5307626"/>
              <a:gd name="connsiteX668" fmla="*/ 4363422 w 5408598"/>
              <a:gd name="connsiteY668" fmla="*/ 4745572 h 5307626"/>
              <a:gd name="connsiteX669" fmla="*/ 4363422 w 5408598"/>
              <a:gd name="connsiteY669" fmla="*/ 4774776 h 5307626"/>
              <a:gd name="connsiteX670" fmla="*/ 4441500 w 5408598"/>
              <a:gd name="connsiteY670" fmla="*/ 4716963 h 5307626"/>
              <a:gd name="connsiteX671" fmla="*/ 4441500 w 5408598"/>
              <a:gd name="connsiteY671" fmla="*/ 4736036 h 5307626"/>
              <a:gd name="connsiteX672" fmla="*/ 4495142 w 5408598"/>
              <a:gd name="connsiteY672" fmla="*/ 4697295 h 5307626"/>
              <a:gd name="connsiteX673" fmla="*/ 4495142 w 5408598"/>
              <a:gd name="connsiteY673" fmla="*/ 4716367 h 5307626"/>
              <a:gd name="connsiteX674" fmla="*/ 4402760 w 5408598"/>
              <a:gd name="connsiteY674" fmla="*/ 4778948 h 5307626"/>
              <a:gd name="connsiteX675" fmla="*/ 4471301 w 5408598"/>
              <a:gd name="connsiteY675" fmla="*/ 4755108 h 5307626"/>
              <a:gd name="connsiteX676" fmla="*/ 4471301 w 5408598"/>
              <a:gd name="connsiteY676" fmla="*/ 4784313 h 5307626"/>
              <a:gd name="connsiteX677" fmla="*/ 4344350 w 5408598"/>
              <a:gd name="connsiteY677" fmla="*/ 4856430 h 5307626"/>
              <a:gd name="connsiteX678" fmla="*/ 4388455 w 5408598"/>
              <a:gd name="connsiteY678" fmla="*/ 4865967 h 5307626"/>
              <a:gd name="connsiteX679" fmla="*/ 4198327 w 5408598"/>
              <a:gd name="connsiteY679" fmla="*/ 4967290 h 5307626"/>
              <a:gd name="connsiteX680" fmla="*/ 4227530 w 5408598"/>
              <a:gd name="connsiteY680" fmla="*/ 4967290 h 5307626"/>
              <a:gd name="connsiteX681" fmla="*/ 4183426 w 5408598"/>
              <a:gd name="connsiteY681" fmla="*/ 5054307 h 5307626"/>
              <a:gd name="connsiteX682" fmla="*/ 4008198 w 5408598"/>
              <a:gd name="connsiteY682" fmla="*/ 5112121 h 5307626"/>
              <a:gd name="connsiteX683" fmla="*/ 4105944 w 5408598"/>
              <a:gd name="connsiteY683" fmla="*/ 5063843 h 5307626"/>
              <a:gd name="connsiteX684" fmla="*/ 4188790 w 5408598"/>
              <a:gd name="connsiteY684" fmla="*/ 5006030 h 5307626"/>
              <a:gd name="connsiteX685" fmla="*/ 4154817 w 5408598"/>
              <a:gd name="connsiteY685" fmla="*/ 4991726 h 5307626"/>
              <a:gd name="connsiteX686" fmla="*/ 4159586 w 5408598"/>
              <a:gd name="connsiteY686" fmla="*/ 4962521 h 5307626"/>
              <a:gd name="connsiteX687" fmla="*/ 4061839 w 5408598"/>
              <a:gd name="connsiteY687" fmla="*/ 4996494 h 5307626"/>
              <a:gd name="connsiteX688" fmla="*/ 4066607 w 5408598"/>
              <a:gd name="connsiteY688" fmla="*/ 5035236 h 5307626"/>
              <a:gd name="connsiteX689" fmla="*/ 3983761 w 5408598"/>
              <a:gd name="connsiteY689" fmla="*/ 5088280 h 5307626"/>
              <a:gd name="connsiteX690" fmla="*/ 3832374 w 5408598"/>
              <a:gd name="connsiteY690" fmla="*/ 5127022 h 5307626"/>
              <a:gd name="connsiteX691" fmla="*/ 3832374 w 5408598"/>
              <a:gd name="connsiteY691" fmla="*/ 5141325 h 5307626"/>
              <a:gd name="connsiteX692" fmla="*/ 3677410 w 5408598"/>
              <a:gd name="connsiteY692" fmla="*/ 5220596 h 5307626"/>
              <a:gd name="connsiteX693" fmla="*/ 3682178 w 5408598"/>
              <a:gd name="connsiteY693" fmla="*/ 5211059 h 5307626"/>
              <a:gd name="connsiteX694" fmla="*/ 3662509 w 5408598"/>
              <a:gd name="connsiteY694" fmla="*/ 5211059 h 5307626"/>
              <a:gd name="connsiteX695" fmla="*/ 3652973 w 5408598"/>
              <a:gd name="connsiteY695" fmla="*/ 5220596 h 5307626"/>
              <a:gd name="connsiteX696" fmla="*/ 3487281 w 5408598"/>
              <a:gd name="connsiteY696" fmla="*/ 5273641 h 5307626"/>
              <a:gd name="connsiteX697" fmla="*/ 3511717 w 5408598"/>
              <a:gd name="connsiteY697" fmla="*/ 5254568 h 5307626"/>
              <a:gd name="connsiteX698" fmla="*/ 3506950 w 5408598"/>
              <a:gd name="connsiteY698" fmla="*/ 5235496 h 5307626"/>
              <a:gd name="connsiteX699" fmla="*/ 3551054 w 5408598"/>
              <a:gd name="connsiteY699" fmla="*/ 5235496 h 5307626"/>
              <a:gd name="connsiteX700" fmla="*/ 3672642 w 5408598"/>
              <a:gd name="connsiteY700" fmla="*/ 5168147 h 5307626"/>
              <a:gd name="connsiteX701" fmla="*/ 3745952 w 5408598"/>
              <a:gd name="connsiteY701" fmla="*/ 5134174 h 5307626"/>
              <a:gd name="connsiteX702" fmla="*/ 3819260 w 5408598"/>
              <a:gd name="connsiteY702" fmla="*/ 5090665 h 5307626"/>
              <a:gd name="connsiteX703" fmla="*/ 3590392 w 5408598"/>
              <a:gd name="connsiteY703" fmla="*/ 5153246 h 5307626"/>
              <a:gd name="connsiteX704" fmla="*/ 3590392 w 5408598"/>
              <a:gd name="connsiteY704" fmla="*/ 5143710 h 5307626"/>
              <a:gd name="connsiteX705" fmla="*/ 3531982 w 5408598"/>
              <a:gd name="connsiteY705" fmla="*/ 5153246 h 5307626"/>
              <a:gd name="connsiteX706" fmla="*/ 3546882 w 5408598"/>
              <a:gd name="connsiteY706" fmla="*/ 5153246 h 5307626"/>
              <a:gd name="connsiteX707" fmla="*/ 3444368 w 5408598"/>
              <a:gd name="connsiteY707" fmla="*/ 5206291 h 5307626"/>
              <a:gd name="connsiteX708" fmla="*/ 3254239 w 5408598"/>
              <a:gd name="connsiteY708" fmla="*/ 5240264 h 5307626"/>
              <a:gd name="connsiteX709" fmla="*/ 3239339 w 5408598"/>
              <a:gd name="connsiteY709" fmla="*/ 5259336 h 5307626"/>
              <a:gd name="connsiteX710" fmla="*/ 3248875 w 5408598"/>
              <a:gd name="connsiteY710" fmla="*/ 5230132 h 5307626"/>
              <a:gd name="connsiteX711" fmla="*/ 3204770 w 5408598"/>
              <a:gd name="connsiteY711" fmla="*/ 5220596 h 5307626"/>
              <a:gd name="connsiteX712" fmla="*/ 3336490 w 5408598"/>
              <a:gd name="connsiteY712" fmla="*/ 5153246 h 5307626"/>
              <a:gd name="connsiteX713" fmla="*/ 3560591 w 5408598"/>
              <a:gd name="connsiteY713" fmla="*/ 5104969 h 5307626"/>
              <a:gd name="connsiteX714" fmla="*/ 3551054 w 5408598"/>
              <a:gd name="connsiteY714" fmla="*/ 5119274 h 5307626"/>
              <a:gd name="connsiteX715" fmla="*/ 3599928 w 5408598"/>
              <a:gd name="connsiteY715" fmla="*/ 5090068 h 5307626"/>
              <a:gd name="connsiteX716" fmla="*/ 3658337 w 5408598"/>
              <a:gd name="connsiteY716" fmla="*/ 5104373 h 5307626"/>
              <a:gd name="connsiteX717" fmla="*/ 3678006 w 5408598"/>
              <a:gd name="connsiteY717" fmla="*/ 5085301 h 5307626"/>
              <a:gd name="connsiteX718" fmla="*/ 3668470 w 5408598"/>
              <a:gd name="connsiteY718" fmla="*/ 5056095 h 5307626"/>
              <a:gd name="connsiteX719" fmla="*/ 3653570 w 5408598"/>
              <a:gd name="connsiteY719" fmla="*/ 5065632 h 5307626"/>
              <a:gd name="connsiteX720" fmla="*/ 3638669 w 5408598"/>
              <a:gd name="connsiteY720" fmla="*/ 5051328 h 5307626"/>
              <a:gd name="connsiteX721" fmla="*/ 3672642 w 5408598"/>
              <a:gd name="connsiteY721" fmla="*/ 5022122 h 5307626"/>
              <a:gd name="connsiteX722" fmla="*/ 3697078 w 5408598"/>
              <a:gd name="connsiteY722" fmla="*/ 5026891 h 5307626"/>
              <a:gd name="connsiteX723" fmla="*/ 3775156 w 5408598"/>
              <a:gd name="connsiteY723" fmla="*/ 4997686 h 5307626"/>
              <a:gd name="connsiteX724" fmla="*/ 3745952 w 5408598"/>
              <a:gd name="connsiteY724" fmla="*/ 4988150 h 5307626"/>
              <a:gd name="connsiteX725" fmla="*/ 3814493 w 5408598"/>
              <a:gd name="connsiteY725" fmla="*/ 4958945 h 5307626"/>
              <a:gd name="connsiteX726" fmla="*/ 3921776 w 5408598"/>
              <a:gd name="connsiteY726" fmla="*/ 4935104 h 5307626"/>
              <a:gd name="connsiteX727" fmla="*/ 3887802 w 5408598"/>
              <a:gd name="connsiteY727" fmla="*/ 4935104 h 5307626"/>
              <a:gd name="connsiteX728" fmla="*/ 3936676 w 5408598"/>
              <a:gd name="connsiteY728" fmla="*/ 4916032 h 5307626"/>
              <a:gd name="connsiteX729" fmla="*/ 3927140 w 5408598"/>
              <a:gd name="connsiteY729" fmla="*/ 4930337 h 5307626"/>
              <a:gd name="connsiteX730" fmla="*/ 3961113 w 5408598"/>
              <a:gd name="connsiteY730" fmla="*/ 4916032 h 5307626"/>
              <a:gd name="connsiteX731" fmla="*/ 3956344 w 5408598"/>
              <a:gd name="connsiteY731" fmla="*/ 4901728 h 5307626"/>
              <a:gd name="connsiteX732" fmla="*/ 4097600 w 5408598"/>
              <a:gd name="connsiteY732" fmla="*/ 4834377 h 5307626"/>
              <a:gd name="connsiteX733" fmla="*/ 4102368 w 5408598"/>
              <a:gd name="connsiteY733" fmla="*/ 4853450 h 5307626"/>
              <a:gd name="connsiteX734" fmla="*/ 4141108 w 5408598"/>
              <a:gd name="connsiteY734" fmla="*/ 4848683 h 5307626"/>
              <a:gd name="connsiteX735" fmla="*/ 4116672 w 5408598"/>
              <a:gd name="connsiteY735" fmla="*/ 4867755 h 5307626"/>
              <a:gd name="connsiteX736" fmla="*/ 4185214 w 5408598"/>
              <a:gd name="connsiteY736" fmla="*/ 4867755 h 5307626"/>
              <a:gd name="connsiteX737" fmla="*/ 4200114 w 5408598"/>
              <a:gd name="connsiteY737" fmla="*/ 4858219 h 5307626"/>
              <a:gd name="connsiteX738" fmla="*/ 4161374 w 5408598"/>
              <a:gd name="connsiteY738" fmla="*/ 4843914 h 5307626"/>
              <a:gd name="connsiteX739" fmla="*/ 4263888 w 5408598"/>
              <a:gd name="connsiteY739" fmla="*/ 4790869 h 5307626"/>
              <a:gd name="connsiteX740" fmla="*/ 4176274 w 5408598"/>
              <a:gd name="connsiteY740" fmla="*/ 4809942 h 5307626"/>
              <a:gd name="connsiteX741" fmla="*/ 4161374 w 5408598"/>
              <a:gd name="connsiteY741" fmla="*/ 4790869 h 5307626"/>
              <a:gd name="connsiteX742" fmla="*/ 4170910 w 5408598"/>
              <a:gd name="connsiteY742" fmla="*/ 4771797 h 5307626"/>
              <a:gd name="connsiteX743" fmla="*/ 4078528 w 5408598"/>
              <a:gd name="connsiteY743" fmla="*/ 4820074 h 5307626"/>
              <a:gd name="connsiteX744" fmla="*/ 3859194 w 5408598"/>
              <a:gd name="connsiteY744" fmla="*/ 4902323 h 5307626"/>
              <a:gd name="connsiteX745" fmla="*/ 3878863 w 5408598"/>
              <a:gd name="connsiteY745" fmla="*/ 4883252 h 5307626"/>
              <a:gd name="connsiteX746" fmla="*/ 3863962 w 5408598"/>
              <a:gd name="connsiteY746" fmla="*/ 4859411 h 5307626"/>
              <a:gd name="connsiteX747" fmla="*/ 3961708 w 5408598"/>
              <a:gd name="connsiteY747" fmla="*/ 4835570 h 5307626"/>
              <a:gd name="connsiteX748" fmla="*/ 3966477 w 5408598"/>
              <a:gd name="connsiteY748" fmla="*/ 4816498 h 5307626"/>
              <a:gd name="connsiteX749" fmla="*/ 4141705 w 5408598"/>
              <a:gd name="connsiteY749" fmla="*/ 4753916 h 5307626"/>
              <a:gd name="connsiteX750" fmla="*/ 4282961 w 5408598"/>
              <a:gd name="connsiteY750" fmla="*/ 4662130 h 5307626"/>
              <a:gd name="connsiteX751" fmla="*/ 4292497 w 5408598"/>
              <a:gd name="connsiteY751" fmla="*/ 4681202 h 5307626"/>
              <a:gd name="connsiteX752" fmla="*/ 4365807 w 5408598"/>
              <a:gd name="connsiteY752" fmla="*/ 4618621 h 5307626"/>
              <a:gd name="connsiteX753" fmla="*/ 4214420 w 5408598"/>
              <a:gd name="connsiteY753" fmla="*/ 4681202 h 5307626"/>
              <a:gd name="connsiteX754" fmla="*/ 4145877 w 5408598"/>
              <a:gd name="connsiteY754" fmla="*/ 4710407 h 5307626"/>
              <a:gd name="connsiteX755" fmla="*/ 4257928 w 5408598"/>
              <a:gd name="connsiteY755" fmla="*/ 4647826 h 5307626"/>
              <a:gd name="connsiteX756" fmla="*/ 4316337 w 5408598"/>
              <a:gd name="connsiteY756" fmla="*/ 4604316 h 5307626"/>
              <a:gd name="connsiteX757" fmla="*/ 4340774 w 5408598"/>
              <a:gd name="connsiteY757" fmla="*/ 4609085 h 5307626"/>
              <a:gd name="connsiteX758" fmla="*/ 4394414 w 5408598"/>
              <a:gd name="connsiteY758" fmla="*/ 4546503 h 5307626"/>
              <a:gd name="connsiteX759" fmla="*/ 4399183 w 5408598"/>
              <a:gd name="connsiteY759" fmla="*/ 4522662 h 5307626"/>
              <a:gd name="connsiteX760" fmla="*/ 4389647 w 5408598"/>
              <a:gd name="connsiteY760" fmla="*/ 4508359 h 5307626"/>
              <a:gd name="connsiteX761" fmla="*/ 4360442 w 5408598"/>
              <a:gd name="connsiteY761" fmla="*/ 4522662 h 5307626"/>
              <a:gd name="connsiteX762" fmla="*/ 4394414 w 5408598"/>
              <a:gd name="connsiteY762" fmla="*/ 4483922 h 5307626"/>
              <a:gd name="connsiteX763" fmla="*/ 4374747 w 5408598"/>
              <a:gd name="connsiteY763" fmla="*/ 4460081 h 5307626"/>
              <a:gd name="connsiteX764" fmla="*/ 4336006 w 5408598"/>
              <a:gd name="connsiteY764" fmla="*/ 4460081 h 5307626"/>
              <a:gd name="connsiteX765" fmla="*/ 4374747 w 5408598"/>
              <a:gd name="connsiteY765" fmla="*/ 4430877 h 5307626"/>
              <a:gd name="connsiteX766" fmla="*/ 4526134 w 5408598"/>
              <a:gd name="connsiteY766" fmla="*/ 4392135 h 5307626"/>
              <a:gd name="connsiteX767" fmla="*/ 4506466 w 5408598"/>
              <a:gd name="connsiteY767" fmla="*/ 4382599 h 5307626"/>
              <a:gd name="connsiteX768" fmla="*/ 4526134 w 5408598"/>
              <a:gd name="connsiteY768" fmla="*/ 4348626 h 5307626"/>
              <a:gd name="connsiteX769" fmla="*/ 4560108 w 5408598"/>
              <a:gd name="connsiteY769" fmla="*/ 4353395 h 5307626"/>
              <a:gd name="connsiteX770" fmla="*/ 4735336 w 5408598"/>
              <a:gd name="connsiteY770" fmla="*/ 4227636 h 5307626"/>
              <a:gd name="connsiteX771" fmla="*/ 4774077 w 5408598"/>
              <a:gd name="connsiteY771" fmla="*/ 4227636 h 5307626"/>
              <a:gd name="connsiteX772" fmla="*/ 4778844 w 5408598"/>
              <a:gd name="connsiteY772" fmla="*/ 4271145 h 5307626"/>
              <a:gd name="connsiteX773" fmla="*/ 4754408 w 5408598"/>
              <a:gd name="connsiteY773" fmla="*/ 4275913 h 5307626"/>
              <a:gd name="connsiteX774" fmla="*/ 4778844 w 5408598"/>
              <a:gd name="connsiteY774" fmla="*/ 4280681 h 5307626"/>
              <a:gd name="connsiteX775" fmla="*/ 4763944 w 5408598"/>
              <a:gd name="connsiteY775" fmla="*/ 4294985 h 5307626"/>
              <a:gd name="connsiteX776" fmla="*/ 4802684 w 5408598"/>
              <a:gd name="connsiteY776" fmla="*/ 4265781 h 5307626"/>
              <a:gd name="connsiteX777" fmla="*/ 4822354 w 5408598"/>
              <a:gd name="connsiteY777" fmla="*/ 4231808 h 5307626"/>
              <a:gd name="connsiteX778" fmla="*/ 4831890 w 5408598"/>
              <a:gd name="connsiteY778" fmla="*/ 4275317 h 5307626"/>
              <a:gd name="connsiteX779" fmla="*/ 4680502 w 5408598"/>
              <a:gd name="connsiteY779" fmla="*/ 4347434 h 5307626"/>
              <a:gd name="connsiteX780" fmla="*/ 4685270 w 5408598"/>
              <a:gd name="connsiteY780" fmla="*/ 4333130 h 5307626"/>
              <a:gd name="connsiteX781" fmla="*/ 4660834 w 5408598"/>
              <a:gd name="connsiteY781" fmla="*/ 4337898 h 5307626"/>
              <a:gd name="connsiteX782" fmla="*/ 4685270 w 5408598"/>
              <a:gd name="connsiteY782" fmla="*/ 4371870 h 5307626"/>
              <a:gd name="connsiteX783" fmla="*/ 4626860 w 5408598"/>
              <a:gd name="connsiteY783" fmla="*/ 4424916 h 5307626"/>
              <a:gd name="connsiteX784" fmla="*/ 4714476 w 5408598"/>
              <a:gd name="connsiteY784" fmla="*/ 4395712 h 5307626"/>
              <a:gd name="connsiteX785" fmla="*/ 4719243 w 5408598"/>
              <a:gd name="connsiteY785" fmla="*/ 4414784 h 5307626"/>
              <a:gd name="connsiteX786" fmla="*/ 4802089 w 5408598"/>
              <a:gd name="connsiteY786" fmla="*/ 4342666 h 5307626"/>
              <a:gd name="connsiteX787" fmla="*/ 4880166 w 5408598"/>
              <a:gd name="connsiteY787" fmla="*/ 4308693 h 5307626"/>
              <a:gd name="connsiteX788" fmla="*/ 4870630 w 5408598"/>
              <a:gd name="connsiteY788" fmla="*/ 4332534 h 5307626"/>
              <a:gd name="connsiteX789" fmla="*/ 4899836 w 5408598"/>
              <a:gd name="connsiteY789" fmla="*/ 4289024 h 5307626"/>
              <a:gd name="connsiteX790" fmla="*/ 4914736 w 5408598"/>
              <a:gd name="connsiteY790" fmla="*/ 4312865 h 5307626"/>
              <a:gd name="connsiteX791" fmla="*/ 4977914 w 5408598"/>
              <a:gd name="connsiteY791" fmla="*/ 4274124 h 5307626"/>
              <a:gd name="connsiteX792" fmla="*/ 5070296 w 5408598"/>
              <a:gd name="connsiteY792" fmla="*/ 4191874 h 5307626"/>
              <a:gd name="connsiteX793" fmla="*/ 4110116 w 5408598"/>
              <a:gd name="connsiteY793" fmla="*/ 4190682 h 5307626"/>
              <a:gd name="connsiteX794" fmla="*/ 4105348 w 5408598"/>
              <a:gd name="connsiteY794" fmla="*/ 4209755 h 5307626"/>
              <a:gd name="connsiteX795" fmla="*/ 4110116 w 5408598"/>
              <a:gd name="connsiteY795" fmla="*/ 4190682 h 5307626"/>
              <a:gd name="connsiteX796" fmla="*/ 4933808 w 5408598"/>
              <a:gd name="connsiteY796" fmla="*/ 4185318 h 5307626"/>
              <a:gd name="connsiteX797" fmla="*/ 4933808 w 5408598"/>
              <a:gd name="connsiteY797" fmla="*/ 4228828 h 5307626"/>
              <a:gd name="connsiteX798" fmla="*/ 4846194 w 5408598"/>
              <a:gd name="connsiteY798" fmla="*/ 4258032 h 5307626"/>
              <a:gd name="connsiteX799" fmla="*/ 4846194 w 5408598"/>
              <a:gd name="connsiteY799" fmla="*/ 4199622 h 5307626"/>
              <a:gd name="connsiteX800" fmla="*/ 4899836 w 5408598"/>
              <a:gd name="connsiteY800" fmla="*/ 4194855 h 5307626"/>
              <a:gd name="connsiteX801" fmla="*/ 4855730 w 5408598"/>
              <a:gd name="connsiteY801" fmla="*/ 4228828 h 5307626"/>
              <a:gd name="connsiteX802" fmla="*/ 4933808 w 5408598"/>
              <a:gd name="connsiteY802" fmla="*/ 4185318 h 5307626"/>
              <a:gd name="connsiteX803" fmla="*/ 1436228 w 5408598"/>
              <a:gd name="connsiteY803" fmla="*/ 4183949 h 5307626"/>
              <a:gd name="connsiteX804" fmla="*/ 1409575 w 5408598"/>
              <a:gd name="connsiteY804" fmla="*/ 4204986 h 5307626"/>
              <a:gd name="connsiteX805" fmla="*/ 1434011 w 5408598"/>
              <a:gd name="connsiteY805" fmla="*/ 4209755 h 5307626"/>
              <a:gd name="connsiteX806" fmla="*/ 1443547 w 5408598"/>
              <a:gd name="connsiteY806" fmla="*/ 4190682 h 5307626"/>
              <a:gd name="connsiteX807" fmla="*/ 1448316 w 5408598"/>
              <a:gd name="connsiteY807" fmla="*/ 4190682 h 5307626"/>
              <a:gd name="connsiteX808" fmla="*/ 1436228 w 5408598"/>
              <a:gd name="connsiteY808" fmla="*/ 4183949 h 5307626"/>
              <a:gd name="connsiteX809" fmla="*/ 4807453 w 5408598"/>
              <a:gd name="connsiteY809" fmla="*/ 4180550 h 5307626"/>
              <a:gd name="connsiteX810" fmla="*/ 4807453 w 5408598"/>
              <a:gd name="connsiteY810" fmla="*/ 4194855 h 5307626"/>
              <a:gd name="connsiteX811" fmla="*/ 4787784 w 5408598"/>
              <a:gd name="connsiteY811" fmla="*/ 4190086 h 5307626"/>
              <a:gd name="connsiteX812" fmla="*/ 4807453 w 5408598"/>
              <a:gd name="connsiteY812" fmla="*/ 4180550 h 5307626"/>
              <a:gd name="connsiteX813" fmla="*/ 5337906 w 5408598"/>
              <a:gd name="connsiteY813" fmla="*/ 4175782 h 5307626"/>
              <a:gd name="connsiteX814" fmla="*/ 5357576 w 5408598"/>
              <a:gd name="connsiteY814" fmla="*/ 4190086 h 5307626"/>
              <a:gd name="connsiteX815" fmla="*/ 5348038 w 5408598"/>
              <a:gd name="connsiteY815" fmla="*/ 4228828 h 5307626"/>
              <a:gd name="connsiteX816" fmla="*/ 5289033 w 5408598"/>
              <a:gd name="connsiteY816" fmla="*/ 4253264 h 5307626"/>
              <a:gd name="connsiteX817" fmla="*/ 5337906 w 5408598"/>
              <a:gd name="connsiteY817" fmla="*/ 4175782 h 5307626"/>
              <a:gd name="connsiteX818" fmla="*/ 765879 w 5408598"/>
              <a:gd name="connsiteY818" fmla="*/ 4171013 h 5307626"/>
              <a:gd name="connsiteX819" fmla="*/ 697337 w 5408598"/>
              <a:gd name="connsiteY819" fmla="*/ 4214522 h 5307626"/>
              <a:gd name="connsiteX820" fmla="*/ 765879 w 5408598"/>
              <a:gd name="connsiteY820" fmla="*/ 4171013 h 5307626"/>
              <a:gd name="connsiteX821" fmla="*/ 5016654 w 5408598"/>
              <a:gd name="connsiteY821" fmla="*/ 4156710 h 5307626"/>
              <a:gd name="connsiteX822" fmla="*/ 5026191 w 5408598"/>
              <a:gd name="connsiteY822" fmla="*/ 4180550 h 5307626"/>
              <a:gd name="connsiteX823" fmla="*/ 4967782 w 5408598"/>
              <a:gd name="connsiteY823" fmla="*/ 4209755 h 5307626"/>
              <a:gd name="connsiteX824" fmla="*/ 5016654 w 5408598"/>
              <a:gd name="connsiteY824" fmla="*/ 4156710 h 5307626"/>
              <a:gd name="connsiteX825" fmla="*/ 5408598 w 5408598"/>
              <a:gd name="connsiteY825" fmla="*/ 4152197 h 5307626"/>
              <a:gd name="connsiteX826" fmla="*/ 5408598 w 5408598"/>
              <a:gd name="connsiteY826" fmla="*/ 4161350 h 5307626"/>
              <a:gd name="connsiteX827" fmla="*/ 5402276 w 5408598"/>
              <a:gd name="connsiteY827" fmla="*/ 4156710 h 5307626"/>
              <a:gd name="connsiteX828" fmla="*/ 5404688 w 5408598"/>
              <a:gd name="connsiteY828" fmla="*/ 4169719 h 5307626"/>
              <a:gd name="connsiteX829" fmla="*/ 5408598 w 5408598"/>
              <a:gd name="connsiteY829" fmla="*/ 4172632 h 5307626"/>
              <a:gd name="connsiteX830" fmla="*/ 5408598 w 5408598"/>
              <a:gd name="connsiteY830" fmla="*/ 4203892 h 5307626"/>
              <a:gd name="connsiteX831" fmla="*/ 5403058 w 5408598"/>
              <a:gd name="connsiteY831" fmla="*/ 4202006 h 5307626"/>
              <a:gd name="connsiteX832" fmla="*/ 5382607 w 5408598"/>
              <a:gd name="connsiteY832" fmla="*/ 4185914 h 5307626"/>
              <a:gd name="connsiteX833" fmla="*/ 5397880 w 5408598"/>
              <a:gd name="connsiteY833" fmla="*/ 4156784 h 5307626"/>
              <a:gd name="connsiteX834" fmla="*/ 472043 w 5408598"/>
              <a:gd name="connsiteY834" fmla="*/ 4149865 h 5307626"/>
              <a:gd name="connsiteX835" fmla="*/ 492308 w 5408598"/>
              <a:gd name="connsiteY835" fmla="*/ 4156710 h 5307626"/>
              <a:gd name="connsiteX836" fmla="*/ 429131 w 5408598"/>
              <a:gd name="connsiteY836" fmla="*/ 4204986 h 5307626"/>
              <a:gd name="connsiteX837" fmla="*/ 423767 w 5408598"/>
              <a:gd name="connsiteY837" fmla="*/ 4190682 h 5307626"/>
              <a:gd name="connsiteX838" fmla="*/ 472043 w 5408598"/>
              <a:gd name="connsiteY838" fmla="*/ 4149865 h 5307626"/>
              <a:gd name="connsiteX839" fmla="*/ 4091044 w 5408598"/>
              <a:gd name="connsiteY839" fmla="*/ 4137637 h 5307626"/>
              <a:gd name="connsiteX840" fmla="*/ 4022503 w 5408598"/>
              <a:gd name="connsiteY840" fmla="*/ 4161477 h 5307626"/>
              <a:gd name="connsiteX841" fmla="*/ 4091044 w 5408598"/>
              <a:gd name="connsiteY841" fmla="*/ 4137637 h 5307626"/>
              <a:gd name="connsiteX842" fmla="*/ 1471560 w 5408598"/>
              <a:gd name="connsiteY842" fmla="*/ 4135849 h 5307626"/>
              <a:gd name="connsiteX843" fmla="*/ 1467387 w 5408598"/>
              <a:gd name="connsiteY843" fmla="*/ 4137040 h 5307626"/>
              <a:gd name="connsiteX844" fmla="*/ 1442952 w 5408598"/>
              <a:gd name="connsiteY844" fmla="*/ 4141809 h 5307626"/>
              <a:gd name="connsiteX845" fmla="*/ 1467387 w 5408598"/>
              <a:gd name="connsiteY845" fmla="*/ 4180550 h 5307626"/>
              <a:gd name="connsiteX846" fmla="*/ 1487057 w 5408598"/>
              <a:gd name="connsiteY846" fmla="*/ 4180550 h 5307626"/>
              <a:gd name="connsiteX847" fmla="*/ 1501361 w 5408598"/>
              <a:gd name="connsiteY847" fmla="*/ 4146577 h 5307626"/>
              <a:gd name="connsiteX848" fmla="*/ 1472156 w 5408598"/>
              <a:gd name="connsiteY848" fmla="*/ 4141809 h 5307626"/>
              <a:gd name="connsiteX849" fmla="*/ 1471560 w 5408598"/>
              <a:gd name="connsiteY849" fmla="*/ 4135849 h 5307626"/>
              <a:gd name="connsiteX850" fmla="*/ 1043622 w 5408598"/>
              <a:gd name="connsiteY850" fmla="*/ 4128101 h 5307626"/>
              <a:gd name="connsiteX851" fmla="*/ 1019185 w 5408598"/>
              <a:gd name="connsiteY851" fmla="*/ 4142405 h 5307626"/>
              <a:gd name="connsiteX852" fmla="*/ 1043622 w 5408598"/>
              <a:gd name="connsiteY852" fmla="*/ 4128101 h 5307626"/>
              <a:gd name="connsiteX853" fmla="*/ 216521 w 5408598"/>
              <a:gd name="connsiteY853" fmla="*/ 4123108 h 5307626"/>
              <a:gd name="connsiteX854" fmla="*/ 229466 w 5408598"/>
              <a:gd name="connsiteY854" fmla="*/ 4127504 h 5307626"/>
              <a:gd name="connsiteX855" fmla="*/ 200261 w 5408598"/>
              <a:gd name="connsiteY855" fmla="*/ 4146577 h 5307626"/>
              <a:gd name="connsiteX856" fmla="*/ 216521 w 5408598"/>
              <a:gd name="connsiteY856" fmla="*/ 4123108 h 5307626"/>
              <a:gd name="connsiteX857" fmla="*/ 1501957 w 5408598"/>
              <a:gd name="connsiteY857" fmla="*/ 4113200 h 5307626"/>
              <a:gd name="connsiteX858" fmla="*/ 1501957 w 5408598"/>
              <a:gd name="connsiteY858" fmla="*/ 4127504 h 5307626"/>
              <a:gd name="connsiteX859" fmla="*/ 1506724 w 5408598"/>
              <a:gd name="connsiteY859" fmla="*/ 4117968 h 5307626"/>
              <a:gd name="connsiteX860" fmla="*/ 1521029 w 5408598"/>
              <a:gd name="connsiteY860" fmla="*/ 4151941 h 5307626"/>
              <a:gd name="connsiteX861" fmla="*/ 1540697 w 5408598"/>
              <a:gd name="connsiteY861" fmla="*/ 4142405 h 5307626"/>
              <a:gd name="connsiteX862" fmla="*/ 1501957 w 5408598"/>
              <a:gd name="connsiteY862" fmla="*/ 4113200 h 5307626"/>
              <a:gd name="connsiteX863" fmla="*/ 575750 w 5408598"/>
              <a:gd name="connsiteY863" fmla="*/ 4113200 h 5307626"/>
              <a:gd name="connsiteX864" fmla="*/ 585882 w 5408598"/>
              <a:gd name="connsiteY864" fmla="*/ 4142405 h 5307626"/>
              <a:gd name="connsiteX865" fmla="*/ 541778 w 5408598"/>
              <a:gd name="connsiteY865" fmla="*/ 4142405 h 5307626"/>
              <a:gd name="connsiteX866" fmla="*/ 575750 w 5408598"/>
              <a:gd name="connsiteY866" fmla="*/ 4113200 h 5307626"/>
              <a:gd name="connsiteX867" fmla="*/ 1589617 w 5408598"/>
              <a:gd name="connsiteY867" fmla="*/ 4094696 h 5307626"/>
              <a:gd name="connsiteX868" fmla="*/ 1555002 w 5408598"/>
              <a:gd name="connsiteY868" fmla="*/ 4103664 h 5307626"/>
              <a:gd name="connsiteX869" fmla="*/ 1569903 w 5408598"/>
              <a:gd name="connsiteY869" fmla="*/ 4117968 h 5307626"/>
              <a:gd name="connsiteX870" fmla="*/ 1599106 w 5408598"/>
              <a:gd name="connsiteY870" fmla="*/ 4098897 h 5307626"/>
              <a:gd name="connsiteX871" fmla="*/ 1589617 w 5408598"/>
              <a:gd name="connsiteY871" fmla="*/ 4094696 h 5307626"/>
              <a:gd name="connsiteX872" fmla="*/ 5216916 w 5408598"/>
              <a:gd name="connsiteY872" fmla="*/ 4064924 h 5307626"/>
              <a:gd name="connsiteX873" fmla="*/ 5197247 w 5408598"/>
              <a:gd name="connsiteY873" fmla="*/ 4088764 h 5307626"/>
              <a:gd name="connsiteX874" fmla="*/ 5216916 w 5408598"/>
              <a:gd name="connsiteY874" fmla="*/ 4064924 h 5307626"/>
              <a:gd name="connsiteX875" fmla="*/ 960775 w 5408598"/>
              <a:gd name="connsiteY875" fmla="*/ 4064924 h 5307626"/>
              <a:gd name="connsiteX876" fmla="*/ 931570 w 5408598"/>
              <a:gd name="connsiteY876" fmla="*/ 4079228 h 5307626"/>
              <a:gd name="connsiteX877" fmla="*/ 960775 w 5408598"/>
              <a:gd name="connsiteY877" fmla="*/ 4064924 h 5307626"/>
              <a:gd name="connsiteX878" fmla="*/ 4290112 w 5408598"/>
              <a:gd name="connsiteY878" fmla="*/ 4045851 h 5307626"/>
              <a:gd name="connsiteX879" fmla="*/ 4241240 w 5408598"/>
              <a:gd name="connsiteY879" fmla="*/ 4079824 h 5307626"/>
              <a:gd name="connsiteX880" fmla="*/ 4231704 w 5408598"/>
              <a:gd name="connsiteY880" fmla="*/ 4055983 h 5307626"/>
              <a:gd name="connsiteX881" fmla="*/ 4197730 w 5408598"/>
              <a:gd name="connsiteY881" fmla="*/ 4070288 h 5307626"/>
              <a:gd name="connsiteX882" fmla="*/ 4212630 w 5408598"/>
              <a:gd name="connsiteY882" fmla="*/ 4079824 h 5307626"/>
              <a:gd name="connsiteX883" fmla="*/ 4188194 w 5408598"/>
              <a:gd name="connsiteY883" fmla="*/ 4098897 h 5307626"/>
              <a:gd name="connsiteX884" fmla="*/ 4197730 w 5408598"/>
              <a:gd name="connsiteY884" fmla="*/ 4128101 h 5307626"/>
              <a:gd name="connsiteX885" fmla="*/ 4212630 w 5408598"/>
              <a:gd name="connsiteY885" fmla="*/ 4118565 h 5307626"/>
              <a:gd name="connsiteX886" fmla="*/ 4217399 w 5408598"/>
              <a:gd name="connsiteY886" fmla="*/ 4137637 h 5307626"/>
              <a:gd name="connsiteX887" fmla="*/ 4197730 w 5408598"/>
              <a:gd name="connsiteY887" fmla="*/ 4151941 h 5307626"/>
              <a:gd name="connsiteX888" fmla="*/ 4275809 w 5408598"/>
              <a:gd name="connsiteY888" fmla="*/ 4113200 h 5307626"/>
              <a:gd name="connsiteX889" fmla="*/ 4266272 w 5408598"/>
              <a:gd name="connsiteY889" fmla="*/ 4079228 h 5307626"/>
              <a:gd name="connsiteX890" fmla="*/ 4290709 w 5408598"/>
              <a:gd name="connsiteY890" fmla="*/ 4083995 h 5307626"/>
              <a:gd name="connsiteX891" fmla="*/ 4290112 w 5408598"/>
              <a:gd name="connsiteY891" fmla="*/ 4045851 h 5307626"/>
              <a:gd name="connsiteX892" fmla="*/ 741443 w 5408598"/>
              <a:gd name="connsiteY892" fmla="*/ 4031546 h 5307626"/>
              <a:gd name="connsiteX893" fmla="*/ 756343 w 5408598"/>
              <a:gd name="connsiteY893" fmla="*/ 4050619 h 5307626"/>
              <a:gd name="connsiteX894" fmla="*/ 741443 w 5408598"/>
              <a:gd name="connsiteY894" fmla="*/ 4050619 h 5307626"/>
              <a:gd name="connsiteX895" fmla="*/ 741443 w 5408598"/>
              <a:gd name="connsiteY895" fmla="*/ 4031546 h 5307626"/>
              <a:gd name="connsiteX896" fmla="*/ 4807453 w 5408598"/>
              <a:gd name="connsiteY896" fmla="*/ 4021415 h 5307626"/>
              <a:gd name="connsiteX897" fmla="*/ 4753812 w 5408598"/>
              <a:gd name="connsiteY897" fmla="*/ 4088764 h 5307626"/>
              <a:gd name="connsiteX898" fmla="*/ 4831890 w 5408598"/>
              <a:gd name="connsiteY898" fmla="*/ 4030951 h 5307626"/>
              <a:gd name="connsiteX899" fmla="*/ 4807453 w 5408598"/>
              <a:gd name="connsiteY899" fmla="*/ 4021415 h 5307626"/>
              <a:gd name="connsiteX900" fmla="*/ 708000 w 5408598"/>
              <a:gd name="connsiteY900" fmla="*/ 4018349 h 5307626"/>
              <a:gd name="connsiteX901" fmla="*/ 715022 w 5408598"/>
              <a:gd name="connsiteY901" fmla="*/ 4028958 h 5307626"/>
              <a:gd name="connsiteX902" fmla="*/ 643696 w 5408598"/>
              <a:gd name="connsiteY902" fmla="*/ 4069691 h 5307626"/>
              <a:gd name="connsiteX903" fmla="*/ 669026 w 5408598"/>
              <a:gd name="connsiteY903" fmla="*/ 4034005 h 5307626"/>
              <a:gd name="connsiteX904" fmla="*/ 706873 w 5408598"/>
              <a:gd name="connsiteY904" fmla="*/ 4016646 h 5307626"/>
              <a:gd name="connsiteX905" fmla="*/ 712237 w 5408598"/>
              <a:gd name="connsiteY905" fmla="*/ 4016646 h 5307626"/>
              <a:gd name="connsiteX906" fmla="*/ 708000 w 5408598"/>
              <a:gd name="connsiteY906" fmla="*/ 4018349 h 5307626"/>
              <a:gd name="connsiteX907" fmla="*/ 5408598 w 5408598"/>
              <a:gd name="connsiteY907" fmla="*/ 4013476 h 5307626"/>
              <a:gd name="connsiteX908" fmla="*/ 5408598 w 5408598"/>
              <a:gd name="connsiteY908" fmla="*/ 4066998 h 5307626"/>
              <a:gd name="connsiteX909" fmla="*/ 5404334 w 5408598"/>
              <a:gd name="connsiteY909" fmla="*/ 4060137 h 5307626"/>
              <a:gd name="connsiteX910" fmla="*/ 5382607 w 5408598"/>
              <a:gd name="connsiteY910" fmla="*/ 4041082 h 5307626"/>
              <a:gd name="connsiteX911" fmla="*/ 5397806 w 5408598"/>
              <a:gd name="connsiteY911" fmla="*/ 4022085 h 5307626"/>
              <a:gd name="connsiteX912" fmla="*/ 1051369 w 5408598"/>
              <a:gd name="connsiteY912" fmla="*/ 3996279 h 5307626"/>
              <a:gd name="connsiteX913" fmla="*/ 1024549 w 5408598"/>
              <a:gd name="connsiteY913" fmla="*/ 4016646 h 5307626"/>
              <a:gd name="connsiteX914" fmla="*/ 970909 w 5408598"/>
              <a:gd name="connsiteY914" fmla="*/ 4060155 h 5307626"/>
              <a:gd name="connsiteX915" fmla="*/ 980444 w 5408598"/>
              <a:gd name="connsiteY915" fmla="*/ 4074460 h 5307626"/>
              <a:gd name="connsiteX916" fmla="*/ 1068653 w 5408598"/>
              <a:gd name="connsiteY916" fmla="*/ 3997573 h 5307626"/>
              <a:gd name="connsiteX917" fmla="*/ 1051369 w 5408598"/>
              <a:gd name="connsiteY917" fmla="*/ 3996279 h 5307626"/>
              <a:gd name="connsiteX918" fmla="*/ 960775 w 5408598"/>
              <a:gd name="connsiteY918" fmla="*/ 3977905 h 5307626"/>
              <a:gd name="connsiteX919" fmla="*/ 936339 w 5408598"/>
              <a:gd name="connsiteY919" fmla="*/ 4007109 h 5307626"/>
              <a:gd name="connsiteX920" fmla="*/ 960775 w 5408598"/>
              <a:gd name="connsiteY920" fmla="*/ 3977905 h 5307626"/>
              <a:gd name="connsiteX921" fmla="*/ 5372476 w 5408598"/>
              <a:gd name="connsiteY921" fmla="*/ 3973137 h 5307626"/>
              <a:gd name="connsiteX922" fmla="*/ 5279496 w 5408598"/>
              <a:gd name="connsiteY922" fmla="*/ 4045851 h 5307626"/>
              <a:gd name="connsiteX923" fmla="*/ 5323602 w 5408598"/>
              <a:gd name="connsiteY923" fmla="*/ 4002342 h 5307626"/>
              <a:gd name="connsiteX924" fmla="*/ 5357576 w 5408598"/>
              <a:gd name="connsiteY924" fmla="*/ 4002342 h 5307626"/>
              <a:gd name="connsiteX925" fmla="*/ 5372476 w 5408598"/>
              <a:gd name="connsiteY925" fmla="*/ 3973137 h 5307626"/>
              <a:gd name="connsiteX926" fmla="*/ 1014416 w 5408598"/>
              <a:gd name="connsiteY926" fmla="*/ 3973137 h 5307626"/>
              <a:gd name="connsiteX927" fmla="*/ 956007 w 5408598"/>
              <a:gd name="connsiteY927" fmla="*/ 4011878 h 5307626"/>
              <a:gd name="connsiteX928" fmla="*/ 960775 w 5408598"/>
              <a:gd name="connsiteY928" fmla="*/ 4016646 h 5307626"/>
              <a:gd name="connsiteX929" fmla="*/ 1014416 w 5408598"/>
              <a:gd name="connsiteY929" fmla="*/ 3973137 h 5307626"/>
              <a:gd name="connsiteX930" fmla="*/ 842616 w 5408598"/>
              <a:gd name="connsiteY930" fmla="*/ 3966711 h 5307626"/>
              <a:gd name="connsiteX931" fmla="*/ 863029 w 5408598"/>
              <a:gd name="connsiteY931" fmla="*/ 3977905 h 5307626"/>
              <a:gd name="connsiteX932" fmla="*/ 784952 w 5408598"/>
              <a:gd name="connsiteY932" fmla="*/ 4007109 h 5307626"/>
              <a:gd name="connsiteX933" fmla="*/ 842616 w 5408598"/>
              <a:gd name="connsiteY933" fmla="*/ 3966711 h 5307626"/>
              <a:gd name="connsiteX934" fmla="*/ 1048390 w 5408598"/>
              <a:gd name="connsiteY934" fmla="*/ 3954064 h 5307626"/>
              <a:gd name="connsiteX935" fmla="*/ 1028721 w 5408598"/>
              <a:gd name="connsiteY935" fmla="*/ 3973137 h 5307626"/>
              <a:gd name="connsiteX936" fmla="*/ 1048390 w 5408598"/>
              <a:gd name="connsiteY936" fmla="*/ 3954064 h 5307626"/>
              <a:gd name="connsiteX937" fmla="*/ 5402276 w 5408598"/>
              <a:gd name="connsiteY937" fmla="*/ 3953469 h 5307626"/>
              <a:gd name="connsiteX938" fmla="*/ 5377838 w 5408598"/>
              <a:gd name="connsiteY938" fmla="*/ 3982673 h 5307626"/>
              <a:gd name="connsiteX939" fmla="*/ 5402276 w 5408598"/>
              <a:gd name="connsiteY939" fmla="*/ 3953469 h 5307626"/>
              <a:gd name="connsiteX940" fmla="*/ 4387860 w 5408598"/>
              <a:gd name="connsiteY940" fmla="*/ 3944528 h 5307626"/>
              <a:gd name="connsiteX941" fmla="*/ 4363422 w 5408598"/>
              <a:gd name="connsiteY941" fmla="*/ 3954064 h 5307626"/>
              <a:gd name="connsiteX942" fmla="*/ 4338986 w 5408598"/>
              <a:gd name="connsiteY942" fmla="*/ 3997573 h 5307626"/>
              <a:gd name="connsiteX943" fmla="*/ 4348522 w 5408598"/>
              <a:gd name="connsiteY943" fmla="*/ 4002342 h 5307626"/>
              <a:gd name="connsiteX944" fmla="*/ 4397396 w 5408598"/>
              <a:gd name="connsiteY944" fmla="*/ 3963600 h 5307626"/>
              <a:gd name="connsiteX945" fmla="*/ 4387860 w 5408598"/>
              <a:gd name="connsiteY945" fmla="*/ 3944528 h 5307626"/>
              <a:gd name="connsiteX946" fmla="*/ 497672 w 5408598"/>
              <a:gd name="connsiteY946" fmla="*/ 3915324 h 5307626"/>
              <a:gd name="connsiteX947" fmla="*/ 512572 w 5408598"/>
              <a:gd name="connsiteY947" fmla="*/ 3915324 h 5307626"/>
              <a:gd name="connsiteX948" fmla="*/ 488136 w 5408598"/>
              <a:gd name="connsiteY948" fmla="*/ 3934396 h 5307626"/>
              <a:gd name="connsiteX949" fmla="*/ 497672 w 5408598"/>
              <a:gd name="connsiteY949" fmla="*/ 3915324 h 5307626"/>
              <a:gd name="connsiteX950" fmla="*/ 4992218 w 5408598"/>
              <a:gd name="connsiteY950" fmla="*/ 3901019 h 5307626"/>
              <a:gd name="connsiteX951" fmla="*/ 4963014 w 5408598"/>
              <a:gd name="connsiteY951" fmla="*/ 3910555 h 5307626"/>
              <a:gd name="connsiteX952" fmla="*/ 4982682 w 5408598"/>
              <a:gd name="connsiteY952" fmla="*/ 3939760 h 5307626"/>
              <a:gd name="connsiteX953" fmla="*/ 4992218 w 5408598"/>
              <a:gd name="connsiteY953" fmla="*/ 3901019 h 5307626"/>
              <a:gd name="connsiteX954" fmla="*/ 4256140 w 5408598"/>
              <a:gd name="connsiteY954" fmla="*/ 3901019 h 5307626"/>
              <a:gd name="connsiteX955" fmla="*/ 4217399 w 5408598"/>
              <a:gd name="connsiteY955" fmla="*/ 3924860 h 5307626"/>
              <a:gd name="connsiteX956" fmla="*/ 4256140 w 5408598"/>
              <a:gd name="connsiteY956" fmla="*/ 3901019 h 5307626"/>
              <a:gd name="connsiteX957" fmla="*/ 1068058 w 5408598"/>
              <a:gd name="connsiteY957" fmla="*/ 3896251 h 5307626"/>
              <a:gd name="connsiteX958" fmla="*/ 980444 w 5408598"/>
              <a:gd name="connsiteY958" fmla="*/ 3963600 h 5307626"/>
              <a:gd name="connsiteX959" fmla="*/ 1068058 w 5408598"/>
              <a:gd name="connsiteY959" fmla="*/ 3896251 h 5307626"/>
              <a:gd name="connsiteX960" fmla="*/ 4378322 w 5408598"/>
              <a:gd name="connsiteY960" fmla="*/ 3886118 h 5307626"/>
              <a:gd name="connsiteX961" fmla="*/ 4378322 w 5408598"/>
              <a:gd name="connsiteY961" fmla="*/ 3909960 h 5307626"/>
              <a:gd name="connsiteX962" fmla="*/ 4378322 w 5408598"/>
              <a:gd name="connsiteY962" fmla="*/ 3886118 h 5307626"/>
              <a:gd name="connsiteX963" fmla="*/ 4524347 w 5408598"/>
              <a:gd name="connsiteY963" fmla="*/ 3876582 h 5307626"/>
              <a:gd name="connsiteX964" fmla="*/ 4504678 w 5408598"/>
              <a:gd name="connsiteY964" fmla="*/ 3920091 h 5307626"/>
              <a:gd name="connsiteX965" fmla="*/ 4529116 w 5408598"/>
              <a:gd name="connsiteY965" fmla="*/ 3896251 h 5307626"/>
              <a:gd name="connsiteX966" fmla="*/ 4524347 w 5408598"/>
              <a:gd name="connsiteY966" fmla="*/ 3876582 h 5307626"/>
              <a:gd name="connsiteX967" fmla="*/ 890511 w 5408598"/>
              <a:gd name="connsiteY967" fmla="*/ 3871861 h 5307626"/>
              <a:gd name="connsiteX968" fmla="*/ 926803 w 5408598"/>
              <a:gd name="connsiteY968" fmla="*/ 3896251 h 5307626"/>
              <a:gd name="connsiteX969" fmla="*/ 868393 w 5408598"/>
              <a:gd name="connsiteY969" fmla="*/ 3910555 h 5307626"/>
              <a:gd name="connsiteX970" fmla="*/ 873162 w 5408598"/>
              <a:gd name="connsiteY970" fmla="*/ 3877179 h 5307626"/>
              <a:gd name="connsiteX971" fmla="*/ 890511 w 5408598"/>
              <a:gd name="connsiteY971" fmla="*/ 3871861 h 5307626"/>
              <a:gd name="connsiteX972" fmla="*/ 4714476 w 5408598"/>
              <a:gd name="connsiteY972" fmla="*/ 3862278 h 5307626"/>
              <a:gd name="connsiteX973" fmla="*/ 4728780 w 5408598"/>
              <a:gd name="connsiteY973" fmla="*/ 3871814 h 5307626"/>
              <a:gd name="connsiteX974" fmla="*/ 4699574 w 5408598"/>
              <a:gd name="connsiteY974" fmla="*/ 3890887 h 5307626"/>
              <a:gd name="connsiteX975" fmla="*/ 4690038 w 5408598"/>
              <a:gd name="connsiteY975" fmla="*/ 3871814 h 5307626"/>
              <a:gd name="connsiteX976" fmla="*/ 4714476 w 5408598"/>
              <a:gd name="connsiteY976" fmla="*/ 3862278 h 5307626"/>
              <a:gd name="connsiteX977" fmla="*/ 541778 w 5408598"/>
              <a:gd name="connsiteY977" fmla="*/ 3862278 h 5307626"/>
              <a:gd name="connsiteX978" fmla="*/ 512572 w 5408598"/>
              <a:gd name="connsiteY978" fmla="*/ 3886118 h 5307626"/>
              <a:gd name="connsiteX979" fmla="*/ 541778 w 5408598"/>
              <a:gd name="connsiteY979" fmla="*/ 3862278 h 5307626"/>
              <a:gd name="connsiteX980" fmla="*/ 5104865 w 5408598"/>
              <a:gd name="connsiteY980" fmla="*/ 3852742 h 5307626"/>
              <a:gd name="connsiteX981" fmla="*/ 5080428 w 5408598"/>
              <a:gd name="connsiteY981" fmla="*/ 3896251 h 5307626"/>
              <a:gd name="connsiteX982" fmla="*/ 5114401 w 5408598"/>
              <a:gd name="connsiteY982" fmla="*/ 3905787 h 5307626"/>
              <a:gd name="connsiteX983" fmla="*/ 5104865 w 5408598"/>
              <a:gd name="connsiteY983" fmla="*/ 3852742 h 5307626"/>
              <a:gd name="connsiteX984" fmla="*/ 5408598 w 5408598"/>
              <a:gd name="connsiteY984" fmla="*/ 3829764 h 5307626"/>
              <a:gd name="connsiteX985" fmla="*/ 5408598 w 5408598"/>
              <a:gd name="connsiteY985" fmla="*/ 3857823 h 5307626"/>
              <a:gd name="connsiteX986" fmla="*/ 5405852 w 5408598"/>
              <a:gd name="connsiteY986" fmla="*/ 3862874 h 5307626"/>
              <a:gd name="connsiteX987" fmla="*/ 5408598 w 5408598"/>
              <a:gd name="connsiteY987" fmla="*/ 3868655 h 5307626"/>
              <a:gd name="connsiteX988" fmla="*/ 5408598 w 5408598"/>
              <a:gd name="connsiteY988" fmla="*/ 3888581 h 5307626"/>
              <a:gd name="connsiteX989" fmla="*/ 5393633 w 5408598"/>
              <a:gd name="connsiteY989" fmla="*/ 3892079 h 5307626"/>
              <a:gd name="connsiteX990" fmla="*/ 5377838 w 5408598"/>
              <a:gd name="connsiteY990" fmla="*/ 3886715 h 5307626"/>
              <a:gd name="connsiteX991" fmla="*/ 5397508 w 5408598"/>
              <a:gd name="connsiteY991" fmla="*/ 3857510 h 5307626"/>
              <a:gd name="connsiteX992" fmla="*/ 5373071 w 5408598"/>
              <a:gd name="connsiteY992" fmla="*/ 3886715 h 5307626"/>
              <a:gd name="connsiteX993" fmla="*/ 5353402 w 5408598"/>
              <a:gd name="connsiteY993" fmla="*/ 3901019 h 5307626"/>
              <a:gd name="connsiteX994" fmla="*/ 5368302 w 5408598"/>
              <a:gd name="connsiteY994" fmla="*/ 3886715 h 5307626"/>
              <a:gd name="connsiteX995" fmla="*/ 5343867 w 5408598"/>
              <a:gd name="connsiteY995" fmla="*/ 3910555 h 5307626"/>
              <a:gd name="connsiteX996" fmla="*/ 5319430 w 5408598"/>
              <a:gd name="connsiteY996" fmla="*/ 3901019 h 5307626"/>
              <a:gd name="connsiteX997" fmla="*/ 5324198 w 5408598"/>
              <a:gd name="connsiteY997" fmla="*/ 3924860 h 5307626"/>
              <a:gd name="connsiteX998" fmla="*/ 5352807 w 5408598"/>
              <a:gd name="connsiteY998" fmla="*/ 3954661 h 5307626"/>
              <a:gd name="connsiteX999" fmla="*/ 5399743 w 5408598"/>
              <a:gd name="connsiteY999" fmla="*/ 3933958 h 5307626"/>
              <a:gd name="connsiteX1000" fmla="*/ 5408598 w 5408598"/>
              <a:gd name="connsiteY1000" fmla="*/ 3928519 h 5307626"/>
              <a:gd name="connsiteX1001" fmla="*/ 5408598 w 5408598"/>
              <a:gd name="connsiteY1001" fmla="*/ 3999671 h 5307626"/>
              <a:gd name="connsiteX1002" fmla="*/ 5382980 w 5408598"/>
              <a:gd name="connsiteY1002" fmla="*/ 4013070 h 5307626"/>
              <a:gd name="connsiteX1003" fmla="*/ 5250888 w 5408598"/>
              <a:gd name="connsiteY1003" fmla="*/ 4113200 h 5307626"/>
              <a:gd name="connsiteX1004" fmla="*/ 5255656 w 5408598"/>
              <a:gd name="connsiteY1004" fmla="*/ 4137040 h 5307626"/>
              <a:gd name="connsiteX1005" fmla="*/ 5284862 w 5408598"/>
              <a:gd name="connsiteY1005" fmla="*/ 4127504 h 5307626"/>
              <a:gd name="connsiteX1006" fmla="*/ 5323602 w 5408598"/>
              <a:gd name="connsiteY1006" fmla="*/ 4064924 h 5307626"/>
              <a:gd name="connsiteX1007" fmla="*/ 5343270 w 5408598"/>
              <a:gd name="connsiteY1007" fmla="*/ 4079228 h 5307626"/>
              <a:gd name="connsiteX1008" fmla="*/ 5348038 w 5408598"/>
              <a:gd name="connsiteY1008" fmla="*/ 4103068 h 5307626"/>
              <a:gd name="connsiteX1009" fmla="*/ 5333138 w 5408598"/>
              <a:gd name="connsiteY1009" fmla="*/ 4126909 h 5307626"/>
              <a:gd name="connsiteX1010" fmla="*/ 5348038 w 5408598"/>
              <a:gd name="connsiteY1010" fmla="*/ 4141213 h 5307626"/>
              <a:gd name="connsiteX1011" fmla="*/ 5245524 w 5408598"/>
              <a:gd name="connsiteY1011" fmla="*/ 4223463 h 5307626"/>
              <a:gd name="connsiteX1012" fmla="*/ 5274728 w 5408598"/>
              <a:gd name="connsiteY1012" fmla="*/ 4156113 h 5307626"/>
              <a:gd name="connsiteX1013" fmla="*/ 5216320 w 5408598"/>
              <a:gd name="connsiteY1013" fmla="*/ 4233595 h 5307626"/>
              <a:gd name="connsiteX1014" fmla="*/ 5206783 w 5408598"/>
              <a:gd name="connsiteY1014" fmla="*/ 4267568 h 5307626"/>
              <a:gd name="connsiteX1015" fmla="*/ 5177578 w 5408598"/>
              <a:gd name="connsiteY1015" fmla="*/ 4267568 h 5307626"/>
              <a:gd name="connsiteX1016" fmla="*/ 5157910 w 5408598"/>
              <a:gd name="connsiteY1016" fmla="*/ 4243728 h 5307626"/>
              <a:gd name="connsiteX1017" fmla="*/ 5123937 w 5408598"/>
              <a:gd name="connsiteY1017" fmla="*/ 4267568 h 5307626"/>
              <a:gd name="connsiteX1018" fmla="*/ 5187711 w 5408598"/>
              <a:gd name="connsiteY1018" fmla="*/ 4181742 h 5307626"/>
              <a:gd name="connsiteX1019" fmla="*/ 5148970 w 5408598"/>
              <a:gd name="connsiteY1019" fmla="*/ 4143001 h 5307626"/>
              <a:gd name="connsiteX1020" fmla="*/ 5173406 w 5408598"/>
              <a:gd name="connsiteY1020" fmla="*/ 4099492 h 5307626"/>
              <a:gd name="connsiteX1021" fmla="*/ 5158506 w 5408598"/>
              <a:gd name="connsiteY1021" fmla="*/ 4089956 h 5307626"/>
              <a:gd name="connsiteX1022" fmla="*/ 5197247 w 5408598"/>
              <a:gd name="connsiteY1022" fmla="*/ 4060751 h 5307626"/>
              <a:gd name="connsiteX1023" fmla="*/ 5192478 w 5408598"/>
              <a:gd name="connsiteY1023" fmla="*/ 4017242 h 5307626"/>
              <a:gd name="connsiteX1024" fmla="*/ 5202014 w 5408598"/>
              <a:gd name="connsiteY1024" fmla="*/ 4051215 h 5307626"/>
              <a:gd name="connsiteX1025" fmla="*/ 5260424 w 5408598"/>
              <a:gd name="connsiteY1025" fmla="*/ 3964197 h 5307626"/>
              <a:gd name="connsiteX1026" fmla="*/ 5269960 w 5408598"/>
              <a:gd name="connsiteY1026" fmla="*/ 3954661 h 5307626"/>
              <a:gd name="connsiteX1027" fmla="*/ 5284862 w 5408598"/>
              <a:gd name="connsiteY1027" fmla="*/ 3998170 h 5307626"/>
              <a:gd name="connsiteX1028" fmla="*/ 5338502 w 5408598"/>
              <a:gd name="connsiteY1028" fmla="*/ 3964197 h 5307626"/>
              <a:gd name="connsiteX1029" fmla="*/ 5323602 w 5408598"/>
              <a:gd name="connsiteY1029" fmla="*/ 3954661 h 5307626"/>
              <a:gd name="connsiteX1030" fmla="*/ 5299166 w 5408598"/>
              <a:gd name="connsiteY1030" fmla="*/ 3945124 h 5307626"/>
              <a:gd name="connsiteX1031" fmla="*/ 5284264 w 5408598"/>
              <a:gd name="connsiteY1031" fmla="*/ 3915919 h 5307626"/>
              <a:gd name="connsiteX1032" fmla="*/ 5347442 w 5408598"/>
              <a:gd name="connsiteY1032" fmla="*/ 3872410 h 5307626"/>
              <a:gd name="connsiteX1033" fmla="*/ 5342674 w 5408598"/>
              <a:gd name="connsiteY1033" fmla="*/ 3843206 h 5307626"/>
              <a:gd name="connsiteX1034" fmla="*/ 5405703 w 5408598"/>
              <a:gd name="connsiteY1034" fmla="*/ 3829879 h 5307626"/>
              <a:gd name="connsiteX1035" fmla="*/ 5162678 w 5408598"/>
              <a:gd name="connsiteY1035" fmla="*/ 3818769 h 5307626"/>
              <a:gd name="connsiteX1036" fmla="*/ 5153142 w 5408598"/>
              <a:gd name="connsiteY1036" fmla="*/ 3837842 h 5307626"/>
              <a:gd name="connsiteX1037" fmla="*/ 5162678 w 5408598"/>
              <a:gd name="connsiteY1037" fmla="*/ 3818769 h 5307626"/>
              <a:gd name="connsiteX1038" fmla="*/ 726542 w 5408598"/>
              <a:gd name="connsiteY1038" fmla="*/ 3814001 h 5307626"/>
              <a:gd name="connsiteX1039" fmla="*/ 633563 w 5408598"/>
              <a:gd name="connsiteY1039" fmla="*/ 3876582 h 5307626"/>
              <a:gd name="connsiteX1040" fmla="*/ 648463 w 5408598"/>
              <a:gd name="connsiteY1040" fmla="*/ 3886118 h 5307626"/>
              <a:gd name="connsiteX1041" fmla="*/ 453567 w 5408598"/>
              <a:gd name="connsiteY1041" fmla="*/ 3992209 h 5307626"/>
              <a:gd name="connsiteX1042" fmla="*/ 599591 w 5408598"/>
              <a:gd name="connsiteY1042" fmla="*/ 3871814 h 5307626"/>
              <a:gd name="connsiteX1043" fmla="*/ 628796 w 5408598"/>
              <a:gd name="connsiteY1043" fmla="*/ 3876582 h 5307626"/>
              <a:gd name="connsiteX1044" fmla="*/ 726542 w 5408598"/>
              <a:gd name="connsiteY1044" fmla="*/ 3814001 h 5307626"/>
              <a:gd name="connsiteX1045" fmla="*/ 1189645 w 5408598"/>
              <a:gd name="connsiteY1045" fmla="*/ 3804464 h 5307626"/>
              <a:gd name="connsiteX1046" fmla="*/ 1111568 w 5408598"/>
              <a:gd name="connsiteY1046" fmla="*/ 3852742 h 5307626"/>
              <a:gd name="connsiteX1047" fmla="*/ 1160441 w 5408598"/>
              <a:gd name="connsiteY1047" fmla="*/ 3847973 h 5307626"/>
              <a:gd name="connsiteX1048" fmla="*/ 1189645 w 5408598"/>
              <a:gd name="connsiteY1048" fmla="*/ 3804464 h 5307626"/>
              <a:gd name="connsiteX1049" fmla="*/ 4382494 w 5408598"/>
              <a:gd name="connsiteY1049" fmla="*/ 3803869 h 5307626"/>
              <a:gd name="connsiteX1050" fmla="*/ 4362827 w 5408598"/>
              <a:gd name="connsiteY1050" fmla="*/ 3808636 h 5307626"/>
              <a:gd name="connsiteX1051" fmla="*/ 4358058 w 5408598"/>
              <a:gd name="connsiteY1051" fmla="*/ 3847378 h 5307626"/>
              <a:gd name="connsiteX1052" fmla="*/ 4324086 w 5408598"/>
              <a:gd name="connsiteY1052" fmla="*/ 3866451 h 5307626"/>
              <a:gd name="connsiteX1053" fmla="*/ 4319317 w 5408598"/>
              <a:gd name="connsiteY1053" fmla="*/ 3852145 h 5307626"/>
              <a:gd name="connsiteX1054" fmla="*/ 4314550 w 5408598"/>
              <a:gd name="connsiteY1054" fmla="*/ 3886118 h 5307626"/>
              <a:gd name="connsiteX1055" fmla="*/ 4328853 w 5408598"/>
              <a:gd name="connsiteY1055" fmla="*/ 3900423 h 5307626"/>
              <a:gd name="connsiteX1056" fmla="*/ 4382494 w 5408598"/>
              <a:gd name="connsiteY1056" fmla="*/ 3852145 h 5307626"/>
              <a:gd name="connsiteX1057" fmla="*/ 4382494 w 5408598"/>
              <a:gd name="connsiteY1057" fmla="*/ 3803869 h 5307626"/>
              <a:gd name="connsiteX1058" fmla="*/ 814752 w 5408598"/>
              <a:gd name="connsiteY1058" fmla="*/ 3790160 h 5307626"/>
              <a:gd name="connsiteX1059" fmla="*/ 805216 w 5408598"/>
              <a:gd name="connsiteY1059" fmla="*/ 3814001 h 5307626"/>
              <a:gd name="connsiteX1060" fmla="*/ 780780 w 5408598"/>
              <a:gd name="connsiteY1060" fmla="*/ 3814001 h 5307626"/>
              <a:gd name="connsiteX1061" fmla="*/ 814752 w 5408598"/>
              <a:gd name="connsiteY1061" fmla="*/ 3790160 h 5307626"/>
              <a:gd name="connsiteX1062" fmla="*/ 4397396 w 5408598"/>
              <a:gd name="connsiteY1062" fmla="*/ 3780624 h 5307626"/>
              <a:gd name="connsiteX1063" fmla="*/ 4392627 w 5408598"/>
              <a:gd name="connsiteY1063" fmla="*/ 3794928 h 5307626"/>
              <a:gd name="connsiteX1064" fmla="*/ 4417064 w 5408598"/>
              <a:gd name="connsiteY1064" fmla="*/ 3780624 h 5307626"/>
              <a:gd name="connsiteX1065" fmla="*/ 4397396 w 5408598"/>
              <a:gd name="connsiteY1065" fmla="*/ 3780624 h 5307626"/>
              <a:gd name="connsiteX1066" fmla="*/ 4967782 w 5408598"/>
              <a:gd name="connsiteY1066" fmla="*/ 3771088 h 5307626"/>
              <a:gd name="connsiteX1067" fmla="*/ 4967782 w 5408598"/>
              <a:gd name="connsiteY1067" fmla="*/ 3790160 h 5307626"/>
              <a:gd name="connsiteX1068" fmla="*/ 4933808 w 5408598"/>
              <a:gd name="connsiteY1068" fmla="*/ 3814001 h 5307626"/>
              <a:gd name="connsiteX1069" fmla="*/ 4967782 w 5408598"/>
              <a:gd name="connsiteY1069" fmla="*/ 3771088 h 5307626"/>
              <a:gd name="connsiteX1070" fmla="*/ 638332 w 5408598"/>
              <a:gd name="connsiteY1070" fmla="*/ 3760955 h 5307626"/>
              <a:gd name="connsiteX1071" fmla="*/ 662768 w 5408598"/>
              <a:gd name="connsiteY1071" fmla="*/ 3765724 h 5307626"/>
              <a:gd name="connsiteX1072" fmla="*/ 653232 w 5408598"/>
              <a:gd name="connsiteY1072" fmla="*/ 3770491 h 5307626"/>
              <a:gd name="connsiteX1073" fmla="*/ 590054 w 5408598"/>
              <a:gd name="connsiteY1073" fmla="*/ 3818769 h 5307626"/>
              <a:gd name="connsiteX1074" fmla="*/ 526877 w 5408598"/>
              <a:gd name="connsiteY1074" fmla="*/ 3842609 h 5307626"/>
              <a:gd name="connsiteX1075" fmla="*/ 570981 w 5408598"/>
              <a:gd name="connsiteY1075" fmla="*/ 3823537 h 5307626"/>
              <a:gd name="connsiteX1076" fmla="*/ 638332 w 5408598"/>
              <a:gd name="connsiteY1076" fmla="*/ 3760955 h 5307626"/>
              <a:gd name="connsiteX1077" fmla="*/ 5343270 w 5408598"/>
              <a:gd name="connsiteY1077" fmla="*/ 3756188 h 5307626"/>
              <a:gd name="connsiteX1078" fmla="*/ 5343270 w 5408598"/>
              <a:gd name="connsiteY1078" fmla="*/ 3770491 h 5307626"/>
              <a:gd name="connsiteX1079" fmla="*/ 5323602 w 5408598"/>
              <a:gd name="connsiteY1079" fmla="*/ 3765724 h 5307626"/>
              <a:gd name="connsiteX1080" fmla="*/ 5343270 w 5408598"/>
              <a:gd name="connsiteY1080" fmla="*/ 3760955 h 5307626"/>
              <a:gd name="connsiteX1081" fmla="*/ 5343270 w 5408598"/>
              <a:gd name="connsiteY1081" fmla="*/ 3756188 h 5307626"/>
              <a:gd name="connsiteX1082" fmla="*/ 4942627 w 5408598"/>
              <a:gd name="connsiteY1082" fmla="*/ 3751122 h 5307626"/>
              <a:gd name="connsiteX1083" fmla="*/ 4953476 w 5408598"/>
              <a:gd name="connsiteY1083" fmla="*/ 3756188 h 5307626"/>
              <a:gd name="connsiteX1084" fmla="*/ 4924272 w 5408598"/>
              <a:gd name="connsiteY1084" fmla="*/ 3775260 h 5307626"/>
              <a:gd name="connsiteX1085" fmla="*/ 4942627 w 5408598"/>
              <a:gd name="connsiteY1085" fmla="*/ 3751122 h 5307626"/>
              <a:gd name="connsiteX1086" fmla="*/ 4831294 w 5408598"/>
              <a:gd name="connsiteY1086" fmla="*/ 3746651 h 5307626"/>
              <a:gd name="connsiteX1087" fmla="*/ 4836658 w 5408598"/>
              <a:gd name="connsiteY1087" fmla="*/ 3770491 h 5307626"/>
              <a:gd name="connsiteX1088" fmla="*/ 4821758 w 5408598"/>
              <a:gd name="connsiteY1088" fmla="*/ 3760955 h 5307626"/>
              <a:gd name="connsiteX1089" fmla="*/ 4831294 w 5408598"/>
              <a:gd name="connsiteY1089" fmla="*/ 3746651 h 5307626"/>
              <a:gd name="connsiteX1090" fmla="*/ 4524347 w 5408598"/>
              <a:gd name="connsiteY1090" fmla="*/ 3746651 h 5307626"/>
              <a:gd name="connsiteX1091" fmla="*/ 4519578 w 5408598"/>
              <a:gd name="connsiteY1091" fmla="*/ 3790160 h 5307626"/>
              <a:gd name="connsiteX1092" fmla="*/ 4524347 w 5408598"/>
              <a:gd name="connsiteY1092" fmla="*/ 3746651 h 5307626"/>
              <a:gd name="connsiteX1093" fmla="*/ 1180109 w 5408598"/>
              <a:gd name="connsiteY1093" fmla="*/ 3736519 h 5307626"/>
              <a:gd name="connsiteX1094" fmla="*/ 1116932 w 5408598"/>
              <a:gd name="connsiteY1094" fmla="*/ 3794332 h 5307626"/>
              <a:gd name="connsiteX1095" fmla="*/ 1180109 w 5408598"/>
              <a:gd name="connsiteY1095" fmla="*/ 3736519 h 5307626"/>
              <a:gd name="connsiteX1096" fmla="*/ 5060760 w 5408598"/>
              <a:gd name="connsiteY1096" fmla="*/ 3731751 h 5307626"/>
              <a:gd name="connsiteX1097" fmla="*/ 5060760 w 5408598"/>
              <a:gd name="connsiteY1097" fmla="*/ 3755591 h 5307626"/>
              <a:gd name="connsiteX1098" fmla="*/ 5070296 w 5408598"/>
              <a:gd name="connsiteY1098" fmla="*/ 3736519 h 5307626"/>
              <a:gd name="connsiteX1099" fmla="*/ 5060760 w 5408598"/>
              <a:gd name="connsiteY1099" fmla="*/ 3731751 h 5307626"/>
              <a:gd name="connsiteX1100" fmla="*/ 5202014 w 5408598"/>
              <a:gd name="connsiteY1100" fmla="*/ 3727579 h 5307626"/>
              <a:gd name="connsiteX1101" fmla="*/ 5182347 w 5408598"/>
              <a:gd name="connsiteY1101" fmla="*/ 3741884 h 5307626"/>
              <a:gd name="connsiteX1102" fmla="*/ 5197247 w 5408598"/>
              <a:gd name="connsiteY1102" fmla="*/ 3746651 h 5307626"/>
              <a:gd name="connsiteX1103" fmla="*/ 5202014 w 5408598"/>
              <a:gd name="connsiteY1103" fmla="*/ 3727579 h 5307626"/>
              <a:gd name="connsiteX1104" fmla="*/ 1146062 w 5408598"/>
              <a:gd name="connsiteY1104" fmla="*/ 3724273 h 5307626"/>
              <a:gd name="connsiteX1105" fmla="*/ 1087726 w 5408598"/>
              <a:gd name="connsiteY1105" fmla="*/ 3746651 h 5307626"/>
              <a:gd name="connsiteX1106" fmla="*/ 1102627 w 5408598"/>
              <a:gd name="connsiteY1106" fmla="*/ 3761551 h 5307626"/>
              <a:gd name="connsiteX1107" fmla="*/ 1165805 w 5408598"/>
              <a:gd name="connsiteY1107" fmla="*/ 3727579 h 5307626"/>
              <a:gd name="connsiteX1108" fmla="*/ 1146062 w 5408598"/>
              <a:gd name="connsiteY1108" fmla="*/ 3724273 h 5307626"/>
              <a:gd name="connsiteX1109" fmla="*/ 4694806 w 5408598"/>
              <a:gd name="connsiteY1109" fmla="*/ 3707911 h 5307626"/>
              <a:gd name="connsiteX1110" fmla="*/ 4714476 w 5408598"/>
              <a:gd name="connsiteY1110" fmla="*/ 3732347 h 5307626"/>
              <a:gd name="connsiteX1111" fmla="*/ 4690038 w 5408598"/>
              <a:gd name="connsiteY1111" fmla="*/ 3746651 h 5307626"/>
              <a:gd name="connsiteX1112" fmla="*/ 4685270 w 5408598"/>
              <a:gd name="connsiteY1112" fmla="*/ 3717446 h 5307626"/>
              <a:gd name="connsiteX1113" fmla="*/ 4694806 w 5408598"/>
              <a:gd name="connsiteY1113" fmla="*/ 3707911 h 5307626"/>
              <a:gd name="connsiteX1114" fmla="*/ 5074031 w 5408598"/>
              <a:gd name="connsiteY1114" fmla="*/ 3692460 h 5307626"/>
              <a:gd name="connsiteX1115" fmla="*/ 5041091 w 5408598"/>
              <a:gd name="connsiteY1115" fmla="*/ 3722215 h 5307626"/>
              <a:gd name="connsiteX1116" fmla="*/ 5089965 w 5408598"/>
              <a:gd name="connsiteY1116" fmla="*/ 3698374 h 5307626"/>
              <a:gd name="connsiteX1117" fmla="*/ 5074031 w 5408598"/>
              <a:gd name="connsiteY1117" fmla="*/ 3692460 h 5307626"/>
              <a:gd name="connsiteX1118" fmla="*/ 943994 w 5408598"/>
              <a:gd name="connsiteY1118" fmla="*/ 3687469 h 5307626"/>
              <a:gd name="connsiteX1119" fmla="*/ 931570 w 5408598"/>
              <a:gd name="connsiteY1119" fmla="*/ 3698374 h 5307626"/>
              <a:gd name="connsiteX1120" fmla="*/ 941107 w 5408598"/>
              <a:gd name="connsiteY1120" fmla="*/ 3698374 h 5307626"/>
              <a:gd name="connsiteX1121" fmla="*/ 956007 w 5408598"/>
              <a:gd name="connsiteY1121" fmla="*/ 3722215 h 5307626"/>
              <a:gd name="connsiteX1122" fmla="*/ 975676 w 5408598"/>
              <a:gd name="connsiteY1122" fmla="*/ 3703142 h 5307626"/>
              <a:gd name="connsiteX1123" fmla="*/ 943994 w 5408598"/>
              <a:gd name="connsiteY1123" fmla="*/ 3687469 h 5307626"/>
              <a:gd name="connsiteX1124" fmla="*/ 888835 w 5408598"/>
              <a:gd name="connsiteY1124" fmla="*/ 3664420 h 5307626"/>
              <a:gd name="connsiteX1125" fmla="*/ 819520 w 5408598"/>
              <a:gd name="connsiteY1125" fmla="*/ 3697778 h 5307626"/>
              <a:gd name="connsiteX1126" fmla="*/ 824288 w 5408598"/>
              <a:gd name="connsiteY1126" fmla="*/ 3726982 h 5307626"/>
              <a:gd name="connsiteX1127" fmla="*/ 917267 w 5408598"/>
              <a:gd name="connsiteY1127" fmla="*/ 3668574 h 5307626"/>
              <a:gd name="connsiteX1128" fmla="*/ 888835 w 5408598"/>
              <a:gd name="connsiteY1128" fmla="*/ 3664420 h 5307626"/>
              <a:gd name="connsiteX1129" fmla="*/ 833825 w 5408598"/>
              <a:gd name="connsiteY1129" fmla="*/ 3659633 h 5307626"/>
              <a:gd name="connsiteX1130" fmla="*/ 818925 w 5408598"/>
              <a:gd name="connsiteY1130" fmla="*/ 3678706 h 5307626"/>
              <a:gd name="connsiteX1131" fmla="*/ 833825 w 5408598"/>
              <a:gd name="connsiteY1131" fmla="*/ 3683474 h 5307626"/>
              <a:gd name="connsiteX1132" fmla="*/ 833825 w 5408598"/>
              <a:gd name="connsiteY1132" fmla="*/ 3659633 h 5307626"/>
              <a:gd name="connsiteX1133" fmla="*/ 4851633 w 5408598"/>
              <a:gd name="connsiteY1133" fmla="*/ 3595263 h 5307626"/>
              <a:gd name="connsiteX1134" fmla="*/ 4846194 w 5408598"/>
              <a:gd name="connsiteY1134" fmla="*/ 3597051 h 5307626"/>
              <a:gd name="connsiteX1135" fmla="*/ 4846194 w 5408598"/>
              <a:gd name="connsiteY1135" fmla="*/ 3606587 h 5307626"/>
              <a:gd name="connsiteX1136" fmla="*/ 4861094 w 5408598"/>
              <a:gd name="connsiteY1136" fmla="*/ 3606587 h 5307626"/>
              <a:gd name="connsiteX1137" fmla="*/ 4861094 w 5408598"/>
              <a:gd name="connsiteY1137" fmla="*/ 3597051 h 5307626"/>
              <a:gd name="connsiteX1138" fmla="*/ 4851633 w 5408598"/>
              <a:gd name="connsiteY1138" fmla="*/ 3595263 h 5307626"/>
              <a:gd name="connsiteX1139" fmla="*/ 4539247 w 5408598"/>
              <a:gd name="connsiteY1139" fmla="*/ 3553542 h 5307626"/>
              <a:gd name="connsiteX1140" fmla="*/ 4490374 w 5408598"/>
              <a:gd name="connsiteY1140" fmla="*/ 3577383 h 5307626"/>
              <a:gd name="connsiteX1141" fmla="*/ 4539247 w 5408598"/>
              <a:gd name="connsiteY1141" fmla="*/ 3553542 h 5307626"/>
              <a:gd name="connsiteX1142" fmla="*/ 4968378 w 5408598"/>
              <a:gd name="connsiteY1142" fmla="*/ 3548178 h 5307626"/>
              <a:gd name="connsiteX1143" fmla="*/ 4988046 w 5408598"/>
              <a:gd name="connsiteY1143" fmla="*/ 3557714 h 5307626"/>
              <a:gd name="connsiteX1144" fmla="*/ 4973146 w 5408598"/>
              <a:gd name="connsiteY1144" fmla="*/ 3586920 h 5307626"/>
              <a:gd name="connsiteX1145" fmla="*/ 4968378 w 5408598"/>
              <a:gd name="connsiteY1145" fmla="*/ 3548178 h 5307626"/>
              <a:gd name="connsiteX1146" fmla="*/ 4033231 w 5408598"/>
              <a:gd name="connsiteY1146" fmla="*/ 3543410 h 5307626"/>
              <a:gd name="connsiteX1147" fmla="*/ 4003430 w 5408598"/>
              <a:gd name="connsiteY1147" fmla="*/ 3544006 h 5307626"/>
              <a:gd name="connsiteX1148" fmla="*/ 4008198 w 5408598"/>
              <a:gd name="connsiteY1148" fmla="*/ 3577979 h 5307626"/>
              <a:gd name="connsiteX1149" fmla="*/ 3993297 w 5408598"/>
              <a:gd name="connsiteY1149" fmla="*/ 3587515 h 5307626"/>
              <a:gd name="connsiteX1150" fmla="*/ 3978397 w 5408598"/>
              <a:gd name="connsiteY1150" fmla="*/ 3573211 h 5307626"/>
              <a:gd name="connsiteX1151" fmla="*/ 3983165 w 5408598"/>
              <a:gd name="connsiteY1151" fmla="*/ 3597051 h 5307626"/>
              <a:gd name="connsiteX1152" fmla="*/ 3944424 w 5408598"/>
              <a:gd name="connsiteY1152" fmla="*/ 3616124 h 5307626"/>
              <a:gd name="connsiteX1153" fmla="*/ 3924756 w 5408598"/>
              <a:gd name="connsiteY1153" fmla="*/ 3645329 h 5307626"/>
              <a:gd name="connsiteX1154" fmla="*/ 3929523 w 5408598"/>
              <a:gd name="connsiteY1154" fmla="*/ 3674533 h 5307626"/>
              <a:gd name="connsiteX1155" fmla="*/ 3905087 w 5408598"/>
              <a:gd name="connsiteY1155" fmla="*/ 3688838 h 5307626"/>
              <a:gd name="connsiteX1156" fmla="*/ 3900320 w 5408598"/>
              <a:gd name="connsiteY1156" fmla="*/ 3688838 h 5307626"/>
              <a:gd name="connsiteX1157" fmla="*/ 3934292 w 5408598"/>
              <a:gd name="connsiteY1157" fmla="*/ 3698374 h 5307626"/>
              <a:gd name="connsiteX1158" fmla="*/ 4066607 w 5408598"/>
              <a:gd name="connsiteY1158" fmla="*/ 3586920 h 5307626"/>
              <a:gd name="connsiteX1159" fmla="*/ 4032634 w 5408598"/>
              <a:gd name="connsiteY1159" fmla="*/ 3616124 h 5307626"/>
              <a:gd name="connsiteX1160" fmla="*/ 4023098 w 5408598"/>
              <a:gd name="connsiteY1160" fmla="*/ 3597051 h 5307626"/>
              <a:gd name="connsiteX1161" fmla="*/ 4052303 w 5408598"/>
              <a:gd name="connsiteY1161" fmla="*/ 3553542 h 5307626"/>
              <a:gd name="connsiteX1162" fmla="*/ 4033231 w 5408598"/>
              <a:gd name="connsiteY1162" fmla="*/ 3543410 h 5307626"/>
              <a:gd name="connsiteX1163" fmla="*/ 5082672 w 5408598"/>
              <a:gd name="connsiteY1163" fmla="*/ 3536444 h 5307626"/>
              <a:gd name="connsiteX1164" fmla="*/ 5082243 w 5408598"/>
              <a:gd name="connsiteY1164" fmla="*/ 3537213 h 5307626"/>
              <a:gd name="connsiteX1165" fmla="*/ 5082290 w 5408598"/>
              <a:gd name="connsiteY1165" fmla="*/ 3536556 h 5307626"/>
              <a:gd name="connsiteX1166" fmla="*/ 5060760 w 5408598"/>
              <a:gd name="connsiteY1166" fmla="*/ 3533874 h 5307626"/>
              <a:gd name="connsiteX1167" fmla="*/ 5081322 w 5408598"/>
              <a:gd name="connsiteY1167" fmla="*/ 3538866 h 5307626"/>
              <a:gd name="connsiteX1168" fmla="*/ 5082243 w 5408598"/>
              <a:gd name="connsiteY1168" fmla="*/ 3537213 h 5307626"/>
              <a:gd name="connsiteX1169" fmla="*/ 5080428 w 5408598"/>
              <a:gd name="connsiteY1169" fmla="*/ 3562483 h 5307626"/>
              <a:gd name="connsiteX1170" fmla="*/ 5055991 w 5408598"/>
              <a:gd name="connsiteY1170" fmla="*/ 3572019 h 5307626"/>
              <a:gd name="connsiteX1171" fmla="*/ 5041091 w 5408598"/>
              <a:gd name="connsiteY1171" fmla="*/ 3557714 h 5307626"/>
              <a:gd name="connsiteX1172" fmla="*/ 5060760 w 5408598"/>
              <a:gd name="connsiteY1172" fmla="*/ 3533874 h 5307626"/>
              <a:gd name="connsiteX1173" fmla="*/ 4349118 w 5408598"/>
              <a:gd name="connsiteY1173" fmla="*/ 3519569 h 5307626"/>
              <a:gd name="connsiteX1174" fmla="*/ 4334218 w 5408598"/>
              <a:gd name="connsiteY1174" fmla="*/ 3538642 h 5307626"/>
              <a:gd name="connsiteX1175" fmla="*/ 4349118 w 5408598"/>
              <a:gd name="connsiteY1175" fmla="*/ 3519569 h 5307626"/>
              <a:gd name="connsiteX1176" fmla="*/ 5114401 w 5408598"/>
              <a:gd name="connsiteY1176" fmla="*/ 3514205 h 5307626"/>
              <a:gd name="connsiteX1177" fmla="*/ 5109632 w 5408598"/>
              <a:gd name="connsiteY1177" fmla="*/ 3528510 h 5307626"/>
              <a:gd name="connsiteX1178" fmla="*/ 5082672 w 5408598"/>
              <a:gd name="connsiteY1178" fmla="*/ 3536444 h 5307626"/>
              <a:gd name="connsiteX1179" fmla="*/ 5094732 w 5408598"/>
              <a:gd name="connsiteY1179" fmla="*/ 3514802 h 5307626"/>
              <a:gd name="connsiteX1180" fmla="*/ 5114401 w 5408598"/>
              <a:gd name="connsiteY1180" fmla="*/ 3514205 h 5307626"/>
              <a:gd name="connsiteX1181" fmla="*/ 4338986 w 5408598"/>
              <a:gd name="connsiteY1181" fmla="*/ 3505265 h 5307626"/>
              <a:gd name="connsiteX1182" fmla="*/ 4314550 w 5408598"/>
              <a:gd name="connsiteY1182" fmla="*/ 3519569 h 5307626"/>
              <a:gd name="connsiteX1183" fmla="*/ 4338986 w 5408598"/>
              <a:gd name="connsiteY1183" fmla="*/ 3505265 h 5307626"/>
              <a:gd name="connsiteX1184" fmla="*/ 829429 w 5408598"/>
              <a:gd name="connsiteY1184" fmla="*/ 3496325 h 5307626"/>
              <a:gd name="connsiteX1185" fmla="*/ 858262 w 5408598"/>
              <a:gd name="connsiteY1185" fmla="*/ 3500497 h 5307626"/>
              <a:gd name="connsiteX1186" fmla="*/ 804620 w 5408598"/>
              <a:gd name="connsiteY1186" fmla="*/ 3510033 h 5307626"/>
              <a:gd name="connsiteX1187" fmla="*/ 829429 w 5408598"/>
              <a:gd name="connsiteY1187" fmla="*/ 3496325 h 5307626"/>
              <a:gd name="connsiteX1188" fmla="*/ 4368786 w 5408598"/>
              <a:gd name="connsiteY1188" fmla="*/ 3486193 h 5307626"/>
              <a:gd name="connsiteX1189" fmla="*/ 4353886 w 5408598"/>
              <a:gd name="connsiteY1189" fmla="*/ 3490961 h 5307626"/>
              <a:gd name="connsiteX1190" fmla="*/ 4363422 w 5408598"/>
              <a:gd name="connsiteY1190" fmla="*/ 3510033 h 5307626"/>
              <a:gd name="connsiteX1191" fmla="*/ 4368786 w 5408598"/>
              <a:gd name="connsiteY1191" fmla="*/ 3486193 h 5307626"/>
              <a:gd name="connsiteX1192" fmla="*/ 4734143 w 5408598"/>
              <a:gd name="connsiteY1192" fmla="*/ 3476060 h 5307626"/>
              <a:gd name="connsiteX1193" fmla="*/ 4709707 w 5408598"/>
              <a:gd name="connsiteY1193" fmla="*/ 3485596 h 5307626"/>
              <a:gd name="connsiteX1194" fmla="*/ 4734143 w 5408598"/>
              <a:gd name="connsiteY1194" fmla="*/ 3476060 h 5307626"/>
              <a:gd name="connsiteX1195" fmla="*/ 5187711 w 5408598"/>
              <a:gd name="connsiteY1195" fmla="*/ 3466524 h 5307626"/>
              <a:gd name="connsiteX1196" fmla="*/ 5187711 w 5408598"/>
              <a:gd name="connsiteY1196" fmla="*/ 3485596 h 5307626"/>
              <a:gd name="connsiteX1197" fmla="*/ 5207380 w 5408598"/>
              <a:gd name="connsiteY1197" fmla="*/ 3480829 h 5307626"/>
              <a:gd name="connsiteX1198" fmla="*/ 5187711 w 5408598"/>
              <a:gd name="connsiteY1198" fmla="*/ 3466524 h 5307626"/>
              <a:gd name="connsiteX1199" fmla="*/ 4573220 w 5408598"/>
              <a:gd name="connsiteY1199" fmla="*/ 3452220 h 5307626"/>
              <a:gd name="connsiteX1200" fmla="*/ 4539247 w 5408598"/>
              <a:gd name="connsiteY1200" fmla="*/ 3476060 h 5307626"/>
              <a:gd name="connsiteX1201" fmla="*/ 4544016 w 5408598"/>
              <a:gd name="connsiteY1201" fmla="*/ 3519569 h 5307626"/>
              <a:gd name="connsiteX1202" fmla="*/ 4573220 w 5408598"/>
              <a:gd name="connsiteY1202" fmla="*/ 3520166 h 5307626"/>
              <a:gd name="connsiteX1203" fmla="*/ 4548783 w 5408598"/>
              <a:gd name="connsiteY1203" fmla="*/ 3544006 h 5307626"/>
              <a:gd name="connsiteX1204" fmla="*/ 4577988 w 5408598"/>
              <a:gd name="connsiteY1204" fmla="*/ 3553542 h 5307626"/>
              <a:gd name="connsiteX1205" fmla="*/ 4646530 w 5408598"/>
              <a:gd name="connsiteY1205" fmla="*/ 3500497 h 5307626"/>
              <a:gd name="connsiteX1206" fmla="*/ 4602424 w 5408598"/>
              <a:gd name="connsiteY1206" fmla="*/ 3510033 h 5307626"/>
              <a:gd name="connsiteX1207" fmla="*/ 4563683 w 5408598"/>
              <a:gd name="connsiteY1207" fmla="*/ 3471293 h 5307626"/>
              <a:gd name="connsiteX1208" fmla="*/ 4573220 w 5408598"/>
              <a:gd name="connsiteY1208" fmla="*/ 3452220 h 5307626"/>
              <a:gd name="connsiteX1209" fmla="*/ 5319430 w 5408598"/>
              <a:gd name="connsiteY1209" fmla="*/ 3437915 h 5307626"/>
              <a:gd name="connsiteX1210" fmla="*/ 5328966 w 5408598"/>
              <a:gd name="connsiteY1210" fmla="*/ 3442684 h 5307626"/>
              <a:gd name="connsiteX1211" fmla="*/ 5314066 w 5408598"/>
              <a:gd name="connsiteY1211" fmla="*/ 3461756 h 5307626"/>
              <a:gd name="connsiteX1212" fmla="*/ 5319430 w 5408598"/>
              <a:gd name="connsiteY1212" fmla="*/ 3437915 h 5307626"/>
              <a:gd name="connsiteX1213" fmla="*/ 5167447 w 5408598"/>
              <a:gd name="connsiteY1213" fmla="*/ 3436723 h 5307626"/>
              <a:gd name="connsiteX1214" fmla="*/ 5026191 w 5408598"/>
              <a:gd name="connsiteY1214" fmla="*/ 3528510 h 5307626"/>
              <a:gd name="connsiteX1215" fmla="*/ 5041091 w 5408598"/>
              <a:gd name="connsiteY1215" fmla="*/ 3581556 h 5307626"/>
              <a:gd name="connsiteX1216" fmla="*/ 5031555 w 5408598"/>
              <a:gd name="connsiteY1216" fmla="*/ 3600628 h 5307626"/>
              <a:gd name="connsiteX1217" fmla="*/ 4982682 w 5408598"/>
              <a:gd name="connsiteY1217" fmla="*/ 3614932 h 5307626"/>
              <a:gd name="connsiteX1218" fmla="*/ 4987450 w 5408598"/>
              <a:gd name="connsiteY1218" fmla="*/ 3634005 h 5307626"/>
              <a:gd name="connsiteX1219" fmla="*/ 4967782 w 5408598"/>
              <a:gd name="connsiteY1219" fmla="*/ 3634005 h 5307626"/>
              <a:gd name="connsiteX1220" fmla="*/ 4958245 w 5408598"/>
              <a:gd name="connsiteY1220" fmla="*/ 3610164 h 5307626"/>
              <a:gd name="connsiteX1221" fmla="*/ 5002350 w 5408598"/>
              <a:gd name="connsiteY1221" fmla="*/ 3523146 h 5307626"/>
              <a:gd name="connsiteX1222" fmla="*/ 5022019 w 5408598"/>
              <a:gd name="connsiteY1222" fmla="*/ 3527914 h 5307626"/>
              <a:gd name="connsiteX1223" fmla="*/ 5022019 w 5408598"/>
              <a:gd name="connsiteY1223" fmla="*/ 3493941 h 5307626"/>
              <a:gd name="connsiteX1224" fmla="*/ 4997582 w 5408598"/>
              <a:gd name="connsiteY1224" fmla="*/ 3489173 h 5307626"/>
              <a:gd name="connsiteX1225" fmla="*/ 4953476 w 5408598"/>
              <a:gd name="connsiteY1225" fmla="*/ 3523146 h 5307626"/>
              <a:gd name="connsiteX1226" fmla="*/ 4924272 w 5408598"/>
              <a:gd name="connsiteY1226" fmla="*/ 3566655 h 5307626"/>
              <a:gd name="connsiteX1227" fmla="*/ 4924272 w 5408598"/>
              <a:gd name="connsiteY1227" fmla="*/ 3552350 h 5307626"/>
              <a:gd name="connsiteX1228" fmla="*/ 4895068 w 5408598"/>
              <a:gd name="connsiteY1228" fmla="*/ 3561886 h 5307626"/>
              <a:gd name="connsiteX1229" fmla="*/ 4899836 w 5408598"/>
              <a:gd name="connsiteY1229" fmla="*/ 3595859 h 5307626"/>
              <a:gd name="connsiteX1230" fmla="*/ 4841426 w 5408598"/>
              <a:gd name="connsiteY1230" fmla="*/ 3667977 h 5307626"/>
              <a:gd name="connsiteX1231" fmla="*/ 4792553 w 5408598"/>
              <a:gd name="connsiteY1231" fmla="*/ 3691818 h 5307626"/>
              <a:gd name="connsiteX1232" fmla="*/ 4763348 w 5408598"/>
              <a:gd name="connsiteY1232" fmla="*/ 3687050 h 5307626"/>
              <a:gd name="connsiteX1233" fmla="*/ 4758580 w 5408598"/>
              <a:gd name="connsiteY1233" fmla="*/ 3725790 h 5307626"/>
              <a:gd name="connsiteX1234" fmla="*/ 4778248 w 5408598"/>
              <a:gd name="connsiteY1234" fmla="*/ 3740095 h 5307626"/>
              <a:gd name="connsiteX1235" fmla="*/ 4744276 w 5408598"/>
              <a:gd name="connsiteY1235" fmla="*/ 3744863 h 5307626"/>
              <a:gd name="connsiteX1236" fmla="*/ 4753812 w 5408598"/>
              <a:gd name="connsiteY1236" fmla="*/ 3710890 h 5307626"/>
              <a:gd name="connsiteX1237" fmla="*/ 4753812 w 5408598"/>
              <a:gd name="connsiteY1237" fmla="*/ 3657845 h 5307626"/>
              <a:gd name="connsiteX1238" fmla="*/ 4763348 w 5408598"/>
              <a:gd name="connsiteY1238" fmla="*/ 3667381 h 5307626"/>
              <a:gd name="connsiteX1239" fmla="*/ 4783017 w 5408598"/>
              <a:gd name="connsiteY1239" fmla="*/ 3623872 h 5307626"/>
              <a:gd name="connsiteX1240" fmla="*/ 4749044 w 5408598"/>
              <a:gd name="connsiteY1240" fmla="*/ 3628640 h 5307626"/>
              <a:gd name="connsiteX1241" fmla="*/ 4734143 w 5408598"/>
              <a:gd name="connsiteY1241" fmla="*/ 3638177 h 5307626"/>
              <a:gd name="connsiteX1242" fmla="*/ 4738912 w 5408598"/>
              <a:gd name="connsiteY1242" fmla="*/ 3623872 h 5307626"/>
              <a:gd name="connsiteX1243" fmla="*/ 4714476 w 5408598"/>
              <a:gd name="connsiteY1243" fmla="*/ 3638177 h 5307626"/>
              <a:gd name="connsiteX1244" fmla="*/ 4656066 w 5408598"/>
              <a:gd name="connsiteY1244" fmla="*/ 3681686 h 5307626"/>
              <a:gd name="connsiteX1245" fmla="*/ 4675734 w 5408598"/>
              <a:gd name="connsiteY1245" fmla="*/ 3710890 h 5307626"/>
              <a:gd name="connsiteX1246" fmla="*/ 4622093 w 5408598"/>
              <a:gd name="connsiteY1246" fmla="*/ 3768704 h 5307626"/>
              <a:gd name="connsiteX1247" fmla="*/ 4617324 w 5408598"/>
              <a:gd name="connsiteY1247" fmla="*/ 3802677 h 5307626"/>
              <a:gd name="connsiteX1248" fmla="*/ 4592888 w 5408598"/>
              <a:gd name="connsiteY1248" fmla="*/ 3763935 h 5307626"/>
              <a:gd name="connsiteX1249" fmla="*/ 4626860 w 5408598"/>
              <a:gd name="connsiteY1249" fmla="*/ 3672149 h 5307626"/>
              <a:gd name="connsiteX1250" fmla="*/ 4607193 w 5408598"/>
              <a:gd name="connsiteY1250" fmla="*/ 3710890 h 5307626"/>
              <a:gd name="connsiteX1251" fmla="*/ 4597657 w 5408598"/>
              <a:gd name="connsiteY1251" fmla="*/ 3691818 h 5307626"/>
              <a:gd name="connsiteX1252" fmla="*/ 4480837 w 5408598"/>
              <a:gd name="connsiteY1252" fmla="*/ 3763935 h 5307626"/>
              <a:gd name="connsiteX1253" fmla="*/ 4495738 w 5408598"/>
              <a:gd name="connsiteY1253" fmla="*/ 3763935 h 5307626"/>
              <a:gd name="connsiteX1254" fmla="*/ 4466534 w 5408598"/>
              <a:gd name="connsiteY1254" fmla="*/ 3797908 h 5307626"/>
              <a:gd name="connsiteX1255" fmla="*/ 4471301 w 5408598"/>
              <a:gd name="connsiteY1255" fmla="*/ 3783604 h 5307626"/>
              <a:gd name="connsiteX1256" fmla="*/ 4417660 w 5408598"/>
              <a:gd name="connsiteY1256" fmla="*/ 3827113 h 5307626"/>
              <a:gd name="connsiteX1257" fmla="*/ 4412892 w 5408598"/>
              <a:gd name="connsiteY1257" fmla="*/ 3875390 h 5307626"/>
              <a:gd name="connsiteX1258" fmla="*/ 4422428 w 5408598"/>
              <a:gd name="connsiteY1258" fmla="*/ 3865854 h 5307626"/>
              <a:gd name="connsiteX1259" fmla="*/ 4431964 w 5408598"/>
              <a:gd name="connsiteY1259" fmla="*/ 3904595 h 5307626"/>
              <a:gd name="connsiteX1260" fmla="*/ 4436732 w 5408598"/>
              <a:gd name="connsiteY1260" fmla="*/ 3870623 h 5307626"/>
              <a:gd name="connsiteX1261" fmla="*/ 4465937 w 5408598"/>
              <a:gd name="connsiteY1261" fmla="*/ 3841417 h 5307626"/>
              <a:gd name="connsiteX1262" fmla="*/ 4431964 w 5408598"/>
              <a:gd name="connsiteY1262" fmla="*/ 3836650 h 5307626"/>
              <a:gd name="connsiteX1263" fmla="*/ 4446865 w 5408598"/>
              <a:gd name="connsiteY1263" fmla="*/ 3827113 h 5307626"/>
              <a:gd name="connsiteX1264" fmla="*/ 4466534 w 5408598"/>
              <a:gd name="connsiteY1264" fmla="*/ 3831881 h 5307626"/>
              <a:gd name="connsiteX1265" fmla="*/ 4495738 w 5408598"/>
              <a:gd name="connsiteY1265" fmla="*/ 3788372 h 5307626"/>
              <a:gd name="connsiteX1266" fmla="*/ 4500506 w 5408598"/>
              <a:gd name="connsiteY1266" fmla="*/ 3822345 h 5307626"/>
              <a:gd name="connsiteX1267" fmla="*/ 4544611 w 5408598"/>
              <a:gd name="connsiteY1267" fmla="*/ 3793141 h 5307626"/>
              <a:gd name="connsiteX1268" fmla="*/ 4544611 w 5408598"/>
              <a:gd name="connsiteY1268" fmla="*/ 3850954 h 5307626"/>
              <a:gd name="connsiteX1269" fmla="*/ 4583352 w 5408598"/>
              <a:gd name="connsiteY1269" fmla="*/ 3816981 h 5307626"/>
              <a:gd name="connsiteX1270" fmla="*/ 4607788 w 5408598"/>
              <a:gd name="connsiteY1270" fmla="*/ 3831286 h 5307626"/>
              <a:gd name="connsiteX1271" fmla="*/ 4636994 w 5408598"/>
              <a:gd name="connsiteY1271" fmla="*/ 3797313 h 5307626"/>
              <a:gd name="connsiteX1272" fmla="*/ 4632226 w 5408598"/>
              <a:gd name="connsiteY1272" fmla="*/ 3811617 h 5307626"/>
              <a:gd name="connsiteX1273" fmla="*/ 4719840 w 5408598"/>
              <a:gd name="connsiteY1273" fmla="*/ 3753804 h 5307626"/>
              <a:gd name="connsiteX1274" fmla="*/ 4719840 w 5408598"/>
              <a:gd name="connsiteY1274" fmla="*/ 3772876 h 5307626"/>
              <a:gd name="connsiteX1275" fmla="*/ 4734740 w 5408598"/>
              <a:gd name="connsiteY1275" fmla="*/ 3768108 h 5307626"/>
              <a:gd name="connsiteX1276" fmla="*/ 4685867 w 5408598"/>
              <a:gd name="connsiteY1276" fmla="*/ 3806849 h 5307626"/>
              <a:gd name="connsiteX1277" fmla="*/ 4681098 w 5408598"/>
              <a:gd name="connsiteY1277" fmla="*/ 3830689 h 5307626"/>
              <a:gd name="connsiteX1278" fmla="*/ 4666198 w 5408598"/>
              <a:gd name="connsiteY1278" fmla="*/ 3821153 h 5307626"/>
              <a:gd name="connsiteX1279" fmla="*/ 4641762 w 5408598"/>
              <a:gd name="connsiteY1279" fmla="*/ 3859894 h 5307626"/>
              <a:gd name="connsiteX1280" fmla="*/ 4592888 w 5408598"/>
              <a:gd name="connsiteY1280" fmla="*/ 3859894 h 5307626"/>
              <a:gd name="connsiteX1281" fmla="*/ 4465937 w 5408598"/>
              <a:gd name="connsiteY1281" fmla="*/ 3980289 h 5307626"/>
              <a:gd name="connsiteX1282" fmla="*/ 4456401 w 5408598"/>
              <a:gd name="connsiteY1282" fmla="*/ 3965984 h 5307626"/>
              <a:gd name="connsiteX1283" fmla="*/ 4324681 w 5408598"/>
              <a:gd name="connsiteY1283" fmla="*/ 4076844 h 5307626"/>
              <a:gd name="connsiteX1284" fmla="*/ 4397992 w 5408598"/>
              <a:gd name="connsiteY1284" fmla="*/ 4106048 h 5307626"/>
              <a:gd name="connsiteX1285" fmla="*/ 4446865 w 5408598"/>
              <a:gd name="connsiteY1285" fmla="*/ 4033930 h 5307626"/>
              <a:gd name="connsiteX1286" fmla="*/ 4480837 w 5408598"/>
              <a:gd name="connsiteY1286" fmla="*/ 4038698 h 5307626"/>
              <a:gd name="connsiteX1287" fmla="*/ 4519578 w 5408598"/>
              <a:gd name="connsiteY1287" fmla="*/ 3956448 h 5307626"/>
              <a:gd name="connsiteX1288" fmla="*/ 4529116 w 5408598"/>
              <a:gd name="connsiteY1288" fmla="*/ 3980289 h 5307626"/>
              <a:gd name="connsiteX1289" fmla="*/ 4611960 w 5408598"/>
              <a:gd name="connsiteY1289" fmla="*/ 3912939 h 5307626"/>
              <a:gd name="connsiteX1290" fmla="*/ 4602424 w 5408598"/>
              <a:gd name="connsiteY1290" fmla="*/ 3942144 h 5307626"/>
              <a:gd name="connsiteX1291" fmla="*/ 4582756 w 5408598"/>
              <a:gd name="connsiteY1291" fmla="*/ 3942144 h 5307626"/>
              <a:gd name="connsiteX1292" fmla="*/ 4558319 w 5408598"/>
              <a:gd name="connsiteY1292" fmla="*/ 3995189 h 5307626"/>
              <a:gd name="connsiteX1293" fmla="*/ 4602424 w 5408598"/>
              <a:gd name="connsiteY1293" fmla="*/ 3995189 h 5307626"/>
              <a:gd name="connsiteX1294" fmla="*/ 4631629 w 5408598"/>
              <a:gd name="connsiteY1294" fmla="*/ 3961216 h 5307626"/>
              <a:gd name="connsiteX1295" fmla="*/ 4622093 w 5408598"/>
              <a:gd name="connsiteY1295" fmla="*/ 3912939 h 5307626"/>
              <a:gd name="connsiteX1296" fmla="*/ 4646530 w 5408598"/>
              <a:gd name="connsiteY1296" fmla="*/ 3893866 h 5307626"/>
              <a:gd name="connsiteX1297" fmla="*/ 4670966 w 5408598"/>
              <a:gd name="connsiteY1297" fmla="*/ 3917707 h 5307626"/>
              <a:gd name="connsiteX1298" fmla="*/ 4680502 w 5408598"/>
              <a:gd name="connsiteY1298" fmla="*/ 3898635 h 5307626"/>
              <a:gd name="connsiteX1299" fmla="*/ 4685270 w 5408598"/>
              <a:gd name="connsiteY1299" fmla="*/ 3912939 h 5307626"/>
              <a:gd name="connsiteX1300" fmla="*/ 4719243 w 5408598"/>
              <a:gd name="connsiteY1300" fmla="*/ 3898635 h 5307626"/>
              <a:gd name="connsiteX1301" fmla="*/ 4719243 w 5408598"/>
              <a:gd name="connsiteY1301" fmla="*/ 3917707 h 5307626"/>
              <a:gd name="connsiteX1302" fmla="*/ 4792553 w 5408598"/>
              <a:gd name="connsiteY1302" fmla="*/ 3878966 h 5307626"/>
              <a:gd name="connsiteX1303" fmla="*/ 4783017 w 5408598"/>
              <a:gd name="connsiteY1303" fmla="*/ 3893271 h 5307626"/>
              <a:gd name="connsiteX1304" fmla="*/ 4787784 w 5408598"/>
              <a:gd name="connsiteY1304" fmla="*/ 3917111 h 5307626"/>
              <a:gd name="connsiteX1305" fmla="*/ 4821758 w 5408598"/>
              <a:gd name="connsiteY1305" fmla="*/ 3898039 h 5307626"/>
              <a:gd name="connsiteX1306" fmla="*/ 4826526 w 5408598"/>
              <a:gd name="connsiteY1306" fmla="*/ 3921880 h 5307626"/>
              <a:gd name="connsiteX1307" fmla="*/ 4943345 w 5408598"/>
              <a:gd name="connsiteY1307" fmla="*/ 3864066 h 5307626"/>
              <a:gd name="connsiteX1308" fmla="*/ 4948112 w 5408598"/>
              <a:gd name="connsiteY1308" fmla="*/ 3887907 h 5307626"/>
              <a:gd name="connsiteX1309" fmla="*/ 4928445 w 5408598"/>
              <a:gd name="connsiteY1309" fmla="*/ 3902211 h 5307626"/>
              <a:gd name="connsiteX1310" fmla="*/ 4899240 w 5408598"/>
              <a:gd name="connsiteY1310" fmla="*/ 3897443 h 5307626"/>
              <a:gd name="connsiteX1311" fmla="*/ 4908776 w 5408598"/>
              <a:gd name="connsiteY1311" fmla="*/ 3936184 h 5307626"/>
              <a:gd name="connsiteX1312" fmla="*/ 4937981 w 5408598"/>
              <a:gd name="connsiteY1312" fmla="*/ 3926647 h 5307626"/>
              <a:gd name="connsiteX1313" fmla="*/ 4933212 w 5408598"/>
              <a:gd name="connsiteY1313" fmla="*/ 3950488 h 5307626"/>
              <a:gd name="connsiteX1314" fmla="*/ 4913544 w 5408598"/>
              <a:gd name="connsiteY1314" fmla="*/ 4003534 h 5307626"/>
              <a:gd name="connsiteX1315" fmla="*/ 4976722 w 5408598"/>
              <a:gd name="connsiteY1315" fmla="*/ 3902211 h 5307626"/>
              <a:gd name="connsiteX1316" fmla="*/ 5005927 w 5408598"/>
              <a:gd name="connsiteY1316" fmla="*/ 3849165 h 5307626"/>
              <a:gd name="connsiteX1317" fmla="*/ 4961822 w 5408598"/>
              <a:gd name="connsiteY1317" fmla="*/ 3868238 h 5307626"/>
              <a:gd name="connsiteX1318" fmla="*/ 4966589 w 5408598"/>
              <a:gd name="connsiteY1318" fmla="*/ 3824729 h 5307626"/>
              <a:gd name="connsiteX1319" fmla="*/ 5000562 w 5408598"/>
              <a:gd name="connsiteY1319" fmla="*/ 3839033 h 5307626"/>
              <a:gd name="connsiteX1320" fmla="*/ 5020230 w 5408598"/>
              <a:gd name="connsiteY1320" fmla="*/ 3800292 h 5307626"/>
              <a:gd name="connsiteX1321" fmla="*/ 5000562 w 5408598"/>
              <a:gd name="connsiteY1321" fmla="*/ 3790756 h 5307626"/>
              <a:gd name="connsiteX1322" fmla="*/ 5010099 w 5408598"/>
              <a:gd name="connsiteY1322" fmla="*/ 3761551 h 5307626"/>
              <a:gd name="connsiteX1323" fmla="*/ 5024999 w 5408598"/>
              <a:gd name="connsiteY1323" fmla="*/ 3800292 h 5307626"/>
              <a:gd name="connsiteX1324" fmla="*/ 5055023 w 5408598"/>
              <a:gd name="connsiteY1324" fmla="*/ 3788670 h 5307626"/>
              <a:gd name="connsiteX1325" fmla="*/ 5072606 w 5408598"/>
              <a:gd name="connsiteY1325" fmla="*/ 3767820 h 5307626"/>
              <a:gd name="connsiteX1326" fmla="*/ 5073276 w 5408598"/>
              <a:gd name="connsiteY1326" fmla="*/ 3768108 h 5307626"/>
              <a:gd name="connsiteX1327" fmla="*/ 5073872 w 5408598"/>
              <a:gd name="connsiteY1327" fmla="*/ 3766319 h 5307626"/>
              <a:gd name="connsiteX1328" fmla="*/ 5072606 w 5408598"/>
              <a:gd name="connsiteY1328" fmla="*/ 3767820 h 5307626"/>
              <a:gd name="connsiteX1329" fmla="*/ 5069104 w 5408598"/>
              <a:gd name="connsiteY1329" fmla="*/ 3766319 h 5307626"/>
              <a:gd name="connsiteX1330" fmla="*/ 5035130 w 5408598"/>
              <a:gd name="connsiteY1330" fmla="*/ 3761551 h 5307626"/>
              <a:gd name="connsiteX1331" fmla="*/ 5035130 w 5408598"/>
              <a:gd name="connsiteY1331" fmla="*/ 3727579 h 5307626"/>
              <a:gd name="connsiteX1332" fmla="*/ 5005927 w 5408598"/>
              <a:gd name="connsiteY1332" fmla="*/ 3713275 h 5307626"/>
              <a:gd name="connsiteX1333" fmla="*/ 5088772 w 5408598"/>
              <a:gd name="connsiteY1333" fmla="*/ 3679302 h 5307626"/>
              <a:gd name="connsiteX1334" fmla="*/ 5103673 w 5408598"/>
              <a:gd name="connsiteY1334" fmla="*/ 3698374 h 5307626"/>
              <a:gd name="connsiteX1335" fmla="*/ 5113209 w 5408598"/>
              <a:gd name="connsiteY1335" fmla="*/ 3703142 h 5307626"/>
              <a:gd name="connsiteX1336" fmla="*/ 5157314 w 5408598"/>
              <a:gd name="connsiteY1336" fmla="*/ 3654865 h 5307626"/>
              <a:gd name="connsiteX1337" fmla="*/ 5103673 w 5408598"/>
              <a:gd name="connsiteY1337" fmla="*/ 3606587 h 5307626"/>
              <a:gd name="connsiteX1338" fmla="*/ 4952286 w 5408598"/>
              <a:gd name="connsiteY1338" fmla="*/ 3684069 h 5307626"/>
              <a:gd name="connsiteX1339" fmla="*/ 4893876 w 5408598"/>
              <a:gd name="connsiteY1339" fmla="*/ 3756188 h 5307626"/>
              <a:gd name="connsiteX1340" fmla="*/ 4855135 w 5408598"/>
              <a:gd name="connsiteY1340" fmla="*/ 3726982 h 5307626"/>
              <a:gd name="connsiteX1341" fmla="*/ 4850366 w 5408598"/>
              <a:gd name="connsiteY1341" fmla="*/ 3703142 h 5307626"/>
              <a:gd name="connsiteX1342" fmla="*/ 4884340 w 5408598"/>
              <a:gd name="connsiteY1342" fmla="*/ 3650097 h 5307626"/>
              <a:gd name="connsiteX1343" fmla="*/ 4923080 w 5408598"/>
              <a:gd name="connsiteY1343" fmla="*/ 3635793 h 5307626"/>
              <a:gd name="connsiteX1344" fmla="*/ 4937981 w 5408598"/>
              <a:gd name="connsiteY1344" fmla="*/ 3654865 h 5307626"/>
              <a:gd name="connsiteX1345" fmla="*/ 4952881 w 5408598"/>
              <a:gd name="connsiteY1345" fmla="*/ 3616124 h 5307626"/>
              <a:gd name="connsiteX1346" fmla="*/ 4948112 w 5408598"/>
              <a:gd name="connsiteY1346" fmla="*/ 3650097 h 5307626"/>
              <a:gd name="connsiteX1347" fmla="*/ 5060164 w 5408598"/>
              <a:gd name="connsiteY1347" fmla="*/ 3611356 h 5307626"/>
              <a:gd name="connsiteX1348" fmla="*/ 5075064 w 5408598"/>
              <a:gd name="connsiteY1348" fmla="*/ 3572615 h 5307626"/>
              <a:gd name="connsiteX1349" fmla="*/ 5181752 w 5408598"/>
              <a:gd name="connsiteY1349" fmla="*/ 3513610 h 5307626"/>
              <a:gd name="connsiteX1350" fmla="*/ 5181752 w 5408598"/>
              <a:gd name="connsiteY1350" fmla="*/ 3504074 h 5307626"/>
              <a:gd name="connsiteX1351" fmla="*/ 5123342 w 5408598"/>
              <a:gd name="connsiteY1351" fmla="*/ 3508841 h 5307626"/>
              <a:gd name="connsiteX1352" fmla="*/ 5172214 w 5408598"/>
              <a:gd name="connsiteY1352" fmla="*/ 3455796 h 5307626"/>
              <a:gd name="connsiteX1353" fmla="*/ 5167447 w 5408598"/>
              <a:gd name="connsiteY1353" fmla="*/ 3436723 h 5307626"/>
              <a:gd name="connsiteX1354" fmla="*/ 5178174 w 5408598"/>
              <a:gd name="connsiteY1354" fmla="*/ 3423015 h 5307626"/>
              <a:gd name="connsiteX1355" fmla="*/ 5187711 w 5408598"/>
              <a:gd name="connsiteY1355" fmla="*/ 3446856 h 5307626"/>
              <a:gd name="connsiteX1356" fmla="*/ 5192478 w 5408598"/>
              <a:gd name="connsiteY1356" fmla="*/ 3427783 h 5307626"/>
              <a:gd name="connsiteX1357" fmla="*/ 5178174 w 5408598"/>
              <a:gd name="connsiteY1357" fmla="*/ 3423015 h 5307626"/>
              <a:gd name="connsiteX1358" fmla="*/ 5094732 w 5408598"/>
              <a:gd name="connsiteY1358" fmla="*/ 3418843 h 5307626"/>
              <a:gd name="connsiteX1359" fmla="*/ 5060760 w 5408598"/>
              <a:gd name="connsiteY1359" fmla="*/ 3442684 h 5307626"/>
              <a:gd name="connsiteX1360" fmla="*/ 5064932 w 5408598"/>
              <a:gd name="connsiteY1360" fmla="*/ 3439332 h 5307626"/>
              <a:gd name="connsiteX1361" fmla="*/ 5065416 w 5408598"/>
              <a:gd name="connsiteY1361" fmla="*/ 3446403 h 5307626"/>
              <a:gd name="connsiteX1362" fmla="*/ 5062950 w 5408598"/>
              <a:gd name="connsiteY1362" fmla="*/ 3447275 h 5307626"/>
              <a:gd name="connsiteX1363" fmla="*/ 5059568 w 5408598"/>
              <a:gd name="connsiteY1363" fmla="*/ 3446260 h 5307626"/>
              <a:gd name="connsiteX1364" fmla="*/ 5060760 w 5408598"/>
              <a:gd name="connsiteY1364" fmla="*/ 3448048 h 5307626"/>
              <a:gd name="connsiteX1365" fmla="*/ 5062950 w 5408598"/>
              <a:gd name="connsiteY1365" fmla="*/ 3447275 h 5307626"/>
              <a:gd name="connsiteX1366" fmla="*/ 5065528 w 5408598"/>
              <a:gd name="connsiteY1366" fmla="*/ 3448048 h 5307626"/>
              <a:gd name="connsiteX1367" fmla="*/ 5065416 w 5408598"/>
              <a:gd name="connsiteY1367" fmla="*/ 3446403 h 5307626"/>
              <a:gd name="connsiteX1368" fmla="*/ 5086910 w 5408598"/>
              <a:gd name="connsiteY1368" fmla="*/ 3438810 h 5307626"/>
              <a:gd name="connsiteX1369" fmla="*/ 5094732 w 5408598"/>
              <a:gd name="connsiteY1369" fmla="*/ 3418843 h 5307626"/>
              <a:gd name="connsiteX1370" fmla="*/ 956007 w 5408598"/>
              <a:gd name="connsiteY1370" fmla="*/ 3413480 h 5307626"/>
              <a:gd name="connsiteX1371" fmla="*/ 926803 w 5408598"/>
              <a:gd name="connsiteY1371" fmla="*/ 3437320 h 5307626"/>
              <a:gd name="connsiteX1372" fmla="*/ 956007 w 5408598"/>
              <a:gd name="connsiteY1372" fmla="*/ 3413480 h 5307626"/>
              <a:gd name="connsiteX1373" fmla="*/ 4519578 w 5408598"/>
              <a:gd name="connsiteY1373" fmla="*/ 3408711 h 5307626"/>
              <a:gd name="connsiteX1374" fmla="*/ 4504678 w 5408598"/>
              <a:gd name="connsiteY1374" fmla="*/ 3427783 h 5307626"/>
              <a:gd name="connsiteX1375" fmla="*/ 4524347 w 5408598"/>
              <a:gd name="connsiteY1375" fmla="*/ 3427783 h 5307626"/>
              <a:gd name="connsiteX1376" fmla="*/ 4519578 w 5408598"/>
              <a:gd name="connsiteY1376" fmla="*/ 3408711 h 5307626"/>
              <a:gd name="connsiteX1377" fmla="*/ 4313860 w 5408598"/>
              <a:gd name="connsiteY1377" fmla="*/ 3408199 h 5307626"/>
              <a:gd name="connsiteX1378" fmla="*/ 4227530 w 5408598"/>
              <a:gd name="connsiteY1378" fmla="*/ 3456392 h 5307626"/>
              <a:gd name="connsiteX1379" fmla="*/ 4232299 w 5408598"/>
              <a:gd name="connsiteY1379" fmla="*/ 3504669 h 5307626"/>
              <a:gd name="connsiteX1380" fmla="*/ 4203094 w 5408598"/>
              <a:gd name="connsiteY1380" fmla="*/ 3480829 h 5307626"/>
              <a:gd name="connsiteX1381" fmla="*/ 4212630 w 5408598"/>
              <a:gd name="connsiteY1381" fmla="*/ 3519569 h 5307626"/>
              <a:gd name="connsiteX1382" fmla="*/ 4241835 w 5408598"/>
              <a:gd name="connsiteY1382" fmla="*/ 3510033 h 5307626"/>
              <a:gd name="connsiteX1383" fmla="*/ 4237068 w 5408598"/>
              <a:gd name="connsiteY1383" fmla="*/ 3544006 h 5307626"/>
              <a:gd name="connsiteX1384" fmla="*/ 4330046 w 5408598"/>
              <a:gd name="connsiteY1384" fmla="*/ 3456392 h 5307626"/>
              <a:gd name="connsiteX1385" fmla="*/ 4339582 w 5408598"/>
              <a:gd name="connsiteY1385" fmla="*/ 3437320 h 5307626"/>
              <a:gd name="connsiteX1386" fmla="*/ 4313860 w 5408598"/>
              <a:gd name="connsiteY1386" fmla="*/ 3408199 h 5307626"/>
              <a:gd name="connsiteX1387" fmla="*/ 4503728 w 5408598"/>
              <a:gd name="connsiteY1387" fmla="*/ 3363936 h 5307626"/>
              <a:gd name="connsiteX1388" fmla="*/ 4470706 w 5408598"/>
              <a:gd name="connsiteY1388" fmla="*/ 3369971 h 5307626"/>
              <a:gd name="connsiteX1389" fmla="*/ 4441500 w 5408598"/>
              <a:gd name="connsiteY1389" fmla="*/ 3413480 h 5307626"/>
              <a:gd name="connsiteX1390" fmla="*/ 4456401 w 5408598"/>
              <a:gd name="connsiteY1390" fmla="*/ 3408711 h 5307626"/>
              <a:gd name="connsiteX1391" fmla="*/ 4519578 w 5408598"/>
              <a:gd name="connsiteY1391" fmla="*/ 3369971 h 5307626"/>
              <a:gd name="connsiteX1392" fmla="*/ 4503728 w 5408598"/>
              <a:gd name="connsiteY1392" fmla="*/ 3363936 h 5307626"/>
              <a:gd name="connsiteX1393" fmla="*/ 5216916 w 5408598"/>
              <a:gd name="connsiteY1393" fmla="*/ 3356262 h 5307626"/>
              <a:gd name="connsiteX1394" fmla="*/ 5138838 w 5408598"/>
              <a:gd name="connsiteY1394" fmla="*/ 3380102 h 5307626"/>
              <a:gd name="connsiteX1395" fmla="*/ 5123937 w 5408598"/>
              <a:gd name="connsiteY1395" fmla="*/ 3403943 h 5307626"/>
              <a:gd name="connsiteX1396" fmla="*/ 5216916 w 5408598"/>
              <a:gd name="connsiteY1396" fmla="*/ 3356262 h 5307626"/>
              <a:gd name="connsiteX1397" fmla="*/ 5274785 w 5408598"/>
              <a:gd name="connsiteY1397" fmla="*/ 3335224 h 5307626"/>
              <a:gd name="connsiteX1398" fmla="*/ 5246120 w 5408598"/>
              <a:gd name="connsiteY1398" fmla="*/ 3350898 h 5307626"/>
              <a:gd name="connsiteX1399" fmla="*/ 5280093 w 5408598"/>
              <a:gd name="connsiteY1399" fmla="*/ 3346129 h 5307626"/>
              <a:gd name="connsiteX1400" fmla="*/ 5274785 w 5408598"/>
              <a:gd name="connsiteY1400" fmla="*/ 3335224 h 5307626"/>
              <a:gd name="connsiteX1401" fmla="*/ 4699574 w 5408598"/>
              <a:gd name="connsiteY1401" fmla="*/ 3331825 h 5307626"/>
              <a:gd name="connsiteX1402" fmla="*/ 4660834 w 5408598"/>
              <a:gd name="connsiteY1402" fmla="*/ 3355665 h 5307626"/>
              <a:gd name="connsiteX1403" fmla="*/ 4685270 w 5408598"/>
              <a:gd name="connsiteY1403" fmla="*/ 3360434 h 5307626"/>
              <a:gd name="connsiteX1404" fmla="*/ 4699574 w 5408598"/>
              <a:gd name="connsiteY1404" fmla="*/ 3331825 h 5307626"/>
              <a:gd name="connsiteX1405" fmla="*/ 4867185 w 5408598"/>
              <a:gd name="connsiteY1405" fmla="*/ 3329758 h 5307626"/>
              <a:gd name="connsiteX1406" fmla="*/ 4855730 w 5408598"/>
              <a:gd name="connsiteY1406" fmla="*/ 3331229 h 5307626"/>
              <a:gd name="connsiteX1407" fmla="*/ 4875399 w 5408598"/>
              <a:gd name="connsiteY1407" fmla="*/ 3360434 h 5307626"/>
              <a:gd name="connsiteX1408" fmla="*/ 4867185 w 5408598"/>
              <a:gd name="connsiteY1408" fmla="*/ 3329758 h 5307626"/>
              <a:gd name="connsiteX1409" fmla="*/ 5085196 w 5408598"/>
              <a:gd name="connsiteY1409" fmla="*/ 3321693 h 5307626"/>
              <a:gd name="connsiteX1410" fmla="*/ 5060760 w 5408598"/>
              <a:gd name="connsiteY1410" fmla="*/ 3326461 h 5307626"/>
              <a:gd name="connsiteX1411" fmla="*/ 5104865 w 5408598"/>
              <a:gd name="connsiteY1411" fmla="*/ 3360434 h 5307626"/>
              <a:gd name="connsiteX1412" fmla="*/ 5080428 w 5408598"/>
              <a:gd name="connsiteY1412" fmla="*/ 3335998 h 5307626"/>
              <a:gd name="connsiteX1413" fmla="*/ 5085196 w 5408598"/>
              <a:gd name="connsiteY1413" fmla="*/ 3321693 h 5307626"/>
              <a:gd name="connsiteX1414" fmla="*/ 4846194 w 5408598"/>
              <a:gd name="connsiteY1414" fmla="*/ 3321693 h 5307626"/>
              <a:gd name="connsiteX1415" fmla="*/ 4812222 w 5408598"/>
              <a:gd name="connsiteY1415" fmla="*/ 3345534 h 5307626"/>
              <a:gd name="connsiteX1416" fmla="*/ 4846194 w 5408598"/>
              <a:gd name="connsiteY1416" fmla="*/ 3321693 h 5307626"/>
              <a:gd name="connsiteX1417" fmla="*/ 4544016 w 5408598"/>
              <a:gd name="connsiteY1417" fmla="*/ 3316925 h 5307626"/>
              <a:gd name="connsiteX1418" fmla="*/ 4548783 w 5408598"/>
              <a:gd name="connsiteY1418" fmla="*/ 3340765 h 5307626"/>
              <a:gd name="connsiteX1419" fmla="*/ 4544016 w 5408598"/>
              <a:gd name="connsiteY1419" fmla="*/ 3316925 h 5307626"/>
              <a:gd name="connsiteX1420" fmla="*/ 4461765 w 5408598"/>
              <a:gd name="connsiteY1420" fmla="*/ 3302025 h 5307626"/>
              <a:gd name="connsiteX1421" fmla="*/ 4446865 w 5408598"/>
              <a:gd name="connsiteY1421" fmla="*/ 3306792 h 5307626"/>
              <a:gd name="connsiteX1422" fmla="*/ 4427196 w 5408598"/>
              <a:gd name="connsiteY1422" fmla="*/ 3335998 h 5307626"/>
              <a:gd name="connsiteX1423" fmla="*/ 4383688 w 5408598"/>
              <a:gd name="connsiteY1423" fmla="*/ 3349706 h 5307626"/>
              <a:gd name="connsiteX1424" fmla="*/ 4417660 w 5408598"/>
              <a:gd name="connsiteY1424" fmla="*/ 3378910 h 5307626"/>
              <a:gd name="connsiteX1425" fmla="*/ 4442096 w 5408598"/>
              <a:gd name="connsiteY1425" fmla="*/ 3369374 h 5307626"/>
              <a:gd name="connsiteX1426" fmla="*/ 4442096 w 5408598"/>
              <a:gd name="connsiteY1426" fmla="*/ 3325865 h 5307626"/>
              <a:gd name="connsiteX1427" fmla="*/ 4461765 w 5408598"/>
              <a:gd name="connsiteY1427" fmla="*/ 3302025 h 5307626"/>
              <a:gd name="connsiteX1428" fmla="*/ 4461170 w 5408598"/>
              <a:gd name="connsiteY1428" fmla="*/ 3259111 h 5307626"/>
              <a:gd name="connsiteX1429" fmla="*/ 4442096 w 5408598"/>
              <a:gd name="connsiteY1429" fmla="*/ 3263879 h 5307626"/>
              <a:gd name="connsiteX1430" fmla="*/ 4451634 w 5408598"/>
              <a:gd name="connsiteY1430" fmla="*/ 3282952 h 5307626"/>
              <a:gd name="connsiteX1431" fmla="*/ 4461170 w 5408598"/>
              <a:gd name="connsiteY1431" fmla="*/ 3259111 h 5307626"/>
              <a:gd name="connsiteX1432" fmla="*/ 4631629 w 5408598"/>
              <a:gd name="connsiteY1432" fmla="*/ 3254343 h 5307626"/>
              <a:gd name="connsiteX1433" fmla="*/ 4626860 w 5408598"/>
              <a:gd name="connsiteY1433" fmla="*/ 3268647 h 5307626"/>
              <a:gd name="connsiteX1434" fmla="*/ 4646530 w 5408598"/>
              <a:gd name="connsiteY1434" fmla="*/ 3268647 h 5307626"/>
              <a:gd name="connsiteX1435" fmla="*/ 4631629 w 5408598"/>
              <a:gd name="connsiteY1435" fmla="*/ 3254343 h 5307626"/>
              <a:gd name="connsiteX1436" fmla="*/ 4987450 w 5408598"/>
              <a:gd name="connsiteY1436" fmla="*/ 3249575 h 5307626"/>
              <a:gd name="connsiteX1437" fmla="*/ 4929040 w 5408598"/>
              <a:gd name="connsiteY1437" fmla="*/ 3259111 h 5307626"/>
              <a:gd name="connsiteX1438" fmla="*/ 4930828 w 5408598"/>
              <a:gd name="connsiteY1438" fmla="*/ 3284218 h 5307626"/>
              <a:gd name="connsiteX1439" fmla="*/ 4942741 w 5408598"/>
              <a:gd name="connsiteY1439" fmla="*/ 3301731 h 5307626"/>
              <a:gd name="connsiteX1440" fmla="*/ 4941165 w 5408598"/>
              <a:gd name="connsiteY1440" fmla="*/ 3302729 h 5307626"/>
              <a:gd name="connsiteX1441" fmla="*/ 4931424 w 5408598"/>
              <a:gd name="connsiteY1441" fmla="*/ 3303216 h 5307626"/>
              <a:gd name="connsiteX1442" fmla="*/ 4933808 w 5408598"/>
              <a:gd name="connsiteY1442" fmla="*/ 3307389 h 5307626"/>
              <a:gd name="connsiteX1443" fmla="*/ 4941165 w 5408598"/>
              <a:gd name="connsiteY1443" fmla="*/ 3302729 h 5307626"/>
              <a:gd name="connsiteX1444" fmla="*/ 4943345 w 5408598"/>
              <a:gd name="connsiteY1444" fmla="*/ 3302620 h 5307626"/>
              <a:gd name="connsiteX1445" fmla="*/ 4942741 w 5408598"/>
              <a:gd name="connsiteY1445" fmla="*/ 3301731 h 5307626"/>
              <a:gd name="connsiteX1446" fmla="*/ 4987450 w 5408598"/>
              <a:gd name="connsiteY1446" fmla="*/ 3273416 h 5307626"/>
              <a:gd name="connsiteX1447" fmla="*/ 4987450 w 5408598"/>
              <a:gd name="connsiteY1447" fmla="*/ 3249575 h 5307626"/>
              <a:gd name="connsiteX1448" fmla="*/ 5201941 w 5408598"/>
              <a:gd name="connsiteY1448" fmla="*/ 3237059 h 5307626"/>
              <a:gd name="connsiteX1449" fmla="*/ 5182942 w 5408598"/>
              <a:gd name="connsiteY1449" fmla="*/ 3238847 h 5307626"/>
              <a:gd name="connsiteX1450" fmla="*/ 5153738 w 5408598"/>
              <a:gd name="connsiteY1450" fmla="*/ 3277588 h 5307626"/>
              <a:gd name="connsiteX1451" fmla="*/ 5163274 w 5408598"/>
              <a:gd name="connsiteY1451" fmla="*/ 3306792 h 5307626"/>
              <a:gd name="connsiteX1452" fmla="*/ 5138838 w 5408598"/>
              <a:gd name="connsiteY1452" fmla="*/ 3306792 h 5307626"/>
              <a:gd name="connsiteX1453" fmla="*/ 5138838 w 5408598"/>
              <a:gd name="connsiteY1453" fmla="*/ 3287720 h 5307626"/>
              <a:gd name="connsiteX1454" fmla="*/ 5104865 w 5408598"/>
              <a:gd name="connsiteY1454" fmla="*/ 3340170 h 5307626"/>
              <a:gd name="connsiteX1455" fmla="*/ 5129301 w 5408598"/>
              <a:gd name="connsiteY1455" fmla="*/ 3335401 h 5307626"/>
              <a:gd name="connsiteX1456" fmla="*/ 5119765 w 5408598"/>
              <a:gd name="connsiteY1456" fmla="*/ 3354474 h 5307626"/>
              <a:gd name="connsiteX1457" fmla="*/ 5163870 w 5408598"/>
              <a:gd name="connsiteY1457" fmla="*/ 3330633 h 5307626"/>
              <a:gd name="connsiteX1458" fmla="*/ 5173406 w 5408598"/>
              <a:gd name="connsiteY1458" fmla="*/ 3301428 h 5307626"/>
              <a:gd name="connsiteX1459" fmla="*/ 5178174 w 5408598"/>
              <a:gd name="connsiteY1459" fmla="*/ 3315733 h 5307626"/>
              <a:gd name="connsiteX1460" fmla="*/ 5193075 w 5408598"/>
              <a:gd name="connsiteY1460" fmla="*/ 3291892 h 5307626"/>
              <a:gd name="connsiteX1461" fmla="*/ 5178174 w 5408598"/>
              <a:gd name="connsiteY1461" fmla="*/ 3272819 h 5307626"/>
              <a:gd name="connsiteX1462" fmla="*/ 5207380 w 5408598"/>
              <a:gd name="connsiteY1462" fmla="*/ 3277588 h 5307626"/>
              <a:gd name="connsiteX1463" fmla="*/ 5216916 w 5408598"/>
              <a:gd name="connsiteY1463" fmla="*/ 3238847 h 5307626"/>
              <a:gd name="connsiteX1464" fmla="*/ 5201941 w 5408598"/>
              <a:gd name="connsiteY1464" fmla="*/ 3237059 h 5307626"/>
              <a:gd name="connsiteX1465" fmla="*/ 4724608 w 5408598"/>
              <a:gd name="connsiteY1465" fmla="*/ 3229907 h 5307626"/>
              <a:gd name="connsiteX1466" fmla="*/ 4660834 w 5408598"/>
              <a:gd name="connsiteY1466" fmla="*/ 3259111 h 5307626"/>
              <a:gd name="connsiteX1467" fmla="*/ 4680502 w 5408598"/>
              <a:gd name="connsiteY1467" fmla="*/ 3273416 h 5307626"/>
              <a:gd name="connsiteX1468" fmla="*/ 4656066 w 5408598"/>
              <a:gd name="connsiteY1468" fmla="*/ 3312156 h 5307626"/>
              <a:gd name="connsiteX1469" fmla="*/ 4704939 w 5408598"/>
              <a:gd name="connsiteY1469" fmla="*/ 3282952 h 5307626"/>
              <a:gd name="connsiteX1470" fmla="*/ 4724608 w 5408598"/>
              <a:gd name="connsiteY1470" fmla="*/ 3229907 h 5307626"/>
              <a:gd name="connsiteX1471" fmla="*/ 5080428 w 5408598"/>
              <a:gd name="connsiteY1471" fmla="*/ 3210834 h 5307626"/>
              <a:gd name="connsiteX1472" fmla="*/ 5036919 w 5408598"/>
              <a:gd name="connsiteY1472" fmla="*/ 3249575 h 5307626"/>
              <a:gd name="connsiteX1473" fmla="*/ 5075660 w 5408598"/>
              <a:gd name="connsiteY1473" fmla="*/ 3240038 h 5307626"/>
              <a:gd name="connsiteX1474" fmla="*/ 5080428 w 5408598"/>
              <a:gd name="connsiteY1474" fmla="*/ 3210834 h 5307626"/>
              <a:gd name="connsiteX1475" fmla="*/ 4899836 w 5408598"/>
              <a:gd name="connsiteY1475" fmla="*/ 3182226 h 5307626"/>
              <a:gd name="connsiteX1476" fmla="*/ 4861094 w 5408598"/>
              <a:gd name="connsiteY1476" fmla="*/ 3191762 h 5307626"/>
              <a:gd name="connsiteX1477" fmla="*/ 4875994 w 5408598"/>
              <a:gd name="connsiteY1477" fmla="*/ 3225735 h 5307626"/>
              <a:gd name="connsiteX1478" fmla="*/ 4880763 w 5408598"/>
              <a:gd name="connsiteY1478" fmla="*/ 3211430 h 5307626"/>
              <a:gd name="connsiteX1479" fmla="*/ 4865863 w 5408598"/>
              <a:gd name="connsiteY1479" fmla="*/ 3245403 h 5307626"/>
              <a:gd name="connsiteX1480" fmla="*/ 4904604 w 5408598"/>
              <a:gd name="connsiteY1480" fmla="*/ 3216198 h 5307626"/>
              <a:gd name="connsiteX1481" fmla="*/ 4914140 w 5408598"/>
              <a:gd name="connsiteY1481" fmla="*/ 3235271 h 5307626"/>
              <a:gd name="connsiteX1482" fmla="*/ 4938576 w 5408598"/>
              <a:gd name="connsiteY1482" fmla="*/ 3211430 h 5307626"/>
              <a:gd name="connsiteX1483" fmla="*/ 4899836 w 5408598"/>
              <a:gd name="connsiteY1483" fmla="*/ 3182226 h 5307626"/>
              <a:gd name="connsiteX1484" fmla="*/ 5197247 w 5408598"/>
              <a:gd name="connsiteY1484" fmla="*/ 3172093 h 5307626"/>
              <a:gd name="connsiteX1485" fmla="*/ 5143606 w 5408598"/>
              <a:gd name="connsiteY1485" fmla="*/ 3206066 h 5307626"/>
              <a:gd name="connsiteX1486" fmla="*/ 5163274 w 5408598"/>
              <a:gd name="connsiteY1486" fmla="*/ 3229907 h 5307626"/>
              <a:gd name="connsiteX1487" fmla="*/ 5212148 w 5408598"/>
              <a:gd name="connsiteY1487" fmla="*/ 3206066 h 5307626"/>
              <a:gd name="connsiteX1488" fmla="*/ 5197247 w 5408598"/>
              <a:gd name="connsiteY1488" fmla="*/ 3172093 h 5307626"/>
              <a:gd name="connsiteX1489" fmla="*/ 5094732 w 5408598"/>
              <a:gd name="connsiteY1489" fmla="*/ 3133949 h 5307626"/>
              <a:gd name="connsiteX1490" fmla="*/ 5041091 w 5408598"/>
              <a:gd name="connsiteY1490" fmla="*/ 3196529 h 5307626"/>
              <a:gd name="connsiteX1491" fmla="*/ 5070296 w 5408598"/>
              <a:gd name="connsiteY1491" fmla="*/ 3201298 h 5307626"/>
              <a:gd name="connsiteX1492" fmla="*/ 5119170 w 5408598"/>
              <a:gd name="connsiteY1492" fmla="*/ 3148253 h 5307626"/>
              <a:gd name="connsiteX1493" fmla="*/ 5094732 w 5408598"/>
              <a:gd name="connsiteY1493" fmla="*/ 3133949 h 5307626"/>
              <a:gd name="connsiteX1494" fmla="*/ 4664000 w 5408598"/>
              <a:gd name="connsiteY1494" fmla="*/ 3129478 h 5307626"/>
              <a:gd name="connsiteX1495" fmla="*/ 4622093 w 5408598"/>
              <a:gd name="connsiteY1495" fmla="*/ 3148253 h 5307626"/>
              <a:gd name="connsiteX1496" fmla="*/ 4626860 w 5408598"/>
              <a:gd name="connsiteY1496" fmla="*/ 3157789 h 5307626"/>
              <a:gd name="connsiteX1497" fmla="*/ 4680502 w 5408598"/>
              <a:gd name="connsiteY1497" fmla="*/ 3133949 h 5307626"/>
              <a:gd name="connsiteX1498" fmla="*/ 4664000 w 5408598"/>
              <a:gd name="connsiteY1498" fmla="*/ 3129478 h 5307626"/>
              <a:gd name="connsiteX1499" fmla="*/ 5377838 w 5408598"/>
              <a:gd name="connsiteY1499" fmla="*/ 3075539 h 5307626"/>
              <a:gd name="connsiteX1500" fmla="*/ 5362938 w 5408598"/>
              <a:gd name="connsiteY1500" fmla="*/ 3114280 h 5307626"/>
              <a:gd name="connsiteX1501" fmla="*/ 5387376 w 5408598"/>
              <a:gd name="connsiteY1501" fmla="*/ 3085075 h 5307626"/>
              <a:gd name="connsiteX1502" fmla="*/ 5377838 w 5408598"/>
              <a:gd name="connsiteY1502" fmla="*/ 3075539 h 5307626"/>
              <a:gd name="connsiteX1503" fmla="*/ 5124532 w 5408598"/>
              <a:gd name="connsiteY1503" fmla="*/ 3074943 h 5307626"/>
              <a:gd name="connsiteX1504" fmla="*/ 5022019 w 5408598"/>
              <a:gd name="connsiteY1504" fmla="*/ 3113683 h 5307626"/>
              <a:gd name="connsiteX1505" fmla="*/ 4988046 w 5408598"/>
              <a:gd name="connsiteY1505" fmla="*/ 3118452 h 5307626"/>
              <a:gd name="connsiteX1506" fmla="*/ 4988046 w 5408598"/>
              <a:gd name="connsiteY1506" fmla="*/ 3094612 h 5307626"/>
              <a:gd name="connsiteX1507" fmla="*/ 4968378 w 5408598"/>
              <a:gd name="connsiteY1507" fmla="*/ 3099379 h 5307626"/>
              <a:gd name="connsiteX1508" fmla="*/ 4953476 w 5408598"/>
              <a:gd name="connsiteY1508" fmla="*/ 3161961 h 5307626"/>
              <a:gd name="connsiteX1509" fmla="*/ 4973146 w 5408598"/>
              <a:gd name="connsiteY1509" fmla="*/ 3161961 h 5307626"/>
              <a:gd name="connsiteX1510" fmla="*/ 4948709 w 5408598"/>
              <a:gd name="connsiteY1510" fmla="*/ 3195934 h 5307626"/>
              <a:gd name="connsiteX1511" fmla="*/ 4953476 w 5408598"/>
              <a:gd name="connsiteY1511" fmla="*/ 3215007 h 5307626"/>
              <a:gd name="connsiteX1512" fmla="*/ 5022019 w 5408598"/>
              <a:gd name="connsiteY1512" fmla="*/ 3161961 h 5307626"/>
              <a:gd name="connsiteX1513" fmla="*/ 5026788 w 5408598"/>
              <a:gd name="connsiteY1513" fmla="*/ 3191165 h 5307626"/>
              <a:gd name="connsiteX1514" fmla="*/ 5104865 w 5408598"/>
              <a:gd name="connsiteY1514" fmla="*/ 3104147 h 5307626"/>
              <a:gd name="connsiteX1515" fmla="*/ 5089965 w 5408598"/>
              <a:gd name="connsiteY1515" fmla="*/ 3133352 h 5307626"/>
              <a:gd name="connsiteX1516" fmla="*/ 5119170 w 5408598"/>
              <a:gd name="connsiteY1516" fmla="*/ 3133352 h 5307626"/>
              <a:gd name="connsiteX1517" fmla="*/ 5124532 w 5408598"/>
              <a:gd name="connsiteY1517" fmla="*/ 3074943 h 5307626"/>
              <a:gd name="connsiteX1518" fmla="*/ 5191361 w 5408598"/>
              <a:gd name="connsiteY1518" fmla="*/ 2993885 h 5307626"/>
              <a:gd name="connsiteX1519" fmla="*/ 5187114 w 5408598"/>
              <a:gd name="connsiteY1519" fmla="*/ 3008189 h 5307626"/>
              <a:gd name="connsiteX1520" fmla="*/ 5202014 w 5408598"/>
              <a:gd name="connsiteY1520" fmla="*/ 3008189 h 5307626"/>
              <a:gd name="connsiteX1521" fmla="*/ 5206783 w 5408598"/>
              <a:gd name="connsiteY1521" fmla="*/ 2993885 h 5307626"/>
              <a:gd name="connsiteX1522" fmla="*/ 5191361 w 5408598"/>
              <a:gd name="connsiteY1522" fmla="*/ 2993885 h 5307626"/>
              <a:gd name="connsiteX1523" fmla="*/ 5408598 w 5408598"/>
              <a:gd name="connsiteY1523" fmla="*/ 2978048 h 5307626"/>
              <a:gd name="connsiteX1524" fmla="*/ 5408598 w 5408598"/>
              <a:gd name="connsiteY1524" fmla="*/ 2994452 h 5307626"/>
              <a:gd name="connsiteX1525" fmla="*/ 5407640 w 5408598"/>
              <a:gd name="connsiteY1525" fmla="*/ 2993289 h 5307626"/>
              <a:gd name="connsiteX1526" fmla="*/ 5406448 w 5408598"/>
              <a:gd name="connsiteY1526" fmla="*/ 2979580 h 5307626"/>
              <a:gd name="connsiteX1527" fmla="*/ 960775 w 5408598"/>
              <a:gd name="connsiteY1527" fmla="*/ 2911634 h 5307626"/>
              <a:gd name="connsiteX1528" fmla="*/ 985212 w 5408598"/>
              <a:gd name="connsiteY1528" fmla="*/ 2921170 h 5307626"/>
              <a:gd name="connsiteX1529" fmla="*/ 956007 w 5408598"/>
              <a:gd name="connsiteY1529" fmla="*/ 2935476 h 5307626"/>
              <a:gd name="connsiteX1530" fmla="*/ 960775 w 5408598"/>
              <a:gd name="connsiteY1530" fmla="*/ 2911634 h 5307626"/>
              <a:gd name="connsiteX1531" fmla="*/ 5358171 w 5408598"/>
              <a:gd name="connsiteY1531" fmla="*/ 2882430 h 5307626"/>
              <a:gd name="connsiteX1532" fmla="*/ 5353402 w 5408598"/>
              <a:gd name="connsiteY1532" fmla="*/ 2916403 h 5307626"/>
              <a:gd name="connsiteX1533" fmla="*/ 5382607 w 5408598"/>
              <a:gd name="connsiteY1533" fmla="*/ 2887198 h 5307626"/>
              <a:gd name="connsiteX1534" fmla="*/ 5358171 w 5408598"/>
              <a:gd name="connsiteY1534" fmla="*/ 2882430 h 5307626"/>
              <a:gd name="connsiteX1535" fmla="*/ 463699 w 5408598"/>
              <a:gd name="connsiteY1535" fmla="*/ 2844285 h 5307626"/>
              <a:gd name="connsiteX1536" fmla="*/ 492904 w 5408598"/>
              <a:gd name="connsiteY1536" fmla="*/ 2853821 h 5307626"/>
              <a:gd name="connsiteX1537" fmla="*/ 414826 w 5408598"/>
              <a:gd name="connsiteY1537" fmla="*/ 2902098 h 5307626"/>
              <a:gd name="connsiteX1538" fmla="*/ 454163 w 5408598"/>
              <a:gd name="connsiteY1538" fmla="*/ 2878258 h 5307626"/>
              <a:gd name="connsiteX1539" fmla="*/ 463699 w 5408598"/>
              <a:gd name="connsiteY1539" fmla="*/ 2844285 h 5307626"/>
              <a:gd name="connsiteX1540" fmla="*/ 605030 w 5408598"/>
              <a:gd name="connsiteY1540" fmla="*/ 2769187 h 5307626"/>
              <a:gd name="connsiteX1541" fmla="*/ 624027 w 5408598"/>
              <a:gd name="connsiteY1541" fmla="*/ 2772167 h 5307626"/>
              <a:gd name="connsiteX1542" fmla="*/ 614491 w 5408598"/>
              <a:gd name="connsiteY1542" fmla="*/ 2791240 h 5307626"/>
              <a:gd name="connsiteX1543" fmla="*/ 590054 w 5408598"/>
              <a:gd name="connsiteY1543" fmla="*/ 2776936 h 5307626"/>
              <a:gd name="connsiteX1544" fmla="*/ 605030 w 5408598"/>
              <a:gd name="connsiteY1544" fmla="*/ 2769187 h 5307626"/>
              <a:gd name="connsiteX1545" fmla="*/ 549768 w 5408598"/>
              <a:gd name="connsiteY1545" fmla="*/ 2749891 h 5307626"/>
              <a:gd name="connsiteX1546" fmla="*/ 575750 w 5408598"/>
              <a:gd name="connsiteY1546" fmla="*/ 2757267 h 5307626"/>
              <a:gd name="connsiteX1547" fmla="*/ 580518 w 5408598"/>
              <a:gd name="connsiteY1547" fmla="*/ 2810312 h 5307626"/>
              <a:gd name="connsiteX1548" fmla="*/ 512572 w 5408598"/>
              <a:gd name="connsiteY1548" fmla="*/ 2848457 h 5307626"/>
              <a:gd name="connsiteX1549" fmla="*/ 532241 w 5408598"/>
              <a:gd name="connsiteY1549" fmla="*/ 2790643 h 5307626"/>
              <a:gd name="connsiteX1550" fmla="*/ 556678 w 5408598"/>
              <a:gd name="connsiteY1550" fmla="*/ 2771572 h 5307626"/>
              <a:gd name="connsiteX1551" fmla="*/ 541778 w 5408598"/>
              <a:gd name="connsiteY1551" fmla="*/ 2752499 h 5307626"/>
              <a:gd name="connsiteX1552" fmla="*/ 549768 w 5408598"/>
              <a:gd name="connsiteY1552" fmla="*/ 2749891 h 5307626"/>
              <a:gd name="connsiteX1553" fmla="*/ 638927 w 5408598"/>
              <a:gd name="connsiteY1553" fmla="*/ 2718526 h 5307626"/>
              <a:gd name="connsiteX1554" fmla="*/ 658597 w 5408598"/>
              <a:gd name="connsiteY1554" fmla="*/ 2728063 h 5307626"/>
              <a:gd name="connsiteX1555" fmla="*/ 629391 w 5408598"/>
              <a:gd name="connsiteY1555" fmla="*/ 2737599 h 5307626"/>
              <a:gd name="connsiteX1556" fmla="*/ 638927 w 5408598"/>
              <a:gd name="connsiteY1556" fmla="*/ 2718526 h 5307626"/>
              <a:gd name="connsiteX1557" fmla="*/ 1014416 w 5408598"/>
              <a:gd name="connsiteY1557" fmla="*/ 2713758 h 5307626"/>
              <a:gd name="connsiteX1558" fmla="*/ 1116932 w 5408598"/>
              <a:gd name="connsiteY1558" fmla="*/ 2718526 h 5307626"/>
              <a:gd name="connsiteX1559" fmla="*/ 1048390 w 5408598"/>
              <a:gd name="connsiteY1559" fmla="*/ 2757267 h 5307626"/>
              <a:gd name="connsiteX1560" fmla="*/ 1014416 w 5408598"/>
              <a:gd name="connsiteY1560" fmla="*/ 2713758 h 5307626"/>
              <a:gd name="connsiteX1561" fmla="*/ 512572 w 5408598"/>
              <a:gd name="connsiteY1561" fmla="*/ 2665481 h 5307626"/>
              <a:gd name="connsiteX1562" fmla="*/ 463699 w 5408598"/>
              <a:gd name="connsiteY1562" fmla="*/ 2713758 h 5307626"/>
              <a:gd name="connsiteX1563" fmla="*/ 512572 w 5408598"/>
              <a:gd name="connsiteY1563" fmla="*/ 2665481 h 5307626"/>
              <a:gd name="connsiteX1564" fmla="*/ 646378 w 5408598"/>
              <a:gd name="connsiteY1564" fmla="*/ 2611839 h 5307626"/>
              <a:gd name="connsiteX1565" fmla="*/ 663364 w 5408598"/>
              <a:gd name="connsiteY1565" fmla="*/ 2617203 h 5307626"/>
              <a:gd name="connsiteX1566" fmla="*/ 629391 w 5408598"/>
              <a:gd name="connsiteY1566" fmla="*/ 2617203 h 5307626"/>
              <a:gd name="connsiteX1567" fmla="*/ 646378 w 5408598"/>
              <a:gd name="connsiteY1567" fmla="*/ 2611839 h 5307626"/>
              <a:gd name="connsiteX1568" fmla="*/ 790316 w 5408598"/>
              <a:gd name="connsiteY1568" fmla="*/ 2593363 h 5307626"/>
              <a:gd name="connsiteX1569" fmla="*/ 746210 w 5408598"/>
              <a:gd name="connsiteY1569" fmla="*/ 2621972 h 5307626"/>
              <a:gd name="connsiteX1570" fmla="*/ 736674 w 5408598"/>
              <a:gd name="connsiteY1570" fmla="*/ 2626740 h 5307626"/>
              <a:gd name="connsiteX1571" fmla="*/ 741443 w 5408598"/>
              <a:gd name="connsiteY1571" fmla="*/ 2670249 h 5307626"/>
              <a:gd name="connsiteX1572" fmla="*/ 707470 w 5408598"/>
              <a:gd name="connsiteY1572" fmla="*/ 2689321 h 5307626"/>
              <a:gd name="connsiteX1573" fmla="*/ 717006 w 5408598"/>
              <a:gd name="connsiteY1573" fmla="*/ 2665481 h 5307626"/>
              <a:gd name="connsiteX1574" fmla="*/ 687801 w 5408598"/>
              <a:gd name="connsiteY1574" fmla="*/ 2655945 h 5307626"/>
              <a:gd name="connsiteX1575" fmla="*/ 790316 w 5408598"/>
              <a:gd name="connsiteY1575" fmla="*/ 2593363 h 5307626"/>
              <a:gd name="connsiteX1576" fmla="*/ 5392143 w 5408598"/>
              <a:gd name="connsiteY1576" fmla="*/ 2559390 h 5307626"/>
              <a:gd name="connsiteX1577" fmla="*/ 5314066 w 5408598"/>
              <a:gd name="connsiteY1577" fmla="*/ 2617203 h 5307626"/>
              <a:gd name="connsiteX1578" fmla="*/ 5392143 w 5408598"/>
              <a:gd name="connsiteY1578" fmla="*/ 2559390 h 5307626"/>
              <a:gd name="connsiteX1579" fmla="*/ 746806 w 5408598"/>
              <a:gd name="connsiteY1579" fmla="*/ 2515881 h 5307626"/>
              <a:gd name="connsiteX1580" fmla="*/ 678264 w 5408598"/>
              <a:gd name="connsiteY1580" fmla="*/ 2568926 h 5307626"/>
              <a:gd name="connsiteX1581" fmla="*/ 746806 w 5408598"/>
              <a:gd name="connsiteY1581" fmla="*/ 2515881 h 5307626"/>
              <a:gd name="connsiteX1582" fmla="*/ 648463 w 5408598"/>
              <a:gd name="connsiteY1582" fmla="*/ 2515881 h 5307626"/>
              <a:gd name="connsiteX1583" fmla="*/ 624027 w 5408598"/>
              <a:gd name="connsiteY1583" fmla="*/ 2545085 h 5307626"/>
              <a:gd name="connsiteX1584" fmla="*/ 648463 w 5408598"/>
              <a:gd name="connsiteY1584" fmla="*/ 2515881 h 5307626"/>
              <a:gd name="connsiteX1585" fmla="*/ 5362938 w 5408598"/>
              <a:gd name="connsiteY1585" fmla="*/ 2506345 h 5307626"/>
              <a:gd name="connsiteX1586" fmla="*/ 5338502 w 5408598"/>
              <a:gd name="connsiteY1586" fmla="*/ 2525417 h 5307626"/>
              <a:gd name="connsiteX1587" fmla="*/ 5362938 w 5408598"/>
              <a:gd name="connsiteY1587" fmla="*/ 2506345 h 5307626"/>
              <a:gd name="connsiteX1588" fmla="*/ 4967782 w 5408598"/>
              <a:gd name="connsiteY1588" fmla="*/ 2448532 h 5307626"/>
              <a:gd name="connsiteX1589" fmla="*/ 4914140 w 5408598"/>
              <a:gd name="connsiteY1589" fmla="*/ 2481908 h 5307626"/>
              <a:gd name="connsiteX1590" fmla="*/ 4943345 w 5408598"/>
              <a:gd name="connsiteY1590" fmla="*/ 2472372 h 5307626"/>
              <a:gd name="connsiteX1591" fmla="*/ 4967782 w 5408598"/>
              <a:gd name="connsiteY1591" fmla="*/ 2448532 h 5307626"/>
              <a:gd name="connsiteX1592" fmla="*/ 4638175 w 5408598"/>
              <a:gd name="connsiteY1592" fmla="*/ 2386444 h 5307626"/>
              <a:gd name="connsiteX1593" fmla="*/ 4621498 w 5408598"/>
              <a:gd name="connsiteY1593" fmla="*/ 2390718 h 5307626"/>
              <a:gd name="connsiteX1594" fmla="*/ 4641164 w 5408598"/>
              <a:gd name="connsiteY1594" fmla="*/ 2390718 h 5307626"/>
              <a:gd name="connsiteX1595" fmla="*/ 4638175 w 5408598"/>
              <a:gd name="connsiteY1595" fmla="*/ 2386444 h 5307626"/>
              <a:gd name="connsiteX1596" fmla="*/ 687801 w 5408598"/>
              <a:gd name="connsiteY1596" fmla="*/ 2381181 h 5307626"/>
              <a:gd name="connsiteX1597" fmla="*/ 697337 w 5408598"/>
              <a:gd name="connsiteY1597" fmla="*/ 2395486 h 5307626"/>
              <a:gd name="connsiteX1598" fmla="*/ 672901 w 5408598"/>
              <a:gd name="connsiteY1598" fmla="*/ 2385950 h 5307626"/>
              <a:gd name="connsiteX1599" fmla="*/ 687801 w 5408598"/>
              <a:gd name="connsiteY1599" fmla="*/ 2381181 h 5307626"/>
              <a:gd name="connsiteX1600" fmla="*/ 4826526 w 5408598"/>
              <a:gd name="connsiteY1600" fmla="*/ 2313236 h 5307626"/>
              <a:gd name="connsiteX1601" fmla="*/ 4783017 w 5408598"/>
              <a:gd name="connsiteY1601" fmla="*/ 2332905 h 5307626"/>
              <a:gd name="connsiteX1602" fmla="*/ 4792553 w 5408598"/>
              <a:gd name="connsiteY1602" fmla="*/ 2342441 h 5307626"/>
              <a:gd name="connsiteX1603" fmla="*/ 4826526 w 5408598"/>
              <a:gd name="connsiteY1603" fmla="*/ 2313236 h 5307626"/>
              <a:gd name="connsiteX1604" fmla="*/ 795084 w 5408598"/>
              <a:gd name="connsiteY1604" fmla="*/ 2264959 h 5307626"/>
              <a:gd name="connsiteX1605" fmla="*/ 780183 w 5408598"/>
              <a:gd name="connsiteY1605" fmla="*/ 2308468 h 5307626"/>
              <a:gd name="connsiteX1606" fmla="*/ 750979 w 5408598"/>
              <a:gd name="connsiteY1606" fmla="*/ 2308468 h 5307626"/>
              <a:gd name="connsiteX1607" fmla="*/ 795084 w 5408598"/>
              <a:gd name="connsiteY1607" fmla="*/ 2264959 h 5307626"/>
              <a:gd name="connsiteX1608" fmla="*/ 1195009 w 5408598"/>
              <a:gd name="connsiteY1608" fmla="*/ 2255423 h 5307626"/>
              <a:gd name="connsiteX1609" fmla="*/ 1175341 w 5408598"/>
              <a:gd name="connsiteY1609" fmla="*/ 2269727 h 5307626"/>
              <a:gd name="connsiteX1610" fmla="*/ 1195009 w 5408598"/>
              <a:gd name="connsiteY1610" fmla="*/ 2255423 h 5307626"/>
              <a:gd name="connsiteX1611" fmla="*/ 5226452 w 5408598"/>
              <a:gd name="connsiteY1611" fmla="*/ 2231581 h 5307626"/>
              <a:gd name="connsiteX1612" fmla="*/ 5202014 w 5408598"/>
              <a:gd name="connsiteY1612" fmla="*/ 2245886 h 5307626"/>
              <a:gd name="connsiteX1613" fmla="*/ 5226452 w 5408598"/>
              <a:gd name="connsiteY1613" fmla="*/ 2231581 h 5307626"/>
              <a:gd name="connsiteX1614" fmla="*/ 4622987 w 5408598"/>
              <a:gd name="connsiteY1614" fmla="*/ 2225175 h 5307626"/>
              <a:gd name="connsiteX1615" fmla="*/ 4607193 w 5408598"/>
              <a:gd name="connsiteY1615" fmla="*/ 2231581 h 5307626"/>
              <a:gd name="connsiteX1616" fmla="*/ 4626860 w 5408598"/>
              <a:gd name="connsiteY1616" fmla="*/ 2245886 h 5307626"/>
              <a:gd name="connsiteX1617" fmla="*/ 4622093 w 5408598"/>
              <a:gd name="connsiteY1617" fmla="*/ 2241118 h 5307626"/>
              <a:gd name="connsiteX1618" fmla="*/ 4631629 w 5408598"/>
              <a:gd name="connsiteY1618" fmla="*/ 2241118 h 5307626"/>
              <a:gd name="connsiteX1619" fmla="*/ 4622987 w 5408598"/>
              <a:gd name="connsiteY1619" fmla="*/ 2225175 h 5307626"/>
              <a:gd name="connsiteX1620" fmla="*/ 1224215 w 5408598"/>
              <a:gd name="connsiteY1620" fmla="*/ 2222046 h 5307626"/>
              <a:gd name="connsiteX1621" fmla="*/ 1199777 w 5408598"/>
              <a:gd name="connsiteY1621" fmla="*/ 2226814 h 5307626"/>
              <a:gd name="connsiteX1622" fmla="*/ 1204545 w 5408598"/>
              <a:gd name="connsiteY1622" fmla="*/ 2245886 h 5307626"/>
              <a:gd name="connsiteX1623" fmla="*/ 1224215 w 5408598"/>
              <a:gd name="connsiteY1623" fmla="*/ 2222046 h 5307626"/>
              <a:gd name="connsiteX1624" fmla="*/ 670219 w 5408598"/>
              <a:gd name="connsiteY1624" fmla="*/ 2192245 h 5307626"/>
              <a:gd name="connsiteX1625" fmla="*/ 702701 w 5408598"/>
              <a:gd name="connsiteY1625" fmla="*/ 2202377 h 5307626"/>
              <a:gd name="connsiteX1626" fmla="*/ 668728 w 5408598"/>
              <a:gd name="connsiteY1626" fmla="*/ 2284627 h 5307626"/>
              <a:gd name="connsiteX1627" fmla="*/ 600187 w 5408598"/>
              <a:gd name="connsiteY1627" fmla="*/ 2298932 h 5307626"/>
              <a:gd name="connsiteX1628" fmla="*/ 649060 w 5408598"/>
              <a:gd name="connsiteY1628" fmla="*/ 2250654 h 5307626"/>
              <a:gd name="connsiteX1629" fmla="*/ 634160 w 5408598"/>
              <a:gd name="connsiteY1629" fmla="*/ 2207146 h 5307626"/>
              <a:gd name="connsiteX1630" fmla="*/ 670219 w 5408598"/>
              <a:gd name="connsiteY1630" fmla="*/ 2192245 h 5307626"/>
              <a:gd name="connsiteX1631" fmla="*/ 645661 w 5408598"/>
              <a:gd name="connsiteY1631" fmla="*/ 2131647 h 5307626"/>
              <a:gd name="connsiteX1632" fmla="*/ 653828 w 5408598"/>
              <a:gd name="connsiteY1632" fmla="*/ 2135028 h 5307626"/>
              <a:gd name="connsiteX1633" fmla="*/ 624623 w 5408598"/>
              <a:gd name="connsiteY1633" fmla="*/ 2149332 h 5307626"/>
              <a:gd name="connsiteX1634" fmla="*/ 645661 w 5408598"/>
              <a:gd name="connsiteY1634" fmla="*/ 2131647 h 5307626"/>
              <a:gd name="connsiteX1635" fmla="*/ 5111440 w 5408598"/>
              <a:gd name="connsiteY1635" fmla="*/ 2131079 h 5307626"/>
              <a:gd name="connsiteX1636" fmla="*/ 5104865 w 5408598"/>
              <a:gd name="connsiteY1636" fmla="*/ 2134432 h 5307626"/>
              <a:gd name="connsiteX1637" fmla="*/ 5109632 w 5408598"/>
              <a:gd name="connsiteY1637" fmla="*/ 2153504 h 5307626"/>
              <a:gd name="connsiteX1638" fmla="*/ 5134070 w 5408598"/>
              <a:gd name="connsiteY1638" fmla="*/ 2134432 h 5307626"/>
              <a:gd name="connsiteX1639" fmla="*/ 5111440 w 5408598"/>
              <a:gd name="connsiteY1639" fmla="*/ 2131079 h 5307626"/>
              <a:gd name="connsiteX1640" fmla="*/ 4831294 w 5408598"/>
              <a:gd name="connsiteY1640" fmla="*/ 2120128 h 5307626"/>
              <a:gd name="connsiteX1641" fmla="*/ 4802089 w 5408598"/>
              <a:gd name="connsiteY1641" fmla="*/ 2139200 h 5307626"/>
              <a:gd name="connsiteX1642" fmla="*/ 4831294 w 5408598"/>
              <a:gd name="connsiteY1642" fmla="*/ 2120128 h 5307626"/>
              <a:gd name="connsiteX1643" fmla="*/ 1175341 w 5408598"/>
              <a:gd name="connsiteY1643" fmla="*/ 2120128 h 5307626"/>
              <a:gd name="connsiteX1644" fmla="*/ 1092495 w 5408598"/>
              <a:gd name="connsiteY1644" fmla="*/ 2202377 h 5307626"/>
              <a:gd name="connsiteX1645" fmla="*/ 1121699 w 5408598"/>
              <a:gd name="connsiteY1645" fmla="*/ 2221450 h 5307626"/>
              <a:gd name="connsiteX1646" fmla="*/ 1175341 w 5408598"/>
              <a:gd name="connsiteY1646" fmla="*/ 2120128 h 5307626"/>
              <a:gd name="connsiteX1647" fmla="*/ 5408598 w 5408598"/>
              <a:gd name="connsiteY1647" fmla="*/ 2114098 h 5307626"/>
              <a:gd name="connsiteX1648" fmla="*/ 5408598 w 5408598"/>
              <a:gd name="connsiteY1648" fmla="*/ 2130301 h 5307626"/>
              <a:gd name="connsiteX1649" fmla="*/ 5405256 w 5408598"/>
              <a:gd name="connsiteY1649" fmla="*/ 2114764 h 5307626"/>
              <a:gd name="connsiteX1650" fmla="*/ 5051224 w 5408598"/>
              <a:gd name="connsiteY1650" fmla="*/ 2101055 h 5307626"/>
              <a:gd name="connsiteX1651" fmla="*/ 5046455 w 5408598"/>
              <a:gd name="connsiteY1651" fmla="*/ 2124895 h 5307626"/>
              <a:gd name="connsiteX1652" fmla="*/ 5070892 w 5408598"/>
              <a:gd name="connsiteY1652" fmla="*/ 2110591 h 5307626"/>
              <a:gd name="connsiteX1653" fmla="*/ 5051224 w 5408598"/>
              <a:gd name="connsiteY1653" fmla="*/ 2101055 h 5307626"/>
              <a:gd name="connsiteX1654" fmla="*/ 4982682 w 5408598"/>
              <a:gd name="connsiteY1654" fmla="*/ 2096287 h 5307626"/>
              <a:gd name="connsiteX1655" fmla="*/ 4944537 w 5408598"/>
              <a:gd name="connsiteY1655" fmla="*/ 2149928 h 5307626"/>
              <a:gd name="connsiteX1656" fmla="*/ 4949306 w 5408598"/>
              <a:gd name="connsiteY1656" fmla="*/ 2173769 h 5307626"/>
              <a:gd name="connsiteX1657" fmla="*/ 4983278 w 5408598"/>
              <a:gd name="connsiteY1657" fmla="*/ 2144564 h 5307626"/>
              <a:gd name="connsiteX1658" fmla="*/ 5017250 w 5408598"/>
              <a:gd name="connsiteY1658" fmla="*/ 2154100 h 5307626"/>
              <a:gd name="connsiteX1659" fmla="*/ 5026788 w 5408598"/>
              <a:gd name="connsiteY1659" fmla="*/ 2115359 h 5307626"/>
              <a:gd name="connsiteX1660" fmla="*/ 4982682 w 5408598"/>
              <a:gd name="connsiteY1660" fmla="*/ 2096287 h 5307626"/>
              <a:gd name="connsiteX1661" fmla="*/ 4685270 w 5408598"/>
              <a:gd name="connsiteY1661" fmla="*/ 1975295 h 5307626"/>
              <a:gd name="connsiteX1662" fmla="*/ 4611960 w 5408598"/>
              <a:gd name="connsiteY1662" fmla="*/ 2014037 h 5307626"/>
              <a:gd name="connsiteX1663" fmla="*/ 4577392 w 5408598"/>
              <a:gd name="connsiteY1663" fmla="*/ 2070658 h 5307626"/>
              <a:gd name="connsiteX1664" fmla="*/ 4586928 w 5408598"/>
              <a:gd name="connsiteY1664" fmla="*/ 2109399 h 5307626"/>
              <a:gd name="connsiteX1665" fmla="*/ 4611364 w 5408598"/>
              <a:gd name="connsiteY1665" fmla="*/ 2118936 h 5307626"/>
              <a:gd name="connsiteX1666" fmla="*/ 4586928 w 5408598"/>
              <a:gd name="connsiteY1666" fmla="*/ 2118936 h 5307626"/>
              <a:gd name="connsiteX1667" fmla="*/ 4631033 w 5408598"/>
              <a:gd name="connsiteY1667" fmla="*/ 2167213 h 5307626"/>
              <a:gd name="connsiteX1668" fmla="*/ 4626264 w 5408598"/>
              <a:gd name="connsiteY1668" fmla="*/ 2201185 h 5307626"/>
              <a:gd name="connsiteX1669" fmla="*/ 4641164 w 5408598"/>
              <a:gd name="connsiteY1669" fmla="*/ 2191649 h 5307626"/>
              <a:gd name="connsiteX1670" fmla="*/ 4656066 w 5408598"/>
              <a:gd name="connsiteY1670" fmla="*/ 2225622 h 5307626"/>
              <a:gd name="connsiteX1671" fmla="*/ 4694806 w 5408598"/>
              <a:gd name="connsiteY1671" fmla="*/ 2172577 h 5307626"/>
              <a:gd name="connsiteX1672" fmla="*/ 4704342 w 5408598"/>
              <a:gd name="connsiteY1672" fmla="*/ 2182113 h 5307626"/>
              <a:gd name="connsiteX1673" fmla="*/ 4728780 w 5408598"/>
              <a:gd name="connsiteY1673" fmla="*/ 2138604 h 5307626"/>
              <a:gd name="connsiteX1674" fmla="*/ 4641164 w 5408598"/>
              <a:gd name="connsiteY1674" fmla="*/ 2177344 h 5307626"/>
              <a:gd name="connsiteX1675" fmla="*/ 4636398 w 5408598"/>
              <a:gd name="connsiteY1675" fmla="*/ 2158273 h 5307626"/>
              <a:gd name="connsiteX1676" fmla="*/ 4699574 w 5408598"/>
              <a:gd name="connsiteY1676" fmla="*/ 2095691 h 5307626"/>
              <a:gd name="connsiteX1677" fmla="*/ 4743680 w 5408598"/>
              <a:gd name="connsiteY1677" fmla="*/ 2042646 h 5307626"/>
              <a:gd name="connsiteX1678" fmla="*/ 4738912 w 5408598"/>
              <a:gd name="connsiteY1678" fmla="*/ 2033109 h 5307626"/>
              <a:gd name="connsiteX1679" fmla="*/ 4709707 w 5408598"/>
              <a:gd name="connsiteY1679" fmla="*/ 2042646 h 5307626"/>
              <a:gd name="connsiteX1680" fmla="*/ 4685270 w 5408598"/>
              <a:gd name="connsiteY1680" fmla="*/ 2028341 h 5307626"/>
              <a:gd name="connsiteX1681" fmla="*/ 4709707 w 5408598"/>
              <a:gd name="connsiteY1681" fmla="*/ 1999136 h 5307626"/>
              <a:gd name="connsiteX1682" fmla="*/ 4685270 w 5408598"/>
              <a:gd name="connsiteY1682" fmla="*/ 1975295 h 5307626"/>
              <a:gd name="connsiteX1683" fmla="*/ 784327 w 5408598"/>
              <a:gd name="connsiteY1683" fmla="*/ 1962482 h 5307626"/>
              <a:gd name="connsiteX1684" fmla="*/ 775415 w 5408598"/>
              <a:gd name="connsiteY1684" fmla="*/ 1965760 h 5307626"/>
              <a:gd name="connsiteX1685" fmla="*/ 755746 w 5408598"/>
              <a:gd name="connsiteY1685" fmla="*/ 2062314 h 5307626"/>
              <a:gd name="connsiteX1686" fmla="*/ 809388 w 5408598"/>
              <a:gd name="connsiteY1686" fmla="*/ 1970528 h 5307626"/>
              <a:gd name="connsiteX1687" fmla="*/ 784327 w 5408598"/>
              <a:gd name="connsiteY1687" fmla="*/ 1962482 h 5307626"/>
              <a:gd name="connsiteX1688" fmla="*/ 5143606 w 5408598"/>
              <a:gd name="connsiteY1688" fmla="*/ 1931786 h 5307626"/>
              <a:gd name="connsiteX1689" fmla="*/ 5138838 w 5408598"/>
              <a:gd name="connsiteY1689" fmla="*/ 1960395 h 5307626"/>
              <a:gd name="connsiteX1690" fmla="*/ 5123937 w 5408598"/>
              <a:gd name="connsiteY1690" fmla="*/ 1946091 h 5307626"/>
              <a:gd name="connsiteX1691" fmla="*/ 5143606 w 5408598"/>
              <a:gd name="connsiteY1691" fmla="*/ 1931786 h 5307626"/>
              <a:gd name="connsiteX1692" fmla="*/ 4884935 w 5408598"/>
              <a:gd name="connsiteY1692" fmla="*/ 1931786 h 5307626"/>
              <a:gd name="connsiteX1693" fmla="*/ 4850963 w 5408598"/>
              <a:gd name="connsiteY1693" fmla="*/ 1955627 h 5307626"/>
              <a:gd name="connsiteX1694" fmla="*/ 4884935 w 5408598"/>
              <a:gd name="connsiteY1694" fmla="*/ 1931786 h 5307626"/>
              <a:gd name="connsiteX1695" fmla="*/ 5408598 w 5408598"/>
              <a:gd name="connsiteY1695" fmla="*/ 1892531 h 5307626"/>
              <a:gd name="connsiteX1696" fmla="*/ 5408598 w 5408598"/>
              <a:gd name="connsiteY1696" fmla="*/ 1951009 h 5307626"/>
              <a:gd name="connsiteX1697" fmla="*/ 5406523 w 5408598"/>
              <a:gd name="connsiteY1697" fmla="*/ 1952042 h 5307626"/>
              <a:gd name="connsiteX1698" fmla="*/ 5386184 w 5408598"/>
              <a:gd name="connsiteY1698" fmla="*/ 1966356 h 5307626"/>
              <a:gd name="connsiteX1699" fmla="*/ 5376648 w 5408598"/>
              <a:gd name="connsiteY1699" fmla="*/ 1932383 h 5307626"/>
              <a:gd name="connsiteX1700" fmla="*/ 5405852 w 5408598"/>
              <a:gd name="connsiteY1700" fmla="*/ 1932383 h 5307626"/>
              <a:gd name="connsiteX1701" fmla="*/ 5381416 w 5408598"/>
              <a:gd name="connsiteY1701" fmla="*/ 1918079 h 5307626"/>
              <a:gd name="connsiteX1702" fmla="*/ 5397657 w 5408598"/>
              <a:gd name="connsiteY1702" fmla="*/ 1903234 h 5307626"/>
              <a:gd name="connsiteX1703" fmla="*/ 5050628 w 5408598"/>
              <a:gd name="connsiteY1703" fmla="*/ 1888873 h 5307626"/>
              <a:gd name="connsiteX1704" fmla="*/ 5055396 w 5408598"/>
              <a:gd name="connsiteY1704" fmla="*/ 1912715 h 5307626"/>
              <a:gd name="connsiteX1705" fmla="*/ 5021422 w 5408598"/>
              <a:gd name="connsiteY1705" fmla="*/ 1912715 h 5307626"/>
              <a:gd name="connsiteX1706" fmla="*/ 5050628 w 5408598"/>
              <a:gd name="connsiteY1706" fmla="*/ 1888873 h 5307626"/>
              <a:gd name="connsiteX1707" fmla="*/ 5333734 w 5408598"/>
              <a:gd name="connsiteY1707" fmla="*/ 1869206 h 5307626"/>
              <a:gd name="connsiteX1708" fmla="*/ 5265193 w 5408598"/>
              <a:gd name="connsiteY1708" fmla="*/ 1898410 h 5307626"/>
              <a:gd name="connsiteX1709" fmla="*/ 5333734 w 5408598"/>
              <a:gd name="connsiteY1709" fmla="*/ 1869206 h 5307626"/>
              <a:gd name="connsiteX1710" fmla="*/ 5163274 w 5408598"/>
              <a:gd name="connsiteY1710" fmla="*/ 1854901 h 5307626"/>
              <a:gd name="connsiteX1711" fmla="*/ 5119765 w 5408598"/>
              <a:gd name="connsiteY1711" fmla="*/ 1903774 h 5307626"/>
              <a:gd name="connsiteX1712" fmla="*/ 5129301 w 5408598"/>
              <a:gd name="connsiteY1712" fmla="*/ 1918079 h 5307626"/>
              <a:gd name="connsiteX1713" fmla="*/ 5158506 w 5408598"/>
              <a:gd name="connsiteY1713" fmla="*/ 1913310 h 5307626"/>
              <a:gd name="connsiteX1714" fmla="*/ 5100096 w 5408598"/>
              <a:gd name="connsiteY1714" fmla="*/ 1942515 h 5307626"/>
              <a:gd name="connsiteX1715" fmla="*/ 5109632 w 5408598"/>
              <a:gd name="connsiteY1715" fmla="*/ 1961588 h 5307626"/>
              <a:gd name="connsiteX1716" fmla="*/ 5046455 w 5408598"/>
              <a:gd name="connsiteY1716" fmla="*/ 1985428 h 5307626"/>
              <a:gd name="connsiteX1717" fmla="*/ 5031555 w 5408598"/>
              <a:gd name="connsiteY1717" fmla="*/ 1951455 h 5307626"/>
              <a:gd name="connsiteX1718" fmla="*/ 5109632 w 5408598"/>
              <a:gd name="connsiteY1718" fmla="*/ 1907946 h 5307626"/>
              <a:gd name="connsiteX1719" fmla="*/ 5163274 w 5408598"/>
              <a:gd name="connsiteY1719" fmla="*/ 1854901 h 5307626"/>
              <a:gd name="connsiteX1720" fmla="*/ 5408598 w 5408598"/>
              <a:gd name="connsiteY1720" fmla="*/ 1822051 h 5307626"/>
              <a:gd name="connsiteX1721" fmla="*/ 5408598 w 5408598"/>
              <a:gd name="connsiteY1721" fmla="*/ 1834899 h 5307626"/>
              <a:gd name="connsiteX1722" fmla="*/ 5401680 w 5408598"/>
              <a:gd name="connsiteY1722" fmla="*/ 1831061 h 5307626"/>
              <a:gd name="connsiteX1723" fmla="*/ 322742 w 5408598"/>
              <a:gd name="connsiteY1723" fmla="*/ 1804836 h 5307626"/>
              <a:gd name="connsiteX1724" fmla="*/ 331981 w 5408598"/>
              <a:gd name="connsiteY1724" fmla="*/ 1806624 h 5307626"/>
              <a:gd name="connsiteX1725" fmla="*/ 331981 w 5408598"/>
              <a:gd name="connsiteY1725" fmla="*/ 1820928 h 5307626"/>
              <a:gd name="connsiteX1726" fmla="*/ 317079 w 5408598"/>
              <a:gd name="connsiteY1726" fmla="*/ 1806624 h 5307626"/>
              <a:gd name="connsiteX1727" fmla="*/ 322742 w 5408598"/>
              <a:gd name="connsiteY1727" fmla="*/ 1804836 h 5307626"/>
              <a:gd name="connsiteX1728" fmla="*/ 5407044 w 5408598"/>
              <a:gd name="connsiteY1728" fmla="*/ 1752982 h 5307626"/>
              <a:gd name="connsiteX1729" fmla="*/ 5382607 w 5408598"/>
              <a:gd name="connsiteY1729" fmla="*/ 1782187 h 5307626"/>
              <a:gd name="connsiteX1730" fmla="*/ 5407044 w 5408598"/>
              <a:gd name="connsiteY1730" fmla="*/ 1752982 h 5307626"/>
              <a:gd name="connsiteX1731" fmla="*/ 5260424 w 5408598"/>
              <a:gd name="connsiteY1731" fmla="*/ 1743446 h 5307626"/>
              <a:gd name="connsiteX1732" fmla="*/ 5275326 w 5408598"/>
              <a:gd name="connsiteY1732" fmla="*/ 1743446 h 5307626"/>
              <a:gd name="connsiteX1733" fmla="*/ 5250888 w 5408598"/>
              <a:gd name="connsiteY1733" fmla="*/ 1791724 h 5307626"/>
              <a:gd name="connsiteX1734" fmla="*/ 5231220 w 5408598"/>
              <a:gd name="connsiteY1734" fmla="*/ 1786955 h 5307626"/>
              <a:gd name="connsiteX1735" fmla="*/ 5235988 w 5408598"/>
              <a:gd name="connsiteY1735" fmla="*/ 1762518 h 5307626"/>
              <a:gd name="connsiteX1736" fmla="*/ 5260424 w 5408598"/>
              <a:gd name="connsiteY1736" fmla="*/ 1743446 h 5307626"/>
              <a:gd name="connsiteX1737" fmla="*/ 5408598 w 5408598"/>
              <a:gd name="connsiteY1737" fmla="*/ 1700884 h 5307626"/>
              <a:gd name="connsiteX1738" fmla="*/ 5408598 w 5408598"/>
              <a:gd name="connsiteY1738" fmla="*/ 1705301 h 5307626"/>
              <a:gd name="connsiteX1739" fmla="*/ 5401680 w 5408598"/>
              <a:gd name="connsiteY1739" fmla="*/ 1705301 h 5307626"/>
              <a:gd name="connsiteX1740" fmla="*/ 5407268 w 5408598"/>
              <a:gd name="connsiteY1740" fmla="*/ 1701055 h 5307626"/>
              <a:gd name="connsiteX1741" fmla="*/ 5138838 w 5408598"/>
              <a:gd name="connsiteY1741" fmla="*/ 1637355 h 5307626"/>
              <a:gd name="connsiteX1742" fmla="*/ 5109632 w 5408598"/>
              <a:gd name="connsiteY1742" fmla="*/ 1642124 h 5307626"/>
              <a:gd name="connsiteX1743" fmla="*/ 5138838 w 5408598"/>
              <a:gd name="connsiteY1743" fmla="*/ 1637355 h 5307626"/>
              <a:gd name="connsiteX1744" fmla="*/ 4992888 w 5408598"/>
              <a:gd name="connsiteY1744" fmla="*/ 1374075 h 5307626"/>
              <a:gd name="connsiteX1745" fmla="*/ 4938576 w 5408598"/>
              <a:gd name="connsiteY1745" fmla="*/ 1410870 h 5307626"/>
              <a:gd name="connsiteX1746" fmla="*/ 5016654 w 5408598"/>
              <a:gd name="connsiteY1746" fmla="*/ 1381665 h 5307626"/>
              <a:gd name="connsiteX1747" fmla="*/ 4992888 w 5408598"/>
              <a:gd name="connsiteY1747" fmla="*/ 1374075 h 5307626"/>
              <a:gd name="connsiteX1748" fmla="*/ 580518 w 5408598"/>
              <a:gd name="connsiteY1748" fmla="*/ 1323851 h 5307626"/>
              <a:gd name="connsiteX1749" fmla="*/ 541778 w 5408598"/>
              <a:gd name="connsiteY1749" fmla="*/ 1342924 h 5307626"/>
              <a:gd name="connsiteX1750" fmla="*/ 580518 w 5408598"/>
              <a:gd name="connsiteY1750" fmla="*/ 1323851 h 5307626"/>
              <a:gd name="connsiteX1751" fmla="*/ 5202014 w 5408598"/>
              <a:gd name="connsiteY1751" fmla="*/ 1300011 h 5307626"/>
              <a:gd name="connsiteX1752" fmla="*/ 5187114 w 5408598"/>
              <a:gd name="connsiteY1752" fmla="*/ 1319084 h 5307626"/>
              <a:gd name="connsiteX1753" fmla="*/ 5202014 w 5408598"/>
              <a:gd name="connsiteY1753" fmla="*/ 1300011 h 5307626"/>
              <a:gd name="connsiteX1754" fmla="*/ 5172811 w 5408598"/>
              <a:gd name="connsiteY1754" fmla="*/ 884589 h 5307626"/>
              <a:gd name="connsiteX1755" fmla="*/ 5163274 w 5408598"/>
              <a:gd name="connsiteY1755" fmla="*/ 898894 h 5307626"/>
              <a:gd name="connsiteX1756" fmla="*/ 5172811 w 5408598"/>
              <a:gd name="connsiteY1756" fmla="*/ 884589 h 5307626"/>
              <a:gd name="connsiteX1757" fmla="*/ 1033489 w 5408598"/>
              <a:gd name="connsiteY1757" fmla="*/ 851212 h 5307626"/>
              <a:gd name="connsiteX1758" fmla="*/ 999516 w 5408598"/>
              <a:gd name="connsiteY1758" fmla="*/ 875053 h 5307626"/>
              <a:gd name="connsiteX1759" fmla="*/ 1033489 w 5408598"/>
              <a:gd name="connsiteY1759" fmla="*/ 851212 h 5307626"/>
              <a:gd name="connsiteX1760" fmla="*/ 4802089 w 5408598"/>
              <a:gd name="connsiteY1760" fmla="*/ 802935 h 5307626"/>
              <a:gd name="connsiteX1761" fmla="*/ 4763348 w 5408598"/>
              <a:gd name="connsiteY1761" fmla="*/ 822007 h 5307626"/>
              <a:gd name="connsiteX1762" fmla="*/ 4802089 w 5408598"/>
              <a:gd name="connsiteY1762" fmla="*/ 802935 h 5307626"/>
              <a:gd name="connsiteX1763" fmla="*/ 4938576 w 5408598"/>
              <a:gd name="connsiteY1763" fmla="*/ 778498 h 5307626"/>
              <a:gd name="connsiteX1764" fmla="*/ 4880166 w 5408598"/>
              <a:gd name="connsiteY1764" fmla="*/ 807703 h 5307626"/>
              <a:gd name="connsiteX1765" fmla="*/ 4938576 w 5408598"/>
              <a:gd name="connsiteY1765" fmla="*/ 778498 h 5307626"/>
              <a:gd name="connsiteX1766" fmla="*/ 4987450 w 5408598"/>
              <a:gd name="connsiteY1766" fmla="*/ 720685 h 5307626"/>
              <a:gd name="connsiteX1767" fmla="*/ 4977914 w 5408598"/>
              <a:gd name="connsiteY1767" fmla="*/ 749294 h 5307626"/>
              <a:gd name="connsiteX1768" fmla="*/ 4963014 w 5408598"/>
              <a:gd name="connsiteY1768" fmla="*/ 744525 h 5307626"/>
              <a:gd name="connsiteX1769" fmla="*/ 4987450 w 5408598"/>
              <a:gd name="connsiteY1769" fmla="*/ 720685 h 5307626"/>
              <a:gd name="connsiteX1770" fmla="*/ 5407044 w 5408598"/>
              <a:gd name="connsiteY1770" fmla="*/ 701017 h 5307626"/>
              <a:gd name="connsiteX1771" fmla="*/ 5408598 w 5408598"/>
              <a:gd name="connsiteY1771" fmla="*/ 701918 h 5307626"/>
              <a:gd name="connsiteX1772" fmla="*/ 5408598 w 5408598"/>
              <a:gd name="connsiteY1772" fmla="*/ 726438 h 5307626"/>
              <a:gd name="connsiteX1773" fmla="*/ 5407044 w 5408598"/>
              <a:gd name="connsiteY1773" fmla="*/ 730221 h 5307626"/>
              <a:gd name="connsiteX1774" fmla="*/ 5392143 w 5408598"/>
              <a:gd name="connsiteY1774" fmla="*/ 706381 h 5307626"/>
              <a:gd name="connsiteX1775" fmla="*/ 5407044 w 5408598"/>
              <a:gd name="connsiteY1775" fmla="*/ 701017 h 5307626"/>
              <a:gd name="connsiteX1776" fmla="*/ 5075064 w 5408598"/>
              <a:gd name="connsiteY1776" fmla="*/ 681944 h 5307626"/>
              <a:gd name="connsiteX1777" fmla="*/ 5055396 w 5408598"/>
              <a:gd name="connsiteY1777" fmla="*/ 715916 h 5307626"/>
              <a:gd name="connsiteX1778" fmla="*/ 5075064 w 5408598"/>
              <a:gd name="connsiteY1778" fmla="*/ 681944 h 5307626"/>
              <a:gd name="connsiteX1779" fmla="*/ 5133473 w 5408598"/>
              <a:gd name="connsiteY1779" fmla="*/ 653336 h 5307626"/>
              <a:gd name="connsiteX1780" fmla="*/ 5148374 w 5408598"/>
              <a:gd name="connsiteY1780" fmla="*/ 672408 h 5307626"/>
              <a:gd name="connsiteX1781" fmla="*/ 5084600 w 5408598"/>
              <a:gd name="connsiteY1781" fmla="*/ 682540 h 5307626"/>
              <a:gd name="connsiteX1782" fmla="*/ 5133473 w 5408598"/>
              <a:gd name="connsiteY1782" fmla="*/ 653336 h 5307626"/>
              <a:gd name="connsiteX1783" fmla="*/ 4573220 w 5408598"/>
              <a:gd name="connsiteY1783" fmla="*/ 648567 h 5307626"/>
              <a:gd name="connsiteX1784" fmla="*/ 4461170 w 5408598"/>
              <a:gd name="connsiteY1784" fmla="*/ 701612 h 5307626"/>
              <a:gd name="connsiteX1785" fmla="*/ 4573220 w 5408598"/>
              <a:gd name="connsiteY1785" fmla="*/ 648567 h 5307626"/>
              <a:gd name="connsiteX1786" fmla="*/ 1277855 w 5408598"/>
              <a:gd name="connsiteY1786" fmla="*/ 580621 h 5307626"/>
              <a:gd name="connsiteX1787" fmla="*/ 1253418 w 5408598"/>
              <a:gd name="connsiteY1787" fmla="*/ 609827 h 5307626"/>
              <a:gd name="connsiteX1788" fmla="*/ 1277855 w 5408598"/>
              <a:gd name="connsiteY1788" fmla="*/ 580621 h 5307626"/>
              <a:gd name="connsiteX1789" fmla="*/ 5236025 w 5408598"/>
              <a:gd name="connsiteY1789" fmla="*/ 576878 h 5307626"/>
              <a:gd name="connsiteX1790" fmla="*/ 5270557 w 5408598"/>
              <a:gd name="connsiteY1790" fmla="*/ 590754 h 5307626"/>
              <a:gd name="connsiteX1791" fmla="*/ 5261021 w 5408598"/>
              <a:gd name="connsiteY1791" fmla="*/ 609827 h 5307626"/>
              <a:gd name="connsiteX1792" fmla="*/ 5299762 w 5408598"/>
              <a:gd name="connsiteY1792" fmla="*/ 609827 h 5307626"/>
              <a:gd name="connsiteX1793" fmla="*/ 5290226 w 5408598"/>
              <a:gd name="connsiteY1793" fmla="*/ 643799 h 5307626"/>
              <a:gd name="connsiteX1794" fmla="*/ 5216916 w 5408598"/>
              <a:gd name="connsiteY1794" fmla="*/ 662872 h 5307626"/>
              <a:gd name="connsiteX1795" fmla="*/ 5236025 w 5408598"/>
              <a:gd name="connsiteY1795" fmla="*/ 576878 h 5307626"/>
              <a:gd name="connsiteX1796" fmla="*/ 4846194 w 5408598"/>
              <a:gd name="connsiteY1796" fmla="*/ 542476 h 5307626"/>
              <a:gd name="connsiteX1797" fmla="*/ 4758580 w 5408598"/>
              <a:gd name="connsiteY1797" fmla="*/ 609827 h 5307626"/>
              <a:gd name="connsiteX1798" fmla="*/ 4675734 w 5408598"/>
              <a:gd name="connsiteY1798" fmla="*/ 643799 h 5307626"/>
              <a:gd name="connsiteX1799" fmla="*/ 4665602 w 5408598"/>
              <a:gd name="connsiteY1799" fmla="*/ 619958 h 5307626"/>
              <a:gd name="connsiteX1800" fmla="*/ 4846194 w 5408598"/>
              <a:gd name="connsiteY1800" fmla="*/ 542476 h 5307626"/>
              <a:gd name="connsiteX1801" fmla="*/ 2978880 w 5408598"/>
              <a:gd name="connsiteY1801" fmla="*/ 522808 h 5307626"/>
              <a:gd name="connsiteX1802" fmla="*/ 2944908 w 5408598"/>
              <a:gd name="connsiteY1802" fmla="*/ 556185 h 5307626"/>
              <a:gd name="connsiteX1803" fmla="*/ 2940140 w 5408598"/>
              <a:gd name="connsiteY1803" fmla="*/ 532345 h 5307626"/>
              <a:gd name="connsiteX1804" fmla="*/ 2978880 w 5408598"/>
              <a:gd name="connsiteY1804" fmla="*/ 522808 h 5307626"/>
              <a:gd name="connsiteX1805" fmla="*/ 5408598 w 5408598"/>
              <a:gd name="connsiteY1805" fmla="*/ 521064 h 5307626"/>
              <a:gd name="connsiteX1806" fmla="*/ 5408598 w 5408598"/>
              <a:gd name="connsiteY1806" fmla="*/ 535281 h 5307626"/>
              <a:gd name="connsiteX1807" fmla="*/ 5397210 w 5408598"/>
              <a:gd name="connsiteY1807" fmla="*/ 536517 h 5307626"/>
              <a:gd name="connsiteX1808" fmla="*/ 5362343 w 5408598"/>
              <a:gd name="connsiteY1808" fmla="*/ 551417 h 5307626"/>
              <a:gd name="connsiteX1809" fmla="*/ 5381788 w 5408598"/>
              <a:gd name="connsiteY1809" fmla="*/ 534207 h 5307626"/>
              <a:gd name="connsiteX1810" fmla="*/ 4918089 w 5408598"/>
              <a:gd name="connsiteY1810" fmla="*/ 516848 h 5307626"/>
              <a:gd name="connsiteX1811" fmla="*/ 4943940 w 5408598"/>
              <a:gd name="connsiteY1811" fmla="*/ 518040 h 5307626"/>
              <a:gd name="connsiteX1812" fmla="*/ 4899836 w 5408598"/>
              <a:gd name="connsiteY1812" fmla="*/ 537112 h 5307626"/>
              <a:gd name="connsiteX1813" fmla="*/ 4918089 w 5408598"/>
              <a:gd name="connsiteY1813" fmla="*/ 516848 h 5307626"/>
              <a:gd name="connsiteX1814" fmla="*/ 2320210 w 5408598"/>
              <a:gd name="connsiteY1814" fmla="*/ 510292 h 5307626"/>
              <a:gd name="connsiteX1815" fmla="*/ 2305980 w 5408598"/>
              <a:gd name="connsiteY1815" fmla="*/ 527576 h 5307626"/>
              <a:gd name="connsiteX1816" fmla="*/ 2330417 w 5408598"/>
              <a:gd name="connsiteY1816" fmla="*/ 532345 h 5307626"/>
              <a:gd name="connsiteX1817" fmla="*/ 2320210 w 5408598"/>
              <a:gd name="connsiteY1817" fmla="*/ 510292 h 5307626"/>
              <a:gd name="connsiteX1818" fmla="*/ 5408598 w 5408598"/>
              <a:gd name="connsiteY1818" fmla="*/ 495540 h 5307626"/>
              <a:gd name="connsiteX1819" fmla="*/ 5408598 w 5408598"/>
              <a:gd name="connsiteY1819" fmla="*/ 509496 h 5307626"/>
              <a:gd name="connsiteX1820" fmla="*/ 5403245 w 5408598"/>
              <a:gd name="connsiteY1820" fmla="*/ 503736 h 5307626"/>
              <a:gd name="connsiteX1821" fmla="*/ 5404334 w 5408598"/>
              <a:gd name="connsiteY1821" fmla="*/ 496658 h 5307626"/>
              <a:gd name="connsiteX1822" fmla="*/ 2975407 w 5408598"/>
              <a:gd name="connsiteY1822" fmla="*/ 483303 h 5307626"/>
              <a:gd name="connsiteX1823" fmla="*/ 2896035 w 5408598"/>
              <a:gd name="connsiteY1823" fmla="*/ 542476 h 5307626"/>
              <a:gd name="connsiteX1824" fmla="*/ 2627829 w 5408598"/>
              <a:gd name="connsiteY1824" fmla="*/ 740354 h 5307626"/>
              <a:gd name="connsiteX1825" fmla="*/ 2842394 w 5408598"/>
              <a:gd name="connsiteY1825" fmla="*/ 692076 h 5307626"/>
              <a:gd name="connsiteX1826" fmla="*/ 3032522 w 5408598"/>
              <a:gd name="connsiteY1826" fmla="*/ 518636 h 5307626"/>
              <a:gd name="connsiteX1827" fmla="*/ 3012854 w 5408598"/>
              <a:gd name="connsiteY1827" fmla="*/ 489431 h 5307626"/>
              <a:gd name="connsiteX1828" fmla="*/ 2975407 w 5408598"/>
              <a:gd name="connsiteY1828" fmla="*/ 483303 h 5307626"/>
              <a:gd name="connsiteX1829" fmla="*/ 5408598 w 5408598"/>
              <a:gd name="connsiteY1829" fmla="*/ 448124 h 5307626"/>
              <a:gd name="connsiteX1830" fmla="*/ 5408598 w 5408598"/>
              <a:gd name="connsiteY1830" fmla="*/ 490329 h 5307626"/>
              <a:gd name="connsiteX1831" fmla="*/ 5403393 w 5408598"/>
              <a:gd name="connsiteY1831" fmla="*/ 491219 h 5307626"/>
              <a:gd name="connsiteX1832" fmla="*/ 5386779 w 5408598"/>
              <a:gd name="connsiteY1832" fmla="*/ 488835 h 5307626"/>
              <a:gd name="connsiteX1833" fmla="*/ 5398867 w 5408598"/>
              <a:gd name="connsiteY1833" fmla="*/ 451835 h 5307626"/>
              <a:gd name="connsiteX1834" fmla="*/ 3861578 w 5408598"/>
              <a:gd name="connsiteY1834" fmla="*/ 445922 h 5307626"/>
              <a:gd name="connsiteX1835" fmla="*/ 3788268 w 5408598"/>
              <a:gd name="connsiteY1835" fmla="*/ 498967 h 5307626"/>
              <a:gd name="connsiteX1836" fmla="*/ 3861578 w 5408598"/>
              <a:gd name="connsiteY1836" fmla="*/ 498967 h 5307626"/>
              <a:gd name="connsiteX1837" fmla="*/ 3861578 w 5408598"/>
              <a:gd name="connsiteY1837" fmla="*/ 445922 h 5307626"/>
              <a:gd name="connsiteX1838" fmla="*/ 4636704 w 5408598"/>
              <a:gd name="connsiteY1838" fmla="*/ 432381 h 5307626"/>
              <a:gd name="connsiteX1839" fmla="*/ 4548783 w 5408598"/>
              <a:gd name="connsiteY1839" fmla="*/ 469763 h 5307626"/>
              <a:gd name="connsiteX1840" fmla="*/ 4544016 w 5408598"/>
              <a:gd name="connsiteY1840" fmla="*/ 503736 h 5307626"/>
              <a:gd name="connsiteX1841" fmla="*/ 4680502 w 5408598"/>
              <a:gd name="connsiteY1841" fmla="*/ 464994 h 5307626"/>
              <a:gd name="connsiteX1842" fmla="*/ 4675734 w 5408598"/>
              <a:gd name="connsiteY1842" fmla="*/ 435790 h 5307626"/>
              <a:gd name="connsiteX1843" fmla="*/ 4636704 w 5408598"/>
              <a:gd name="connsiteY1843" fmla="*/ 432381 h 5307626"/>
              <a:gd name="connsiteX1844" fmla="*/ 1672417 w 5408598"/>
              <a:gd name="connsiteY1844" fmla="*/ 382745 h 5307626"/>
              <a:gd name="connsiteX1845" fmla="*/ 1633676 w 5408598"/>
              <a:gd name="connsiteY1845" fmla="*/ 406585 h 5307626"/>
              <a:gd name="connsiteX1846" fmla="*/ 1672417 w 5408598"/>
              <a:gd name="connsiteY1846" fmla="*/ 382745 h 5307626"/>
              <a:gd name="connsiteX1847" fmla="*/ 2711117 w 5408598"/>
              <a:gd name="connsiteY1847" fmla="*/ 343815 h 5307626"/>
              <a:gd name="connsiteX1848" fmla="*/ 2720806 w 5408598"/>
              <a:gd name="connsiteY1848" fmla="*/ 349368 h 5307626"/>
              <a:gd name="connsiteX1849" fmla="*/ 2691602 w 5408598"/>
              <a:gd name="connsiteY1849" fmla="*/ 397645 h 5307626"/>
              <a:gd name="connsiteX1850" fmla="*/ 2711117 w 5408598"/>
              <a:gd name="connsiteY1850" fmla="*/ 343815 h 5307626"/>
              <a:gd name="connsiteX1851" fmla="*/ 4339358 w 5408598"/>
              <a:gd name="connsiteY1851" fmla="*/ 261754 h 5307626"/>
              <a:gd name="connsiteX1852" fmla="*/ 4315145 w 5408598"/>
              <a:gd name="connsiteY1852" fmla="*/ 286190 h 5307626"/>
              <a:gd name="connsiteX1853" fmla="*/ 4378322 w 5408598"/>
              <a:gd name="connsiteY1853" fmla="*/ 262350 h 5307626"/>
              <a:gd name="connsiteX1854" fmla="*/ 4339358 w 5408598"/>
              <a:gd name="connsiteY1854" fmla="*/ 261754 h 5307626"/>
              <a:gd name="connsiteX1855" fmla="*/ 4973146 w 5408598"/>
              <a:gd name="connsiteY1855" fmla="*/ 257581 h 5307626"/>
              <a:gd name="connsiteX1856" fmla="*/ 4953476 w 5408598"/>
              <a:gd name="connsiteY1856" fmla="*/ 276654 h 5307626"/>
              <a:gd name="connsiteX1857" fmla="*/ 4973146 w 5408598"/>
              <a:gd name="connsiteY1857" fmla="*/ 257581 h 5307626"/>
              <a:gd name="connsiteX1858" fmla="*/ 4046343 w 5408598"/>
              <a:gd name="connsiteY1858" fmla="*/ 252217 h 5307626"/>
              <a:gd name="connsiteX1859" fmla="*/ 4012370 w 5408598"/>
              <a:gd name="connsiteY1859" fmla="*/ 286190 h 5307626"/>
              <a:gd name="connsiteX1860" fmla="*/ 4032039 w 5408598"/>
              <a:gd name="connsiteY1860" fmla="*/ 271886 h 5307626"/>
              <a:gd name="connsiteX1861" fmla="*/ 3997469 w 5408598"/>
              <a:gd name="connsiteY1861" fmla="*/ 271290 h 5307626"/>
              <a:gd name="connsiteX1862" fmla="*/ 4046343 w 5408598"/>
              <a:gd name="connsiteY1862" fmla="*/ 252217 h 5307626"/>
              <a:gd name="connsiteX1863" fmla="*/ 3564167 w 5408598"/>
              <a:gd name="connsiteY1863" fmla="*/ 184868 h 5307626"/>
              <a:gd name="connsiteX1864" fmla="*/ 3539731 w 5408598"/>
              <a:gd name="connsiteY1864" fmla="*/ 194404 h 5307626"/>
              <a:gd name="connsiteX1865" fmla="*/ 3564167 w 5408598"/>
              <a:gd name="connsiteY1865" fmla="*/ 184868 h 5307626"/>
              <a:gd name="connsiteX1866" fmla="*/ 4536761 w 5408598"/>
              <a:gd name="connsiteY1866" fmla="*/ 184020 h 5307626"/>
              <a:gd name="connsiteX1867" fmla="*/ 4519578 w 5408598"/>
              <a:gd name="connsiteY1867" fmla="*/ 195000 h 5307626"/>
              <a:gd name="connsiteX1868" fmla="*/ 4536761 w 5408598"/>
              <a:gd name="connsiteY1868" fmla="*/ 184020 h 5307626"/>
              <a:gd name="connsiteX1869" fmla="*/ 4787784 w 5408598"/>
              <a:gd name="connsiteY1869" fmla="*/ 127054 h 5307626"/>
              <a:gd name="connsiteX1870" fmla="*/ 4743680 w 5408598"/>
              <a:gd name="connsiteY1870" fmla="*/ 165795 h 5307626"/>
              <a:gd name="connsiteX1871" fmla="*/ 4787784 w 5408598"/>
              <a:gd name="connsiteY1871" fmla="*/ 127054 h 5307626"/>
              <a:gd name="connsiteX1872" fmla="*/ 3518274 w 5408598"/>
              <a:gd name="connsiteY1872" fmla="*/ 74009 h 5307626"/>
              <a:gd name="connsiteX1873" fmla="*/ 3449732 w 5408598"/>
              <a:gd name="connsiteY1873" fmla="*/ 184868 h 5307626"/>
              <a:gd name="connsiteX1874" fmla="*/ 3488472 w 5408598"/>
              <a:gd name="connsiteY1874" fmla="*/ 189636 h 5307626"/>
              <a:gd name="connsiteX1875" fmla="*/ 3557015 w 5408598"/>
              <a:gd name="connsiteY1875" fmla="*/ 290959 h 5307626"/>
              <a:gd name="connsiteX1876" fmla="*/ 3586220 w 5408598"/>
              <a:gd name="connsiteY1876" fmla="*/ 290959 h 5307626"/>
              <a:gd name="connsiteX1877" fmla="*/ 3493838 w 5408598"/>
              <a:gd name="connsiteY1877" fmla="*/ 401817 h 5307626"/>
              <a:gd name="connsiteX1878" fmla="*/ 3523042 w 5408598"/>
              <a:gd name="connsiteY1878" fmla="*/ 488835 h 5307626"/>
              <a:gd name="connsiteX1879" fmla="*/ 3567148 w 5408598"/>
              <a:gd name="connsiteY1879" fmla="*/ 599694 h 5307626"/>
              <a:gd name="connsiteX1880" fmla="*/ 3757276 w 5408598"/>
              <a:gd name="connsiteY1880" fmla="*/ 517444 h 5307626"/>
              <a:gd name="connsiteX1881" fmla="*/ 3718535 w 5408598"/>
              <a:gd name="connsiteY1881" fmla="*/ 498372 h 5307626"/>
              <a:gd name="connsiteX1882" fmla="*/ 3674430 w 5408598"/>
              <a:gd name="connsiteY1882" fmla="*/ 532345 h 5307626"/>
              <a:gd name="connsiteX1883" fmla="*/ 3659530 w 5408598"/>
              <a:gd name="connsiteY1883" fmla="*/ 493603 h 5307626"/>
              <a:gd name="connsiteX1884" fmla="*/ 3751911 w 5408598"/>
              <a:gd name="connsiteY1884" fmla="*/ 474530 h 5307626"/>
              <a:gd name="connsiteX1885" fmla="*/ 3863962 w 5408598"/>
              <a:gd name="connsiteY1885" fmla="*/ 416717 h 5307626"/>
              <a:gd name="connsiteX1886" fmla="*/ 3873499 w 5408598"/>
              <a:gd name="connsiteY1886" fmla="*/ 397645 h 5307626"/>
              <a:gd name="connsiteX1887" fmla="*/ 3942040 w 5408598"/>
              <a:gd name="connsiteY1887" fmla="*/ 397645 h 5307626"/>
              <a:gd name="connsiteX1888" fmla="*/ 3956941 w 5408598"/>
              <a:gd name="connsiteY1888" fmla="*/ 354136 h 5307626"/>
              <a:gd name="connsiteX1889" fmla="*/ 3932504 w 5408598"/>
              <a:gd name="connsiteY1889" fmla="*/ 354136 h 5307626"/>
              <a:gd name="connsiteX1890" fmla="*/ 3947404 w 5408598"/>
              <a:gd name="connsiteY1890" fmla="*/ 339832 h 5307626"/>
              <a:gd name="connsiteX1891" fmla="*/ 3927736 w 5408598"/>
              <a:gd name="connsiteY1891" fmla="*/ 320759 h 5307626"/>
              <a:gd name="connsiteX1892" fmla="*/ 3796017 w 5408598"/>
              <a:gd name="connsiteY1892" fmla="*/ 364269 h 5307626"/>
              <a:gd name="connsiteX1893" fmla="*/ 3820454 w 5408598"/>
              <a:gd name="connsiteY1893" fmla="*/ 354732 h 5307626"/>
              <a:gd name="connsiteX1894" fmla="*/ 3971841 w 5408598"/>
              <a:gd name="connsiteY1894" fmla="*/ 282614 h 5307626"/>
              <a:gd name="connsiteX1895" fmla="*/ 3971841 w 5408598"/>
              <a:gd name="connsiteY1895" fmla="*/ 326123 h 5307626"/>
              <a:gd name="connsiteX1896" fmla="*/ 3996278 w 5408598"/>
              <a:gd name="connsiteY1896" fmla="*/ 330891 h 5307626"/>
              <a:gd name="connsiteX1897" fmla="*/ 3996278 w 5408598"/>
              <a:gd name="connsiteY1897" fmla="*/ 354732 h 5307626"/>
              <a:gd name="connsiteX1898" fmla="*/ 4049918 w 5408598"/>
              <a:gd name="connsiteY1898" fmla="*/ 359500 h 5307626"/>
              <a:gd name="connsiteX1899" fmla="*/ 4137533 w 5408598"/>
              <a:gd name="connsiteY1899" fmla="*/ 373805 h 5307626"/>
              <a:gd name="connsiteX1900" fmla="*/ 4137533 w 5408598"/>
              <a:gd name="connsiteY1900" fmla="*/ 344600 h 5307626"/>
              <a:gd name="connsiteX1901" fmla="*/ 4274020 w 5408598"/>
              <a:gd name="connsiteY1901" fmla="*/ 146723 h 5307626"/>
              <a:gd name="connsiteX1902" fmla="*/ 4318126 w 5408598"/>
              <a:gd name="connsiteY1902" fmla="*/ 146723 h 5307626"/>
              <a:gd name="connsiteX1903" fmla="*/ 4303225 w 5408598"/>
              <a:gd name="connsiteY1903" fmla="*/ 161027 h 5307626"/>
              <a:gd name="connsiteX1904" fmla="*/ 4337198 w 5408598"/>
              <a:gd name="connsiteY1904" fmla="*/ 195000 h 5307626"/>
              <a:gd name="connsiteX1905" fmla="*/ 4317530 w 5408598"/>
              <a:gd name="connsiteY1905" fmla="*/ 233741 h 5307626"/>
              <a:gd name="connsiteX1906" fmla="*/ 4454016 w 5408598"/>
              <a:gd name="connsiteY1906" fmla="*/ 195000 h 5307626"/>
              <a:gd name="connsiteX1907" fmla="*/ 4473685 w 5408598"/>
              <a:gd name="connsiteY1907" fmla="*/ 224205 h 5307626"/>
              <a:gd name="connsiteX1908" fmla="*/ 4488585 w 5408598"/>
              <a:gd name="connsiteY1908" fmla="*/ 219436 h 5307626"/>
              <a:gd name="connsiteX1909" fmla="*/ 4498122 w 5408598"/>
              <a:gd name="connsiteY1909" fmla="*/ 200364 h 5307626"/>
              <a:gd name="connsiteX1910" fmla="*/ 4488585 w 5408598"/>
              <a:gd name="connsiteY1910" fmla="*/ 243873 h 5307626"/>
              <a:gd name="connsiteX1911" fmla="*/ 4527326 w 5408598"/>
              <a:gd name="connsiteY1911" fmla="*/ 262945 h 5307626"/>
              <a:gd name="connsiteX1912" fmla="*/ 4619708 w 5408598"/>
              <a:gd name="connsiteY1912" fmla="*/ 175927 h 5307626"/>
              <a:gd name="connsiteX1913" fmla="*/ 4653682 w 5408598"/>
              <a:gd name="connsiteY1913" fmla="*/ 205132 h 5307626"/>
              <a:gd name="connsiteX1914" fmla="*/ 4629244 w 5408598"/>
              <a:gd name="connsiteY1914" fmla="*/ 219436 h 5307626"/>
              <a:gd name="connsiteX1915" fmla="*/ 4634013 w 5408598"/>
              <a:gd name="connsiteY1915" fmla="*/ 205132 h 5307626"/>
              <a:gd name="connsiteX1916" fmla="*/ 4595272 w 5408598"/>
              <a:gd name="connsiteY1916" fmla="*/ 224205 h 5307626"/>
              <a:gd name="connsiteX1917" fmla="*/ 4629244 w 5408598"/>
              <a:gd name="connsiteY1917" fmla="*/ 258178 h 5307626"/>
              <a:gd name="connsiteX1918" fmla="*/ 4736528 w 5408598"/>
              <a:gd name="connsiteY1918" fmla="*/ 234337 h 5307626"/>
              <a:gd name="connsiteX1919" fmla="*/ 4702556 w 5408598"/>
              <a:gd name="connsiteY1919" fmla="*/ 258178 h 5307626"/>
              <a:gd name="connsiteX1920" fmla="*/ 4771097 w 5408598"/>
              <a:gd name="connsiteY1920" fmla="*/ 262945 h 5307626"/>
              <a:gd name="connsiteX1921" fmla="*/ 4780633 w 5408598"/>
              <a:gd name="connsiteY1921" fmla="*/ 282018 h 5307626"/>
              <a:gd name="connsiteX1922" fmla="*/ 4682886 w 5408598"/>
              <a:gd name="connsiteY1922" fmla="*/ 339832 h 5307626"/>
              <a:gd name="connsiteX1923" fmla="*/ 4834274 w 5408598"/>
              <a:gd name="connsiteY1923" fmla="*/ 310627 h 5307626"/>
              <a:gd name="connsiteX1924" fmla="*/ 4839043 w 5408598"/>
              <a:gd name="connsiteY1924" fmla="*/ 344600 h 5307626"/>
              <a:gd name="connsiteX1925" fmla="*/ 4877784 w 5408598"/>
              <a:gd name="connsiteY1925" fmla="*/ 349368 h 5307626"/>
              <a:gd name="connsiteX1926" fmla="*/ 4862884 w 5408598"/>
              <a:gd name="connsiteY1926" fmla="*/ 368441 h 5307626"/>
              <a:gd name="connsiteX1927" fmla="*/ 4911756 w 5408598"/>
              <a:gd name="connsiteY1927" fmla="*/ 320163 h 5307626"/>
              <a:gd name="connsiteX1928" fmla="*/ 4960630 w 5408598"/>
              <a:gd name="connsiteY1928" fmla="*/ 310627 h 5307626"/>
              <a:gd name="connsiteX1929" fmla="*/ 4955861 w 5408598"/>
              <a:gd name="connsiteY1929" fmla="*/ 324932 h 5307626"/>
              <a:gd name="connsiteX1930" fmla="*/ 5009502 w 5408598"/>
              <a:gd name="connsiteY1930" fmla="*/ 334468 h 5307626"/>
              <a:gd name="connsiteX1931" fmla="*/ 4985066 w 5408598"/>
              <a:gd name="connsiteY1931" fmla="*/ 353540 h 5307626"/>
              <a:gd name="connsiteX1932" fmla="*/ 5077448 w 5408598"/>
              <a:gd name="connsiteY1932" fmla="*/ 363076 h 5307626"/>
              <a:gd name="connsiteX1933" fmla="*/ 5062548 w 5408598"/>
              <a:gd name="connsiteY1933" fmla="*/ 425657 h 5307626"/>
              <a:gd name="connsiteX1934" fmla="*/ 4960032 w 5408598"/>
              <a:gd name="connsiteY1934" fmla="*/ 497775 h 5307626"/>
              <a:gd name="connsiteX1935" fmla="*/ 4979702 w 5408598"/>
              <a:gd name="connsiteY1935" fmla="*/ 483471 h 5307626"/>
              <a:gd name="connsiteX1936" fmla="*/ 4896856 w 5408598"/>
              <a:gd name="connsiteY1936" fmla="*/ 507311 h 5307626"/>
              <a:gd name="connsiteX1937" fmla="*/ 4887320 w 5408598"/>
              <a:gd name="connsiteY1937" fmla="*/ 468571 h 5307626"/>
              <a:gd name="connsiteX1938" fmla="*/ 4921292 w 5408598"/>
              <a:gd name="connsiteY1938" fmla="*/ 405989 h 5307626"/>
              <a:gd name="connsiteX1939" fmla="*/ 4828910 w 5408598"/>
              <a:gd name="connsiteY1939" fmla="*/ 516848 h 5307626"/>
              <a:gd name="connsiteX1940" fmla="*/ 4741296 w 5408598"/>
              <a:gd name="connsiteY1940" fmla="*/ 546053 h 5307626"/>
              <a:gd name="connsiteX1941" fmla="*/ 4580372 w 5408598"/>
              <a:gd name="connsiteY1941" fmla="*/ 642606 h 5307626"/>
              <a:gd name="connsiteX1942" fmla="*/ 4629244 w 5408598"/>
              <a:gd name="connsiteY1942" fmla="*/ 642606 h 5307626"/>
              <a:gd name="connsiteX1943" fmla="*/ 4585140 w 5408598"/>
              <a:gd name="connsiteY1943" fmla="*/ 681348 h 5307626"/>
              <a:gd name="connsiteX1944" fmla="*/ 4726396 w 5408598"/>
              <a:gd name="connsiteY1944" fmla="*/ 628303 h 5307626"/>
              <a:gd name="connsiteX1945" fmla="*/ 4653086 w 5408598"/>
              <a:gd name="connsiteY1945" fmla="*/ 700420 h 5307626"/>
              <a:gd name="connsiteX1946" fmla="*/ 4706726 w 5408598"/>
              <a:gd name="connsiteY1946" fmla="*/ 743930 h 5307626"/>
              <a:gd name="connsiteX1947" fmla="*/ 4896856 w 5408598"/>
              <a:gd name="connsiteY1947" fmla="*/ 661679 h 5307626"/>
              <a:gd name="connsiteX1948" fmla="*/ 4867651 w 5408598"/>
              <a:gd name="connsiteY1948" fmla="*/ 685520 h 5307626"/>
              <a:gd name="connsiteX1949" fmla="*/ 5057780 w 5408598"/>
              <a:gd name="connsiteY1949" fmla="*/ 584198 h 5307626"/>
              <a:gd name="connsiteX1950" fmla="*/ 4926061 w 5408598"/>
              <a:gd name="connsiteY1950" fmla="*/ 699824 h 5307626"/>
              <a:gd name="connsiteX1951" fmla="*/ 4921292 w 5408598"/>
              <a:gd name="connsiteY1951" fmla="*/ 723665 h 5307626"/>
              <a:gd name="connsiteX1952" fmla="*/ 4936192 w 5408598"/>
              <a:gd name="connsiteY1952" fmla="*/ 733201 h 5307626"/>
              <a:gd name="connsiteX1953" fmla="*/ 4936192 w 5408598"/>
              <a:gd name="connsiteY1953" fmla="*/ 747505 h 5307626"/>
              <a:gd name="connsiteX1954" fmla="*/ 4902220 w 5408598"/>
              <a:gd name="connsiteY1954" fmla="*/ 733201 h 5307626"/>
              <a:gd name="connsiteX1955" fmla="*/ 4911756 w 5408598"/>
              <a:gd name="connsiteY1955" fmla="*/ 709360 h 5307626"/>
              <a:gd name="connsiteX1956" fmla="*/ 4853346 w 5408598"/>
              <a:gd name="connsiteY1956" fmla="*/ 723665 h 5307626"/>
              <a:gd name="connsiteX1957" fmla="*/ 4848579 w 5408598"/>
              <a:gd name="connsiteY1957" fmla="*/ 699824 h 5307626"/>
              <a:gd name="connsiteX1958" fmla="*/ 4785402 w 5408598"/>
              <a:gd name="connsiteY1958" fmla="*/ 748102 h 5307626"/>
              <a:gd name="connsiteX1959" fmla="*/ 4731760 w 5408598"/>
              <a:gd name="connsiteY1959" fmla="*/ 767174 h 5307626"/>
              <a:gd name="connsiteX1960" fmla="*/ 4741296 w 5408598"/>
              <a:gd name="connsiteY1960" fmla="*/ 796379 h 5307626"/>
              <a:gd name="connsiteX1961" fmla="*/ 4702556 w 5408598"/>
              <a:gd name="connsiteY1961" fmla="*/ 830351 h 5307626"/>
              <a:gd name="connsiteX1962" fmla="*/ 4707323 w 5408598"/>
              <a:gd name="connsiteY1962" fmla="*/ 839888 h 5307626"/>
              <a:gd name="connsiteX1963" fmla="*/ 4746064 w 5408598"/>
              <a:gd name="connsiteY1963" fmla="*/ 825584 h 5307626"/>
              <a:gd name="connsiteX1964" fmla="*/ 4746064 w 5408598"/>
              <a:gd name="connsiteY1964" fmla="*/ 859557 h 5307626"/>
              <a:gd name="connsiteX1965" fmla="*/ 4862884 w 5408598"/>
              <a:gd name="connsiteY1965" fmla="*/ 816047 h 5307626"/>
              <a:gd name="connsiteX1966" fmla="*/ 4862884 w 5408598"/>
              <a:gd name="connsiteY1966" fmla="*/ 839888 h 5307626"/>
              <a:gd name="connsiteX1967" fmla="*/ 4970165 w 5408598"/>
              <a:gd name="connsiteY1967" fmla="*/ 805915 h 5307626"/>
              <a:gd name="connsiteX1968" fmla="*/ 5057780 w 5408598"/>
              <a:gd name="connsiteY1968" fmla="*/ 738565 h 5307626"/>
              <a:gd name="connsiteX1969" fmla="*/ 5048244 w 5408598"/>
              <a:gd name="connsiteY1969" fmla="*/ 752869 h 5307626"/>
              <a:gd name="connsiteX1970" fmla="*/ 5126321 w 5408598"/>
              <a:gd name="connsiteY1970" fmla="*/ 752869 h 5307626"/>
              <a:gd name="connsiteX1971" fmla="*/ 5082216 w 5408598"/>
              <a:gd name="connsiteY1971" fmla="*/ 839888 h 5307626"/>
              <a:gd name="connsiteX1972" fmla="*/ 5101885 w 5408598"/>
              <a:gd name="connsiteY1972" fmla="*/ 858960 h 5307626"/>
              <a:gd name="connsiteX1973" fmla="*/ 5131090 w 5408598"/>
              <a:gd name="connsiteY1973" fmla="*/ 835120 h 5307626"/>
              <a:gd name="connsiteX1974" fmla="*/ 5106652 w 5408598"/>
              <a:gd name="connsiteY1974" fmla="*/ 869093 h 5307626"/>
              <a:gd name="connsiteX1975" fmla="*/ 5204398 w 5408598"/>
              <a:gd name="connsiteY1975" fmla="*/ 859557 h 5307626"/>
              <a:gd name="connsiteX1976" fmla="*/ 5175194 w 5408598"/>
              <a:gd name="connsiteY1976" fmla="*/ 811279 h 5307626"/>
              <a:gd name="connsiteX1977" fmla="*/ 5306914 w 5408598"/>
              <a:gd name="connsiteY1977" fmla="*/ 758233 h 5307626"/>
              <a:gd name="connsiteX1978" fmla="*/ 5282477 w 5408598"/>
              <a:gd name="connsiteY1978" fmla="*/ 777306 h 5307626"/>
              <a:gd name="connsiteX1979" fmla="*/ 5297377 w 5408598"/>
              <a:gd name="connsiteY1979" fmla="*/ 811279 h 5307626"/>
              <a:gd name="connsiteX1980" fmla="*/ 5360556 w 5408598"/>
              <a:gd name="connsiteY1980" fmla="*/ 816047 h 5307626"/>
              <a:gd name="connsiteX1981" fmla="*/ 5306914 w 5408598"/>
              <a:gd name="connsiteY1981" fmla="*/ 931675 h 5307626"/>
              <a:gd name="connsiteX1982" fmla="*/ 5277710 w 5408598"/>
              <a:gd name="connsiteY1982" fmla="*/ 984719 h 5307626"/>
              <a:gd name="connsiteX1983" fmla="*/ 5370092 w 5408598"/>
              <a:gd name="connsiteY1983" fmla="*/ 960879 h 5307626"/>
              <a:gd name="connsiteX1984" fmla="*/ 5355192 w 5408598"/>
              <a:gd name="connsiteY1984" fmla="*/ 937039 h 5307626"/>
              <a:gd name="connsiteX1985" fmla="*/ 5393802 w 5408598"/>
              <a:gd name="connsiteY1985" fmla="*/ 916448 h 5307626"/>
              <a:gd name="connsiteX1986" fmla="*/ 5408598 w 5408598"/>
              <a:gd name="connsiteY1986" fmla="*/ 916671 h 5307626"/>
              <a:gd name="connsiteX1987" fmla="*/ 5408598 w 5408598"/>
              <a:gd name="connsiteY1987" fmla="*/ 1135853 h 5307626"/>
              <a:gd name="connsiteX1988" fmla="*/ 5374859 w 5408598"/>
              <a:gd name="connsiteY1988" fmla="*/ 1158755 h 5307626"/>
              <a:gd name="connsiteX1989" fmla="*/ 5404064 w 5408598"/>
              <a:gd name="connsiteY1989" fmla="*/ 1158755 h 5307626"/>
              <a:gd name="connsiteX1990" fmla="*/ 5316450 w 5408598"/>
              <a:gd name="connsiteY1990" fmla="*/ 1226106 h 5307626"/>
              <a:gd name="connsiteX1991" fmla="*/ 5311682 w 5408598"/>
              <a:gd name="connsiteY1991" fmla="*/ 1255310 h 5307626"/>
              <a:gd name="connsiteX1992" fmla="*/ 5292014 w 5408598"/>
              <a:gd name="connsiteY1992" fmla="*/ 1236237 h 5307626"/>
              <a:gd name="connsiteX1993" fmla="*/ 5218703 w 5408598"/>
              <a:gd name="connsiteY1993" fmla="*/ 1298819 h 5307626"/>
              <a:gd name="connsiteX1994" fmla="*/ 5272344 w 5408598"/>
              <a:gd name="connsiteY1994" fmla="*/ 1313123 h 5307626"/>
              <a:gd name="connsiteX1995" fmla="*/ 5374859 w 5408598"/>
              <a:gd name="connsiteY1995" fmla="*/ 1283919 h 5307626"/>
              <a:gd name="connsiteX1996" fmla="*/ 5392218 w 5408598"/>
              <a:gd name="connsiteY1996" fmla="*/ 1266634 h 5307626"/>
              <a:gd name="connsiteX1997" fmla="*/ 5408598 w 5408598"/>
              <a:gd name="connsiteY1997" fmla="*/ 1261612 h 5307626"/>
              <a:gd name="connsiteX1998" fmla="*/ 5408598 w 5408598"/>
              <a:gd name="connsiteY1998" fmla="*/ 1497574 h 5307626"/>
              <a:gd name="connsiteX1999" fmla="*/ 5408236 w 5408598"/>
              <a:gd name="connsiteY1999" fmla="*/ 1497292 h 5307626"/>
              <a:gd name="connsiteX2000" fmla="*/ 5354595 w 5408598"/>
              <a:gd name="connsiteY2000" fmla="*/ 1521133 h 5307626"/>
              <a:gd name="connsiteX2001" fmla="*/ 5345058 w 5408598"/>
              <a:gd name="connsiteY2001" fmla="*/ 1544974 h 5307626"/>
              <a:gd name="connsiteX2002" fmla="*/ 5354595 w 5408598"/>
              <a:gd name="connsiteY2002" fmla="*/ 1559278 h 5307626"/>
              <a:gd name="connsiteX2003" fmla="*/ 5320622 w 5408598"/>
              <a:gd name="connsiteY2003" fmla="*/ 1583118 h 5307626"/>
              <a:gd name="connsiteX2004" fmla="*/ 5174598 w 5408598"/>
              <a:gd name="connsiteY2004" fmla="*/ 1650468 h 5307626"/>
              <a:gd name="connsiteX2005" fmla="*/ 5184134 w 5408598"/>
              <a:gd name="connsiteY2005" fmla="*/ 1679672 h 5307626"/>
              <a:gd name="connsiteX2006" fmla="*/ 5281880 w 5408598"/>
              <a:gd name="connsiteY2006" fmla="*/ 1617090 h 5307626"/>
              <a:gd name="connsiteX2007" fmla="*/ 5389583 w 5408598"/>
              <a:gd name="connsiteY2007" fmla="*/ 1581973 h 5307626"/>
              <a:gd name="connsiteX2008" fmla="*/ 5408598 w 5408598"/>
              <a:gd name="connsiteY2008" fmla="*/ 1563832 h 5307626"/>
              <a:gd name="connsiteX2009" fmla="*/ 5408598 w 5408598"/>
              <a:gd name="connsiteY2009" fmla="*/ 1676221 h 5307626"/>
              <a:gd name="connsiteX2010" fmla="*/ 5384395 w 5408598"/>
              <a:gd name="connsiteY2010" fmla="*/ 1697255 h 5307626"/>
              <a:gd name="connsiteX2011" fmla="*/ 5355787 w 5408598"/>
              <a:gd name="connsiteY2011" fmla="*/ 1719009 h 5307626"/>
              <a:gd name="connsiteX2012" fmla="*/ 5340887 w 5408598"/>
              <a:gd name="connsiteY2012" fmla="*/ 1695169 h 5307626"/>
              <a:gd name="connsiteX2013" fmla="*/ 5394528 w 5408598"/>
              <a:gd name="connsiteY2013" fmla="*/ 1656427 h 5307626"/>
              <a:gd name="connsiteX2014" fmla="*/ 5325986 w 5408598"/>
              <a:gd name="connsiteY2014" fmla="*/ 1699937 h 5307626"/>
              <a:gd name="connsiteX2015" fmla="*/ 5233604 w 5408598"/>
              <a:gd name="connsiteY2015" fmla="*/ 1748214 h 5307626"/>
              <a:gd name="connsiteX2016" fmla="*/ 5033939 w 5408598"/>
              <a:gd name="connsiteY2016" fmla="*/ 1844769 h 5307626"/>
              <a:gd name="connsiteX2017" fmla="*/ 5038708 w 5408598"/>
              <a:gd name="connsiteY2017" fmla="*/ 1825696 h 5307626"/>
              <a:gd name="connsiteX2018" fmla="*/ 4843810 w 5408598"/>
              <a:gd name="connsiteY2018" fmla="*/ 1912715 h 5307626"/>
              <a:gd name="connsiteX2019" fmla="*/ 4819374 w 5408598"/>
              <a:gd name="connsiteY2019" fmla="*/ 1941919 h 5307626"/>
              <a:gd name="connsiteX2020" fmla="*/ 4756196 w 5408598"/>
              <a:gd name="connsiteY2020" fmla="*/ 2004501 h 5307626"/>
              <a:gd name="connsiteX2021" fmla="*/ 4780633 w 5408598"/>
              <a:gd name="connsiteY2021" fmla="*/ 2004501 h 5307626"/>
              <a:gd name="connsiteX2022" fmla="*/ 4780633 w 5408598"/>
              <a:gd name="connsiteY2022" fmla="*/ 2023573 h 5307626"/>
              <a:gd name="connsiteX2023" fmla="*/ 4805069 w 5408598"/>
              <a:gd name="connsiteY2023" fmla="*/ 2033109 h 5307626"/>
              <a:gd name="connsiteX2024" fmla="*/ 4863479 w 5408598"/>
              <a:gd name="connsiteY2024" fmla="*/ 1970528 h 5307626"/>
              <a:gd name="connsiteX2025" fmla="*/ 4858710 w 5408598"/>
              <a:gd name="connsiteY2025" fmla="*/ 1994368 h 5307626"/>
              <a:gd name="connsiteX2026" fmla="*/ 4902816 w 5408598"/>
              <a:gd name="connsiteY2026" fmla="*/ 1989600 h 5307626"/>
              <a:gd name="connsiteX2027" fmla="*/ 4790764 w 5408598"/>
              <a:gd name="connsiteY2027" fmla="*/ 2067082 h 5307626"/>
              <a:gd name="connsiteX2028" fmla="*/ 4775864 w 5408598"/>
              <a:gd name="connsiteY2028" fmla="*/ 2062314 h 5307626"/>
              <a:gd name="connsiteX2029" fmla="*/ 4722223 w 5408598"/>
              <a:gd name="connsiteY2029" fmla="*/ 2173173 h 5307626"/>
              <a:gd name="connsiteX2030" fmla="*/ 4780633 w 5408598"/>
              <a:gd name="connsiteY2030" fmla="*/ 2158868 h 5307626"/>
              <a:gd name="connsiteX2031" fmla="*/ 4765732 w 5408598"/>
              <a:gd name="connsiteY2031" fmla="*/ 2120128 h 5307626"/>
              <a:gd name="connsiteX2032" fmla="*/ 4809838 w 5408598"/>
              <a:gd name="connsiteY2032" fmla="*/ 2067082 h 5307626"/>
              <a:gd name="connsiteX2033" fmla="*/ 4873015 w 5408598"/>
              <a:gd name="connsiteY2033" fmla="*/ 2043241 h 5307626"/>
              <a:gd name="connsiteX2034" fmla="*/ 4848579 w 5408598"/>
              <a:gd name="connsiteY2034" fmla="*/ 2101055 h 5307626"/>
              <a:gd name="connsiteX2035" fmla="*/ 4853346 w 5408598"/>
              <a:gd name="connsiteY2035" fmla="*/ 2115359 h 5307626"/>
              <a:gd name="connsiteX2036" fmla="*/ 4843810 w 5408598"/>
              <a:gd name="connsiteY2036" fmla="*/ 2115359 h 5307626"/>
              <a:gd name="connsiteX2037" fmla="*/ 4853346 w 5408598"/>
              <a:gd name="connsiteY2037" fmla="*/ 2115359 h 5307626"/>
              <a:gd name="connsiteX2038" fmla="*/ 4985066 w 5408598"/>
              <a:gd name="connsiteY2038" fmla="*/ 2067082 h 5307626"/>
              <a:gd name="connsiteX2039" fmla="*/ 5053608 w 5408598"/>
              <a:gd name="connsiteY2039" fmla="*/ 2037877 h 5307626"/>
              <a:gd name="connsiteX2040" fmla="*/ 5053608 w 5408598"/>
              <a:gd name="connsiteY2040" fmla="*/ 2008673 h 5307626"/>
              <a:gd name="connsiteX2041" fmla="*/ 5092349 w 5408598"/>
              <a:gd name="connsiteY2041" fmla="*/ 1984832 h 5307626"/>
              <a:gd name="connsiteX2042" fmla="*/ 5082812 w 5408598"/>
              <a:gd name="connsiteY2042" fmla="*/ 2008673 h 5307626"/>
              <a:gd name="connsiteX2043" fmla="*/ 5156122 w 5408598"/>
              <a:gd name="connsiteY2043" fmla="*/ 1989600 h 5307626"/>
              <a:gd name="connsiteX2044" fmla="*/ 5136454 w 5408598"/>
              <a:gd name="connsiteY2044" fmla="*/ 2008673 h 5307626"/>
              <a:gd name="connsiteX2045" fmla="*/ 5204995 w 5408598"/>
              <a:gd name="connsiteY2045" fmla="*/ 1989600 h 5307626"/>
              <a:gd name="connsiteX2046" fmla="*/ 5117380 w 5408598"/>
              <a:gd name="connsiteY2046" fmla="*/ 2095691 h 5307626"/>
              <a:gd name="connsiteX2047" fmla="*/ 5204995 w 5408598"/>
              <a:gd name="connsiteY2047" fmla="*/ 2052182 h 5307626"/>
              <a:gd name="connsiteX2048" fmla="*/ 5200228 w 5408598"/>
              <a:gd name="connsiteY2048" fmla="*/ 2095691 h 5307626"/>
              <a:gd name="connsiteX2049" fmla="*/ 5283074 w 5408598"/>
              <a:gd name="connsiteY2049" fmla="*/ 2066486 h 5307626"/>
              <a:gd name="connsiteX2050" fmla="*/ 5273536 w 5408598"/>
              <a:gd name="connsiteY2050" fmla="*/ 1999136 h 5307626"/>
              <a:gd name="connsiteX2051" fmla="*/ 5371284 w 5408598"/>
              <a:gd name="connsiteY2051" fmla="*/ 1969931 h 5307626"/>
              <a:gd name="connsiteX2052" fmla="*/ 5312874 w 5408598"/>
              <a:gd name="connsiteY2052" fmla="*/ 2047413 h 5307626"/>
              <a:gd name="connsiteX2053" fmla="*/ 5346846 w 5408598"/>
              <a:gd name="connsiteY2053" fmla="*/ 2037877 h 5307626"/>
              <a:gd name="connsiteX2054" fmla="*/ 5342078 w 5408598"/>
              <a:gd name="connsiteY2054" fmla="*/ 2076618 h 5307626"/>
              <a:gd name="connsiteX2055" fmla="*/ 5380820 w 5408598"/>
              <a:gd name="connsiteY2055" fmla="*/ 2086155 h 5307626"/>
              <a:gd name="connsiteX2056" fmla="*/ 5288436 w 5408598"/>
              <a:gd name="connsiteY2056" fmla="*/ 2115359 h 5307626"/>
              <a:gd name="connsiteX2057" fmla="*/ 5054204 w 5408598"/>
              <a:gd name="connsiteY2057" fmla="*/ 2250654 h 5307626"/>
              <a:gd name="connsiteX2058" fmla="*/ 5200228 w 5408598"/>
              <a:gd name="connsiteY2058" fmla="*/ 2202377 h 5307626"/>
              <a:gd name="connsiteX2059" fmla="*/ 5229432 w 5408598"/>
              <a:gd name="connsiteY2059" fmla="*/ 2178537 h 5307626"/>
              <a:gd name="connsiteX2060" fmla="*/ 5219895 w 5408598"/>
              <a:gd name="connsiteY2060" fmla="*/ 2169001 h 5307626"/>
              <a:gd name="connsiteX2061" fmla="*/ 5244332 w 5408598"/>
              <a:gd name="connsiteY2061" fmla="*/ 2139796 h 5307626"/>
              <a:gd name="connsiteX2062" fmla="*/ 5268769 w 5408598"/>
              <a:gd name="connsiteY2062" fmla="*/ 2130259 h 5307626"/>
              <a:gd name="connsiteX2063" fmla="*/ 5283669 w 5408598"/>
              <a:gd name="connsiteY2063" fmla="*/ 2144564 h 5307626"/>
              <a:gd name="connsiteX2064" fmla="*/ 5350124 w 5408598"/>
              <a:gd name="connsiteY2064" fmla="*/ 2123405 h 5307626"/>
              <a:gd name="connsiteX2065" fmla="*/ 5408598 w 5408598"/>
              <a:gd name="connsiteY2065" fmla="*/ 2096781 h 5307626"/>
              <a:gd name="connsiteX2066" fmla="*/ 5408598 w 5408598"/>
              <a:gd name="connsiteY2066" fmla="*/ 2098847 h 5307626"/>
              <a:gd name="connsiteX2067" fmla="*/ 5399594 w 5408598"/>
              <a:gd name="connsiteY2067" fmla="*/ 2104556 h 5307626"/>
              <a:gd name="connsiteX2068" fmla="*/ 5386184 w 5408598"/>
              <a:gd name="connsiteY2068" fmla="*/ 2120723 h 5307626"/>
              <a:gd name="connsiteX2069" fmla="*/ 5293802 w 5408598"/>
              <a:gd name="connsiteY2069" fmla="*/ 2183305 h 5307626"/>
              <a:gd name="connsiteX2070" fmla="*/ 5298569 w 5408598"/>
              <a:gd name="connsiteY2070" fmla="*/ 2188073 h 5307626"/>
              <a:gd name="connsiteX2071" fmla="*/ 5332542 w 5408598"/>
              <a:gd name="connsiteY2071" fmla="*/ 2158868 h 5307626"/>
              <a:gd name="connsiteX2072" fmla="*/ 5337310 w 5408598"/>
              <a:gd name="connsiteY2072" fmla="*/ 2173173 h 5307626"/>
              <a:gd name="connsiteX2073" fmla="*/ 5403692 w 5408598"/>
              <a:gd name="connsiteY2073" fmla="*/ 2158086 h 5307626"/>
              <a:gd name="connsiteX2074" fmla="*/ 5408598 w 5408598"/>
              <a:gd name="connsiteY2074" fmla="*/ 2154824 h 5307626"/>
              <a:gd name="connsiteX2075" fmla="*/ 5408598 w 5408598"/>
              <a:gd name="connsiteY2075" fmla="*/ 2849370 h 5307626"/>
              <a:gd name="connsiteX2076" fmla="*/ 5405629 w 5408598"/>
              <a:gd name="connsiteY2076" fmla="*/ 2850543 h 5307626"/>
              <a:gd name="connsiteX2077" fmla="*/ 5390952 w 5408598"/>
              <a:gd name="connsiteY2077" fmla="*/ 2872894 h 5307626"/>
              <a:gd name="connsiteX2078" fmla="*/ 5401382 w 5408598"/>
              <a:gd name="connsiteY2078" fmla="*/ 2883026 h 5307626"/>
              <a:gd name="connsiteX2079" fmla="*/ 5408598 w 5408598"/>
              <a:gd name="connsiteY2079" fmla="*/ 2882719 h 5307626"/>
              <a:gd name="connsiteX2080" fmla="*/ 5408598 w 5408598"/>
              <a:gd name="connsiteY2080" fmla="*/ 2891529 h 5307626"/>
              <a:gd name="connsiteX2081" fmla="*/ 5396763 w 5408598"/>
              <a:gd name="connsiteY2081" fmla="*/ 2907388 h 5307626"/>
              <a:gd name="connsiteX2082" fmla="*/ 5400488 w 5408598"/>
              <a:gd name="connsiteY2082" fmla="*/ 2921170 h 5307626"/>
              <a:gd name="connsiteX2083" fmla="*/ 5346846 w 5408598"/>
              <a:gd name="connsiteY2083" fmla="*/ 2950376 h 5307626"/>
              <a:gd name="connsiteX2084" fmla="*/ 5327178 w 5408598"/>
              <a:gd name="connsiteY2084" fmla="*/ 2993885 h 5307626"/>
              <a:gd name="connsiteX2085" fmla="*/ 5302741 w 5408598"/>
              <a:gd name="connsiteY2085" fmla="*/ 2993885 h 5307626"/>
              <a:gd name="connsiteX2086" fmla="*/ 5283074 w 5408598"/>
              <a:gd name="connsiteY2086" fmla="*/ 2931303 h 5307626"/>
              <a:gd name="connsiteX2087" fmla="*/ 5224664 w 5408598"/>
              <a:gd name="connsiteY2087" fmla="*/ 2979580 h 5307626"/>
              <a:gd name="connsiteX2088" fmla="*/ 5239564 w 5408598"/>
              <a:gd name="connsiteY2088" fmla="*/ 3008785 h 5307626"/>
              <a:gd name="connsiteX2089" fmla="*/ 5264000 w 5408598"/>
              <a:gd name="connsiteY2089" fmla="*/ 3004017 h 5307626"/>
              <a:gd name="connsiteX2090" fmla="*/ 5230028 w 5408598"/>
              <a:gd name="connsiteY2090" fmla="*/ 3052294 h 5307626"/>
              <a:gd name="connsiteX2091" fmla="*/ 5185922 w 5408598"/>
              <a:gd name="connsiteY2091" fmla="*/ 3071367 h 5307626"/>
              <a:gd name="connsiteX2092" fmla="*/ 5166254 w 5408598"/>
              <a:gd name="connsiteY2092" fmla="*/ 3052294 h 5307626"/>
              <a:gd name="connsiteX2093" fmla="*/ 5132282 w 5408598"/>
              <a:gd name="connsiteY2093" fmla="*/ 3095804 h 5307626"/>
              <a:gd name="connsiteX2094" fmla="*/ 5156718 w 5408598"/>
              <a:gd name="connsiteY2094" fmla="*/ 3095804 h 5307626"/>
              <a:gd name="connsiteX2095" fmla="*/ 5127514 w 5408598"/>
              <a:gd name="connsiteY2095" fmla="*/ 3129776 h 5307626"/>
              <a:gd name="connsiteX2096" fmla="*/ 5196054 w 5408598"/>
              <a:gd name="connsiteY2096" fmla="*/ 3115472 h 5307626"/>
              <a:gd name="connsiteX2097" fmla="*/ 5186519 w 5408598"/>
              <a:gd name="connsiteY2097" fmla="*/ 3134544 h 5307626"/>
              <a:gd name="connsiteX2098" fmla="*/ 5230624 w 5408598"/>
              <a:gd name="connsiteY2098" fmla="*/ 3100571 h 5307626"/>
              <a:gd name="connsiteX2099" fmla="*/ 5206188 w 5408598"/>
              <a:gd name="connsiteY2099" fmla="*/ 3158384 h 5307626"/>
              <a:gd name="connsiteX2100" fmla="*/ 5308702 w 5408598"/>
              <a:gd name="connsiteY2100" fmla="*/ 3129180 h 5307626"/>
              <a:gd name="connsiteX2101" fmla="*/ 5284264 w 5408598"/>
              <a:gd name="connsiteY2101" fmla="*/ 3167921 h 5307626"/>
              <a:gd name="connsiteX2102" fmla="*/ 5259828 w 5408598"/>
              <a:gd name="connsiteY2102" fmla="*/ 3163153 h 5307626"/>
              <a:gd name="connsiteX2103" fmla="*/ 5269364 w 5408598"/>
              <a:gd name="connsiteY2103" fmla="*/ 3182226 h 5307626"/>
              <a:gd name="connsiteX2104" fmla="*/ 5327774 w 5408598"/>
              <a:gd name="connsiteY2104" fmla="*/ 3051698 h 5307626"/>
              <a:gd name="connsiteX2105" fmla="*/ 5401084 w 5408598"/>
              <a:gd name="connsiteY2105" fmla="*/ 3042162 h 5307626"/>
              <a:gd name="connsiteX2106" fmla="*/ 5399370 w 5408598"/>
              <a:gd name="connsiteY2106" fmla="*/ 3015416 h 5307626"/>
              <a:gd name="connsiteX2107" fmla="*/ 5408598 w 5408598"/>
              <a:gd name="connsiteY2107" fmla="*/ 3008754 h 5307626"/>
              <a:gd name="connsiteX2108" fmla="*/ 5408598 w 5408598"/>
              <a:gd name="connsiteY2108" fmla="*/ 3317568 h 5307626"/>
              <a:gd name="connsiteX2109" fmla="*/ 5396390 w 5408598"/>
              <a:gd name="connsiteY2109" fmla="*/ 3323481 h 5307626"/>
              <a:gd name="connsiteX2110" fmla="*/ 5333734 w 5408598"/>
              <a:gd name="connsiteY2110" fmla="*/ 3369971 h 5307626"/>
              <a:gd name="connsiteX2111" fmla="*/ 5318834 w 5408598"/>
              <a:gd name="connsiteY2111" fmla="*/ 3365202 h 5307626"/>
              <a:gd name="connsiteX2112" fmla="*/ 5274728 w 5408598"/>
              <a:gd name="connsiteY2112" fmla="*/ 3385466 h 5307626"/>
              <a:gd name="connsiteX2113" fmla="*/ 5294397 w 5408598"/>
              <a:gd name="connsiteY2113" fmla="*/ 3399771 h 5307626"/>
              <a:gd name="connsiteX2114" fmla="*/ 5299166 w 5408598"/>
              <a:gd name="connsiteY2114" fmla="*/ 3467120 h 5307626"/>
              <a:gd name="connsiteX2115" fmla="*/ 5284264 w 5408598"/>
              <a:gd name="connsiteY2115" fmla="*/ 3490961 h 5307626"/>
              <a:gd name="connsiteX2116" fmla="*/ 5342674 w 5408598"/>
              <a:gd name="connsiteY2116" fmla="*/ 3456988 h 5307626"/>
              <a:gd name="connsiteX2117" fmla="*/ 5342674 w 5408598"/>
              <a:gd name="connsiteY2117" fmla="*/ 3466524 h 5307626"/>
              <a:gd name="connsiteX2118" fmla="*/ 5379329 w 5408598"/>
              <a:gd name="connsiteY2118" fmla="*/ 3448942 h 5307626"/>
              <a:gd name="connsiteX2119" fmla="*/ 5408598 w 5408598"/>
              <a:gd name="connsiteY2119" fmla="*/ 3432047 h 5307626"/>
              <a:gd name="connsiteX2120" fmla="*/ 5408598 w 5408598"/>
              <a:gd name="connsiteY2120" fmla="*/ 3474725 h 5307626"/>
              <a:gd name="connsiteX2121" fmla="*/ 5406169 w 5408598"/>
              <a:gd name="connsiteY2121" fmla="*/ 3475241 h 5307626"/>
              <a:gd name="connsiteX2122" fmla="*/ 5377838 w 5408598"/>
              <a:gd name="connsiteY2122" fmla="*/ 3471888 h 5307626"/>
              <a:gd name="connsiteX2123" fmla="*/ 5358171 w 5408598"/>
              <a:gd name="connsiteY2123" fmla="*/ 3505861 h 5307626"/>
              <a:gd name="connsiteX2124" fmla="*/ 5358171 w 5408598"/>
              <a:gd name="connsiteY2124" fmla="*/ 3471888 h 5307626"/>
              <a:gd name="connsiteX2125" fmla="*/ 5343270 w 5408598"/>
              <a:gd name="connsiteY2125" fmla="*/ 3471888 h 5307626"/>
              <a:gd name="connsiteX2126" fmla="*/ 5343270 w 5408598"/>
              <a:gd name="connsiteY2126" fmla="*/ 3510629 h 5307626"/>
              <a:gd name="connsiteX2127" fmla="*/ 5309297 w 5408598"/>
              <a:gd name="connsiteY2127" fmla="*/ 3524934 h 5307626"/>
              <a:gd name="connsiteX2128" fmla="*/ 5318834 w 5408598"/>
              <a:gd name="connsiteY2128" fmla="*/ 3544006 h 5307626"/>
              <a:gd name="connsiteX2129" fmla="*/ 5269960 w 5408598"/>
              <a:gd name="connsiteY2129" fmla="*/ 3563078 h 5307626"/>
              <a:gd name="connsiteX2130" fmla="*/ 5269960 w 5408598"/>
              <a:gd name="connsiteY2130" fmla="*/ 3582151 h 5307626"/>
              <a:gd name="connsiteX2131" fmla="*/ 5231220 w 5408598"/>
              <a:gd name="connsiteY2131" fmla="*/ 3586920 h 5307626"/>
              <a:gd name="connsiteX2132" fmla="*/ 5246120 w 5408598"/>
              <a:gd name="connsiteY2132" fmla="*/ 3630429 h 5307626"/>
              <a:gd name="connsiteX2133" fmla="*/ 5216916 w 5408598"/>
              <a:gd name="connsiteY2133" fmla="*/ 3675130 h 5307626"/>
              <a:gd name="connsiteX2134" fmla="*/ 5304530 w 5408598"/>
              <a:gd name="connsiteY2134" fmla="*/ 3583343 h 5307626"/>
              <a:gd name="connsiteX2135" fmla="*/ 5324198 w 5408598"/>
              <a:gd name="connsiteY2135" fmla="*/ 3597648 h 5307626"/>
              <a:gd name="connsiteX2136" fmla="*/ 5396948 w 5408598"/>
              <a:gd name="connsiteY2136" fmla="*/ 3530177 h 5307626"/>
              <a:gd name="connsiteX2137" fmla="*/ 5408598 w 5408598"/>
              <a:gd name="connsiteY2137" fmla="*/ 3522526 h 5307626"/>
              <a:gd name="connsiteX2138" fmla="*/ 5408598 w 5408598"/>
              <a:gd name="connsiteY2138" fmla="*/ 3680043 h 5307626"/>
              <a:gd name="connsiteX2139" fmla="*/ 5407640 w 5408598"/>
              <a:gd name="connsiteY2139" fmla="*/ 3680494 h 5307626"/>
              <a:gd name="connsiteX2140" fmla="*/ 5408598 w 5408598"/>
              <a:gd name="connsiteY2140" fmla="*/ 3681236 h 5307626"/>
              <a:gd name="connsiteX2141" fmla="*/ 5408598 w 5408598"/>
              <a:gd name="connsiteY2141" fmla="*/ 3700810 h 5307626"/>
              <a:gd name="connsiteX2142" fmla="*/ 5390952 w 5408598"/>
              <a:gd name="connsiteY2142" fmla="*/ 3706197 h 5307626"/>
              <a:gd name="connsiteX2143" fmla="*/ 5372476 w 5408598"/>
              <a:gd name="connsiteY2143" fmla="*/ 3718042 h 5307626"/>
              <a:gd name="connsiteX2144" fmla="*/ 5396912 w 5408598"/>
              <a:gd name="connsiteY2144" fmla="*/ 3727579 h 5307626"/>
              <a:gd name="connsiteX2145" fmla="*/ 5406746 w 5408598"/>
              <a:gd name="connsiteY2145" fmla="*/ 3710965 h 5307626"/>
              <a:gd name="connsiteX2146" fmla="*/ 5408598 w 5408598"/>
              <a:gd name="connsiteY2146" fmla="*/ 3708594 h 5307626"/>
              <a:gd name="connsiteX2147" fmla="*/ 5408598 w 5408598"/>
              <a:gd name="connsiteY2147" fmla="*/ 3743056 h 5307626"/>
              <a:gd name="connsiteX2148" fmla="*/ 5400786 w 5408598"/>
              <a:gd name="connsiteY2148" fmla="*/ 3747080 h 5307626"/>
              <a:gd name="connsiteX2149" fmla="*/ 5383204 w 5408598"/>
              <a:gd name="connsiteY2149" fmla="*/ 3762148 h 5307626"/>
              <a:gd name="connsiteX2150" fmla="*/ 5349231 w 5408598"/>
              <a:gd name="connsiteY2150" fmla="*/ 3723407 h 5307626"/>
              <a:gd name="connsiteX2151" fmla="*/ 5334331 w 5408598"/>
              <a:gd name="connsiteY2151" fmla="*/ 3752612 h 5307626"/>
              <a:gd name="connsiteX2152" fmla="*/ 5319430 w 5408598"/>
              <a:gd name="connsiteY2152" fmla="*/ 3743076 h 5307626"/>
              <a:gd name="connsiteX2153" fmla="*/ 5328966 w 5408598"/>
              <a:gd name="connsiteY2153" fmla="*/ 3719234 h 5307626"/>
              <a:gd name="connsiteX2154" fmla="*/ 5324198 w 5408598"/>
              <a:gd name="connsiteY2154" fmla="*/ 3709698 h 5307626"/>
              <a:gd name="connsiteX2155" fmla="*/ 5294994 w 5408598"/>
              <a:gd name="connsiteY2155" fmla="*/ 3748440 h 5307626"/>
              <a:gd name="connsiteX2156" fmla="*/ 5261021 w 5408598"/>
              <a:gd name="connsiteY2156" fmla="*/ 3791949 h 5307626"/>
              <a:gd name="connsiteX2157" fmla="*/ 5261021 w 5408598"/>
              <a:gd name="connsiteY2157" fmla="*/ 3768108 h 5307626"/>
              <a:gd name="connsiteX2158" fmla="*/ 5251484 w 5408598"/>
              <a:gd name="connsiteY2158" fmla="*/ 3782412 h 5307626"/>
              <a:gd name="connsiteX2159" fmla="*/ 5256252 w 5408598"/>
              <a:gd name="connsiteY2159" fmla="*/ 3748440 h 5307626"/>
              <a:gd name="connsiteX2160" fmla="*/ 5168638 w 5408598"/>
              <a:gd name="connsiteY2160" fmla="*/ 3762743 h 5307626"/>
              <a:gd name="connsiteX2161" fmla="*/ 5183539 w 5408598"/>
              <a:gd name="connsiteY2161" fmla="*/ 3796716 h 5307626"/>
              <a:gd name="connsiteX2162" fmla="*/ 5203208 w 5408598"/>
              <a:gd name="connsiteY2162" fmla="*/ 3777644 h 5307626"/>
              <a:gd name="connsiteX2163" fmla="*/ 5232412 w 5408598"/>
              <a:gd name="connsiteY2163" fmla="*/ 3791949 h 5307626"/>
              <a:gd name="connsiteX2164" fmla="*/ 5198439 w 5408598"/>
              <a:gd name="connsiteY2164" fmla="*/ 3859298 h 5307626"/>
              <a:gd name="connsiteX2165" fmla="*/ 5227644 w 5408598"/>
              <a:gd name="connsiteY2165" fmla="*/ 3825325 h 5307626"/>
              <a:gd name="connsiteX2166" fmla="*/ 5256849 w 5408598"/>
              <a:gd name="connsiteY2166" fmla="*/ 3825325 h 5307626"/>
              <a:gd name="connsiteX2167" fmla="*/ 5252080 w 5408598"/>
              <a:gd name="connsiteY2167" fmla="*/ 3859298 h 5307626"/>
              <a:gd name="connsiteX2168" fmla="*/ 5106057 w 5408598"/>
              <a:gd name="connsiteY2168" fmla="*/ 3926647 h 5307626"/>
              <a:gd name="connsiteX2169" fmla="*/ 5110824 w 5408598"/>
              <a:gd name="connsiteY2169" fmla="*/ 3945720 h 5307626"/>
              <a:gd name="connsiteX2170" fmla="*/ 5066720 w 5408598"/>
              <a:gd name="connsiteY2170" fmla="*/ 3960025 h 5307626"/>
              <a:gd name="connsiteX2171" fmla="*/ 5066720 w 5408598"/>
              <a:gd name="connsiteY2171" fmla="*/ 3998765 h 5307626"/>
              <a:gd name="connsiteX2172" fmla="*/ 5061952 w 5408598"/>
              <a:gd name="connsiteY2172" fmla="*/ 3974925 h 5307626"/>
              <a:gd name="connsiteX2173" fmla="*/ 5047050 w 5408598"/>
              <a:gd name="connsiteY2173" fmla="*/ 3979693 h 5307626"/>
              <a:gd name="connsiteX2174" fmla="*/ 5051819 w 5408598"/>
              <a:gd name="connsiteY2174" fmla="*/ 4042274 h 5307626"/>
              <a:gd name="connsiteX2175" fmla="*/ 5110229 w 5408598"/>
              <a:gd name="connsiteY2175" fmla="*/ 3984461 h 5307626"/>
              <a:gd name="connsiteX2176" fmla="*/ 5076256 w 5408598"/>
              <a:gd name="connsiteY2176" fmla="*/ 4042274 h 5307626"/>
              <a:gd name="connsiteX2177" fmla="*/ 5095924 w 5408598"/>
              <a:gd name="connsiteY2177" fmla="*/ 4047043 h 5307626"/>
              <a:gd name="connsiteX2178" fmla="*/ 5105460 w 5408598"/>
              <a:gd name="connsiteY2178" fmla="*/ 4095320 h 5307626"/>
              <a:gd name="connsiteX2179" fmla="*/ 5149566 w 5408598"/>
              <a:gd name="connsiteY2179" fmla="*/ 4076247 h 5307626"/>
              <a:gd name="connsiteX2180" fmla="*/ 5154334 w 5408598"/>
              <a:gd name="connsiteY2180" fmla="*/ 4100088 h 5307626"/>
              <a:gd name="connsiteX2181" fmla="*/ 5115593 w 5408598"/>
              <a:gd name="connsiteY2181" fmla="*/ 4104856 h 5307626"/>
              <a:gd name="connsiteX2182" fmla="*/ 5125129 w 5408598"/>
              <a:gd name="connsiteY2182" fmla="*/ 4123929 h 5307626"/>
              <a:gd name="connsiteX2183" fmla="*/ 5081024 w 5408598"/>
              <a:gd name="connsiteY2183" fmla="*/ 4119161 h 5307626"/>
              <a:gd name="connsiteX2184" fmla="*/ 5095924 w 5408598"/>
              <a:gd name="connsiteY2184" fmla="*/ 4089956 h 5307626"/>
              <a:gd name="connsiteX2185" fmla="*/ 5081024 w 5408598"/>
              <a:gd name="connsiteY2185" fmla="*/ 4080419 h 5307626"/>
              <a:gd name="connsiteX2186" fmla="*/ 5071488 w 5408598"/>
              <a:gd name="connsiteY2186" fmla="*/ 4104260 h 5307626"/>
              <a:gd name="connsiteX2187" fmla="*/ 5071488 w 5408598"/>
              <a:gd name="connsiteY2187" fmla="*/ 4070288 h 5307626"/>
              <a:gd name="connsiteX2188" fmla="*/ 5047050 w 5408598"/>
              <a:gd name="connsiteY2188" fmla="*/ 4079824 h 5307626"/>
              <a:gd name="connsiteX2189" fmla="*/ 5013078 w 5408598"/>
              <a:gd name="connsiteY2189" fmla="*/ 4055983 h 5307626"/>
              <a:gd name="connsiteX2190" fmla="*/ 5032747 w 5408598"/>
              <a:gd name="connsiteY2190" fmla="*/ 4041679 h 5307626"/>
              <a:gd name="connsiteX2191" fmla="*/ 5013078 w 5408598"/>
              <a:gd name="connsiteY2191" fmla="*/ 4012474 h 5307626"/>
              <a:gd name="connsiteX2192" fmla="*/ 5027978 w 5408598"/>
              <a:gd name="connsiteY2192" fmla="*/ 4002937 h 5307626"/>
              <a:gd name="connsiteX2193" fmla="*/ 5013078 w 5408598"/>
              <a:gd name="connsiteY2193" fmla="*/ 3964197 h 5307626"/>
              <a:gd name="connsiteX2194" fmla="*/ 5047050 w 5408598"/>
              <a:gd name="connsiteY2194" fmla="*/ 3920688 h 5307626"/>
              <a:gd name="connsiteX2195" fmla="*/ 4930232 w 5408598"/>
              <a:gd name="connsiteY2195" fmla="*/ 3998170 h 5307626"/>
              <a:gd name="connsiteX2196" fmla="*/ 4939768 w 5408598"/>
              <a:gd name="connsiteY2196" fmla="*/ 4046447 h 5307626"/>
              <a:gd name="connsiteX2197" fmla="*/ 4930232 w 5408598"/>
              <a:gd name="connsiteY2197" fmla="*/ 4075652 h 5307626"/>
              <a:gd name="connsiteX2198" fmla="*/ 4881360 w 5408598"/>
              <a:gd name="connsiteY2198" fmla="*/ 4104856 h 5307626"/>
              <a:gd name="connsiteX2199" fmla="*/ 4920100 w 5408598"/>
              <a:gd name="connsiteY2199" fmla="*/ 4123929 h 5307626"/>
              <a:gd name="connsiteX2200" fmla="*/ 4875994 w 5408598"/>
              <a:gd name="connsiteY2200" fmla="*/ 4172205 h 5307626"/>
              <a:gd name="connsiteX2201" fmla="*/ 4885532 w 5408598"/>
              <a:gd name="connsiteY2201" fmla="*/ 4138233 h 5307626"/>
              <a:gd name="connsiteX2202" fmla="*/ 4861094 w 5408598"/>
              <a:gd name="connsiteY2202" fmla="*/ 4133465 h 5307626"/>
              <a:gd name="connsiteX2203" fmla="*/ 4880763 w 5408598"/>
              <a:gd name="connsiteY2203" fmla="*/ 4119161 h 5307626"/>
              <a:gd name="connsiteX2204" fmla="*/ 4822354 w 5408598"/>
              <a:gd name="connsiteY2204" fmla="*/ 4119161 h 5307626"/>
              <a:gd name="connsiteX2205" fmla="*/ 4831890 w 5408598"/>
              <a:gd name="connsiteY2205" fmla="*/ 4104856 h 5307626"/>
              <a:gd name="connsiteX2206" fmla="*/ 4797917 w 5408598"/>
              <a:gd name="connsiteY2206" fmla="*/ 4085783 h 5307626"/>
              <a:gd name="connsiteX2207" fmla="*/ 4744276 w 5408598"/>
              <a:gd name="connsiteY2207" fmla="*/ 4206178 h 5307626"/>
              <a:gd name="connsiteX2208" fmla="*/ 4710303 w 5408598"/>
              <a:gd name="connsiteY2208" fmla="*/ 4201411 h 5307626"/>
              <a:gd name="connsiteX2209" fmla="*/ 4666198 w 5408598"/>
              <a:gd name="connsiteY2209" fmla="*/ 4225251 h 5307626"/>
              <a:gd name="connsiteX2210" fmla="*/ 4670966 w 5408598"/>
              <a:gd name="connsiteY2210" fmla="*/ 4254456 h 5307626"/>
              <a:gd name="connsiteX2211" fmla="*/ 4607788 w 5408598"/>
              <a:gd name="connsiteY2211" fmla="*/ 4244920 h 5307626"/>
              <a:gd name="connsiteX2212" fmla="*/ 4529711 w 5408598"/>
              <a:gd name="connsiteY2212" fmla="*/ 4297965 h 5307626"/>
              <a:gd name="connsiteX2213" fmla="*/ 4476070 w 5408598"/>
              <a:gd name="connsiteY2213" fmla="*/ 4331938 h 5307626"/>
              <a:gd name="connsiteX2214" fmla="*/ 4485606 w 5408598"/>
              <a:gd name="connsiteY2214" fmla="*/ 4317633 h 5307626"/>
              <a:gd name="connsiteX2215" fmla="*/ 4465937 w 5408598"/>
              <a:gd name="connsiteY2215" fmla="*/ 4303329 h 5307626"/>
              <a:gd name="connsiteX2216" fmla="*/ 4451037 w 5408598"/>
              <a:gd name="connsiteY2216" fmla="*/ 4346838 h 5307626"/>
              <a:gd name="connsiteX2217" fmla="*/ 4436136 w 5408598"/>
              <a:gd name="connsiteY2217" fmla="*/ 4351606 h 5307626"/>
              <a:gd name="connsiteX2218" fmla="*/ 4445673 w 5408598"/>
              <a:gd name="connsiteY2218" fmla="*/ 4337302 h 5307626"/>
              <a:gd name="connsiteX2219" fmla="*/ 4416468 w 5408598"/>
              <a:gd name="connsiteY2219" fmla="*/ 4327766 h 5307626"/>
              <a:gd name="connsiteX2220" fmla="*/ 4416468 w 5408598"/>
              <a:gd name="connsiteY2220" fmla="*/ 4346838 h 5307626"/>
              <a:gd name="connsiteX2221" fmla="*/ 4338390 w 5408598"/>
              <a:gd name="connsiteY2221" fmla="*/ 4390347 h 5307626"/>
              <a:gd name="connsiteX2222" fmla="*/ 4323490 w 5408598"/>
              <a:gd name="connsiteY2222" fmla="*/ 4371275 h 5307626"/>
              <a:gd name="connsiteX2223" fmla="*/ 4220974 w 5408598"/>
              <a:gd name="connsiteY2223" fmla="*/ 4419552 h 5307626"/>
              <a:gd name="connsiteX2224" fmla="*/ 4235876 w 5408598"/>
              <a:gd name="connsiteY2224" fmla="*/ 4405248 h 5307626"/>
              <a:gd name="connsiteX2225" fmla="*/ 4191770 w 5408598"/>
              <a:gd name="connsiteY2225" fmla="*/ 4434452 h 5307626"/>
              <a:gd name="connsiteX2226" fmla="*/ 4128592 w 5408598"/>
              <a:gd name="connsiteY2226" fmla="*/ 4453525 h 5307626"/>
              <a:gd name="connsiteX2227" fmla="*/ 4104157 w 5408598"/>
              <a:gd name="connsiteY2227" fmla="*/ 4458293 h 5307626"/>
              <a:gd name="connsiteX2228" fmla="*/ 3962901 w 5408598"/>
              <a:gd name="connsiteY2228" fmla="*/ 4525642 h 5307626"/>
              <a:gd name="connsiteX2229" fmla="*/ 3958132 w 5408598"/>
              <a:gd name="connsiteY2229" fmla="*/ 4569152 h 5307626"/>
              <a:gd name="connsiteX2230" fmla="*/ 4002238 w 5408598"/>
              <a:gd name="connsiteY2230" fmla="*/ 4550079 h 5307626"/>
              <a:gd name="connsiteX2231" fmla="*/ 3924160 w 5408598"/>
              <a:gd name="connsiteY2231" fmla="*/ 4584052 h 5307626"/>
              <a:gd name="connsiteX2232" fmla="*/ 3909259 w 5408598"/>
              <a:gd name="connsiteY2232" fmla="*/ 4554848 h 5307626"/>
              <a:gd name="connsiteX2233" fmla="*/ 3831181 w 5408598"/>
              <a:gd name="connsiteY2233" fmla="*/ 4607892 h 5307626"/>
              <a:gd name="connsiteX2234" fmla="*/ 3835949 w 5408598"/>
              <a:gd name="connsiteY2234" fmla="*/ 4584052 h 5307626"/>
              <a:gd name="connsiteX2235" fmla="*/ 3782308 w 5408598"/>
              <a:gd name="connsiteY2235" fmla="*/ 4632329 h 5307626"/>
              <a:gd name="connsiteX2236" fmla="*/ 3719130 w 5408598"/>
              <a:gd name="connsiteY2236" fmla="*/ 4608489 h 5307626"/>
              <a:gd name="connsiteX2237" fmla="*/ 3587412 w 5408598"/>
              <a:gd name="connsiteY2237" fmla="*/ 4666302 h 5307626"/>
              <a:gd name="connsiteX2238" fmla="*/ 3636284 w 5408598"/>
              <a:gd name="connsiteY2238" fmla="*/ 4680606 h 5307626"/>
              <a:gd name="connsiteX2239" fmla="*/ 3689926 w 5408598"/>
              <a:gd name="connsiteY2239" fmla="*/ 4646634 h 5307626"/>
              <a:gd name="connsiteX2240" fmla="*/ 3689926 w 5408598"/>
              <a:gd name="connsiteY2240" fmla="*/ 4665706 h 5307626"/>
              <a:gd name="connsiteX2241" fmla="*/ 3592180 w 5408598"/>
              <a:gd name="connsiteY2241" fmla="*/ 4709215 h 5307626"/>
              <a:gd name="connsiteX2242" fmla="*/ 3592180 w 5408598"/>
              <a:gd name="connsiteY2242" fmla="*/ 4728288 h 5307626"/>
              <a:gd name="connsiteX2243" fmla="*/ 3621384 w 5408598"/>
              <a:gd name="connsiteY2243" fmla="*/ 4704447 h 5307626"/>
              <a:gd name="connsiteX2244" fmla="*/ 3650589 w 5408598"/>
              <a:gd name="connsiteY2244" fmla="*/ 4713983 h 5307626"/>
              <a:gd name="connsiteX2245" fmla="*/ 3903895 w 5408598"/>
              <a:gd name="connsiteY2245" fmla="*/ 4598356 h 5307626"/>
              <a:gd name="connsiteX2246" fmla="*/ 3923564 w 5408598"/>
              <a:gd name="connsiteY2246" fmla="*/ 4607892 h 5307626"/>
              <a:gd name="connsiteX2247" fmla="*/ 4006410 w 5408598"/>
              <a:gd name="connsiteY2247" fmla="*/ 4569152 h 5307626"/>
              <a:gd name="connsiteX2248" fmla="*/ 3889591 w 5408598"/>
              <a:gd name="connsiteY2248" fmla="*/ 4631733 h 5307626"/>
              <a:gd name="connsiteX2249" fmla="*/ 3914028 w 5408598"/>
              <a:gd name="connsiteY2249" fmla="*/ 4699083 h 5307626"/>
              <a:gd name="connsiteX2250" fmla="*/ 3962901 w 5408598"/>
              <a:gd name="connsiteY2250" fmla="*/ 4675243 h 5307626"/>
              <a:gd name="connsiteX2251" fmla="*/ 3972437 w 5408598"/>
              <a:gd name="connsiteY2251" fmla="*/ 4689546 h 5307626"/>
              <a:gd name="connsiteX2252" fmla="*/ 3914028 w 5408598"/>
              <a:gd name="connsiteY2252" fmla="*/ 4733055 h 5307626"/>
              <a:gd name="connsiteX2253" fmla="*/ 3914028 w 5408598"/>
              <a:gd name="connsiteY2253" fmla="*/ 4767028 h 5307626"/>
              <a:gd name="connsiteX2254" fmla="*/ 3996874 w 5408598"/>
              <a:gd name="connsiteY2254" fmla="*/ 4776565 h 5307626"/>
              <a:gd name="connsiteX2255" fmla="*/ 3943232 w 5408598"/>
              <a:gd name="connsiteY2255" fmla="*/ 4800406 h 5307626"/>
              <a:gd name="connsiteX2256" fmla="*/ 3845485 w 5408598"/>
              <a:gd name="connsiteY2256" fmla="*/ 4858219 h 5307626"/>
              <a:gd name="connsiteX2257" fmla="*/ 3801381 w 5408598"/>
              <a:gd name="connsiteY2257" fmla="*/ 4862987 h 5307626"/>
              <a:gd name="connsiteX2258" fmla="*/ 3810918 w 5408598"/>
              <a:gd name="connsiteY2258" fmla="*/ 4790869 h 5307626"/>
              <a:gd name="connsiteX2259" fmla="*/ 3459864 w 5408598"/>
              <a:gd name="connsiteY2259" fmla="*/ 4906496 h 5307626"/>
              <a:gd name="connsiteX2260" fmla="*/ 3406223 w 5408598"/>
              <a:gd name="connsiteY2260" fmla="*/ 4959541 h 5307626"/>
              <a:gd name="connsiteX2261" fmla="*/ 3421124 w 5408598"/>
              <a:gd name="connsiteY2261" fmla="*/ 4973846 h 5307626"/>
              <a:gd name="connsiteX2262" fmla="*/ 3425892 w 5408598"/>
              <a:gd name="connsiteY2262" fmla="*/ 4973846 h 5307626"/>
              <a:gd name="connsiteX2263" fmla="*/ 3421124 w 5408598"/>
              <a:gd name="connsiteY2263" fmla="*/ 4983382 h 5307626"/>
              <a:gd name="connsiteX2264" fmla="*/ 3357947 w 5408598"/>
              <a:gd name="connsiteY2264" fmla="*/ 5012586 h 5307626"/>
              <a:gd name="connsiteX2265" fmla="*/ 3348410 w 5408598"/>
              <a:gd name="connsiteY2265" fmla="*/ 5046559 h 5307626"/>
              <a:gd name="connsiteX2266" fmla="*/ 3319205 w 5408598"/>
              <a:gd name="connsiteY2266" fmla="*/ 5046559 h 5307626"/>
              <a:gd name="connsiteX2267" fmla="*/ 3319205 w 5408598"/>
              <a:gd name="connsiteY2267" fmla="*/ 5027487 h 5307626"/>
              <a:gd name="connsiteX2268" fmla="*/ 3129076 w 5408598"/>
              <a:gd name="connsiteY2268" fmla="*/ 5061460 h 5307626"/>
              <a:gd name="connsiteX2269" fmla="*/ 3216691 w 5408598"/>
              <a:gd name="connsiteY2269" fmla="*/ 5027487 h 5307626"/>
              <a:gd name="connsiteX2270" fmla="*/ 3207154 w 5408598"/>
              <a:gd name="connsiteY2270" fmla="*/ 5017951 h 5307626"/>
              <a:gd name="connsiteX2271" fmla="*/ 3285232 w 5408598"/>
              <a:gd name="connsiteY2271" fmla="*/ 4979210 h 5307626"/>
              <a:gd name="connsiteX2272" fmla="*/ 3148745 w 5408598"/>
              <a:gd name="connsiteY2272" fmla="*/ 5013183 h 5307626"/>
              <a:gd name="connsiteX2273" fmla="*/ 3412184 w 5408598"/>
              <a:gd name="connsiteY2273" fmla="*/ 4911859 h 5307626"/>
              <a:gd name="connsiteX2274" fmla="*/ 3427084 w 5408598"/>
              <a:gd name="connsiteY2274" fmla="*/ 4916628 h 5307626"/>
              <a:gd name="connsiteX2275" fmla="*/ 3792440 w 5408598"/>
              <a:gd name="connsiteY2275" fmla="*/ 4752725 h 5307626"/>
              <a:gd name="connsiteX2276" fmla="*/ 3904491 w 5408598"/>
              <a:gd name="connsiteY2276" fmla="*/ 4680606 h 5307626"/>
              <a:gd name="connsiteX2277" fmla="*/ 3889591 w 5408598"/>
              <a:gd name="connsiteY2277" fmla="*/ 4656765 h 5307626"/>
              <a:gd name="connsiteX2278" fmla="*/ 3821049 w 5408598"/>
              <a:gd name="connsiteY2278" fmla="*/ 4661534 h 5307626"/>
              <a:gd name="connsiteX2279" fmla="*/ 3621384 w 5408598"/>
              <a:gd name="connsiteY2279" fmla="*/ 4758088 h 5307626"/>
              <a:gd name="connsiteX2280" fmla="*/ 3621384 w 5408598"/>
              <a:gd name="connsiteY2280" fmla="*/ 4743784 h 5307626"/>
              <a:gd name="connsiteX2281" fmla="*/ 3587412 w 5408598"/>
              <a:gd name="connsiteY2281" fmla="*/ 4743784 h 5307626"/>
              <a:gd name="connsiteX2282" fmla="*/ 3587412 w 5408598"/>
              <a:gd name="connsiteY2282" fmla="*/ 4709811 h 5307626"/>
              <a:gd name="connsiteX2283" fmla="*/ 3484897 w 5408598"/>
              <a:gd name="connsiteY2283" fmla="*/ 4743784 h 5307626"/>
              <a:gd name="connsiteX2284" fmla="*/ 3465228 w 5408598"/>
              <a:gd name="connsiteY2284" fmla="*/ 4772989 h 5307626"/>
              <a:gd name="connsiteX2285" fmla="*/ 3279868 w 5408598"/>
              <a:gd name="connsiteY2285" fmla="*/ 4850471 h 5307626"/>
              <a:gd name="connsiteX2286" fmla="*/ 3421124 w 5408598"/>
              <a:gd name="connsiteY2286" fmla="*/ 4845702 h 5307626"/>
              <a:gd name="connsiteX2287" fmla="*/ 3357947 w 5408598"/>
              <a:gd name="connsiteY2287" fmla="*/ 4869543 h 5307626"/>
              <a:gd name="connsiteX2288" fmla="*/ 3172585 w 5408598"/>
              <a:gd name="connsiteY2288" fmla="*/ 4941660 h 5307626"/>
              <a:gd name="connsiteX2289" fmla="*/ 3177354 w 5408598"/>
              <a:gd name="connsiteY2289" fmla="*/ 4917820 h 5307626"/>
              <a:gd name="connsiteX2290" fmla="*/ 3060535 w 5408598"/>
              <a:gd name="connsiteY2290" fmla="*/ 4985170 h 5307626"/>
              <a:gd name="connsiteX2291" fmla="*/ 2933584 w 5408598"/>
              <a:gd name="connsiteY2291" fmla="*/ 4961329 h 5307626"/>
              <a:gd name="connsiteX2292" fmla="*/ 2694582 w 5408598"/>
              <a:gd name="connsiteY2292" fmla="*/ 5033447 h 5307626"/>
              <a:gd name="connsiteX2293" fmla="*/ 2621272 w 5408598"/>
              <a:gd name="connsiteY2293" fmla="*/ 5091260 h 5307626"/>
              <a:gd name="connsiteX2294" fmla="*/ 2640940 w 5408598"/>
              <a:gd name="connsiteY2294" fmla="*/ 5072188 h 5307626"/>
              <a:gd name="connsiteX2295" fmla="*/ 2592067 w 5408598"/>
              <a:gd name="connsiteY2295" fmla="*/ 5048348 h 5307626"/>
              <a:gd name="connsiteX2296" fmla="*/ 2630809 w 5408598"/>
              <a:gd name="connsiteY2296" fmla="*/ 5029275 h 5307626"/>
              <a:gd name="connsiteX2297" fmla="*/ 2479420 w 5408598"/>
              <a:gd name="connsiteY2297" fmla="*/ 5048348 h 5307626"/>
              <a:gd name="connsiteX2298" fmla="*/ 2625445 w 5408598"/>
              <a:gd name="connsiteY2298" fmla="*/ 5000070 h 5307626"/>
              <a:gd name="connsiteX2299" fmla="*/ 2601008 w 5408598"/>
              <a:gd name="connsiteY2299" fmla="*/ 4995302 h 5307626"/>
              <a:gd name="connsiteX2300" fmla="*/ 2581339 w 5408598"/>
              <a:gd name="connsiteY2300" fmla="*/ 4971461 h 5307626"/>
              <a:gd name="connsiteX2301" fmla="*/ 2596239 w 5408598"/>
              <a:gd name="connsiteY2301" fmla="*/ 4937489 h 5307626"/>
              <a:gd name="connsiteX2302" fmla="*/ 2625445 w 5408598"/>
              <a:gd name="connsiteY2302" fmla="*/ 4956561 h 5307626"/>
              <a:gd name="connsiteX2303" fmla="*/ 2640345 w 5408598"/>
              <a:gd name="connsiteY2303" fmla="*/ 4937489 h 5307626"/>
              <a:gd name="connsiteX2304" fmla="*/ 2640345 w 5408598"/>
              <a:gd name="connsiteY2304" fmla="*/ 4956561 h 5307626"/>
              <a:gd name="connsiteX2305" fmla="*/ 2660012 w 5408598"/>
              <a:gd name="connsiteY2305" fmla="*/ 4970866 h 5307626"/>
              <a:gd name="connsiteX2306" fmla="*/ 2674913 w 5408598"/>
              <a:gd name="connsiteY2306" fmla="*/ 4932124 h 5307626"/>
              <a:gd name="connsiteX2307" fmla="*/ 2699350 w 5408598"/>
              <a:gd name="connsiteY2307" fmla="*/ 4936893 h 5307626"/>
              <a:gd name="connsiteX2308" fmla="*/ 2665377 w 5408598"/>
              <a:gd name="connsiteY2308" fmla="*/ 4913052 h 5307626"/>
              <a:gd name="connsiteX2309" fmla="*/ 2660609 w 5408598"/>
              <a:gd name="connsiteY2309" fmla="*/ 4932124 h 5307626"/>
              <a:gd name="connsiteX2310" fmla="*/ 2660609 w 5408598"/>
              <a:gd name="connsiteY2310" fmla="*/ 4908284 h 5307626"/>
              <a:gd name="connsiteX2311" fmla="*/ 2640940 w 5408598"/>
              <a:gd name="connsiteY2311" fmla="*/ 4937489 h 5307626"/>
              <a:gd name="connsiteX2312" fmla="*/ 2602200 w 5408598"/>
              <a:gd name="connsiteY2312" fmla="*/ 4913648 h 5307626"/>
              <a:gd name="connsiteX2313" fmla="*/ 2602200 w 5408598"/>
              <a:gd name="connsiteY2313" fmla="*/ 4846299 h 5307626"/>
              <a:gd name="connsiteX2314" fmla="*/ 2640940 w 5408598"/>
              <a:gd name="connsiteY2314" fmla="*/ 4846299 h 5307626"/>
              <a:gd name="connsiteX2315" fmla="*/ 2587299 w 5408598"/>
              <a:gd name="connsiteY2315" fmla="*/ 4764048 h 5307626"/>
              <a:gd name="connsiteX2316" fmla="*/ 2558094 w 5408598"/>
              <a:gd name="connsiteY2316" fmla="*/ 4807557 h 5307626"/>
              <a:gd name="connsiteX2317" fmla="*/ 2499685 w 5408598"/>
              <a:gd name="connsiteY2317" fmla="*/ 4831398 h 5307626"/>
              <a:gd name="connsiteX2318" fmla="*/ 2460944 w 5408598"/>
              <a:gd name="connsiteY2318" fmla="*/ 4821862 h 5307626"/>
              <a:gd name="connsiteX2319" fmla="*/ 2373330 w 5408598"/>
              <a:gd name="connsiteY2319" fmla="*/ 4879675 h 5307626"/>
              <a:gd name="connsiteX2320" fmla="*/ 2149229 w 5408598"/>
              <a:gd name="connsiteY2320" fmla="*/ 5024506 h 5307626"/>
              <a:gd name="connsiteX2321" fmla="*/ 2090819 w 5408598"/>
              <a:gd name="connsiteY2321" fmla="*/ 5072784 h 5307626"/>
              <a:gd name="connsiteX2322" fmla="*/ 2032410 w 5408598"/>
              <a:gd name="connsiteY2322" fmla="*/ 5058479 h 5307626"/>
              <a:gd name="connsiteX2323" fmla="*/ 2037177 w 5408598"/>
              <a:gd name="connsiteY2323" fmla="*/ 5005434 h 5307626"/>
              <a:gd name="connsiteX2324" fmla="*/ 1963868 w 5408598"/>
              <a:gd name="connsiteY2324" fmla="*/ 4947621 h 5307626"/>
              <a:gd name="connsiteX2325" fmla="*/ 1847050 w 5408598"/>
              <a:gd name="connsiteY2325" fmla="*/ 4885039 h 5307626"/>
              <a:gd name="connsiteX2326" fmla="*/ 1944795 w 5408598"/>
              <a:gd name="connsiteY2326" fmla="*/ 4721135 h 5307626"/>
              <a:gd name="connsiteX2327" fmla="*/ 1906054 w 5408598"/>
              <a:gd name="connsiteY2327" fmla="*/ 4691930 h 5307626"/>
              <a:gd name="connsiteX2328" fmla="*/ 1891154 w 5408598"/>
              <a:gd name="connsiteY2328" fmla="*/ 4657958 h 5307626"/>
              <a:gd name="connsiteX2329" fmla="*/ 1847050 w 5408598"/>
              <a:gd name="connsiteY2329" fmla="*/ 4667493 h 5307626"/>
              <a:gd name="connsiteX2330" fmla="*/ 1861950 w 5408598"/>
              <a:gd name="connsiteY2330" fmla="*/ 4653190 h 5307626"/>
              <a:gd name="connsiteX2331" fmla="*/ 1837512 w 5408598"/>
              <a:gd name="connsiteY2331" fmla="*/ 4648422 h 5307626"/>
              <a:gd name="connsiteX2332" fmla="*/ 1847050 w 5408598"/>
              <a:gd name="connsiteY2332" fmla="*/ 4634117 h 5307626"/>
              <a:gd name="connsiteX2333" fmla="*/ 1778508 w 5408598"/>
              <a:gd name="connsiteY2333" fmla="*/ 4615045 h 5307626"/>
              <a:gd name="connsiteX2334" fmla="*/ 1705198 w 5408598"/>
              <a:gd name="connsiteY2334" fmla="*/ 4585841 h 5307626"/>
              <a:gd name="connsiteX2335" fmla="*/ 1695661 w 5408598"/>
              <a:gd name="connsiteY2335" fmla="*/ 4556635 h 5307626"/>
              <a:gd name="connsiteX2336" fmla="*/ 1705198 w 5408598"/>
              <a:gd name="connsiteY2336" fmla="*/ 4522662 h 5307626"/>
              <a:gd name="connsiteX2337" fmla="*/ 1651557 w 5408598"/>
              <a:gd name="connsiteY2337" fmla="*/ 4488689 h 5307626"/>
              <a:gd name="connsiteX2338" fmla="*/ 1588379 w 5408598"/>
              <a:gd name="connsiteY2338" fmla="*/ 4464849 h 5307626"/>
              <a:gd name="connsiteX2339" fmla="*/ 1603279 w 5408598"/>
              <a:gd name="connsiteY2339" fmla="*/ 4494053 h 5307626"/>
              <a:gd name="connsiteX2340" fmla="*/ 1598511 w 5408598"/>
              <a:gd name="connsiteY2340" fmla="*/ 4537563 h 5307626"/>
              <a:gd name="connsiteX2341" fmla="*/ 1520433 w 5408598"/>
              <a:gd name="connsiteY2341" fmla="*/ 4634117 h 5307626"/>
              <a:gd name="connsiteX2342" fmla="*/ 1417919 w 5408598"/>
              <a:gd name="connsiteY2342" fmla="*/ 4634117 h 5307626"/>
              <a:gd name="connsiteX2343" fmla="*/ 1349378 w 5408598"/>
              <a:gd name="connsiteY2343" fmla="*/ 4711599 h 5307626"/>
              <a:gd name="connsiteX2344" fmla="*/ 1369045 w 5408598"/>
              <a:gd name="connsiteY2344" fmla="*/ 4725903 h 5307626"/>
              <a:gd name="connsiteX2345" fmla="*/ 1212890 w 5408598"/>
              <a:gd name="connsiteY2345" fmla="*/ 4774181 h 5307626"/>
              <a:gd name="connsiteX2346" fmla="*/ 1227790 w 5408598"/>
              <a:gd name="connsiteY2346" fmla="*/ 4750340 h 5307626"/>
              <a:gd name="connsiteX2347" fmla="*/ 1174149 w 5408598"/>
              <a:gd name="connsiteY2347" fmla="*/ 4769412 h 5307626"/>
              <a:gd name="connsiteX2348" fmla="*/ 1144944 w 5408598"/>
              <a:gd name="connsiteY2348" fmla="*/ 4735439 h 5307626"/>
              <a:gd name="connsiteX2349" fmla="*/ 1296332 w 5408598"/>
              <a:gd name="connsiteY2349" fmla="*/ 4634117 h 5307626"/>
              <a:gd name="connsiteX2350" fmla="*/ 1369642 w 5408598"/>
              <a:gd name="connsiteY2350" fmla="*/ 4624581 h 5307626"/>
              <a:gd name="connsiteX2351" fmla="*/ 1340437 w 5408598"/>
              <a:gd name="connsiteY2351" fmla="*/ 4615045 h 5307626"/>
              <a:gd name="connsiteX2352" fmla="*/ 1364873 w 5408598"/>
              <a:gd name="connsiteY2352" fmla="*/ 4571535 h 5307626"/>
              <a:gd name="connsiteX2353" fmla="*/ 1335669 w 5408598"/>
              <a:gd name="connsiteY2353" fmla="*/ 4566768 h 5307626"/>
              <a:gd name="connsiteX2354" fmla="*/ 1467387 w 5408598"/>
              <a:gd name="connsiteY2354" fmla="*/ 4455908 h 5307626"/>
              <a:gd name="connsiteX2355" fmla="*/ 1447720 w 5408598"/>
              <a:gd name="connsiteY2355" fmla="*/ 4407632 h 5307626"/>
              <a:gd name="connsiteX2356" fmla="*/ 1257591 w 5408598"/>
              <a:gd name="connsiteY2356" fmla="*/ 4479749 h 5307626"/>
              <a:gd name="connsiteX2357" fmla="*/ 1286796 w 5408598"/>
              <a:gd name="connsiteY2357" fmla="*/ 4455908 h 5307626"/>
              <a:gd name="connsiteX2358" fmla="*/ 1379179 w 5408598"/>
              <a:gd name="connsiteY2358" fmla="*/ 4393328 h 5307626"/>
              <a:gd name="connsiteX2359" fmla="*/ 1369642 w 5408598"/>
              <a:gd name="connsiteY2359" fmla="*/ 4369486 h 5307626"/>
              <a:gd name="connsiteX2360" fmla="*/ 1418515 w 5408598"/>
              <a:gd name="connsiteY2360" fmla="*/ 4316441 h 5307626"/>
              <a:gd name="connsiteX2361" fmla="*/ 1413746 w 5408598"/>
              <a:gd name="connsiteY2361" fmla="*/ 4277701 h 5307626"/>
              <a:gd name="connsiteX2362" fmla="*/ 1330900 w 5408598"/>
              <a:gd name="connsiteY2362" fmla="*/ 4330746 h 5307626"/>
              <a:gd name="connsiteX2363" fmla="*/ 1350569 w 5408598"/>
              <a:gd name="connsiteY2363" fmla="*/ 4345050 h 5307626"/>
              <a:gd name="connsiteX2364" fmla="*/ 1335669 w 5408598"/>
              <a:gd name="connsiteY2364" fmla="*/ 4364123 h 5307626"/>
              <a:gd name="connsiteX2365" fmla="*/ 1360106 w 5408598"/>
              <a:gd name="connsiteY2365" fmla="*/ 4368891 h 5307626"/>
              <a:gd name="connsiteX2366" fmla="*/ 1282027 w 5408598"/>
              <a:gd name="connsiteY2366" fmla="*/ 4426704 h 5307626"/>
              <a:gd name="connsiteX2367" fmla="*/ 1330900 w 5408598"/>
              <a:gd name="connsiteY2367" fmla="*/ 4383195 h 5307626"/>
              <a:gd name="connsiteX2368" fmla="*/ 1243287 w 5408598"/>
              <a:gd name="connsiteY2368" fmla="*/ 4353991 h 5307626"/>
              <a:gd name="connsiteX2369" fmla="*/ 1252823 w 5408598"/>
              <a:gd name="connsiteY2369" fmla="*/ 4310482 h 5307626"/>
              <a:gd name="connsiteX2370" fmla="*/ 1291563 w 5408598"/>
              <a:gd name="connsiteY2370" fmla="*/ 4281276 h 5307626"/>
              <a:gd name="connsiteX2371" fmla="*/ 1301100 w 5408598"/>
              <a:gd name="connsiteY2371" fmla="*/ 4252072 h 5307626"/>
              <a:gd name="connsiteX2372" fmla="*/ 1227790 w 5408598"/>
              <a:gd name="connsiteY2372" fmla="*/ 4290813 h 5307626"/>
              <a:gd name="connsiteX2373" fmla="*/ 1212890 w 5408598"/>
              <a:gd name="connsiteY2373" fmla="*/ 4305118 h 5307626"/>
              <a:gd name="connsiteX2374" fmla="*/ 1237326 w 5408598"/>
              <a:gd name="connsiteY2374" fmla="*/ 4300349 h 5307626"/>
              <a:gd name="connsiteX2375" fmla="*/ 1232558 w 5408598"/>
              <a:gd name="connsiteY2375" fmla="*/ 4329554 h 5307626"/>
              <a:gd name="connsiteX2376" fmla="*/ 1203354 w 5408598"/>
              <a:gd name="connsiteY2376" fmla="*/ 4343858 h 5307626"/>
              <a:gd name="connsiteX2377" fmla="*/ 1164613 w 5408598"/>
              <a:gd name="connsiteY2377" fmla="*/ 4353395 h 5307626"/>
              <a:gd name="connsiteX2378" fmla="*/ 1174149 w 5408598"/>
              <a:gd name="connsiteY2378" fmla="*/ 4329554 h 5307626"/>
              <a:gd name="connsiteX2379" fmla="*/ 1144944 w 5408598"/>
              <a:gd name="connsiteY2379" fmla="*/ 4343858 h 5307626"/>
              <a:gd name="connsiteX2380" fmla="*/ 1159844 w 5408598"/>
              <a:gd name="connsiteY2380" fmla="*/ 4362931 h 5307626"/>
              <a:gd name="connsiteX2381" fmla="*/ 1144944 w 5408598"/>
              <a:gd name="connsiteY2381" fmla="*/ 4372467 h 5307626"/>
              <a:gd name="connsiteX2382" fmla="*/ 1130044 w 5408598"/>
              <a:gd name="connsiteY2382" fmla="*/ 4348626 h 5307626"/>
              <a:gd name="connsiteX2383" fmla="*/ 1076403 w 5408598"/>
              <a:gd name="connsiteY2383" fmla="*/ 4387367 h 5307626"/>
              <a:gd name="connsiteX2384" fmla="*/ 1003093 w 5408598"/>
              <a:gd name="connsiteY2384" fmla="*/ 4401671 h 5307626"/>
              <a:gd name="connsiteX2385" fmla="*/ 1012629 w 5408598"/>
              <a:gd name="connsiteY2385" fmla="*/ 4396904 h 5307626"/>
              <a:gd name="connsiteX2386" fmla="*/ 1081171 w 5408598"/>
              <a:gd name="connsiteY2386" fmla="*/ 4348626 h 5307626"/>
              <a:gd name="connsiteX2387" fmla="*/ 1173553 w 5408598"/>
              <a:gd name="connsiteY2387" fmla="*/ 4252072 h 5307626"/>
              <a:gd name="connsiteX2388" fmla="*/ 1222426 w 5408598"/>
              <a:gd name="connsiteY2388" fmla="*/ 4256840 h 5307626"/>
              <a:gd name="connsiteX2389" fmla="*/ 1227195 w 5408598"/>
              <a:gd name="connsiteY2389" fmla="*/ 4252072 h 5307626"/>
              <a:gd name="connsiteX2390" fmla="*/ 1227195 w 5408598"/>
              <a:gd name="connsiteY2390" fmla="*/ 4218099 h 5307626"/>
              <a:gd name="connsiteX2391" fmla="*/ 1105607 w 5408598"/>
              <a:gd name="connsiteY2391" fmla="*/ 4266376 h 5307626"/>
              <a:gd name="connsiteX2392" fmla="*/ 1100839 w 5408598"/>
              <a:gd name="connsiteY2392" fmla="*/ 4232403 h 5307626"/>
              <a:gd name="connsiteX2393" fmla="*/ 1134812 w 5408598"/>
              <a:gd name="connsiteY2393" fmla="*/ 4208563 h 5307626"/>
              <a:gd name="connsiteX2394" fmla="*/ 1164016 w 5408598"/>
              <a:gd name="connsiteY2394" fmla="*/ 4222867 h 5307626"/>
              <a:gd name="connsiteX2395" fmla="*/ 1208122 w 5408598"/>
              <a:gd name="connsiteY2395" fmla="*/ 4179358 h 5307626"/>
              <a:gd name="connsiteX2396" fmla="*/ 1164016 w 5408598"/>
              <a:gd name="connsiteY2396" fmla="*/ 4174590 h 5307626"/>
              <a:gd name="connsiteX2397" fmla="*/ 1183685 w 5408598"/>
              <a:gd name="connsiteY2397" fmla="*/ 4150749 h 5307626"/>
              <a:gd name="connsiteX2398" fmla="*/ 1154480 w 5408598"/>
              <a:gd name="connsiteY2398" fmla="*/ 4160285 h 5307626"/>
              <a:gd name="connsiteX2399" fmla="*/ 1130044 w 5408598"/>
              <a:gd name="connsiteY2399" fmla="*/ 4150749 h 5307626"/>
              <a:gd name="connsiteX2400" fmla="*/ 973888 w 5408598"/>
              <a:gd name="connsiteY2400" fmla="*/ 4218099 h 5307626"/>
              <a:gd name="connsiteX2401" fmla="*/ 852301 w 5408598"/>
              <a:gd name="connsiteY2401" fmla="*/ 4285449 h 5307626"/>
              <a:gd name="connsiteX2402" fmla="*/ 808195 w 5408598"/>
              <a:gd name="connsiteY2402" fmla="*/ 4304521 h 5307626"/>
              <a:gd name="connsiteX2403" fmla="*/ 993556 w 5408598"/>
              <a:gd name="connsiteY2403" fmla="*/ 4164458 h 5307626"/>
              <a:gd name="connsiteX2404" fmla="*/ 973888 w 5408598"/>
              <a:gd name="connsiteY2404" fmla="*/ 4150154 h 5307626"/>
              <a:gd name="connsiteX2405" fmla="*/ 998324 w 5408598"/>
              <a:gd name="connsiteY2405" fmla="*/ 4131081 h 5307626"/>
              <a:gd name="connsiteX2406" fmla="*/ 973888 w 5408598"/>
              <a:gd name="connsiteY2406" fmla="*/ 4145385 h 5307626"/>
              <a:gd name="connsiteX2407" fmla="*/ 803427 w 5408598"/>
              <a:gd name="connsiteY2407" fmla="*/ 4198431 h 5307626"/>
              <a:gd name="connsiteX2408" fmla="*/ 891042 w 5408598"/>
              <a:gd name="connsiteY2408" fmla="*/ 4111412 h 5307626"/>
              <a:gd name="connsiteX2409" fmla="*/ 861837 w 5408598"/>
              <a:gd name="connsiteY2409" fmla="*/ 4116181 h 5307626"/>
              <a:gd name="connsiteX2410" fmla="*/ 915478 w 5408598"/>
              <a:gd name="connsiteY2410" fmla="*/ 4044063 h 5307626"/>
              <a:gd name="connsiteX2411" fmla="*/ 944683 w 5408598"/>
              <a:gd name="connsiteY2411" fmla="*/ 4020223 h 5307626"/>
              <a:gd name="connsiteX2412" fmla="*/ 915478 w 5408598"/>
              <a:gd name="connsiteY2412" fmla="*/ 4015454 h 5307626"/>
              <a:gd name="connsiteX2413" fmla="*/ 905942 w 5408598"/>
              <a:gd name="connsiteY2413" fmla="*/ 4039294 h 5307626"/>
              <a:gd name="connsiteX2414" fmla="*/ 842765 w 5408598"/>
              <a:gd name="connsiteY2414" fmla="*/ 4092339 h 5307626"/>
              <a:gd name="connsiteX2415" fmla="*/ 833228 w 5408598"/>
              <a:gd name="connsiteY2415" fmla="*/ 4082803 h 5307626"/>
              <a:gd name="connsiteX2416" fmla="*/ 724381 w 5408598"/>
              <a:gd name="connsiteY2416" fmla="*/ 4147471 h 5307626"/>
              <a:gd name="connsiteX2417" fmla="*/ 606764 w 5408598"/>
              <a:gd name="connsiteY2417" fmla="*/ 4207339 h 5307626"/>
              <a:gd name="connsiteX2418" fmla="*/ 611651 w 5408598"/>
              <a:gd name="connsiteY2418" fmla="*/ 4202845 h 5307626"/>
              <a:gd name="connsiteX2419" fmla="*/ 706278 w 5408598"/>
              <a:gd name="connsiteY2419" fmla="*/ 4121545 h 5307626"/>
              <a:gd name="connsiteX2420" fmla="*/ 745018 w 5408598"/>
              <a:gd name="connsiteY2420" fmla="*/ 4116776 h 5307626"/>
              <a:gd name="connsiteX2421" fmla="*/ 754555 w 5408598"/>
              <a:gd name="connsiteY2421" fmla="*/ 4078036 h 5307626"/>
              <a:gd name="connsiteX2422" fmla="*/ 842168 w 5408598"/>
              <a:gd name="connsiteY2422" fmla="*/ 4020223 h 5307626"/>
              <a:gd name="connsiteX2423" fmla="*/ 822500 w 5408598"/>
              <a:gd name="connsiteY2423" fmla="*/ 4058963 h 5307626"/>
              <a:gd name="connsiteX2424" fmla="*/ 827268 w 5408598"/>
              <a:gd name="connsiteY2424" fmla="*/ 4068499 h 5307626"/>
              <a:gd name="connsiteX2425" fmla="*/ 1026933 w 5408598"/>
              <a:gd name="connsiteY2425" fmla="*/ 3909363 h 5307626"/>
              <a:gd name="connsiteX2426" fmla="*/ 1017397 w 5408598"/>
              <a:gd name="connsiteY2426" fmla="*/ 3885523 h 5307626"/>
              <a:gd name="connsiteX2427" fmla="*/ 1066270 w 5408598"/>
              <a:gd name="connsiteY2427" fmla="*/ 3832478 h 5307626"/>
              <a:gd name="connsiteX2428" fmla="*/ 1046602 w 5408598"/>
              <a:gd name="connsiteY2428" fmla="*/ 3822941 h 5307626"/>
              <a:gd name="connsiteX2429" fmla="*/ 1061502 w 5408598"/>
              <a:gd name="connsiteY2429" fmla="*/ 3803869 h 5307626"/>
              <a:gd name="connsiteX2430" fmla="*/ 983424 w 5408598"/>
              <a:gd name="connsiteY2430" fmla="*/ 3808636 h 5307626"/>
              <a:gd name="connsiteX2431" fmla="*/ 1046602 w 5408598"/>
              <a:gd name="connsiteY2431" fmla="*/ 3760360 h 5307626"/>
              <a:gd name="connsiteX2432" fmla="*/ 1046602 w 5408598"/>
              <a:gd name="connsiteY2432" fmla="*/ 3736519 h 5307626"/>
              <a:gd name="connsiteX2433" fmla="*/ 1037066 w 5408598"/>
              <a:gd name="connsiteY2433" fmla="*/ 3726982 h 5307626"/>
              <a:gd name="connsiteX2434" fmla="*/ 988192 w 5408598"/>
              <a:gd name="connsiteY2434" fmla="*/ 3750823 h 5307626"/>
              <a:gd name="connsiteX2435" fmla="*/ 983424 w 5408598"/>
              <a:gd name="connsiteY2435" fmla="*/ 3731751 h 5307626"/>
              <a:gd name="connsiteX2436" fmla="*/ 954220 w 5408598"/>
              <a:gd name="connsiteY2436" fmla="*/ 3731751 h 5307626"/>
              <a:gd name="connsiteX2437" fmla="*/ 954220 w 5408598"/>
              <a:gd name="connsiteY2437" fmla="*/ 3770491 h 5307626"/>
              <a:gd name="connsiteX2438" fmla="*/ 885677 w 5408598"/>
              <a:gd name="connsiteY2438" fmla="*/ 3809233 h 5307626"/>
              <a:gd name="connsiteX2439" fmla="*/ 807600 w 5408598"/>
              <a:gd name="connsiteY2439" fmla="*/ 3833073 h 5307626"/>
              <a:gd name="connsiteX2440" fmla="*/ 866009 w 5408598"/>
              <a:gd name="connsiteY2440" fmla="*/ 3775260 h 5307626"/>
              <a:gd name="connsiteX2441" fmla="*/ 836804 w 5408598"/>
              <a:gd name="connsiteY2441" fmla="*/ 3789564 h 5307626"/>
              <a:gd name="connsiteX2442" fmla="*/ 832037 w 5408598"/>
              <a:gd name="connsiteY2442" fmla="*/ 3760360 h 5307626"/>
              <a:gd name="connsiteX2443" fmla="*/ 802831 w 5408598"/>
              <a:gd name="connsiteY2443" fmla="*/ 3765127 h 5307626"/>
              <a:gd name="connsiteX2444" fmla="*/ 812367 w 5408598"/>
              <a:gd name="connsiteY2444" fmla="*/ 3735923 h 5307626"/>
              <a:gd name="connsiteX2445" fmla="*/ 787931 w 5408598"/>
              <a:gd name="connsiteY2445" fmla="*/ 3726387 h 5307626"/>
              <a:gd name="connsiteX2446" fmla="*/ 792700 w 5408598"/>
              <a:gd name="connsiteY2446" fmla="*/ 3697181 h 5307626"/>
              <a:gd name="connsiteX2447" fmla="*/ 768263 w 5408598"/>
              <a:gd name="connsiteY2447" fmla="*/ 3697181 h 5307626"/>
              <a:gd name="connsiteX2448" fmla="*/ 899982 w 5408598"/>
              <a:gd name="connsiteY2448" fmla="*/ 3595859 h 5307626"/>
              <a:gd name="connsiteX2449" fmla="*/ 938723 w 5408598"/>
              <a:gd name="connsiteY2449" fmla="*/ 3586323 h 5307626"/>
              <a:gd name="connsiteX2450" fmla="*/ 1026337 w 5408598"/>
              <a:gd name="connsiteY2450" fmla="*/ 3504074 h 5307626"/>
              <a:gd name="connsiteX2451" fmla="*/ 948259 w 5408598"/>
              <a:gd name="connsiteY2451" fmla="*/ 3513610 h 5307626"/>
              <a:gd name="connsiteX2452" fmla="*/ 963159 w 5408598"/>
              <a:gd name="connsiteY2452" fmla="*/ 3489769 h 5307626"/>
              <a:gd name="connsiteX2453" fmla="*/ 933955 w 5408598"/>
              <a:gd name="connsiteY2453" fmla="*/ 3470696 h 5307626"/>
              <a:gd name="connsiteX2454" fmla="*/ 875546 w 5408598"/>
              <a:gd name="connsiteY2454" fmla="*/ 3494537 h 5307626"/>
              <a:gd name="connsiteX2455" fmla="*/ 909519 w 5408598"/>
              <a:gd name="connsiteY2455" fmla="*/ 3470696 h 5307626"/>
              <a:gd name="connsiteX2456" fmla="*/ 865413 w 5408598"/>
              <a:gd name="connsiteY2456" fmla="*/ 3456392 h 5307626"/>
              <a:gd name="connsiteX2457" fmla="*/ 894618 w 5408598"/>
              <a:gd name="connsiteY2457" fmla="*/ 3446856 h 5307626"/>
              <a:gd name="connsiteX2458" fmla="*/ 894618 w 5408598"/>
              <a:gd name="connsiteY2458" fmla="*/ 3432551 h 5307626"/>
              <a:gd name="connsiteX2459" fmla="*/ 865413 w 5408598"/>
              <a:gd name="connsiteY2459" fmla="*/ 3427783 h 5307626"/>
              <a:gd name="connsiteX2460" fmla="*/ 957795 w 5408598"/>
              <a:gd name="connsiteY2460" fmla="*/ 3282952 h 5307626"/>
              <a:gd name="connsiteX2461" fmla="*/ 982232 w 5408598"/>
              <a:gd name="connsiteY2461" fmla="*/ 3205470 h 5307626"/>
              <a:gd name="connsiteX2462" fmla="*/ 1123488 w 5408598"/>
              <a:gd name="connsiteY2462" fmla="*/ 3118452 h 5307626"/>
              <a:gd name="connsiteX2463" fmla="*/ 1118720 w 5408598"/>
              <a:gd name="connsiteY2463" fmla="*/ 3070174 h 5307626"/>
              <a:gd name="connsiteX2464" fmla="*/ 1143155 w 5408598"/>
              <a:gd name="connsiteY2464" fmla="*/ 3060639 h 5307626"/>
              <a:gd name="connsiteX2465" fmla="*/ 1250438 w 5408598"/>
              <a:gd name="connsiteY2465" fmla="*/ 2911039 h 5307626"/>
              <a:gd name="connsiteX2466" fmla="*/ 1099051 w 5408598"/>
              <a:gd name="connsiteY2466" fmla="*/ 2877066 h 5307626"/>
              <a:gd name="connsiteX2467" fmla="*/ 1084151 w 5408598"/>
              <a:gd name="connsiteY2467" fmla="*/ 2881834 h 5307626"/>
              <a:gd name="connsiteX2468" fmla="*/ 1069250 w 5408598"/>
              <a:gd name="connsiteY2468" fmla="*/ 2862761 h 5307626"/>
              <a:gd name="connsiteX2469" fmla="*/ 1006073 w 5408598"/>
              <a:gd name="connsiteY2469" fmla="*/ 2911039 h 5307626"/>
              <a:gd name="connsiteX2470" fmla="*/ 1064483 w 5408598"/>
              <a:gd name="connsiteY2470" fmla="*/ 2872298 h 5307626"/>
              <a:gd name="connsiteX2471" fmla="*/ 995940 w 5408598"/>
              <a:gd name="connsiteY2471" fmla="*/ 2848457 h 5307626"/>
              <a:gd name="connsiteX2472" fmla="*/ 957200 w 5408598"/>
              <a:gd name="connsiteY2472" fmla="*/ 2776339 h 5307626"/>
              <a:gd name="connsiteX2473" fmla="*/ 1245074 w 5408598"/>
              <a:gd name="connsiteY2473" fmla="*/ 2795412 h 5307626"/>
              <a:gd name="connsiteX2474" fmla="*/ 1372026 w 5408598"/>
              <a:gd name="connsiteY2474" fmla="*/ 2723294 h 5307626"/>
              <a:gd name="connsiteX2475" fmla="*/ 1264743 w 5408598"/>
              <a:gd name="connsiteY2475" fmla="*/ 2704222 h 5307626"/>
              <a:gd name="connsiteX2476" fmla="*/ 1137792 w 5408598"/>
              <a:gd name="connsiteY2476" fmla="*/ 2713758 h 5307626"/>
              <a:gd name="connsiteX2477" fmla="*/ 1045410 w 5408598"/>
              <a:gd name="connsiteY2477" fmla="*/ 2684553 h 5307626"/>
              <a:gd name="connsiteX2478" fmla="*/ 1050178 w 5408598"/>
              <a:gd name="connsiteY2478" fmla="*/ 2645812 h 5307626"/>
              <a:gd name="connsiteX2479" fmla="*/ 1079383 w 5408598"/>
              <a:gd name="connsiteY2479" fmla="*/ 2592767 h 5307626"/>
              <a:gd name="connsiteX2480" fmla="*/ 1128255 w 5408598"/>
              <a:gd name="connsiteY2480" fmla="*/ 2505748 h 5307626"/>
              <a:gd name="connsiteX2481" fmla="*/ 1118720 w 5408598"/>
              <a:gd name="connsiteY2481" fmla="*/ 2500981 h 5307626"/>
              <a:gd name="connsiteX2482" fmla="*/ 1157460 w 5408598"/>
              <a:gd name="connsiteY2482" fmla="*/ 2467008 h 5307626"/>
              <a:gd name="connsiteX2483" fmla="*/ 1259975 w 5408598"/>
              <a:gd name="connsiteY2483" fmla="*/ 2404426 h 5307626"/>
              <a:gd name="connsiteX2484" fmla="*/ 1279643 w 5408598"/>
              <a:gd name="connsiteY2484" fmla="*/ 2375222 h 5307626"/>
              <a:gd name="connsiteX2485" fmla="*/ 1264743 w 5408598"/>
              <a:gd name="connsiteY2485" fmla="*/ 2351381 h 5307626"/>
              <a:gd name="connsiteX2486" fmla="*/ 1279643 w 5408598"/>
              <a:gd name="connsiteY2486" fmla="*/ 2307872 h 5307626"/>
              <a:gd name="connsiteX2487" fmla="*/ 1187261 w 5408598"/>
              <a:gd name="connsiteY2487" fmla="*/ 2303104 h 5307626"/>
              <a:gd name="connsiteX2488" fmla="*/ 1187261 w 5408598"/>
              <a:gd name="connsiteY2488" fmla="*/ 2288799 h 5307626"/>
              <a:gd name="connsiteX2489" fmla="*/ 1148520 w 5408598"/>
              <a:gd name="connsiteY2489" fmla="*/ 2318004 h 5307626"/>
              <a:gd name="connsiteX2490" fmla="*/ 1099648 w 5408598"/>
              <a:gd name="connsiteY2490" fmla="*/ 2375817 h 5307626"/>
              <a:gd name="connsiteX2491" fmla="*/ 1070442 w 5408598"/>
              <a:gd name="connsiteY2491" fmla="*/ 2366281 h 5307626"/>
              <a:gd name="connsiteX2492" fmla="*/ 1007265 w 5408598"/>
              <a:gd name="connsiteY2492" fmla="*/ 2390122 h 5307626"/>
              <a:gd name="connsiteX2493" fmla="*/ 1022165 w 5408598"/>
              <a:gd name="connsiteY2493" fmla="*/ 2371050 h 5307626"/>
              <a:gd name="connsiteX2494" fmla="*/ 1012629 w 5408598"/>
              <a:gd name="connsiteY2494" fmla="*/ 2361514 h 5307626"/>
              <a:gd name="connsiteX2495" fmla="*/ 1022165 w 5408598"/>
              <a:gd name="connsiteY2495" fmla="*/ 2342441 h 5307626"/>
              <a:gd name="connsiteX2496" fmla="*/ 914883 w 5408598"/>
              <a:gd name="connsiteY2496" fmla="*/ 2434227 h 5307626"/>
              <a:gd name="connsiteX2497" fmla="*/ 851705 w 5408598"/>
              <a:gd name="connsiteY2497" fmla="*/ 2448532 h 5307626"/>
              <a:gd name="connsiteX2498" fmla="*/ 900578 w 5408598"/>
              <a:gd name="connsiteY2498" fmla="*/ 2453299 h 5307626"/>
              <a:gd name="connsiteX2499" fmla="*/ 822500 w 5408598"/>
              <a:gd name="connsiteY2499" fmla="*/ 2482505 h 5307626"/>
              <a:gd name="connsiteX2500" fmla="*/ 846937 w 5408598"/>
              <a:gd name="connsiteY2500" fmla="*/ 2438996 h 5307626"/>
              <a:gd name="connsiteX2501" fmla="*/ 754555 w 5408598"/>
              <a:gd name="connsiteY2501" fmla="*/ 2443763 h 5307626"/>
              <a:gd name="connsiteX2502" fmla="*/ 745018 w 5408598"/>
              <a:gd name="connsiteY2502" fmla="*/ 2342441 h 5307626"/>
              <a:gd name="connsiteX2503" fmla="*/ 901174 w 5408598"/>
              <a:gd name="connsiteY2503" fmla="*/ 2284627 h 5307626"/>
              <a:gd name="connsiteX2504" fmla="*/ 896406 w 5408598"/>
              <a:gd name="connsiteY2504" fmla="*/ 2313832 h 5307626"/>
              <a:gd name="connsiteX2505" fmla="*/ 862433 w 5408598"/>
              <a:gd name="connsiteY2505" fmla="*/ 2332905 h 5307626"/>
              <a:gd name="connsiteX2506" fmla="*/ 886869 w 5408598"/>
              <a:gd name="connsiteY2506" fmla="*/ 2337672 h 5307626"/>
              <a:gd name="connsiteX2507" fmla="*/ 906538 w 5408598"/>
              <a:gd name="connsiteY2507" fmla="*/ 2376414 h 5307626"/>
              <a:gd name="connsiteX2508" fmla="*/ 975079 w 5408598"/>
              <a:gd name="connsiteY2508" fmla="*/ 2241118 h 5307626"/>
              <a:gd name="connsiteX2509" fmla="*/ 955411 w 5408598"/>
              <a:gd name="connsiteY2509" fmla="*/ 2226814 h 5307626"/>
              <a:gd name="connsiteX2510" fmla="*/ 960179 w 5408598"/>
              <a:gd name="connsiteY2510" fmla="*/ 2207741 h 5307626"/>
              <a:gd name="connsiteX2511" fmla="*/ 867798 w 5408598"/>
              <a:gd name="connsiteY2511" fmla="*/ 2222046 h 5307626"/>
              <a:gd name="connsiteX2512" fmla="*/ 736079 w 5408598"/>
              <a:gd name="connsiteY2512" fmla="*/ 2217278 h 5307626"/>
              <a:gd name="connsiteX2513" fmla="*/ 818925 w 5408598"/>
              <a:gd name="connsiteY2513" fmla="*/ 2164232 h 5307626"/>
              <a:gd name="connsiteX2514" fmla="*/ 745615 w 5408598"/>
              <a:gd name="connsiteY2514" fmla="*/ 2149928 h 5307626"/>
              <a:gd name="connsiteX2515" fmla="*/ 765283 w 5408598"/>
              <a:gd name="connsiteY2515" fmla="*/ 2120723 h 5307626"/>
              <a:gd name="connsiteX2516" fmla="*/ 691973 w 5408598"/>
              <a:gd name="connsiteY2516" fmla="*/ 2111187 h 5307626"/>
              <a:gd name="connsiteX2517" fmla="*/ 716409 w 5408598"/>
              <a:gd name="connsiteY2517" fmla="*/ 2092114 h 5307626"/>
              <a:gd name="connsiteX2518" fmla="*/ 779587 w 5408598"/>
              <a:gd name="connsiteY2518" fmla="*/ 1952052 h 5307626"/>
              <a:gd name="connsiteX2519" fmla="*/ 833228 w 5408598"/>
              <a:gd name="connsiteY2519" fmla="*/ 1913310 h 5307626"/>
              <a:gd name="connsiteX2520" fmla="*/ 886869 w 5408598"/>
              <a:gd name="connsiteY2520" fmla="*/ 1865033 h 5307626"/>
              <a:gd name="connsiteX2521" fmla="*/ 862433 w 5408598"/>
              <a:gd name="connsiteY2521" fmla="*/ 1860265 h 5307626"/>
              <a:gd name="connsiteX2522" fmla="*/ 906538 w 5408598"/>
              <a:gd name="connsiteY2522" fmla="*/ 1773246 h 5307626"/>
              <a:gd name="connsiteX2523" fmla="*/ 579922 w 5408598"/>
              <a:gd name="connsiteY2523" fmla="*/ 1937150 h 5307626"/>
              <a:gd name="connsiteX2524" fmla="*/ 472640 w 5408598"/>
              <a:gd name="connsiteY2524" fmla="*/ 1869801 h 5307626"/>
              <a:gd name="connsiteX2525" fmla="*/ 482176 w 5408598"/>
              <a:gd name="connsiteY2525" fmla="*/ 1840597 h 5307626"/>
              <a:gd name="connsiteX2526" fmla="*/ 477407 w 5408598"/>
              <a:gd name="connsiteY2526" fmla="*/ 1831061 h 5307626"/>
              <a:gd name="connsiteX2527" fmla="*/ 374894 w 5408598"/>
              <a:gd name="connsiteY2527" fmla="*/ 1835828 h 5307626"/>
              <a:gd name="connsiteX2528" fmla="*/ 384430 w 5408598"/>
              <a:gd name="connsiteY2528" fmla="*/ 1806624 h 5307626"/>
              <a:gd name="connsiteX2529" fmla="*/ 277147 w 5408598"/>
              <a:gd name="connsiteY2529" fmla="*/ 1797088 h 5307626"/>
              <a:gd name="connsiteX2530" fmla="*/ 296815 w 5408598"/>
              <a:gd name="connsiteY2530" fmla="*/ 1773246 h 5307626"/>
              <a:gd name="connsiteX2531" fmla="*/ 238407 w 5408598"/>
              <a:gd name="connsiteY2531" fmla="*/ 1782783 h 5307626"/>
              <a:gd name="connsiteX2532" fmla="*/ 326020 w 5408598"/>
              <a:gd name="connsiteY2532" fmla="*/ 1676693 h 5307626"/>
              <a:gd name="connsiteX2533" fmla="*/ 311120 w 5408598"/>
              <a:gd name="connsiteY2533" fmla="*/ 1686229 h 5307626"/>
              <a:gd name="connsiteX2534" fmla="*/ 320656 w 5408598"/>
              <a:gd name="connsiteY2534" fmla="*/ 1637951 h 5307626"/>
              <a:gd name="connsiteX2535" fmla="*/ 389197 w 5408598"/>
              <a:gd name="connsiteY2535" fmla="*/ 1614111 h 5307626"/>
              <a:gd name="connsiteX2536" fmla="*/ 476812 w 5408598"/>
              <a:gd name="connsiteY2536" fmla="*/ 1609343 h 5307626"/>
              <a:gd name="connsiteX2537" fmla="*/ 510785 w 5408598"/>
              <a:gd name="connsiteY2537" fmla="*/ 1570602 h 5307626"/>
              <a:gd name="connsiteX2538" fmla="*/ 637736 w 5408598"/>
              <a:gd name="connsiteY2538" fmla="*/ 1464511 h 5307626"/>
              <a:gd name="connsiteX2539" fmla="*/ 745018 w 5408598"/>
              <a:gd name="connsiteY2539" fmla="*/ 1445439 h 5307626"/>
              <a:gd name="connsiteX2540" fmla="*/ 783759 w 5408598"/>
              <a:gd name="connsiteY2540" fmla="*/ 1421599 h 5307626"/>
              <a:gd name="connsiteX2541" fmla="*/ 783759 w 5408598"/>
              <a:gd name="connsiteY2541" fmla="*/ 1392393 h 5307626"/>
              <a:gd name="connsiteX2542" fmla="*/ 944683 w 5408598"/>
              <a:gd name="connsiteY2542" fmla="*/ 1344117 h 5307626"/>
              <a:gd name="connsiteX2543" fmla="*/ 944683 w 5408598"/>
              <a:gd name="connsiteY2543" fmla="*/ 1320276 h 5307626"/>
              <a:gd name="connsiteX2544" fmla="*/ 969120 w 5408598"/>
              <a:gd name="connsiteY2544" fmla="*/ 1325044 h 5307626"/>
              <a:gd name="connsiteX2545" fmla="*/ 1505532 w 5408598"/>
              <a:gd name="connsiteY2545" fmla="*/ 996640 h 5307626"/>
              <a:gd name="connsiteX2546" fmla="*/ 1451892 w 5408598"/>
              <a:gd name="connsiteY2546" fmla="*/ 991871 h 5307626"/>
              <a:gd name="connsiteX2547" fmla="*/ 1456660 w 5408598"/>
              <a:gd name="connsiteY2547" fmla="*/ 977568 h 5307626"/>
              <a:gd name="connsiteX2548" fmla="*/ 1378582 w 5408598"/>
              <a:gd name="connsiteY2548" fmla="*/ 953726 h 5307626"/>
              <a:gd name="connsiteX2549" fmla="*/ 1305272 w 5408598"/>
              <a:gd name="connsiteY2549" fmla="*/ 939423 h 5307626"/>
              <a:gd name="connsiteX2550" fmla="*/ 1261167 w 5408598"/>
              <a:gd name="connsiteY2550" fmla="*/ 872072 h 5307626"/>
              <a:gd name="connsiteX2551" fmla="*/ 1168785 w 5408598"/>
              <a:gd name="connsiteY2551" fmla="*/ 906046 h 5307626"/>
              <a:gd name="connsiteX2552" fmla="*/ 1164016 w 5408598"/>
              <a:gd name="connsiteY2552" fmla="*/ 925118 h 5307626"/>
              <a:gd name="connsiteX2553" fmla="*/ 1071634 w 5408598"/>
              <a:gd name="connsiteY2553" fmla="*/ 939423 h 5307626"/>
              <a:gd name="connsiteX2554" fmla="*/ 1105607 w 5408598"/>
              <a:gd name="connsiteY2554" fmla="*/ 900681 h 5307626"/>
              <a:gd name="connsiteX2555" fmla="*/ 930378 w 5408598"/>
              <a:gd name="connsiteY2555" fmla="*/ 924522 h 5307626"/>
              <a:gd name="connsiteX2556" fmla="*/ 993556 w 5408598"/>
              <a:gd name="connsiteY2556" fmla="*/ 881013 h 5307626"/>
              <a:gd name="connsiteX2557" fmla="*/ 959584 w 5408598"/>
              <a:gd name="connsiteY2557" fmla="*/ 881013 h 5307626"/>
              <a:gd name="connsiteX2558" fmla="*/ 1076403 w 5408598"/>
              <a:gd name="connsiteY2558" fmla="*/ 750486 h 5307626"/>
              <a:gd name="connsiteX2559" fmla="*/ 1320172 w 5408598"/>
              <a:gd name="connsiteY2559" fmla="*/ 600886 h 5307626"/>
              <a:gd name="connsiteX2560" fmla="*/ 1329709 w 5408598"/>
              <a:gd name="connsiteY2560" fmla="*/ 581813 h 5307626"/>
              <a:gd name="connsiteX2561" fmla="*/ 1334476 w 5408598"/>
              <a:gd name="connsiteY2561" fmla="*/ 591349 h 5307626"/>
              <a:gd name="connsiteX2562" fmla="*/ 1855990 w 5408598"/>
              <a:gd name="connsiteY2562" fmla="*/ 340427 h 5307626"/>
              <a:gd name="connsiteX2563" fmla="*/ 1909631 w 5408598"/>
              <a:gd name="connsiteY2563" fmla="*/ 330891 h 5307626"/>
              <a:gd name="connsiteX2564" fmla="*/ 1982940 w 5408598"/>
              <a:gd name="connsiteY2564" fmla="*/ 292151 h 5307626"/>
              <a:gd name="connsiteX2565" fmla="*/ 2153400 w 5408598"/>
              <a:gd name="connsiteY2565" fmla="*/ 248641 h 5307626"/>
              <a:gd name="connsiteX2566" fmla="*/ 2226710 w 5408598"/>
              <a:gd name="connsiteY2566" fmla="*/ 258178 h 5307626"/>
              <a:gd name="connsiteX2567" fmla="*/ 2221942 w 5408598"/>
              <a:gd name="connsiteY2567" fmla="*/ 306454 h 5307626"/>
              <a:gd name="connsiteX2568" fmla="*/ 2251146 w 5408598"/>
              <a:gd name="connsiteY2568" fmla="*/ 330296 h 5307626"/>
              <a:gd name="connsiteX2569" fmla="*/ 2158765 w 5408598"/>
              <a:gd name="connsiteY2569" fmla="*/ 422082 h 5307626"/>
              <a:gd name="connsiteX2570" fmla="*/ 2134328 w 5408598"/>
              <a:gd name="connsiteY2570" fmla="*/ 426849 h 5307626"/>
              <a:gd name="connsiteX2571" fmla="*/ 2139096 w 5408598"/>
              <a:gd name="connsiteY2571" fmla="*/ 450690 h 5307626"/>
              <a:gd name="connsiteX2572" fmla="*/ 2027046 w 5408598"/>
              <a:gd name="connsiteY2572" fmla="*/ 542476 h 5307626"/>
              <a:gd name="connsiteX2573" fmla="*/ 2344125 w 5408598"/>
              <a:gd name="connsiteY2573" fmla="*/ 460227 h 5307626"/>
              <a:gd name="connsiteX2574" fmla="*/ 2329225 w 5408598"/>
              <a:gd name="connsiteY2574" fmla="*/ 503736 h 5307626"/>
              <a:gd name="connsiteX2575" fmla="*/ 2363198 w 5408598"/>
              <a:gd name="connsiteY2575" fmla="*/ 489431 h 5307626"/>
              <a:gd name="connsiteX2576" fmla="*/ 2363198 w 5408598"/>
              <a:gd name="connsiteY2576" fmla="*/ 537709 h 5307626"/>
              <a:gd name="connsiteX2577" fmla="*/ 2397170 w 5408598"/>
              <a:gd name="connsiteY2577" fmla="*/ 556781 h 5307626"/>
              <a:gd name="connsiteX2578" fmla="*/ 2762528 w 5408598"/>
              <a:gd name="connsiteY2578" fmla="*/ 397645 h 5307626"/>
              <a:gd name="connsiteX2579" fmla="*/ 2918684 w 5408598"/>
              <a:gd name="connsiteY2579" fmla="*/ 392877 h 5307626"/>
              <a:gd name="connsiteX2580" fmla="*/ 3006298 w 5408598"/>
              <a:gd name="connsiteY2580" fmla="*/ 354136 h 5307626"/>
              <a:gd name="connsiteX2581" fmla="*/ 2986628 w 5408598"/>
              <a:gd name="connsiteY2581" fmla="*/ 354136 h 5307626"/>
              <a:gd name="connsiteX2582" fmla="*/ 2981861 w 5408598"/>
              <a:gd name="connsiteY2582" fmla="*/ 330296 h 5307626"/>
              <a:gd name="connsiteX2583" fmla="*/ 3118348 w 5408598"/>
              <a:gd name="connsiteY2583" fmla="*/ 195000 h 5307626"/>
              <a:gd name="connsiteX2584" fmla="*/ 3123117 w 5408598"/>
              <a:gd name="connsiteY2584" fmla="*/ 209304 h 5307626"/>
              <a:gd name="connsiteX2585" fmla="*/ 3196426 w 5408598"/>
              <a:gd name="connsiteY2585" fmla="*/ 156259 h 5307626"/>
              <a:gd name="connsiteX2586" fmla="*/ 3284040 w 5408598"/>
              <a:gd name="connsiteY2586" fmla="*/ 122286 h 5307626"/>
              <a:gd name="connsiteX2587" fmla="*/ 3279272 w 5408598"/>
              <a:gd name="connsiteY2587" fmla="*/ 98446 h 5307626"/>
              <a:gd name="connsiteX2588" fmla="*/ 3328146 w 5408598"/>
              <a:gd name="connsiteY2588" fmla="*/ 84141 h 5307626"/>
              <a:gd name="connsiteX2589" fmla="*/ 3308477 w 5408598"/>
              <a:gd name="connsiteY2589" fmla="*/ 103214 h 5307626"/>
              <a:gd name="connsiteX2590" fmla="*/ 3518274 w 5408598"/>
              <a:gd name="connsiteY2590" fmla="*/ 74009 h 5307626"/>
              <a:gd name="connsiteX2591" fmla="*/ 5408598 w 5408598"/>
              <a:gd name="connsiteY2591" fmla="*/ 0 h 5307626"/>
              <a:gd name="connsiteX2592" fmla="*/ 5408598 w 5408598"/>
              <a:gd name="connsiteY2592" fmla="*/ 387406 h 5307626"/>
              <a:gd name="connsiteX2593" fmla="*/ 5398923 w 5408598"/>
              <a:gd name="connsiteY2593" fmla="*/ 389822 h 5307626"/>
              <a:gd name="connsiteX2594" fmla="*/ 5309297 w 5408598"/>
              <a:gd name="connsiteY2594" fmla="*/ 407181 h 5307626"/>
              <a:gd name="connsiteX2595" fmla="*/ 5289630 w 5408598"/>
              <a:gd name="connsiteY2595" fmla="*/ 388109 h 5307626"/>
              <a:gd name="connsiteX2596" fmla="*/ 5377243 w 5408598"/>
              <a:gd name="connsiteY2596" fmla="*/ 305859 h 5307626"/>
              <a:gd name="connsiteX2597" fmla="*/ 5372476 w 5408598"/>
              <a:gd name="connsiteY2597" fmla="*/ 296323 h 5307626"/>
              <a:gd name="connsiteX2598" fmla="*/ 5269960 w 5408598"/>
              <a:gd name="connsiteY2598" fmla="*/ 358904 h 5307626"/>
              <a:gd name="connsiteX2599" fmla="*/ 5274728 w 5408598"/>
              <a:gd name="connsiteY2599" fmla="*/ 305859 h 5307626"/>
              <a:gd name="connsiteX2600" fmla="*/ 5153142 w 5408598"/>
              <a:gd name="connsiteY2600" fmla="*/ 368441 h 5307626"/>
              <a:gd name="connsiteX2601" fmla="*/ 5142414 w 5408598"/>
              <a:gd name="connsiteY2601" fmla="*/ 349368 h 5307626"/>
              <a:gd name="connsiteX2602" fmla="*/ 5234795 w 5408598"/>
              <a:gd name="connsiteY2602" fmla="*/ 257581 h 5307626"/>
              <a:gd name="connsiteX2603" fmla="*/ 5234795 w 5408598"/>
              <a:gd name="connsiteY2603" fmla="*/ 170563 h 5307626"/>
              <a:gd name="connsiteX2604" fmla="*/ 5327178 w 5408598"/>
              <a:gd name="connsiteY2604" fmla="*/ 117518 h 5307626"/>
              <a:gd name="connsiteX2605" fmla="*/ 5327178 w 5408598"/>
              <a:gd name="connsiteY2605" fmla="*/ 151490 h 5307626"/>
              <a:gd name="connsiteX2606" fmla="*/ 5351615 w 5408598"/>
              <a:gd name="connsiteY2606" fmla="*/ 151490 h 5307626"/>
              <a:gd name="connsiteX2607" fmla="*/ 5288436 w 5408598"/>
              <a:gd name="connsiteY2607" fmla="*/ 257581 h 5307626"/>
              <a:gd name="connsiteX2608" fmla="*/ 5283669 w 5408598"/>
              <a:gd name="connsiteY2608" fmla="*/ 238509 h 5307626"/>
              <a:gd name="connsiteX2609" fmla="*/ 5259233 w 5408598"/>
              <a:gd name="connsiteY2609" fmla="*/ 262350 h 5307626"/>
              <a:gd name="connsiteX2610" fmla="*/ 5332542 w 5408598"/>
              <a:gd name="connsiteY2610" fmla="*/ 276654 h 5307626"/>
              <a:gd name="connsiteX2611" fmla="*/ 5366515 w 5408598"/>
              <a:gd name="connsiteY2611" fmla="*/ 112750 h 5307626"/>
              <a:gd name="connsiteX2612" fmla="*/ 5376051 w 5408598"/>
              <a:gd name="connsiteY2612" fmla="*/ 74009 h 5307626"/>
              <a:gd name="connsiteX2613" fmla="*/ 5331946 w 5408598"/>
              <a:gd name="connsiteY2613" fmla="*/ 50168 h 5307626"/>
              <a:gd name="connsiteX2614" fmla="*/ 5327178 w 5408598"/>
              <a:gd name="connsiteY2614" fmla="*/ 40632 h 5307626"/>
              <a:gd name="connsiteX2615" fmla="*/ 5392321 w 5408598"/>
              <a:gd name="connsiteY2615" fmla="*/ 5738 h 530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</a:cxnLst>
            <a:rect l="l" t="t" r="r" b="b"/>
            <a:pathLst>
              <a:path w="5408598" h="5307626">
                <a:moveTo>
                  <a:pt x="3944424" y="5301058"/>
                </a:moveTo>
                <a:lnTo>
                  <a:pt x="3944528" y="5307626"/>
                </a:lnTo>
                <a:lnTo>
                  <a:pt x="3889742" y="5307626"/>
                </a:lnTo>
                <a:lnTo>
                  <a:pt x="3915201" y="5301663"/>
                </a:lnTo>
                <a:cubicBezTo>
                  <a:pt x="3925911" y="5300164"/>
                  <a:pt x="3935931" y="5299866"/>
                  <a:pt x="3944424" y="5301058"/>
                </a:cubicBezTo>
                <a:close/>
                <a:moveTo>
                  <a:pt x="3420080" y="5297482"/>
                </a:moveTo>
                <a:cubicBezTo>
                  <a:pt x="3426711" y="5297779"/>
                  <a:pt x="3433304" y="5299716"/>
                  <a:pt x="3438799" y="5303367"/>
                </a:cubicBezTo>
                <a:lnTo>
                  <a:pt x="3441993" y="5307626"/>
                </a:lnTo>
                <a:lnTo>
                  <a:pt x="3395194" y="5307626"/>
                </a:lnTo>
                <a:lnTo>
                  <a:pt x="3401138" y="5301430"/>
                </a:lnTo>
                <a:cubicBezTo>
                  <a:pt x="3406782" y="5298525"/>
                  <a:pt x="3413450" y="5297184"/>
                  <a:pt x="3420080" y="5297482"/>
                </a:cubicBezTo>
                <a:close/>
                <a:moveTo>
                  <a:pt x="4431368" y="5280794"/>
                </a:moveTo>
                <a:cubicBezTo>
                  <a:pt x="4430176" y="5286903"/>
                  <a:pt x="4425929" y="5292379"/>
                  <a:pt x="4419699" y="5297305"/>
                </a:cubicBezTo>
                <a:lnTo>
                  <a:pt x="4401289" y="5307626"/>
                </a:lnTo>
                <a:lnTo>
                  <a:pt x="4369773" y="5307626"/>
                </a:lnTo>
                <a:lnTo>
                  <a:pt x="4374748" y="5306124"/>
                </a:lnTo>
                <a:cubicBezTo>
                  <a:pt x="4394863" y="5297631"/>
                  <a:pt x="4414382" y="5287946"/>
                  <a:pt x="4431368" y="5280794"/>
                </a:cubicBezTo>
                <a:close/>
                <a:moveTo>
                  <a:pt x="3530194" y="5280794"/>
                </a:moveTo>
                <a:cubicBezTo>
                  <a:pt x="3522744" y="5288244"/>
                  <a:pt x="3514251" y="5293161"/>
                  <a:pt x="3505162" y="5297407"/>
                </a:cubicBezTo>
                <a:lnTo>
                  <a:pt x="3481942" y="5307626"/>
                </a:lnTo>
                <a:lnTo>
                  <a:pt x="3477592" y="5307626"/>
                </a:lnTo>
                <a:lnTo>
                  <a:pt x="3480576" y="5300825"/>
                </a:lnTo>
                <a:cubicBezTo>
                  <a:pt x="3491416" y="5292974"/>
                  <a:pt x="3519019" y="5288392"/>
                  <a:pt x="3530194" y="5280794"/>
                </a:cubicBezTo>
                <a:close/>
                <a:moveTo>
                  <a:pt x="3164242" y="5276621"/>
                </a:moveTo>
                <a:cubicBezTo>
                  <a:pt x="3139804" y="5281389"/>
                  <a:pt x="3110600" y="5300461"/>
                  <a:pt x="3090932" y="5295694"/>
                </a:cubicBezTo>
                <a:cubicBezTo>
                  <a:pt x="3105832" y="5276025"/>
                  <a:pt x="3139804" y="5276025"/>
                  <a:pt x="3164242" y="5276621"/>
                </a:cubicBezTo>
                <a:close/>
                <a:moveTo>
                  <a:pt x="2968720" y="5262615"/>
                </a:moveTo>
                <a:cubicBezTo>
                  <a:pt x="2972883" y="5263807"/>
                  <a:pt x="2976496" y="5266489"/>
                  <a:pt x="2978880" y="5271257"/>
                </a:cubicBezTo>
                <a:cubicBezTo>
                  <a:pt x="2974113" y="5280794"/>
                  <a:pt x="2954444" y="5276025"/>
                  <a:pt x="2934776" y="5276025"/>
                </a:cubicBezTo>
                <a:cubicBezTo>
                  <a:pt x="2938799" y="5268873"/>
                  <a:pt x="2956232" y="5259039"/>
                  <a:pt x="2968720" y="5262615"/>
                </a:cubicBezTo>
                <a:close/>
                <a:moveTo>
                  <a:pt x="4510042" y="5247416"/>
                </a:moveTo>
                <a:cubicBezTo>
                  <a:pt x="4490374" y="5266489"/>
                  <a:pt x="4470706" y="5276025"/>
                  <a:pt x="4441500" y="5281389"/>
                </a:cubicBezTo>
                <a:cubicBezTo>
                  <a:pt x="4465937" y="5271257"/>
                  <a:pt x="4485606" y="5256952"/>
                  <a:pt x="4510042" y="5247416"/>
                </a:cubicBezTo>
                <a:close/>
                <a:moveTo>
                  <a:pt x="4178062" y="5242052"/>
                </a:moveTo>
                <a:cubicBezTo>
                  <a:pt x="4148858" y="5237285"/>
                  <a:pt x="4119652" y="5266489"/>
                  <a:pt x="4095216" y="5276025"/>
                </a:cubicBezTo>
                <a:cubicBezTo>
                  <a:pt x="4124421" y="5280794"/>
                  <a:pt x="4148858" y="5271257"/>
                  <a:pt x="4173294" y="5266489"/>
                </a:cubicBezTo>
                <a:cubicBezTo>
                  <a:pt x="4168526" y="5252185"/>
                  <a:pt x="4178062" y="5252185"/>
                  <a:pt x="4178062" y="5242052"/>
                </a:cubicBezTo>
                <a:close/>
                <a:moveTo>
                  <a:pt x="2783984" y="5227748"/>
                </a:moveTo>
                <a:cubicBezTo>
                  <a:pt x="2774448" y="5247416"/>
                  <a:pt x="2750012" y="5271257"/>
                  <a:pt x="2725574" y="5261721"/>
                </a:cubicBezTo>
                <a:cubicBezTo>
                  <a:pt x="2739878" y="5246821"/>
                  <a:pt x="2769084" y="5242052"/>
                  <a:pt x="2783984" y="5227748"/>
                </a:cubicBezTo>
                <a:close/>
                <a:moveTo>
                  <a:pt x="3056958" y="5223576"/>
                </a:moveTo>
                <a:cubicBezTo>
                  <a:pt x="3047422" y="5233112"/>
                  <a:pt x="3018218" y="5223576"/>
                  <a:pt x="3018218" y="5242648"/>
                </a:cubicBezTo>
                <a:cubicBezTo>
                  <a:pt x="3032522" y="5237285"/>
                  <a:pt x="3052190" y="5242648"/>
                  <a:pt x="3056958" y="5223576"/>
                </a:cubicBezTo>
                <a:close/>
                <a:moveTo>
                  <a:pt x="3651781" y="5222979"/>
                </a:moveTo>
                <a:cubicBezTo>
                  <a:pt x="3647014" y="5242648"/>
                  <a:pt x="3637477" y="5256952"/>
                  <a:pt x="3617808" y="5261721"/>
                </a:cubicBezTo>
                <a:cubicBezTo>
                  <a:pt x="3622576" y="5237285"/>
                  <a:pt x="3632112" y="5237285"/>
                  <a:pt x="3651781" y="5222979"/>
                </a:cubicBezTo>
                <a:close/>
                <a:moveTo>
                  <a:pt x="3144573" y="5179470"/>
                </a:moveTo>
                <a:cubicBezTo>
                  <a:pt x="3130268" y="5189007"/>
                  <a:pt x="3125501" y="5203907"/>
                  <a:pt x="3124904" y="5217616"/>
                </a:cubicBezTo>
                <a:cubicBezTo>
                  <a:pt x="3086163" y="5231920"/>
                  <a:pt x="3056958" y="5251588"/>
                  <a:pt x="3012854" y="5265893"/>
                </a:cubicBezTo>
                <a:cubicBezTo>
                  <a:pt x="3012854" y="5256357"/>
                  <a:pt x="3003317" y="5256357"/>
                  <a:pt x="3003317" y="5251588"/>
                </a:cubicBezTo>
                <a:cubicBezTo>
                  <a:pt x="3017622" y="5237285"/>
                  <a:pt x="3008086" y="5237285"/>
                  <a:pt x="2988417" y="5227748"/>
                </a:cubicBezTo>
                <a:cubicBezTo>
                  <a:pt x="3037290" y="5208676"/>
                  <a:pt x="3086163" y="5189007"/>
                  <a:pt x="3144573" y="5179470"/>
                </a:cubicBezTo>
                <a:close/>
                <a:moveTo>
                  <a:pt x="3921254" y="5145498"/>
                </a:moveTo>
                <a:cubicBezTo>
                  <a:pt x="3928481" y="5144902"/>
                  <a:pt x="3936974" y="5146094"/>
                  <a:pt x="3944424" y="5146094"/>
                </a:cubicBezTo>
                <a:cubicBezTo>
                  <a:pt x="3934292" y="5150862"/>
                  <a:pt x="3919987" y="5155630"/>
                  <a:pt x="3905683" y="5155630"/>
                </a:cubicBezTo>
                <a:cubicBezTo>
                  <a:pt x="3908067" y="5148478"/>
                  <a:pt x="3914027" y="5146094"/>
                  <a:pt x="3921254" y="5145498"/>
                </a:cubicBezTo>
                <a:close/>
                <a:moveTo>
                  <a:pt x="3972958" y="5116889"/>
                </a:moveTo>
                <a:cubicBezTo>
                  <a:pt x="3983314" y="5115697"/>
                  <a:pt x="3995383" y="5116889"/>
                  <a:pt x="3997469" y="5121657"/>
                </a:cubicBezTo>
                <a:cubicBezTo>
                  <a:pt x="3997469" y="5145497"/>
                  <a:pt x="3968265" y="5112121"/>
                  <a:pt x="3958729" y="5126425"/>
                </a:cubicBezTo>
                <a:cubicBezTo>
                  <a:pt x="3953961" y="5121657"/>
                  <a:pt x="3962603" y="5118081"/>
                  <a:pt x="3972958" y="5116889"/>
                </a:cubicBezTo>
                <a:close/>
                <a:moveTo>
                  <a:pt x="4436732" y="5112121"/>
                </a:moveTo>
                <a:cubicBezTo>
                  <a:pt x="4451037" y="5116889"/>
                  <a:pt x="4441500" y="5141325"/>
                  <a:pt x="4437329" y="5152054"/>
                </a:cubicBezTo>
                <a:cubicBezTo>
                  <a:pt x="4486201" y="5141922"/>
                  <a:pt x="4510638" y="5137153"/>
                  <a:pt x="4544611" y="5122849"/>
                </a:cubicBezTo>
                <a:cubicBezTo>
                  <a:pt x="4544611" y="5132385"/>
                  <a:pt x="4535075" y="5132385"/>
                  <a:pt x="4535075" y="5146689"/>
                </a:cubicBezTo>
                <a:cubicBezTo>
                  <a:pt x="4456996" y="5175298"/>
                  <a:pt x="4383688" y="5170531"/>
                  <a:pt x="4320510" y="5214040"/>
                </a:cubicBezTo>
                <a:cubicBezTo>
                  <a:pt x="4286536" y="5223576"/>
                  <a:pt x="4237663" y="5214040"/>
                  <a:pt x="4203690" y="5233112"/>
                </a:cubicBezTo>
                <a:cubicBezTo>
                  <a:pt x="4198923" y="5252185"/>
                  <a:pt x="4223358" y="5242648"/>
                  <a:pt x="4223358" y="5252185"/>
                </a:cubicBezTo>
                <a:cubicBezTo>
                  <a:pt x="4201306" y="5269171"/>
                  <a:pt x="4176870" y="5282582"/>
                  <a:pt x="4151241" y="5294725"/>
                </a:cubicBezTo>
                <a:lnTo>
                  <a:pt x="4121974" y="5307626"/>
                </a:lnTo>
                <a:lnTo>
                  <a:pt x="4027893" y="5307626"/>
                </a:lnTo>
                <a:lnTo>
                  <a:pt x="4037403" y="5290925"/>
                </a:lnTo>
                <a:cubicBezTo>
                  <a:pt x="4032634" y="5281389"/>
                  <a:pt x="4003430" y="5295694"/>
                  <a:pt x="4008198" y="5276621"/>
                </a:cubicBezTo>
                <a:cubicBezTo>
                  <a:pt x="4022503" y="5271853"/>
                  <a:pt x="4037403" y="5267085"/>
                  <a:pt x="4046939" y="5262317"/>
                </a:cubicBezTo>
                <a:cubicBezTo>
                  <a:pt x="4051706" y="5242648"/>
                  <a:pt x="4032039" y="5247416"/>
                  <a:pt x="4032039" y="5228344"/>
                </a:cubicBezTo>
                <a:cubicBezTo>
                  <a:pt x="4042170" y="5233112"/>
                  <a:pt x="4042170" y="5223576"/>
                  <a:pt x="4051706" y="5223576"/>
                </a:cubicBezTo>
                <a:cubicBezTo>
                  <a:pt x="4042170" y="5194371"/>
                  <a:pt x="4100580" y="5180067"/>
                  <a:pt x="4134553" y="5170531"/>
                </a:cubicBezTo>
                <a:cubicBezTo>
                  <a:pt x="4139321" y="5209271"/>
                  <a:pt x="4085680" y="5185431"/>
                  <a:pt x="4076143" y="5209271"/>
                </a:cubicBezTo>
                <a:cubicBezTo>
                  <a:pt x="4076143" y="5223576"/>
                  <a:pt x="4091044" y="5228344"/>
                  <a:pt x="4100580" y="5233112"/>
                </a:cubicBezTo>
                <a:cubicBezTo>
                  <a:pt x="4110116" y="5203907"/>
                  <a:pt x="4178658" y="5184835"/>
                  <a:pt x="4207863" y="5199139"/>
                </a:cubicBezTo>
                <a:cubicBezTo>
                  <a:pt x="4271040" y="5150862"/>
                  <a:pt x="4373555" y="5160398"/>
                  <a:pt x="4436732" y="5112121"/>
                </a:cubicBezTo>
                <a:close/>
                <a:moveTo>
                  <a:pt x="4241835" y="5107353"/>
                </a:moveTo>
                <a:cubicBezTo>
                  <a:pt x="4237068" y="5141325"/>
                  <a:pt x="4246604" y="5150862"/>
                  <a:pt x="4203094" y="5150862"/>
                </a:cubicBezTo>
                <a:cubicBezTo>
                  <a:pt x="4207863" y="5140730"/>
                  <a:pt x="4217399" y="5135961"/>
                  <a:pt x="4207863" y="5116889"/>
                </a:cubicBezTo>
                <a:cubicBezTo>
                  <a:pt x="4222168" y="5116889"/>
                  <a:pt x="4226935" y="5107353"/>
                  <a:pt x="4241835" y="5107353"/>
                </a:cubicBezTo>
                <a:close/>
                <a:moveTo>
                  <a:pt x="2735111" y="5093049"/>
                </a:moveTo>
                <a:cubicBezTo>
                  <a:pt x="2730342" y="5112121"/>
                  <a:pt x="2686238" y="5112121"/>
                  <a:pt x="2666569" y="5102585"/>
                </a:cubicBezTo>
                <a:cubicBezTo>
                  <a:pt x="2681469" y="5083512"/>
                  <a:pt x="2720211" y="5102585"/>
                  <a:pt x="2735111" y="5093049"/>
                </a:cubicBezTo>
                <a:close/>
                <a:moveTo>
                  <a:pt x="3890186" y="5088280"/>
                </a:moveTo>
                <a:cubicBezTo>
                  <a:pt x="3871114" y="5083512"/>
                  <a:pt x="3831778" y="5093049"/>
                  <a:pt x="3827009" y="5107353"/>
                </a:cubicBezTo>
                <a:cubicBezTo>
                  <a:pt x="3851446" y="5102585"/>
                  <a:pt x="3875882" y="5097816"/>
                  <a:pt x="3890186" y="5088280"/>
                </a:cubicBezTo>
                <a:close/>
                <a:moveTo>
                  <a:pt x="3359138" y="5083512"/>
                </a:moveTo>
                <a:cubicBezTo>
                  <a:pt x="3359138" y="5093049"/>
                  <a:pt x="3334702" y="5093049"/>
                  <a:pt x="3354369" y="5107353"/>
                </a:cubicBezTo>
                <a:cubicBezTo>
                  <a:pt x="3374039" y="5107353"/>
                  <a:pt x="3378806" y="5102585"/>
                  <a:pt x="3398475" y="5107353"/>
                </a:cubicBezTo>
                <a:cubicBezTo>
                  <a:pt x="3388343" y="5126425"/>
                  <a:pt x="3340066" y="5126425"/>
                  <a:pt x="3325166" y="5126425"/>
                </a:cubicBezTo>
                <a:cubicBezTo>
                  <a:pt x="3329933" y="5116889"/>
                  <a:pt x="3344833" y="5116889"/>
                  <a:pt x="3325166" y="5107353"/>
                </a:cubicBezTo>
                <a:cubicBezTo>
                  <a:pt x="3349602" y="5097816"/>
                  <a:pt x="3325166" y="5083512"/>
                  <a:pt x="3359138" y="5083512"/>
                </a:cubicBezTo>
                <a:close/>
                <a:moveTo>
                  <a:pt x="3096296" y="5063843"/>
                </a:moveTo>
                <a:cubicBezTo>
                  <a:pt x="3091527" y="5078148"/>
                  <a:pt x="3067091" y="5078148"/>
                  <a:pt x="3047422" y="5082916"/>
                </a:cubicBezTo>
                <a:cubicBezTo>
                  <a:pt x="3061727" y="5068612"/>
                  <a:pt x="3076627" y="5068612"/>
                  <a:pt x="3096296" y="5063843"/>
                </a:cubicBezTo>
                <a:close/>
                <a:moveTo>
                  <a:pt x="4577988" y="5054307"/>
                </a:moveTo>
                <a:cubicBezTo>
                  <a:pt x="4587524" y="5054307"/>
                  <a:pt x="4582756" y="5063843"/>
                  <a:pt x="4582756" y="5068612"/>
                </a:cubicBezTo>
                <a:cubicBezTo>
                  <a:pt x="4548783" y="5068612"/>
                  <a:pt x="4524347" y="5107353"/>
                  <a:pt x="4470706" y="5107353"/>
                </a:cubicBezTo>
                <a:cubicBezTo>
                  <a:pt x="4504678" y="5088280"/>
                  <a:pt x="4544016" y="5073380"/>
                  <a:pt x="4577988" y="5054307"/>
                </a:cubicBezTo>
                <a:close/>
                <a:moveTo>
                  <a:pt x="4407528" y="5044771"/>
                </a:moveTo>
                <a:cubicBezTo>
                  <a:pt x="4422428" y="5049540"/>
                  <a:pt x="4407528" y="5059076"/>
                  <a:pt x="4402760" y="5063843"/>
                </a:cubicBezTo>
                <a:cubicBezTo>
                  <a:pt x="4402760" y="5068612"/>
                  <a:pt x="4436732" y="5063843"/>
                  <a:pt x="4441500" y="5059076"/>
                </a:cubicBezTo>
                <a:cubicBezTo>
                  <a:pt x="4417064" y="5087684"/>
                  <a:pt x="4324681" y="5092452"/>
                  <a:pt x="4280576" y="5121657"/>
                </a:cubicBezTo>
                <a:cubicBezTo>
                  <a:pt x="4266272" y="5121657"/>
                  <a:pt x="4271040" y="5107353"/>
                  <a:pt x="4256140" y="5107353"/>
                </a:cubicBezTo>
                <a:cubicBezTo>
                  <a:pt x="4305012" y="5083512"/>
                  <a:pt x="4353886" y="5068612"/>
                  <a:pt x="4407528" y="5044771"/>
                </a:cubicBezTo>
                <a:close/>
                <a:moveTo>
                  <a:pt x="4748448" y="5040003"/>
                </a:moveTo>
                <a:cubicBezTo>
                  <a:pt x="4738912" y="5049540"/>
                  <a:pt x="4724608" y="5063843"/>
                  <a:pt x="4699574" y="5063843"/>
                </a:cubicBezTo>
                <a:cubicBezTo>
                  <a:pt x="4714476" y="5054307"/>
                  <a:pt x="4728780" y="5044771"/>
                  <a:pt x="4748448" y="5040003"/>
                </a:cubicBezTo>
                <a:close/>
                <a:moveTo>
                  <a:pt x="4373555" y="5020334"/>
                </a:moveTo>
                <a:cubicBezTo>
                  <a:pt x="4383091" y="5025103"/>
                  <a:pt x="4387860" y="5015567"/>
                  <a:pt x="4402760" y="5020334"/>
                </a:cubicBezTo>
                <a:cubicBezTo>
                  <a:pt x="4392627" y="5034639"/>
                  <a:pt x="4363422" y="5029871"/>
                  <a:pt x="4353886" y="5039407"/>
                </a:cubicBezTo>
                <a:cubicBezTo>
                  <a:pt x="4344350" y="5025103"/>
                  <a:pt x="4373555" y="5039407"/>
                  <a:pt x="4373555" y="5020334"/>
                </a:cubicBezTo>
                <a:close/>
                <a:moveTo>
                  <a:pt x="4558916" y="5015567"/>
                </a:moveTo>
                <a:cubicBezTo>
                  <a:pt x="4529711" y="5035236"/>
                  <a:pt x="4495142" y="5044771"/>
                  <a:pt x="4461170" y="5059076"/>
                </a:cubicBezTo>
                <a:cubicBezTo>
                  <a:pt x="4475474" y="5044771"/>
                  <a:pt x="4519578" y="5020334"/>
                  <a:pt x="4558916" y="5015567"/>
                </a:cubicBezTo>
                <a:close/>
                <a:moveTo>
                  <a:pt x="4734143" y="5006627"/>
                </a:moveTo>
                <a:cubicBezTo>
                  <a:pt x="4724608" y="5016163"/>
                  <a:pt x="4734143" y="5016163"/>
                  <a:pt x="4734143" y="5025699"/>
                </a:cubicBezTo>
                <a:cubicBezTo>
                  <a:pt x="4714476" y="5035236"/>
                  <a:pt x="4700172" y="5044771"/>
                  <a:pt x="4680502" y="5044771"/>
                </a:cubicBezTo>
                <a:cubicBezTo>
                  <a:pt x="4694806" y="5034639"/>
                  <a:pt x="4709707" y="5029871"/>
                  <a:pt x="4729376" y="5025699"/>
                </a:cubicBezTo>
                <a:cubicBezTo>
                  <a:pt x="4729376" y="5011394"/>
                  <a:pt x="4704939" y="5025699"/>
                  <a:pt x="4709707" y="5016163"/>
                </a:cubicBezTo>
                <a:cubicBezTo>
                  <a:pt x="4709707" y="4997091"/>
                  <a:pt x="4719243" y="5016163"/>
                  <a:pt x="4734143" y="5006627"/>
                </a:cubicBezTo>
                <a:close/>
                <a:moveTo>
                  <a:pt x="4032039" y="5006030"/>
                </a:moveTo>
                <a:cubicBezTo>
                  <a:pt x="4022503" y="5006030"/>
                  <a:pt x="4007602" y="5006030"/>
                  <a:pt x="4002833" y="5010799"/>
                </a:cubicBezTo>
                <a:cubicBezTo>
                  <a:pt x="4002833" y="5020334"/>
                  <a:pt x="4002833" y="5025103"/>
                  <a:pt x="4012370" y="5025103"/>
                </a:cubicBezTo>
                <a:cubicBezTo>
                  <a:pt x="4022503" y="5020334"/>
                  <a:pt x="4027270" y="5015567"/>
                  <a:pt x="4032039" y="5006030"/>
                </a:cubicBezTo>
                <a:close/>
                <a:moveTo>
                  <a:pt x="3515294" y="4992322"/>
                </a:moveTo>
                <a:cubicBezTo>
                  <a:pt x="3524831" y="4997091"/>
                  <a:pt x="3534962" y="5006627"/>
                  <a:pt x="3544498" y="5016163"/>
                </a:cubicBezTo>
                <a:cubicBezTo>
                  <a:pt x="3544498" y="5020931"/>
                  <a:pt x="3529598" y="5016163"/>
                  <a:pt x="3529598" y="5025699"/>
                </a:cubicBezTo>
                <a:cubicBezTo>
                  <a:pt x="3529598" y="5035236"/>
                  <a:pt x="3539731" y="5030467"/>
                  <a:pt x="3549267" y="5030467"/>
                </a:cubicBezTo>
                <a:cubicBezTo>
                  <a:pt x="3539731" y="5040003"/>
                  <a:pt x="3549267" y="5054307"/>
                  <a:pt x="3564167" y="5054307"/>
                </a:cubicBezTo>
                <a:cubicBezTo>
                  <a:pt x="3554034" y="5063843"/>
                  <a:pt x="3534962" y="5073380"/>
                  <a:pt x="3520062" y="5063843"/>
                </a:cubicBezTo>
                <a:cubicBezTo>
                  <a:pt x="3520062" y="5054307"/>
                  <a:pt x="3534962" y="5059076"/>
                  <a:pt x="3534962" y="5049540"/>
                </a:cubicBezTo>
                <a:cubicBezTo>
                  <a:pt x="3520062" y="5040003"/>
                  <a:pt x="3496222" y="5059076"/>
                  <a:pt x="3481321" y="5063843"/>
                </a:cubicBezTo>
                <a:cubicBezTo>
                  <a:pt x="3490857" y="5078148"/>
                  <a:pt x="3500393" y="5059076"/>
                  <a:pt x="3515294" y="5063843"/>
                </a:cubicBezTo>
                <a:cubicBezTo>
                  <a:pt x="3500393" y="5073380"/>
                  <a:pt x="3486089" y="5087684"/>
                  <a:pt x="3461652" y="5087684"/>
                </a:cubicBezTo>
                <a:cubicBezTo>
                  <a:pt x="3461652" y="5078148"/>
                  <a:pt x="3466421" y="5082916"/>
                  <a:pt x="3481321" y="5078148"/>
                </a:cubicBezTo>
                <a:cubicBezTo>
                  <a:pt x="3476552" y="5068612"/>
                  <a:pt x="3466421" y="5068612"/>
                  <a:pt x="3456885" y="5068612"/>
                </a:cubicBezTo>
                <a:cubicBezTo>
                  <a:pt x="3456885" y="5048943"/>
                  <a:pt x="3456885" y="5044175"/>
                  <a:pt x="3481321" y="5039407"/>
                </a:cubicBezTo>
                <a:cubicBezTo>
                  <a:pt x="3486089" y="5025103"/>
                  <a:pt x="3471189" y="5034639"/>
                  <a:pt x="3461652" y="5029871"/>
                </a:cubicBezTo>
                <a:cubicBezTo>
                  <a:pt x="3471189" y="5006030"/>
                  <a:pt x="3510526" y="5020334"/>
                  <a:pt x="3515294" y="4992322"/>
                </a:cubicBezTo>
                <a:close/>
                <a:moveTo>
                  <a:pt x="3461652" y="4986361"/>
                </a:moveTo>
                <a:cubicBezTo>
                  <a:pt x="3476552" y="4991726"/>
                  <a:pt x="3471189" y="5006030"/>
                  <a:pt x="3467016" y="5014970"/>
                </a:cubicBezTo>
                <a:cubicBezTo>
                  <a:pt x="3447349" y="5014970"/>
                  <a:pt x="3432448" y="5014970"/>
                  <a:pt x="3422911" y="5010202"/>
                </a:cubicBezTo>
                <a:cubicBezTo>
                  <a:pt x="3422911" y="4991130"/>
                  <a:pt x="3452116" y="4995898"/>
                  <a:pt x="3461652" y="4986361"/>
                </a:cubicBezTo>
                <a:close/>
                <a:moveTo>
                  <a:pt x="3534962" y="4967290"/>
                </a:moveTo>
                <a:cubicBezTo>
                  <a:pt x="3539731" y="4972058"/>
                  <a:pt x="3510526" y="4986361"/>
                  <a:pt x="3510526" y="4986361"/>
                </a:cubicBezTo>
                <a:cubicBezTo>
                  <a:pt x="3495625" y="4976826"/>
                  <a:pt x="3524831" y="4972058"/>
                  <a:pt x="3534962" y="4967290"/>
                </a:cubicBezTo>
                <a:close/>
                <a:moveTo>
                  <a:pt x="1960292" y="4967290"/>
                </a:moveTo>
                <a:cubicBezTo>
                  <a:pt x="1974595" y="4972058"/>
                  <a:pt x="1965060" y="4986361"/>
                  <a:pt x="1960292" y="4991130"/>
                </a:cubicBezTo>
                <a:cubicBezTo>
                  <a:pt x="1945392" y="4991130"/>
                  <a:pt x="1960292" y="4972058"/>
                  <a:pt x="1945392" y="4976826"/>
                </a:cubicBezTo>
                <a:cubicBezTo>
                  <a:pt x="1945392" y="4972058"/>
                  <a:pt x="1960292" y="4976826"/>
                  <a:pt x="1960292" y="4967290"/>
                </a:cubicBezTo>
                <a:close/>
                <a:moveTo>
                  <a:pt x="3968861" y="4962521"/>
                </a:moveTo>
                <a:cubicBezTo>
                  <a:pt x="3944424" y="4967885"/>
                  <a:pt x="3900320" y="4948217"/>
                  <a:pt x="3900320" y="4991726"/>
                </a:cubicBezTo>
                <a:cubicBezTo>
                  <a:pt x="3875882" y="5001263"/>
                  <a:pt x="3832374" y="4991726"/>
                  <a:pt x="3822838" y="5015567"/>
                </a:cubicBezTo>
                <a:cubicBezTo>
                  <a:pt x="3852042" y="5054307"/>
                  <a:pt x="3949193" y="5006030"/>
                  <a:pt x="3968861" y="4962521"/>
                </a:cubicBezTo>
                <a:close/>
                <a:moveTo>
                  <a:pt x="3353904" y="4955295"/>
                </a:moveTo>
                <a:cubicBezTo>
                  <a:pt x="3339209" y="4956859"/>
                  <a:pt x="3326358" y="4968482"/>
                  <a:pt x="3329933" y="4972058"/>
                </a:cubicBezTo>
                <a:cubicBezTo>
                  <a:pt x="3340066" y="4972058"/>
                  <a:pt x="3363906" y="4981594"/>
                  <a:pt x="3368674" y="4957754"/>
                </a:cubicBezTo>
                <a:cubicBezTo>
                  <a:pt x="3363906" y="4955369"/>
                  <a:pt x="3358803" y="4954773"/>
                  <a:pt x="3353904" y="4955295"/>
                </a:cubicBezTo>
                <a:close/>
                <a:moveTo>
                  <a:pt x="3468851" y="4940739"/>
                </a:moveTo>
                <a:cubicBezTo>
                  <a:pt x="3474131" y="4942034"/>
                  <a:pt x="3479533" y="4945684"/>
                  <a:pt x="3485493" y="4952985"/>
                </a:cubicBezTo>
                <a:cubicBezTo>
                  <a:pt x="3471189" y="4962521"/>
                  <a:pt x="3431851" y="4957754"/>
                  <a:pt x="3422315" y="4972058"/>
                </a:cubicBezTo>
                <a:cubicBezTo>
                  <a:pt x="3422315" y="4967290"/>
                  <a:pt x="3408011" y="4972058"/>
                  <a:pt x="3412779" y="4957754"/>
                </a:cubicBezTo>
                <a:cubicBezTo>
                  <a:pt x="3438259" y="4954177"/>
                  <a:pt x="3453010" y="4936856"/>
                  <a:pt x="3468851" y="4940739"/>
                </a:cubicBezTo>
                <a:close/>
                <a:moveTo>
                  <a:pt x="5109037" y="4923781"/>
                </a:moveTo>
                <a:cubicBezTo>
                  <a:pt x="5123937" y="4952390"/>
                  <a:pt x="5045860" y="4986361"/>
                  <a:pt x="5016654" y="4986361"/>
                </a:cubicBezTo>
                <a:cubicBezTo>
                  <a:pt x="5041091" y="4962521"/>
                  <a:pt x="5085196" y="4948217"/>
                  <a:pt x="5109037" y="4923781"/>
                </a:cubicBezTo>
                <a:close/>
                <a:moveTo>
                  <a:pt x="3973629" y="4923781"/>
                </a:moveTo>
                <a:cubicBezTo>
                  <a:pt x="3949193" y="4923781"/>
                  <a:pt x="3910452" y="4933317"/>
                  <a:pt x="3924756" y="4957157"/>
                </a:cubicBezTo>
                <a:cubicBezTo>
                  <a:pt x="3929523" y="4933317"/>
                  <a:pt x="3949193" y="4952390"/>
                  <a:pt x="3973629" y="4942853"/>
                </a:cubicBezTo>
                <a:cubicBezTo>
                  <a:pt x="3973629" y="4942853"/>
                  <a:pt x="3973629" y="4942853"/>
                  <a:pt x="3973629" y="4923781"/>
                </a:cubicBezTo>
                <a:close/>
                <a:moveTo>
                  <a:pt x="4363422" y="4899939"/>
                </a:moveTo>
                <a:cubicBezTo>
                  <a:pt x="4392627" y="4923781"/>
                  <a:pt x="4421832" y="4923781"/>
                  <a:pt x="4446268" y="4899939"/>
                </a:cubicBezTo>
                <a:cubicBezTo>
                  <a:pt x="4431964" y="4914244"/>
                  <a:pt x="4456401" y="4909476"/>
                  <a:pt x="4471301" y="4909476"/>
                </a:cubicBezTo>
                <a:cubicBezTo>
                  <a:pt x="4442096" y="4938681"/>
                  <a:pt x="4393819" y="4952985"/>
                  <a:pt x="4349714" y="4962521"/>
                </a:cubicBezTo>
                <a:cubicBezTo>
                  <a:pt x="4349714" y="4952985"/>
                  <a:pt x="4354482" y="4952985"/>
                  <a:pt x="4354482" y="4943449"/>
                </a:cubicBezTo>
                <a:cubicBezTo>
                  <a:pt x="4315145" y="4938681"/>
                  <a:pt x="4315145" y="4972654"/>
                  <a:pt x="4281172" y="4972654"/>
                </a:cubicBezTo>
                <a:cubicBezTo>
                  <a:pt x="4290709" y="4982190"/>
                  <a:pt x="4305012" y="4967885"/>
                  <a:pt x="4319914" y="4967885"/>
                </a:cubicBezTo>
                <a:cubicBezTo>
                  <a:pt x="4295476" y="4982786"/>
                  <a:pt x="4290709" y="5011394"/>
                  <a:pt x="4246604" y="5006627"/>
                </a:cubicBezTo>
                <a:cubicBezTo>
                  <a:pt x="4251371" y="4986958"/>
                  <a:pt x="4246604" y="4991726"/>
                  <a:pt x="4241835" y="4977421"/>
                </a:cubicBezTo>
                <a:cubicBezTo>
                  <a:pt x="4265676" y="4933912"/>
                  <a:pt x="4329450" y="4938681"/>
                  <a:pt x="4363422" y="4899939"/>
                </a:cubicBezTo>
                <a:close/>
                <a:moveTo>
                  <a:pt x="4080912" y="4885039"/>
                </a:moveTo>
                <a:cubicBezTo>
                  <a:pt x="4056475" y="4880272"/>
                  <a:pt x="4046939" y="4895172"/>
                  <a:pt x="4051706" y="4904112"/>
                </a:cubicBezTo>
                <a:cubicBezTo>
                  <a:pt x="4066011" y="4904112"/>
                  <a:pt x="4080912" y="4899344"/>
                  <a:pt x="4080912" y="4885039"/>
                </a:cubicBezTo>
                <a:close/>
                <a:moveTo>
                  <a:pt x="3642245" y="4880272"/>
                </a:moveTo>
                <a:cubicBezTo>
                  <a:pt x="3636881" y="4885039"/>
                  <a:pt x="3622576" y="4885039"/>
                  <a:pt x="3627344" y="4899344"/>
                </a:cubicBezTo>
                <a:cubicBezTo>
                  <a:pt x="3573704" y="4899344"/>
                  <a:pt x="3544498" y="4947621"/>
                  <a:pt x="3490857" y="4938085"/>
                </a:cubicBezTo>
                <a:cubicBezTo>
                  <a:pt x="3530194" y="4914244"/>
                  <a:pt x="3588604" y="4885039"/>
                  <a:pt x="3642245" y="4880272"/>
                </a:cubicBezTo>
                <a:close/>
                <a:moveTo>
                  <a:pt x="4573220" y="4865967"/>
                </a:moveTo>
                <a:cubicBezTo>
                  <a:pt x="4558319" y="4885039"/>
                  <a:pt x="4519578" y="4880272"/>
                  <a:pt x="4504678" y="4899939"/>
                </a:cubicBezTo>
                <a:cubicBezTo>
                  <a:pt x="4510042" y="4889808"/>
                  <a:pt x="4548783" y="4861199"/>
                  <a:pt x="4573220" y="4865967"/>
                </a:cubicBezTo>
                <a:close/>
                <a:moveTo>
                  <a:pt x="3461652" y="4865967"/>
                </a:moveTo>
                <a:cubicBezTo>
                  <a:pt x="3422315" y="4895172"/>
                  <a:pt x="3368674" y="4933317"/>
                  <a:pt x="3305496" y="4919012"/>
                </a:cubicBezTo>
                <a:cubicBezTo>
                  <a:pt x="3300728" y="4904708"/>
                  <a:pt x="3325166" y="4919012"/>
                  <a:pt x="3320398" y="4899939"/>
                </a:cubicBezTo>
                <a:cubicBezTo>
                  <a:pt x="3325166" y="4904708"/>
                  <a:pt x="3325166" y="4909476"/>
                  <a:pt x="3325166" y="4914244"/>
                </a:cubicBezTo>
                <a:cubicBezTo>
                  <a:pt x="3354369" y="4885039"/>
                  <a:pt x="3408011" y="4875503"/>
                  <a:pt x="3461652" y="4865967"/>
                </a:cubicBezTo>
                <a:close/>
                <a:moveTo>
                  <a:pt x="2544982" y="4865967"/>
                </a:moveTo>
                <a:cubicBezTo>
                  <a:pt x="2549750" y="4875503"/>
                  <a:pt x="2549750" y="4861199"/>
                  <a:pt x="2564650" y="4865967"/>
                </a:cubicBezTo>
                <a:cubicBezTo>
                  <a:pt x="2564650" y="4880867"/>
                  <a:pt x="2555114" y="4880867"/>
                  <a:pt x="2555114" y="4895172"/>
                </a:cubicBezTo>
                <a:cubicBezTo>
                  <a:pt x="2540214" y="4890403"/>
                  <a:pt x="2515778" y="4899939"/>
                  <a:pt x="2511009" y="4889808"/>
                </a:cubicBezTo>
                <a:cubicBezTo>
                  <a:pt x="2511009" y="4870735"/>
                  <a:pt x="2544982" y="4895172"/>
                  <a:pt x="2544982" y="4865967"/>
                </a:cubicBezTo>
                <a:close/>
                <a:moveTo>
                  <a:pt x="4475474" y="4861199"/>
                </a:moveTo>
                <a:cubicBezTo>
                  <a:pt x="4475474" y="4865967"/>
                  <a:pt x="4480242" y="4870735"/>
                  <a:pt x="4480242" y="4870735"/>
                </a:cubicBezTo>
                <a:cubicBezTo>
                  <a:pt x="4461170" y="4885636"/>
                  <a:pt x="4441500" y="4895172"/>
                  <a:pt x="4417064" y="4899939"/>
                </a:cubicBezTo>
                <a:cubicBezTo>
                  <a:pt x="4417064" y="4870735"/>
                  <a:pt x="4456401" y="4875503"/>
                  <a:pt x="4475474" y="4861199"/>
                </a:cubicBezTo>
                <a:close/>
                <a:moveTo>
                  <a:pt x="5162678" y="4852258"/>
                </a:moveTo>
                <a:cubicBezTo>
                  <a:pt x="5167447" y="4881463"/>
                  <a:pt x="5094732" y="4915436"/>
                  <a:pt x="5045860" y="4929740"/>
                </a:cubicBezTo>
                <a:cubicBezTo>
                  <a:pt x="5036324" y="4934509"/>
                  <a:pt x="5050628" y="4934509"/>
                  <a:pt x="5041091" y="4944045"/>
                </a:cubicBezTo>
                <a:cubicBezTo>
                  <a:pt x="4973146" y="4939277"/>
                  <a:pt x="4977914" y="5001858"/>
                  <a:pt x="4919504" y="5006627"/>
                </a:cubicBezTo>
                <a:cubicBezTo>
                  <a:pt x="4929636" y="4986958"/>
                  <a:pt x="4958842" y="4996494"/>
                  <a:pt x="4963609" y="4972654"/>
                </a:cubicBezTo>
                <a:cubicBezTo>
                  <a:pt x="4929040" y="4972654"/>
                  <a:pt x="4919504" y="4991726"/>
                  <a:pt x="4890300" y="4996494"/>
                </a:cubicBezTo>
                <a:cubicBezTo>
                  <a:pt x="4963014" y="4933317"/>
                  <a:pt x="5080428" y="4899939"/>
                  <a:pt x="5162678" y="4852258"/>
                </a:cubicBezTo>
                <a:close/>
                <a:moveTo>
                  <a:pt x="3500393" y="4846894"/>
                </a:moveTo>
                <a:cubicBezTo>
                  <a:pt x="3500393" y="4861199"/>
                  <a:pt x="3486089" y="4865967"/>
                  <a:pt x="3471189" y="4870735"/>
                </a:cubicBezTo>
                <a:cubicBezTo>
                  <a:pt x="3475957" y="4865967"/>
                  <a:pt x="3475957" y="4861199"/>
                  <a:pt x="3471189" y="4861199"/>
                </a:cubicBezTo>
                <a:cubicBezTo>
                  <a:pt x="3475957" y="4851663"/>
                  <a:pt x="3485493" y="4846894"/>
                  <a:pt x="3500393" y="4846894"/>
                </a:cubicBezTo>
                <a:close/>
                <a:moveTo>
                  <a:pt x="502440" y="4842127"/>
                </a:moveTo>
                <a:cubicBezTo>
                  <a:pt x="522108" y="4846894"/>
                  <a:pt x="492904" y="4851663"/>
                  <a:pt x="502440" y="4865967"/>
                </a:cubicBezTo>
                <a:cubicBezTo>
                  <a:pt x="502440" y="4865967"/>
                  <a:pt x="502440" y="4865967"/>
                  <a:pt x="482772" y="4865967"/>
                </a:cubicBezTo>
                <a:cubicBezTo>
                  <a:pt x="482772" y="4851663"/>
                  <a:pt x="507208" y="4861199"/>
                  <a:pt x="502440" y="4842127"/>
                </a:cubicBezTo>
                <a:close/>
                <a:moveTo>
                  <a:pt x="3725407" y="4834303"/>
                </a:moveTo>
                <a:cubicBezTo>
                  <a:pt x="3730790" y="4832888"/>
                  <a:pt x="3736862" y="4833186"/>
                  <a:pt x="3744163" y="4836762"/>
                </a:cubicBezTo>
                <a:cubicBezTo>
                  <a:pt x="3734627" y="4856430"/>
                  <a:pt x="3710191" y="4851663"/>
                  <a:pt x="3695886" y="4870139"/>
                </a:cubicBezTo>
                <a:cubicBezTo>
                  <a:pt x="3690522" y="4865371"/>
                  <a:pt x="3680986" y="4865371"/>
                  <a:pt x="3680986" y="4851066"/>
                </a:cubicBezTo>
                <a:cubicBezTo>
                  <a:pt x="3699313" y="4858219"/>
                  <a:pt x="3709259" y="4838550"/>
                  <a:pt x="3725407" y="4834303"/>
                </a:cubicBezTo>
                <a:close/>
                <a:moveTo>
                  <a:pt x="4573220" y="4822457"/>
                </a:moveTo>
                <a:cubicBezTo>
                  <a:pt x="4553552" y="4837358"/>
                  <a:pt x="4524347" y="4837358"/>
                  <a:pt x="4514811" y="4861199"/>
                </a:cubicBezTo>
                <a:cubicBezTo>
                  <a:pt x="4510042" y="4856430"/>
                  <a:pt x="4495142" y="4856430"/>
                  <a:pt x="4490374" y="4851663"/>
                </a:cubicBezTo>
                <a:cubicBezTo>
                  <a:pt x="4510042" y="4836762"/>
                  <a:pt x="4539247" y="4822457"/>
                  <a:pt x="4573220" y="4822457"/>
                </a:cubicBezTo>
                <a:close/>
                <a:moveTo>
                  <a:pt x="4626860" y="4798617"/>
                </a:moveTo>
                <a:cubicBezTo>
                  <a:pt x="4636398" y="4798617"/>
                  <a:pt x="4597657" y="4812921"/>
                  <a:pt x="4582756" y="4817690"/>
                </a:cubicBezTo>
                <a:cubicBezTo>
                  <a:pt x="4582756" y="4793849"/>
                  <a:pt x="4617324" y="4808154"/>
                  <a:pt x="4626860" y="4798617"/>
                </a:cubicBezTo>
                <a:close/>
                <a:moveTo>
                  <a:pt x="1258187" y="4793849"/>
                </a:moveTo>
                <a:cubicBezTo>
                  <a:pt x="1243882" y="4831994"/>
                  <a:pt x="1209314" y="4851663"/>
                  <a:pt x="1170573" y="4861199"/>
                </a:cubicBezTo>
                <a:cubicBezTo>
                  <a:pt x="1180109" y="4846894"/>
                  <a:pt x="1185473" y="4817690"/>
                  <a:pt x="1195009" y="4798617"/>
                </a:cubicBezTo>
                <a:cubicBezTo>
                  <a:pt x="1218850" y="4803385"/>
                  <a:pt x="1238518" y="4808154"/>
                  <a:pt x="1258187" y="4793849"/>
                </a:cubicBezTo>
                <a:close/>
                <a:moveTo>
                  <a:pt x="4548783" y="4793253"/>
                </a:moveTo>
                <a:cubicBezTo>
                  <a:pt x="4544016" y="4812921"/>
                  <a:pt x="4499910" y="4817690"/>
                  <a:pt x="4490374" y="4822457"/>
                </a:cubicBezTo>
                <a:cubicBezTo>
                  <a:pt x="4499910" y="4803385"/>
                  <a:pt x="4534478" y="4803385"/>
                  <a:pt x="4548783" y="4793253"/>
                </a:cubicBezTo>
                <a:close/>
                <a:moveTo>
                  <a:pt x="2728852" y="4771573"/>
                </a:moveTo>
                <a:cubicBezTo>
                  <a:pt x="2720955" y="4774032"/>
                  <a:pt x="2713654" y="4781333"/>
                  <a:pt x="2716038" y="4788485"/>
                </a:cubicBezTo>
                <a:cubicBezTo>
                  <a:pt x="2720806" y="4798617"/>
                  <a:pt x="2735111" y="4788485"/>
                  <a:pt x="2745243" y="4783717"/>
                </a:cubicBezTo>
                <a:cubicBezTo>
                  <a:pt x="2745243" y="4771498"/>
                  <a:pt x="2736750" y="4769114"/>
                  <a:pt x="2728852" y="4771573"/>
                </a:cubicBezTo>
                <a:close/>
                <a:moveTo>
                  <a:pt x="4768116" y="4769412"/>
                </a:moveTo>
                <a:cubicBezTo>
                  <a:pt x="4768116" y="4783717"/>
                  <a:pt x="4748448" y="4783717"/>
                  <a:pt x="4738912" y="4783717"/>
                </a:cubicBezTo>
                <a:cubicBezTo>
                  <a:pt x="4743680" y="4778948"/>
                  <a:pt x="4753216" y="4769412"/>
                  <a:pt x="4768116" y="4769412"/>
                </a:cubicBezTo>
                <a:close/>
                <a:moveTo>
                  <a:pt x="4241835" y="4759876"/>
                </a:moveTo>
                <a:cubicBezTo>
                  <a:pt x="4234385" y="4757492"/>
                  <a:pt x="4227084" y="4765836"/>
                  <a:pt x="4222241" y="4772988"/>
                </a:cubicBezTo>
                <a:lnTo>
                  <a:pt x="4218777" y="4778621"/>
                </a:lnTo>
                <a:lnTo>
                  <a:pt x="4217399" y="4778948"/>
                </a:lnTo>
                <a:cubicBezTo>
                  <a:pt x="4216207" y="4782524"/>
                  <a:pt x="4216207" y="4782822"/>
                  <a:pt x="4217110" y="4781332"/>
                </a:cubicBezTo>
                <a:lnTo>
                  <a:pt x="4218777" y="4778621"/>
                </a:lnTo>
                <a:lnTo>
                  <a:pt x="4234981" y="4774776"/>
                </a:lnTo>
                <a:cubicBezTo>
                  <a:pt x="4240495" y="4772988"/>
                  <a:pt x="4244220" y="4769412"/>
                  <a:pt x="4241835" y="4759876"/>
                </a:cubicBezTo>
                <a:close/>
                <a:moveTo>
                  <a:pt x="1092495" y="4755108"/>
                </a:moveTo>
                <a:cubicBezTo>
                  <a:pt x="1097263" y="4769412"/>
                  <a:pt x="1082362" y="4769412"/>
                  <a:pt x="1077594" y="4778948"/>
                </a:cubicBezTo>
                <a:cubicBezTo>
                  <a:pt x="1082958" y="4793849"/>
                  <a:pt x="1097263" y="4793849"/>
                  <a:pt x="1092495" y="4817690"/>
                </a:cubicBezTo>
                <a:cubicBezTo>
                  <a:pt x="1106799" y="4817690"/>
                  <a:pt x="1121699" y="4817690"/>
                  <a:pt x="1130640" y="4812326"/>
                </a:cubicBezTo>
                <a:cubicBezTo>
                  <a:pt x="1135408" y="4836762"/>
                  <a:pt x="1145540" y="4846299"/>
                  <a:pt x="1155076" y="4860603"/>
                </a:cubicBezTo>
                <a:cubicBezTo>
                  <a:pt x="1120507" y="4870139"/>
                  <a:pt x="1072231" y="4846299"/>
                  <a:pt x="1057330" y="4899344"/>
                </a:cubicBezTo>
                <a:cubicBezTo>
                  <a:pt x="1052561" y="4913648"/>
                  <a:pt x="1072231" y="4904112"/>
                  <a:pt x="1072231" y="4913648"/>
                </a:cubicBezTo>
                <a:cubicBezTo>
                  <a:pt x="1072231" y="4932720"/>
                  <a:pt x="1057926" y="4932720"/>
                  <a:pt x="1038257" y="4932720"/>
                </a:cubicBezTo>
                <a:cubicBezTo>
                  <a:pt x="1043025" y="4957157"/>
                  <a:pt x="1018589" y="4952390"/>
                  <a:pt x="1009052" y="4966693"/>
                </a:cubicBezTo>
                <a:cubicBezTo>
                  <a:pt x="999516" y="4951793"/>
                  <a:pt x="1019185" y="4947024"/>
                  <a:pt x="1023952" y="4927953"/>
                </a:cubicBezTo>
                <a:cubicBezTo>
                  <a:pt x="1023952" y="4918417"/>
                  <a:pt x="1023952" y="4918417"/>
                  <a:pt x="1014416" y="4913648"/>
                </a:cubicBezTo>
                <a:cubicBezTo>
                  <a:pt x="1004880" y="4923781"/>
                  <a:pt x="956007" y="4981594"/>
                  <a:pt x="975676" y="4942853"/>
                </a:cubicBezTo>
                <a:cubicBezTo>
                  <a:pt x="970909" y="4928548"/>
                  <a:pt x="951239" y="4933317"/>
                  <a:pt x="951239" y="4919012"/>
                </a:cubicBezTo>
                <a:cubicBezTo>
                  <a:pt x="936339" y="4919012"/>
                  <a:pt x="951239" y="4938085"/>
                  <a:pt x="936339" y="4933317"/>
                </a:cubicBezTo>
                <a:cubicBezTo>
                  <a:pt x="945875" y="4875503"/>
                  <a:pt x="1062694" y="4919012"/>
                  <a:pt x="1023952" y="4836762"/>
                </a:cubicBezTo>
                <a:cubicBezTo>
                  <a:pt x="1019185" y="4831994"/>
                  <a:pt x="1004285" y="4831994"/>
                  <a:pt x="999516" y="4831994"/>
                </a:cubicBezTo>
                <a:cubicBezTo>
                  <a:pt x="1004285" y="4802790"/>
                  <a:pt x="1043622" y="4808154"/>
                  <a:pt x="1048390" y="4778948"/>
                </a:cubicBezTo>
                <a:cubicBezTo>
                  <a:pt x="1087726" y="4789081"/>
                  <a:pt x="1063290" y="4750340"/>
                  <a:pt x="1092495" y="4755108"/>
                </a:cubicBezTo>
                <a:close/>
                <a:moveTo>
                  <a:pt x="410058" y="4755108"/>
                </a:moveTo>
                <a:cubicBezTo>
                  <a:pt x="414826" y="4755108"/>
                  <a:pt x="419595" y="4774181"/>
                  <a:pt x="434495" y="4759876"/>
                </a:cubicBezTo>
                <a:cubicBezTo>
                  <a:pt x="448798" y="4764645"/>
                  <a:pt x="424362" y="4764645"/>
                  <a:pt x="429726" y="4778948"/>
                </a:cubicBezTo>
                <a:cubicBezTo>
                  <a:pt x="424958" y="4778948"/>
                  <a:pt x="419595" y="4774181"/>
                  <a:pt x="410058" y="4774181"/>
                </a:cubicBezTo>
                <a:cubicBezTo>
                  <a:pt x="385621" y="4807557"/>
                  <a:pt x="322444" y="4788485"/>
                  <a:pt x="307544" y="4836762"/>
                </a:cubicBezTo>
                <a:cubicBezTo>
                  <a:pt x="298008" y="4831994"/>
                  <a:pt x="287875" y="4831994"/>
                  <a:pt x="283108" y="4827226"/>
                </a:cubicBezTo>
                <a:cubicBezTo>
                  <a:pt x="322444" y="4789081"/>
                  <a:pt x="371316" y="4784313"/>
                  <a:pt x="410058" y="4755108"/>
                </a:cubicBezTo>
                <a:close/>
                <a:moveTo>
                  <a:pt x="2477036" y="4736036"/>
                </a:moveTo>
                <a:cubicBezTo>
                  <a:pt x="2418627" y="4779545"/>
                  <a:pt x="2350084" y="4808154"/>
                  <a:pt x="2291676" y="4851663"/>
                </a:cubicBezTo>
                <a:cubicBezTo>
                  <a:pt x="2369754" y="4817690"/>
                  <a:pt x="2437700" y="4793849"/>
                  <a:pt x="2491937" y="4740804"/>
                </a:cubicBezTo>
                <a:cubicBezTo>
                  <a:pt x="2486573" y="4740804"/>
                  <a:pt x="2481804" y="4736036"/>
                  <a:pt x="2477036" y="4736036"/>
                </a:cubicBezTo>
                <a:close/>
                <a:moveTo>
                  <a:pt x="4792553" y="4706832"/>
                </a:moveTo>
                <a:cubicBezTo>
                  <a:pt x="4792553" y="4725903"/>
                  <a:pt x="4763348" y="4735439"/>
                  <a:pt x="4758580" y="4730672"/>
                </a:cubicBezTo>
                <a:cubicBezTo>
                  <a:pt x="4729376" y="4750340"/>
                  <a:pt x="4704939" y="4774181"/>
                  <a:pt x="4660834" y="4774181"/>
                </a:cubicBezTo>
                <a:cubicBezTo>
                  <a:pt x="4690038" y="4745572"/>
                  <a:pt x="4758580" y="4725903"/>
                  <a:pt x="4792553" y="4706832"/>
                </a:cubicBezTo>
                <a:close/>
                <a:moveTo>
                  <a:pt x="4314550" y="4692527"/>
                </a:moveTo>
                <a:cubicBezTo>
                  <a:pt x="4319914" y="4716367"/>
                  <a:pt x="4300245" y="4716367"/>
                  <a:pt x="4294881" y="4736036"/>
                </a:cubicBezTo>
                <a:cubicBezTo>
                  <a:pt x="4324681" y="4731267"/>
                  <a:pt x="4353886" y="4721732"/>
                  <a:pt x="4363422" y="4692527"/>
                </a:cubicBezTo>
                <a:cubicBezTo>
                  <a:pt x="4343754" y="4697295"/>
                  <a:pt x="4329450" y="4706832"/>
                  <a:pt x="4314550" y="4692527"/>
                </a:cubicBezTo>
                <a:close/>
                <a:moveTo>
                  <a:pt x="3549267" y="4692527"/>
                </a:moveTo>
                <a:cubicBezTo>
                  <a:pt x="3530194" y="4692527"/>
                  <a:pt x="3520062" y="4702063"/>
                  <a:pt x="3510526" y="4711599"/>
                </a:cubicBezTo>
                <a:cubicBezTo>
                  <a:pt x="3529598" y="4716367"/>
                  <a:pt x="3529598" y="4692527"/>
                  <a:pt x="3544498" y="4706832"/>
                </a:cubicBezTo>
                <a:cubicBezTo>
                  <a:pt x="3544498" y="4697295"/>
                  <a:pt x="3544498" y="4697295"/>
                  <a:pt x="3549267" y="4692527"/>
                </a:cubicBezTo>
                <a:close/>
                <a:moveTo>
                  <a:pt x="1277855" y="4682990"/>
                </a:moveTo>
                <a:cubicBezTo>
                  <a:pt x="1268319" y="4682990"/>
                  <a:pt x="1258187" y="4692527"/>
                  <a:pt x="1253418" y="4702063"/>
                </a:cubicBezTo>
                <a:cubicBezTo>
                  <a:pt x="1258187" y="4702063"/>
                  <a:pt x="1258187" y="4711599"/>
                  <a:pt x="1262955" y="4711599"/>
                </a:cubicBezTo>
                <a:cubicBezTo>
                  <a:pt x="1282624" y="4711599"/>
                  <a:pt x="1287391" y="4697295"/>
                  <a:pt x="1277855" y="4682990"/>
                </a:cubicBezTo>
                <a:close/>
                <a:moveTo>
                  <a:pt x="1136004" y="4677626"/>
                </a:moveTo>
                <a:cubicBezTo>
                  <a:pt x="1141368" y="4687163"/>
                  <a:pt x="1116932" y="4706832"/>
                  <a:pt x="1097263" y="4706832"/>
                </a:cubicBezTo>
                <a:cubicBezTo>
                  <a:pt x="1106799" y="4691930"/>
                  <a:pt x="1126468" y="4691930"/>
                  <a:pt x="1136004" y="4677626"/>
                </a:cubicBezTo>
                <a:close/>
                <a:moveTo>
                  <a:pt x="1175341" y="4653786"/>
                </a:moveTo>
                <a:cubicBezTo>
                  <a:pt x="1190241" y="4663323"/>
                  <a:pt x="1165805" y="4672859"/>
                  <a:pt x="1165805" y="4677626"/>
                </a:cubicBezTo>
                <a:cubicBezTo>
                  <a:pt x="1146135" y="4668090"/>
                  <a:pt x="1175341" y="4663323"/>
                  <a:pt x="1175341" y="4653786"/>
                </a:cubicBezTo>
                <a:close/>
                <a:moveTo>
                  <a:pt x="4597657" y="4639481"/>
                </a:moveTo>
                <a:cubicBezTo>
                  <a:pt x="4592888" y="4653786"/>
                  <a:pt x="4607788" y="4649017"/>
                  <a:pt x="4612557" y="4644250"/>
                </a:cubicBezTo>
                <a:cubicBezTo>
                  <a:pt x="4617324" y="4644250"/>
                  <a:pt x="4617324" y="4658554"/>
                  <a:pt x="4622093" y="4663323"/>
                </a:cubicBezTo>
                <a:cubicBezTo>
                  <a:pt x="4607193" y="4677626"/>
                  <a:pt x="4592888" y="4687163"/>
                  <a:pt x="4568452" y="4687163"/>
                </a:cubicBezTo>
                <a:cubicBezTo>
                  <a:pt x="4582756" y="4668090"/>
                  <a:pt x="4573220" y="4649017"/>
                  <a:pt x="4597657" y="4639481"/>
                </a:cubicBezTo>
                <a:close/>
                <a:moveTo>
                  <a:pt x="3978397" y="4624581"/>
                </a:moveTo>
                <a:cubicBezTo>
                  <a:pt x="3973629" y="4634117"/>
                  <a:pt x="3953960" y="4634117"/>
                  <a:pt x="3939656" y="4638886"/>
                </a:cubicBezTo>
                <a:cubicBezTo>
                  <a:pt x="3949193" y="4629350"/>
                  <a:pt x="3963497" y="4624581"/>
                  <a:pt x="3978397" y="4624581"/>
                </a:cubicBezTo>
                <a:close/>
                <a:moveTo>
                  <a:pt x="4802089" y="4605508"/>
                </a:moveTo>
                <a:cubicBezTo>
                  <a:pt x="4787784" y="4634117"/>
                  <a:pt x="4758580" y="4653786"/>
                  <a:pt x="4714476" y="4653786"/>
                </a:cubicBezTo>
                <a:cubicBezTo>
                  <a:pt x="4738912" y="4634713"/>
                  <a:pt x="4763348" y="4610277"/>
                  <a:pt x="4802089" y="4605508"/>
                </a:cubicBezTo>
                <a:close/>
                <a:moveTo>
                  <a:pt x="4036806" y="4591204"/>
                </a:moveTo>
                <a:cubicBezTo>
                  <a:pt x="4046939" y="4595972"/>
                  <a:pt x="4051706" y="4605508"/>
                  <a:pt x="4055879" y="4615045"/>
                </a:cubicBezTo>
                <a:cubicBezTo>
                  <a:pt x="4046343" y="4619813"/>
                  <a:pt x="4032039" y="4619813"/>
                  <a:pt x="4017138" y="4615045"/>
                </a:cubicBezTo>
                <a:cubicBezTo>
                  <a:pt x="4017138" y="4600741"/>
                  <a:pt x="4036806" y="4605508"/>
                  <a:pt x="4036806" y="4591204"/>
                </a:cubicBezTo>
                <a:close/>
                <a:moveTo>
                  <a:pt x="4083948" y="4587898"/>
                </a:moveTo>
                <a:cubicBezTo>
                  <a:pt x="4088623" y="4587702"/>
                  <a:pt x="4092832" y="4588671"/>
                  <a:pt x="4095216" y="4591204"/>
                </a:cubicBezTo>
                <a:cubicBezTo>
                  <a:pt x="4095216" y="4605508"/>
                  <a:pt x="4075547" y="4595972"/>
                  <a:pt x="4066011" y="4610277"/>
                </a:cubicBezTo>
                <a:cubicBezTo>
                  <a:pt x="4051707" y="4599548"/>
                  <a:pt x="4069923" y="4588485"/>
                  <a:pt x="4083948" y="4587898"/>
                </a:cubicBezTo>
                <a:close/>
                <a:moveTo>
                  <a:pt x="4154222" y="4585841"/>
                </a:moveTo>
                <a:cubicBezTo>
                  <a:pt x="4120249" y="4624581"/>
                  <a:pt x="4080912" y="4663323"/>
                  <a:pt x="4022503" y="4677626"/>
                </a:cubicBezTo>
                <a:cubicBezTo>
                  <a:pt x="4007602" y="4668090"/>
                  <a:pt x="4032039" y="4663323"/>
                  <a:pt x="4022503" y="4648422"/>
                </a:cubicBezTo>
                <a:cubicBezTo>
                  <a:pt x="4066607" y="4643653"/>
                  <a:pt x="4095812" y="4590608"/>
                  <a:pt x="4154222" y="4585841"/>
                </a:cubicBezTo>
                <a:close/>
                <a:moveTo>
                  <a:pt x="670731" y="4581053"/>
                </a:moveTo>
                <a:cubicBezTo>
                  <a:pt x="679718" y="4580848"/>
                  <a:pt x="688844" y="4583903"/>
                  <a:pt x="697337" y="4591204"/>
                </a:cubicBezTo>
                <a:cubicBezTo>
                  <a:pt x="687801" y="4625177"/>
                  <a:pt x="648463" y="4634713"/>
                  <a:pt x="614491" y="4644250"/>
                </a:cubicBezTo>
                <a:cubicBezTo>
                  <a:pt x="618068" y="4611618"/>
                  <a:pt x="643771" y="4581668"/>
                  <a:pt x="670731" y="4581053"/>
                </a:cubicBezTo>
                <a:close/>
                <a:moveTo>
                  <a:pt x="1614007" y="4571535"/>
                </a:moveTo>
                <a:cubicBezTo>
                  <a:pt x="1618776" y="4585841"/>
                  <a:pt x="1599106" y="4581072"/>
                  <a:pt x="1594339" y="4585841"/>
                </a:cubicBezTo>
                <a:cubicBezTo>
                  <a:pt x="1584803" y="4581072"/>
                  <a:pt x="1604471" y="4571535"/>
                  <a:pt x="1614007" y="4571535"/>
                </a:cubicBezTo>
                <a:close/>
                <a:moveTo>
                  <a:pt x="4631629" y="4557231"/>
                </a:moveTo>
                <a:cubicBezTo>
                  <a:pt x="4616729" y="4590608"/>
                  <a:pt x="4573220" y="4595377"/>
                  <a:pt x="4558319" y="4629350"/>
                </a:cubicBezTo>
                <a:cubicBezTo>
                  <a:pt x="4548783" y="4629350"/>
                  <a:pt x="4533883" y="4610277"/>
                  <a:pt x="4524347" y="4624581"/>
                </a:cubicBezTo>
                <a:cubicBezTo>
                  <a:pt x="4544016" y="4600741"/>
                  <a:pt x="4592888" y="4576304"/>
                  <a:pt x="4631629" y="4557231"/>
                </a:cubicBezTo>
                <a:close/>
                <a:moveTo>
                  <a:pt x="4992218" y="4556635"/>
                </a:moveTo>
                <a:cubicBezTo>
                  <a:pt x="5002350" y="4561999"/>
                  <a:pt x="5011886" y="4566768"/>
                  <a:pt x="5007118" y="4585841"/>
                </a:cubicBezTo>
                <a:cubicBezTo>
                  <a:pt x="4977914" y="4585841"/>
                  <a:pt x="4987450" y="4624581"/>
                  <a:pt x="4953476" y="4629350"/>
                </a:cubicBezTo>
                <a:cubicBezTo>
                  <a:pt x="4948709" y="4649017"/>
                  <a:pt x="4982682" y="4639481"/>
                  <a:pt x="4977914" y="4658554"/>
                </a:cubicBezTo>
                <a:cubicBezTo>
                  <a:pt x="4968378" y="4668090"/>
                  <a:pt x="4943940" y="4663323"/>
                  <a:pt x="4939172" y="4677626"/>
                </a:cubicBezTo>
                <a:cubicBezTo>
                  <a:pt x="4924272" y="4672859"/>
                  <a:pt x="4948709" y="4663323"/>
                  <a:pt x="4948709" y="4653786"/>
                </a:cubicBezTo>
                <a:cubicBezTo>
                  <a:pt x="4899836" y="4629350"/>
                  <a:pt x="4865863" y="4697295"/>
                  <a:pt x="4821758" y="4691930"/>
                </a:cubicBezTo>
                <a:cubicBezTo>
                  <a:pt x="4812222" y="4691930"/>
                  <a:pt x="4816989" y="4715771"/>
                  <a:pt x="4797322" y="4706235"/>
                </a:cubicBezTo>
                <a:cubicBezTo>
                  <a:pt x="4826526" y="4657958"/>
                  <a:pt x="4894471" y="4643653"/>
                  <a:pt x="4918908" y="4600144"/>
                </a:cubicBezTo>
                <a:cubicBezTo>
                  <a:pt x="4929040" y="4600144"/>
                  <a:pt x="4924272" y="4619217"/>
                  <a:pt x="4933808" y="4619217"/>
                </a:cubicBezTo>
                <a:cubicBezTo>
                  <a:pt x="4953476" y="4595377"/>
                  <a:pt x="4972550" y="4575708"/>
                  <a:pt x="4992218" y="4556635"/>
                </a:cubicBezTo>
                <a:close/>
                <a:moveTo>
                  <a:pt x="4504678" y="4542331"/>
                </a:moveTo>
                <a:cubicBezTo>
                  <a:pt x="4475474" y="4542331"/>
                  <a:pt x="4441500" y="4557231"/>
                  <a:pt x="4451037" y="4581072"/>
                </a:cubicBezTo>
                <a:cubicBezTo>
                  <a:pt x="4465937" y="4561999"/>
                  <a:pt x="4495142" y="4566768"/>
                  <a:pt x="4504678" y="4542331"/>
                </a:cubicBezTo>
                <a:close/>
                <a:moveTo>
                  <a:pt x="4236471" y="4537563"/>
                </a:moveTo>
                <a:cubicBezTo>
                  <a:pt x="4217399" y="4547695"/>
                  <a:pt x="4197730" y="4581072"/>
                  <a:pt x="4173294" y="4571535"/>
                </a:cubicBezTo>
                <a:cubicBezTo>
                  <a:pt x="4178062" y="4561999"/>
                  <a:pt x="4183426" y="4557231"/>
                  <a:pt x="4187598" y="4556635"/>
                </a:cubicBezTo>
                <a:cubicBezTo>
                  <a:pt x="4182830" y="4547099"/>
                  <a:pt x="4172698" y="4566171"/>
                  <a:pt x="4163162" y="4561404"/>
                </a:cubicBezTo>
                <a:cubicBezTo>
                  <a:pt x="4182830" y="4532795"/>
                  <a:pt x="4216802" y="4551868"/>
                  <a:pt x="4236471" y="4537563"/>
                </a:cubicBezTo>
                <a:close/>
                <a:moveTo>
                  <a:pt x="4300245" y="4532795"/>
                </a:moveTo>
                <a:cubicBezTo>
                  <a:pt x="4309781" y="4547695"/>
                  <a:pt x="4290709" y="4566768"/>
                  <a:pt x="4271040" y="4566768"/>
                </a:cubicBezTo>
                <a:cubicBezTo>
                  <a:pt x="4256140" y="4547099"/>
                  <a:pt x="4290709" y="4542331"/>
                  <a:pt x="4300245" y="4532795"/>
                </a:cubicBezTo>
                <a:close/>
                <a:moveTo>
                  <a:pt x="5037013" y="4530681"/>
                </a:moveTo>
                <a:cubicBezTo>
                  <a:pt x="5040495" y="4530187"/>
                  <a:pt x="5043922" y="4530857"/>
                  <a:pt x="5046455" y="4533390"/>
                </a:cubicBezTo>
                <a:cubicBezTo>
                  <a:pt x="5041688" y="4542927"/>
                  <a:pt x="5026788" y="4538159"/>
                  <a:pt x="5026788" y="4547695"/>
                </a:cubicBezTo>
                <a:cubicBezTo>
                  <a:pt x="5015612" y="4544119"/>
                  <a:pt x="5026564" y="4532162"/>
                  <a:pt x="5037013" y="4530681"/>
                </a:cubicBezTo>
                <a:close/>
                <a:moveTo>
                  <a:pt x="4855730" y="4523259"/>
                </a:moveTo>
                <a:cubicBezTo>
                  <a:pt x="4855730" y="4537563"/>
                  <a:pt x="4846194" y="4537563"/>
                  <a:pt x="4831294" y="4537563"/>
                </a:cubicBezTo>
                <a:cubicBezTo>
                  <a:pt x="4836062" y="4532795"/>
                  <a:pt x="4846194" y="4528026"/>
                  <a:pt x="4855730" y="4523259"/>
                </a:cubicBezTo>
                <a:close/>
                <a:moveTo>
                  <a:pt x="4119652" y="4518490"/>
                </a:moveTo>
                <a:cubicBezTo>
                  <a:pt x="4110116" y="4537563"/>
                  <a:pt x="4090448" y="4542927"/>
                  <a:pt x="4075547" y="4552463"/>
                </a:cubicBezTo>
                <a:cubicBezTo>
                  <a:pt x="4066011" y="4532795"/>
                  <a:pt x="4104752" y="4528026"/>
                  <a:pt x="4119652" y="4518490"/>
                </a:cubicBezTo>
                <a:close/>
                <a:moveTo>
                  <a:pt x="4456401" y="4494650"/>
                </a:moveTo>
                <a:cubicBezTo>
                  <a:pt x="4441500" y="4508954"/>
                  <a:pt x="4417064" y="4508954"/>
                  <a:pt x="4407528" y="4523854"/>
                </a:cubicBezTo>
                <a:cubicBezTo>
                  <a:pt x="4431964" y="4528623"/>
                  <a:pt x="4476070" y="4508954"/>
                  <a:pt x="4456401" y="4494650"/>
                </a:cubicBezTo>
                <a:close/>
                <a:moveTo>
                  <a:pt x="5408598" y="4488692"/>
                </a:moveTo>
                <a:lnTo>
                  <a:pt x="5408598" y="4497264"/>
                </a:lnTo>
                <a:lnTo>
                  <a:pt x="5396912" y="4500609"/>
                </a:lnTo>
                <a:close/>
                <a:moveTo>
                  <a:pt x="4626860" y="4480345"/>
                </a:moveTo>
                <a:cubicBezTo>
                  <a:pt x="4592888" y="4485114"/>
                  <a:pt x="4573220" y="4499418"/>
                  <a:pt x="4534478" y="4504186"/>
                </a:cubicBezTo>
                <a:cubicBezTo>
                  <a:pt x="4524942" y="4518490"/>
                  <a:pt x="4544016" y="4518490"/>
                  <a:pt x="4534478" y="4528026"/>
                </a:cubicBezTo>
                <a:cubicBezTo>
                  <a:pt x="4577988" y="4528026"/>
                  <a:pt x="4602424" y="4504186"/>
                  <a:pt x="4626860" y="4480345"/>
                </a:cubicBezTo>
                <a:close/>
                <a:moveTo>
                  <a:pt x="5346437" y="4478008"/>
                </a:moveTo>
                <a:cubicBezTo>
                  <a:pt x="5352434" y="4478930"/>
                  <a:pt x="5356979" y="4483773"/>
                  <a:pt x="5358171" y="4494650"/>
                </a:cubicBezTo>
                <a:cubicBezTo>
                  <a:pt x="5338502" y="4494650"/>
                  <a:pt x="5314066" y="4499418"/>
                  <a:pt x="5304530" y="4518490"/>
                </a:cubicBezTo>
                <a:cubicBezTo>
                  <a:pt x="5297378" y="4507762"/>
                  <a:pt x="5328444" y="4475242"/>
                  <a:pt x="5346437" y="4478008"/>
                </a:cubicBezTo>
                <a:close/>
                <a:moveTo>
                  <a:pt x="19669" y="4474981"/>
                </a:moveTo>
                <a:cubicBezTo>
                  <a:pt x="39337" y="4484517"/>
                  <a:pt x="44106" y="4499418"/>
                  <a:pt x="68542" y="4489286"/>
                </a:cubicBezTo>
                <a:cubicBezTo>
                  <a:pt x="73309" y="4508954"/>
                  <a:pt x="44106" y="4499418"/>
                  <a:pt x="44106" y="4518490"/>
                </a:cubicBezTo>
                <a:cubicBezTo>
                  <a:pt x="29205" y="4513722"/>
                  <a:pt x="19669" y="4499418"/>
                  <a:pt x="0" y="4504186"/>
                </a:cubicBezTo>
                <a:cubicBezTo>
                  <a:pt x="4768" y="4489286"/>
                  <a:pt x="10132" y="4479749"/>
                  <a:pt x="19669" y="4474981"/>
                </a:cubicBezTo>
                <a:close/>
                <a:moveTo>
                  <a:pt x="1042429" y="4467829"/>
                </a:moveTo>
                <a:cubicBezTo>
                  <a:pt x="1053456" y="4469021"/>
                  <a:pt x="1063290" y="4472597"/>
                  <a:pt x="1068058" y="4474981"/>
                </a:cubicBezTo>
                <a:cubicBezTo>
                  <a:pt x="1053753" y="4479749"/>
                  <a:pt x="1024549" y="4489286"/>
                  <a:pt x="1009649" y="4474981"/>
                </a:cubicBezTo>
                <a:cubicBezTo>
                  <a:pt x="1019185" y="4467829"/>
                  <a:pt x="1031403" y="4466637"/>
                  <a:pt x="1042429" y="4467829"/>
                </a:cubicBezTo>
                <a:close/>
                <a:moveTo>
                  <a:pt x="4870035" y="4460677"/>
                </a:moveTo>
                <a:cubicBezTo>
                  <a:pt x="4860499" y="4480345"/>
                  <a:pt x="4850963" y="4494650"/>
                  <a:pt x="4831294" y="4504186"/>
                </a:cubicBezTo>
                <a:cubicBezTo>
                  <a:pt x="4831294" y="4494650"/>
                  <a:pt x="4831294" y="4489881"/>
                  <a:pt x="4821758" y="4489881"/>
                </a:cubicBezTo>
                <a:cubicBezTo>
                  <a:pt x="4831294" y="4474981"/>
                  <a:pt x="4846194" y="4465445"/>
                  <a:pt x="4870035" y="4460677"/>
                </a:cubicBezTo>
                <a:close/>
                <a:moveTo>
                  <a:pt x="5060760" y="4455908"/>
                </a:moveTo>
                <a:cubicBezTo>
                  <a:pt x="5060760" y="4455908"/>
                  <a:pt x="5065528" y="4460677"/>
                  <a:pt x="5070296" y="4460677"/>
                </a:cubicBezTo>
                <a:cubicBezTo>
                  <a:pt x="5065528" y="4479749"/>
                  <a:pt x="5026788" y="4455908"/>
                  <a:pt x="5036324" y="4494650"/>
                </a:cubicBezTo>
                <a:cubicBezTo>
                  <a:pt x="5036324" y="4494650"/>
                  <a:pt x="5036324" y="4494650"/>
                  <a:pt x="5007118" y="4494650"/>
                </a:cubicBezTo>
                <a:cubicBezTo>
                  <a:pt x="4992814" y="4518490"/>
                  <a:pt x="4963609" y="4533390"/>
                  <a:pt x="4943940" y="4552463"/>
                </a:cubicBezTo>
                <a:cubicBezTo>
                  <a:pt x="4895068" y="4547695"/>
                  <a:pt x="4875399" y="4605508"/>
                  <a:pt x="4816989" y="4605508"/>
                </a:cubicBezTo>
                <a:cubicBezTo>
                  <a:pt x="4821758" y="4600741"/>
                  <a:pt x="4821758" y="4595972"/>
                  <a:pt x="4812222" y="4595972"/>
                </a:cubicBezTo>
                <a:cubicBezTo>
                  <a:pt x="4836658" y="4571535"/>
                  <a:pt x="4875399" y="4538159"/>
                  <a:pt x="4919504" y="4547695"/>
                </a:cubicBezTo>
                <a:cubicBezTo>
                  <a:pt x="4958245" y="4508954"/>
                  <a:pt x="5011886" y="4485114"/>
                  <a:pt x="5060760" y="4455908"/>
                </a:cubicBezTo>
                <a:close/>
                <a:moveTo>
                  <a:pt x="2517863" y="4454716"/>
                </a:moveTo>
                <a:cubicBezTo>
                  <a:pt x="2512350" y="4453525"/>
                  <a:pt x="2506241" y="4453525"/>
                  <a:pt x="2501473" y="4455908"/>
                </a:cubicBezTo>
                <a:cubicBezTo>
                  <a:pt x="2501473" y="4455908"/>
                  <a:pt x="2501473" y="4455908"/>
                  <a:pt x="2501473" y="4470213"/>
                </a:cubicBezTo>
                <a:cubicBezTo>
                  <a:pt x="2515778" y="4470213"/>
                  <a:pt x="2530678" y="4484517"/>
                  <a:pt x="2530678" y="4460677"/>
                </a:cubicBezTo>
                <a:cubicBezTo>
                  <a:pt x="2528293" y="4458293"/>
                  <a:pt x="2523376" y="4455909"/>
                  <a:pt x="2517863" y="4454716"/>
                </a:cubicBezTo>
                <a:close/>
                <a:moveTo>
                  <a:pt x="4475474" y="4446372"/>
                </a:moveTo>
                <a:cubicBezTo>
                  <a:pt x="4465937" y="4470213"/>
                  <a:pt x="4427196" y="4460677"/>
                  <a:pt x="4417064" y="4499418"/>
                </a:cubicBezTo>
                <a:cubicBezTo>
                  <a:pt x="4441500" y="4480345"/>
                  <a:pt x="4495142" y="4470213"/>
                  <a:pt x="4475474" y="4446372"/>
                </a:cubicBezTo>
                <a:close/>
                <a:moveTo>
                  <a:pt x="5211552" y="4436240"/>
                </a:moveTo>
                <a:cubicBezTo>
                  <a:pt x="5231220" y="4436240"/>
                  <a:pt x="5231220" y="4460677"/>
                  <a:pt x="5250293" y="4450544"/>
                </a:cubicBezTo>
                <a:cubicBezTo>
                  <a:pt x="5230624" y="4474386"/>
                  <a:pt x="5176983" y="4489286"/>
                  <a:pt x="5167447" y="4450544"/>
                </a:cubicBezTo>
                <a:cubicBezTo>
                  <a:pt x="5182347" y="4450544"/>
                  <a:pt x="5187114" y="4455313"/>
                  <a:pt x="5191883" y="4460081"/>
                </a:cubicBezTo>
                <a:cubicBezTo>
                  <a:pt x="5196652" y="4450544"/>
                  <a:pt x="5202014" y="4441008"/>
                  <a:pt x="5211552" y="4436240"/>
                </a:cubicBezTo>
                <a:close/>
                <a:moveTo>
                  <a:pt x="5408598" y="4432750"/>
                </a:moveTo>
                <a:lnTo>
                  <a:pt x="5408598" y="4443324"/>
                </a:lnTo>
                <a:lnTo>
                  <a:pt x="5392143" y="4452333"/>
                </a:lnTo>
                <a:cubicBezTo>
                  <a:pt x="5396911" y="4445181"/>
                  <a:pt x="5400488" y="4438029"/>
                  <a:pt x="5405926" y="4433261"/>
                </a:cubicBezTo>
                <a:close/>
                <a:moveTo>
                  <a:pt x="994152" y="4426704"/>
                </a:moveTo>
                <a:cubicBezTo>
                  <a:pt x="955411" y="4450544"/>
                  <a:pt x="930975" y="4484517"/>
                  <a:pt x="872566" y="4489286"/>
                </a:cubicBezTo>
                <a:cubicBezTo>
                  <a:pt x="843361" y="4523259"/>
                  <a:pt x="775415" y="4585841"/>
                  <a:pt x="706873" y="4566768"/>
                </a:cubicBezTo>
                <a:cubicBezTo>
                  <a:pt x="726542" y="4557231"/>
                  <a:pt x="760515" y="4547099"/>
                  <a:pt x="784952" y="4523259"/>
                </a:cubicBezTo>
                <a:cubicBezTo>
                  <a:pt x="799852" y="4508954"/>
                  <a:pt x="809388" y="4489286"/>
                  <a:pt x="838592" y="4479749"/>
                </a:cubicBezTo>
                <a:cubicBezTo>
                  <a:pt x="853493" y="4474981"/>
                  <a:pt x="843361" y="4494053"/>
                  <a:pt x="858262" y="4489286"/>
                </a:cubicBezTo>
                <a:cubicBezTo>
                  <a:pt x="868393" y="4474981"/>
                  <a:pt x="887466" y="4470213"/>
                  <a:pt x="907135" y="4470213"/>
                </a:cubicBezTo>
                <a:cubicBezTo>
                  <a:pt x="916670" y="4470213"/>
                  <a:pt x="911902" y="4455908"/>
                  <a:pt x="911902" y="4451141"/>
                </a:cubicBezTo>
                <a:cubicBezTo>
                  <a:pt x="941107" y="4441605"/>
                  <a:pt x="956007" y="4421936"/>
                  <a:pt x="994152" y="4426704"/>
                </a:cubicBezTo>
                <a:close/>
                <a:moveTo>
                  <a:pt x="3403839" y="4417764"/>
                </a:moveTo>
                <a:cubicBezTo>
                  <a:pt x="3369867" y="4417764"/>
                  <a:pt x="3354966" y="4432665"/>
                  <a:pt x="3350198" y="4456505"/>
                </a:cubicBezTo>
                <a:cubicBezTo>
                  <a:pt x="3306688" y="4451736"/>
                  <a:pt x="3253047" y="4509550"/>
                  <a:pt x="3204174" y="4485709"/>
                </a:cubicBezTo>
                <a:cubicBezTo>
                  <a:pt x="3131461" y="4524450"/>
                  <a:pt x="3058151" y="4557827"/>
                  <a:pt x="2980073" y="4596569"/>
                </a:cubicBezTo>
                <a:cubicBezTo>
                  <a:pt x="2994378" y="4596569"/>
                  <a:pt x="2999145" y="4582264"/>
                  <a:pt x="3018814" y="4587032"/>
                </a:cubicBezTo>
                <a:cubicBezTo>
                  <a:pt x="3018814" y="4591800"/>
                  <a:pt x="3023581" y="4591800"/>
                  <a:pt x="3028350" y="4596569"/>
                </a:cubicBezTo>
                <a:cubicBezTo>
                  <a:pt x="2940736" y="4601336"/>
                  <a:pt x="2882326" y="4625177"/>
                  <a:pt x="2828685" y="4659150"/>
                </a:cubicBezTo>
                <a:cubicBezTo>
                  <a:pt x="2876962" y="4654382"/>
                  <a:pt x="2921068" y="4639481"/>
                  <a:pt x="2974708" y="4625177"/>
                </a:cubicBezTo>
                <a:cubicBezTo>
                  <a:pt x="2969940" y="4634713"/>
                  <a:pt x="2974708" y="4639481"/>
                  <a:pt x="2979477" y="4644250"/>
                </a:cubicBezTo>
                <a:cubicBezTo>
                  <a:pt x="2955040" y="4649614"/>
                  <a:pt x="2891862" y="4649614"/>
                  <a:pt x="2872195" y="4673454"/>
                </a:cubicBezTo>
                <a:cubicBezTo>
                  <a:pt x="2823321" y="4668686"/>
                  <a:pt x="2789348" y="4668686"/>
                  <a:pt x="2769679" y="4692527"/>
                </a:cubicBezTo>
                <a:cubicBezTo>
                  <a:pt x="2779215" y="4692527"/>
                  <a:pt x="2789348" y="4692527"/>
                  <a:pt x="2794116" y="4702063"/>
                </a:cubicBezTo>
                <a:cubicBezTo>
                  <a:pt x="2779215" y="4711599"/>
                  <a:pt x="2764912" y="4721732"/>
                  <a:pt x="2769679" y="4745572"/>
                </a:cubicBezTo>
                <a:cubicBezTo>
                  <a:pt x="2779215" y="4721135"/>
                  <a:pt x="2842394" y="4736036"/>
                  <a:pt x="2857294" y="4706832"/>
                </a:cubicBezTo>
                <a:cubicBezTo>
                  <a:pt x="2847161" y="4702063"/>
                  <a:pt x="2837625" y="4706832"/>
                  <a:pt x="2837625" y="4702063"/>
                </a:cubicBezTo>
                <a:cubicBezTo>
                  <a:pt x="2891267" y="4716963"/>
                  <a:pt x="2949677" y="4653786"/>
                  <a:pt x="3008086" y="4682990"/>
                </a:cubicBezTo>
                <a:cubicBezTo>
                  <a:pt x="3046826" y="4668090"/>
                  <a:pt x="3090932" y="4629945"/>
                  <a:pt x="3124904" y="4644250"/>
                </a:cubicBezTo>
                <a:cubicBezTo>
                  <a:pt x="3124904" y="4634713"/>
                  <a:pt x="3129672" y="4634713"/>
                  <a:pt x="3129672" y="4625177"/>
                </a:cubicBezTo>
                <a:cubicBezTo>
                  <a:pt x="3090932" y="4629945"/>
                  <a:pt x="3037290" y="4658554"/>
                  <a:pt x="3012854" y="4644250"/>
                </a:cubicBezTo>
                <a:cubicBezTo>
                  <a:pt x="3012854" y="4639481"/>
                  <a:pt x="3027754" y="4644250"/>
                  <a:pt x="3027754" y="4634713"/>
                </a:cubicBezTo>
                <a:cubicBezTo>
                  <a:pt x="3013450" y="4629945"/>
                  <a:pt x="3013450" y="4639481"/>
                  <a:pt x="2998550" y="4639481"/>
                </a:cubicBezTo>
                <a:cubicBezTo>
                  <a:pt x="3008086" y="4619813"/>
                  <a:pt x="3022986" y="4629350"/>
                  <a:pt x="3008086" y="4610277"/>
                </a:cubicBezTo>
                <a:cubicBezTo>
                  <a:pt x="3042058" y="4605508"/>
                  <a:pt x="3066494" y="4595972"/>
                  <a:pt x="3090932" y="4586436"/>
                </a:cubicBezTo>
                <a:cubicBezTo>
                  <a:pt x="3090932" y="4595972"/>
                  <a:pt x="3110600" y="4586436"/>
                  <a:pt x="3105832" y="4605508"/>
                </a:cubicBezTo>
                <a:cubicBezTo>
                  <a:pt x="3144573" y="4561999"/>
                  <a:pt x="3183910" y="4571535"/>
                  <a:pt x="3247088" y="4566768"/>
                </a:cubicBezTo>
                <a:cubicBezTo>
                  <a:pt x="3256624" y="4557231"/>
                  <a:pt x="3251855" y="4552463"/>
                  <a:pt x="3247088" y="4542927"/>
                </a:cubicBezTo>
                <a:cubicBezTo>
                  <a:pt x="3310265" y="4518490"/>
                  <a:pt x="3403243" y="4504186"/>
                  <a:pt x="3476552" y="4451736"/>
                </a:cubicBezTo>
                <a:cubicBezTo>
                  <a:pt x="3442580" y="4446968"/>
                  <a:pt x="3403839" y="4480345"/>
                  <a:pt x="3384170" y="4461273"/>
                </a:cubicBezTo>
                <a:cubicBezTo>
                  <a:pt x="3403839" y="4456505"/>
                  <a:pt x="3394303" y="4441605"/>
                  <a:pt x="3403839" y="4417764"/>
                </a:cubicBezTo>
                <a:close/>
                <a:moveTo>
                  <a:pt x="5202014" y="4398096"/>
                </a:moveTo>
                <a:cubicBezTo>
                  <a:pt x="5197247" y="4412399"/>
                  <a:pt x="5187711" y="4417168"/>
                  <a:pt x="5168042" y="4417168"/>
                </a:cubicBezTo>
                <a:cubicBezTo>
                  <a:pt x="5172811" y="4402864"/>
                  <a:pt x="5187711" y="4402864"/>
                  <a:pt x="5202014" y="4398096"/>
                </a:cubicBezTo>
                <a:close/>
                <a:moveTo>
                  <a:pt x="833825" y="4393328"/>
                </a:moveTo>
                <a:cubicBezTo>
                  <a:pt x="829056" y="4407632"/>
                  <a:pt x="819520" y="4412399"/>
                  <a:pt x="799852" y="4412399"/>
                </a:cubicBezTo>
                <a:cubicBezTo>
                  <a:pt x="814156" y="4407632"/>
                  <a:pt x="814156" y="4393328"/>
                  <a:pt x="833825" y="4393328"/>
                </a:cubicBezTo>
                <a:close/>
                <a:moveTo>
                  <a:pt x="185361" y="4388559"/>
                </a:moveTo>
                <a:cubicBezTo>
                  <a:pt x="175229" y="4407632"/>
                  <a:pt x="180592" y="4422532"/>
                  <a:pt x="165692" y="4441605"/>
                </a:cubicBezTo>
                <a:cubicBezTo>
                  <a:pt x="141852" y="4446372"/>
                  <a:pt x="136488" y="4422532"/>
                  <a:pt x="126951" y="4441605"/>
                </a:cubicBezTo>
                <a:cubicBezTo>
                  <a:pt x="131719" y="4426704"/>
                  <a:pt x="156156" y="4393328"/>
                  <a:pt x="185361" y="4388559"/>
                </a:cubicBezTo>
                <a:close/>
                <a:moveTo>
                  <a:pt x="5408598" y="4380586"/>
                </a:moveTo>
                <a:lnTo>
                  <a:pt x="5408598" y="4387347"/>
                </a:lnTo>
                <a:lnTo>
                  <a:pt x="5408097" y="4387302"/>
                </a:lnTo>
                <a:cubicBezTo>
                  <a:pt x="5404660" y="4387702"/>
                  <a:pt x="5401084" y="4389155"/>
                  <a:pt x="5397508" y="4392731"/>
                </a:cubicBezTo>
                <a:cubicBezTo>
                  <a:pt x="5402276" y="4387964"/>
                  <a:pt x="5402276" y="4383195"/>
                  <a:pt x="5397508" y="4383195"/>
                </a:cubicBezTo>
                <a:close/>
                <a:moveTo>
                  <a:pt x="4577988" y="4378427"/>
                </a:moveTo>
                <a:cubicBezTo>
                  <a:pt x="4568452" y="4392731"/>
                  <a:pt x="4514811" y="4397499"/>
                  <a:pt x="4524347" y="4431472"/>
                </a:cubicBezTo>
                <a:cubicBezTo>
                  <a:pt x="4519578" y="4431472"/>
                  <a:pt x="4514811" y="4431472"/>
                  <a:pt x="4514811" y="4436240"/>
                </a:cubicBezTo>
                <a:cubicBezTo>
                  <a:pt x="4514811" y="4431472"/>
                  <a:pt x="4514811" y="4421936"/>
                  <a:pt x="4510042" y="4421936"/>
                </a:cubicBezTo>
                <a:cubicBezTo>
                  <a:pt x="4499910" y="4431472"/>
                  <a:pt x="4510042" y="4431472"/>
                  <a:pt x="4509446" y="4446372"/>
                </a:cubicBezTo>
                <a:cubicBezTo>
                  <a:pt x="4529116" y="4441605"/>
                  <a:pt x="4538652" y="4422532"/>
                  <a:pt x="4553552" y="4441605"/>
                </a:cubicBezTo>
                <a:cubicBezTo>
                  <a:pt x="4563683" y="4431472"/>
                  <a:pt x="4568452" y="4421936"/>
                  <a:pt x="4573220" y="4412399"/>
                </a:cubicBezTo>
                <a:cubicBezTo>
                  <a:pt x="4563683" y="4398096"/>
                  <a:pt x="4553552" y="4426704"/>
                  <a:pt x="4544016" y="4412399"/>
                </a:cubicBezTo>
                <a:cubicBezTo>
                  <a:pt x="4558319" y="4412399"/>
                  <a:pt x="4592888" y="4383195"/>
                  <a:pt x="4577988" y="4378427"/>
                </a:cubicBezTo>
                <a:close/>
                <a:moveTo>
                  <a:pt x="1204545" y="4369486"/>
                </a:moveTo>
                <a:cubicBezTo>
                  <a:pt x="1204545" y="4402864"/>
                  <a:pt x="1209314" y="4402864"/>
                  <a:pt x="1209314" y="4441605"/>
                </a:cubicBezTo>
                <a:cubicBezTo>
                  <a:pt x="1204545" y="4421936"/>
                  <a:pt x="1184877" y="4402864"/>
                  <a:pt x="1155672" y="4412399"/>
                </a:cubicBezTo>
                <a:cubicBezTo>
                  <a:pt x="1150904" y="4407632"/>
                  <a:pt x="1150904" y="4402864"/>
                  <a:pt x="1150904" y="4393328"/>
                </a:cubicBezTo>
                <a:cubicBezTo>
                  <a:pt x="1170573" y="4383195"/>
                  <a:pt x="1180109" y="4368891"/>
                  <a:pt x="1204545" y="4369486"/>
                </a:cubicBezTo>
                <a:close/>
                <a:moveTo>
                  <a:pt x="5246120" y="4359355"/>
                </a:moveTo>
                <a:cubicBezTo>
                  <a:pt x="5250888" y="4359355"/>
                  <a:pt x="5246120" y="4364123"/>
                  <a:pt x="5246120" y="4364123"/>
                </a:cubicBezTo>
                <a:cubicBezTo>
                  <a:pt x="5250888" y="4398096"/>
                  <a:pt x="5246120" y="4373659"/>
                  <a:pt x="5226452" y="4368891"/>
                </a:cubicBezTo>
                <a:cubicBezTo>
                  <a:pt x="5226452" y="4354586"/>
                  <a:pt x="5250888" y="4373659"/>
                  <a:pt x="5246120" y="4359355"/>
                </a:cubicBezTo>
                <a:close/>
                <a:moveTo>
                  <a:pt x="4753812" y="4359355"/>
                </a:moveTo>
                <a:cubicBezTo>
                  <a:pt x="4753812" y="4359355"/>
                  <a:pt x="4753812" y="4359355"/>
                  <a:pt x="4753812" y="4373659"/>
                </a:cubicBezTo>
                <a:cubicBezTo>
                  <a:pt x="4748448" y="4383195"/>
                  <a:pt x="4738912" y="4364123"/>
                  <a:pt x="4738912" y="4378427"/>
                </a:cubicBezTo>
                <a:cubicBezTo>
                  <a:pt x="4729376" y="4373659"/>
                  <a:pt x="4743680" y="4359355"/>
                  <a:pt x="4753812" y="4359355"/>
                </a:cubicBezTo>
                <a:close/>
                <a:moveTo>
                  <a:pt x="439262" y="4359355"/>
                </a:moveTo>
                <a:cubicBezTo>
                  <a:pt x="444031" y="4359355"/>
                  <a:pt x="444031" y="4368891"/>
                  <a:pt x="444031" y="4378427"/>
                </a:cubicBezTo>
                <a:cubicBezTo>
                  <a:pt x="444031" y="4378427"/>
                  <a:pt x="444031" y="4378427"/>
                  <a:pt x="424362" y="4378427"/>
                </a:cubicBezTo>
                <a:cubicBezTo>
                  <a:pt x="424362" y="4368891"/>
                  <a:pt x="434495" y="4368891"/>
                  <a:pt x="439262" y="4359355"/>
                </a:cubicBezTo>
                <a:close/>
                <a:moveTo>
                  <a:pt x="649060" y="4358758"/>
                </a:moveTo>
                <a:cubicBezTo>
                  <a:pt x="658597" y="4364123"/>
                  <a:pt x="653828" y="4392731"/>
                  <a:pt x="634160" y="4387964"/>
                </a:cubicBezTo>
                <a:cubicBezTo>
                  <a:pt x="624623" y="4373659"/>
                  <a:pt x="643696" y="4364123"/>
                  <a:pt x="649060" y="4358758"/>
                </a:cubicBezTo>
                <a:close/>
                <a:moveTo>
                  <a:pt x="4607193" y="4354586"/>
                </a:moveTo>
                <a:cubicBezTo>
                  <a:pt x="4602424" y="4373659"/>
                  <a:pt x="4602424" y="4373659"/>
                  <a:pt x="4587524" y="4388559"/>
                </a:cubicBezTo>
                <a:cubicBezTo>
                  <a:pt x="4607193" y="4388559"/>
                  <a:pt x="4626860" y="4364123"/>
                  <a:pt x="4607193" y="4354586"/>
                </a:cubicBezTo>
                <a:close/>
                <a:moveTo>
                  <a:pt x="5324198" y="4340282"/>
                </a:moveTo>
                <a:cubicBezTo>
                  <a:pt x="5318834" y="4354586"/>
                  <a:pt x="5318834" y="4364123"/>
                  <a:pt x="5309894" y="4378427"/>
                </a:cubicBezTo>
                <a:cubicBezTo>
                  <a:pt x="5290226" y="4378427"/>
                  <a:pt x="5314662" y="4359355"/>
                  <a:pt x="5294994" y="4359355"/>
                </a:cubicBezTo>
                <a:cubicBezTo>
                  <a:pt x="5304530" y="4349819"/>
                  <a:pt x="5309297" y="4359355"/>
                  <a:pt x="5324198" y="4340282"/>
                </a:cubicBezTo>
                <a:close/>
                <a:moveTo>
                  <a:pt x="1553810" y="4335663"/>
                </a:moveTo>
                <a:cubicBezTo>
                  <a:pt x="1537419" y="4338047"/>
                  <a:pt x="1521625" y="4352500"/>
                  <a:pt x="1526393" y="4379023"/>
                </a:cubicBezTo>
                <a:cubicBezTo>
                  <a:pt x="1531161" y="4388559"/>
                  <a:pt x="1546063" y="4374255"/>
                  <a:pt x="1546063" y="4383792"/>
                </a:cubicBezTo>
                <a:cubicBezTo>
                  <a:pt x="1550830" y="4388559"/>
                  <a:pt x="1536526" y="4402864"/>
                  <a:pt x="1546063" y="4402864"/>
                </a:cubicBezTo>
                <a:cubicBezTo>
                  <a:pt x="1569903" y="4402864"/>
                  <a:pt x="1594339" y="4393328"/>
                  <a:pt x="1609240" y="4379023"/>
                </a:cubicBezTo>
                <a:cubicBezTo>
                  <a:pt x="1594935" y="4379023"/>
                  <a:pt x="1609240" y="4374255"/>
                  <a:pt x="1604471" y="4364719"/>
                </a:cubicBezTo>
                <a:cubicBezTo>
                  <a:pt x="1604471" y="4364719"/>
                  <a:pt x="1604471" y="4364719"/>
                  <a:pt x="1584803" y="4364719"/>
                </a:cubicBezTo>
                <a:cubicBezTo>
                  <a:pt x="1587187" y="4342964"/>
                  <a:pt x="1570200" y="4333279"/>
                  <a:pt x="1553810" y="4335663"/>
                </a:cubicBezTo>
                <a:close/>
                <a:moveTo>
                  <a:pt x="3709594" y="4324785"/>
                </a:moveTo>
                <a:cubicBezTo>
                  <a:pt x="3651186" y="4320018"/>
                  <a:pt x="3621980" y="4339686"/>
                  <a:pt x="3588008" y="4358758"/>
                </a:cubicBezTo>
                <a:cubicBezTo>
                  <a:pt x="3588008" y="4344455"/>
                  <a:pt x="3568935" y="4353991"/>
                  <a:pt x="3578471" y="4334918"/>
                </a:cubicBezTo>
                <a:cubicBezTo>
                  <a:pt x="3564167" y="4339686"/>
                  <a:pt x="3554631" y="4349222"/>
                  <a:pt x="3539731" y="4349222"/>
                </a:cubicBezTo>
                <a:cubicBezTo>
                  <a:pt x="3544498" y="4378427"/>
                  <a:pt x="3510526" y="4373659"/>
                  <a:pt x="3505758" y="4392731"/>
                </a:cubicBezTo>
                <a:cubicBezTo>
                  <a:pt x="3530194" y="4402267"/>
                  <a:pt x="3559399" y="4421936"/>
                  <a:pt x="3588604" y="4392731"/>
                </a:cubicBezTo>
                <a:cubicBezTo>
                  <a:pt x="3593372" y="4378427"/>
                  <a:pt x="3578471" y="4373659"/>
                  <a:pt x="3593372" y="4368891"/>
                </a:cubicBezTo>
                <a:cubicBezTo>
                  <a:pt x="3602908" y="4392731"/>
                  <a:pt x="3642245" y="4368891"/>
                  <a:pt x="3676217" y="4368891"/>
                </a:cubicBezTo>
                <a:cubicBezTo>
                  <a:pt x="3680986" y="4354586"/>
                  <a:pt x="3671450" y="4354586"/>
                  <a:pt x="3676217" y="4345050"/>
                </a:cubicBezTo>
                <a:cubicBezTo>
                  <a:pt x="3685754" y="4354586"/>
                  <a:pt x="3685754" y="4345050"/>
                  <a:pt x="3700655" y="4345050"/>
                </a:cubicBezTo>
                <a:cubicBezTo>
                  <a:pt x="3695886" y="4330150"/>
                  <a:pt x="3705422" y="4330150"/>
                  <a:pt x="3709594" y="4324785"/>
                </a:cubicBezTo>
                <a:close/>
                <a:moveTo>
                  <a:pt x="342243" y="4323594"/>
                </a:moveTo>
                <a:cubicBezTo>
                  <a:pt x="345950" y="4324488"/>
                  <a:pt x="349265" y="4326574"/>
                  <a:pt x="351649" y="4330150"/>
                </a:cubicBezTo>
                <a:cubicBezTo>
                  <a:pt x="346285" y="4345050"/>
                  <a:pt x="327212" y="4340282"/>
                  <a:pt x="312908" y="4339686"/>
                </a:cubicBezTo>
                <a:cubicBezTo>
                  <a:pt x="316484" y="4328958"/>
                  <a:pt x="331124" y="4320912"/>
                  <a:pt x="342243" y="4323594"/>
                </a:cubicBezTo>
                <a:close/>
                <a:moveTo>
                  <a:pt x="5373667" y="4320614"/>
                </a:moveTo>
                <a:cubicBezTo>
                  <a:pt x="5383204" y="4320614"/>
                  <a:pt x="5378436" y="4334918"/>
                  <a:pt x="5378436" y="4344455"/>
                </a:cubicBezTo>
                <a:cubicBezTo>
                  <a:pt x="5392740" y="4340878"/>
                  <a:pt x="5390952" y="4326574"/>
                  <a:pt x="5401484" y="4325680"/>
                </a:cubicBezTo>
                <a:lnTo>
                  <a:pt x="5408598" y="4327706"/>
                </a:lnTo>
                <a:lnTo>
                  <a:pt x="5408598" y="4335107"/>
                </a:lnTo>
                <a:lnTo>
                  <a:pt x="5406373" y="4335589"/>
                </a:lnTo>
                <a:cubicBezTo>
                  <a:pt x="5398550" y="4339835"/>
                  <a:pt x="5392740" y="4347136"/>
                  <a:pt x="5393336" y="4359355"/>
                </a:cubicBezTo>
                <a:cubicBezTo>
                  <a:pt x="5378436" y="4359355"/>
                  <a:pt x="5378436" y="4368891"/>
                  <a:pt x="5373667" y="4359355"/>
                </a:cubicBezTo>
                <a:cubicBezTo>
                  <a:pt x="5368900" y="4349819"/>
                  <a:pt x="5378436" y="4349819"/>
                  <a:pt x="5378436" y="4335514"/>
                </a:cubicBezTo>
                <a:cubicBezTo>
                  <a:pt x="5359362" y="4335514"/>
                  <a:pt x="5359362" y="4349819"/>
                  <a:pt x="5339695" y="4349819"/>
                </a:cubicBezTo>
                <a:cubicBezTo>
                  <a:pt x="5344462" y="4330150"/>
                  <a:pt x="5364131" y="4330150"/>
                  <a:pt x="5373667" y="4320614"/>
                </a:cubicBezTo>
                <a:close/>
                <a:moveTo>
                  <a:pt x="970312" y="4320614"/>
                </a:moveTo>
                <a:cubicBezTo>
                  <a:pt x="970312" y="4330150"/>
                  <a:pt x="960775" y="4330150"/>
                  <a:pt x="950643" y="4330150"/>
                </a:cubicBezTo>
                <a:cubicBezTo>
                  <a:pt x="945875" y="4320614"/>
                  <a:pt x="960775" y="4320614"/>
                  <a:pt x="970312" y="4320614"/>
                </a:cubicBezTo>
                <a:close/>
                <a:moveTo>
                  <a:pt x="3749527" y="4311077"/>
                </a:moveTo>
                <a:cubicBezTo>
                  <a:pt x="3729858" y="4306310"/>
                  <a:pt x="3729858" y="4320614"/>
                  <a:pt x="3725091" y="4330150"/>
                </a:cubicBezTo>
                <a:cubicBezTo>
                  <a:pt x="3739396" y="4330150"/>
                  <a:pt x="3749527" y="4325382"/>
                  <a:pt x="3749527" y="4311077"/>
                </a:cubicBezTo>
                <a:close/>
                <a:moveTo>
                  <a:pt x="3588604" y="4306310"/>
                </a:moveTo>
                <a:cubicBezTo>
                  <a:pt x="3564167" y="4306310"/>
                  <a:pt x="3549267" y="4315846"/>
                  <a:pt x="3544498" y="4330150"/>
                </a:cubicBezTo>
                <a:cubicBezTo>
                  <a:pt x="3559399" y="4320614"/>
                  <a:pt x="3593372" y="4330150"/>
                  <a:pt x="3588604" y="4306310"/>
                </a:cubicBezTo>
                <a:close/>
                <a:moveTo>
                  <a:pt x="1194414" y="4306310"/>
                </a:moveTo>
                <a:cubicBezTo>
                  <a:pt x="1194414" y="4311077"/>
                  <a:pt x="1189645" y="4311077"/>
                  <a:pt x="1184877" y="4320614"/>
                </a:cubicBezTo>
                <a:cubicBezTo>
                  <a:pt x="1195009" y="4315846"/>
                  <a:pt x="1195009" y="4325382"/>
                  <a:pt x="1209314" y="4325382"/>
                </a:cubicBezTo>
                <a:cubicBezTo>
                  <a:pt x="1203950" y="4315846"/>
                  <a:pt x="1203950" y="4306310"/>
                  <a:pt x="1194414" y="4306310"/>
                </a:cubicBezTo>
                <a:close/>
                <a:moveTo>
                  <a:pt x="5045860" y="4292004"/>
                </a:moveTo>
                <a:cubicBezTo>
                  <a:pt x="5031555" y="4287237"/>
                  <a:pt x="5031555" y="4301541"/>
                  <a:pt x="5016654" y="4296773"/>
                </a:cubicBezTo>
                <a:cubicBezTo>
                  <a:pt x="5016654" y="4315846"/>
                  <a:pt x="5021422" y="4325382"/>
                  <a:pt x="5021422" y="4340282"/>
                </a:cubicBezTo>
                <a:cubicBezTo>
                  <a:pt x="5041091" y="4340282"/>
                  <a:pt x="5055396" y="4292004"/>
                  <a:pt x="5050628" y="4296773"/>
                </a:cubicBezTo>
                <a:cubicBezTo>
                  <a:pt x="5050628" y="4301541"/>
                  <a:pt x="5041091" y="4301541"/>
                  <a:pt x="5045860" y="4292004"/>
                </a:cubicBezTo>
                <a:close/>
                <a:moveTo>
                  <a:pt x="4734143" y="4292004"/>
                </a:moveTo>
                <a:cubicBezTo>
                  <a:pt x="4714476" y="4296773"/>
                  <a:pt x="4709707" y="4311077"/>
                  <a:pt x="4695403" y="4321210"/>
                </a:cubicBezTo>
                <a:cubicBezTo>
                  <a:pt x="4714476" y="4330746"/>
                  <a:pt x="4724608" y="4301541"/>
                  <a:pt x="4734143" y="4292004"/>
                </a:cubicBezTo>
                <a:close/>
                <a:moveTo>
                  <a:pt x="4592888" y="4292004"/>
                </a:moveTo>
                <a:cubicBezTo>
                  <a:pt x="4592888" y="4292004"/>
                  <a:pt x="4592888" y="4292004"/>
                  <a:pt x="4592888" y="4311077"/>
                </a:cubicBezTo>
                <a:cubicBezTo>
                  <a:pt x="4577988" y="4315846"/>
                  <a:pt x="4577988" y="4286641"/>
                  <a:pt x="4592888" y="4292004"/>
                </a:cubicBezTo>
                <a:close/>
                <a:moveTo>
                  <a:pt x="3793037" y="4287237"/>
                </a:moveTo>
                <a:cubicBezTo>
                  <a:pt x="3798400" y="4306310"/>
                  <a:pt x="3754296" y="4281873"/>
                  <a:pt x="3754296" y="4311077"/>
                </a:cubicBezTo>
                <a:cubicBezTo>
                  <a:pt x="3773964" y="4311077"/>
                  <a:pt x="3812704" y="4296773"/>
                  <a:pt x="3793037" y="4287237"/>
                </a:cubicBezTo>
                <a:close/>
                <a:moveTo>
                  <a:pt x="3552172" y="4270549"/>
                </a:moveTo>
                <a:cubicBezTo>
                  <a:pt x="3547329" y="4271145"/>
                  <a:pt x="3542412" y="4272337"/>
                  <a:pt x="3534962" y="4272337"/>
                </a:cubicBezTo>
                <a:cubicBezTo>
                  <a:pt x="3539731" y="4281873"/>
                  <a:pt x="3530194" y="4306310"/>
                  <a:pt x="3539731" y="4305713"/>
                </a:cubicBezTo>
                <a:cubicBezTo>
                  <a:pt x="3539731" y="4281873"/>
                  <a:pt x="3559399" y="4305713"/>
                  <a:pt x="3568935" y="4291409"/>
                </a:cubicBezTo>
                <a:cubicBezTo>
                  <a:pt x="3568935" y="4291409"/>
                  <a:pt x="3568935" y="4291409"/>
                  <a:pt x="3568935" y="4272337"/>
                </a:cubicBezTo>
                <a:cubicBezTo>
                  <a:pt x="3561783" y="4269953"/>
                  <a:pt x="3557015" y="4269953"/>
                  <a:pt x="3552172" y="4270549"/>
                </a:cubicBezTo>
                <a:close/>
                <a:moveTo>
                  <a:pt x="1307060" y="4267568"/>
                </a:moveTo>
                <a:cubicBezTo>
                  <a:pt x="1311828" y="4272337"/>
                  <a:pt x="1316597" y="4277104"/>
                  <a:pt x="1316597" y="4281873"/>
                </a:cubicBezTo>
                <a:cubicBezTo>
                  <a:pt x="1326133" y="4277104"/>
                  <a:pt x="1341033" y="4281873"/>
                  <a:pt x="1336264" y="4267568"/>
                </a:cubicBezTo>
                <a:cubicBezTo>
                  <a:pt x="1326728" y="4267568"/>
                  <a:pt x="1311828" y="4267568"/>
                  <a:pt x="1307060" y="4267568"/>
                </a:cubicBezTo>
                <a:close/>
                <a:moveTo>
                  <a:pt x="5187711" y="4266973"/>
                </a:moveTo>
                <a:cubicBezTo>
                  <a:pt x="5202014" y="4271740"/>
                  <a:pt x="5207380" y="4281276"/>
                  <a:pt x="5216916" y="4281276"/>
                </a:cubicBezTo>
                <a:cubicBezTo>
                  <a:pt x="5216916" y="4286045"/>
                  <a:pt x="5212148" y="4290813"/>
                  <a:pt x="5212148" y="4295581"/>
                </a:cubicBezTo>
                <a:cubicBezTo>
                  <a:pt x="5212148" y="4309885"/>
                  <a:pt x="5217512" y="4286045"/>
                  <a:pt x="5227048" y="4290813"/>
                </a:cubicBezTo>
                <a:cubicBezTo>
                  <a:pt x="5231816" y="4310482"/>
                  <a:pt x="5212148" y="4310482"/>
                  <a:pt x="5207380" y="4320018"/>
                </a:cubicBezTo>
                <a:cubicBezTo>
                  <a:pt x="5193075" y="4320018"/>
                  <a:pt x="5197844" y="4305713"/>
                  <a:pt x="5178174" y="4310482"/>
                </a:cubicBezTo>
                <a:cubicBezTo>
                  <a:pt x="5182942" y="4300945"/>
                  <a:pt x="5192478" y="4300945"/>
                  <a:pt x="5187711" y="4286641"/>
                </a:cubicBezTo>
                <a:cubicBezTo>
                  <a:pt x="5172811" y="4292004"/>
                  <a:pt x="5182347" y="4315846"/>
                  <a:pt x="5158506" y="4310482"/>
                </a:cubicBezTo>
                <a:cubicBezTo>
                  <a:pt x="5153738" y="4281276"/>
                  <a:pt x="5182942" y="4290813"/>
                  <a:pt x="5187711" y="4266973"/>
                </a:cubicBezTo>
                <a:close/>
                <a:moveTo>
                  <a:pt x="1057107" y="4266376"/>
                </a:moveTo>
                <a:cubicBezTo>
                  <a:pt x="1062098" y="4266376"/>
                  <a:pt x="1068356" y="4267568"/>
                  <a:pt x="1073422" y="4267568"/>
                </a:cubicBezTo>
                <a:cubicBezTo>
                  <a:pt x="1073422" y="4272337"/>
                  <a:pt x="1073422" y="4272337"/>
                  <a:pt x="1078190" y="4272337"/>
                </a:cubicBezTo>
                <a:cubicBezTo>
                  <a:pt x="1078190" y="4281873"/>
                  <a:pt x="1068058" y="4281873"/>
                  <a:pt x="1063290" y="4281873"/>
                </a:cubicBezTo>
                <a:cubicBezTo>
                  <a:pt x="1063290" y="4272337"/>
                  <a:pt x="1053158" y="4272337"/>
                  <a:pt x="1048390" y="4272337"/>
                </a:cubicBezTo>
                <a:cubicBezTo>
                  <a:pt x="1048390" y="4267568"/>
                  <a:pt x="1052115" y="4266376"/>
                  <a:pt x="1057107" y="4266376"/>
                </a:cubicBezTo>
                <a:close/>
                <a:moveTo>
                  <a:pt x="1043622" y="4243728"/>
                </a:moveTo>
                <a:cubicBezTo>
                  <a:pt x="1053158" y="4253264"/>
                  <a:pt x="1019185" y="4262800"/>
                  <a:pt x="1009649" y="4267568"/>
                </a:cubicBezTo>
                <a:cubicBezTo>
                  <a:pt x="999516" y="4258032"/>
                  <a:pt x="1034086" y="4248495"/>
                  <a:pt x="1043622" y="4243728"/>
                </a:cubicBezTo>
                <a:close/>
                <a:moveTo>
                  <a:pt x="634792" y="4240373"/>
                </a:moveTo>
                <a:cubicBezTo>
                  <a:pt x="640800" y="4240310"/>
                  <a:pt x="647123" y="4241344"/>
                  <a:pt x="653828" y="4243728"/>
                </a:cubicBezTo>
                <a:cubicBezTo>
                  <a:pt x="653828" y="4253264"/>
                  <a:pt x="649060" y="4262800"/>
                  <a:pt x="634160" y="4262800"/>
                </a:cubicBezTo>
                <a:cubicBezTo>
                  <a:pt x="653828" y="4277104"/>
                  <a:pt x="629391" y="4301541"/>
                  <a:pt x="615087" y="4300945"/>
                </a:cubicBezTo>
                <a:cubicBezTo>
                  <a:pt x="610319" y="4300945"/>
                  <a:pt x="610319" y="4291409"/>
                  <a:pt x="610319" y="4281873"/>
                </a:cubicBezTo>
                <a:cubicBezTo>
                  <a:pt x="581115" y="4292004"/>
                  <a:pt x="556678" y="4301541"/>
                  <a:pt x="532241" y="4315846"/>
                </a:cubicBezTo>
                <a:cubicBezTo>
                  <a:pt x="566139" y="4294984"/>
                  <a:pt x="592736" y="4240812"/>
                  <a:pt x="634792" y="4240373"/>
                </a:cubicBezTo>
                <a:close/>
                <a:moveTo>
                  <a:pt x="868393" y="4228828"/>
                </a:moveTo>
                <a:cubicBezTo>
                  <a:pt x="868393" y="4238364"/>
                  <a:pt x="868393" y="4248495"/>
                  <a:pt x="848726" y="4247900"/>
                </a:cubicBezTo>
                <a:cubicBezTo>
                  <a:pt x="858857" y="4238364"/>
                  <a:pt x="853493" y="4228828"/>
                  <a:pt x="868393" y="4228828"/>
                </a:cubicBezTo>
                <a:close/>
                <a:moveTo>
                  <a:pt x="1379774" y="4219291"/>
                </a:moveTo>
                <a:cubicBezTo>
                  <a:pt x="1379774" y="4233595"/>
                  <a:pt x="1389906" y="4247900"/>
                  <a:pt x="1394674" y="4233595"/>
                </a:cubicBezTo>
                <a:cubicBezTo>
                  <a:pt x="1389906" y="4233595"/>
                  <a:pt x="1399442" y="4228828"/>
                  <a:pt x="1399442" y="4224059"/>
                </a:cubicBezTo>
                <a:cubicBezTo>
                  <a:pt x="1389310" y="4224059"/>
                  <a:pt x="1389310" y="4219291"/>
                  <a:pt x="1379774" y="4219291"/>
                </a:cubicBezTo>
                <a:close/>
                <a:moveTo>
                  <a:pt x="5408598" y="4211247"/>
                </a:moveTo>
                <a:lnTo>
                  <a:pt x="5408598" y="4314424"/>
                </a:lnTo>
                <a:lnTo>
                  <a:pt x="5408478" y="4314337"/>
                </a:lnTo>
                <a:cubicBezTo>
                  <a:pt x="5399371" y="4302771"/>
                  <a:pt x="5391101" y="4278297"/>
                  <a:pt x="5402276" y="4267568"/>
                </a:cubicBezTo>
                <a:cubicBezTo>
                  <a:pt x="5402276" y="4262800"/>
                  <a:pt x="5396912" y="4272337"/>
                  <a:pt x="5387376" y="4267568"/>
                </a:cubicBezTo>
                <a:cubicBezTo>
                  <a:pt x="5392144" y="4253264"/>
                  <a:pt x="5394528" y="4242387"/>
                  <a:pt x="5397583" y="4232701"/>
                </a:cubicBezTo>
                <a:close/>
                <a:moveTo>
                  <a:pt x="4076143" y="4209755"/>
                </a:moveTo>
                <a:cubicBezTo>
                  <a:pt x="4076143" y="4219291"/>
                  <a:pt x="4066011" y="4224059"/>
                  <a:pt x="4061243" y="4228828"/>
                </a:cubicBezTo>
                <a:cubicBezTo>
                  <a:pt x="4070779" y="4238364"/>
                  <a:pt x="4090448" y="4228828"/>
                  <a:pt x="4091044" y="4214522"/>
                </a:cubicBezTo>
                <a:cubicBezTo>
                  <a:pt x="4085680" y="4214522"/>
                  <a:pt x="4080912" y="4209755"/>
                  <a:pt x="4076143" y="4209755"/>
                </a:cubicBezTo>
                <a:close/>
                <a:moveTo>
                  <a:pt x="604767" y="4209175"/>
                </a:moveTo>
                <a:lnTo>
                  <a:pt x="613896" y="4222867"/>
                </a:lnTo>
                <a:cubicBezTo>
                  <a:pt x="575154" y="4232403"/>
                  <a:pt x="560254" y="4247303"/>
                  <a:pt x="531049" y="4266376"/>
                </a:cubicBezTo>
                <a:cubicBezTo>
                  <a:pt x="526280" y="4251476"/>
                  <a:pt x="575154" y="4227636"/>
                  <a:pt x="584690" y="4227636"/>
                </a:cubicBezTo>
                <a:close/>
                <a:moveTo>
                  <a:pt x="606764" y="4207339"/>
                </a:moveTo>
                <a:lnTo>
                  <a:pt x="604767" y="4209175"/>
                </a:lnTo>
                <a:lnTo>
                  <a:pt x="604359" y="4208563"/>
                </a:lnTo>
                <a:close/>
                <a:moveTo>
                  <a:pt x="1126468" y="4200219"/>
                </a:moveTo>
                <a:cubicBezTo>
                  <a:pt x="1126468" y="4200219"/>
                  <a:pt x="1126468" y="4200219"/>
                  <a:pt x="1126468" y="4209755"/>
                </a:cubicBezTo>
                <a:cubicBezTo>
                  <a:pt x="1116335" y="4209755"/>
                  <a:pt x="1111568" y="4204986"/>
                  <a:pt x="1106799" y="4214522"/>
                </a:cubicBezTo>
                <a:cubicBezTo>
                  <a:pt x="1097263" y="4214522"/>
                  <a:pt x="1106799" y="4209755"/>
                  <a:pt x="1106799" y="4204986"/>
                </a:cubicBezTo>
                <a:cubicBezTo>
                  <a:pt x="1116932" y="4204986"/>
                  <a:pt x="1116932" y="4195450"/>
                  <a:pt x="1126468" y="4200219"/>
                </a:cubicBezTo>
                <a:close/>
                <a:moveTo>
                  <a:pt x="248538" y="4199622"/>
                </a:moveTo>
                <a:cubicBezTo>
                  <a:pt x="248538" y="4224059"/>
                  <a:pt x="214565" y="4224059"/>
                  <a:pt x="209797" y="4247900"/>
                </a:cubicBezTo>
                <a:cubicBezTo>
                  <a:pt x="200261" y="4247900"/>
                  <a:pt x="205029" y="4233595"/>
                  <a:pt x="200261" y="4233595"/>
                </a:cubicBezTo>
                <a:cubicBezTo>
                  <a:pt x="195492" y="4233595"/>
                  <a:pt x="195492" y="4233595"/>
                  <a:pt x="195492" y="4233595"/>
                </a:cubicBezTo>
                <a:cubicBezTo>
                  <a:pt x="200261" y="4224059"/>
                  <a:pt x="234234" y="4214522"/>
                  <a:pt x="248538" y="4199622"/>
                </a:cubicBezTo>
                <a:close/>
                <a:moveTo>
                  <a:pt x="5070296" y="4191874"/>
                </a:moveTo>
                <a:cubicBezTo>
                  <a:pt x="5050628" y="4225847"/>
                  <a:pt x="5002350" y="4249687"/>
                  <a:pt x="5011886" y="4293196"/>
                </a:cubicBezTo>
                <a:cubicBezTo>
                  <a:pt x="5045860" y="4288429"/>
                  <a:pt x="5075064" y="4235383"/>
                  <a:pt x="5104270" y="4249687"/>
                </a:cubicBezTo>
                <a:cubicBezTo>
                  <a:pt x="5104270" y="4268760"/>
                  <a:pt x="5075064" y="4254456"/>
                  <a:pt x="5079832" y="4268760"/>
                </a:cubicBezTo>
                <a:cubicBezTo>
                  <a:pt x="5084600" y="4283065"/>
                  <a:pt x="5109037" y="4273529"/>
                  <a:pt x="5104270" y="4263992"/>
                </a:cubicBezTo>
                <a:cubicBezTo>
                  <a:pt x="5118573" y="4263992"/>
                  <a:pt x="5109037" y="4273529"/>
                  <a:pt x="5109037" y="4283065"/>
                </a:cubicBezTo>
                <a:cubicBezTo>
                  <a:pt x="5089965" y="4292601"/>
                  <a:pt x="5085196" y="4283065"/>
                  <a:pt x="5070296" y="4287833"/>
                </a:cubicBezTo>
                <a:cubicBezTo>
                  <a:pt x="5070296" y="4297369"/>
                  <a:pt x="5075660" y="4302137"/>
                  <a:pt x="5085196" y="4302137"/>
                </a:cubicBezTo>
                <a:cubicBezTo>
                  <a:pt x="5065528" y="4335514"/>
                  <a:pt x="5011886" y="4379023"/>
                  <a:pt x="4982682" y="4374255"/>
                </a:cubicBezTo>
                <a:cubicBezTo>
                  <a:pt x="4977914" y="4379023"/>
                  <a:pt x="4977914" y="4383792"/>
                  <a:pt x="4973146" y="4388559"/>
                </a:cubicBezTo>
                <a:cubicBezTo>
                  <a:pt x="4967782" y="4383792"/>
                  <a:pt x="4958245" y="4383792"/>
                  <a:pt x="4958245" y="4369486"/>
                </a:cubicBezTo>
                <a:cubicBezTo>
                  <a:pt x="4924272" y="4374255"/>
                  <a:pt x="4899836" y="4417764"/>
                  <a:pt x="4850963" y="4412996"/>
                </a:cubicBezTo>
                <a:cubicBezTo>
                  <a:pt x="4846194" y="4446372"/>
                  <a:pt x="4757984" y="4475578"/>
                  <a:pt x="4694806" y="4480345"/>
                </a:cubicBezTo>
                <a:cubicBezTo>
                  <a:pt x="4690038" y="4475578"/>
                  <a:pt x="4690038" y="4470809"/>
                  <a:pt x="4694806" y="4461273"/>
                </a:cubicBezTo>
                <a:cubicBezTo>
                  <a:pt x="4670370" y="4466041"/>
                  <a:pt x="4650702" y="4475578"/>
                  <a:pt x="4650702" y="4509550"/>
                </a:cubicBezTo>
                <a:cubicBezTo>
                  <a:pt x="4650702" y="4514318"/>
                  <a:pt x="4660834" y="4509550"/>
                  <a:pt x="4670370" y="4514318"/>
                </a:cubicBezTo>
                <a:cubicBezTo>
                  <a:pt x="4582756" y="4581668"/>
                  <a:pt x="4470706" y="4620409"/>
                  <a:pt x="4372958" y="4682990"/>
                </a:cubicBezTo>
                <a:cubicBezTo>
                  <a:pt x="4372958" y="4692527"/>
                  <a:pt x="4387860" y="4687759"/>
                  <a:pt x="4387860" y="4697295"/>
                </a:cubicBezTo>
                <a:cubicBezTo>
                  <a:pt x="4431368" y="4678223"/>
                  <a:pt x="4460573" y="4649017"/>
                  <a:pt x="4504678" y="4634713"/>
                </a:cubicBezTo>
                <a:cubicBezTo>
                  <a:pt x="4451037" y="4707427"/>
                  <a:pt x="4328853" y="4712195"/>
                  <a:pt x="4265676" y="4774776"/>
                </a:cubicBezTo>
                <a:cubicBezTo>
                  <a:pt x="4280576" y="4789081"/>
                  <a:pt x="4299650" y="4760472"/>
                  <a:pt x="4314550" y="4779545"/>
                </a:cubicBezTo>
                <a:cubicBezTo>
                  <a:pt x="4329450" y="4764645"/>
                  <a:pt x="4343754" y="4750340"/>
                  <a:pt x="4363422" y="4745572"/>
                </a:cubicBezTo>
                <a:cubicBezTo>
                  <a:pt x="4372958" y="4755705"/>
                  <a:pt x="4368191" y="4760472"/>
                  <a:pt x="4363422" y="4774776"/>
                </a:cubicBezTo>
                <a:cubicBezTo>
                  <a:pt x="4402760" y="4765240"/>
                  <a:pt x="4407528" y="4726499"/>
                  <a:pt x="4441500" y="4716963"/>
                </a:cubicBezTo>
                <a:cubicBezTo>
                  <a:pt x="4441500" y="4716963"/>
                  <a:pt x="4441500" y="4716963"/>
                  <a:pt x="4441500" y="4736036"/>
                </a:cubicBezTo>
                <a:cubicBezTo>
                  <a:pt x="4475474" y="4736036"/>
                  <a:pt x="4465937" y="4697295"/>
                  <a:pt x="4495142" y="4697295"/>
                </a:cubicBezTo>
                <a:cubicBezTo>
                  <a:pt x="4499910" y="4702063"/>
                  <a:pt x="4480242" y="4716367"/>
                  <a:pt x="4495142" y="4716367"/>
                </a:cubicBezTo>
                <a:cubicBezTo>
                  <a:pt x="4471301" y="4744975"/>
                  <a:pt x="4417660" y="4744975"/>
                  <a:pt x="4402760" y="4778948"/>
                </a:cubicBezTo>
                <a:cubicBezTo>
                  <a:pt x="4427196" y="4774181"/>
                  <a:pt x="4446865" y="4759876"/>
                  <a:pt x="4471301" y="4755108"/>
                </a:cubicBezTo>
                <a:cubicBezTo>
                  <a:pt x="4466534" y="4765240"/>
                  <a:pt x="4461765" y="4774776"/>
                  <a:pt x="4471301" y="4784313"/>
                </a:cubicBezTo>
                <a:cubicBezTo>
                  <a:pt x="4427196" y="4808154"/>
                  <a:pt x="4364018" y="4812921"/>
                  <a:pt x="4344350" y="4856430"/>
                </a:cubicBezTo>
                <a:cubicBezTo>
                  <a:pt x="4354482" y="4870735"/>
                  <a:pt x="4378919" y="4856430"/>
                  <a:pt x="4388455" y="4865967"/>
                </a:cubicBezTo>
                <a:cubicBezTo>
                  <a:pt x="4334814" y="4909476"/>
                  <a:pt x="4242432" y="4919012"/>
                  <a:pt x="4198327" y="4967290"/>
                </a:cubicBezTo>
                <a:cubicBezTo>
                  <a:pt x="4203094" y="4981594"/>
                  <a:pt x="4217994" y="4967290"/>
                  <a:pt x="4227530" y="4967290"/>
                </a:cubicBezTo>
                <a:cubicBezTo>
                  <a:pt x="4203094" y="4991726"/>
                  <a:pt x="4178658" y="5015567"/>
                  <a:pt x="4183426" y="5054307"/>
                </a:cubicBezTo>
                <a:cubicBezTo>
                  <a:pt x="4125016" y="5073380"/>
                  <a:pt x="4071376" y="5097816"/>
                  <a:pt x="4008198" y="5112121"/>
                </a:cubicBezTo>
                <a:cubicBezTo>
                  <a:pt x="4027866" y="5087684"/>
                  <a:pt x="4076740" y="5044771"/>
                  <a:pt x="4105944" y="5063843"/>
                </a:cubicBezTo>
                <a:cubicBezTo>
                  <a:pt x="4130381" y="5040003"/>
                  <a:pt x="4164353" y="5025103"/>
                  <a:pt x="4188790" y="5006030"/>
                </a:cubicBezTo>
                <a:cubicBezTo>
                  <a:pt x="4184023" y="4996494"/>
                  <a:pt x="4174486" y="4991726"/>
                  <a:pt x="4154817" y="4991726"/>
                </a:cubicBezTo>
                <a:cubicBezTo>
                  <a:pt x="4154817" y="4981594"/>
                  <a:pt x="4154817" y="4972058"/>
                  <a:pt x="4159586" y="4962521"/>
                </a:cubicBezTo>
                <a:cubicBezTo>
                  <a:pt x="4135149" y="4967290"/>
                  <a:pt x="4091044" y="4977421"/>
                  <a:pt x="4061839" y="4996494"/>
                </a:cubicBezTo>
                <a:cubicBezTo>
                  <a:pt x="4051706" y="5016163"/>
                  <a:pt x="4071376" y="5025699"/>
                  <a:pt x="4066607" y="5035236"/>
                </a:cubicBezTo>
                <a:cubicBezTo>
                  <a:pt x="4052303" y="5073976"/>
                  <a:pt x="4003430" y="5059076"/>
                  <a:pt x="3983761" y="5088280"/>
                </a:cubicBezTo>
                <a:cubicBezTo>
                  <a:pt x="3934887" y="5088280"/>
                  <a:pt x="3881247" y="5117485"/>
                  <a:pt x="3832374" y="5127022"/>
                </a:cubicBezTo>
                <a:cubicBezTo>
                  <a:pt x="3827606" y="5127022"/>
                  <a:pt x="3837142" y="5131789"/>
                  <a:pt x="3832374" y="5141325"/>
                </a:cubicBezTo>
                <a:cubicBezTo>
                  <a:pt x="3773964" y="5160398"/>
                  <a:pt x="3749527" y="5213443"/>
                  <a:pt x="3677410" y="5220596"/>
                </a:cubicBezTo>
                <a:cubicBezTo>
                  <a:pt x="3682178" y="5220596"/>
                  <a:pt x="3682178" y="5215827"/>
                  <a:pt x="3682178" y="5211059"/>
                </a:cubicBezTo>
                <a:cubicBezTo>
                  <a:pt x="3667278" y="5206291"/>
                  <a:pt x="3667278" y="5215827"/>
                  <a:pt x="3662509" y="5211059"/>
                </a:cubicBezTo>
                <a:cubicBezTo>
                  <a:pt x="3652973" y="5215827"/>
                  <a:pt x="3662509" y="5215827"/>
                  <a:pt x="3652973" y="5220596"/>
                </a:cubicBezTo>
                <a:cubicBezTo>
                  <a:pt x="3579663" y="5220596"/>
                  <a:pt x="3565359" y="5278409"/>
                  <a:pt x="3487281" y="5273641"/>
                </a:cubicBezTo>
                <a:cubicBezTo>
                  <a:pt x="3487281" y="5259336"/>
                  <a:pt x="3496817" y="5254568"/>
                  <a:pt x="3511717" y="5254568"/>
                </a:cubicBezTo>
                <a:cubicBezTo>
                  <a:pt x="3506950" y="5245032"/>
                  <a:pt x="3497413" y="5245032"/>
                  <a:pt x="3506950" y="5235496"/>
                </a:cubicBezTo>
                <a:cubicBezTo>
                  <a:pt x="3521850" y="5230727"/>
                  <a:pt x="3536154" y="5221191"/>
                  <a:pt x="3551054" y="5235496"/>
                </a:cubicBezTo>
                <a:cubicBezTo>
                  <a:pt x="3574895" y="5197351"/>
                  <a:pt x="3643436" y="5202120"/>
                  <a:pt x="3672642" y="5168147"/>
                </a:cubicBezTo>
                <a:cubicBezTo>
                  <a:pt x="3707210" y="5182451"/>
                  <a:pt x="3711979" y="5143710"/>
                  <a:pt x="3745952" y="5134174"/>
                </a:cubicBezTo>
                <a:cubicBezTo>
                  <a:pt x="3775156" y="5124638"/>
                  <a:pt x="3780520" y="5095433"/>
                  <a:pt x="3819260" y="5090665"/>
                </a:cubicBezTo>
                <a:cubicBezTo>
                  <a:pt x="3741779" y="5100201"/>
                  <a:pt x="3668470" y="5134174"/>
                  <a:pt x="3590392" y="5153246"/>
                </a:cubicBezTo>
                <a:cubicBezTo>
                  <a:pt x="3590392" y="5153246"/>
                  <a:pt x="3590392" y="5153246"/>
                  <a:pt x="3590392" y="5143710"/>
                </a:cubicBezTo>
                <a:cubicBezTo>
                  <a:pt x="3565954" y="5138942"/>
                  <a:pt x="3546882" y="5143710"/>
                  <a:pt x="3531982" y="5153246"/>
                </a:cubicBezTo>
                <a:cubicBezTo>
                  <a:pt x="3531982" y="5158014"/>
                  <a:pt x="3542114" y="5153246"/>
                  <a:pt x="3546882" y="5153246"/>
                </a:cubicBezTo>
                <a:cubicBezTo>
                  <a:pt x="3542114" y="5196755"/>
                  <a:pt x="3483110" y="5191987"/>
                  <a:pt x="3444368" y="5206291"/>
                </a:cubicBezTo>
                <a:cubicBezTo>
                  <a:pt x="3385959" y="5221191"/>
                  <a:pt x="3332318" y="5240264"/>
                  <a:pt x="3254239" y="5240264"/>
                </a:cubicBezTo>
                <a:cubicBezTo>
                  <a:pt x="3244106" y="5245032"/>
                  <a:pt x="3254239" y="5264105"/>
                  <a:pt x="3239339" y="5259336"/>
                </a:cubicBezTo>
                <a:cubicBezTo>
                  <a:pt x="3233975" y="5239668"/>
                  <a:pt x="3248875" y="5244436"/>
                  <a:pt x="3248875" y="5230132"/>
                </a:cubicBezTo>
                <a:cubicBezTo>
                  <a:pt x="3238744" y="5225363"/>
                  <a:pt x="3219670" y="5230132"/>
                  <a:pt x="3204770" y="5220596"/>
                </a:cubicBezTo>
                <a:cubicBezTo>
                  <a:pt x="3229206" y="5177086"/>
                  <a:pt x="3321588" y="5206291"/>
                  <a:pt x="3336490" y="5153246"/>
                </a:cubicBezTo>
                <a:cubicBezTo>
                  <a:pt x="3414568" y="5177086"/>
                  <a:pt x="3468210" y="5109737"/>
                  <a:pt x="3560591" y="5104969"/>
                </a:cubicBezTo>
                <a:cubicBezTo>
                  <a:pt x="3560591" y="5114505"/>
                  <a:pt x="3551054" y="5114505"/>
                  <a:pt x="3551054" y="5119274"/>
                </a:cubicBezTo>
                <a:cubicBezTo>
                  <a:pt x="3570723" y="5128810"/>
                  <a:pt x="3595160" y="5109141"/>
                  <a:pt x="3599928" y="5090068"/>
                </a:cubicBezTo>
                <a:cubicBezTo>
                  <a:pt x="3624364" y="5090068"/>
                  <a:pt x="3633900" y="5118677"/>
                  <a:pt x="3658337" y="5104373"/>
                </a:cubicBezTo>
                <a:cubicBezTo>
                  <a:pt x="3668470" y="5104373"/>
                  <a:pt x="3658337" y="5075764"/>
                  <a:pt x="3678006" y="5085301"/>
                </a:cubicBezTo>
                <a:cubicBezTo>
                  <a:pt x="3683370" y="5065632"/>
                  <a:pt x="3663701" y="5070400"/>
                  <a:pt x="3668470" y="5056095"/>
                </a:cubicBezTo>
                <a:cubicBezTo>
                  <a:pt x="3663106" y="5060864"/>
                  <a:pt x="3653570" y="5060864"/>
                  <a:pt x="3653570" y="5065632"/>
                </a:cubicBezTo>
                <a:cubicBezTo>
                  <a:pt x="3643436" y="5065632"/>
                  <a:pt x="3653570" y="5046559"/>
                  <a:pt x="3638669" y="5051328"/>
                </a:cubicBezTo>
                <a:cubicBezTo>
                  <a:pt x="3643436" y="5036427"/>
                  <a:pt x="3663106" y="5036427"/>
                  <a:pt x="3672642" y="5022122"/>
                </a:cubicBezTo>
                <a:cubicBezTo>
                  <a:pt x="3682178" y="5017355"/>
                  <a:pt x="3692310" y="5022122"/>
                  <a:pt x="3697078" y="5026891"/>
                </a:cubicBezTo>
                <a:cubicBezTo>
                  <a:pt x="3711979" y="5007222"/>
                  <a:pt x="3741183" y="5002455"/>
                  <a:pt x="3775156" y="4997686"/>
                </a:cubicBezTo>
                <a:cubicBezTo>
                  <a:pt x="3770388" y="4988150"/>
                  <a:pt x="3760852" y="4988150"/>
                  <a:pt x="3745952" y="4988150"/>
                </a:cubicBezTo>
                <a:cubicBezTo>
                  <a:pt x="3765619" y="4973250"/>
                  <a:pt x="3790057" y="4963713"/>
                  <a:pt x="3814493" y="4958945"/>
                </a:cubicBezTo>
                <a:cubicBezTo>
                  <a:pt x="3838930" y="4988150"/>
                  <a:pt x="3892570" y="4944640"/>
                  <a:pt x="3921776" y="4935104"/>
                </a:cubicBezTo>
                <a:cubicBezTo>
                  <a:pt x="3912240" y="4920800"/>
                  <a:pt x="3902703" y="4939873"/>
                  <a:pt x="3887802" y="4935104"/>
                </a:cubicBezTo>
                <a:cubicBezTo>
                  <a:pt x="3897936" y="4920800"/>
                  <a:pt x="3917008" y="4916032"/>
                  <a:pt x="3936676" y="4916032"/>
                </a:cubicBezTo>
                <a:cubicBezTo>
                  <a:pt x="3931908" y="4920800"/>
                  <a:pt x="3927140" y="4925568"/>
                  <a:pt x="3927140" y="4930337"/>
                </a:cubicBezTo>
                <a:cubicBezTo>
                  <a:pt x="3941444" y="4930337"/>
                  <a:pt x="3951576" y="4920800"/>
                  <a:pt x="3961113" y="4916032"/>
                </a:cubicBezTo>
                <a:cubicBezTo>
                  <a:pt x="3961113" y="4911264"/>
                  <a:pt x="3956344" y="4906496"/>
                  <a:pt x="3956344" y="4901728"/>
                </a:cubicBezTo>
                <a:cubicBezTo>
                  <a:pt x="4014754" y="4896959"/>
                  <a:pt x="4048726" y="4858219"/>
                  <a:pt x="4097600" y="4834377"/>
                </a:cubicBezTo>
                <a:cubicBezTo>
                  <a:pt x="4107136" y="4834377"/>
                  <a:pt x="4107136" y="4843914"/>
                  <a:pt x="4102368" y="4853450"/>
                </a:cubicBezTo>
                <a:cubicBezTo>
                  <a:pt x="4121441" y="4858219"/>
                  <a:pt x="4126208" y="4834377"/>
                  <a:pt x="4141108" y="4848683"/>
                </a:cubicBezTo>
                <a:cubicBezTo>
                  <a:pt x="4141108" y="4867755"/>
                  <a:pt x="4111905" y="4848683"/>
                  <a:pt x="4116672" y="4867755"/>
                </a:cubicBezTo>
                <a:cubicBezTo>
                  <a:pt x="4131572" y="4872523"/>
                  <a:pt x="4165546" y="4843914"/>
                  <a:pt x="4185214" y="4867755"/>
                </a:cubicBezTo>
                <a:cubicBezTo>
                  <a:pt x="4190578" y="4867755"/>
                  <a:pt x="4190578" y="4858219"/>
                  <a:pt x="4200114" y="4858219"/>
                </a:cubicBezTo>
                <a:cubicBezTo>
                  <a:pt x="4195346" y="4843914"/>
                  <a:pt x="4181042" y="4839146"/>
                  <a:pt x="4161374" y="4843914"/>
                </a:cubicBezTo>
                <a:cubicBezTo>
                  <a:pt x="4185810" y="4814710"/>
                  <a:pt x="4229915" y="4795637"/>
                  <a:pt x="4263888" y="4790869"/>
                </a:cubicBezTo>
                <a:cubicBezTo>
                  <a:pt x="4244816" y="4756896"/>
                  <a:pt x="4210248" y="4814710"/>
                  <a:pt x="4176274" y="4809942"/>
                </a:cubicBezTo>
                <a:cubicBezTo>
                  <a:pt x="4185810" y="4800406"/>
                  <a:pt x="4176274" y="4790869"/>
                  <a:pt x="4161374" y="4790869"/>
                </a:cubicBezTo>
                <a:cubicBezTo>
                  <a:pt x="4161374" y="4776565"/>
                  <a:pt x="4175678" y="4781333"/>
                  <a:pt x="4170910" y="4771797"/>
                </a:cubicBezTo>
                <a:cubicBezTo>
                  <a:pt x="4141705" y="4786101"/>
                  <a:pt x="4088064" y="4776565"/>
                  <a:pt x="4078528" y="4820074"/>
                </a:cubicBezTo>
                <a:cubicBezTo>
                  <a:pt x="4000449" y="4858814"/>
                  <a:pt x="3917603" y="4883252"/>
                  <a:pt x="3859194" y="4902323"/>
                </a:cubicBezTo>
                <a:cubicBezTo>
                  <a:pt x="3854426" y="4897556"/>
                  <a:pt x="3863962" y="4883252"/>
                  <a:pt x="3878863" y="4883252"/>
                </a:cubicBezTo>
                <a:cubicBezTo>
                  <a:pt x="3873499" y="4873716"/>
                  <a:pt x="3863962" y="4873716"/>
                  <a:pt x="3863962" y="4859411"/>
                </a:cubicBezTo>
                <a:cubicBezTo>
                  <a:pt x="3903300" y="4849875"/>
                  <a:pt x="3922967" y="4826034"/>
                  <a:pt x="3961708" y="4835570"/>
                </a:cubicBezTo>
                <a:cubicBezTo>
                  <a:pt x="3966477" y="4830802"/>
                  <a:pt x="3966477" y="4821266"/>
                  <a:pt x="3966477" y="4816498"/>
                </a:cubicBezTo>
                <a:cubicBezTo>
                  <a:pt x="4009986" y="4821266"/>
                  <a:pt x="4088064" y="4777756"/>
                  <a:pt x="4141705" y="4753916"/>
                </a:cubicBezTo>
                <a:cubicBezTo>
                  <a:pt x="4195346" y="4724711"/>
                  <a:pt x="4253756" y="4705639"/>
                  <a:pt x="4282961" y="4662130"/>
                </a:cubicBezTo>
                <a:cubicBezTo>
                  <a:pt x="4292497" y="4662130"/>
                  <a:pt x="4287730" y="4676434"/>
                  <a:pt x="4292497" y="4681202"/>
                </a:cubicBezTo>
                <a:cubicBezTo>
                  <a:pt x="4321701" y="4662130"/>
                  <a:pt x="4350906" y="4647826"/>
                  <a:pt x="4365807" y="4618621"/>
                </a:cubicBezTo>
                <a:cubicBezTo>
                  <a:pt x="4331237" y="4632925"/>
                  <a:pt x="4258524" y="4651998"/>
                  <a:pt x="4214420" y="4681202"/>
                </a:cubicBezTo>
                <a:cubicBezTo>
                  <a:pt x="4189982" y="4700871"/>
                  <a:pt x="4184618" y="4719944"/>
                  <a:pt x="4145877" y="4710407"/>
                </a:cubicBezTo>
                <a:cubicBezTo>
                  <a:pt x="4170314" y="4671666"/>
                  <a:pt x="4219187" y="4677030"/>
                  <a:pt x="4257928" y="4647826"/>
                </a:cubicBezTo>
                <a:cubicBezTo>
                  <a:pt x="4277596" y="4638289"/>
                  <a:pt x="4287132" y="4618621"/>
                  <a:pt x="4316337" y="4604316"/>
                </a:cubicBezTo>
                <a:cubicBezTo>
                  <a:pt x="4325873" y="4604316"/>
                  <a:pt x="4325873" y="4613853"/>
                  <a:pt x="4340774" y="4609085"/>
                </a:cubicBezTo>
                <a:cubicBezTo>
                  <a:pt x="4360442" y="4590012"/>
                  <a:pt x="4365211" y="4556040"/>
                  <a:pt x="4394414" y="4546503"/>
                </a:cubicBezTo>
                <a:cubicBezTo>
                  <a:pt x="4389647" y="4532199"/>
                  <a:pt x="4384283" y="4532199"/>
                  <a:pt x="4399183" y="4522662"/>
                </a:cubicBezTo>
                <a:cubicBezTo>
                  <a:pt x="4399183" y="4513126"/>
                  <a:pt x="4389647" y="4513126"/>
                  <a:pt x="4389647" y="4508359"/>
                </a:cubicBezTo>
                <a:cubicBezTo>
                  <a:pt x="4384878" y="4522662"/>
                  <a:pt x="4365211" y="4503590"/>
                  <a:pt x="4360442" y="4522662"/>
                </a:cubicBezTo>
                <a:cubicBezTo>
                  <a:pt x="4350310" y="4507762"/>
                  <a:pt x="4374747" y="4488689"/>
                  <a:pt x="4394414" y="4483922"/>
                </a:cubicBezTo>
                <a:cubicBezTo>
                  <a:pt x="4389647" y="4464849"/>
                  <a:pt x="4359847" y="4483922"/>
                  <a:pt x="4374747" y="4460081"/>
                </a:cubicBezTo>
                <a:cubicBezTo>
                  <a:pt x="4360442" y="4460081"/>
                  <a:pt x="4355674" y="4464849"/>
                  <a:pt x="4336006" y="4460081"/>
                </a:cubicBezTo>
                <a:cubicBezTo>
                  <a:pt x="4345542" y="4449949"/>
                  <a:pt x="4369978" y="4445180"/>
                  <a:pt x="4374747" y="4430877"/>
                </a:cubicBezTo>
                <a:cubicBezTo>
                  <a:pt x="4443288" y="4464253"/>
                  <a:pt x="4492162" y="4430877"/>
                  <a:pt x="4526134" y="4392135"/>
                </a:cubicBezTo>
                <a:cubicBezTo>
                  <a:pt x="4526134" y="4382599"/>
                  <a:pt x="4516002" y="4382599"/>
                  <a:pt x="4506466" y="4382599"/>
                </a:cubicBezTo>
                <a:cubicBezTo>
                  <a:pt x="4506466" y="4362931"/>
                  <a:pt x="4516598" y="4358162"/>
                  <a:pt x="4526134" y="4348626"/>
                </a:cubicBezTo>
                <a:cubicBezTo>
                  <a:pt x="4540439" y="4348626"/>
                  <a:pt x="4550572" y="4353395"/>
                  <a:pt x="4560108" y="4353395"/>
                </a:cubicBezTo>
                <a:cubicBezTo>
                  <a:pt x="4618518" y="4314654"/>
                  <a:pt x="4691231" y="4285449"/>
                  <a:pt x="4735336" y="4227636"/>
                </a:cubicBezTo>
                <a:cubicBezTo>
                  <a:pt x="4744872" y="4241940"/>
                  <a:pt x="4754408" y="4232403"/>
                  <a:pt x="4774077" y="4227636"/>
                </a:cubicBezTo>
                <a:cubicBezTo>
                  <a:pt x="4769308" y="4247303"/>
                  <a:pt x="4774077" y="4252072"/>
                  <a:pt x="4778844" y="4271145"/>
                </a:cubicBezTo>
                <a:cubicBezTo>
                  <a:pt x="4763944" y="4266376"/>
                  <a:pt x="4759177" y="4271145"/>
                  <a:pt x="4754408" y="4275913"/>
                </a:cubicBezTo>
                <a:cubicBezTo>
                  <a:pt x="4754408" y="4285449"/>
                  <a:pt x="4769308" y="4280681"/>
                  <a:pt x="4778844" y="4280681"/>
                </a:cubicBezTo>
                <a:cubicBezTo>
                  <a:pt x="4778844" y="4290217"/>
                  <a:pt x="4763944" y="4285449"/>
                  <a:pt x="4763944" y="4294985"/>
                </a:cubicBezTo>
                <a:cubicBezTo>
                  <a:pt x="4778248" y="4304521"/>
                  <a:pt x="4827122" y="4280084"/>
                  <a:pt x="4802684" y="4265781"/>
                </a:cubicBezTo>
                <a:cubicBezTo>
                  <a:pt x="4802684" y="4246112"/>
                  <a:pt x="4807453" y="4236575"/>
                  <a:pt x="4822354" y="4231808"/>
                </a:cubicBezTo>
                <a:cubicBezTo>
                  <a:pt x="4816989" y="4256244"/>
                  <a:pt x="4831890" y="4261012"/>
                  <a:pt x="4831890" y="4275317"/>
                </a:cubicBezTo>
                <a:cubicBezTo>
                  <a:pt x="4772884" y="4294388"/>
                  <a:pt x="4763348" y="4371275"/>
                  <a:pt x="4680502" y="4347434"/>
                </a:cubicBezTo>
                <a:cubicBezTo>
                  <a:pt x="4675734" y="4337898"/>
                  <a:pt x="4680502" y="4337898"/>
                  <a:pt x="4685270" y="4333130"/>
                </a:cubicBezTo>
                <a:cubicBezTo>
                  <a:pt x="4670370" y="4328361"/>
                  <a:pt x="4675734" y="4342666"/>
                  <a:pt x="4660834" y="4337898"/>
                </a:cubicBezTo>
                <a:cubicBezTo>
                  <a:pt x="4670370" y="4348030"/>
                  <a:pt x="4675734" y="4357566"/>
                  <a:pt x="4685270" y="4371870"/>
                </a:cubicBezTo>
                <a:cubicBezTo>
                  <a:pt x="4660834" y="4386175"/>
                  <a:pt x="4641762" y="4405843"/>
                  <a:pt x="4626860" y="4424916"/>
                </a:cubicBezTo>
                <a:cubicBezTo>
                  <a:pt x="4656066" y="4434452"/>
                  <a:pt x="4690038" y="4405248"/>
                  <a:pt x="4714476" y="4395712"/>
                </a:cubicBezTo>
                <a:cubicBezTo>
                  <a:pt x="4714476" y="4405248"/>
                  <a:pt x="4714476" y="4410016"/>
                  <a:pt x="4719243" y="4414784"/>
                </a:cubicBezTo>
                <a:cubicBezTo>
                  <a:pt x="4748448" y="4395712"/>
                  <a:pt x="4772884" y="4366506"/>
                  <a:pt x="4802089" y="4342666"/>
                </a:cubicBezTo>
                <a:cubicBezTo>
                  <a:pt x="4846194" y="4352203"/>
                  <a:pt x="4841426" y="4318230"/>
                  <a:pt x="4880166" y="4308693"/>
                </a:cubicBezTo>
                <a:cubicBezTo>
                  <a:pt x="4875399" y="4318230"/>
                  <a:pt x="4865863" y="4318230"/>
                  <a:pt x="4870630" y="4332534"/>
                </a:cubicBezTo>
                <a:cubicBezTo>
                  <a:pt x="4890300" y="4327766"/>
                  <a:pt x="4904604" y="4322997"/>
                  <a:pt x="4899836" y="4289024"/>
                </a:cubicBezTo>
                <a:cubicBezTo>
                  <a:pt x="4924272" y="4289024"/>
                  <a:pt x="4909968" y="4303329"/>
                  <a:pt x="4914736" y="4312865"/>
                </a:cubicBezTo>
                <a:cubicBezTo>
                  <a:pt x="4939172" y="4303329"/>
                  <a:pt x="4948709" y="4278893"/>
                  <a:pt x="4977914" y="4274124"/>
                </a:cubicBezTo>
                <a:cubicBezTo>
                  <a:pt x="4953476" y="4225847"/>
                  <a:pt x="5026191" y="4201411"/>
                  <a:pt x="5070296" y="4191874"/>
                </a:cubicBezTo>
                <a:close/>
                <a:moveTo>
                  <a:pt x="4110116" y="4190682"/>
                </a:moveTo>
                <a:cubicBezTo>
                  <a:pt x="4110116" y="4195450"/>
                  <a:pt x="4105348" y="4200219"/>
                  <a:pt x="4105348" y="4209755"/>
                </a:cubicBezTo>
                <a:cubicBezTo>
                  <a:pt x="4124421" y="4214522"/>
                  <a:pt x="4129785" y="4190682"/>
                  <a:pt x="4110116" y="4190682"/>
                </a:cubicBezTo>
                <a:close/>
                <a:moveTo>
                  <a:pt x="4933808" y="4185318"/>
                </a:moveTo>
                <a:cubicBezTo>
                  <a:pt x="4933808" y="4209755"/>
                  <a:pt x="4938576" y="4209755"/>
                  <a:pt x="4933808" y="4228828"/>
                </a:cubicBezTo>
                <a:cubicBezTo>
                  <a:pt x="4904604" y="4224059"/>
                  <a:pt x="4880166" y="4258032"/>
                  <a:pt x="4846194" y="4258032"/>
                </a:cubicBezTo>
                <a:cubicBezTo>
                  <a:pt x="4841426" y="4228828"/>
                  <a:pt x="4861094" y="4224059"/>
                  <a:pt x="4846194" y="4199622"/>
                </a:cubicBezTo>
                <a:cubicBezTo>
                  <a:pt x="4861094" y="4185318"/>
                  <a:pt x="4880166" y="4190086"/>
                  <a:pt x="4899836" y="4194855"/>
                </a:cubicBezTo>
                <a:cubicBezTo>
                  <a:pt x="4880166" y="4204986"/>
                  <a:pt x="4865266" y="4209755"/>
                  <a:pt x="4855730" y="4228828"/>
                </a:cubicBezTo>
                <a:cubicBezTo>
                  <a:pt x="4895068" y="4238364"/>
                  <a:pt x="4884935" y="4175782"/>
                  <a:pt x="4933808" y="4185318"/>
                </a:cubicBezTo>
                <a:close/>
                <a:moveTo>
                  <a:pt x="1436228" y="4183949"/>
                </a:moveTo>
                <a:cubicBezTo>
                  <a:pt x="1423320" y="4181407"/>
                  <a:pt x="1409575" y="4190682"/>
                  <a:pt x="1409575" y="4204986"/>
                </a:cubicBezTo>
                <a:cubicBezTo>
                  <a:pt x="1419111" y="4209755"/>
                  <a:pt x="1419111" y="4209755"/>
                  <a:pt x="1434011" y="4209755"/>
                </a:cubicBezTo>
                <a:cubicBezTo>
                  <a:pt x="1443547" y="4200219"/>
                  <a:pt x="1428647" y="4190682"/>
                  <a:pt x="1443547" y="4190682"/>
                </a:cubicBezTo>
                <a:cubicBezTo>
                  <a:pt x="1443547" y="4190682"/>
                  <a:pt x="1448316" y="4195450"/>
                  <a:pt x="1448316" y="4190682"/>
                </a:cubicBezTo>
                <a:cubicBezTo>
                  <a:pt x="1444740" y="4186957"/>
                  <a:pt x="1440530" y="4184796"/>
                  <a:pt x="1436228" y="4183949"/>
                </a:cubicBezTo>
                <a:close/>
                <a:moveTo>
                  <a:pt x="4807453" y="4180550"/>
                </a:moveTo>
                <a:cubicBezTo>
                  <a:pt x="4816989" y="4180550"/>
                  <a:pt x="4807453" y="4185318"/>
                  <a:pt x="4807453" y="4194855"/>
                </a:cubicBezTo>
                <a:cubicBezTo>
                  <a:pt x="4797322" y="4194855"/>
                  <a:pt x="4797322" y="4185318"/>
                  <a:pt x="4787784" y="4190086"/>
                </a:cubicBezTo>
                <a:cubicBezTo>
                  <a:pt x="4787784" y="4171013"/>
                  <a:pt x="4802684" y="4190086"/>
                  <a:pt x="4807453" y="4180550"/>
                </a:cubicBezTo>
                <a:close/>
                <a:moveTo>
                  <a:pt x="5337906" y="4175782"/>
                </a:moveTo>
                <a:cubicBezTo>
                  <a:pt x="5342674" y="4180550"/>
                  <a:pt x="5348038" y="4185318"/>
                  <a:pt x="5357576" y="4190086"/>
                </a:cubicBezTo>
                <a:cubicBezTo>
                  <a:pt x="5343270" y="4199622"/>
                  <a:pt x="5352807" y="4219291"/>
                  <a:pt x="5348038" y="4228828"/>
                </a:cubicBezTo>
                <a:cubicBezTo>
                  <a:pt x="5318834" y="4214522"/>
                  <a:pt x="5299762" y="4228828"/>
                  <a:pt x="5289033" y="4253264"/>
                </a:cubicBezTo>
                <a:cubicBezTo>
                  <a:pt x="5274728" y="4214522"/>
                  <a:pt x="5328370" y="4204986"/>
                  <a:pt x="5337906" y="4175782"/>
                </a:cubicBezTo>
                <a:close/>
                <a:moveTo>
                  <a:pt x="765879" y="4171013"/>
                </a:moveTo>
                <a:cubicBezTo>
                  <a:pt x="750979" y="4195450"/>
                  <a:pt x="726542" y="4204986"/>
                  <a:pt x="697337" y="4214522"/>
                </a:cubicBezTo>
                <a:cubicBezTo>
                  <a:pt x="717006" y="4200219"/>
                  <a:pt x="727138" y="4166246"/>
                  <a:pt x="765879" y="4171013"/>
                </a:cubicBezTo>
                <a:close/>
                <a:moveTo>
                  <a:pt x="5016654" y="4156710"/>
                </a:moveTo>
                <a:cubicBezTo>
                  <a:pt x="5016654" y="4171013"/>
                  <a:pt x="5030958" y="4161477"/>
                  <a:pt x="5026191" y="4180550"/>
                </a:cubicBezTo>
                <a:cubicBezTo>
                  <a:pt x="4996986" y="4180550"/>
                  <a:pt x="4982682" y="4195450"/>
                  <a:pt x="4967782" y="4209755"/>
                </a:cubicBezTo>
                <a:cubicBezTo>
                  <a:pt x="4967782" y="4195450"/>
                  <a:pt x="4997582" y="4166246"/>
                  <a:pt x="5016654" y="4156710"/>
                </a:cubicBezTo>
                <a:close/>
                <a:moveTo>
                  <a:pt x="5408598" y="4152197"/>
                </a:moveTo>
                <a:lnTo>
                  <a:pt x="5408598" y="4161350"/>
                </a:lnTo>
                <a:lnTo>
                  <a:pt x="5402276" y="4156710"/>
                </a:lnTo>
                <a:cubicBezTo>
                  <a:pt x="5401084" y="4162819"/>
                  <a:pt x="5402351" y="4166804"/>
                  <a:pt x="5404688" y="4169719"/>
                </a:cubicBezTo>
                <a:lnTo>
                  <a:pt x="5408598" y="4172632"/>
                </a:lnTo>
                <a:lnTo>
                  <a:pt x="5408598" y="4203892"/>
                </a:lnTo>
                <a:lnTo>
                  <a:pt x="5403058" y="4202006"/>
                </a:lnTo>
                <a:cubicBezTo>
                  <a:pt x="5398923" y="4193960"/>
                  <a:pt x="5404511" y="4175186"/>
                  <a:pt x="5382607" y="4185914"/>
                </a:cubicBezTo>
                <a:cubicBezTo>
                  <a:pt x="5382607" y="4173696"/>
                  <a:pt x="5388716" y="4164010"/>
                  <a:pt x="5397880" y="4156784"/>
                </a:cubicBezTo>
                <a:close/>
                <a:moveTo>
                  <a:pt x="472043" y="4149865"/>
                </a:moveTo>
                <a:cubicBezTo>
                  <a:pt x="478302" y="4148962"/>
                  <a:pt x="485007" y="4150750"/>
                  <a:pt x="492308" y="4156710"/>
                </a:cubicBezTo>
                <a:cubicBezTo>
                  <a:pt x="473236" y="4175782"/>
                  <a:pt x="448798" y="4185914"/>
                  <a:pt x="429131" y="4204986"/>
                </a:cubicBezTo>
                <a:cubicBezTo>
                  <a:pt x="424362" y="4200219"/>
                  <a:pt x="429131" y="4190682"/>
                  <a:pt x="423767" y="4190682"/>
                </a:cubicBezTo>
                <a:cubicBezTo>
                  <a:pt x="438518" y="4179507"/>
                  <a:pt x="453269" y="4152575"/>
                  <a:pt x="472043" y="4149865"/>
                </a:cubicBezTo>
                <a:close/>
                <a:moveTo>
                  <a:pt x="4091044" y="4137637"/>
                </a:moveTo>
                <a:cubicBezTo>
                  <a:pt x="4051706" y="4132273"/>
                  <a:pt x="4032039" y="4142405"/>
                  <a:pt x="4022503" y="4161477"/>
                </a:cubicBezTo>
                <a:cubicBezTo>
                  <a:pt x="4046939" y="4166246"/>
                  <a:pt x="4080912" y="4166246"/>
                  <a:pt x="4091044" y="4137637"/>
                </a:cubicBezTo>
                <a:close/>
                <a:moveTo>
                  <a:pt x="1471560" y="4135849"/>
                </a:moveTo>
                <a:cubicBezTo>
                  <a:pt x="1470964" y="4134656"/>
                  <a:pt x="1469772" y="4134656"/>
                  <a:pt x="1467387" y="4137040"/>
                </a:cubicBezTo>
                <a:cubicBezTo>
                  <a:pt x="1467387" y="4151346"/>
                  <a:pt x="1452487" y="4146577"/>
                  <a:pt x="1442952" y="4141809"/>
                </a:cubicBezTo>
                <a:cubicBezTo>
                  <a:pt x="1447720" y="4161477"/>
                  <a:pt x="1472156" y="4151346"/>
                  <a:pt x="1467387" y="4180550"/>
                </a:cubicBezTo>
                <a:cubicBezTo>
                  <a:pt x="1467387" y="4180550"/>
                  <a:pt x="1467387" y="4180550"/>
                  <a:pt x="1487057" y="4180550"/>
                </a:cubicBezTo>
                <a:cubicBezTo>
                  <a:pt x="1492421" y="4166246"/>
                  <a:pt x="1501957" y="4166246"/>
                  <a:pt x="1501361" y="4146577"/>
                </a:cubicBezTo>
                <a:cubicBezTo>
                  <a:pt x="1496593" y="4137040"/>
                  <a:pt x="1472156" y="4151346"/>
                  <a:pt x="1472156" y="4141809"/>
                </a:cubicBezTo>
                <a:cubicBezTo>
                  <a:pt x="1472156" y="4139424"/>
                  <a:pt x="1472156" y="4137040"/>
                  <a:pt x="1471560" y="4135849"/>
                </a:cubicBezTo>
                <a:close/>
                <a:moveTo>
                  <a:pt x="1043622" y="4128101"/>
                </a:moveTo>
                <a:cubicBezTo>
                  <a:pt x="1034086" y="4128101"/>
                  <a:pt x="1019185" y="4132870"/>
                  <a:pt x="1019185" y="4142405"/>
                </a:cubicBezTo>
                <a:cubicBezTo>
                  <a:pt x="1034086" y="4147173"/>
                  <a:pt x="1043622" y="4137040"/>
                  <a:pt x="1043622" y="4128101"/>
                </a:cubicBezTo>
                <a:close/>
                <a:moveTo>
                  <a:pt x="216521" y="4123108"/>
                </a:moveTo>
                <a:cubicBezTo>
                  <a:pt x="221122" y="4122736"/>
                  <a:pt x="225741" y="4123928"/>
                  <a:pt x="229466" y="4127504"/>
                </a:cubicBezTo>
                <a:cubicBezTo>
                  <a:pt x="224698" y="4142405"/>
                  <a:pt x="205029" y="4137040"/>
                  <a:pt x="200261" y="4146577"/>
                </a:cubicBezTo>
                <a:cubicBezTo>
                  <a:pt x="189086" y="4139424"/>
                  <a:pt x="202720" y="4124226"/>
                  <a:pt x="216521" y="4123108"/>
                </a:cubicBezTo>
                <a:close/>
                <a:moveTo>
                  <a:pt x="1501957" y="4113200"/>
                </a:moveTo>
                <a:cubicBezTo>
                  <a:pt x="1501957" y="4117968"/>
                  <a:pt x="1497189" y="4122737"/>
                  <a:pt x="1501957" y="4127504"/>
                </a:cubicBezTo>
                <a:cubicBezTo>
                  <a:pt x="1501957" y="4122737"/>
                  <a:pt x="1501957" y="4117968"/>
                  <a:pt x="1506724" y="4117968"/>
                </a:cubicBezTo>
                <a:cubicBezTo>
                  <a:pt x="1506724" y="4137040"/>
                  <a:pt x="1521624" y="4137040"/>
                  <a:pt x="1521029" y="4151941"/>
                </a:cubicBezTo>
                <a:cubicBezTo>
                  <a:pt x="1525797" y="4137637"/>
                  <a:pt x="1535929" y="4147173"/>
                  <a:pt x="1540697" y="4142405"/>
                </a:cubicBezTo>
                <a:cubicBezTo>
                  <a:pt x="1531161" y="4127504"/>
                  <a:pt x="1521624" y="4113200"/>
                  <a:pt x="1501957" y="4113200"/>
                </a:cubicBezTo>
                <a:close/>
                <a:moveTo>
                  <a:pt x="575750" y="4113200"/>
                </a:moveTo>
                <a:cubicBezTo>
                  <a:pt x="590054" y="4108432"/>
                  <a:pt x="585286" y="4127504"/>
                  <a:pt x="585882" y="4142405"/>
                </a:cubicBezTo>
                <a:cubicBezTo>
                  <a:pt x="566214" y="4137637"/>
                  <a:pt x="566214" y="4151941"/>
                  <a:pt x="541778" y="4142405"/>
                </a:cubicBezTo>
                <a:cubicBezTo>
                  <a:pt x="551314" y="4127504"/>
                  <a:pt x="570981" y="4132273"/>
                  <a:pt x="575750" y="4113200"/>
                </a:cubicBezTo>
                <a:close/>
                <a:moveTo>
                  <a:pt x="1589617" y="4094696"/>
                </a:moveTo>
                <a:cubicBezTo>
                  <a:pt x="1578246" y="4093495"/>
                  <a:pt x="1562601" y="4100089"/>
                  <a:pt x="1555002" y="4103664"/>
                </a:cubicBezTo>
                <a:cubicBezTo>
                  <a:pt x="1565134" y="4103664"/>
                  <a:pt x="1560366" y="4117968"/>
                  <a:pt x="1569903" y="4117968"/>
                </a:cubicBezTo>
                <a:cubicBezTo>
                  <a:pt x="1574670" y="4108432"/>
                  <a:pt x="1594339" y="4108432"/>
                  <a:pt x="1599106" y="4098897"/>
                </a:cubicBezTo>
                <a:cubicBezTo>
                  <a:pt x="1596722" y="4096364"/>
                  <a:pt x="1593407" y="4095097"/>
                  <a:pt x="1589617" y="4094696"/>
                </a:cubicBezTo>
                <a:close/>
                <a:moveTo>
                  <a:pt x="5216916" y="4064924"/>
                </a:moveTo>
                <a:cubicBezTo>
                  <a:pt x="5206783" y="4064924"/>
                  <a:pt x="5192478" y="4069691"/>
                  <a:pt x="5197247" y="4088764"/>
                </a:cubicBezTo>
                <a:cubicBezTo>
                  <a:pt x="5212148" y="4088764"/>
                  <a:pt x="5216916" y="4079228"/>
                  <a:pt x="5216916" y="4064924"/>
                </a:cubicBezTo>
                <a:close/>
                <a:moveTo>
                  <a:pt x="960775" y="4064924"/>
                </a:moveTo>
                <a:cubicBezTo>
                  <a:pt x="951239" y="4069691"/>
                  <a:pt x="931570" y="4064924"/>
                  <a:pt x="931570" y="4079228"/>
                </a:cubicBezTo>
                <a:cubicBezTo>
                  <a:pt x="945875" y="4079228"/>
                  <a:pt x="960775" y="4079228"/>
                  <a:pt x="960775" y="4064924"/>
                </a:cubicBezTo>
                <a:close/>
                <a:moveTo>
                  <a:pt x="4290112" y="4045851"/>
                </a:moveTo>
                <a:cubicBezTo>
                  <a:pt x="4275212" y="4070288"/>
                  <a:pt x="4256140" y="4055983"/>
                  <a:pt x="4241240" y="4079824"/>
                </a:cubicBezTo>
                <a:cubicBezTo>
                  <a:pt x="4231704" y="4075055"/>
                  <a:pt x="4231704" y="4065519"/>
                  <a:pt x="4231704" y="4055983"/>
                </a:cubicBezTo>
                <a:cubicBezTo>
                  <a:pt x="4212630" y="4055983"/>
                  <a:pt x="4197730" y="4055983"/>
                  <a:pt x="4197730" y="4070288"/>
                </a:cubicBezTo>
                <a:cubicBezTo>
                  <a:pt x="4203094" y="4075055"/>
                  <a:pt x="4212630" y="4075055"/>
                  <a:pt x="4212630" y="4079824"/>
                </a:cubicBezTo>
                <a:cubicBezTo>
                  <a:pt x="4207863" y="4089360"/>
                  <a:pt x="4197730" y="4094128"/>
                  <a:pt x="4188194" y="4098897"/>
                </a:cubicBezTo>
                <a:cubicBezTo>
                  <a:pt x="4197730" y="4098897"/>
                  <a:pt x="4182830" y="4128101"/>
                  <a:pt x="4197730" y="4128101"/>
                </a:cubicBezTo>
                <a:cubicBezTo>
                  <a:pt x="4197730" y="4118565"/>
                  <a:pt x="4207863" y="4118565"/>
                  <a:pt x="4212630" y="4118565"/>
                </a:cubicBezTo>
                <a:cubicBezTo>
                  <a:pt x="4212630" y="4123333"/>
                  <a:pt x="4217399" y="4132870"/>
                  <a:pt x="4217399" y="4137637"/>
                </a:cubicBezTo>
                <a:cubicBezTo>
                  <a:pt x="4207266" y="4137637"/>
                  <a:pt x="4197730" y="4142405"/>
                  <a:pt x="4197730" y="4151941"/>
                </a:cubicBezTo>
                <a:cubicBezTo>
                  <a:pt x="4226935" y="4161477"/>
                  <a:pt x="4251371" y="4127504"/>
                  <a:pt x="4275809" y="4113200"/>
                </a:cubicBezTo>
                <a:cubicBezTo>
                  <a:pt x="4281172" y="4093531"/>
                  <a:pt x="4271040" y="4088764"/>
                  <a:pt x="4266272" y="4079228"/>
                </a:cubicBezTo>
                <a:cubicBezTo>
                  <a:pt x="4275809" y="4079228"/>
                  <a:pt x="4281172" y="4088764"/>
                  <a:pt x="4290709" y="4083995"/>
                </a:cubicBezTo>
                <a:cubicBezTo>
                  <a:pt x="4285345" y="4069691"/>
                  <a:pt x="4309781" y="4050619"/>
                  <a:pt x="4290112" y="4045851"/>
                </a:cubicBezTo>
                <a:close/>
                <a:moveTo>
                  <a:pt x="741443" y="4031546"/>
                </a:moveTo>
                <a:cubicBezTo>
                  <a:pt x="751574" y="4036315"/>
                  <a:pt x="761110" y="4036315"/>
                  <a:pt x="756343" y="4050619"/>
                </a:cubicBezTo>
                <a:cubicBezTo>
                  <a:pt x="756343" y="4050619"/>
                  <a:pt x="756343" y="4050619"/>
                  <a:pt x="741443" y="4050619"/>
                </a:cubicBezTo>
                <a:cubicBezTo>
                  <a:pt x="736674" y="4041082"/>
                  <a:pt x="741443" y="4035718"/>
                  <a:pt x="741443" y="4031546"/>
                </a:cubicBezTo>
                <a:close/>
                <a:moveTo>
                  <a:pt x="4807453" y="4021415"/>
                </a:moveTo>
                <a:cubicBezTo>
                  <a:pt x="4802684" y="4059558"/>
                  <a:pt x="4753812" y="4050023"/>
                  <a:pt x="4753812" y="4088764"/>
                </a:cubicBezTo>
                <a:cubicBezTo>
                  <a:pt x="4792553" y="4083995"/>
                  <a:pt x="4816989" y="4064924"/>
                  <a:pt x="4831890" y="4030951"/>
                </a:cubicBezTo>
                <a:cubicBezTo>
                  <a:pt x="4822354" y="4030951"/>
                  <a:pt x="4822354" y="4021415"/>
                  <a:pt x="4807453" y="4021415"/>
                </a:cubicBezTo>
                <a:close/>
                <a:moveTo>
                  <a:pt x="708000" y="4018349"/>
                </a:moveTo>
                <a:lnTo>
                  <a:pt x="715022" y="4028958"/>
                </a:lnTo>
                <a:cubicBezTo>
                  <a:pt x="707842" y="4042535"/>
                  <a:pt x="662023" y="4058963"/>
                  <a:pt x="643696" y="4069691"/>
                </a:cubicBezTo>
                <a:cubicBezTo>
                  <a:pt x="648762" y="4055089"/>
                  <a:pt x="657404" y="4043020"/>
                  <a:pt x="669026" y="4034005"/>
                </a:cubicBezTo>
                <a:close/>
                <a:moveTo>
                  <a:pt x="706873" y="4016646"/>
                </a:moveTo>
                <a:cubicBezTo>
                  <a:pt x="712237" y="4016646"/>
                  <a:pt x="712237" y="4016646"/>
                  <a:pt x="712237" y="4016646"/>
                </a:cubicBezTo>
                <a:lnTo>
                  <a:pt x="708000" y="4018349"/>
                </a:lnTo>
                <a:close/>
                <a:moveTo>
                  <a:pt x="5408598" y="4013476"/>
                </a:moveTo>
                <a:lnTo>
                  <a:pt x="5408598" y="4066998"/>
                </a:lnTo>
                <a:lnTo>
                  <a:pt x="5404334" y="4060137"/>
                </a:lnTo>
                <a:cubicBezTo>
                  <a:pt x="5399258" y="4054456"/>
                  <a:pt x="5392292" y="4048384"/>
                  <a:pt x="5382607" y="4041082"/>
                </a:cubicBezTo>
                <a:cubicBezTo>
                  <a:pt x="5384992" y="4031248"/>
                  <a:pt x="5391101" y="4026332"/>
                  <a:pt x="5397806" y="4022085"/>
                </a:cubicBezTo>
                <a:close/>
                <a:moveTo>
                  <a:pt x="1051369" y="3996279"/>
                </a:moveTo>
                <a:cubicBezTo>
                  <a:pt x="1030025" y="4000219"/>
                  <a:pt x="1002645" y="4016646"/>
                  <a:pt x="1024549" y="4016646"/>
                </a:cubicBezTo>
                <a:cubicBezTo>
                  <a:pt x="1004880" y="4026182"/>
                  <a:pt x="980444" y="4036315"/>
                  <a:pt x="970909" y="4060155"/>
                </a:cubicBezTo>
                <a:cubicBezTo>
                  <a:pt x="975676" y="4060155"/>
                  <a:pt x="975676" y="4069691"/>
                  <a:pt x="980444" y="4074460"/>
                </a:cubicBezTo>
                <a:cubicBezTo>
                  <a:pt x="1028721" y="4064924"/>
                  <a:pt x="1038853" y="4021415"/>
                  <a:pt x="1068653" y="3997573"/>
                </a:cubicBezTo>
                <a:cubicBezTo>
                  <a:pt x="1064928" y="3995040"/>
                  <a:pt x="1058484" y="3994966"/>
                  <a:pt x="1051369" y="3996279"/>
                </a:cubicBezTo>
                <a:close/>
                <a:moveTo>
                  <a:pt x="960775" y="3977905"/>
                </a:moveTo>
                <a:cubicBezTo>
                  <a:pt x="951239" y="3983269"/>
                  <a:pt x="926803" y="3997573"/>
                  <a:pt x="936339" y="4007109"/>
                </a:cubicBezTo>
                <a:cubicBezTo>
                  <a:pt x="945875" y="3997573"/>
                  <a:pt x="956007" y="3992806"/>
                  <a:pt x="960775" y="3977905"/>
                </a:cubicBezTo>
                <a:close/>
                <a:moveTo>
                  <a:pt x="5372476" y="3973137"/>
                </a:moveTo>
                <a:cubicBezTo>
                  <a:pt x="5328966" y="3982673"/>
                  <a:pt x="5284862" y="3997573"/>
                  <a:pt x="5279496" y="4045851"/>
                </a:cubicBezTo>
                <a:cubicBezTo>
                  <a:pt x="5303934" y="4041082"/>
                  <a:pt x="5333138" y="4026182"/>
                  <a:pt x="5323602" y="4002342"/>
                </a:cubicBezTo>
                <a:cubicBezTo>
                  <a:pt x="5342674" y="3997573"/>
                  <a:pt x="5337906" y="3997573"/>
                  <a:pt x="5357576" y="4002342"/>
                </a:cubicBezTo>
                <a:cubicBezTo>
                  <a:pt x="5362938" y="3992209"/>
                  <a:pt x="5372476" y="3987442"/>
                  <a:pt x="5372476" y="3973137"/>
                </a:cubicBezTo>
                <a:close/>
                <a:moveTo>
                  <a:pt x="1014416" y="3973137"/>
                </a:moveTo>
                <a:cubicBezTo>
                  <a:pt x="989980" y="3988037"/>
                  <a:pt x="975676" y="3997573"/>
                  <a:pt x="956007" y="4011878"/>
                </a:cubicBezTo>
                <a:cubicBezTo>
                  <a:pt x="960775" y="4011878"/>
                  <a:pt x="956007" y="4016646"/>
                  <a:pt x="960775" y="4016646"/>
                </a:cubicBezTo>
                <a:cubicBezTo>
                  <a:pt x="980444" y="4002342"/>
                  <a:pt x="1004880" y="3997573"/>
                  <a:pt x="1014416" y="3973137"/>
                </a:cubicBezTo>
                <a:close/>
                <a:moveTo>
                  <a:pt x="842616" y="3966711"/>
                </a:moveTo>
                <a:cubicBezTo>
                  <a:pt x="849917" y="3967251"/>
                  <a:pt x="856920" y="3970604"/>
                  <a:pt x="863029" y="3977905"/>
                </a:cubicBezTo>
                <a:cubicBezTo>
                  <a:pt x="848726" y="4002342"/>
                  <a:pt x="809388" y="4021415"/>
                  <a:pt x="784952" y="4007109"/>
                </a:cubicBezTo>
                <a:cubicBezTo>
                  <a:pt x="796127" y="3988782"/>
                  <a:pt x="820712" y="3965091"/>
                  <a:pt x="842616" y="3966711"/>
                </a:cubicBezTo>
                <a:close/>
                <a:moveTo>
                  <a:pt x="1048390" y="3954064"/>
                </a:moveTo>
                <a:cubicBezTo>
                  <a:pt x="1034086" y="3949296"/>
                  <a:pt x="1019185" y="3963600"/>
                  <a:pt x="1028721" y="3973137"/>
                </a:cubicBezTo>
                <a:cubicBezTo>
                  <a:pt x="1043622" y="3973137"/>
                  <a:pt x="1048390" y="3968369"/>
                  <a:pt x="1048390" y="3954064"/>
                </a:cubicBezTo>
                <a:close/>
                <a:moveTo>
                  <a:pt x="5402276" y="3953469"/>
                </a:moveTo>
                <a:cubicBezTo>
                  <a:pt x="5392740" y="3963600"/>
                  <a:pt x="5377838" y="3963600"/>
                  <a:pt x="5377838" y="3982673"/>
                </a:cubicBezTo>
                <a:cubicBezTo>
                  <a:pt x="5392143" y="3982673"/>
                  <a:pt x="5416580" y="3968369"/>
                  <a:pt x="5402276" y="3953469"/>
                </a:cubicBezTo>
                <a:close/>
                <a:moveTo>
                  <a:pt x="4387860" y="3944528"/>
                </a:moveTo>
                <a:cubicBezTo>
                  <a:pt x="4387860" y="3954064"/>
                  <a:pt x="4378322" y="3954064"/>
                  <a:pt x="4363422" y="3954064"/>
                </a:cubicBezTo>
                <a:cubicBezTo>
                  <a:pt x="4358654" y="3968369"/>
                  <a:pt x="4348522" y="3978501"/>
                  <a:pt x="4338986" y="3997573"/>
                </a:cubicBezTo>
                <a:cubicBezTo>
                  <a:pt x="4343754" y="3997573"/>
                  <a:pt x="4348522" y="3997573"/>
                  <a:pt x="4348522" y="4002342"/>
                </a:cubicBezTo>
                <a:cubicBezTo>
                  <a:pt x="4368191" y="3997573"/>
                  <a:pt x="4382494" y="3977905"/>
                  <a:pt x="4397396" y="3963600"/>
                </a:cubicBezTo>
                <a:cubicBezTo>
                  <a:pt x="4392627" y="3958833"/>
                  <a:pt x="4392627" y="3944528"/>
                  <a:pt x="4387860" y="3944528"/>
                </a:cubicBezTo>
                <a:close/>
                <a:moveTo>
                  <a:pt x="497672" y="3915324"/>
                </a:moveTo>
                <a:cubicBezTo>
                  <a:pt x="497672" y="3915324"/>
                  <a:pt x="497672" y="3915324"/>
                  <a:pt x="512572" y="3915324"/>
                </a:cubicBezTo>
                <a:cubicBezTo>
                  <a:pt x="512572" y="3929627"/>
                  <a:pt x="497672" y="3929627"/>
                  <a:pt x="488136" y="3934396"/>
                </a:cubicBezTo>
                <a:cubicBezTo>
                  <a:pt x="488136" y="3924860"/>
                  <a:pt x="502440" y="3929627"/>
                  <a:pt x="497672" y="3915324"/>
                </a:cubicBezTo>
                <a:close/>
                <a:moveTo>
                  <a:pt x="4992218" y="3901019"/>
                </a:moveTo>
                <a:cubicBezTo>
                  <a:pt x="4972550" y="3896251"/>
                  <a:pt x="4982682" y="3915324"/>
                  <a:pt x="4963014" y="3910555"/>
                </a:cubicBezTo>
                <a:cubicBezTo>
                  <a:pt x="4967782" y="3925455"/>
                  <a:pt x="4973146" y="3934992"/>
                  <a:pt x="4982682" y="3939760"/>
                </a:cubicBezTo>
                <a:cubicBezTo>
                  <a:pt x="4987450" y="3929627"/>
                  <a:pt x="4992218" y="3920091"/>
                  <a:pt x="4992218" y="3901019"/>
                </a:cubicBezTo>
                <a:close/>
                <a:moveTo>
                  <a:pt x="4256140" y="3901019"/>
                </a:moveTo>
                <a:cubicBezTo>
                  <a:pt x="4232299" y="3901019"/>
                  <a:pt x="4226935" y="3915324"/>
                  <a:pt x="4217399" y="3924860"/>
                </a:cubicBezTo>
                <a:cubicBezTo>
                  <a:pt x="4237068" y="3934396"/>
                  <a:pt x="4251371" y="3915324"/>
                  <a:pt x="4256140" y="3901019"/>
                </a:cubicBezTo>
                <a:close/>
                <a:moveTo>
                  <a:pt x="1068058" y="3896251"/>
                </a:moveTo>
                <a:cubicBezTo>
                  <a:pt x="1024549" y="3905787"/>
                  <a:pt x="1009649" y="3944528"/>
                  <a:pt x="980444" y="3963600"/>
                </a:cubicBezTo>
                <a:cubicBezTo>
                  <a:pt x="1014416" y="3944528"/>
                  <a:pt x="1053158" y="3929627"/>
                  <a:pt x="1068058" y="3896251"/>
                </a:cubicBezTo>
                <a:close/>
                <a:moveTo>
                  <a:pt x="4378322" y="3886118"/>
                </a:moveTo>
                <a:cubicBezTo>
                  <a:pt x="4383091" y="3901019"/>
                  <a:pt x="4383091" y="3896251"/>
                  <a:pt x="4378322" y="3909960"/>
                </a:cubicBezTo>
                <a:cubicBezTo>
                  <a:pt x="4397992" y="3909960"/>
                  <a:pt x="4397992" y="3886118"/>
                  <a:pt x="4378322" y="3886118"/>
                </a:cubicBezTo>
                <a:close/>
                <a:moveTo>
                  <a:pt x="4524347" y="3876582"/>
                </a:moveTo>
                <a:cubicBezTo>
                  <a:pt x="4499910" y="3881351"/>
                  <a:pt x="4489778" y="3901019"/>
                  <a:pt x="4504678" y="3920091"/>
                </a:cubicBezTo>
                <a:cubicBezTo>
                  <a:pt x="4524347" y="3920091"/>
                  <a:pt x="4533883" y="3915324"/>
                  <a:pt x="4529116" y="3896251"/>
                </a:cubicBezTo>
                <a:cubicBezTo>
                  <a:pt x="4504678" y="3901019"/>
                  <a:pt x="4534478" y="3891483"/>
                  <a:pt x="4524347" y="3876582"/>
                </a:cubicBezTo>
                <a:close/>
                <a:moveTo>
                  <a:pt x="890511" y="3871861"/>
                </a:moveTo>
                <a:cubicBezTo>
                  <a:pt x="906799" y="3871777"/>
                  <a:pt x="919651" y="3885522"/>
                  <a:pt x="926803" y="3896251"/>
                </a:cubicBezTo>
                <a:cubicBezTo>
                  <a:pt x="902366" y="3905787"/>
                  <a:pt x="892830" y="3910555"/>
                  <a:pt x="868393" y="3910555"/>
                </a:cubicBezTo>
                <a:cubicBezTo>
                  <a:pt x="863029" y="3920091"/>
                  <a:pt x="877929" y="3891483"/>
                  <a:pt x="873162" y="3877179"/>
                </a:cubicBezTo>
                <a:cubicBezTo>
                  <a:pt x="879271" y="3873454"/>
                  <a:pt x="885082" y="3871889"/>
                  <a:pt x="890511" y="3871861"/>
                </a:cubicBezTo>
                <a:close/>
                <a:moveTo>
                  <a:pt x="4714476" y="3862278"/>
                </a:moveTo>
                <a:cubicBezTo>
                  <a:pt x="4724608" y="3857510"/>
                  <a:pt x="4719243" y="3871814"/>
                  <a:pt x="4728780" y="3871814"/>
                </a:cubicBezTo>
                <a:cubicBezTo>
                  <a:pt x="4724012" y="3886118"/>
                  <a:pt x="4704342" y="3881351"/>
                  <a:pt x="4699574" y="3890887"/>
                </a:cubicBezTo>
                <a:cubicBezTo>
                  <a:pt x="4694806" y="3890887"/>
                  <a:pt x="4690038" y="3881351"/>
                  <a:pt x="4690038" y="3871814"/>
                </a:cubicBezTo>
                <a:cubicBezTo>
                  <a:pt x="4704939" y="3867046"/>
                  <a:pt x="4719243" y="3886118"/>
                  <a:pt x="4714476" y="3862278"/>
                </a:cubicBezTo>
                <a:close/>
                <a:moveTo>
                  <a:pt x="541778" y="3862278"/>
                </a:moveTo>
                <a:cubicBezTo>
                  <a:pt x="551314" y="3871814"/>
                  <a:pt x="526877" y="3891483"/>
                  <a:pt x="512572" y="3886118"/>
                </a:cubicBezTo>
                <a:cubicBezTo>
                  <a:pt x="522108" y="3876582"/>
                  <a:pt x="526877" y="3867046"/>
                  <a:pt x="541778" y="3862278"/>
                </a:cubicBezTo>
                <a:close/>
                <a:moveTo>
                  <a:pt x="5104865" y="3852742"/>
                </a:moveTo>
                <a:cubicBezTo>
                  <a:pt x="5089965" y="3872410"/>
                  <a:pt x="5089965" y="3877179"/>
                  <a:pt x="5080428" y="3896251"/>
                </a:cubicBezTo>
                <a:cubicBezTo>
                  <a:pt x="5099501" y="3896251"/>
                  <a:pt x="5099501" y="3905787"/>
                  <a:pt x="5114401" y="3905787"/>
                </a:cubicBezTo>
                <a:cubicBezTo>
                  <a:pt x="5109632" y="3881946"/>
                  <a:pt x="5109632" y="3862278"/>
                  <a:pt x="5104865" y="3852742"/>
                </a:cubicBezTo>
                <a:close/>
                <a:moveTo>
                  <a:pt x="5408598" y="3829764"/>
                </a:moveTo>
                <a:lnTo>
                  <a:pt x="5408598" y="3857823"/>
                </a:lnTo>
                <a:lnTo>
                  <a:pt x="5405852" y="3862874"/>
                </a:lnTo>
                <a:lnTo>
                  <a:pt x="5408598" y="3868655"/>
                </a:lnTo>
                <a:lnTo>
                  <a:pt x="5408598" y="3888581"/>
                </a:lnTo>
                <a:lnTo>
                  <a:pt x="5393633" y="3892079"/>
                </a:lnTo>
                <a:cubicBezTo>
                  <a:pt x="5386332" y="3893867"/>
                  <a:pt x="5380222" y="3893867"/>
                  <a:pt x="5377838" y="3886715"/>
                </a:cubicBezTo>
                <a:cubicBezTo>
                  <a:pt x="5387972" y="3876582"/>
                  <a:pt x="5412408" y="3871814"/>
                  <a:pt x="5397508" y="3857510"/>
                </a:cubicBezTo>
                <a:cubicBezTo>
                  <a:pt x="5377838" y="3867642"/>
                  <a:pt x="5382607" y="3877179"/>
                  <a:pt x="5373071" y="3886715"/>
                </a:cubicBezTo>
                <a:cubicBezTo>
                  <a:pt x="5373071" y="3867046"/>
                  <a:pt x="5338502" y="3896251"/>
                  <a:pt x="5353402" y="3901019"/>
                </a:cubicBezTo>
                <a:cubicBezTo>
                  <a:pt x="5358767" y="3896251"/>
                  <a:pt x="5363536" y="3891483"/>
                  <a:pt x="5368302" y="3886715"/>
                </a:cubicBezTo>
                <a:cubicBezTo>
                  <a:pt x="5363536" y="3901019"/>
                  <a:pt x="5358767" y="3910555"/>
                  <a:pt x="5343867" y="3910555"/>
                </a:cubicBezTo>
                <a:cubicBezTo>
                  <a:pt x="5343867" y="3891483"/>
                  <a:pt x="5328966" y="3915324"/>
                  <a:pt x="5319430" y="3901019"/>
                </a:cubicBezTo>
                <a:cubicBezTo>
                  <a:pt x="5314662" y="3915324"/>
                  <a:pt x="5324198" y="3910555"/>
                  <a:pt x="5324198" y="3924860"/>
                </a:cubicBezTo>
                <a:cubicBezTo>
                  <a:pt x="5343270" y="3929627"/>
                  <a:pt x="5362938" y="3929627"/>
                  <a:pt x="5352807" y="3954661"/>
                </a:cubicBezTo>
                <a:cubicBezTo>
                  <a:pt x="5371134" y="3943485"/>
                  <a:pt x="5381416" y="3943373"/>
                  <a:pt x="5399743" y="3933958"/>
                </a:cubicBezTo>
                <a:lnTo>
                  <a:pt x="5408598" y="3928519"/>
                </a:lnTo>
                <a:lnTo>
                  <a:pt x="5408598" y="3999671"/>
                </a:lnTo>
                <a:lnTo>
                  <a:pt x="5382980" y="4013070"/>
                </a:lnTo>
                <a:cubicBezTo>
                  <a:pt x="5336118" y="4043317"/>
                  <a:pt x="5292311" y="4077141"/>
                  <a:pt x="5250888" y="4113200"/>
                </a:cubicBezTo>
                <a:cubicBezTo>
                  <a:pt x="5255656" y="4117968"/>
                  <a:pt x="5255656" y="4122737"/>
                  <a:pt x="5255656" y="4137040"/>
                </a:cubicBezTo>
                <a:cubicBezTo>
                  <a:pt x="5269960" y="4137040"/>
                  <a:pt x="5275326" y="4113200"/>
                  <a:pt x="5284862" y="4127504"/>
                </a:cubicBezTo>
                <a:cubicBezTo>
                  <a:pt x="5303934" y="4103664"/>
                  <a:pt x="5318834" y="4088764"/>
                  <a:pt x="5323602" y="4064924"/>
                </a:cubicBezTo>
                <a:cubicBezTo>
                  <a:pt x="5333734" y="4064924"/>
                  <a:pt x="5328370" y="4083995"/>
                  <a:pt x="5343270" y="4079228"/>
                </a:cubicBezTo>
                <a:cubicBezTo>
                  <a:pt x="5338502" y="4088764"/>
                  <a:pt x="5348038" y="4093531"/>
                  <a:pt x="5348038" y="4103068"/>
                </a:cubicBezTo>
                <a:cubicBezTo>
                  <a:pt x="5328370" y="4107836"/>
                  <a:pt x="5342674" y="4112604"/>
                  <a:pt x="5333138" y="4126909"/>
                </a:cubicBezTo>
                <a:cubicBezTo>
                  <a:pt x="5348038" y="4126909"/>
                  <a:pt x="5338502" y="4145981"/>
                  <a:pt x="5348038" y="4141213"/>
                </a:cubicBezTo>
                <a:cubicBezTo>
                  <a:pt x="5348038" y="4184722"/>
                  <a:pt x="5269960" y="4199622"/>
                  <a:pt x="5245524" y="4223463"/>
                </a:cubicBezTo>
                <a:cubicBezTo>
                  <a:pt x="5225856" y="4204391"/>
                  <a:pt x="5274728" y="4185318"/>
                  <a:pt x="5274728" y="4156113"/>
                </a:cubicBezTo>
                <a:cubicBezTo>
                  <a:pt x="5240756" y="4127504"/>
                  <a:pt x="5196652" y="4209755"/>
                  <a:pt x="5216320" y="4233595"/>
                </a:cubicBezTo>
                <a:cubicBezTo>
                  <a:pt x="5216320" y="4248495"/>
                  <a:pt x="5206783" y="4253264"/>
                  <a:pt x="5206783" y="4267568"/>
                </a:cubicBezTo>
                <a:cubicBezTo>
                  <a:pt x="5197247" y="4262800"/>
                  <a:pt x="5182347" y="4253264"/>
                  <a:pt x="5177578" y="4267568"/>
                </a:cubicBezTo>
                <a:cubicBezTo>
                  <a:pt x="5177578" y="4258032"/>
                  <a:pt x="5177578" y="4243728"/>
                  <a:pt x="5157910" y="4243728"/>
                </a:cubicBezTo>
                <a:cubicBezTo>
                  <a:pt x="5148374" y="4253264"/>
                  <a:pt x="5138838" y="4262800"/>
                  <a:pt x="5123937" y="4267568"/>
                </a:cubicBezTo>
                <a:cubicBezTo>
                  <a:pt x="5114401" y="4219291"/>
                  <a:pt x="5163274" y="4214522"/>
                  <a:pt x="5187711" y="4181742"/>
                </a:cubicBezTo>
                <a:cubicBezTo>
                  <a:pt x="5182942" y="4162074"/>
                  <a:pt x="5173406" y="4143001"/>
                  <a:pt x="5148970" y="4143001"/>
                </a:cubicBezTo>
                <a:cubicBezTo>
                  <a:pt x="5158506" y="4128697"/>
                  <a:pt x="5158506" y="4109028"/>
                  <a:pt x="5173406" y="4099492"/>
                </a:cubicBezTo>
                <a:cubicBezTo>
                  <a:pt x="5173406" y="4089956"/>
                  <a:pt x="5158506" y="4099492"/>
                  <a:pt x="5158506" y="4089956"/>
                </a:cubicBezTo>
                <a:cubicBezTo>
                  <a:pt x="5158506" y="4070288"/>
                  <a:pt x="5182347" y="4070288"/>
                  <a:pt x="5197247" y="4060751"/>
                </a:cubicBezTo>
                <a:cubicBezTo>
                  <a:pt x="5202014" y="4036315"/>
                  <a:pt x="5182942" y="4036315"/>
                  <a:pt x="5192478" y="4017242"/>
                </a:cubicBezTo>
                <a:cubicBezTo>
                  <a:pt x="5197247" y="4027374"/>
                  <a:pt x="5202014" y="4036910"/>
                  <a:pt x="5202014" y="4051215"/>
                </a:cubicBezTo>
                <a:cubicBezTo>
                  <a:pt x="5240756" y="4051215"/>
                  <a:pt x="5275326" y="3993401"/>
                  <a:pt x="5260424" y="3964197"/>
                </a:cubicBezTo>
                <a:cubicBezTo>
                  <a:pt x="5260424" y="3959428"/>
                  <a:pt x="5269960" y="3964197"/>
                  <a:pt x="5269960" y="3954661"/>
                </a:cubicBezTo>
                <a:cubicBezTo>
                  <a:pt x="5284862" y="3964197"/>
                  <a:pt x="5289630" y="3979097"/>
                  <a:pt x="5284862" y="3998170"/>
                </a:cubicBezTo>
                <a:cubicBezTo>
                  <a:pt x="5309297" y="3998170"/>
                  <a:pt x="5323602" y="3983269"/>
                  <a:pt x="5338502" y="3964197"/>
                </a:cubicBezTo>
                <a:cubicBezTo>
                  <a:pt x="5338502" y="3954661"/>
                  <a:pt x="5328370" y="3940356"/>
                  <a:pt x="5323602" y="3954661"/>
                </a:cubicBezTo>
                <a:cubicBezTo>
                  <a:pt x="5318834" y="3945124"/>
                  <a:pt x="5323602" y="3935588"/>
                  <a:pt x="5299166" y="3945124"/>
                </a:cubicBezTo>
                <a:cubicBezTo>
                  <a:pt x="5299166" y="3925455"/>
                  <a:pt x="5303934" y="3906383"/>
                  <a:pt x="5284264" y="3915919"/>
                </a:cubicBezTo>
                <a:cubicBezTo>
                  <a:pt x="5293802" y="3877179"/>
                  <a:pt x="5327774" y="3886715"/>
                  <a:pt x="5347442" y="3872410"/>
                </a:cubicBezTo>
                <a:cubicBezTo>
                  <a:pt x="5352210" y="3857510"/>
                  <a:pt x="5337906" y="3857510"/>
                  <a:pt x="5342674" y="3843206"/>
                </a:cubicBezTo>
                <a:cubicBezTo>
                  <a:pt x="5361003" y="3868686"/>
                  <a:pt x="5382012" y="3839854"/>
                  <a:pt x="5405703" y="3829879"/>
                </a:cubicBezTo>
                <a:close/>
                <a:moveTo>
                  <a:pt x="5162678" y="3818769"/>
                </a:moveTo>
                <a:cubicBezTo>
                  <a:pt x="5162678" y="3828305"/>
                  <a:pt x="5133473" y="3828305"/>
                  <a:pt x="5153142" y="3837842"/>
                </a:cubicBezTo>
                <a:cubicBezTo>
                  <a:pt x="5157910" y="3837842"/>
                  <a:pt x="5182347" y="3818769"/>
                  <a:pt x="5162678" y="3818769"/>
                </a:cubicBezTo>
                <a:close/>
                <a:moveTo>
                  <a:pt x="726542" y="3814001"/>
                </a:moveTo>
                <a:cubicBezTo>
                  <a:pt x="707470" y="3843206"/>
                  <a:pt x="658597" y="3847973"/>
                  <a:pt x="633563" y="3876582"/>
                </a:cubicBezTo>
                <a:cubicBezTo>
                  <a:pt x="633563" y="3886118"/>
                  <a:pt x="643696" y="3886118"/>
                  <a:pt x="648463" y="3886118"/>
                </a:cubicBezTo>
                <a:cubicBezTo>
                  <a:pt x="594823" y="3939164"/>
                  <a:pt x="511977" y="3943933"/>
                  <a:pt x="453567" y="3992209"/>
                </a:cubicBezTo>
                <a:cubicBezTo>
                  <a:pt x="501844" y="3949296"/>
                  <a:pt x="555486" y="3915324"/>
                  <a:pt x="599591" y="3871814"/>
                </a:cubicBezTo>
                <a:cubicBezTo>
                  <a:pt x="609127" y="3871814"/>
                  <a:pt x="613896" y="3876582"/>
                  <a:pt x="628796" y="3876582"/>
                </a:cubicBezTo>
                <a:cubicBezTo>
                  <a:pt x="643696" y="3843206"/>
                  <a:pt x="692569" y="3814001"/>
                  <a:pt x="726542" y="3814001"/>
                </a:cubicBezTo>
                <a:close/>
                <a:moveTo>
                  <a:pt x="1189645" y="3804464"/>
                </a:moveTo>
                <a:cubicBezTo>
                  <a:pt x="1140772" y="3799697"/>
                  <a:pt x="1131235" y="3828901"/>
                  <a:pt x="1111568" y="3852742"/>
                </a:cubicBezTo>
                <a:cubicBezTo>
                  <a:pt x="1126468" y="3867046"/>
                  <a:pt x="1145540" y="3852742"/>
                  <a:pt x="1160441" y="3847973"/>
                </a:cubicBezTo>
                <a:cubicBezTo>
                  <a:pt x="1155672" y="3823537"/>
                  <a:pt x="1180109" y="3818769"/>
                  <a:pt x="1189645" y="3804464"/>
                </a:cubicBezTo>
                <a:close/>
                <a:moveTo>
                  <a:pt x="4382494" y="3803869"/>
                </a:moveTo>
                <a:cubicBezTo>
                  <a:pt x="4372363" y="3799100"/>
                  <a:pt x="4372363" y="3813405"/>
                  <a:pt x="4362827" y="3808636"/>
                </a:cubicBezTo>
                <a:cubicBezTo>
                  <a:pt x="4362827" y="3828305"/>
                  <a:pt x="4353291" y="3833073"/>
                  <a:pt x="4358058" y="3847378"/>
                </a:cubicBezTo>
                <a:cubicBezTo>
                  <a:pt x="4343754" y="3847378"/>
                  <a:pt x="4333622" y="3856914"/>
                  <a:pt x="4324086" y="3866451"/>
                </a:cubicBezTo>
                <a:cubicBezTo>
                  <a:pt x="4324086" y="3856914"/>
                  <a:pt x="4338986" y="3852145"/>
                  <a:pt x="4319317" y="3852145"/>
                </a:cubicBezTo>
                <a:cubicBezTo>
                  <a:pt x="4309781" y="3862278"/>
                  <a:pt x="4338986" y="3881351"/>
                  <a:pt x="4314550" y="3886118"/>
                </a:cubicBezTo>
                <a:cubicBezTo>
                  <a:pt x="4324681" y="3886118"/>
                  <a:pt x="4319914" y="3901019"/>
                  <a:pt x="4328853" y="3900423"/>
                </a:cubicBezTo>
                <a:cubicBezTo>
                  <a:pt x="4333622" y="3871218"/>
                  <a:pt x="4372958" y="3875987"/>
                  <a:pt x="4382494" y="3852145"/>
                </a:cubicBezTo>
                <a:cubicBezTo>
                  <a:pt x="4382494" y="3827709"/>
                  <a:pt x="4377727" y="3822941"/>
                  <a:pt x="4382494" y="3803869"/>
                </a:cubicBezTo>
                <a:close/>
                <a:moveTo>
                  <a:pt x="814752" y="3790160"/>
                </a:moveTo>
                <a:cubicBezTo>
                  <a:pt x="829056" y="3799697"/>
                  <a:pt x="799852" y="3799697"/>
                  <a:pt x="805216" y="3814001"/>
                </a:cubicBezTo>
                <a:cubicBezTo>
                  <a:pt x="795680" y="3804464"/>
                  <a:pt x="795680" y="3814001"/>
                  <a:pt x="780780" y="3814001"/>
                </a:cubicBezTo>
                <a:cubicBezTo>
                  <a:pt x="780780" y="3794928"/>
                  <a:pt x="814752" y="3809233"/>
                  <a:pt x="814752" y="3790160"/>
                </a:cubicBezTo>
                <a:close/>
                <a:moveTo>
                  <a:pt x="4397396" y="3780624"/>
                </a:moveTo>
                <a:cubicBezTo>
                  <a:pt x="4397396" y="3785392"/>
                  <a:pt x="4392627" y="3790160"/>
                  <a:pt x="4392627" y="3794928"/>
                </a:cubicBezTo>
                <a:cubicBezTo>
                  <a:pt x="4407528" y="3794928"/>
                  <a:pt x="4417064" y="3794928"/>
                  <a:pt x="4417064" y="3780624"/>
                </a:cubicBezTo>
                <a:cubicBezTo>
                  <a:pt x="4417064" y="3780624"/>
                  <a:pt x="4417064" y="3780624"/>
                  <a:pt x="4397396" y="3780624"/>
                </a:cubicBezTo>
                <a:close/>
                <a:moveTo>
                  <a:pt x="4967782" y="3771088"/>
                </a:moveTo>
                <a:cubicBezTo>
                  <a:pt x="4967782" y="3780624"/>
                  <a:pt x="4948112" y="3794928"/>
                  <a:pt x="4967782" y="3790160"/>
                </a:cubicBezTo>
                <a:cubicBezTo>
                  <a:pt x="4958245" y="3818769"/>
                  <a:pt x="4933808" y="3790160"/>
                  <a:pt x="4933808" y="3814001"/>
                </a:cubicBezTo>
                <a:cubicBezTo>
                  <a:pt x="4919504" y="3790160"/>
                  <a:pt x="4953476" y="3780028"/>
                  <a:pt x="4967782" y="3771088"/>
                </a:cubicBezTo>
                <a:close/>
                <a:moveTo>
                  <a:pt x="638332" y="3760955"/>
                </a:moveTo>
                <a:cubicBezTo>
                  <a:pt x="653232" y="3756188"/>
                  <a:pt x="647868" y="3775260"/>
                  <a:pt x="662768" y="3765724"/>
                </a:cubicBezTo>
                <a:cubicBezTo>
                  <a:pt x="662768" y="3775260"/>
                  <a:pt x="653232" y="3770491"/>
                  <a:pt x="653232" y="3770491"/>
                </a:cubicBezTo>
                <a:cubicBezTo>
                  <a:pt x="628796" y="3814001"/>
                  <a:pt x="634160" y="3809233"/>
                  <a:pt x="590054" y="3818769"/>
                </a:cubicBezTo>
                <a:cubicBezTo>
                  <a:pt x="570981" y="3823537"/>
                  <a:pt x="551314" y="3833073"/>
                  <a:pt x="526877" y="3842609"/>
                </a:cubicBezTo>
                <a:cubicBezTo>
                  <a:pt x="532241" y="3828305"/>
                  <a:pt x="551314" y="3814001"/>
                  <a:pt x="570981" y="3823537"/>
                </a:cubicBezTo>
                <a:cubicBezTo>
                  <a:pt x="590054" y="3794928"/>
                  <a:pt x="614491" y="3775260"/>
                  <a:pt x="638332" y="3760955"/>
                </a:cubicBezTo>
                <a:close/>
                <a:moveTo>
                  <a:pt x="5343270" y="3756188"/>
                </a:moveTo>
                <a:cubicBezTo>
                  <a:pt x="5353402" y="3756188"/>
                  <a:pt x="5343270" y="3770491"/>
                  <a:pt x="5343270" y="3770491"/>
                </a:cubicBezTo>
                <a:cubicBezTo>
                  <a:pt x="5333138" y="3775260"/>
                  <a:pt x="5333138" y="3770491"/>
                  <a:pt x="5323602" y="3765724"/>
                </a:cubicBezTo>
                <a:cubicBezTo>
                  <a:pt x="5328370" y="3760955"/>
                  <a:pt x="5338502" y="3765724"/>
                  <a:pt x="5343270" y="3760955"/>
                </a:cubicBezTo>
                <a:cubicBezTo>
                  <a:pt x="5343270" y="3760955"/>
                  <a:pt x="5343270" y="3760955"/>
                  <a:pt x="5343270" y="3756188"/>
                </a:cubicBezTo>
                <a:close/>
                <a:moveTo>
                  <a:pt x="4942627" y="3751122"/>
                </a:moveTo>
                <a:cubicBezTo>
                  <a:pt x="4946063" y="3751122"/>
                  <a:pt x="4949751" y="3752612"/>
                  <a:pt x="4953476" y="3756188"/>
                </a:cubicBezTo>
                <a:cubicBezTo>
                  <a:pt x="4953476" y="3775260"/>
                  <a:pt x="4938576" y="3775260"/>
                  <a:pt x="4924272" y="3775260"/>
                </a:cubicBezTo>
                <a:cubicBezTo>
                  <a:pt x="4924272" y="3764531"/>
                  <a:pt x="4932318" y="3751122"/>
                  <a:pt x="4942627" y="3751122"/>
                </a:cubicBezTo>
                <a:close/>
                <a:moveTo>
                  <a:pt x="4831294" y="3746651"/>
                </a:moveTo>
                <a:cubicBezTo>
                  <a:pt x="4841426" y="3746651"/>
                  <a:pt x="4831294" y="3765724"/>
                  <a:pt x="4836658" y="3770491"/>
                </a:cubicBezTo>
                <a:cubicBezTo>
                  <a:pt x="4831294" y="3770491"/>
                  <a:pt x="4831294" y="3760955"/>
                  <a:pt x="4821758" y="3760955"/>
                </a:cubicBezTo>
                <a:cubicBezTo>
                  <a:pt x="4816394" y="3751419"/>
                  <a:pt x="4831294" y="3756188"/>
                  <a:pt x="4831294" y="3746651"/>
                </a:cubicBezTo>
                <a:close/>
                <a:moveTo>
                  <a:pt x="4524347" y="3746651"/>
                </a:moveTo>
                <a:cubicBezTo>
                  <a:pt x="4539247" y="3756188"/>
                  <a:pt x="4519578" y="3780028"/>
                  <a:pt x="4519578" y="3790160"/>
                </a:cubicBezTo>
                <a:cubicBezTo>
                  <a:pt x="4495142" y="3780624"/>
                  <a:pt x="4524347" y="3760955"/>
                  <a:pt x="4524347" y="3746651"/>
                </a:cubicBezTo>
                <a:close/>
                <a:moveTo>
                  <a:pt x="1180109" y="3736519"/>
                </a:moveTo>
                <a:cubicBezTo>
                  <a:pt x="1150904" y="3746651"/>
                  <a:pt x="1150904" y="3790160"/>
                  <a:pt x="1116932" y="3794332"/>
                </a:cubicBezTo>
                <a:cubicBezTo>
                  <a:pt x="1146135" y="3808636"/>
                  <a:pt x="1175341" y="3770491"/>
                  <a:pt x="1180109" y="3736519"/>
                </a:cubicBezTo>
                <a:close/>
                <a:moveTo>
                  <a:pt x="5060760" y="3731751"/>
                </a:moveTo>
                <a:cubicBezTo>
                  <a:pt x="5060760" y="3736519"/>
                  <a:pt x="5051224" y="3756188"/>
                  <a:pt x="5060760" y="3755591"/>
                </a:cubicBezTo>
                <a:cubicBezTo>
                  <a:pt x="5060760" y="3746055"/>
                  <a:pt x="5075064" y="3746055"/>
                  <a:pt x="5070296" y="3736519"/>
                </a:cubicBezTo>
                <a:cubicBezTo>
                  <a:pt x="5065528" y="3736519"/>
                  <a:pt x="5065528" y="3731751"/>
                  <a:pt x="5060760" y="3731751"/>
                </a:cubicBezTo>
                <a:close/>
                <a:moveTo>
                  <a:pt x="5202014" y="3727579"/>
                </a:moveTo>
                <a:cubicBezTo>
                  <a:pt x="5191883" y="3727579"/>
                  <a:pt x="5187114" y="3732347"/>
                  <a:pt x="5182347" y="3741884"/>
                </a:cubicBezTo>
                <a:cubicBezTo>
                  <a:pt x="5187711" y="3741884"/>
                  <a:pt x="5192478" y="3741884"/>
                  <a:pt x="5197247" y="3746651"/>
                </a:cubicBezTo>
                <a:cubicBezTo>
                  <a:pt x="5197247" y="3741884"/>
                  <a:pt x="5202014" y="3736519"/>
                  <a:pt x="5202014" y="3727579"/>
                </a:cubicBezTo>
                <a:close/>
                <a:moveTo>
                  <a:pt x="1146062" y="3724273"/>
                </a:moveTo>
                <a:cubicBezTo>
                  <a:pt x="1125275" y="3724859"/>
                  <a:pt x="1102478" y="3735923"/>
                  <a:pt x="1087726" y="3746651"/>
                </a:cubicBezTo>
                <a:cubicBezTo>
                  <a:pt x="1082362" y="3760955"/>
                  <a:pt x="1102031" y="3751419"/>
                  <a:pt x="1102627" y="3761551"/>
                </a:cubicBezTo>
                <a:cubicBezTo>
                  <a:pt x="1121699" y="3756784"/>
                  <a:pt x="1170573" y="3746651"/>
                  <a:pt x="1165805" y="3727579"/>
                </a:cubicBezTo>
                <a:cubicBezTo>
                  <a:pt x="1159695" y="3725046"/>
                  <a:pt x="1152990" y="3724077"/>
                  <a:pt x="1146062" y="3724273"/>
                </a:cubicBezTo>
                <a:close/>
                <a:moveTo>
                  <a:pt x="4694806" y="3707911"/>
                </a:moveTo>
                <a:cubicBezTo>
                  <a:pt x="4709707" y="3712678"/>
                  <a:pt x="4709707" y="3722215"/>
                  <a:pt x="4714476" y="3732347"/>
                </a:cubicBezTo>
                <a:cubicBezTo>
                  <a:pt x="4709707" y="3737115"/>
                  <a:pt x="4694806" y="3737115"/>
                  <a:pt x="4690038" y="3746651"/>
                </a:cubicBezTo>
                <a:cubicBezTo>
                  <a:pt x="4685270" y="3741287"/>
                  <a:pt x="4685270" y="3726982"/>
                  <a:pt x="4685270" y="3717446"/>
                </a:cubicBezTo>
                <a:cubicBezTo>
                  <a:pt x="4685270" y="3712678"/>
                  <a:pt x="4694806" y="3717446"/>
                  <a:pt x="4694806" y="3707911"/>
                </a:cubicBezTo>
                <a:close/>
                <a:moveTo>
                  <a:pt x="5074031" y="3692460"/>
                </a:moveTo>
                <a:cubicBezTo>
                  <a:pt x="5057519" y="3691483"/>
                  <a:pt x="5041091" y="3704334"/>
                  <a:pt x="5041091" y="3722215"/>
                </a:cubicBezTo>
                <a:cubicBezTo>
                  <a:pt x="5070296" y="3726982"/>
                  <a:pt x="5080428" y="3712678"/>
                  <a:pt x="5089965" y="3698374"/>
                </a:cubicBezTo>
                <a:cubicBezTo>
                  <a:pt x="5085048" y="3694649"/>
                  <a:pt x="5079535" y="3692786"/>
                  <a:pt x="5074031" y="3692460"/>
                </a:cubicBezTo>
                <a:close/>
                <a:moveTo>
                  <a:pt x="943994" y="3687469"/>
                </a:moveTo>
                <a:cubicBezTo>
                  <a:pt x="940473" y="3687124"/>
                  <a:pt x="936488" y="3689881"/>
                  <a:pt x="931570" y="3698374"/>
                </a:cubicBezTo>
                <a:cubicBezTo>
                  <a:pt x="931570" y="3698374"/>
                  <a:pt x="931570" y="3698374"/>
                  <a:pt x="941107" y="3698374"/>
                </a:cubicBezTo>
                <a:cubicBezTo>
                  <a:pt x="936339" y="3717446"/>
                  <a:pt x="951239" y="3712678"/>
                  <a:pt x="956007" y="3722215"/>
                </a:cubicBezTo>
                <a:cubicBezTo>
                  <a:pt x="965543" y="3722215"/>
                  <a:pt x="970312" y="3712678"/>
                  <a:pt x="975676" y="3703142"/>
                </a:cubicBezTo>
                <a:cubicBezTo>
                  <a:pt x="960925" y="3717447"/>
                  <a:pt x="954555" y="3688503"/>
                  <a:pt x="943994" y="3687469"/>
                </a:cubicBezTo>
                <a:close/>
                <a:moveTo>
                  <a:pt x="888835" y="3664420"/>
                </a:moveTo>
                <a:cubicBezTo>
                  <a:pt x="861539" y="3666152"/>
                  <a:pt x="837848" y="3683474"/>
                  <a:pt x="819520" y="3697778"/>
                </a:cubicBezTo>
                <a:cubicBezTo>
                  <a:pt x="829056" y="3712678"/>
                  <a:pt x="819520" y="3717446"/>
                  <a:pt x="824288" y="3726982"/>
                </a:cubicBezTo>
                <a:cubicBezTo>
                  <a:pt x="848726" y="3698374"/>
                  <a:pt x="882698" y="3683474"/>
                  <a:pt x="917267" y="3668574"/>
                </a:cubicBezTo>
                <a:cubicBezTo>
                  <a:pt x="907433" y="3664998"/>
                  <a:pt x="897934" y="3663843"/>
                  <a:pt x="888835" y="3664420"/>
                </a:cubicBezTo>
                <a:close/>
                <a:moveTo>
                  <a:pt x="833825" y="3659633"/>
                </a:moveTo>
                <a:cubicBezTo>
                  <a:pt x="829056" y="3664402"/>
                  <a:pt x="819520" y="3669169"/>
                  <a:pt x="818925" y="3678706"/>
                </a:cubicBezTo>
                <a:cubicBezTo>
                  <a:pt x="824288" y="3678706"/>
                  <a:pt x="824288" y="3683474"/>
                  <a:pt x="833825" y="3683474"/>
                </a:cubicBezTo>
                <a:cubicBezTo>
                  <a:pt x="833825" y="3678706"/>
                  <a:pt x="843361" y="3659633"/>
                  <a:pt x="833825" y="3659633"/>
                </a:cubicBezTo>
                <a:close/>
                <a:moveTo>
                  <a:pt x="4851633" y="3595263"/>
                </a:moveTo>
                <a:cubicBezTo>
                  <a:pt x="4849771" y="3594667"/>
                  <a:pt x="4848579" y="3594667"/>
                  <a:pt x="4846194" y="3597051"/>
                </a:cubicBezTo>
                <a:cubicBezTo>
                  <a:pt x="4846194" y="3597051"/>
                  <a:pt x="4846194" y="3597051"/>
                  <a:pt x="4846194" y="3606587"/>
                </a:cubicBezTo>
                <a:cubicBezTo>
                  <a:pt x="4851558" y="3616124"/>
                  <a:pt x="4851558" y="3606587"/>
                  <a:pt x="4861094" y="3606587"/>
                </a:cubicBezTo>
                <a:cubicBezTo>
                  <a:pt x="4861094" y="3606587"/>
                  <a:pt x="4861094" y="3606587"/>
                  <a:pt x="4861094" y="3597051"/>
                </a:cubicBezTo>
                <a:cubicBezTo>
                  <a:pt x="4856029" y="3597051"/>
                  <a:pt x="4853496" y="3595859"/>
                  <a:pt x="4851633" y="3595263"/>
                </a:cubicBezTo>
                <a:close/>
                <a:moveTo>
                  <a:pt x="4539247" y="3553542"/>
                </a:moveTo>
                <a:cubicBezTo>
                  <a:pt x="4519578" y="3558311"/>
                  <a:pt x="4495142" y="3558311"/>
                  <a:pt x="4490374" y="3577383"/>
                </a:cubicBezTo>
                <a:cubicBezTo>
                  <a:pt x="4514811" y="3577383"/>
                  <a:pt x="4534478" y="3572615"/>
                  <a:pt x="4539247" y="3553542"/>
                </a:cubicBezTo>
                <a:close/>
                <a:moveTo>
                  <a:pt x="4968378" y="3548178"/>
                </a:moveTo>
                <a:cubicBezTo>
                  <a:pt x="4983278" y="3543410"/>
                  <a:pt x="4978509" y="3557714"/>
                  <a:pt x="4988046" y="3557714"/>
                </a:cubicBezTo>
                <a:cubicBezTo>
                  <a:pt x="4982682" y="3567847"/>
                  <a:pt x="4973146" y="3572615"/>
                  <a:pt x="4973146" y="3586920"/>
                </a:cubicBezTo>
                <a:cubicBezTo>
                  <a:pt x="4953476" y="3577383"/>
                  <a:pt x="4982682" y="3567847"/>
                  <a:pt x="4968378" y="3548178"/>
                </a:cubicBezTo>
                <a:close/>
                <a:moveTo>
                  <a:pt x="4033231" y="3543410"/>
                </a:moveTo>
                <a:cubicBezTo>
                  <a:pt x="4026525" y="3542814"/>
                  <a:pt x="4018032" y="3544006"/>
                  <a:pt x="4003430" y="3544006"/>
                </a:cubicBezTo>
                <a:cubicBezTo>
                  <a:pt x="3998662" y="3558906"/>
                  <a:pt x="4003430" y="3568443"/>
                  <a:pt x="4008198" y="3577979"/>
                </a:cubicBezTo>
                <a:cubicBezTo>
                  <a:pt x="3998065" y="3577979"/>
                  <a:pt x="3998065" y="3587515"/>
                  <a:pt x="3993297" y="3587515"/>
                </a:cubicBezTo>
                <a:cubicBezTo>
                  <a:pt x="3993297" y="3577979"/>
                  <a:pt x="3987933" y="3573211"/>
                  <a:pt x="3978397" y="3573211"/>
                </a:cubicBezTo>
                <a:cubicBezTo>
                  <a:pt x="3973629" y="3587515"/>
                  <a:pt x="3978397" y="3592284"/>
                  <a:pt x="3983165" y="3597051"/>
                </a:cubicBezTo>
                <a:cubicBezTo>
                  <a:pt x="3973629" y="3606587"/>
                  <a:pt x="3959324" y="3606587"/>
                  <a:pt x="3944424" y="3616124"/>
                </a:cubicBezTo>
                <a:cubicBezTo>
                  <a:pt x="3953960" y="3635793"/>
                  <a:pt x="3939656" y="3640560"/>
                  <a:pt x="3924756" y="3645329"/>
                </a:cubicBezTo>
                <a:cubicBezTo>
                  <a:pt x="3924756" y="3660229"/>
                  <a:pt x="3929523" y="3660229"/>
                  <a:pt x="3929523" y="3674533"/>
                </a:cubicBezTo>
                <a:cubicBezTo>
                  <a:pt x="3914623" y="3674533"/>
                  <a:pt x="3919987" y="3688838"/>
                  <a:pt x="3905087" y="3688838"/>
                </a:cubicBezTo>
                <a:cubicBezTo>
                  <a:pt x="3905087" y="3684069"/>
                  <a:pt x="3900320" y="3684069"/>
                  <a:pt x="3900320" y="3688838"/>
                </a:cubicBezTo>
                <a:cubicBezTo>
                  <a:pt x="3909856" y="3693606"/>
                  <a:pt x="3914623" y="3698374"/>
                  <a:pt x="3934292" y="3698374"/>
                </a:cubicBezTo>
                <a:cubicBezTo>
                  <a:pt x="3973629" y="3654865"/>
                  <a:pt x="4036806" y="3640560"/>
                  <a:pt x="4066607" y="3586920"/>
                </a:cubicBezTo>
                <a:cubicBezTo>
                  <a:pt x="4047534" y="3586920"/>
                  <a:pt x="4047534" y="3611356"/>
                  <a:pt x="4032634" y="3616124"/>
                </a:cubicBezTo>
                <a:cubicBezTo>
                  <a:pt x="4037998" y="3601820"/>
                  <a:pt x="4023098" y="3606587"/>
                  <a:pt x="4023098" y="3597051"/>
                </a:cubicBezTo>
                <a:cubicBezTo>
                  <a:pt x="4032634" y="3582747"/>
                  <a:pt x="4047534" y="3572615"/>
                  <a:pt x="4052303" y="3553542"/>
                </a:cubicBezTo>
                <a:cubicBezTo>
                  <a:pt x="4044853" y="3546390"/>
                  <a:pt x="4039936" y="3544006"/>
                  <a:pt x="4033231" y="3543410"/>
                </a:cubicBezTo>
                <a:close/>
                <a:moveTo>
                  <a:pt x="5082672" y="3536444"/>
                </a:moveTo>
                <a:lnTo>
                  <a:pt x="5082243" y="3537213"/>
                </a:lnTo>
                <a:lnTo>
                  <a:pt x="5082290" y="3536556"/>
                </a:lnTo>
                <a:close/>
                <a:moveTo>
                  <a:pt x="5060760" y="3533874"/>
                </a:moveTo>
                <a:cubicBezTo>
                  <a:pt x="5065528" y="3546093"/>
                  <a:pt x="5074021" y="3544900"/>
                  <a:pt x="5081322" y="3538866"/>
                </a:cubicBezTo>
                <a:lnTo>
                  <a:pt x="5082243" y="3537213"/>
                </a:lnTo>
                <a:lnTo>
                  <a:pt x="5080428" y="3562483"/>
                </a:lnTo>
                <a:cubicBezTo>
                  <a:pt x="5070892" y="3562483"/>
                  <a:pt x="5055991" y="3557714"/>
                  <a:pt x="5055991" y="3572019"/>
                </a:cubicBezTo>
                <a:cubicBezTo>
                  <a:pt x="5041091" y="3572019"/>
                  <a:pt x="5055991" y="3548178"/>
                  <a:pt x="5041091" y="3557714"/>
                </a:cubicBezTo>
                <a:cubicBezTo>
                  <a:pt x="5045860" y="3548178"/>
                  <a:pt x="5045860" y="3533874"/>
                  <a:pt x="5060760" y="3533874"/>
                </a:cubicBezTo>
                <a:close/>
                <a:moveTo>
                  <a:pt x="4349118" y="3519569"/>
                </a:moveTo>
                <a:cubicBezTo>
                  <a:pt x="4334218" y="3519569"/>
                  <a:pt x="4324681" y="3529105"/>
                  <a:pt x="4334218" y="3538642"/>
                </a:cubicBezTo>
                <a:cubicBezTo>
                  <a:pt x="4344350" y="3538642"/>
                  <a:pt x="4349118" y="3533874"/>
                  <a:pt x="4349118" y="3519569"/>
                </a:cubicBezTo>
                <a:close/>
                <a:moveTo>
                  <a:pt x="5114401" y="3514205"/>
                </a:moveTo>
                <a:cubicBezTo>
                  <a:pt x="5114401" y="3518974"/>
                  <a:pt x="5109632" y="3523742"/>
                  <a:pt x="5109632" y="3528510"/>
                </a:cubicBezTo>
                <a:lnTo>
                  <a:pt x="5082672" y="3536444"/>
                </a:lnTo>
                <a:lnTo>
                  <a:pt x="5094732" y="3514802"/>
                </a:lnTo>
                <a:cubicBezTo>
                  <a:pt x="5109632" y="3519569"/>
                  <a:pt x="5104865" y="3519569"/>
                  <a:pt x="5114401" y="3514205"/>
                </a:cubicBezTo>
                <a:close/>
                <a:moveTo>
                  <a:pt x="4338986" y="3505265"/>
                </a:moveTo>
                <a:cubicBezTo>
                  <a:pt x="4329450" y="3505265"/>
                  <a:pt x="4314550" y="3505265"/>
                  <a:pt x="4314550" y="3519569"/>
                </a:cubicBezTo>
                <a:cubicBezTo>
                  <a:pt x="4329450" y="3519569"/>
                  <a:pt x="4334218" y="3514802"/>
                  <a:pt x="4338986" y="3505265"/>
                </a:cubicBezTo>
                <a:close/>
                <a:moveTo>
                  <a:pt x="829429" y="3496325"/>
                </a:moveTo>
                <a:cubicBezTo>
                  <a:pt x="839785" y="3495729"/>
                  <a:pt x="850811" y="3498113"/>
                  <a:pt x="858262" y="3500497"/>
                </a:cubicBezTo>
                <a:cubicBezTo>
                  <a:pt x="853493" y="3514802"/>
                  <a:pt x="829056" y="3514802"/>
                  <a:pt x="804620" y="3510033"/>
                </a:cubicBezTo>
                <a:cubicBezTo>
                  <a:pt x="809388" y="3500497"/>
                  <a:pt x="819073" y="3496921"/>
                  <a:pt x="829429" y="3496325"/>
                </a:cubicBezTo>
                <a:close/>
                <a:moveTo>
                  <a:pt x="4368786" y="3486193"/>
                </a:moveTo>
                <a:cubicBezTo>
                  <a:pt x="4368786" y="3490961"/>
                  <a:pt x="4358654" y="3490961"/>
                  <a:pt x="4353886" y="3490961"/>
                </a:cubicBezTo>
                <a:cubicBezTo>
                  <a:pt x="4353886" y="3500497"/>
                  <a:pt x="4353886" y="3510033"/>
                  <a:pt x="4363422" y="3510033"/>
                </a:cubicBezTo>
                <a:cubicBezTo>
                  <a:pt x="4363422" y="3495729"/>
                  <a:pt x="4383091" y="3490961"/>
                  <a:pt x="4368786" y="3486193"/>
                </a:cubicBezTo>
                <a:close/>
                <a:moveTo>
                  <a:pt x="4734143" y="3476060"/>
                </a:moveTo>
                <a:cubicBezTo>
                  <a:pt x="4719243" y="3476060"/>
                  <a:pt x="4709707" y="3476060"/>
                  <a:pt x="4709707" y="3485596"/>
                </a:cubicBezTo>
                <a:cubicBezTo>
                  <a:pt x="4719243" y="3485596"/>
                  <a:pt x="4729376" y="3490365"/>
                  <a:pt x="4734143" y="3476060"/>
                </a:cubicBezTo>
                <a:close/>
                <a:moveTo>
                  <a:pt x="5187711" y="3466524"/>
                </a:moveTo>
                <a:cubicBezTo>
                  <a:pt x="5187711" y="3466524"/>
                  <a:pt x="5187711" y="3466524"/>
                  <a:pt x="5187711" y="3485596"/>
                </a:cubicBezTo>
                <a:cubicBezTo>
                  <a:pt x="5197247" y="3485596"/>
                  <a:pt x="5202014" y="3485596"/>
                  <a:pt x="5207380" y="3480829"/>
                </a:cubicBezTo>
                <a:cubicBezTo>
                  <a:pt x="5207380" y="3471293"/>
                  <a:pt x="5197247" y="3466524"/>
                  <a:pt x="5187711" y="3466524"/>
                </a:cubicBezTo>
                <a:close/>
                <a:moveTo>
                  <a:pt x="4573220" y="3452220"/>
                </a:moveTo>
                <a:cubicBezTo>
                  <a:pt x="4554147" y="3456988"/>
                  <a:pt x="4548783" y="3466524"/>
                  <a:pt x="4539247" y="3476060"/>
                </a:cubicBezTo>
                <a:cubicBezTo>
                  <a:pt x="4553552" y="3480829"/>
                  <a:pt x="4548783" y="3510033"/>
                  <a:pt x="4544016" y="3519569"/>
                </a:cubicBezTo>
                <a:cubicBezTo>
                  <a:pt x="4558319" y="3529105"/>
                  <a:pt x="4568452" y="3510033"/>
                  <a:pt x="4573220" y="3520166"/>
                </a:cubicBezTo>
                <a:cubicBezTo>
                  <a:pt x="4573220" y="3534470"/>
                  <a:pt x="4548783" y="3529702"/>
                  <a:pt x="4548783" y="3544006"/>
                </a:cubicBezTo>
                <a:cubicBezTo>
                  <a:pt x="4553552" y="3548775"/>
                  <a:pt x="4563088" y="3553542"/>
                  <a:pt x="4577988" y="3553542"/>
                </a:cubicBezTo>
                <a:cubicBezTo>
                  <a:pt x="4597657" y="3534470"/>
                  <a:pt x="4641762" y="3539238"/>
                  <a:pt x="4646530" y="3500497"/>
                </a:cubicBezTo>
                <a:cubicBezTo>
                  <a:pt x="4631629" y="3486193"/>
                  <a:pt x="4611960" y="3500497"/>
                  <a:pt x="4602424" y="3510033"/>
                </a:cubicBezTo>
                <a:cubicBezTo>
                  <a:pt x="4597657" y="3490365"/>
                  <a:pt x="4573220" y="3485596"/>
                  <a:pt x="4563683" y="3471293"/>
                </a:cubicBezTo>
                <a:cubicBezTo>
                  <a:pt x="4568452" y="3471293"/>
                  <a:pt x="4573220" y="3466524"/>
                  <a:pt x="4573220" y="3452220"/>
                </a:cubicBezTo>
                <a:close/>
                <a:moveTo>
                  <a:pt x="5319430" y="3437915"/>
                </a:moveTo>
                <a:cubicBezTo>
                  <a:pt x="5324198" y="3433147"/>
                  <a:pt x="5324198" y="3442684"/>
                  <a:pt x="5328966" y="3442684"/>
                </a:cubicBezTo>
                <a:cubicBezTo>
                  <a:pt x="5333734" y="3456988"/>
                  <a:pt x="5314066" y="3452220"/>
                  <a:pt x="5314066" y="3461756"/>
                </a:cubicBezTo>
                <a:cubicBezTo>
                  <a:pt x="5299762" y="3456988"/>
                  <a:pt x="5314066" y="3442684"/>
                  <a:pt x="5319430" y="3437915"/>
                </a:cubicBezTo>
                <a:close/>
                <a:moveTo>
                  <a:pt x="5167447" y="3436723"/>
                </a:moveTo>
                <a:cubicBezTo>
                  <a:pt x="5118573" y="3461160"/>
                  <a:pt x="5070296" y="3494537"/>
                  <a:pt x="5026191" y="3528510"/>
                </a:cubicBezTo>
                <a:cubicBezTo>
                  <a:pt x="5031555" y="3547583"/>
                  <a:pt x="5026191" y="3572019"/>
                  <a:pt x="5041091" y="3581556"/>
                </a:cubicBezTo>
                <a:cubicBezTo>
                  <a:pt x="5022019" y="3581556"/>
                  <a:pt x="5031555" y="3591092"/>
                  <a:pt x="5031555" y="3600628"/>
                </a:cubicBezTo>
                <a:cubicBezTo>
                  <a:pt x="5016654" y="3610164"/>
                  <a:pt x="4997582" y="3605396"/>
                  <a:pt x="4982682" y="3614932"/>
                </a:cubicBezTo>
                <a:cubicBezTo>
                  <a:pt x="4977914" y="3624468"/>
                  <a:pt x="5002350" y="3629237"/>
                  <a:pt x="4987450" y="3634005"/>
                </a:cubicBezTo>
                <a:cubicBezTo>
                  <a:pt x="4987450" y="3634005"/>
                  <a:pt x="4987450" y="3634005"/>
                  <a:pt x="4967782" y="3634005"/>
                </a:cubicBezTo>
                <a:cubicBezTo>
                  <a:pt x="4973146" y="3619700"/>
                  <a:pt x="4963014" y="3614932"/>
                  <a:pt x="4958245" y="3610164"/>
                </a:cubicBezTo>
                <a:cubicBezTo>
                  <a:pt x="4997582" y="3600628"/>
                  <a:pt x="5031555" y="3561886"/>
                  <a:pt x="5002350" y="3523146"/>
                </a:cubicBezTo>
                <a:cubicBezTo>
                  <a:pt x="5012483" y="3523146"/>
                  <a:pt x="5012483" y="3532682"/>
                  <a:pt x="5022019" y="3527914"/>
                </a:cubicBezTo>
                <a:cubicBezTo>
                  <a:pt x="5017250" y="3508246"/>
                  <a:pt x="5022019" y="3513013"/>
                  <a:pt x="5022019" y="3493941"/>
                </a:cubicBezTo>
                <a:cubicBezTo>
                  <a:pt x="5012483" y="3493941"/>
                  <a:pt x="5002350" y="3493941"/>
                  <a:pt x="4997582" y="3489173"/>
                </a:cubicBezTo>
                <a:cubicBezTo>
                  <a:pt x="4977914" y="3499305"/>
                  <a:pt x="4982682" y="3532682"/>
                  <a:pt x="4953476" y="3523146"/>
                </a:cubicBezTo>
                <a:cubicBezTo>
                  <a:pt x="4948709" y="3542814"/>
                  <a:pt x="4943940" y="3561886"/>
                  <a:pt x="4924272" y="3566655"/>
                </a:cubicBezTo>
                <a:cubicBezTo>
                  <a:pt x="4924272" y="3566655"/>
                  <a:pt x="4924272" y="3566655"/>
                  <a:pt x="4924272" y="3552350"/>
                </a:cubicBezTo>
                <a:cubicBezTo>
                  <a:pt x="4909968" y="3547583"/>
                  <a:pt x="4904604" y="3557119"/>
                  <a:pt x="4895068" y="3561886"/>
                </a:cubicBezTo>
                <a:cubicBezTo>
                  <a:pt x="4890300" y="3576787"/>
                  <a:pt x="4895068" y="3586323"/>
                  <a:pt x="4899836" y="3595859"/>
                </a:cubicBezTo>
                <a:cubicBezTo>
                  <a:pt x="4861094" y="3605396"/>
                  <a:pt x="4865863" y="3648905"/>
                  <a:pt x="4841426" y="3667977"/>
                </a:cubicBezTo>
                <a:cubicBezTo>
                  <a:pt x="4816989" y="3643541"/>
                  <a:pt x="4807453" y="3687050"/>
                  <a:pt x="4792553" y="3691818"/>
                </a:cubicBezTo>
                <a:cubicBezTo>
                  <a:pt x="4778248" y="3687050"/>
                  <a:pt x="4778248" y="3682281"/>
                  <a:pt x="4763348" y="3687050"/>
                </a:cubicBezTo>
                <a:cubicBezTo>
                  <a:pt x="4768116" y="3701950"/>
                  <a:pt x="4758580" y="3711487"/>
                  <a:pt x="4758580" y="3725790"/>
                </a:cubicBezTo>
                <a:cubicBezTo>
                  <a:pt x="4773482" y="3721023"/>
                  <a:pt x="4773482" y="3725790"/>
                  <a:pt x="4778248" y="3740095"/>
                </a:cubicBezTo>
                <a:cubicBezTo>
                  <a:pt x="4768713" y="3740095"/>
                  <a:pt x="4749044" y="3749631"/>
                  <a:pt x="4744276" y="3744863"/>
                </a:cubicBezTo>
                <a:cubicBezTo>
                  <a:pt x="4749044" y="3729962"/>
                  <a:pt x="4753812" y="3725195"/>
                  <a:pt x="4753812" y="3710890"/>
                </a:cubicBezTo>
                <a:cubicBezTo>
                  <a:pt x="4724608" y="3706122"/>
                  <a:pt x="4758580" y="3672149"/>
                  <a:pt x="4753812" y="3657845"/>
                </a:cubicBezTo>
                <a:cubicBezTo>
                  <a:pt x="4758580" y="3657845"/>
                  <a:pt x="4758580" y="3667381"/>
                  <a:pt x="4763348" y="3667381"/>
                </a:cubicBezTo>
                <a:cubicBezTo>
                  <a:pt x="4768116" y="3653077"/>
                  <a:pt x="4787784" y="3633408"/>
                  <a:pt x="4783017" y="3623872"/>
                </a:cubicBezTo>
                <a:cubicBezTo>
                  <a:pt x="4768713" y="3623872"/>
                  <a:pt x="4763944" y="3638177"/>
                  <a:pt x="4749044" y="3628640"/>
                </a:cubicBezTo>
                <a:cubicBezTo>
                  <a:pt x="4753812" y="3647713"/>
                  <a:pt x="4743680" y="3633408"/>
                  <a:pt x="4734143" y="3638177"/>
                </a:cubicBezTo>
                <a:cubicBezTo>
                  <a:pt x="4729376" y="3633408"/>
                  <a:pt x="4748448" y="3628640"/>
                  <a:pt x="4738912" y="3623872"/>
                </a:cubicBezTo>
                <a:cubicBezTo>
                  <a:pt x="4734143" y="3633408"/>
                  <a:pt x="4724012" y="3633408"/>
                  <a:pt x="4714476" y="3638177"/>
                </a:cubicBezTo>
                <a:cubicBezTo>
                  <a:pt x="4724608" y="3676917"/>
                  <a:pt x="4680502" y="3681686"/>
                  <a:pt x="4656066" y="3681686"/>
                </a:cubicBezTo>
                <a:cubicBezTo>
                  <a:pt x="4656066" y="3696586"/>
                  <a:pt x="4666198" y="3706122"/>
                  <a:pt x="4675734" y="3710890"/>
                </a:cubicBezTo>
                <a:cubicBezTo>
                  <a:pt x="4651298" y="3725195"/>
                  <a:pt x="4646530" y="3759168"/>
                  <a:pt x="4622093" y="3768704"/>
                </a:cubicBezTo>
                <a:cubicBezTo>
                  <a:pt x="4622093" y="3788372"/>
                  <a:pt x="4626860" y="3793141"/>
                  <a:pt x="4617324" y="3802677"/>
                </a:cubicBezTo>
                <a:cubicBezTo>
                  <a:pt x="4617324" y="3778240"/>
                  <a:pt x="4612557" y="3773472"/>
                  <a:pt x="4592888" y="3763935"/>
                </a:cubicBezTo>
                <a:cubicBezTo>
                  <a:pt x="4611960" y="3739499"/>
                  <a:pt x="4680502" y="3695990"/>
                  <a:pt x="4626860" y="3672149"/>
                </a:cubicBezTo>
                <a:cubicBezTo>
                  <a:pt x="4607193" y="3681686"/>
                  <a:pt x="4622093" y="3706122"/>
                  <a:pt x="4607193" y="3710890"/>
                </a:cubicBezTo>
                <a:cubicBezTo>
                  <a:pt x="4612557" y="3696586"/>
                  <a:pt x="4592888" y="3706122"/>
                  <a:pt x="4597657" y="3691818"/>
                </a:cubicBezTo>
                <a:cubicBezTo>
                  <a:pt x="4554147" y="3706122"/>
                  <a:pt x="4514811" y="3729962"/>
                  <a:pt x="4480837" y="3763935"/>
                </a:cubicBezTo>
                <a:cubicBezTo>
                  <a:pt x="4486201" y="3763935"/>
                  <a:pt x="4495738" y="3759168"/>
                  <a:pt x="4495738" y="3763935"/>
                </a:cubicBezTo>
                <a:cubicBezTo>
                  <a:pt x="4490970" y="3778836"/>
                  <a:pt x="4471301" y="3802677"/>
                  <a:pt x="4466534" y="3797908"/>
                </a:cubicBezTo>
                <a:cubicBezTo>
                  <a:pt x="4461765" y="3793141"/>
                  <a:pt x="4480837" y="3788372"/>
                  <a:pt x="4471301" y="3783604"/>
                </a:cubicBezTo>
                <a:cubicBezTo>
                  <a:pt x="4446865" y="3793141"/>
                  <a:pt x="4442096" y="3817577"/>
                  <a:pt x="4417660" y="3827113"/>
                </a:cubicBezTo>
                <a:cubicBezTo>
                  <a:pt x="4427792" y="3851550"/>
                  <a:pt x="4403355" y="3856318"/>
                  <a:pt x="4412892" y="3875390"/>
                </a:cubicBezTo>
                <a:cubicBezTo>
                  <a:pt x="4412892" y="3870623"/>
                  <a:pt x="4417660" y="3865854"/>
                  <a:pt x="4422428" y="3865854"/>
                </a:cubicBezTo>
                <a:cubicBezTo>
                  <a:pt x="4427196" y="3880754"/>
                  <a:pt x="4417064" y="3904595"/>
                  <a:pt x="4431964" y="3904595"/>
                </a:cubicBezTo>
                <a:cubicBezTo>
                  <a:pt x="4446268" y="3894463"/>
                  <a:pt x="4446268" y="3889695"/>
                  <a:pt x="4436732" y="3870623"/>
                </a:cubicBezTo>
                <a:cubicBezTo>
                  <a:pt x="4456401" y="3870623"/>
                  <a:pt x="4461170" y="3855722"/>
                  <a:pt x="4465937" y="3841417"/>
                </a:cubicBezTo>
                <a:cubicBezTo>
                  <a:pt x="4451634" y="3831881"/>
                  <a:pt x="4436732" y="3846186"/>
                  <a:pt x="4431964" y="3836650"/>
                </a:cubicBezTo>
                <a:cubicBezTo>
                  <a:pt x="4442096" y="3841417"/>
                  <a:pt x="4437329" y="3827113"/>
                  <a:pt x="4446865" y="3827113"/>
                </a:cubicBezTo>
                <a:cubicBezTo>
                  <a:pt x="4451634" y="3827113"/>
                  <a:pt x="4456996" y="3831881"/>
                  <a:pt x="4466534" y="3831881"/>
                </a:cubicBezTo>
                <a:cubicBezTo>
                  <a:pt x="4471301" y="3812213"/>
                  <a:pt x="4471301" y="3788372"/>
                  <a:pt x="4495738" y="3788372"/>
                </a:cubicBezTo>
                <a:cubicBezTo>
                  <a:pt x="4495738" y="3803272"/>
                  <a:pt x="4495738" y="3812809"/>
                  <a:pt x="4500506" y="3822345"/>
                </a:cubicBezTo>
                <a:cubicBezTo>
                  <a:pt x="4524942" y="3822345"/>
                  <a:pt x="4529711" y="3802677"/>
                  <a:pt x="4544611" y="3793141"/>
                </a:cubicBezTo>
                <a:cubicBezTo>
                  <a:pt x="4549378" y="3812213"/>
                  <a:pt x="4569048" y="3841417"/>
                  <a:pt x="4544611" y="3850954"/>
                </a:cubicBezTo>
                <a:cubicBezTo>
                  <a:pt x="4573816" y="3850954"/>
                  <a:pt x="4568452" y="3821749"/>
                  <a:pt x="4583352" y="3816981"/>
                </a:cubicBezTo>
                <a:cubicBezTo>
                  <a:pt x="4588120" y="3826517"/>
                  <a:pt x="4592888" y="3831286"/>
                  <a:pt x="4607788" y="3831286"/>
                </a:cubicBezTo>
                <a:cubicBezTo>
                  <a:pt x="4622093" y="3821153"/>
                  <a:pt x="4622093" y="3802081"/>
                  <a:pt x="4636994" y="3797313"/>
                </a:cubicBezTo>
                <a:cubicBezTo>
                  <a:pt x="4641762" y="3797313"/>
                  <a:pt x="4632226" y="3806849"/>
                  <a:pt x="4632226" y="3811617"/>
                </a:cubicBezTo>
                <a:cubicBezTo>
                  <a:pt x="4661430" y="3821153"/>
                  <a:pt x="4710303" y="3768108"/>
                  <a:pt x="4719840" y="3753804"/>
                </a:cubicBezTo>
                <a:cubicBezTo>
                  <a:pt x="4719840" y="3758571"/>
                  <a:pt x="4724608" y="3763340"/>
                  <a:pt x="4719840" y="3772876"/>
                </a:cubicBezTo>
                <a:cubicBezTo>
                  <a:pt x="4729972" y="3782412"/>
                  <a:pt x="4729972" y="3753804"/>
                  <a:pt x="4734740" y="3768108"/>
                </a:cubicBezTo>
                <a:cubicBezTo>
                  <a:pt x="4724608" y="3787777"/>
                  <a:pt x="4710303" y="3816385"/>
                  <a:pt x="4685867" y="3806849"/>
                </a:cubicBezTo>
                <a:cubicBezTo>
                  <a:pt x="4681098" y="3806849"/>
                  <a:pt x="4690634" y="3825922"/>
                  <a:pt x="4681098" y="3830689"/>
                </a:cubicBezTo>
                <a:cubicBezTo>
                  <a:pt x="4670966" y="3825922"/>
                  <a:pt x="4675734" y="3816385"/>
                  <a:pt x="4666198" y="3821153"/>
                </a:cubicBezTo>
                <a:cubicBezTo>
                  <a:pt x="4656662" y="3830689"/>
                  <a:pt x="4651298" y="3845590"/>
                  <a:pt x="4641762" y="3859894"/>
                </a:cubicBezTo>
                <a:cubicBezTo>
                  <a:pt x="4641762" y="3859894"/>
                  <a:pt x="4641762" y="3859894"/>
                  <a:pt x="4592888" y="3859894"/>
                </a:cubicBezTo>
                <a:cubicBezTo>
                  <a:pt x="4577988" y="3927244"/>
                  <a:pt x="4499910" y="3932011"/>
                  <a:pt x="4465937" y="3980289"/>
                </a:cubicBezTo>
                <a:cubicBezTo>
                  <a:pt x="4456401" y="3975521"/>
                  <a:pt x="4471301" y="3965984"/>
                  <a:pt x="4456401" y="3965984"/>
                </a:cubicBezTo>
                <a:cubicBezTo>
                  <a:pt x="4427196" y="4019030"/>
                  <a:pt x="4334218" y="4004726"/>
                  <a:pt x="4324681" y="4076844"/>
                </a:cubicBezTo>
                <a:cubicBezTo>
                  <a:pt x="4339582" y="4106048"/>
                  <a:pt x="4368786" y="4096512"/>
                  <a:pt x="4397992" y="4106048"/>
                </a:cubicBezTo>
                <a:cubicBezTo>
                  <a:pt x="4427196" y="4096512"/>
                  <a:pt x="4431964" y="4063135"/>
                  <a:pt x="4446865" y="4033930"/>
                </a:cubicBezTo>
                <a:cubicBezTo>
                  <a:pt x="4465937" y="4038698"/>
                  <a:pt x="4461170" y="4043466"/>
                  <a:pt x="4480837" y="4038698"/>
                </a:cubicBezTo>
                <a:cubicBezTo>
                  <a:pt x="4504678" y="4009493"/>
                  <a:pt x="4470706" y="3970753"/>
                  <a:pt x="4519578" y="3956448"/>
                </a:cubicBezTo>
                <a:cubicBezTo>
                  <a:pt x="4519578" y="3965984"/>
                  <a:pt x="4519578" y="3975521"/>
                  <a:pt x="4529116" y="3980289"/>
                </a:cubicBezTo>
                <a:cubicBezTo>
                  <a:pt x="4553552" y="3946912"/>
                  <a:pt x="4563088" y="3908171"/>
                  <a:pt x="4611960" y="3912939"/>
                </a:cubicBezTo>
                <a:cubicBezTo>
                  <a:pt x="4617324" y="3918303"/>
                  <a:pt x="4611960" y="3937375"/>
                  <a:pt x="4602424" y="3942144"/>
                </a:cubicBezTo>
                <a:cubicBezTo>
                  <a:pt x="4592293" y="3932608"/>
                  <a:pt x="4597657" y="3942144"/>
                  <a:pt x="4582756" y="3942144"/>
                </a:cubicBezTo>
                <a:cubicBezTo>
                  <a:pt x="4573220" y="3956448"/>
                  <a:pt x="4563088" y="3976117"/>
                  <a:pt x="4558319" y="3995189"/>
                </a:cubicBezTo>
                <a:cubicBezTo>
                  <a:pt x="4577988" y="3999957"/>
                  <a:pt x="4582756" y="3995189"/>
                  <a:pt x="4602424" y="3995189"/>
                </a:cubicBezTo>
                <a:cubicBezTo>
                  <a:pt x="4597657" y="3970753"/>
                  <a:pt x="4626860" y="3975521"/>
                  <a:pt x="4631629" y="3961216"/>
                </a:cubicBezTo>
                <a:cubicBezTo>
                  <a:pt x="4636994" y="3936780"/>
                  <a:pt x="4631629" y="3922475"/>
                  <a:pt x="4622093" y="3912939"/>
                </a:cubicBezTo>
                <a:cubicBezTo>
                  <a:pt x="4641762" y="3923072"/>
                  <a:pt x="4631629" y="3893866"/>
                  <a:pt x="4646530" y="3893866"/>
                </a:cubicBezTo>
                <a:cubicBezTo>
                  <a:pt x="4636994" y="3917707"/>
                  <a:pt x="4666198" y="3898635"/>
                  <a:pt x="4670966" y="3917707"/>
                </a:cubicBezTo>
                <a:cubicBezTo>
                  <a:pt x="4670966" y="3908171"/>
                  <a:pt x="4670966" y="3903403"/>
                  <a:pt x="4680502" y="3898635"/>
                </a:cubicBezTo>
                <a:cubicBezTo>
                  <a:pt x="4685270" y="3903403"/>
                  <a:pt x="4685270" y="3908171"/>
                  <a:pt x="4685270" y="3912939"/>
                </a:cubicBezTo>
                <a:cubicBezTo>
                  <a:pt x="4704342" y="3917707"/>
                  <a:pt x="4699574" y="3893866"/>
                  <a:pt x="4719243" y="3898635"/>
                </a:cubicBezTo>
                <a:cubicBezTo>
                  <a:pt x="4719243" y="3898635"/>
                  <a:pt x="4719243" y="3898635"/>
                  <a:pt x="4719243" y="3917707"/>
                </a:cubicBezTo>
                <a:cubicBezTo>
                  <a:pt x="4748448" y="3908171"/>
                  <a:pt x="4772884" y="3878966"/>
                  <a:pt x="4792553" y="3878966"/>
                </a:cubicBezTo>
                <a:cubicBezTo>
                  <a:pt x="4792553" y="3888502"/>
                  <a:pt x="4778248" y="3878966"/>
                  <a:pt x="4783017" y="3893271"/>
                </a:cubicBezTo>
                <a:cubicBezTo>
                  <a:pt x="4778248" y="3907575"/>
                  <a:pt x="4787784" y="3902807"/>
                  <a:pt x="4787784" y="3917111"/>
                </a:cubicBezTo>
                <a:cubicBezTo>
                  <a:pt x="4806858" y="3921880"/>
                  <a:pt x="4806858" y="3902807"/>
                  <a:pt x="4821758" y="3898039"/>
                </a:cubicBezTo>
                <a:cubicBezTo>
                  <a:pt x="4821758" y="3912344"/>
                  <a:pt x="4821758" y="3917111"/>
                  <a:pt x="4826526" y="3921880"/>
                </a:cubicBezTo>
                <a:cubicBezTo>
                  <a:pt x="4870035" y="3912344"/>
                  <a:pt x="4899240" y="3844993"/>
                  <a:pt x="4943345" y="3864066"/>
                </a:cubicBezTo>
                <a:cubicBezTo>
                  <a:pt x="4928445" y="3873602"/>
                  <a:pt x="4948112" y="3873602"/>
                  <a:pt x="4948112" y="3887907"/>
                </a:cubicBezTo>
                <a:cubicBezTo>
                  <a:pt x="4933212" y="3887907"/>
                  <a:pt x="4937981" y="3897443"/>
                  <a:pt x="4928445" y="3902211"/>
                </a:cubicBezTo>
                <a:cubicBezTo>
                  <a:pt x="4914140" y="3906979"/>
                  <a:pt x="4908776" y="3897443"/>
                  <a:pt x="4899240" y="3897443"/>
                </a:cubicBezTo>
                <a:cubicBezTo>
                  <a:pt x="4893876" y="3917111"/>
                  <a:pt x="4904008" y="3926647"/>
                  <a:pt x="4908776" y="3936184"/>
                </a:cubicBezTo>
                <a:cubicBezTo>
                  <a:pt x="4928445" y="3940952"/>
                  <a:pt x="4923080" y="3921880"/>
                  <a:pt x="4937981" y="3926647"/>
                </a:cubicBezTo>
                <a:cubicBezTo>
                  <a:pt x="4933212" y="3931416"/>
                  <a:pt x="4933212" y="3936184"/>
                  <a:pt x="4933212" y="3950488"/>
                </a:cubicBezTo>
                <a:cubicBezTo>
                  <a:pt x="4893876" y="3945720"/>
                  <a:pt x="4908776" y="3979693"/>
                  <a:pt x="4913544" y="4003534"/>
                </a:cubicBezTo>
                <a:cubicBezTo>
                  <a:pt x="4971953" y="3989229"/>
                  <a:pt x="4923080" y="3897443"/>
                  <a:pt x="4976722" y="3902211"/>
                </a:cubicBezTo>
                <a:cubicBezTo>
                  <a:pt x="4981490" y="3887907"/>
                  <a:pt x="4986258" y="3863470"/>
                  <a:pt x="5005927" y="3849165"/>
                </a:cubicBezTo>
                <a:cubicBezTo>
                  <a:pt x="4976722" y="3844398"/>
                  <a:pt x="4976722" y="3863470"/>
                  <a:pt x="4961822" y="3868238"/>
                </a:cubicBezTo>
                <a:cubicBezTo>
                  <a:pt x="4966589" y="3853934"/>
                  <a:pt x="4957053" y="3829497"/>
                  <a:pt x="4966589" y="3824729"/>
                </a:cubicBezTo>
                <a:cubicBezTo>
                  <a:pt x="4971358" y="3834265"/>
                  <a:pt x="4985662" y="3834265"/>
                  <a:pt x="5000562" y="3839033"/>
                </a:cubicBezTo>
                <a:cubicBezTo>
                  <a:pt x="5000562" y="3824133"/>
                  <a:pt x="5015463" y="3814597"/>
                  <a:pt x="5020230" y="3800292"/>
                </a:cubicBezTo>
                <a:cubicBezTo>
                  <a:pt x="5010099" y="3800292"/>
                  <a:pt x="5000562" y="3800292"/>
                  <a:pt x="5000562" y="3790756"/>
                </a:cubicBezTo>
                <a:cubicBezTo>
                  <a:pt x="5005330" y="3785392"/>
                  <a:pt x="4990430" y="3761551"/>
                  <a:pt x="5010099" y="3761551"/>
                </a:cubicBezTo>
                <a:cubicBezTo>
                  <a:pt x="5020230" y="3781221"/>
                  <a:pt x="5015463" y="3785988"/>
                  <a:pt x="5024999" y="3800292"/>
                </a:cubicBezTo>
                <a:cubicBezTo>
                  <a:pt x="5034834" y="3800292"/>
                  <a:pt x="5045860" y="3795375"/>
                  <a:pt x="5055023" y="3788670"/>
                </a:cubicBezTo>
                <a:lnTo>
                  <a:pt x="5072606" y="3767820"/>
                </a:lnTo>
                <a:lnTo>
                  <a:pt x="5073276" y="3768108"/>
                </a:lnTo>
                <a:cubicBezTo>
                  <a:pt x="5073872" y="3767511"/>
                  <a:pt x="5073872" y="3766319"/>
                  <a:pt x="5073872" y="3766319"/>
                </a:cubicBezTo>
                <a:lnTo>
                  <a:pt x="5072606" y="3767820"/>
                </a:lnTo>
                <a:lnTo>
                  <a:pt x="5069104" y="3766319"/>
                </a:lnTo>
                <a:cubicBezTo>
                  <a:pt x="5054800" y="3761551"/>
                  <a:pt x="5054800" y="3761551"/>
                  <a:pt x="5035130" y="3761551"/>
                </a:cubicBezTo>
                <a:cubicBezTo>
                  <a:pt x="5035130" y="3746651"/>
                  <a:pt x="5025594" y="3741884"/>
                  <a:pt x="5035130" y="3727579"/>
                </a:cubicBezTo>
                <a:cubicBezTo>
                  <a:pt x="5025594" y="3727579"/>
                  <a:pt x="5015463" y="3718042"/>
                  <a:pt x="5005927" y="3713275"/>
                </a:cubicBezTo>
                <a:cubicBezTo>
                  <a:pt x="5025594" y="3693606"/>
                  <a:pt x="5054800" y="3684069"/>
                  <a:pt x="5088772" y="3679302"/>
                </a:cubicBezTo>
                <a:cubicBezTo>
                  <a:pt x="5094136" y="3684069"/>
                  <a:pt x="5088772" y="3698374"/>
                  <a:pt x="5103673" y="3698374"/>
                </a:cubicBezTo>
                <a:cubicBezTo>
                  <a:pt x="5103673" y="3693606"/>
                  <a:pt x="5117978" y="3688838"/>
                  <a:pt x="5113209" y="3703142"/>
                </a:cubicBezTo>
                <a:cubicBezTo>
                  <a:pt x="5137646" y="3698374"/>
                  <a:pt x="5137646" y="3669169"/>
                  <a:pt x="5157314" y="3654865"/>
                </a:cubicBezTo>
                <a:cubicBezTo>
                  <a:pt x="5123342" y="3654865"/>
                  <a:pt x="5128110" y="3611356"/>
                  <a:pt x="5103673" y="3606587"/>
                </a:cubicBezTo>
                <a:cubicBezTo>
                  <a:pt x="5050032" y="3626257"/>
                  <a:pt x="5015463" y="3669766"/>
                  <a:pt x="4952286" y="3684069"/>
                </a:cubicBezTo>
                <a:cubicBezTo>
                  <a:pt x="4942748" y="3717446"/>
                  <a:pt x="4918312" y="3732347"/>
                  <a:pt x="4893876" y="3756188"/>
                </a:cubicBezTo>
                <a:cubicBezTo>
                  <a:pt x="4879571" y="3736519"/>
                  <a:pt x="4874804" y="3731751"/>
                  <a:pt x="4855135" y="3726982"/>
                </a:cubicBezTo>
                <a:cubicBezTo>
                  <a:pt x="4865266" y="3717446"/>
                  <a:pt x="4859902" y="3707911"/>
                  <a:pt x="4850366" y="3703142"/>
                </a:cubicBezTo>
                <a:cubicBezTo>
                  <a:pt x="4859902" y="3684069"/>
                  <a:pt x="4893876" y="3679302"/>
                  <a:pt x="4884340" y="3650097"/>
                </a:cubicBezTo>
                <a:cubicBezTo>
                  <a:pt x="4903412" y="3650097"/>
                  <a:pt x="4903412" y="3635793"/>
                  <a:pt x="4923080" y="3635793"/>
                </a:cubicBezTo>
                <a:cubicBezTo>
                  <a:pt x="4913544" y="3640560"/>
                  <a:pt x="4923080" y="3654865"/>
                  <a:pt x="4937981" y="3654865"/>
                </a:cubicBezTo>
                <a:cubicBezTo>
                  <a:pt x="4948112" y="3639965"/>
                  <a:pt x="4928445" y="3620892"/>
                  <a:pt x="4952881" y="3616124"/>
                </a:cubicBezTo>
                <a:cubicBezTo>
                  <a:pt x="4952881" y="3635793"/>
                  <a:pt x="4957648" y="3635793"/>
                  <a:pt x="4948112" y="3650097"/>
                </a:cubicBezTo>
                <a:cubicBezTo>
                  <a:pt x="4991622" y="3645329"/>
                  <a:pt x="5011290" y="3611356"/>
                  <a:pt x="5060164" y="3611356"/>
                </a:cubicBezTo>
                <a:cubicBezTo>
                  <a:pt x="5070296" y="3601820"/>
                  <a:pt x="5070296" y="3582151"/>
                  <a:pt x="5075064" y="3572615"/>
                </a:cubicBezTo>
                <a:cubicBezTo>
                  <a:pt x="5134070" y="3601820"/>
                  <a:pt x="5138838" y="3529105"/>
                  <a:pt x="5181752" y="3513610"/>
                </a:cubicBezTo>
                <a:cubicBezTo>
                  <a:pt x="5176983" y="3508841"/>
                  <a:pt x="5181752" y="3508841"/>
                  <a:pt x="5181752" y="3504074"/>
                </a:cubicBezTo>
                <a:cubicBezTo>
                  <a:pt x="5167447" y="3489769"/>
                  <a:pt x="5132878" y="3527914"/>
                  <a:pt x="5123342" y="3508841"/>
                </a:cubicBezTo>
                <a:cubicBezTo>
                  <a:pt x="5143010" y="3494537"/>
                  <a:pt x="5147778" y="3460564"/>
                  <a:pt x="5172214" y="3455796"/>
                </a:cubicBezTo>
                <a:cubicBezTo>
                  <a:pt x="5176983" y="3446260"/>
                  <a:pt x="5167447" y="3446260"/>
                  <a:pt x="5167447" y="3436723"/>
                </a:cubicBezTo>
                <a:close/>
                <a:moveTo>
                  <a:pt x="5178174" y="3423015"/>
                </a:moveTo>
                <a:cubicBezTo>
                  <a:pt x="5172811" y="3427783"/>
                  <a:pt x="5172811" y="3446856"/>
                  <a:pt x="5187711" y="3446856"/>
                </a:cubicBezTo>
                <a:cubicBezTo>
                  <a:pt x="5187711" y="3437320"/>
                  <a:pt x="5192478" y="3432551"/>
                  <a:pt x="5192478" y="3427783"/>
                </a:cubicBezTo>
                <a:cubicBezTo>
                  <a:pt x="5187711" y="3427783"/>
                  <a:pt x="5187711" y="3423015"/>
                  <a:pt x="5178174" y="3423015"/>
                </a:cubicBezTo>
                <a:close/>
                <a:moveTo>
                  <a:pt x="5094732" y="3418843"/>
                </a:moveTo>
                <a:cubicBezTo>
                  <a:pt x="5075660" y="3413480"/>
                  <a:pt x="5060760" y="3437915"/>
                  <a:pt x="5060760" y="3442684"/>
                </a:cubicBezTo>
                <a:cubicBezTo>
                  <a:pt x="5060760" y="3440002"/>
                  <a:pt x="5063144" y="3438661"/>
                  <a:pt x="5064932" y="3439332"/>
                </a:cubicBezTo>
                <a:lnTo>
                  <a:pt x="5065416" y="3446403"/>
                </a:lnTo>
                <a:lnTo>
                  <a:pt x="5062950" y="3447275"/>
                </a:lnTo>
                <a:lnTo>
                  <a:pt x="5059568" y="3446260"/>
                </a:lnTo>
                <a:cubicBezTo>
                  <a:pt x="5058375" y="3446856"/>
                  <a:pt x="5058375" y="3448048"/>
                  <a:pt x="5060760" y="3448048"/>
                </a:cubicBezTo>
                <a:lnTo>
                  <a:pt x="5062950" y="3447275"/>
                </a:lnTo>
                <a:lnTo>
                  <a:pt x="5065528" y="3448048"/>
                </a:lnTo>
                <a:lnTo>
                  <a:pt x="5065416" y="3446403"/>
                </a:lnTo>
                <a:lnTo>
                  <a:pt x="5086910" y="3438810"/>
                </a:lnTo>
                <a:cubicBezTo>
                  <a:pt x="5092348" y="3433296"/>
                  <a:pt x="5094732" y="3425995"/>
                  <a:pt x="5094732" y="3418843"/>
                </a:cubicBezTo>
                <a:close/>
                <a:moveTo>
                  <a:pt x="956007" y="3413480"/>
                </a:moveTo>
                <a:cubicBezTo>
                  <a:pt x="941703" y="3418247"/>
                  <a:pt x="926803" y="3418247"/>
                  <a:pt x="926803" y="3437320"/>
                </a:cubicBezTo>
                <a:cubicBezTo>
                  <a:pt x="941107" y="3432551"/>
                  <a:pt x="956007" y="3432551"/>
                  <a:pt x="956007" y="3413480"/>
                </a:cubicBezTo>
                <a:close/>
                <a:moveTo>
                  <a:pt x="4519578" y="3408711"/>
                </a:moveTo>
                <a:cubicBezTo>
                  <a:pt x="4514214" y="3418247"/>
                  <a:pt x="4499910" y="3413480"/>
                  <a:pt x="4504678" y="3427783"/>
                </a:cubicBezTo>
                <a:cubicBezTo>
                  <a:pt x="4504678" y="3427783"/>
                  <a:pt x="4504678" y="3427783"/>
                  <a:pt x="4524347" y="3427783"/>
                </a:cubicBezTo>
                <a:cubicBezTo>
                  <a:pt x="4519578" y="3418247"/>
                  <a:pt x="4524347" y="3408711"/>
                  <a:pt x="4519578" y="3408711"/>
                </a:cubicBezTo>
                <a:close/>
                <a:moveTo>
                  <a:pt x="4313860" y="3408199"/>
                </a:moveTo>
                <a:cubicBezTo>
                  <a:pt x="4282402" y="3395598"/>
                  <a:pt x="4238707" y="3427336"/>
                  <a:pt x="4227530" y="3456392"/>
                </a:cubicBezTo>
                <a:cubicBezTo>
                  <a:pt x="4222763" y="3480829"/>
                  <a:pt x="4251968" y="3495133"/>
                  <a:pt x="4232299" y="3504669"/>
                </a:cubicBezTo>
                <a:cubicBezTo>
                  <a:pt x="4217994" y="3499901"/>
                  <a:pt x="4217994" y="3480829"/>
                  <a:pt x="4203094" y="3480829"/>
                </a:cubicBezTo>
                <a:cubicBezTo>
                  <a:pt x="4188194" y="3500497"/>
                  <a:pt x="4207863" y="3510033"/>
                  <a:pt x="4212630" y="3519569"/>
                </a:cubicBezTo>
                <a:cubicBezTo>
                  <a:pt x="4226935" y="3524338"/>
                  <a:pt x="4226935" y="3510033"/>
                  <a:pt x="4241835" y="3510033"/>
                </a:cubicBezTo>
                <a:cubicBezTo>
                  <a:pt x="4237068" y="3524934"/>
                  <a:pt x="4227530" y="3534470"/>
                  <a:pt x="4237068" y="3544006"/>
                </a:cubicBezTo>
                <a:cubicBezTo>
                  <a:pt x="4275809" y="3519569"/>
                  <a:pt x="4300245" y="3485596"/>
                  <a:pt x="4330046" y="3456392"/>
                </a:cubicBezTo>
                <a:cubicBezTo>
                  <a:pt x="4310376" y="3451623"/>
                  <a:pt x="4339582" y="3446856"/>
                  <a:pt x="4339582" y="3437320"/>
                </a:cubicBezTo>
                <a:cubicBezTo>
                  <a:pt x="4333473" y="3421526"/>
                  <a:pt x="4324346" y="3412399"/>
                  <a:pt x="4313860" y="3408199"/>
                </a:cubicBezTo>
                <a:close/>
                <a:moveTo>
                  <a:pt x="4503728" y="3363936"/>
                </a:moveTo>
                <a:cubicBezTo>
                  <a:pt x="4490039" y="3364606"/>
                  <a:pt x="4481881" y="3380698"/>
                  <a:pt x="4470706" y="3369971"/>
                </a:cubicBezTo>
                <a:cubicBezTo>
                  <a:pt x="4470706" y="3403943"/>
                  <a:pt x="4441500" y="3379507"/>
                  <a:pt x="4441500" y="3413480"/>
                </a:cubicBezTo>
                <a:cubicBezTo>
                  <a:pt x="4451037" y="3427783"/>
                  <a:pt x="4470706" y="3418247"/>
                  <a:pt x="4456401" y="3408711"/>
                </a:cubicBezTo>
                <a:cubicBezTo>
                  <a:pt x="4485606" y="3418247"/>
                  <a:pt x="4514811" y="3399175"/>
                  <a:pt x="4519578" y="3369971"/>
                </a:cubicBezTo>
                <a:cubicBezTo>
                  <a:pt x="4513469" y="3365203"/>
                  <a:pt x="4508291" y="3363712"/>
                  <a:pt x="4503728" y="3363936"/>
                </a:cubicBezTo>
                <a:close/>
                <a:moveTo>
                  <a:pt x="5216916" y="3356262"/>
                </a:moveTo>
                <a:cubicBezTo>
                  <a:pt x="5177578" y="3346129"/>
                  <a:pt x="5158506" y="3394407"/>
                  <a:pt x="5138838" y="3380102"/>
                </a:cubicBezTo>
                <a:cubicBezTo>
                  <a:pt x="5133473" y="3389638"/>
                  <a:pt x="5119170" y="3389638"/>
                  <a:pt x="5123937" y="3403943"/>
                </a:cubicBezTo>
                <a:cubicBezTo>
                  <a:pt x="5163274" y="3399175"/>
                  <a:pt x="5187711" y="3384274"/>
                  <a:pt x="5216916" y="3356262"/>
                </a:cubicBezTo>
                <a:close/>
                <a:moveTo>
                  <a:pt x="5274785" y="3335224"/>
                </a:moveTo>
                <a:cubicBezTo>
                  <a:pt x="5265230" y="3330894"/>
                  <a:pt x="5246120" y="3343745"/>
                  <a:pt x="5246120" y="3350898"/>
                </a:cubicBezTo>
                <a:cubicBezTo>
                  <a:pt x="5255656" y="3346129"/>
                  <a:pt x="5270557" y="3355665"/>
                  <a:pt x="5280093" y="3346129"/>
                </a:cubicBezTo>
                <a:cubicBezTo>
                  <a:pt x="5280093" y="3340020"/>
                  <a:pt x="5277970" y="3336668"/>
                  <a:pt x="5274785" y="3335224"/>
                </a:cubicBezTo>
                <a:close/>
                <a:moveTo>
                  <a:pt x="4699574" y="3331825"/>
                </a:moveTo>
                <a:cubicBezTo>
                  <a:pt x="4685270" y="3336593"/>
                  <a:pt x="4665602" y="3341361"/>
                  <a:pt x="4660834" y="3355665"/>
                </a:cubicBezTo>
                <a:cubicBezTo>
                  <a:pt x="4675734" y="3350898"/>
                  <a:pt x="4675734" y="3360434"/>
                  <a:pt x="4685270" y="3360434"/>
                </a:cubicBezTo>
                <a:cubicBezTo>
                  <a:pt x="4690038" y="3350898"/>
                  <a:pt x="4704939" y="3350898"/>
                  <a:pt x="4699574" y="3331825"/>
                </a:cubicBezTo>
                <a:close/>
                <a:moveTo>
                  <a:pt x="4867185" y="3329758"/>
                </a:moveTo>
                <a:cubicBezTo>
                  <a:pt x="4863478" y="3328585"/>
                  <a:pt x="4859455" y="3328845"/>
                  <a:pt x="4855730" y="3331229"/>
                </a:cubicBezTo>
                <a:cubicBezTo>
                  <a:pt x="4865863" y="3341361"/>
                  <a:pt x="4865863" y="3355665"/>
                  <a:pt x="4875399" y="3360434"/>
                </a:cubicBezTo>
                <a:cubicBezTo>
                  <a:pt x="4886575" y="3349705"/>
                  <a:pt x="4878304" y="3333278"/>
                  <a:pt x="4867185" y="3329758"/>
                </a:cubicBezTo>
                <a:close/>
                <a:moveTo>
                  <a:pt x="5085196" y="3321693"/>
                </a:moveTo>
                <a:cubicBezTo>
                  <a:pt x="5080428" y="3335998"/>
                  <a:pt x="5065528" y="3321693"/>
                  <a:pt x="5060760" y="3326461"/>
                </a:cubicBezTo>
                <a:cubicBezTo>
                  <a:pt x="5041688" y="3369971"/>
                  <a:pt x="5089965" y="3389638"/>
                  <a:pt x="5104865" y="3360434"/>
                </a:cubicBezTo>
                <a:cubicBezTo>
                  <a:pt x="5089965" y="3350898"/>
                  <a:pt x="5094732" y="3331229"/>
                  <a:pt x="5080428" y="3335998"/>
                </a:cubicBezTo>
                <a:cubicBezTo>
                  <a:pt x="5085196" y="3335998"/>
                  <a:pt x="5094732" y="3321693"/>
                  <a:pt x="5085196" y="3321693"/>
                </a:cubicBezTo>
                <a:close/>
                <a:moveTo>
                  <a:pt x="4846194" y="3321693"/>
                </a:moveTo>
                <a:cubicBezTo>
                  <a:pt x="4831294" y="3326461"/>
                  <a:pt x="4816989" y="3321693"/>
                  <a:pt x="4812222" y="3345534"/>
                </a:cubicBezTo>
                <a:cubicBezTo>
                  <a:pt x="4826526" y="3340765"/>
                  <a:pt x="4846194" y="3340765"/>
                  <a:pt x="4846194" y="3321693"/>
                </a:cubicBezTo>
                <a:close/>
                <a:moveTo>
                  <a:pt x="4544016" y="3316925"/>
                </a:moveTo>
                <a:cubicBezTo>
                  <a:pt x="4548783" y="3321693"/>
                  <a:pt x="4539247" y="3341361"/>
                  <a:pt x="4548783" y="3340765"/>
                </a:cubicBezTo>
                <a:cubicBezTo>
                  <a:pt x="4553552" y="3340765"/>
                  <a:pt x="4563683" y="3312156"/>
                  <a:pt x="4544016" y="3316925"/>
                </a:cubicBezTo>
                <a:close/>
                <a:moveTo>
                  <a:pt x="4461765" y="3302025"/>
                </a:moveTo>
                <a:cubicBezTo>
                  <a:pt x="4461765" y="3306792"/>
                  <a:pt x="4451634" y="3306792"/>
                  <a:pt x="4446865" y="3306792"/>
                </a:cubicBezTo>
                <a:cubicBezTo>
                  <a:pt x="4446865" y="3321693"/>
                  <a:pt x="4431964" y="3321693"/>
                  <a:pt x="4427196" y="3335998"/>
                </a:cubicBezTo>
                <a:cubicBezTo>
                  <a:pt x="4412296" y="3326461"/>
                  <a:pt x="4383091" y="3331229"/>
                  <a:pt x="4383688" y="3349706"/>
                </a:cubicBezTo>
                <a:cubicBezTo>
                  <a:pt x="4397992" y="3355070"/>
                  <a:pt x="4408124" y="3369374"/>
                  <a:pt x="4417660" y="3378910"/>
                </a:cubicBezTo>
                <a:cubicBezTo>
                  <a:pt x="4417660" y="3369374"/>
                  <a:pt x="4427196" y="3369374"/>
                  <a:pt x="4442096" y="3369374"/>
                </a:cubicBezTo>
                <a:cubicBezTo>
                  <a:pt x="4451634" y="3349706"/>
                  <a:pt x="4451634" y="3344937"/>
                  <a:pt x="4442096" y="3325865"/>
                </a:cubicBezTo>
                <a:cubicBezTo>
                  <a:pt x="4446865" y="3321097"/>
                  <a:pt x="4471301" y="3311561"/>
                  <a:pt x="4461765" y="3302025"/>
                </a:cubicBezTo>
                <a:close/>
                <a:moveTo>
                  <a:pt x="4461170" y="3259111"/>
                </a:moveTo>
                <a:cubicBezTo>
                  <a:pt x="4451037" y="3259111"/>
                  <a:pt x="4446268" y="3263879"/>
                  <a:pt x="4442096" y="3263879"/>
                </a:cubicBezTo>
                <a:cubicBezTo>
                  <a:pt x="4442096" y="3273416"/>
                  <a:pt x="4446865" y="3278183"/>
                  <a:pt x="4451634" y="3282952"/>
                </a:cubicBezTo>
                <a:cubicBezTo>
                  <a:pt x="4451634" y="3273416"/>
                  <a:pt x="4465937" y="3273416"/>
                  <a:pt x="4461170" y="3259111"/>
                </a:cubicBezTo>
                <a:close/>
                <a:moveTo>
                  <a:pt x="4631629" y="3254343"/>
                </a:moveTo>
                <a:cubicBezTo>
                  <a:pt x="4631629" y="3259111"/>
                  <a:pt x="4626860" y="3263879"/>
                  <a:pt x="4626860" y="3268647"/>
                </a:cubicBezTo>
                <a:lnTo>
                  <a:pt x="4646530" y="3268647"/>
                </a:lnTo>
                <a:cubicBezTo>
                  <a:pt x="4646530" y="3259111"/>
                  <a:pt x="4646530" y="3249575"/>
                  <a:pt x="4631629" y="3254343"/>
                </a:cubicBezTo>
                <a:close/>
                <a:moveTo>
                  <a:pt x="4987450" y="3249575"/>
                </a:moveTo>
                <a:cubicBezTo>
                  <a:pt x="4967782" y="3249575"/>
                  <a:pt x="4958245" y="3268647"/>
                  <a:pt x="4929040" y="3259111"/>
                </a:cubicBezTo>
                <a:cubicBezTo>
                  <a:pt x="4929040" y="3271032"/>
                  <a:pt x="4929040" y="3278184"/>
                  <a:pt x="4930828" y="3284218"/>
                </a:cubicBezTo>
                <a:lnTo>
                  <a:pt x="4942741" y="3301731"/>
                </a:lnTo>
                <a:lnTo>
                  <a:pt x="4941165" y="3302729"/>
                </a:lnTo>
                <a:lnTo>
                  <a:pt x="4931424" y="3303216"/>
                </a:lnTo>
                <a:cubicBezTo>
                  <a:pt x="4929040" y="3303812"/>
                  <a:pt x="4929040" y="3305004"/>
                  <a:pt x="4933808" y="3307389"/>
                </a:cubicBezTo>
                <a:lnTo>
                  <a:pt x="4941165" y="3302729"/>
                </a:lnTo>
                <a:lnTo>
                  <a:pt x="4943345" y="3302620"/>
                </a:lnTo>
                <a:lnTo>
                  <a:pt x="4942741" y="3301731"/>
                </a:lnTo>
                <a:lnTo>
                  <a:pt x="4987450" y="3273416"/>
                </a:lnTo>
                <a:cubicBezTo>
                  <a:pt x="4987450" y="3273416"/>
                  <a:pt x="4987450" y="3273416"/>
                  <a:pt x="4987450" y="3249575"/>
                </a:cubicBezTo>
                <a:close/>
                <a:moveTo>
                  <a:pt x="5201941" y="3237059"/>
                </a:moveTo>
                <a:cubicBezTo>
                  <a:pt x="5197694" y="3237655"/>
                  <a:pt x="5192777" y="3238847"/>
                  <a:pt x="5182942" y="3238847"/>
                </a:cubicBezTo>
                <a:cubicBezTo>
                  <a:pt x="5182942" y="3263283"/>
                  <a:pt x="5163274" y="3268052"/>
                  <a:pt x="5153738" y="3277588"/>
                </a:cubicBezTo>
                <a:cubicBezTo>
                  <a:pt x="5153738" y="3292489"/>
                  <a:pt x="5163274" y="3292489"/>
                  <a:pt x="5163274" y="3306792"/>
                </a:cubicBezTo>
                <a:cubicBezTo>
                  <a:pt x="5148374" y="3302025"/>
                  <a:pt x="5138838" y="3316329"/>
                  <a:pt x="5138838" y="3306792"/>
                </a:cubicBezTo>
                <a:cubicBezTo>
                  <a:pt x="5148374" y="3306792"/>
                  <a:pt x="5138838" y="3292489"/>
                  <a:pt x="5138838" y="3287720"/>
                </a:cubicBezTo>
                <a:cubicBezTo>
                  <a:pt x="5114401" y="3293084"/>
                  <a:pt x="5080428" y="3316925"/>
                  <a:pt x="5104865" y="3340170"/>
                </a:cubicBezTo>
                <a:cubicBezTo>
                  <a:pt x="5114401" y="3340170"/>
                  <a:pt x="5119765" y="3325865"/>
                  <a:pt x="5129301" y="3335401"/>
                </a:cubicBezTo>
                <a:cubicBezTo>
                  <a:pt x="5129301" y="3344937"/>
                  <a:pt x="5124532" y="3349706"/>
                  <a:pt x="5119765" y="3354474"/>
                </a:cubicBezTo>
                <a:cubicBezTo>
                  <a:pt x="5148970" y="3369374"/>
                  <a:pt x="5148970" y="3340170"/>
                  <a:pt x="5163870" y="3330633"/>
                </a:cubicBezTo>
                <a:cubicBezTo>
                  <a:pt x="5163870" y="3315733"/>
                  <a:pt x="5158506" y="3306197"/>
                  <a:pt x="5173406" y="3301428"/>
                </a:cubicBezTo>
                <a:cubicBezTo>
                  <a:pt x="5173406" y="3306197"/>
                  <a:pt x="5173406" y="3310964"/>
                  <a:pt x="5178174" y="3315733"/>
                </a:cubicBezTo>
                <a:cubicBezTo>
                  <a:pt x="5183539" y="3306197"/>
                  <a:pt x="5193075" y="3306197"/>
                  <a:pt x="5193075" y="3291892"/>
                </a:cubicBezTo>
                <a:cubicBezTo>
                  <a:pt x="5182942" y="3291892"/>
                  <a:pt x="5178174" y="3287124"/>
                  <a:pt x="5178174" y="3272819"/>
                </a:cubicBezTo>
                <a:cubicBezTo>
                  <a:pt x="5192478" y="3272819"/>
                  <a:pt x="5197844" y="3277588"/>
                  <a:pt x="5207380" y="3277588"/>
                </a:cubicBezTo>
                <a:cubicBezTo>
                  <a:pt x="5207380" y="3262688"/>
                  <a:pt x="5216916" y="3262688"/>
                  <a:pt x="5216916" y="3238847"/>
                </a:cubicBezTo>
                <a:cubicBezTo>
                  <a:pt x="5209763" y="3236463"/>
                  <a:pt x="5206187" y="3236463"/>
                  <a:pt x="5201941" y="3237059"/>
                </a:cubicBezTo>
                <a:close/>
                <a:moveTo>
                  <a:pt x="4724608" y="3229907"/>
                </a:moveTo>
                <a:cubicBezTo>
                  <a:pt x="4700172" y="3229907"/>
                  <a:pt x="4665602" y="3225138"/>
                  <a:pt x="4660834" y="3259111"/>
                </a:cubicBezTo>
                <a:cubicBezTo>
                  <a:pt x="4670966" y="3263879"/>
                  <a:pt x="4680502" y="3263879"/>
                  <a:pt x="4680502" y="3273416"/>
                </a:cubicBezTo>
                <a:cubicBezTo>
                  <a:pt x="4660834" y="3282952"/>
                  <a:pt x="4656066" y="3302620"/>
                  <a:pt x="4656066" y="3312156"/>
                </a:cubicBezTo>
                <a:cubicBezTo>
                  <a:pt x="4680502" y="3312156"/>
                  <a:pt x="4695403" y="3282952"/>
                  <a:pt x="4704939" y="3282952"/>
                </a:cubicBezTo>
                <a:cubicBezTo>
                  <a:pt x="4695403" y="3263879"/>
                  <a:pt x="4715072" y="3244211"/>
                  <a:pt x="4724608" y="3229907"/>
                </a:cubicBezTo>
                <a:close/>
                <a:moveTo>
                  <a:pt x="5080428" y="3210834"/>
                </a:moveTo>
                <a:cubicBezTo>
                  <a:pt x="5051224" y="3210834"/>
                  <a:pt x="5051224" y="3234674"/>
                  <a:pt x="5036919" y="3249575"/>
                </a:cubicBezTo>
                <a:cubicBezTo>
                  <a:pt x="5051224" y="3259111"/>
                  <a:pt x="5055991" y="3235271"/>
                  <a:pt x="5075660" y="3240038"/>
                </a:cubicBezTo>
                <a:cubicBezTo>
                  <a:pt x="5080428" y="3225138"/>
                  <a:pt x="5075660" y="3229907"/>
                  <a:pt x="5080428" y="3210834"/>
                </a:cubicBezTo>
                <a:close/>
                <a:moveTo>
                  <a:pt x="4899836" y="3182226"/>
                </a:moveTo>
                <a:cubicBezTo>
                  <a:pt x="4885532" y="3177457"/>
                  <a:pt x="4880763" y="3191762"/>
                  <a:pt x="4861094" y="3191762"/>
                </a:cubicBezTo>
                <a:cubicBezTo>
                  <a:pt x="4861094" y="3210834"/>
                  <a:pt x="4850963" y="3220370"/>
                  <a:pt x="4875994" y="3225735"/>
                </a:cubicBezTo>
                <a:cubicBezTo>
                  <a:pt x="4875994" y="3220966"/>
                  <a:pt x="4875994" y="3211430"/>
                  <a:pt x="4880763" y="3211430"/>
                </a:cubicBezTo>
                <a:cubicBezTo>
                  <a:pt x="4890300" y="3226330"/>
                  <a:pt x="4865863" y="3231098"/>
                  <a:pt x="4865863" y="3245403"/>
                </a:cubicBezTo>
                <a:cubicBezTo>
                  <a:pt x="4884935" y="3240038"/>
                  <a:pt x="4889704" y="3225735"/>
                  <a:pt x="4904604" y="3216198"/>
                </a:cubicBezTo>
                <a:cubicBezTo>
                  <a:pt x="4904604" y="3225735"/>
                  <a:pt x="4909372" y="3235271"/>
                  <a:pt x="4914140" y="3235271"/>
                </a:cubicBezTo>
                <a:cubicBezTo>
                  <a:pt x="4923676" y="3225735"/>
                  <a:pt x="4938576" y="3230502"/>
                  <a:pt x="4938576" y="3211430"/>
                </a:cubicBezTo>
                <a:cubicBezTo>
                  <a:pt x="4924272" y="3201298"/>
                  <a:pt x="4899836" y="3206066"/>
                  <a:pt x="4899836" y="3182226"/>
                </a:cubicBezTo>
                <a:close/>
                <a:moveTo>
                  <a:pt x="5197247" y="3172093"/>
                </a:moveTo>
                <a:cubicBezTo>
                  <a:pt x="5168042" y="3172093"/>
                  <a:pt x="5148374" y="3186397"/>
                  <a:pt x="5143606" y="3206066"/>
                </a:cubicBezTo>
                <a:cubicBezTo>
                  <a:pt x="5153738" y="3210834"/>
                  <a:pt x="5168042" y="3210834"/>
                  <a:pt x="5163274" y="3229907"/>
                </a:cubicBezTo>
                <a:cubicBezTo>
                  <a:pt x="5182942" y="3229907"/>
                  <a:pt x="5202611" y="3225138"/>
                  <a:pt x="5212148" y="3206066"/>
                </a:cubicBezTo>
                <a:cubicBezTo>
                  <a:pt x="5197247" y="3195934"/>
                  <a:pt x="5212148" y="3181629"/>
                  <a:pt x="5197247" y="3172093"/>
                </a:cubicBezTo>
                <a:close/>
                <a:moveTo>
                  <a:pt x="5094732" y="3133949"/>
                </a:moveTo>
                <a:cubicBezTo>
                  <a:pt x="5085196" y="3167325"/>
                  <a:pt x="5055991" y="3177457"/>
                  <a:pt x="5041091" y="3196529"/>
                </a:cubicBezTo>
                <a:cubicBezTo>
                  <a:pt x="5055396" y="3191762"/>
                  <a:pt x="5055396" y="3201298"/>
                  <a:pt x="5070296" y="3201298"/>
                </a:cubicBezTo>
                <a:cubicBezTo>
                  <a:pt x="5080428" y="3176861"/>
                  <a:pt x="5114401" y="3176861"/>
                  <a:pt x="5119170" y="3148253"/>
                </a:cubicBezTo>
                <a:cubicBezTo>
                  <a:pt x="5099501" y="3157789"/>
                  <a:pt x="5109632" y="3133949"/>
                  <a:pt x="5094732" y="3133949"/>
                </a:cubicBezTo>
                <a:close/>
                <a:moveTo>
                  <a:pt x="4664000" y="3129478"/>
                </a:moveTo>
                <a:cubicBezTo>
                  <a:pt x="4643326" y="3127690"/>
                  <a:pt x="4614941" y="3133948"/>
                  <a:pt x="4622093" y="3148253"/>
                </a:cubicBezTo>
                <a:cubicBezTo>
                  <a:pt x="4622093" y="3143484"/>
                  <a:pt x="4626860" y="3148253"/>
                  <a:pt x="4626860" y="3157789"/>
                </a:cubicBezTo>
                <a:cubicBezTo>
                  <a:pt x="4651298" y="3157789"/>
                  <a:pt x="4665602" y="3148253"/>
                  <a:pt x="4680502" y="3133949"/>
                </a:cubicBezTo>
                <a:cubicBezTo>
                  <a:pt x="4676926" y="3131565"/>
                  <a:pt x="4670891" y="3130074"/>
                  <a:pt x="4664000" y="3129478"/>
                </a:cubicBezTo>
                <a:close/>
                <a:moveTo>
                  <a:pt x="5377838" y="3075539"/>
                </a:moveTo>
                <a:cubicBezTo>
                  <a:pt x="5367707" y="3085075"/>
                  <a:pt x="5353402" y="3104744"/>
                  <a:pt x="5362938" y="3114280"/>
                </a:cubicBezTo>
                <a:cubicBezTo>
                  <a:pt x="5377838" y="3108915"/>
                  <a:pt x="5387376" y="3099379"/>
                  <a:pt x="5387376" y="3085075"/>
                </a:cubicBezTo>
                <a:cubicBezTo>
                  <a:pt x="5382607" y="3085075"/>
                  <a:pt x="5382607" y="3080307"/>
                  <a:pt x="5377838" y="3075539"/>
                </a:cubicBezTo>
                <a:close/>
                <a:moveTo>
                  <a:pt x="5124532" y="3074943"/>
                </a:moveTo>
                <a:cubicBezTo>
                  <a:pt x="5085196" y="3079710"/>
                  <a:pt x="5060760" y="3137525"/>
                  <a:pt x="5022019" y="3113683"/>
                </a:cubicBezTo>
                <a:cubicBezTo>
                  <a:pt x="5002946" y="3113683"/>
                  <a:pt x="5002946" y="3127988"/>
                  <a:pt x="4988046" y="3118452"/>
                </a:cubicBezTo>
                <a:cubicBezTo>
                  <a:pt x="4988046" y="3108915"/>
                  <a:pt x="5002946" y="3099379"/>
                  <a:pt x="4988046" y="3094612"/>
                </a:cubicBezTo>
                <a:cubicBezTo>
                  <a:pt x="4988046" y="3099379"/>
                  <a:pt x="4977914" y="3099379"/>
                  <a:pt x="4968378" y="3099379"/>
                </a:cubicBezTo>
                <a:cubicBezTo>
                  <a:pt x="4992218" y="3132756"/>
                  <a:pt x="4958245" y="3138120"/>
                  <a:pt x="4953476" y="3161961"/>
                </a:cubicBezTo>
                <a:cubicBezTo>
                  <a:pt x="4963609" y="3166729"/>
                  <a:pt x="4968378" y="3147656"/>
                  <a:pt x="4973146" y="3161961"/>
                </a:cubicBezTo>
                <a:cubicBezTo>
                  <a:pt x="4963609" y="3172093"/>
                  <a:pt x="4943940" y="3166729"/>
                  <a:pt x="4948709" y="3195934"/>
                </a:cubicBezTo>
                <a:cubicBezTo>
                  <a:pt x="4973146" y="3185801"/>
                  <a:pt x="4948709" y="3195934"/>
                  <a:pt x="4953476" y="3215007"/>
                </a:cubicBezTo>
                <a:cubicBezTo>
                  <a:pt x="4992814" y="3215007"/>
                  <a:pt x="4983278" y="3161961"/>
                  <a:pt x="5022019" y="3161961"/>
                </a:cubicBezTo>
                <a:cubicBezTo>
                  <a:pt x="5036324" y="3167325"/>
                  <a:pt x="5011886" y="3181629"/>
                  <a:pt x="5026788" y="3191165"/>
                </a:cubicBezTo>
                <a:cubicBezTo>
                  <a:pt x="5070892" y="3181629"/>
                  <a:pt x="5066124" y="3123219"/>
                  <a:pt x="5104865" y="3104147"/>
                </a:cubicBezTo>
                <a:cubicBezTo>
                  <a:pt x="5104865" y="3119047"/>
                  <a:pt x="5085196" y="3114280"/>
                  <a:pt x="5089965" y="3133352"/>
                </a:cubicBezTo>
                <a:cubicBezTo>
                  <a:pt x="5104270" y="3128584"/>
                  <a:pt x="5104270" y="3138120"/>
                  <a:pt x="5119170" y="3133352"/>
                </a:cubicBezTo>
                <a:cubicBezTo>
                  <a:pt x="5134070" y="3109512"/>
                  <a:pt x="5109632" y="3099976"/>
                  <a:pt x="5124532" y="3074943"/>
                </a:cubicBezTo>
                <a:close/>
                <a:moveTo>
                  <a:pt x="5191361" y="2993885"/>
                </a:moveTo>
                <a:cubicBezTo>
                  <a:pt x="5188306" y="2996269"/>
                  <a:pt x="5187114" y="3001037"/>
                  <a:pt x="5187114" y="3008189"/>
                </a:cubicBezTo>
                <a:cubicBezTo>
                  <a:pt x="5192478" y="3008189"/>
                  <a:pt x="5192478" y="3012958"/>
                  <a:pt x="5202014" y="3008189"/>
                </a:cubicBezTo>
                <a:cubicBezTo>
                  <a:pt x="5202014" y="3003421"/>
                  <a:pt x="5206783" y="3003421"/>
                  <a:pt x="5206783" y="2993885"/>
                </a:cubicBezTo>
                <a:cubicBezTo>
                  <a:pt x="5199333" y="2991500"/>
                  <a:pt x="5194416" y="2991500"/>
                  <a:pt x="5191361" y="2993885"/>
                </a:cubicBezTo>
                <a:close/>
                <a:moveTo>
                  <a:pt x="5408598" y="2978048"/>
                </a:moveTo>
                <a:lnTo>
                  <a:pt x="5408598" y="2994452"/>
                </a:lnTo>
                <a:lnTo>
                  <a:pt x="5407640" y="2993289"/>
                </a:lnTo>
                <a:cubicBezTo>
                  <a:pt x="5405256" y="2990309"/>
                  <a:pt x="5404064" y="2986732"/>
                  <a:pt x="5406448" y="2979580"/>
                </a:cubicBezTo>
                <a:close/>
                <a:moveTo>
                  <a:pt x="960775" y="2911634"/>
                </a:moveTo>
                <a:cubicBezTo>
                  <a:pt x="975676" y="2906867"/>
                  <a:pt x="975676" y="2916403"/>
                  <a:pt x="985212" y="2921170"/>
                </a:cubicBezTo>
                <a:cubicBezTo>
                  <a:pt x="980444" y="2930707"/>
                  <a:pt x="956007" y="2916403"/>
                  <a:pt x="956007" y="2935476"/>
                </a:cubicBezTo>
                <a:cubicBezTo>
                  <a:pt x="951239" y="2935476"/>
                  <a:pt x="960775" y="2916403"/>
                  <a:pt x="960775" y="2911634"/>
                </a:cubicBezTo>
                <a:close/>
                <a:moveTo>
                  <a:pt x="5358171" y="2882430"/>
                </a:moveTo>
                <a:cubicBezTo>
                  <a:pt x="5353402" y="2892562"/>
                  <a:pt x="5353402" y="2902098"/>
                  <a:pt x="5353402" y="2916403"/>
                </a:cubicBezTo>
                <a:cubicBezTo>
                  <a:pt x="5367707" y="2911634"/>
                  <a:pt x="5382607" y="2906867"/>
                  <a:pt x="5382607" y="2887198"/>
                </a:cubicBezTo>
                <a:cubicBezTo>
                  <a:pt x="5373071" y="2891966"/>
                  <a:pt x="5373071" y="2882430"/>
                  <a:pt x="5358171" y="2882430"/>
                </a:cubicBezTo>
                <a:close/>
                <a:moveTo>
                  <a:pt x="463699" y="2844285"/>
                </a:moveTo>
                <a:cubicBezTo>
                  <a:pt x="468468" y="2849053"/>
                  <a:pt x="478004" y="2858589"/>
                  <a:pt x="492904" y="2853821"/>
                </a:cubicBezTo>
                <a:cubicBezTo>
                  <a:pt x="483368" y="2902098"/>
                  <a:pt x="439262" y="2887794"/>
                  <a:pt x="414826" y="2902098"/>
                </a:cubicBezTo>
                <a:cubicBezTo>
                  <a:pt x="419595" y="2887198"/>
                  <a:pt x="439262" y="2887198"/>
                  <a:pt x="454163" y="2878258"/>
                </a:cubicBezTo>
                <a:cubicBezTo>
                  <a:pt x="448798" y="2863358"/>
                  <a:pt x="458932" y="2853821"/>
                  <a:pt x="463699" y="2844285"/>
                </a:cubicBezTo>
                <a:close/>
                <a:moveTo>
                  <a:pt x="605030" y="2769187"/>
                </a:moveTo>
                <a:cubicBezTo>
                  <a:pt x="610468" y="2768591"/>
                  <a:pt x="616577" y="2769783"/>
                  <a:pt x="624027" y="2772167"/>
                </a:cubicBezTo>
                <a:cubicBezTo>
                  <a:pt x="624027" y="2781704"/>
                  <a:pt x="619260" y="2786472"/>
                  <a:pt x="614491" y="2791240"/>
                </a:cubicBezTo>
                <a:cubicBezTo>
                  <a:pt x="600187" y="2791240"/>
                  <a:pt x="604955" y="2776339"/>
                  <a:pt x="590054" y="2776936"/>
                </a:cubicBezTo>
                <a:cubicBezTo>
                  <a:pt x="594823" y="2772167"/>
                  <a:pt x="599591" y="2769783"/>
                  <a:pt x="605030" y="2769187"/>
                </a:cubicBezTo>
                <a:close/>
                <a:moveTo>
                  <a:pt x="549768" y="2749891"/>
                </a:moveTo>
                <a:cubicBezTo>
                  <a:pt x="558429" y="2753691"/>
                  <a:pt x="568598" y="2771571"/>
                  <a:pt x="575750" y="2757267"/>
                </a:cubicBezTo>
                <a:cubicBezTo>
                  <a:pt x="600187" y="2776339"/>
                  <a:pt x="556081" y="2796008"/>
                  <a:pt x="580518" y="2810312"/>
                </a:cubicBezTo>
                <a:cubicBezTo>
                  <a:pt x="565618" y="2829385"/>
                  <a:pt x="531645" y="2834152"/>
                  <a:pt x="512572" y="2848457"/>
                </a:cubicBezTo>
                <a:cubicBezTo>
                  <a:pt x="517341" y="2829385"/>
                  <a:pt x="537009" y="2804948"/>
                  <a:pt x="532241" y="2790643"/>
                </a:cubicBezTo>
                <a:cubicBezTo>
                  <a:pt x="532241" y="2776339"/>
                  <a:pt x="551909" y="2781108"/>
                  <a:pt x="556678" y="2771572"/>
                </a:cubicBezTo>
                <a:cubicBezTo>
                  <a:pt x="556678" y="2762035"/>
                  <a:pt x="551314" y="2757267"/>
                  <a:pt x="541778" y="2752499"/>
                </a:cubicBezTo>
                <a:cubicBezTo>
                  <a:pt x="544162" y="2748923"/>
                  <a:pt x="546881" y="2748625"/>
                  <a:pt x="549768" y="2749891"/>
                </a:cubicBezTo>
                <a:close/>
                <a:moveTo>
                  <a:pt x="638927" y="2718526"/>
                </a:moveTo>
                <a:cubicBezTo>
                  <a:pt x="653828" y="2713758"/>
                  <a:pt x="643696" y="2732830"/>
                  <a:pt x="658597" y="2728063"/>
                </a:cubicBezTo>
                <a:cubicBezTo>
                  <a:pt x="658597" y="2742367"/>
                  <a:pt x="638927" y="2737599"/>
                  <a:pt x="629391" y="2737599"/>
                </a:cubicBezTo>
                <a:cubicBezTo>
                  <a:pt x="629391" y="2728063"/>
                  <a:pt x="638927" y="2728063"/>
                  <a:pt x="638927" y="2718526"/>
                </a:cubicBezTo>
                <a:close/>
                <a:moveTo>
                  <a:pt x="1014416" y="2713758"/>
                </a:moveTo>
                <a:cubicBezTo>
                  <a:pt x="1063290" y="2708990"/>
                  <a:pt x="1082958" y="2728063"/>
                  <a:pt x="1116932" y="2718526"/>
                </a:cubicBezTo>
                <a:cubicBezTo>
                  <a:pt x="1106799" y="2742963"/>
                  <a:pt x="1087726" y="2762035"/>
                  <a:pt x="1048390" y="2757267"/>
                </a:cubicBezTo>
                <a:cubicBezTo>
                  <a:pt x="1034086" y="2747731"/>
                  <a:pt x="1019185" y="2732830"/>
                  <a:pt x="1014416" y="2713758"/>
                </a:cubicBezTo>
                <a:close/>
                <a:moveTo>
                  <a:pt x="512572" y="2665481"/>
                </a:moveTo>
                <a:cubicBezTo>
                  <a:pt x="502440" y="2684553"/>
                  <a:pt x="488136" y="2708990"/>
                  <a:pt x="463699" y="2713758"/>
                </a:cubicBezTo>
                <a:cubicBezTo>
                  <a:pt x="468468" y="2689917"/>
                  <a:pt x="482772" y="2665481"/>
                  <a:pt x="512572" y="2665481"/>
                </a:cubicBezTo>
                <a:close/>
                <a:moveTo>
                  <a:pt x="646378" y="2611839"/>
                </a:moveTo>
                <a:cubicBezTo>
                  <a:pt x="652487" y="2611243"/>
                  <a:pt x="658596" y="2612435"/>
                  <a:pt x="663364" y="2617203"/>
                </a:cubicBezTo>
                <a:cubicBezTo>
                  <a:pt x="658597" y="2617203"/>
                  <a:pt x="624623" y="2631508"/>
                  <a:pt x="629391" y="2617203"/>
                </a:cubicBezTo>
                <a:cubicBezTo>
                  <a:pt x="634159" y="2614819"/>
                  <a:pt x="640269" y="2612435"/>
                  <a:pt x="646378" y="2611839"/>
                </a:cubicBezTo>
                <a:close/>
                <a:moveTo>
                  <a:pt x="790316" y="2593363"/>
                </a:moveTo>
                <a:cubicBezTo>
                  <a:pt x="790316" y="2612435"/>
                  <a:pt x="765879" y="2631508"/>
                  <a:pt x="746210" y="2621972"/>
                </a:cubicBezTo>
                <a:cubicBezTo>
                  <a:pt x="741443" y="2621972"/>
                  <a:pt x="741443" y="2626740"/>
                  <a:pt x="736674" y="2626740"/>
                </a:cubicBezTo>
                <a:cubicBezTo>
                  <a:pt x="731906" y="2646408"/>
                  <a:pt x="741443" y="2655945"/>
                  <a:pt x="741443" y="2670249"/>
                </a:cubicBezTo>
                <a:cubicBezTo>
                  <a:pt x="731906" y="2675017"/>
                  <a:pt x="712237" y="2675017"/>
                  <a:pt x="707470" y="2689321"/>
                </a:cubicBezTo>
                <a:cubicBezTo>
                  <a:pt x="697337" y="2684553"/>
                  <a:pt x="717006" y="2675017"/>
                  <a:pt x="717006" y="2665481"/>
                </a:cubicBezTo>
                <a:cubicBezTo>
                  <a:pt x="707470" y="2651176"/>
                  <a:pt x="702701" y="2655945"/>
                  <a:pt x="687801" y="2655945"/>
                </a:cubicBezTo>
                <a:cubicBezTo>
                  <a:pt x="712237" y="2627336"/>
                  <a:pt x="746210" y="2602899"/>
                  <a:pt x="790316" y="2593363"/>
                </a:cubicBezTo>
                <a:close/>
                <a:moveTo>
                  <a:pt x="5392143" y="2559390"/>
                </a:moveTo>
                <a:cubicBezTo>
                  <a:pt x="5358171" y="2554622"/>
                  <a:pt x="5314066" y="2573694"/>
                  <a:pt x="5314066" y="2617203"/>
                </a:cubicBezTo>
                <a:cubicBezTo>
                  <a:pt x="5348038" y="2607667"/>
                  <a:pt x="5377838" y="2587999"/>
                  <a:pt x="5392143" y="2559390"/>
                </a:cubicBezTo>
                <a:close/>
                <a:moveTo>
                  <a:pt x="746806" y="2515881"/>
                </a:moveTo>
                <a:cubicBezTo>
                  <a:pt x="741443" y="2549854"/>
                  <a:pt x="707470" y="2559390"/>
                  <a:pt x="678264" y="2568926"/>
                </a:cubicBezTo>
                <a:cubicBezTo>
                  <a:pt x="707470" y="2559390"/>
                  <a:pt x="707470" y="2515881"/>
                  <a:pt x="746806" y="2515881"/>
                </a:cubicBezTo>
                <a:close/>
                <a:moveTo>
                  <a:pt x="648463" y="2515881"/>
                </a:moveTo>
                <a:cubicBezTo>
                  <a:pt x="643696" y="2530185"/>
                  <a:pt x="629391" y="2534953"/>
                  <a:pt x="624027" y="2545085"/>
                </a:cubicBezTo>
                <a:cubicBezTo>
                  <a:pt x="614491" y="2534953"/>
                  <a:pt x="633563" y="2515881"/>
                  <a:pt x="648463" y="2515881"/>
                </a:cubicBezTo>
                <a:close/>
                <a:moveTo>
                  <a:pt x="5362938" y="2506345"/>
                </a:moveTo>
                <a:cubicBezTo>
                  <a:pt x="5348038" y="2506345"/>
                  <a:pt x="5343270" y="2520649"/>
                  <a:pt x="5338502" y="2525417"/>
                </a:cubicBezTo>
                <a:cubicBezTo>
                  <a:pt x="5353402" y="2525417"/>
                  <a:pt x="5362938" y="2520649"/>
                  <a:pt x="5362938" y="2506345"/>
                </a:cubicBezTo>
                <a:close/>
                <a:moveTo>
                  <a:pt x="4967782" y="2448532"/>
                </a:moveTo>
                <a:cubicBezTo>
                  <a:pt x="4953476" y="2462836"/>
                  <a:pt x="4924272" y="2458068"/>
                  <a:pt x="4914140" y="2481908"/>
                </a:cubicBezTo>
                <a:cubicBezTo>
                  <a:pt x="4923676" y="2477141"/>
                  <a:pt x="4938576" y="2477141"/>
                  <a:pt x="4943345" y="2472372"/>
                </a:cubicBezTo>
                <a:cubicBezTo>
                  <a:pt x="4929040" y="2462836"/>
                  <a:pt x="4972550" y="2467604"/>
                  <a:pt x="4967782" y="2448532"/>
                </a:cubicBezTo>
                <a:close/>
                <a:moveTo>
                  <a:pt x="4638175" y="2386444"/>
                </a:moveTo>
                <a:cubicBezTo>
                  <a:pt x="4632783" y="2385019"/>
                  <a:pt x="4621944" y="2390718"/>
                  <a:pt x="4621498" y="2390718"/>
                </a:cubicBezTo>
                <a:cubicBezTo>
                  <a:pt x="4611960" y="2405023"/>
                  <a:pt x="4650702" y="2405023"/>
                  <a:pt x="4641164" y="2390718"/>
                </a:cubicBezTo>
                <a:cubicBezTo>
                  <a:pt x="4641164" y="2388185"/>
                  <a:pt x="4639972" y="2386918"/>
                  <a:pt x="4638175" y="2386444"/>
                </a:cubicBezTo>
                <a:close/>
                <a:moveTo>
                  <a:pt x="687801" y="2381181"/>
                </a:moveTo>
                <a:cubicBezTo>
                  <a:pt x="697337" y="2381181"/>
                  <a:pt x="692569" y="2395486"/>
                  <a:pt x="697337" y="2395486"/>
                </a:cubicBezTo>
                <a:cubicBezTo>
                  <a:pt x="697337" y="2409790"/>
                  <a:pt x="663364" y="2409790"/>
                  <a:pt x="672901" y="2385950"/>
                </a:cubicBezTo>
                <a:cubicBezTo>
                  <a:pt x="678264" y="2385950"/>
                  <a:pt x="683033" y="2385950"/>
                  <a:pt x="687801" y="2381181"/>
                </a:cubicBezTo>
                <a:close/>
                <a:moveTo>
                  <a:pt x="4826526" y="2313236"/>
                </a:moveTo>
                <a:cubicBezTo>
                  <a:pt x="4812222" y="2308468"/>
                  <a:pt x="4787784" y="2322772"/>
                  <a:pt x="4783017" y="2332905"/>
                </a:cubicBezTo>
                <a:cubicBezTo>
                  <a:pt x="4787784" y="2332905"/>
                  <a:pt x="4792553" y="2337672"/>
                  <a:pt x="4792553" y="2342441"/>
                </a:cubicBezTo>
                <a:cubicBezTo>
                  <a:pt x="4806858" y="2337077"/>
                  <a:pt x="4821758" y="2332308"/>
                  <a:pt x="4826526" y="2313236"/>
                </a:cubicBezTo>
                <a:close/>
                <a:moveTo>
                  <a:pt x="795084" y="2264959"/>
                </a:moveTo>
                <a:cubicBezTo>
                  <a:pt x="809388" y="2279263"/>
                  <a:pt x="780183" y="2294163"/>
                  <a:pt x="780183" y="2308468"/>
                </a:cubicBezTo>
                <a:cubicBezTo>
                  <a:pt x="780183" y="2308468"/>
                  <a:pt x="780183" y="2308468"/>
                  <a:pt x="750979" y="2308468"/>
                </a:cubicBezTo>
                <a:cubicBezTo>
                  <a:pt x="765879" y="2288799"/>
                  <a:pt x="790316" y="2284032"/>
                  <a:pt x="795084" y="2264959"/>
                </a:cubicBezTo>
                <a:close/>
                <a:moveTo>
                  <a:pt x="1195009" y="2255423"/>
                </a:moveTo>
                <a:cubicBezTo>
                  <a:pt x="1184877" y="2255423"/>
                  <a:pt x="1175341" y="2260190"/>
                  <a:pt x="1175341" y="2269727"/>
                </a:cubicBezTo>
                <a:cubicBezTo>
                  <a:pt x="1189645" y="2269727"/>
                  <a:pt x="1195009" y="2269727"/>
                  <a:pt x="1195009" y="2255423"/>
                </a:cubicBezTo>
                <a:close/>
                <a:moveTo>
                  <a:pt x="5226452" y="2231581"/>
                </a:moveTo>
                <a:cubicBezTo>
                  <a:pt x="5211552" y="2226814"/>
                  <a:pt x="5206783" y="2236350"/>
                  <a:pt x="5202014" y="2245886"/>
                </a:cubicBezTo>
                <a:cubicBezTo>
                  <a:pt x="5206783" y="2250654"/>
                  <a:pt x="5226452" y="2241118"/>
                  <a:pt x="5226452" y="2231581"/>
                </a:cubicBezTo>
                <a:close/>
                <a:moveTo>
                  <a:pt x="4622987" y="2225175"/>
                </a:moveTo>
                <a:cubicBezTo>
                  <a:pt x="4616878" y="2223983"/>
                  <a:pt x="4609576" y="2226516"/>
                  <a:pt x="4607193" y="2231581"/>
                </a:cubicBezTo>
                <a:cubicBezTo>
                  <a:pt x="4607193" y="2236350"/>
                  <a:pt x="4622093" y="2255423"/>
                  <a:pt x="4626860" y="2245886"/>
                </a:cubicBezTo>
                <a:cubicBezTo>
                  <a:pt x="4622093" y="2245886"/>
                  <a:pt x="4622093" y="2241118"/>
                  <a:pt x="4622093" y="2241118"/>
                </a:cubicBezTo>
                <a:cubicBezTo>
                  <a:pt x="4622093" y="2241118"/>
                  <a:pt x="4622093" y="2241118"/>
                  <a:pt x="4631629" y="2241118"/>
                </a:cubicBezTo>
                <a:cubicBezTo>
                  <a:pt x="4634014" y="2231284"/>
                  <a:pt x="4629096" y="2226367"/>
                  <a:pt x="4622987" y="2225175"/>
                </a:cubicBezTo>
                <a:close/>
                <a:moveTo>
                  <a:pt x="1224215" y="2222046"/>
                </a:moveTo>
                <a:cubicBezTo>
                  <a:pt x="1214678" y="2222046"/>
                  <a:pt x="1214678" y="2231581"/>
                  <a:pt x="1199777" y="2226814"/>
                </a:cubicBezTo>
                <a:cubicBezTo>
                  <a:pt x="1199777" y="2236350"/>
                  <a:pt x="1204545" y="2236350"/>
                  <a:pt x="1204545" y="2245886"/>
                </a:cubicBezTo>
                <a:cubicBezTo>
                  <a:pt x="1214081" y="2241118"/>
                  <a:pt x="1228982" y="2235754"/>
                  <a:pt x="1224215" y="2222046"/>
                </a:cubicBezTo>
                <a:close/>
                <a:moveTo>
                  <a:pt x="670219" y="2192245"/>
                </a:moveTo>
                <a:cubicBezTo>
                  <a:pt x="683033" y="2190457"/>
                  <a:pt x="695251" y="2192841"/>
                  <a:pt x="702701" y="2202377"/>
                </a:cubicBezTo>
                <a:cubicBezTo>
                  <a:pt x="678264" y="2217278"/>
                  <a:pt x="688397" y="2265554"/>
                  <a:pt x="668728" y="2284627"/>
                </a:cubicBezTo>
                <a:cubicBezTo>
                  <a:pt x="638927" y="2279859"/>
                  <a:pt x="619855" y="2289396"/>
                  <a:pt x="600187" y="2298932"/>
                </a:cubicBezTo>
                <a:cubicBezTo>
                  <a:pt x="614491" y="2279263"/>
                  <a:pt x="638927" y="2274495"/>
                  <a:pt x="649060" y="2250654"/>
                </a:cubicBezTo>
                <a:cubicBezTo>
                  <a:pt x="638927" y="2241118"/>
                  <a:pt x="653828" y="2226217"/>
                  <a:pt x="634160" y="2207146"/>
                </a:cubicBezTo>
                <a:cubicBezTo>
                  <a:pt x="643994" y="2199993"/>
                  <a:pt x="657404" y="2194033"/>
                  <a:pt x="670219" y="2192245"/>
                </a:cubicBezTo>
                <a:close/>
                <a:moveTo>
                  <a:pt x="645661" y="2131647"/>
                </a:moveTo>
                <a:cubicBezTo>
                  <a:pt x="648501" y="2131526"/>
                  <a:pt x="651295" y="2132494"/>
                  <a:pt x="653828" y="2135028"/>
                </a:cubicBezTo>
                <a:cubicBezTo>
                  <a:pt x="649060" y="2144564"/>
                  <a:pt x="639524" y="2149332"/>
                  <a:pt x="624623" y="2149332"/>
                </a:cubicBezTo>
                <a:cubicBezTo>
                  <a:pt x="628199" y="2142180"/>
                  <a:pt x="637140" y="2132010"/>
                  <a:pt x="645661" y="2131647"/>
                </a:cubicBezTo>
                <a:close/>
                <a:moveTo>
                  <a:pt x="5111440" y="2131079"/>
                </a:moveTo>
                <a:cubicBezTo>
                  <a:pt x="5109372" y="2131154"/>
                  <a:pt x="5107249" y="2132048"/>
                  <a:pt x="5104865" y="2134432"/>
                </a:cubicBezTo>
                <a:cubicBezTo>
                  <a:pt x="5099501" y="2149332"/>
                  <a:pt x="5109632" y="2144564"/>
                  <a:pt x="5109632" y="2153504"/>
                </a:cubicBezTo>
                <a:cubicBezTo>
                  <a:pt x="5124532" y="2148736"/>
                  <a:pt x="5134070" y="2148736"/>
                  <a:pt x="5134070" y="2134432"/>
                </a:cubicBezTo>
                <a:cubicBezTo>
                  <a:pt x="5123341" y="2138008"/>
                  <a:pt x="5117642" y="2130855"/>
                  <a:pt x="5111440" y="2131079"/>
                </a:cubicBezTo>
                <a:close/>
                <a:moveTo>
                  <a:pt x="4831294" y="2120128"/>
                </a:moveTo>
                <a:cubicBezTo>
                  <a:pt x="4812222" y="2120128"/>
                  <a:pt x="4812222" y="2129664"/>
                  <a:pt x="4802089" y="2139200"/>
                </a:cubicBezTo>
                <a:cubicBezTo>
                  <a:pt x="4821758" y="2143968"/>
                  <a:pt x="4821758" y="2129664"/>
                  <a:pt x="4831294" y="2120128"/>
                </a:cubicBezTo>
                <a:close/>
                <a:moveTo>
                  <a:pt x="1175341" y="2120128"/>
                </a:moveTo>
                <a:cubicBezTo>
                  <a:pt x="1121699" y="2130259"/>
                  <a:pt x="1077594" y="2139796"/>
                  <a:pt x="1092495" y="2202377"/>
                </a:cubicBezTo>
                <a:cubicBezTo>
                  <a:pt x="1106799" y="2207146"/>
                  <a:pt x="1106799" y="2221450"/>
                  <a:pt x="1121699" y="2221450"/>
                </a:cubicBezTo>
                <a:cubicBezTo>
                  <a:pt x="1160441" y="2211914"/>
                  <a:pt x="1180109" y="2158868"/>
                  <a:pt x="1175341" y="2120128"/>
                </a:cubicBezTo>
                <a:close/>
                <a:moveTo>
                  <a:pt x="5408598" y="2114098"/>
                </a:moveTo>
                <a:lnTo>
                  <a:pt x="5408598" y="2130301"/>
                </a:lnTo>
                <a:lnTo>
                  <a:pt x="5405256" y="2114764"/>
                </a:lnTo>
                <a:close/>
                <a:moveTo>
                  <a:pt x="5051224" y="2101055"/>
                </a:moveTo>
                <a:cubicBezTo>
                  <a:pt x="5045860" y="2105823"/>
                  <a:pt x="5045860" y="2115359"/>
                  <a:pt x="5046455" y="2124895"/>
                </a:cubicBezTo>
                <a:cubicBezTo>
                  <a:pt x="5061355" y="2124895"/>
                  <a:pt x="5070892" y="2124895"/>
                  <a:pt x="5070892" y="2110591"/>
                </a:cubicBezTo>
                <a:cubicBezTo>
                  <a:pt x="5055991" y="2115359"/>
                  <a:pt x="5060760" y="2096287"/>
                  <a:pt x="5051224" y="2101055"/>
                </a:cubicBezTo>
                <a:close/>
                <a:moveTo>
                  <a:pt x="4982682" y="2096287"/>
                </a:moveTo>
                <a:cubicBezTo>
                  <a:pt x="4977914" y="2124895"/>
                  <a:pt x="4948709" y="2124895"/>
                  <a:pt x="4944537" y="2149928"/>
                </a:cubicBezTo>
                <a:cubicBezTo>
                  <a:pt x="4958842" y="2154696"/>
                  <a:pt x="4949306" y="2164232"/>
                  <a:pt x="4949306" y="2173769"/>
                </a:cubicBezTo>
                <a:cubicBezTo>
                  <a:pt x="4963609" y="2168404"/>
                  <a:pt x="4983278" y="2154100"/>
                  <a:pt x="4983278" y="2144564"/>
                </a:cubicBezTo>
                <a:cubicBezTo>
                  <a:pt x="4983278" y="2158868"/>
                  <a:pt x="5002350" y="2154100"/>
                  <a:pt x="5017250" y="2154100"/>
                </a:cubicBezTo>
                <a:cubicBezTo>
                  <a:pt x="5031555" y="2134432"/>
                  <a:pt x="5011886" y="2134432"/>
                  <a:pt x="5026788" y="2115359"/>
                </a:cubicBezTo>
                <a:cubicBezTo>
                  <a:pt x="5007118" y="2115359"/>
                  <a:pt x="5002350" y="2096287"/>
                  <a:pt x="4982682" y="2096287"/>
                </a:cubicBezTo>
                <a:close/>
                <a:moveTo>
                  <a:pt x="4685270" y="1975295"/>
                </a:moveTo>
                <a:cubicBezTo>
                  <a:pt x="4660834" y="1984832"/>
                  <a:pt x="4636398" y="1999732"/>
                  <a:pt x="4611960" y="2014037"/>
                </a:cubicBezTo>
                <a:cubicBezTo>
                  <a:pt x="4607193" y="2043241"/>
                  <a:pt x="4582756" y="2043241"/>
                  <a:pt x="4577392" y="2070658"/>
                </a:cubicBezTo>
                <a:cubicBezTo>
                  <a:pt x="4601829" y="2075427"/>
                  <a:pt x="4596464" y="2090327"/>
                  <a:pt x="4586928" y="2109399"/>
                </a:cubicBezTo>
                <a:cubicBezTo>
                  <a:pt x="4601829" y="2109399"/>
                  <a:pt x="4611364" y="2109399"/>
                  <a:pt x="4611364" y="2118936"/>
                </a:cubicBezTo>
                <a:cubicBezTo>
                  <a:pt x="4601829" y="2128471"/>
                  <a:pt x="4596464" y="2114167"/>
                  <a:pt x="4586928" y="2118936"/>
                </a:cubicBezTo>
                <a:cubicBezTo>
                  <a:pt x="4567856" y="2157676"/>
                  <a:pt x="4621498" y="2162444"/>
                  <a:pt x="4631033" y="2167213"/>
                </a:cubicBezTo>
                <a:cubicBezTo>
                  <a:pt x="4645933" y="2177344"/>
                  <a:pt x="4621498" y="2182113"/>
                  <a:pt x="4626264" y="2201185"/>
                </a:cubicBezTo>
                <a:cubicBezTo>
                  <a:pt x="4636398" y="2205953"/>
                  <a:pt x="4631629" y="2191649"/>
                  <a:pt x="4641164" y="2191649"/>
                </a:cubicBezTo>
                <a:cubicBezTo>
                  <a:pt x="4651298" y="2216086"/>
                  <a:pt x="4656066" y="2196417"/>
                  <a:pt x="4656066" y="2225622"/>
                </a:cubicBezTo>
                <a:cubicBezTo>
                  <a:pt x="4694806" y="2225622"/>
                  <a:pt x="4675138" y="2182113"/>
                  <a:pt x="4694806" y="2172577"/>
                </a:cubicBezTo>
                <a:cubicBezTo>
                  <a:pt x="4704342" y="2172577"/>
                  <a:pt x="4699574" y="2177344"/>
                  <a:pt x="4704342" y="2182113"/>
                </a:cubicBezTo>
                <a:cubicBezTo>
                  <a:pt x="4704342" y="2152908"/>
                  <a:pt x="4728780" y="2172577"/>
                  <a:pt x="4728780" y="2138604"/>
                </a:cubicBezTo>
                <a:cubicBezTo>
                  <a:pt x="4699574" y="2133836"/>
                  <a:pt x="4670370" y="2167808"/>
                  <a:pt x="4641164" y="2177344"/>
                </a:cubicBezTo>
                <a:cubicBezTo>
                  <a:pt x="4641164" y="2167808"/>
                  <a:pt x="4641164" y="2163040"/>
                  <a:pt x="4636398" y="2158273"/>
                </a:cubicBezTo>
                <a:cubicBezTo>
                  <a:pt x="4670370" y="2148736"/>
                  <a:pt x="4655470" y="2090922"/>
                  <a:pt x="4699574" y="2095691"/>
                </a:cubicBezTo>
                <a:cubicBezTo>
                  <a:pt x="4704939" y="2066486"/>
                  <a:pt x="4728780" y="2056950"/>
                  <a:pt x="4743680" y="2042646"/>
                </a:cubicBezTo>
                <a:cubicBezTo>
                  <a:pt x="4743680" y="2042646"/>
                  <a:pt x="4738912" y="2037877"/>
                  <a:pt x="4738912" y="2033109"/>
                </a:cubicBezTo>
                <a:cubicBezTo>
                  <a:pt x="4724608" y="2033109"/>
                  <a:pt x="4729376" y="2037877"/>
                  <a:pt x="4709707" y="2042646"/>
                </a:cubicBezTo>
                <a:cubicBezTo>
                  <a:pt x="4714476" y="2018805"/>
                  <a:pt x="4690038" y="2037877"/>
                  <a:pt x="4685270" y="2028341"/>
                </a:cubicBezTo>
                <a:cubicBezTo>
                  <a:pt x="4694806" y="2018209"/>
                  <a:pt x="4709707" y="2013440"/>
                  <a:pt x="4709707" y="1999136"/>
                </a:cubicBezTo>
                <a:cubicBezTo>
                  <a:pt x="4700172" y="1999136"/>
                  <a:pt x="4690038" y="1984832"/>
                  <a:pt x="4685270" y="1975295"/>
                </a:cubicBezTo>
                <a:close/>
                <a:moveTo>
                  <a:pt x="784327" y="1962482"/>
                </a:moveTo>
                <a:cubicBezTo>
                  <a:pt x="781934" y="1962482"/>
                  <a:pt x="779140" y="1963376"/>
                  <a:pt x="775415" y="1965760"/>
                </a:cubicBezTo>
                <a:cubicBezTo>
                  <a:pt x="770647" y="2004501"/>
                  <a:pt x="750979" y="2018805"/>
                  <a:pt x="755746" y="2062314"/>
                </a:cubicBezTo>
                <a:cubicBezTo>
                  <a:pt x="785547" y="2043241"/>
                  <a:pt x="804620" y="2009268"/>
                  <a:pt x="809388" y="1970528"/>
                </a:cubicBezTo>
                <a:cubicBezTo>
                  <a:pt x="795084" y="1970528"/>
                  <a:pt x="791508" y="1962482"/>
                  <a:pt x="784327" y="1962482"/>
                </a:cubicBezTo>
                <a:close/>
                <a:moveTo>
                  <a:pt x="5143606" y="1931786"/>
                </a:moveTo>
                <a:cubicBezTo>
                  <a:pt x="5157910" y="1941919"/>
                  <a:pt x="5134070" y="1951455"/>
                  <a:pt x="5138838" y="1960395"/>
                </a:cubicBezTo>
                <a:cubicBezTo>
                  <a:pt x="5128706" y="1960395"/>
                  <a:pt x="5133473" y="1946091"/>
                  <a:pt x="5123937" y="1946091"/>
                </a:cubicBezTo>
                <a:cubicBezTo>
                  <a:pt x="5123937" y="1936555"/>
                  <a:pt x="5143606" y="1941323"/>
                  <a:pt x="5143606" y="1931786"/>
                </a:cubicBezTo>
                <a:close/>
                <a:moveTo>
                  <a:pt x="4884935" y="1931786"/>
                </a:moveTo>
                <a:cubicBezTo>
                  <a:pt x="4870630" y="1936555"/>
                  <a:pt x="4870630" y="1956224"/>
                  <a:pt x="4850963" y="1955627"/>
                </a:cubicBezTo>
                <a:cubicBezTo>
                  <a:pt x="4850963" y="1936555"/>
                  <a:pt x="4870035" y="1936555"/>
                  <a:pt x="4884935" y="1931786"/>
                </a:cubicBezTo>
                <a:close/>
                <a:moveTo>
                  <a:pt x="5408598" y="1892531"/>
                </a:moveTo>
                <a:lnTo>
                  <a:pt x="5408598" y="1951009"/>
                </a:lnTo>
                <a:lnTo>
                  <a:pt x="5406523" y="1952042"/>
                </a:lnTo>
                <a:cubicBezTo>
                  <a:pt x="5399296" y="1955925"/>
                  <a:pt x="5392293" y="1960396"/>
                  <a:pt x="5386184" y="1966356"/>
                </a:cubicBezTo>
                <a:cubicBezTo>
                  <a:pt x="5376648" y="1956224"/>
                  <a:pt x="5376648" y="1946688"/>
                  <a:pt x="5376648" y="1932383"/>
                </a:cubicBezTo>
                <a:cubicBezTo>
                  <a:pt x="5386184" y="1918079"/>
                  <a:pt x="5390952" y="1932383"/>
                  <a:pt x="5405852" y="1932383"/>
                </a:cubicBezTo>
                <a:cubicBezTo>
                  <a:pt x="5410620" y="1913310"/>
                  <a:pt x="5396316" y="1918079"/>
                  <a:pt x="5381416" y="1918079"/>
                </a:cubicBezTo>
                <a:cubicBezTo>
                  <a:pt x="5386333" y="1914503"/>
                  <a:pt x="5391846" y="1909101"/>
                  <a:pt x="5397657" y="1903234"/>
                </a:cubicBezTo>
                <a:close/>
                <a:moveTo>
                  <a:pt x="5050628" y="1888873"/>
                </a:moveTo>
                <a:cubicBezTo>
                  <a:pt x="5045860" y="1898410"/>
                  <a:pt x="5055396" y="1898410"/>
                  <a:pt x="5055396" y="1912715"/>
                </a:cubicBezTo>
                <a:cubicBezTo>
                  <a:pt x="5041091" y="1912715"/>
                  <a:pt x="5030958" y="1922250"/>
                  <a:pt x="5021422" y="1912715"/>
                </a:cubicBezTo>
                <a:cubicBezTo>
                  <a:pt x="5026788" y="1898410"/>
                  <a:pt x="5031555" y="1888277"/>
                  <a:pt x="5050628" y="1888873"/>
                </a:cubicBezTo>
                <a:close/>
                <a:moveTo>
                  <a:pt x="5333734" y="1869206"/>
                </a:moveTo>
                <a:cubicBezTo>
                  <a:pt x="5338502" y="1869206"/>
                  <a:pt x="5289630" y="1893642"/>
                  <a:pt x="5265193" y="1898410"/>
                </a:cubicBezTo>
                <a:cubicBezTo>
                  <a:pt x="5260424" y="1878742"/>
                  <a:pt x="5314066" y="1878742"/>
                  <a:pt x="5333734" y="1869206"/>
                </a:cubicBezTo>
                <a:close/>
                <a:moveTo>
                  <a:pt x="5163274" y="1854901"/>
                </a:moveTo>
                <a:cubicBezTo>
                  <a:pt x="5153142" y="1878742"/>
                  <a:pt x="5123937" y="1878742"/>
                  <a:pt x="5119765" y="1903774"/>
                </a:cubicBezTo>
                <a:cubicBezTo>
                  <a:pt x="5119765" y="1908543"/>
                  <a:pt x="5144202" y="1903774"/>
                  <a:pt x="5129301" y="1918079"/>
                </a:cubicBezTo>
                <a:cubicBezTo>
                  <a:pt x="5138838" y="1918079"/>
                  <a:pt x="5143606" y="1908543"/>
                  <a:pt x="5158506" y="1913310"/>
                </a:cubicBezTo>
                <a:cubicBezTo>
                  <a:pt x="5144202" y="1928210"/>
                  <a:pt x="5124532" y="1937747"/>
                  <a:pt x="5100096" y="1942515"/>
                </a:cubicBezTo>
                <a:cubicBezTo>
                  <a:pt x="5094732" y="1956819"/>
                  <a:pt x="5114401" y="1947283"/>
                  <a:pt x="5109632" y="1961588"/>
                </a:cubicBezTo>
                <a:cubicBezTo>
                  <a:pt x="5080428" y="1961588"/>
                  <a:pt x="5066124" y="1975892"/>
                  <a:pt x="5046455" y="1985428"/>
                </a:cubicBezTo>
                <a:cubicBezTo>
                  <a:pt x="5036324" y="1975295"/>
                  <a:pt x="5026788" y="1970528"/>
                  <a:pt x="5031555" y="1951455"/>
                </a:cubicBezTo>
                <a:cubicBezTo>
                  <a:pt x="5055991" y="1937150"/>
                  <a:pt x="5085196" y="1922250"/>
                  <a:pt x="5109632" y="1907946"/>
                </a:cubicBezTo>
                <a:cubicBezTo>
                  <a:pt x="5109632" y="1873973"/>
                  <a:pt x="5124532" y="1850133"/>
                  <a:pt x="5163274" y="1854901"/>
                </a:cubicBezTo>
                <a:close/>
                <a:moveTo>
                  <a:pt x="5408598" y="1822051"/>
                </a:moveTo>
                <a:lnTo>
                  <a:pt x="5408598" y="1834899"/>
                </a:lnTo>
                <a:lnTo>
                  <a:pt x="5401680" y="1831061"/>
                </a:lnTo>
                <a:close/>
                <a:moveTo>
                  <a:pt x="322742" y="1804836"/>
                </a:moveTo>
                <a:cubicBezTo>
                  <a:pt x="325871" y="1805432"/>
                  <a:pt x="329597" y="1806624"/>
                  <a:pt x="331981" y="1806624"/>
                </a:cubicBezTo>
                <a:cubicBezTo>
                  <a:pt x="331981" y="1806624"/>
                  <a:pt x="331981" y="1806624"/>
                  <a:pt x="331981" y="1820928"/>
                </a:cubicBezTo>
                <a:cubicBezTo>
                  <a:pt x="317079" y="1825696"/>
                  <a:pt x="321848" y="1811391"/>
                  <a:pt x="317079" y="1806624"/>
                </a:cubicBezTo>
                <a:cubicBezTo>
                  <a:pt x="317079" y="1804239"/>
                  <a:pt x="319612" y="1804239"/>
                  <a:pt x="322742" y="1804836"/>
                </a:cubicBezTo>
                <a:close/>
                <a:moveTo>
                  <a:pt x="5407044" y="1752982"/>
                </a:moveTo>
                <a:cubicBezTo>
                  <a:pt x="5411812" y="1763115"/>
                  <a:pt x="5397508" y="1777419"/>
                  <a:pt x="5382607" y="1782187"/>
                </a:cubicBezTo>
                <a:cubicBezTo>
                  <a:pt x="5382607" y="1763115"/>
                  <a:pt x="5401680" y="1763115"/>
                  <a:pt x="5407044" y="1752982"/>
                </a:cubicBezTo>
                <a:close/>
                <a:moveTo>
                  <a:pt x="5260424" y="1743446"/>
                </a:moveTo>
                <a:cubicBezTo>
                  <a:pt x="5260424" y="1743446"/>
                  <a:pt x="5260424" y="1743446"/>
                  <a:pt x="5275326" y="1743446"/>
                </a:cubicBezTo>
                <a:cubicBezTo>
                  <a:pt x="5280093" y="1772651"/>
                  <a:pt x="5246120" y="1762518"/>
                  <a:pt x="5250888" y="1791724"/>
                </a:cubicBezTo>
                <a:cubicBezTo>
                  <a:pt x="5240756" y="1791724"/>
                  <a:pt x="5240756" y="1786955"/>
                  <a:pt x="5231220" y="1786955"/>
                </a:cubicBezTo>
                <a:cubicBezTo>
                  <a:pt x="5226452" y="1772651"/>
                  <a:pt x="5250888" y="1772651"/>
                  <a:pt x="5235988" y="1762518"/>
                </a:cubicBezTo>
                <a:cubicBezTo>
                  <a:pt x="5240756" y="1752982"/>
                  <a:pt x="5265193" y="1762518"/>
                  <a:pt x="5260424" y="1743446"/>
                </a:cubicBezTo>
                <a:close/>
                <a:moveTo>
                  <a:pt x="5408598" y="1700884"/>
                </a:moveTo>
                <a:lnTo>
                  <a:pt x="5408598" y="1705301"/>
                </a:lnTo>
                <a:lnTo>
                  <a:pt x="5401680" y="1705301"/>
                </a:lnTo>
                <a:cubicBezTo>
                  <a:pt x="5401680" y="1702917"/>
                  <a:pt x="5404213" y="1701725"/>
                  <a:pt x="5407268" y="1701055"/>
                </a:cubicBezTo>
                <a:close/>
                <a:moveTo>
                  <a:pt x="5138838" y="1637355"/>
                </a:moveTo>
                <a:cubicBezTo>
                  <a:pt x="5123937" y="1637355"/>
                  <a:pt x="5123937" y="1647488"/>
                  <a:pt x="5109632" y="1642124"/>
                </a:cubicBezTo>
                <a:cubicBezTo>
                  <a:pt x="5109632" y="1661196"/>
                  <a:pt x="5138838" y="1656427"/>
                  <a:pt x="5138838" y="1637355"/>
                </a:cubicBezTo>
                <a:close/>
                <a:moveTo>
                  <a:pt x="4992888" y="1374075"/>
                </a:moveTo>
                <a:cubicBezTo>
                  <a:pt x="4968079" y="1372762"/>
                  <a:pt x="4942599" y="1388966"/>
                  <a:pt x="4938576" y="1410870"/>
                </a:cubicBezTo>
                <a:cubicBezTo>
                  <a:pt x="4967782" y="1395969"/>
                  <a:pt x="5001754" y="1410870"/>
                  <a:pt x="5016654" y="1381665"/>
                </a:cubicBezTo>
                <a:cubicBezTo>
                  <a:pt x="5009353" y="1376897"/>
                  <a:pt x="5001158" y="1374513"/>
                  <a:pt x="4992888" y="1374075"/>
                </a:cubicBezTo>
                <a:close/>
                <a:moveTo>
                  <a:pt x="580518" y="1323851"/>
                </a:moveTo>
                <a:cubicBezTo>
                  <a:pt x="565618" y="1333388"/>
                  <a:pt x="565618" y="1348288"/>
                  <a:pt x="541778" y="1342924"/>
                </a:cubicBezTo>
                <a:cubicBezTo>
                  <a:pt x="551314" y="1328620"/>
                  <a:pt x="560850" y="1323851"/>
                  <a:pt x="580518" y="1323851"/>
                </a:cubicBezTo>
                <a:close/>
                <a:moveTo>
                  <a:pt x="5202014" y="1300011"/>
                </a:moveTo>
                <a:cubicBezTo>
                  <a:pt x="5197247" y="1309547"/>
                  <a:pt x="5182347" y="1304780"/>
                  <a:pt x="5187114" y="1319084"/>
                </a:cubicBezTo>
                <a:cubicBezTo>
                  <a:pt x="5197247" y="1323851"/>
                  <a:pt x="5216916" y="1309547"/>
                  <a:pt x="5202014" y="1300011"/>
                </a:cubicBezTo>
                <a:close/>
                <a:moveTo>
                  <a:pt x="5172811" y="884589"/>
                </a:moveTo>
                <a:cubicBezTo>
                  <a:pt x="5172811" y="889953"/>
                  <a:pt x="5168042" y="894722"/>
                  <a:pt x="5163274" y="898894"/>
                </a:cubicBezTo>
                <a:cubicBezTo>
                  <a:pt x="5177578" y="913794"/>
                  <a:pt x="5192478" y="889357"/>
                  <a:pt x="5172811" y="884589"/>
                </a:cubicBezTo>
                <a:close/>
                <a:moveTo>
                  <a:pt x="1033489" y="851212"/>
                </a:moveTo>
                <a:cubicBezTo>
                  <a:pt x="1019185" y="855980"/>
                  <a:pt x="994749" y="870285"/>
                  <a:pt x="999516" y="875053"/>
                </a:cubicBezTo>
                <a:cubicBezTo>
                  <a:pt x="1009649" y="865516"/>
                  <a:pt x="1028721" y="865516"/>
                  <a:pt x="1033489" y="851212"/>
                </a:cubicBezTo>
                <a:close/>
                <a:moveTo>
                  <a:pt x="4802089" y="802935"/>
                </a:moveTo>
                <a:cubicBezTo>
                  <a:pt x="4802089" y="826776"/>
                  <a:pt x="4777653" y="817239"/>
                  <a:pt x="4763348" y="822007"/>
                </a:cubicBezTo>
                <a:cubicBezTo>
                  <a:pt x="4772884" y="812471"/>
                  <a:pt x="4782420" y="802935"/>
                  <a:pt x="4802089" y="802935"/>
                </a:cubicBezTo>
                <a:close/>
                <a:moveTo>
                  <a:pt x="4938576" y="778498"/>
                </a:moveTo>
                <a:cubicBezTo>
                  <a:pt x="4929040" y="798167"/>
                  <a:pt x="4895068" y="812471"/>
                  <a:pt x="4880166" y="807703"/>
                </a:cubicBezTo>
                <a:cubicBezTo>
                  <a:pt x="4884935" y="783267"/>
                  <a:pt x="4914736" y="783267"/>
                  <a:pt x="4938576" y="778498"/>
                </a:cubicBezTo>
                <a:close/>
                <a:moveTo>
                  <a:pt x="4987450" y="720685"/>
                </a:moveTo>
                <a:cubicBezTo>
                  <a:pt x="5002350" y="734989"/>
                  <a:pt x="4973146" y="734989"/>
                  <a:pt x="4977914" y="749294"/>
                </a:cubicBezTo>
                <a:cubicBezTo>
                  <a:pt x="4972550" y="749294"/>
                  <a:pt x="4972550" y="744525"/>
                  <a:pt x="4963014" y="744525"/>
                </a:cubicBezTo>
                <a:cubicBezTo>
                  <a:pt x="4963014" y="730221"/>
                  <a:pt x="4977914" y="730221"/>
                  <a:pt x="4987450" y="720685"/>
                </a:cubicBezTo>
                <a:close/>
                <a:moveTo>
                  <a:pt x="5407044" y="701017"/>
                </a:moveTo>
                <a:lnTo>
                  <a:pt x="5408598" y="701918"/>
                </a:lnTo>
                <a:lnTo>
                  <a:pt x="5408598" y="726438"/>
                </a:lnTo>
                <a:lnTo>
                  <a:pt x="5407044" y="730221"/>
                </a:lnTo>
                <a:cubicBezTo>
                  <a:pt x="5392143" y="730221"/>
                  <a:pt x="5392143" y="720685"/>
                  <a:pt x="5392143" y="706381"/>
                </a:cubicBezTo>
                <a:cubicBezTo>
                  <a:pt x="5401680" y="706381"/>
                  <a:pt x="5407044" y="706381"/>
                  <a:pt x="5407044" y="701017"/>
                </a:cubicBezTo>
                <a:close/>
                <a:moveTo>
                  <a:pt x="5075064" y="681944"/>
                </a:moveTo>
                <a:cubicBezTo>
                  <a:pt x="5070296" y="696845"/>
                  <a:pt x="5075064" y="711149"/>
                  <a:pt x="5055396" y="715916"/>
                </a:cubicBezTo>
                <a:cubicBezTo>
                  <a:pt x="5060164" y="701017"/>
                  <a:pt x="5050628" y="686712"/>
                  <a:pt x="5075064" y="681944"/>
                </a:cubicBezTo>
                <a:close/>
                <a:moveTo>
                  <a:pt x="5133473" y="653336"/>
                </a:moveTo>
                <a:cubicBezTo>
                  <a:pt x="5138838" y="658103"/>
                  <a:pt x="5148374" y="658103"/>
                  <a:pt x="5148374" y="672408"/>
                </a:cubicBezTo>
                <a:cubicBezTo>
                  <a:pt x="5123937" y="672408"/>
                  <a:pt x="5114401" y="686712"/>
                  <a:pt x="5084600" y="682540"/>
                </a:cubicBezTo>
                <a:cubicBezTo>
                  <a:pt x="5089368" y="662872"/>
                  <a:pt x="5123937" y="667640"/>
                  <a:pt x="5133473" y="653336"/>
                </a:cubicBezTo>
                <a:close/>
                <a:moveTo>
                  <a:pt x="4573220" y="648567"/>
                </a:moveTo>
                <a:cubicBezTo>
                  <a:pt x="4524347" y="639031"/>
                  <a:pt x="4485606" y="672408"/>
                  <a:pt x="4461170" y="701612"/>
                </a:cubicBezTo>
                <a:cubicBezTo>
                  <a:pt x="4504678" y="687309"/>
                  <a:pt x="4529116" y="653336"/>
                  <a:pt x="4573220" y="648567"/>
                </a:cubicBezTo>
                <a:close/>
                <a:moveTo>
                  <a:pt x="1277855" y="580621"/>
                </a:moveTo>
                <a:cubicBezTo>
                  <a:pt x="1282624" y="600290"/>
                  <a:pt x="1267723" y="605058"/>
                  <a:pt x="1253418" y="609827"/>
                </a:cubicBezTo>
                <a:cubicBezTo>
                  <a:pt x="1262955" y="599694"/>
                  <a:pt x="1262955" y="580621"/>
                  <a:pt x="1277855" y="580621"/>
                </a:cubicBezTo>
                <a:close/>
                <a:moveTo>
                  <a:pt x="5236025" y="576878"/>
                </a:moveTo>
                <a:cubicBezTo>
                  <a:pt x="5247312" y="575034"/>
                  <a:pt x="5259531" y="578684"/>
                  <a:pt x="5270557" y="590754"/>
                </a:cubicBezTo>
                <a:cubicBezTo>
                  <a:pt x="5265788" y="595522"/>
                  <a:pt x="5261021" y="600290"/>
                  <a:pt x="5261021" y="609827"/>
                </a:cubicBezTo>
                <a:cubicBezTo>
                  <a:pt x="5265788" y="624130"/>
                  <a:pt x="5280093" y="609827"/>
                  <a:pt x="5299762" y="609827"/>
                </a:cubicBezTo>
                <a:cubicBezTo>
                  <a:pt x="5305126" y="629495"/>
                  <a:pt x="5294994" y="634263"/>
                  <a:pt x="5290226" y="643799"/>
                </a:cubicBezTo>
                <a:cubicBezTo>
                  <a:pt x="5255656" y="648567"/>
                  <a:pt x="5241352" y="662872"/>
                  <a:pt x="5216916" y="662872"/>
                </a:cubicBezTo>
                <a:cubicBezTo>
                  <a:pt x="5176685" y="637392"/>
                  <a:pt x="5202164" y="582409"/>
                  <a:pt x="5236025" y="576878"/>
                </a:cubicBezTo>
                <a:close/>
                <a:moveTo>
                  <a:pt x="4846194" y="542476"/>
                </a:moveTo>
                <a:cubicBezTo>
                  <a:pt x="4841426" y="571085"/>
                  <a:pt x="4783017" y="585985"/>
                  <a:pt x="4758580" y="609827"/>
                </a:cubicBezTo>
                <a:cubicBezTo>
                  <a:pt x="4734143" y="590754"/>
                  <a:pt x="4685270" y="614594"/>
                  <a:pt x="4675734" y="643799"/>
                </a:cubicBezTo>
                <a:cubicBezTo>
                  <a:pt x="4665602" y="639031"/>
                  <a:pt x="4665602" y="628899"/>
                  <a:pt x="4665602" y="619958"/>
                </a:cubicBezTo>
                <a:cubicBezTo>
                  <a:pt x="4734143" y="600290"/>
                  <a:pt x="4772884" y="547245"/>
                  <a:pt x="4846194" y="542476"/>
                </a:cubicBezTo>
                <a:close/>
                <a:moveTo>
                  <a:pt x="2978880" y="522808"/>
                </a:moveTo>
                <a:cubicBezTo>
                  <a:pt x="2974113" y="542476"/>
                  <a:pt x="2959808" y="552013"/>
                  <a:pt x="2944908" y="556185"/>
                </a:cubicBezTo>
                <a:cubicBezTo>
                  <a:pt x="2940140" y="551417"/>
                  <a:pt x="2940140" y="541881"/>
                  <a:pt x="2940140" y="532345"/>
                </a:cubicBezTo>
                <a:cubicBezTo>
                  <a:pt x="2949677" y="522808"/>
                  <a:pt x="2963980" y="527576"/>
                  <a:pt x="2978880" y="522808"/>
                </a:cubicBezTo>
                <a:close/>
                <a:moveTo>
                  <a:pt x="5408598" y="521064"/>
                </a:moveTo>
                <a:lnTo>
                  <a:pt x="5408598" y="535281"/>
                </a:lnTo>
                <a:lnTo>
                  <a:pt x="5397210" y="536517"/>
                </a:lnTo>
                <a:cubicBezTo>
                  <a:pt x="5384396" y="540689"/>
                  <a:pt x="5372178" y="546649"/>
                  <a:pt x="5362343" y="551417"/>
                </a:cubicBezTo>
                <a:cubicBezTo>
                  <a:pt x="5359959" y="543967"/>
                  <a:pt x="5369645" y="539050"/>
                  <a:pt x="5381788" y="534207"/>
                </a:cubicBezTo>
                <a:close/>
                <a:moveTo>
                  <a:pt x="4918089" y="516848"/>
                </a:moveTo>
                <a:cubicBezTo>
                  <a:pt x="4926656" y="513272"/>
                  <a:pt x="4936490" y="513272"/>
                  <a:pt x="4943940" y="518040"/>
                </a:cubicBezTo>
                <a:cubicBezTo>
                  <a:pt x="4933808" y="527576"/>
                  <a:pt x="4919504" y="541881"/>
                  <a:pt x="4899836" y="537112"/>
                </a:cubicBezTo>
                <a:cubicBezTo>
                  <a:pt x="4902220" y="527576"/>
                  <a:pt x="4909521" y="520424"/>
                  <a:pt x="4918089" y="516848"/>
                </a:cubicBezTo>
                <a:close/>
                <a:moveTo>
                  <a:pt x="2320210" y="510292"/>
                </a:moveTo>
                <a:cubicBezTo>
                  <a:pt x="2313430" y="509696"/>
                  <a:pt x="2305980" y="515656"/>
                  <a:pt x="2305980" y="527576"/>
                </a:cubicBezTo>
                <a:cubicBezTo>
                  <a:pt x="2310749" y="532345"/>
                  <a:pt x="2320881" y="532345"/>
                  <a:pt x="2330417" y="532345"/>
                </a:cubicBezTo>
                <a:cubicBezTo>
                  <a:pt x="2333099" y="518040"/>
                  <a:pt x="2326990" y="510888"/>
                  <a:pt x="2320210" y="510292"/>
                </a:cubicBezTo>
                <a:close/>
                <a:moveTo>
                  <a:pt x="5408598" y="495540"/>
                </a:moveTo>
                <a:lnTo>
                  <a:pt x="5408598" y="509496"/>
                </a:lnTo>
                <a:lnTo>
                  <a:pt x="5403245" y="503736"/>
                </a:lnTo>
                <a:cubicBezTo>
                  <a:pt x="5402313" y="501054"/>
                  <a:pt x="5402444" y="498521"/>
                  <a:pt x="5404334" y="496658"/>
                </a:cubicBezTo>
                <a:close/>
                <a:moveTo>
                  <a:pt x="2975407" y="483303"/>
                </a:moveTo>
                <a:cubicBezTo>
                  <a:pt x="2943418" y="487941"/>
                  <a:pt x="2925091" y="520573"/>
                  <a:pt x="2896035" y="542476"/>
                </a:cubicBezTo>
                <a:cubicBezTo>
                  <a:pt x="2813189" y="609827"/>
                  <a:pt x="2666569" y="648567"/>
                  <a:pt x="2627829" y="740354"/>
                </a:cubicBezTo>
                <a:cubicBezTo>
                  <a:pt x="2696370" y="730221"/>
                  <a:pt x="2774448" y="715916"/>
                  <a:pt x="2842394" y="692076"/>
                </a:cubicBezTo>
                <a:cubicBezTo>
                  <a:pt x="2920471" y="653931"/>
                  <a:pt x="2974113" y="585985"/>
                  <a:pt x="3032522" y="518636"/>
                </a:cubicBezTo>
                <a:cubicBezTo>
                  <a:pt x="3017622" y="513272"/>
                  <a:pt x="3012854" y="503736"/>
                  <a:pt x="3012854" y="489431"/>
                </a:cubicBezTo>
                <a:cubicBezTo>
                  <a:pt x="2998252" y="483322"/>
                  <a:pt x="2986070" y="481758"/>
                  <a:pt x="2975407" y="483303"/>
                </a:cubicBezTo>
                <a:close/>
                <a:moveTo>
                  <a:pt x="5408598" y="448124"/>
                </a:moveTo>
                <a:lnTo>
                  <a:pt x="5408598" y="490329"/>
                </a:lnTo>
                <a:lnTo>
                  <a:pt x="5403393" y="491219"/>
                </a:lnTo>
                <a:cubicBezTo>
                  <a:pt x="5399147" y="492411"/>
                  <a:pt x="5394229" y="493603"/>
                  <a:pt x="5386779" y="488835"/>
                </a:cubicBezTo>
                <a:cubicBezTo>
                  <a:pt x="5380819" y="470805"/>
                  <a:pt x="5387002" y="459705"/>
                  <a:pt x="5398867" y="451835"/>
                </a:cubicBezTo>
                <a:close/>
                <a:moveTo>
                  <a:pt x="3861578" y="445922"/>
                </a:moveTo>
                <a:cubicBezTo>
                  <a:pt x="3822242" y="445922"/>
                  <a:pt x="3807937" y="494199"/>
                  <a:pt x="3788268" y="498967"/>
                </a:cubicBezTo>
                <a:cubicBezTo>
                  <a:pt x="3812704" y="489431"/>
                  <a:pt x="3837142" y="513272"/>
                  <a:pt x="3861578" y="498967"/>
                </a:cubicBezTo>
                <a:cubicBezTo>
                  <a:pt x="3866346" y="484067"/>
                  <a:pt x="3875882" y="455458"/>
                  <a:pt x="3861578" y="445922"/>
                </a:cubicBezTo>
                <a:close/>
                <a:moveTo>
                  <a:pt x="4636704" y="432381"/>
                </a:moveTo>
                <a:cubicBezTo>
                  <a:pt x="4601865" y="435454"/>
                  <a:pt x="4577839" y="455458"/>
                  <a:pt x="4548783" y="469763"/>
                </a:cubicBezTo>
                <a:cubicBezTo>
                  <a:pt x="4563683" y="489431"/>
                  <a:pt x="4548783" y="484067"/>
                  <a:pt x="4544016" y="503736"/>
                </a:cubicBezTo>
                <a:cubicBezTo>
                  <a:pt x="4582756" y="474530"/>
                  <a:pt x="4636398" y="488835"/>
                  <a:pt x="4680502" y="464994"/>
                </a:cubicBezTo>
                <a:cubicBezTo>
                  <a:pt x="4680502" y="454863"/>
                  <a:pt x="4670966" y="450094"/>
                  <a:pt x="4675734" y="435790"/>
                </a:cubicBezTo>
                <a:cubicBezTo>
                  <a:pt x="4661132" y="432214"/>
                  <a:pt x="4648317" y="431357"/>
                  <a:pt x="4636704" y="432381"/>
                </a:cubicBezTo>
                <a:close/>
                <a:moveTo>
                  <a:pt x="1672417" y="382745"/>
                </a:moveTo>
                <a:cubicBezTo>
                  <a:pt x="1667649" y="397645"/>
                  <a:pt x="1658113" y="411949"/>
                  <a:pt x="1633676" y="406585"/>
                </a:cubicBezTo>
                <a:cubicBezTo>
                  <a:pt x="1638444" y="392281"/>
                  <a:pt x="1647980" y="382745"/>
                  <a:pt x="1672417" y="382745"/>
                </a:cubicBezTo>
                <a:close/>
                <a:moveTo>
                  <a:pt x="2711117" y="343815"/>
                </a:moveTo>
                <a:cubicBezTo>
                  <a:pt x="2714464" y="344544"/>
                  <a:pt x="2717751" y="346313"/>
                  <a:pt x="2720806" y="349368"/>
                </a:cubicBezTo>
                <a:cubicBezTo>
                  <a:pt x="2725574" y="378572"/>
                  <a:pt x="2696370" y="378572"/>
                  <a:pt x="2691602" y="397645"/>
                </a:cubicBezTo>
                <a:cubicBezTo>
                  <a:pt x="2661353" y="384608"/>
                  <a:pt x="2687690" y="338714"/>
                  <a:pt x="2711117" y="343815"/>
                </a:cubicBezTo>
                <a:close/>
                <a:moveTo>
                  <a:pt x="4339358" y="261754"/>
                </a:moveTo>
                <a:cubicBezTo>
                  <a:pt x="4327215" y="265926"/>
                  <a:pt x="4317530" y="274270"/>
                  <a:pt x="4315145" y="286190"/>
                </a:cubicBezTo>
                <a:cubicBezTo>
                  <a:pt x="4334218" y="276654"/>
                  <a:pt x="4358654" y="271886"/>
                  <a:pt x="4378322" y="262350"/>
                </a:cubicBezTo>
                <a:cubicBezTo>
                  <a:pt x="4366104" y="257582"/>
                  <a:pt x="4351502" y="257582"/>
                  <a:pt x="4339358" y="261754"/>
                </a:cubicBezTo>
                <a:close/>
                <a:moveTo>
                  <a:pt x="4973146" y="257581"/>
                </a:moveTo>
                <a:cubicBezTo>
                  <a:pt x="4967782" y="267118"/>
                  <a:pt x="4967782" y="281422"/>
                  <a:pt x="4953476" y="276654"/>
                </a:cubicBezTo>
                <a:cubicBezTo>
                  <a:pt x="4958245" y="267118"/>
                  <a:pt x="4958245" y="257581"/>
                  <a:pt x="4973146" y="257581"/>
                </a:cubicBezTo>
                <a:close/>
                <a:moveTo>
                  <a:pt x="4046343" y="252217"/>
                </a:moveTo>
                <a:cubicBezTo>
                  <a:pt x="4041575" y="267118"/>
                  <a:pt x="4032039" y="281422"/>
                  <a:pt x="4012370" y="286190"/>
                </a:cubicBezTo>
                <a:cubicBezTo>
                  <a:pt x="4012370" y="276654"/>
                  <a:pt x="4027270" y="276654"/>
                  <a:pt x="4032039" y="271886"/>
                </a:cubicBezTo>
                <a:cubicBezTo>
                  <a:pt x="4027270" y="257581"/>
                  <a:pt x="4007602" y="271886"/>
                  <a:pt x="3997469" y="271290"/>
                </a:cubicBezTo>
                <a:cubicBezTo>
                  <a:pt x="4002238" y="252217"/>
                  <a:pt x="4031442" y="256986"/>
                  <a:pt x="4046343" y="252217"/>
                </a:cubicBezTo>
                <a:close/>
                <a:moveTo>
                  <a:pt x="3564167" y="184868"/>
                </a:moveTo>
                <a:cubicBezTo>
                  <a:pt x="3564167" y="199768"/>
                  <a:pt x="3544498" y="204536"/>
                  <a:pt x="3539731" y="194404"/>
                </a:cubicBezTo>
                <a:cubicBezTo>
                  <a:pt x="3539731" y="184868"/>
                  <a:pt x="3549267" y="184868"/>
                  <a:pt x="3564167" y="184868"/>
                </a:cubicBezTo>
                <a:close/>
                <a:moveTo>
                  <a:pt x="4536761" y="184020"/>
                </a:moveTo>
                <a:cubicBezTo>
                  <a:pt x="4551652" y="179466"/>
                  <a:pt x="4556233" y="191424"/>
                  <a:pt x="4519578" y="195000"/>
                </a:cubicBezTo>
                <a:cubicBezTo>
                  <a:pt x="4525688" y="188891"/>
                  <a:pt x="4531797" y="185539"/>
                  <a:pt x="4536761" y="184020"/>
                </a:cubicBezTo>
                <a:close/>
                <a:moveTo>
                  <a:pt x="4787784" y="127054"/>
                </a:moveTo>
                <a:cubicBezTo>
                  <a:pt x="4777653" y="141954"/>
                  <a:pt x="4758580" y="151490"/>
                  <a:pt x="4743680" y="165795"/>
                </a:cubicBezTo>
                <a:cubicBezTo>
                  <a:pt x="4738912" y="146126"/>
                  <a:pt x="4758580" y="122286"/>
                  <a:pt x="4787784" y="127054"/>
                </a:cubicBezTo>
                <a:close/>
                <a:moveTo>
                  <a:pt x="3518274" y="74009"/>
                </a:moveTo>
                <a:cubicBezTo>
                  <a:pt x="3493838" y="107386"/>
                  <a:pt x="3483705" y="161027"/>
                  <a:pt x="3449732" y="184868"/>
                </a:cubicBezTo>
                <a:cubicBezTo>
                  <a:pt x="3459269" y="208708"/>
                  <a:pt x="3473572" y="184868"/>
                  <a:pt x="3488472" y="189636"/>
                </a:cubicBezTo>
                <a:cubicBezTo>
                  <a:pt x="3527810" y="199172"/>
                  <a:pt x="3527810" y="261753"/>
                  <a:pt x="3557015" y="290959"/>
                </a:cubicBezTo>
                <a:cubicBezTo>
                  <a:pt x="3566551" y="290959"/>
                  <a:pt x="3581452" y="286190"/>
                  <a:pt x="3586220" y="290959"/>
                </a:cubicBezTo>
                <a:cubicBezTo>
                  <a:pt x="3615424" y="353540"/>
                  <a:pt x="3508738" y="358308"/>
                  <a:pt x="3493838" y="401817"/>
                </a:cubicBezTo>
                <a:cubicBezTo>
                  <a:pt x="3484300" y="421485"/>
                  <a:pt x="3484300" y="488835"/>
                  <a:pt x="3523042" y="488835"/>
                </a:cubicBezTo>
                <a:cubicBezTo>
                  <a:pt x="3528406" y="537112"/>
                  <a:pt x="3547478" y="565721"/>
                  <a:pt x="3567148" y="599694"/>
                </a:cubicBezTo>
                <a:cubicBezTo>
                  <a:pt x="3654761" y="623535"/>
                  <a:pt x="3703635" y="556185"/>
                  <a:pt x="3757276" y="517444"/>
                </a:cubicBezTo>
                <a:cubicBezTo>
                  <a:pt x="3747739" y="507908"/>
                  <a:pt x="3728071" y="507908"/>
                  <a:pt x="3718535" y="498372"/>
                </a:cubicBezTo>
                <a:cubicBezTo>
                  <a:pt x="3703635" y="508503"/>
                  <a:pt x="3694098" y="527576"/>
                  <a:pt x="3674430" y="532345"/>
                </a:cubicBezTo>
                <a:cubicBezTo>
                  <a:pt x="3674430" y="512676"/>
                  <a:pt x="3659530" y="512676"/>
                  <a:pt x="3659530" y="493603"/>
                </a:cubicBezTo>
                <a:cubicBezTo>
                  <a:pt x="3688734" y="484067"/>
                  <a:pt x="3713171" y="460227"/>
                  <a:pt x="3751911" y="474530"/>
                </a:cubicBezTo>
                <a:cubicBezTo>
                  <a:pt x="3781117" y="445922"/>
                  <a:pt x="3810320" y="421485"/>
                  <a:pt x="3863962" y="416717"/>
                </a:cubicBezTo>
                <a:cubicBezTo>
                  <a:pt x="3873499" y="416717"/>
                  <a:pt x="3863962" y="397645"/>
                  <a:pt x="3873499" y="397645"/>
                </a:cubicBezTo>
                <a:cubicBezTo>
                  <a:pt x="3893167" y="402414"/>
                  <a:pt x="3922372" y="402414"/>
                  <a:pt x="3942040" y="397645"/>
                </a:cubicBezTo>
                <a:cubicBezTo>
                  <a:pt x="3937272" y="377977"/>
                  <a:pt x="3942040" y="363672"/>
                  <a:pt x="3956941" y="354136"/>
                </a:cubicBezTo>
                <a:cubicBezTo>
                  <a:pt x="3956941" y="349368"/>
                  <a:pt x="3942040" y="363672"/>
                  <a:pt x="3932504" y="354136"/>
                </a:cubicBezTo>
                <a:cubicBezTo>
                  <a:pt x="3932504" y="349368"/>
                  <a:pt x="3937868" y="339832"/>
                  <a:pt x="3947404" y="339832"/>
                </a:cubicBezTo>
                <a:cubicBezTo>
                  <a:pt x="3947404" y="330296"/>
                  <a:pt x="3932504" y="325527"/>
                  <a:pt x="3927736" y="320759"/>
                </a:cubicBezTo>
                <a:cubicBezTo>
                  <a:pt x="3888400" y="349964"/>
                  <a:pt x="3840121" y="345196"/>
                  <a:pt x="3796017" y="364269"/>
                </a:cubicBezTo>
                <a:cubicBezTo>
                  <a:pt x="3786480" y="359500"/>
                  <a:pt x="3805553" y="349964"/>
                  <a:pt x="3820454" y="354732"/>
                </a:cubicBezTo>
                <a:cubicBezTo>
                  <a:pt x="3844890" y="301687"/>
                  <a:pt x="3918200" y="301687"/>
                  <a:pt x="3971841" y="282614"/>
                </a:cubicBezTo>
                <a:cubicBezTo>
                  <a:pt x="3967073" y="292151"/>
                  <a:pt x="3981377" y="302282"/>
                  <a:pt x="3971841" y="326123"/>
                </a:cubicBezTo>
                <a:cubicBezTo>
                  <a:pt x="3976609" y="340427"/>
                  <a:pt x="3981377" y="330891"/>
                  <a:pt x="3996278" y="330891"/>
                </a:cubicBezTo>
                <a:cubicBezTo>
                  <a:pt x="4001046" y="335660"/>
                  <a:pt x="3986741" y="349964"/>
                  <a:pt x="3996278" y="354732"/>
                </a:cubicBezTo>
                <a:cubicBezTo>
                  <a:pt x="4020714" y="354732"/>
                  <a:pt x="4035018" y="369036"/>
                  <a:pt x="4049918" y="359500"/>
                </a:cubicBezTo>
                <a:cubicBezTo>
                  <a:pt x="4054687" y="412545"/>
                  <a:pt x="4113096" y="383341"/>
                  <a:pt x="4137533" y="373805"/>
                </a:cubicBezTo>
                <a:cubicBezTo>
                  <a:pt x="4137533" y="373805"/>
                  <a:pt x="4137533" y="373805"/>
                  <a:pt x="4137533" y="344600"/>
                </a:cubicBezTo>
                <a:cubicBezTo>
                  <a:pt x="4191174" y="286786"/>
                  <a:pt x="4215610" y="199768"/>
                  <a:pt x="4274020" y="146723"/>
                </a:cubicBezTo>
                <a:cubicBezTo>
                  <a:pt x="4293689" y="132418"/>
                  <a:pt x="4298456" y="161027"/>
                  <a:pt x="4318126" y="146723"/>
                </a:cubicBezTo>
                <a:cubicBezTo>
                  <a:pt x="4332430" y="151490"/>
                  <a:pt x="4303225" y="156259"/>
                  <a:pt x="4303225" y="161027"/>
                </a:cubicBezTo>
                <a:cubicBezTo>
                  <a:pt x="4317530" y="165795"/>
                  <a:pt x="4322298" y="190232"/>
                  <a:pt x="4337198" y="195000"/>
                </a:cubicBezTo>
                <a:cubicBezTo>
                  <a:pt x="4337198" y="209900"/>
                  <a:pt x="4307992" y="219436"/>
                  <a:pt x="4317530" y="233741"/>
                </a:cubicBezTo>
                <a:cubicBezTo>
                  <a:pt x="4375940" y="243277"/>
                  <a:pt x="4400376" y="204536"/>
                  <a:pt x="4454016" y="195000"/>
                </a:cubicBezTo>
                <a:cubicBezTo>
                  <a:pt x="4458785" y="205132"/>
                  <a:pt x="4483221" y="209900"/>
                  <a:pt x="4473685" y="224205"/>
                </a:cubicBezTo>
                <a:cubicBezTo>
                  <a:pt x="4473685" y="219436"/>
                  <a:pt x="4483818" y="219436"/>
                  <a:pt x="4488585" y="219436"/>
                </a:cubicBezTo>
                <a:cubicBezTo>
                  <a:pt x="4498122" y="219436"/>
                  <a:pt x="4493354" y="205132"/>
                  <a:pt x="4498122" y="200364"/>
                </a:cubicBezTo>
                <a:cubicBezTo>
                  <a:pt x="4503486" y="209900"/>
                  <a:pt x="4508255" y="239105"/>
                  <a:pt x="4488585" y="243873"/>
                </a:cubicBezTo>
                <a:cubicBezTo>
                  <a:pt x="4502890" y="248641"/>
                  <a:pt x="4512426" y="258178"/>
                  <a:pt x="4527326" y="262945"/>
                </a:cubicBezTo>
                <a:cubicBezTo>
                  <a:pt x="4541631" y="219436"/>
                  <a:pt x="4570836" y="190232"/>
                  <a:pt x="4619708" y="175927"/>
                </a:cubicBezTo>
                <a:cubicBezTo>
                  <a:pt x="4629244" y="186060"/>
                  <a:pt x="4644146" y="195596"/>
                  <a:pt x="4653682" y="205132"/>
                </a:cubicBezTo>
                <a:cubicBezTo>
                  <a:pt x="4653682" y="214669"/>
                  <a:pt x="4638782" y="214669"/>
                  <a:pt x="4629244" y="219436"/>
                </a:cubicBezTo>
                <a:cubicBezTo>
                  <a:pt x="4624477" y="209900"/>
                  <a:pt x="4629244" y="209900"/>
                  <a:pt x="4634013" y="205132"/>
                </a:cubicBezTo>
                <a:cubicBezTo>
                  <a:pt x="4614940" y="205132"/>
                  <a:pt x="4600040" y="209900"/>
                  <a:pt x="4595272" y="224205"/>
                </a:cubicBezTo>
                <a:cubicBezTo>
                  <a:pt x="4604808" y="239105"/>
                  <a:pt x="4614344" y="248641"/>
                  <a:pt x="4629244" y="258178"/>
                </a:cubicBezTo>
                <a:cubicBezTo>
                  <a:pt x="4663218" y="253409"/>
                  <a:pt x="4697787" y="243873"/>
                  <a:pt x="4736528" y="234337"/>
                </a:cubicBezTo>
                <a:cubicBezTo>
                  <a:pt x="4746660" y="228972"/>
                  <a:pt x="4712092" y="253409"/>
                  <a:pt x="4702556" y="258178"/>
                </a:cubicBezTo>
                <a:cubicBezTo>
                  <a:pt x="4717456" y="282018"/>
                  <a:pt x="4761561" y="253409"/>
                  <a:pt x="4771097" y="262945"/>
                </a:cubicBezTo>
                <a:cubicBezTo>
                  <a:pt x="4760964" y="277250"/>
                  <a:pt x="4760964" y="272482"/>
                  <a:pt x="4780633" y="282018"/>
                </a:cubicBezTo>
                <a:cubicBezTo>
                  <a:pt x="4770500" y="325527"/>
                  <a:pt x="4692422" y="301090"/>
                  <a:pt x="4682886" y="339832"/>
                </a:cubicBezTo>
                <a:cubicBezTo>
                  <a:pt x="4736528" y="354136"/>
                  <a:pt x="4775864" y="310627"/>
                  <a:pt x="4834274" y="310627"/>
                </a:cubicBezTo>
                <a:cubicBezTo>
                  <a:pt x="4843810" y="320759"/>
                  <a:pt x="4829506" y="335063"/>
                  <a:pt x="4839043" y="344600"/>
                </a:cubicBezTo>
                <a:cubicBezTo>
                  <a:pt x="4843810" y="354136"/>
                  <a:pt x="4862884" y="344600"/>
                  <a:pt x="4877784" y="349368"/>
                </a:cubicBezTo>
                <a:cubicBezTo>
                  <a:pt x="4877784" y="358904"/>
                  <a:pt x="4862884" y="354136"/>
                  <a:pt x="4862884" y="368441"/>
                </a:cubicBezTo>
                <a:cubicBezTo>
                  <a:pt x="4887320" y="358904"/>
                  <a:pt x="4931425" y="354136"/>
                  <a:pt x="4911756" y="320163"/>
                </a:cubicBezTo>
                <a:cubicBezTo>
                  <a:pt x="4926656" y="310627"/>
                  <a:pt x="4945728" y="305859"/>
                  <a:pt x="4960630" y="310627"/>
                </a:cubicBezTo>
                <a:cubicBezTo>
                  <a:pt x="4960630" y="315395"/>
                  <a:pt x="4955861" y="320163"/>
                  <a:pt x="4955861" y="324932"/>
                </a:cubicBezTo>
                <a:cubicBezTo>
                  <a:pt x="4980298" y="320163"/>
                  <a:pt x="4994602" y="329699"/>
                  <a:pt x="5009502" y="334468"/>
                </a:cubicBezTo>
                <a:cubicBezTo>
                  <a:pt x="4999966" y="339235"/>
                  <a:pt x="4994602" y="344004"/>
                  <a:pt x="4985066" y="353540"/>
                </a:cubicBezTo>
                <a:cubicBezTo>
                  <a:pt x="4999370" y="382148"/>
                  <a:pt x="5043475" y="372612"/>
                  <a:pt x="5077448" y="363076"/>
                </a:cubicBezTo>
                <a:cubicBezTo>
                  <a:pt x="5067316" y="377381"/>
                  <a:pt x="5042880" y="396453"/>
                  <a:pt x="5062548" y="425657"/>
                </a:cubicBezTo>
                <a:cubicBezTo>
                  <a:pt x="5038111" y="459035"/>
                  <a:pt x="5018442" y="497775"/>
                  <a:pt x="4960032" y="497775"/>
                </a:cubicBezTo>
                <a:cubicBezTo>
                  <a:pt x="4964801" y="488239"/>
                  <a:pt x="4979702" y="497775"/>
                  <a:pt x="4979702" y="483471"/>
                </a:cubicBezTo>
                <a:cubicBezTo>
                  <a:pt x="4945728" y="468571"/>
                  <a:pt x="4926061" y="507311"/>
                  <a:pt x="4896856" y="507311"/>
                </a:cubicBezTo>
                <a:cubicBezTo>
                  <a:pt x="4911756" y="492411"/>
                  <a:pt x="4887320" y="482875"/>
                  <a:pt x="4887320" y="468571"/>
                </a:cubicBezTo>
                <a:cubicBezTo>
                  <a:pt x="4896856" y="444730"/>
                  <a:pt x="4906391" y="425062"/>
                  <a:pt x="4921292" y="405989"/>
                </a:cubicBezTo>
                <a:cubicBezTo>
                  <a:pt x="4843810" y="386320"/>
                  <a:pt x="4877784" y="497775"/>
                  <a:pt x="4828910" y="516848"/>
                </a:cubicBezTo>
                <a:cubicBezTo>
                  <a:pt x="4794938" y="488239"/>
                  <a:pt x="4746064" y="512080"/>
                  <a:pt x="4741296" y="546053"/>
                </a:cubicBezTo>
                <a:cubicBezTo>
                  <a:pt x="4658450" y="541284"/>
                  <a:pt x="4658450" y="628303"/>
                  <a:pt x="4580372" y="642606"/>
                </a:cubicBezTo>
                <a:cubicBezTo>
                  <a:pt x="4590504" y="652143"/>
                  <a:pt x="4609577" y="637839"/>
                  <a:pt x="4629244" y="642606"/>
                </a:cubicBezTo>
                <a:cubicBezTo>
                  <a:pt x="4614344" y="657508"/>
                  <a:pt x="4585140" y="652143"/>
                  <a:pt x="4585140" y="681348"/>
                </a:cubicBezTo>
                <a:cubicBezTo>
                  <a:pt x="4638782" y="686117"/>
                  <a:pt x="4687654" y="652143"/>
                  <a:pt x="4726396" y="628303"/>
                </a:cubicBezTo>
                <a:cubicBezTo>
                  <a:pt x="4711495" y="661679"/>
                  <a:pt x="4662622" y="661679"/>
                  <a:pt x="4653086" y="700420"/>
                </a:cubicBezTo>
                <a:cubicBezTo>
                  <a:pt x="4662622" y="724857"/>
                  <a:pt x="4677522" y="739161"/>
                  <a:pt x="4706726" y="743930"/>
                </a:cubicBezTo>
                <a:cubicBezTo>
                  <a:pt x="4755600" y="700420"/>
                  <a:pt x="4838446" y="690884"/>
                  <a:pt x="4896856" y="661679"/>
                </a:cubicBezTo>
                <a:cubicBezTo>
                  <a:pt x="4887320" y="671215"/>
                  <a:pt x="4877187" y="675984"/>
                  <a:pt x="4867651" y="685520"/>
                </a:cubicBezTo>
                <a:cubicBezTo>
                  <a:pt x="4936192" y="671215"/>
                  <a:pt x="4979702" y="603269"/>
                  <a:pt x="5057780" y="584198"/>
                </a:cubicBezTo>
                <a:cubicBezTo>
                  <a:pt x="5023806" y="632475"/>
                  <a:pt x="4984470" y="675984"/>
                  <a:pt x="4926061" y="699824"/>
                </a:cubicBezTo>
                <a:cubicBezTo>
                  <a:pt x="4930828" y="714129"/>
                  <a:pt x="4926061" y="709360"/>
                  <a:pt x="4921292" y="723665"/>
                </a:cubicBezTo>
                <a:cubicBezTo>
                  <a:pt x="4921292" y="728433"/>
                  <a:pt x="4936192" y="723665"/>
                  <a:pt x="4936192" y="733201"/>
                </a:cubicBezTo>
                <a:cubicBezTo>
                  <a:pt x="4936192" y="733201"/>
                  <a:pt x="4936192" y="733201"/>
                  <a:pt x="4936192" y="747505"/>
                </a:cubicBezTo>
                <a:cubicBezTo>
                  <a:pt x="4917120" y="752274"/>
                  <a:pt x="4917120" y="737969"/>
                  <a:pt x="4902220" y="733201"/>
                </a:cubicBezTo>
                <a:cubicBezTo>
                  <a:pt x="4911756" y="728433"/>
                  <a:pt x="4906988" y="714129"/>
                  <a:pt x="4911756" y="709360"/>
                </a:cubicBezTo>
                <a:cubicBezTo>
                  <a:pt x="4892087" y="689692"/>
                  <a:pt x="4877784" y="723665"/>
                  <a:pt x="4853346" y="723665"/>
                </a:cubicBezTo>
                <a:cubicBezTo>
                  <a:pt x="4843810" y="714129"/>
                  <a:pt x="4858115" y="709360"/>
                  <a:pt x="4848579" y="699824"/>
                </a:cubicBezTo>
                <a:cubicBezTo>
                  <a:pt x="4834274" y="724261"/>
                  <a:pt x="4790169" y="714129"/>
                  <a:pt x="4785402" y="748102"/>
                </a:cubicBezTo>
                <a:cubicBezTo>
                  <a:pt x="4760964" y="737969"/>
                  <a:pt x="4741296" y="748102"/>
                  <a:pt x="4731760" y="767174"/>
                </a:cubicBezTo>
                <a:cubicBezTo>
                  <a:pt x="4736528" y="772538"/>
                  <a:pt x="4741296" y="782075"/>
                  <a:pt x="4741296" y="796379"/>
                </a:cubicBezTo>
                <a:cubicBezTo>
                  <a:pt x="4722223" y="796379"/>
                  <a:pt x="4717456" y="816047"/>
                  <a:pt x="4702556" y="830351"/>
                </a:cubicBezTo>
                <a:cubicBezTo>
                  <a:pt x="4702556" y="835120"/>
                  <a:pt x="4707323" y="835120"/>
                  <a:pt x="4707323" y="839888"/>
                </a:cubicBezTo>
                <a:cubicBezTo>
                  <a:pt x="4731164" y="844656"/>
                  <a:pt x="4726396" y="820815"/>
                  <a:pt x="4746064" y="825584"/>
                </a:cubicBezTo>
                <a:cubicBezTo>
                  <a:pt x="4755600" y="840484"/>
                  <a:pt x="4746064" y="840484"/>
                  <a:pt x="4746064" y="859557"/>
                </a:cubicBezTo>
                <a:cubicBezTo>
                  <a:pt x="4799705" y="854788"/>
                  <a:pt x="4818778" y="816047"/>
                  <a:pt x="4862884" y="816047"/>
                </a:cubicBezTo>
                <a:cubicBezTo>
                  <a:pt x="4872420" y="825584"/>
                  <a:pt x="4862884" y="830351"/>
                  <a:pt x="4862884" y="839888"/>
                </a:cubicBezTo>
                <a:cubicBezTo>
                  <a:pt x="4906988" y="835120"/>
                  <a:pt x="4945728" y="829756"/>
                  <a:pt x="4970165" y="805915"/>
                </a:cubicBezTo>
                <a:cubicBezTo>
                  <a:pt x="4999370" y="786842"/>
                  <a:pt x="5008906" y="743333"/>
                  <a:pt x="5057780" y="738565"/>
                </a:cubicBezTo>
                <a:cubicBezTo>
                  <a:pt x="5053011" y="748102"/>
                  <a:pt x="5048244" y="748102"/>
                  <a:pt x="5048244" y="752869"/>
                </a:cubicBezTo>
                <a:cubicBezTo>
                  <a:pt x="5063144" y="776711"/>
                  <a:pt x="5106652" y="743333"/>
                  <a:pt x="5126321" y="752869"/>
                </a:cubicBezTo>
                <a:cubicBezTo>
                  <a:pt x="5116190" y="805915"/>
                  <a:pt x="5106652" y="791611"/>
                  <a:pt x="5082216" y="839888"/>
                </a:cubicBezTo>
                <a:cubicBezTo>
                  <a:pt x="5086984" y="844656"/>
                  <a:pt x="5101885" y="844656"/>
                  <a:pt x="5101885" y="858960"/>
                </a:cubicBezTo>
                <a:cubicBezTo>
                  <a:pt x="5116190" y="854193"/>
                  <a:pt x="5116190" y="835120"/>
                  <a:pt x="5131090" y="835120"/>
                </a:cubicBezTo>
                <a:cubicBezTo>
                  <a:pt x="5121552" y="845252"/>
                  <a:pt x="5111421" y="859557"/>
                  <a:pt x="5106652" y="869093"/>
                </a:cubicBezTo>
                <a:cubicBezTo>
                  <a:pt x="5135857" y="883397"/>
                  <a:pt x="5179962" y="869093"/>
                  <a:pt x="5204398" y="859557"/>
                </a:cubicBezTo>
                <a:cubicBezTo>
                  <a:pt x="5199631" y="835120"/>
                  <a:pt x="5184731" y="830351"/>
                  <a:pt x="5175194" y="811279"/>
                </a:cubicBezTo>
                <a:cubicBezTo>
                  <a:pt x="5194862" y="763002"/>
                  <a:pt x="5253272" y="763002"/>
                  <a:pt x="5306914" y="758233"/>
                </a:cubicBezTo>
                <a:cubicBezTo>
                  <a:pt x="5302146" y="767770"/>
                  <a:pt x="5292014" y="772538"/>
                  <a:pt x="5282477" y="777306"/>
                </a:cubicBezTo>
                <a:cubicBezTo>
                  <a:pt x="5287841" y="792206"/>
                  <a:pt x="5292610" y="801743"/>
                  <a:pt x="5297377" y="811279"/>
                </a:cubicBezTo>
                <a:cubicBezTo>
                  <a:pt x="5326582" y="806511"/>
                  <a:pt x="5336118" y="811279"/>
                  <a:pt x="5360556" y="816047"/>
                </a:cubicBezTo>
                <a:cubicBezTo>
                  <a:pt x="5351018" y="854193"/>
                  <a:pt x="5331350" y="897702"/>
                  <a:pt x="5306914" y="931675"/>
                </a:cubicBezTo>
                <a:cubicBezTo>
                  <a:pt x="5282477" y="936442"/>
                  <a:pt x="5277710" y="955515"/>
                  <a:pt x="5277710" y="984719"/>
                </a:cubicBezTo>
                <a:cubicBezTo>
                  <a:pt x="5301550" y="999620"/>
                  <a:pt x="5345654" y="970415"/>
                  <a:pt x="5370092" y="960879"/>
                </a:cubicBezTo>
                <a:cubicBezTo>
                  <a:pt x="5359959" y="956110"/>
                  <a:pt x="5364728" y="937039"/>
                  <a:pt x="5355192" y="937039"/>
                </a:cubicBezTo>
                <a:cubicBezTo>
                  <a:pt x="5366218" y="924969"/>
                  <a:pt x="5379367" y="918935"/>
                  <a:pt x="5393802" y="916448"/>
                </a:cubicBezTo>
                <a:lnTo>
                  <a:pt x="5408598" y="916671"/>
                </a:lnTo>
                <a:lnTo>
                  <a:pt x="5408598" y="1135853"/>
                </a:lnTo>
                <a:lnTo>
                  <a:pt x="5374859" y="1158755"/>
                </a:lnTo>
                <a:cubicBezTo>
                  <a:pt x="5384396" y="1168292"/>
                  <a:pt x="5384396" y="1158755"/>
                  <a:pt x="5404064" y="1158755"/>
                </a:cubicBezTo>
                <a:cubicBezTo>
                  <a:pt x="5374859" y="1182597"/>
                  <a:pt x="5355192" y="1216570"/>
                  <a:pt x="5316450" y="1226106"/>
                </a:cubicBezTo>
                <a:cubicBezTo>
                  <a:pt x="5311682" y="1241006"/>
                  <a:pt x="5311682" y="1236237"/>
                  <a:pt x="5311682" y="1255310"/>
                </a:cubicBezTo>
                <a:cubicBezTo>
                  <a:pt x="5301550" y="1250542"/>
                  <a:pt x="5301550" y="1241006"/>
                  <a:pt x="5292014" y="1236237"/>
                </a:cubicBezTo>
                <a:cubicBezTo>
                  <a:pt x="5257444" y="1250542"/>
                  <a:pt x="5233604" y="1269614"/>
                  <a:pt x="5218703" y="1298819"/>
                </a:cubicBezTo>
                <a:cubicBezTo>
                  <a:pt x="5233604" y="1308355"/>
                  <a:pt x="5247908" y="1308355"/>
                  <a:pt x="5272344" y="1313123"/>
                </a:cubicBezTo>
                <a:cubicBezTo>
                  <a:pt x="5306318" y="1307759"/>
                  <a:pt x="5340887" y="1249946"/>
                  <a:pt x="5374859" y="1283919"/>
                </a:cubicBezTo>
                <a:cubicBezTo>
                  <a:pt x="5379628" y="1274382"/>
                  <a:pt x="5385588" y="1269614"/>
                  <a:pt x="5392218" y="1266634"/>
                </a:cubicBezTo>
                <a:lnTo>
                  <a:pt x="5408598" y="1261612"/>
                </a:lnTo>
                <a:lnTo>
                  <a:pt x="5408598" y="1497574"/>
                </a:lnTo>
                <a:lnTo>
                  <a:pt x="5408236" y="1497292"/>
                </a:lnTo>
                <a:cubicBezTo>
                  <a:pt x="5383800" y="1502060"/>
                  <a:pt x="5374264" y="1516365"/>
                  <a:pt x="5354595" y="1521133"/>
                </a:cubicBezTo>
                <a:cubicBezTo>
                  <a:pt x="5359959" y="1535437"/>
                  <a:pt x="5359959" y="1535437"/>
                  <a:pt x="5345058" y="1544974"/>
                </a:cubicBezTo>
                <a:cubicBezTo>
                  <a:pt x="5349826" y="1549741"/>
                  <a:pt x="5359362" y="1544974"/>
                  <a:pt x="5354595" y="1559278"/>
                </a:cubicBezTo>
                <a:cubicBezTo>
                  <a:pt x="5335522" y="1564045"/>
                  <a:pt x="5330158" y="1573581"/>
                  <a:pt x="5320622" y="1583118"/>
                </a:cubicBezTo>
                <a:cubicBezTo>
                  <a:pt x="5247908" y="1549145"/>
                  <a:pt x="5213339" y="1616495"/>
                  <a:pt x="5174598" y="1650468"/>
                </a:cubicBezTo>
                <a:cubicBezTo>
                  <a:pt x="5193672" y="1655832"/>
                  <a:pt x="5174598" y="1665368"/>
                  <a:pt x="5184134" y="1679672"/>
                </a:cubicBezTo>
                <a:cubicBezTo>
                  <a:pt x="5213339" y="1651063"/>
                  <a:pt x="5281880" y="1665368"/>
                  <a:pt x="5281880" y="1617090"/>
                </a:cubicBezTo>
                <a:cubicBezTo>
                  <a:pt x="5318536" y="1602786"/>
                  <a:pt x="5357873" y="1601893"/>
                  <a:pt x="5389583" y="1581973"/>
                </a:cubicBezTo>
                <a:lnTo>
                  <a:pt x="5408598" y="1563832"/>
                </a:lnTo>
                <a:lnTo>
                  <a:pt x="5408598" y="1676221"/>
                </a:lnTo>
                <a:lnTo>
                  <a:pt x="5384395" y="1697255"/>
                </a:lnTo>
                <a:cubicBezTo>
                  <a:pt x="5376498" y="1705748"/>
                  <a:pt x="5368005" y="1714241"/>
                  <a:pt x="5355787" y="1719009"/>
                </a:cubicBezTo>
                <a:cubicBezTo>
                  <a:pt x="5345654" y="1714242"/>
                  <a:pt x="5350423" y="1699937"/>
                  <a:pt x="5340887" y="1695169"/>
                </a:cubicBezTo>
                <a:cubicBezTo>
                  <a:pt x="5360556" y="1670732"/>
                  <a:pt x="5389759" y="1685633"/>
                  <a:pt x="5394528" y="1656427"/>
                </a:cubicBezTo>
                <a:cubicBezTo>
                  <a:pt x="5364728" y="1665964"/>
                  <a:pt x="5335522" y="1670732"/>
                  <a:pt x="5325986" y="1699937"/>
                </a:cubicBezTo>
                <a:cubicBezTo>
                  <a:pt x="5287246" y="1695169"/>
                  <a:pt x="5262808" y="1738678"/>
                  <a:pt x="5233604" y="1748214"/>
                </a:cubicBezTo>
                <a:cubicBezTo>
                  <a:pt x="5155526" y="1757751"/>
                  <a:pt x="5087580" y="1801260"/>
                  <a:pt x="5033939" y="1844769"/>
                </a:cubicBezTo>
                <a:cubicBezTo>
                  <a:pt x="5038708" y="1835233"/>
                  <a:pt x="5048244" y="1835233"/>
                  <a:pt x="5038708" y="1825696"/>
                </a:cubicBezTo>
                <a:cubicBezTo>
                  <a:pt x="4965398" y="1854901"/>
                  <a:pt x="4912352" y="1888873"/>
                  <a:pt x="4843810" y="1912715"/>
                </a:cubicBezTo>
                <a:cubicBezTo>
                  <a:pt x="4828910" y="1922846"/>
                  <a:pt x="4819374" y="1932383"/>
                  <a:pt x="4819374" y="1941919"/>
                </a:cubicBezTo>
                <a:cubicBezTo>
                  <a:pt x="4790169" y="1922250"/>
                  <a:pt x="4780633" y="1994964"/>
                  <a:pt x="4756196" y="2004501"/>
                </a:cubicBezTo>
                <a:cubicBezTo>
                  <a:pt x="4760964" y="2018805"/>
                  <a:pt x="4771097" y="2004501"/>
                  <a:pt x="4780633" y="2004501"/>
                </a:cubicBezTo>
                <a:cubicBezTo>
                  <a:pt x="4780633" y="2004501"/>
                  <a:pt x="4780633" y="2004501"/>
                  <a:pt x="4780633" y="2023573"/>
                </a:cubicBezTo>
                <a:cubicBezTo>
                  <a:pt x="4795533" y="2014037"/>
                  <a:pt x="4790169" y="2033109"/>
                  <a:pt x="4805069" y="2033109"/>
                </a:cubicBezTo>
                <a:cubicBezTo>
                  <a:pt x="4839043" y="2033109"/>
                  <a:pt x="4843810" y="1994368"/>
                  <a:pt x="4863479" y="1970528"/>
                </a:cubicBezTo>
                <a:cubicBezTo>
                  <a:pt x="4868246" y="1975295"/>
                  <a:pt x="4868246" y="1984832"/>
                  <a:pt x="4858710" y="1994368"/>
                </a:cubicBezTo>
                <a:cubicBezTo>
                  <a:pt x="4873612" y="2008673"/>
                  <a:pt x="4878379" y="1980064"/>
                  <a:pt x="4902816" y="1989600"/>
                </a:cubicBezTo>
                <a:cubicBezTo>
                  <a:pt x="4878379" y="2033109"/>
                  <a:pt x="4815202" y="2028341"/>
                  <a:pt x="4790764" y="2067082"/>
                </a:cubicBezTo>
                <a:cubicBezTo>
                  <a:pt x="4785402" y="2067082"/>
                  <a:pt x="4780633" y="2062314"/>
                  <a:pt x="4775864" y="2062314"/>
                </a:cubicBezTo>
                <a:cubicBezTo>
                  <a:pt x="4760964" y="2090922"/>
                  <a:pt x="4756196" y="2154100"/>
                  <a:pt x="4722223" y="2173173"/>
                </a:cubicBezTo>
                <a:cubicBezTo>
                  <a:pt x="4736528" y="2192841"/>
                  <a:pt x="4765732" y="2168404"/>
                  <a:pt x="4780633" y="2158868"/>
                </a:cubicBezTo>
                <a:cubicBezTo>
                  <a:pt x="4780633" y="2139200"/>
                  <a:pt x="4765732" y="2139200"/>
                  <a:pt x="4765732" y="2120128"/>
                </a:cubicBezTo>
                <a:cubicBezTo>
                  <a:pt x="4790169" y="2115359"/>
                  <a:pt x="4809838" y="2101055"/>
                  <a:pt x="4809838" y="2067082"/>
                </a:cubicBezTo>
                <a:cubicBezTo>
                  <a:pt x="4828910" y="2052777"/>
                  <a:pt x="4853346" y="2057546"/>
                  <a:pt x="4873015" y="2043241"/>
                </a:cubicBezTo>
                <a:cubicBezTo>
                  <a:pt x="4897452" y="2067082"/>
                  <a:pt x="4858115" y="2081983"/>
                  <a:pt x="4848579" y="2101055"/>
                </a:cubicBezTo>
                <a:cubicBezTo>
                  <a:pt x="4843810" y="2101055"/>
                  <a:pt x="4848579" y="2110591"/>
                  <a:pt x="4853346" y="2115359"/>
                </a:cubicBezTo>
                <a:cubicBezTo>
                  <a:pt x="4848579" y="2115359"/>
                  <a:pt x="4843810" y="2115359"/>
                  <a:pt x="4843810" y="2115359"/>
                </a:cubicBezTo>
                <a:cubicBezTo>
                  <a:pt x="4853346" y="2120128"/>
                  <a:pt x="4853346" y="2115359"/>
                  <a:pt x="4853346" y="2115359"/>
                </a:cubicBezTo>
                <a:cubicBezTo>
                  <a:pt x="4897452" y="2110591"/>
                  <a:pt x="4936192" y="2033109"/>
                  <a:pt x="4985066" y="2067082"/>
                </a:cubicBezTo>
                <a:cubicBezTo>
                  <a:pt x="5014868" y="2067082"/>
                  <a:pt x="5029170" y="2047413"/>
                  <a:pt x="5053608" y="2037877"/>
                </a:cubicBezTo>
                <a:cubicBezTo>
                  <a:pt x="5053608" y="2018209"/>
                  <a:pt x="5048839" y="2022977"/>
                  <a:pt x="5053608" y="2008673"/>
                </a:cubicBezTo>
                <a:cubicBezTo>
                  <a:pt x="5067911" y="2003904"/>
                  <a:pt x="5082812" y="1999136"/>
                  <a:pt x="5092349" y="1984832"/>
                </a:cubicBezTo>
                <a:cubicBezTo>
                  <a:pt x="5107249" y="1994368"/>
                  <a:pt x="5073276" y="1994368"/>
                  <a:pt x="5082812" y="2008673"/>
                </a:cubicBezTo>
                <a:cubicBezTo>
                  <a:pt x="5107249" y="2013440"/>
                  <a:pt x="5136454" y="1999136"/>
                  <a:pt x="5156122" y="1989600"/>
                </a:cubicBezTo>
                <a:cubicBezTo>
                  <a:pt x="5165658" y="1994368"/>
                  <a:pt x="5136454" y="1999136"/>
                  <a:pt x="5136454" y="2008673"/>
                </a:cubicBezTo>
                <a:cubicBezTo>
                  <a:pt x="5166254" y="2008673"/>
                  <a:pt x="5175790" y="1984832"/>
                  <a:pt x="5204995" y="1989600"/>
                </a:cubicBezTo>
                <a:cubicBezTo>
                  <a:pt x="5171022" y="2023573"/>
                  <a:pt x="5092944" y="2037877"/>
                  <a:pt x="5117380" y="2095691"/>
                </a:cubicBezTo>
                <a:cubicBezTo>
                  <a:pt x="5151354" y="2086155"/>
                  <a:pt x="5160890" y="2037877"/>
                  <a:pt x="5204995" y="2052182"/>
                </a:cubicBezTo>
                <a:cubicBezTo>
                  <a:pt x="5175790" y="2061718"/>
                  <a:pt x="5238968" y="2086155"/>
                  <a:pt x="5200228" y="2095691"/>
                </a:cubicBezTo>
                <a:cubicBezTo>
                  <a:pt x="5234200" y="2109995"/>
                  <a:pt x="5258636" y="2076022"/>
                  <a:pt x="5283074" y="2066486"/>
                </a:cubicBezTo>
                <a:cubicBezTo>
                  <a:pt x="5288436" y="2028341"/>
                  <a:pt x="5278305" y="2037877"/>
                  <a:pt x="5273536" y="1999136"/>
                </a:cubicBezTo>
                <a:cubicBezTo>
                  <a:pt x="5302741" y="2022977"/>
                  <a:pt x="5337310" y="1984236"/>
                  <a:pt x="5371284" y="1969931"/>
                </a:cubicBezTo>
                <a:cubicBezTo>
                  <a:pt x="5361746" y="1989600"/>
                  <a:pt x="5332542" y="2028341"/>
                  <a:pt x="5312874" y="2047413"/>
                </a:cubicBezTo>
                <a:cubicBezTo>
                  <a:pt x="5317642" y="2052182"/>
                  <a:pt x="5346846" y="2047413"/>
                  <a:pt x="5346846" y="2037877"/>
                </a:cubicBezTo>
                <a:cubicBezTo>
                  <a:pt x="5351615" y="2052777"/>
                  <a:pt x="5356978" y="2062314"/>
                  <a:pt x="5342078" y="2076618"/>
                </a:cubicBezTo>
                <a:cubicBezTo>
                  <a:pt x="5351615" y="2086155"/>
                  <a:pt x="5371284" y="2071850"/>
                  <a:pt x="5380820" y="2086155"/>
                </a:cubicBezTo>
                <a:cubicBezTo>
                  <a:pt x="5371284" y="2110591"/>
                  <a:pt x="5308106" y="2124895"/>
                  <a:pt x="5288436" y="2115359"/>
                </a:cubicBezTo>
                <a:cubicBezTo>
                  <a:pt x="5190690" y="2144564"/>
                  <a:pt x="5112612" y="2173173"/>
                  <a:pt x="5054204" y="2250654"/>
                </a:cubicBezTo>
                <a:cubicBezTo>
                  <a:pt x="5107845" y="2294163"/>
                  <a:pt x="5141818" y="2192841"/>
                  <a:pt x="5200228" y="2202377"/>
                </a:cubicBezTo>
                <a:cubicBezTo>
                  <a:pt x="5209764" y="2197610"/>
                  <a:pt x="5209764" y="2178537"/>
                  <a:pt x="5229432" y="2178537"/>
                </a:cubicBezTo>
                <a:cubicBezTo>
                  <a:pt x="5229432" y="2173769"/>
                  <a:pt x="5224664" y="2169001"/>
                  <a:pt x="5219895" y="2169001"/>
                </a:cubicBezTo>
                <a:cubicBezTo>
                  <a:pt x="5219895" y="2149332"/>
                  <a:pt x="5244332" y="2158868"/>
                  <a:pt x="5244332" y="2139796"/>
                </a:cubicBezTo>
                <a:cubicBezTo>
                  <a:pt x="5253868" y="2154100"/>
                  <a:pt x="5268769" y="2149332"/>
                  <a:pt x="5268769" y="2130259"/>
                </a:cubicBezTo>
                <a:cubicBezTo>
                  <a:pt x="5278900" y="2130259"/>
                  <a:pt x="5283669" y="2139796"/>
                  <a:pt x="5283669" y="2144564"/>
                </a:cubicBezTo>
                <a:cubicBezTo>
                  <a:pt x="5308105" y="2142180"/>
                  <a:pt x="5328817" y="2133687"/>
                  <a:pt x="5350124" y="2123405"/>
                </a:cubicBezTo>
                <a:lnTo>
                  <a:pt x="5408598" y="2096781"/>
                </a:lnTo>
                <a:lnTo>
                  <a:pt x="5408598" y="2098847"/>
                </a:lnTo>
                <a:lnTo>
                  <a:pt x="5399594" y="2104556"/>
                </a:lnTo>
                <a:cubicBezTo>
                  <a:pt x="5392293" y="2107611"/>
                  <a:pt x="5386184" y="2111187"/>
                  <a:pt x="5386184" y="2120723"/>
                </a:cubicBezTo>
                <a:cubicBezTo>
                  <a:pt x="5347442" y="2135028"/>
                  <a:pt x="5313470" y="2149332"/>
                  <a:pt x="5293802" y="2183305"/>
                </a:cubicBezTo>
                <a:lnTo>
                  <a:pt x="5298569" y="2188073"/>
                </a:lnTo>
                <a:cubicBezTo>
                  <a:pt x="5317642" y="2188073"/>
                  <a:pt x="5327774" y="2173173"/>
                  <a:pt x="5332542" y="2158868"/>
                </a:cubicBezTo>
                <a:cubicBezTo>
                  <a:pt x="5337310" y="2158868"/>
                  <a:pt x="5337310" y="2168404"/>
                  <a:pt x="5337310" y="2173173"/>
                </a:cubicBezTo>
                <a:cubicBezTo>
                  <a:pt x="5362791" y="2158421"/>
                  <a:pt x="5382906" y="2165797"/>
                  <a:pt x="5403692" y="2158086"/>
                </a:cubicBezTo>
                <a:lnTo>
                  <a:pt x="5408598" y="2154824"/>
                </a:lnTo>
                <a:lnTo>
                  <a:pt x="5408598" y="2849370"/>
                </a:lnTo>
                <a:lnTo>
                  <a:pt x="5405629" y="2850543"/>
                </a:lnTo>
                <a:cubicBezTo>
                  <a:pt x="5398253" y="2856056"/>
                  <a:pt x="5393336" y="2863358"/>
                  <a:pt x="5390952" y="2872894"/>
                </a:cubicBezTo>
                <a:cubicBezTo>
                  <a:pt x="5393336" y="2882430"/>
                  <a:pt x="5397061" y="2883622"/>
                  <a:pt x="5401382" y="2883026"/>
                </a:cubicBezTo>
                <a:lnTo>
                  <a:pt x="5408598" y="2882719"/>
                </a:lnTo>
                <a:lnTo>
                  <a:pt x="5408598" y="2891529"/>
                </a:lnTo>
                <a:lnTo>
                  <a:pt x="5396763" y="2907388"/>
                </a:lnTo>
                <a:cubicBezTo>
                  <a:pt x="5390653" y="2912826"/>
                  <a:pt x="5388270" y="2916402"/>
                  <a:pt x="5400488" y="2921170"/>
                </a:cubicBezTo>
                <a:cubicBezTo>
                  <a:pt x="5390952" y="2931303"/>
                  <a:pt x="5380820" y="2950376"/>
                  <a:pt x="5346846" y="2950376"/>
                </a:cubicBezTo>
                <a:cubicBezTo>
                  <a:pt x="5342078" y="2964680"/>
                  <a:pt x="5331946" y="2979580"/>
                  <a:pt x="5327178" y="2993885"/>
                </a:cubicBezTo>
                <a:cubicBezTo>
                  <a:pt x="5322410" y="2989116"/>
                  <a:pt x="5302741" y="2979580"/>
                  <a:pt x="5302741" y="2993885"/>
                </a:cubicBezTo>
                <a:cubicBezTo>
                  <a:pt x="5283074" y="2984349"/>
                  <a:pt x="5283074" y="2955143"/>
                  <a:pt x="5283074" y="2931303"/>
                </a:cubicBezTo>
                <a:cubicBezTo>
                  <a:pt x="5249100" y="2940840"/>
                  <a:pt x="5249100" y="2965276"/>
                  <a:pt x="5224664" y="2979580"/>
                </a:cubicBezTo>
                <a:cubicBezTo>
                  <a:pt x="5230028" y="2989713"/>
                  <a:pt x="5239564" y="2999249"/>
                  <a:pt x="5239564" y="3008785"/>
                </a:cubicBezTo>
                <a:cubicBezTo>
                  <a:pt x="5254464" y="3013553"/>
                  <a:pt x="5249100" y="2999249"/>
                  <a:pt x="5264000" y="3004017"/>
                </a:cubicBezTo>
                <a:cubicBezTo>
                  <a:pt x="5259233" y="3023089"/>
                  <a:pt x="5230028" y="3023089"/>
                  <a:pt x="5230028" y="3052294"/>
                </a:cubicBezTo>
                <a:cubicBezTo>
                  <a:pt x="5210359" y="3047526"/>
                  <a:pt x="5200823" y="3057062"/>
                  <a:pt x="5185922" y="3071367"/>
                </a:cubicBezTo>
                <a:cubicBezTo>
                  <a:pt x="5171022" y="3076134"/>
                  <a:pt x="5175790" y="3057062"/>
                  <a:pt x="5166254" y="3052294"/>
                </a:cubicBezTo>
                <a:cubicBezTo>
                  <a:pt x="5137050" y="3052294"/>
                  <a:pt x="5141818" y="3076731"/>
                  <a:pt x="5132282" y="3095804"/>
                </a:cubicBezTo>
                <a:cubicBezTo>
                  <a:pt x="5137050" y="3105340"/>
                  <a:pt x="5147182" y="3081499"/>
                  <a:pt x="5156718" y="3095804"/>
                </a:cubicBezTo>
                <a:cubicBezTo>
                  <a:pt x="5147182" y="3105935"/>
                  <a:pt x="5137050" y="3115472"/>
                  <a:pt x="5127514" y="3129776"/>
                </a:cubicBezTo>
                <a:cubicBezTo>
                  <a:pt x="5157314" y="3125008"/>
                  <a:pt x="5171618" y="3134544"/>
                  <a:pt x="5196054" y="3115472"/>
                </a:cubicBezTo>
                <a:cubicBezTo>
                  <a:pt x="5201419" y="3129776"/>
                  <a:pt x="5181752" y="3120240"/>
                  <a:pt x="5186519" y="3134544"/>
                </a:cubicBezTo>
                <a:cubicBezTo>
                  <a:pt x="5210954" y="3134544"/>
                  <a:pt x="5210954" y="3105340"/>
                  <a:pt x="5230624" y="3100571"/>
                </a:cubicBezTo>
                <a:cubicBezTo>
                  <a:pt x="5230624" y="3124412"/>
                  <a:pt x="5215723" y="3144080"/>
                  <a:pt x="5206188" y="3158384"/>
                </a:cubicBezTo>
                <a:cubicBezTo>
                  <a:pt x="5245524" y="3206662"/>
                  <a:pt x="5264596" y="3105340"/>
                  <a:pt x="5308702" y="3129180"/>
                </a:cubicBezTo>
                <a:cubicBezTo>
                  <a:pt x="5308702" y="3148849"/>
                  <a:pt x="5289033" y="3148849"/>
                  <a:pt x="5284264" y="3167921"/>
                </a:cubicBezTo>
                <a:cubicBezTo>
                  <a:pt x="5279496" y="3153616"/>
                  <a:pt x="5269364" y="3158384"/>
                  <a:pt x="5259828" y="3163153"/>
                </a:cubicBezTo>
                <a:cubicBezTo>
                  <a:pt x="5254464" y="3177457"/>
                  <a:pt x="5274133" y="3167921"/>
                  <a:pt x="5269364" y="3182226"/>
                </a:cubicBezTo>
                <a:cubicBezTo>
                  <a:pt x="5323006" y="3167325"/>
                  <a:pt x="5386184" y="3099976"/>
                  <a:pt x="5327774" y="3051698"/>
                </a:cubicBezTo>
                <a:cubicBezTo>
                  <a:pt x="5356978" y="3042162"/>
                  <a:pt x="5367112" y="3056467"/>
                  <a:pt x="5401084" y="3042162"/>
                </a:cubicBezTo>
                <a:cubicBezTo>
                  <a:pt x="5398700" y="3029944"/>
                  <a:pt x="5397508" y="3021450"/>
                  <a:pt x="5399370" y="3015416"/>
                </a:cubicBezTo>
                <a:lnTo>
                  <a:pt x="5408598" y="3008754"/>
                </a:lnTo>
                <a:lnTo>
                  <a:pt x="5408598" y="3317568"/>
                </a:lnTo>
                <a:lnTo>
                  <a:pt x="5396390" y="3323481"/>
                </a:lnTo>
                <a:cubicBezTo>
                  <a:pt x="5371432" y="3334954"/>
                  <a:pt x="5348336" y="3348216"/>
                  <a:pt x="5333734" y="3369971"/>
                </a:cubicBezTo>
                <a:cubicBezTo>
                  <a:pt x="5328370" y="3365202"/>
                  <a:pt x="5328370" y="3360434"/>
                  <a:pt x="5318834" y="3365202"/>
                </a:cubicBezTo>
                <a:cubicBezTo>
                  <a:pt x="5318834" y="3389638"/>
                  <a:pt x="5294994" y="3394407"/>
                  <a:pt x="5274728" y="3385466"/>
                </a:cubicBezTo>
                <a:cubicBezTo>
                  <a:pt x="5274728" y="3409307"/>
                  <a:pt x="5294397" y="3395002"/>
                  <a:pt x="5294397" y="3399771"/>
                </a:cubicBezTo>
                <a:cubicBezTo>
                  <a:pt x="5314066" y="3428380"/>
                  <a:pt x="5279496" y="3448048"/>
                  <a:pt x="5299166" y="3467120"/>
                </a:cubicBezTo>
                <a:cubicBezTo>
                  <a:pt x="5293802" y="3471888"/>
                  <a:pt x="5269364" y="3481424"/>
                  <a:pt x="5284264" y="3490961"/>
                </a:cubicBezTo>
                <a:cubicBezTo>
                  <a:pt x="5303934" y="3476060"/>
                  <a:pt x="5318238" y="3466524"/>
                  <a:pt x="5342674" y="3456988"/>
                </a:cubicBezTo>
                <a:cubicBezTo>
                  <a:pt x="5342674" y="3461756"/>
                  <a:pt x="5337906" y="3466524"/>
                  <a:pt x="5342674" y="3466524"/>
                </a:cubicBezTo>
                <a:cubicBezTo>
                  <a:pt x="5357276" y="3464140"/>
                  <a:pt x="5368303" y="3456839"/>
                  <a:pt x="5379329" y="3448942"/>
                </a:cubicBezTo>
                <a:lnTo>
                  <a:pt x="5408598" y="3432047"/>
                </a:lnTo>
                <a:lnTo>
                  <a:pt x="5408598" y="3474725"/>
                </a:lnTo>
                <a:lnTo>
                  <a:pt x="5406169" y="3475241"/>
                </a:lnTo>
                <a:cubicBezTo>
                  <a:pt x="5395385" y="3478147"/>
                  <a:pt x="5396167" y="3479040"/>
                  <a:pt x="5377838" y="3471888"/>
                </a:cubicBezTo>
                <a:cubicBezTo>
                  <a:pt x="5377838" y="3486788"/>
                  <a:pt x="5377838" y="3505861"/>
                  <a:pt x="5358171" y="3505861"/>
                </a:cubicBezTo>
                <a:cubicBezTo>
                  <a:pt x="5367707" y="3495729"/>
                  <a:pt x="5358171" y="3486193"/>
                  <a:pt x="5358171" y="3471888"/>
                </a:cubicBezTo>
                <a:cubicBezTo>
                  <a:pt x="5358171" y="3471888"/>
                  <a:pt x="5358171" y="3471888"/>
                  <a:pt x="5343270" y="3471888"/>
                </a:cubicBezTo>
                <a:cubicBezTo>
                  <a:pt x="5338502" y="3486788"/>
                  <a:pt x="5338502" y="3496324"/>
                  <a:pt x="5343270" y="3510629"/>
                </a:cubicBezTo>
                <a:cubicBezTo>
                  <a:pt x="5328966" y="3510629"/>
                  <a:pt x="5314066" y="3515397"/>
                  <a:pt x="5309297" y="3524934"/>
                </a:cubicBezTo>
                <a:cubicBezTo>
                  <a:pt x="5303934" y="3539238"/>
                  <a:pt x="5323602" y="3529702"/>
                  <a:pt x="5318834" y="3544006"/>
                </a:cubicBezTo>
                <a:cubicBezTo>
                  <a:pt x="5299166" y="3548775"/>
                  <a:pt x="5294397" y="3563078"/>
                  <a:pt x="5269960" y="3563078"/>
                </a:cubicBezTo>
                <a:cubicBezTo>
                  <a:pt x="5265193" y="3572615"/>
                  <a:pt x="5284862" y="3582151"/>
                  <a:pt x="5269960" y="3582151"/>
                </a:cubicBezTo>
                <a:cubicBezTo>
                  <a:pt x="5260424" y="3572615"/>
                  <a:pt x="5235988" y="3577383"/>
                  <a:pt x="5231220" y="3586920"/>
                </a:cubicBezTo>
                <a:cubicBezTo>
                  <a:pt x="5226452" y="3611356"/>
                  <a:pt x="5246120" y="3611356"/>
                  <a:pt x="5246120" y="3630429"/>
                </a:cubicBezTo>
                <a:cubicBezTo>
                  <a:pt x="5246120" y="3654865"/>
                  <a:pt x="5221684" y="3654865"/>
                  <a:pt x="5216916" y="3675130"/>
                </a:cubicBezTo>
                <a:cubicBezTo>
                  <a:pt x="5270557" y="3670361"/>
                  <a:pt x="5284862" y="3622084"/>
                  <a:pt x="5304530" y="3583343"/>
                </a:cubicBezTo>
                <a:cubicBezTo>
                  <a:pt x="5314662" y="3588111"/>
                  <a:pt x="5314662" y="3597648"/>
                  <a:pt x="5324198" y="3597648"/>
                </a:cubicBezTo>
                <a:cubicBezTo>
                  <a:pt x="5360853" y="3586472"/>
                  <a:pt x="5372698" y="3553841"/>
                  <a:pt x="5396948" y="3530177"/>
                </a:cubicBezTo>
                <a:lnTo>
                  <a:pt x="5408598" y="3522526"/>
                </a:lnTo>
                <a:lnTo>
                  <a:pt x="5408598" y="3680043"/>
                </a:lnTo>
                <a:lnTo>
                  <a:pt x="5407640" y="3680494"/>
                </a:lnTo>
                <a:lnTo>
                  <a:pt x="5408598" y="3681236"/>
                </a:lnTo>
                <a:lnTo>
                  <a:pt x="5408598" y="3700810"/>
                </a:lnTo>
                <a:lnTo>
                  <a:pt x="5390952" y="3706197"/>
                </a:lnTo>
                <a:cubicBezTo>
                  <a:pt x="5384843" y="3710443"/>
                  <a:pt x="5379926" y="3715360"/>
                  <a:pt x="5372476" y="3718042"/>
                </a:cubicBezTo>
                <a:cubicBezTo>
                  <a:pt x="5387376" y="3713275"/>
                  <a:pt x="5387376" y="3727579"/>
                  <a:pt x="5396912" y="3727579"/>
                </a:cubicBezTo>
                <a:cubicBezTo>
                  <a:pt x="5396912" y="3717745"/>
                  <a:pt x="5401829" y="3714020"/>
                  <a:pt x="5406746" y="3710965"/>
                </a:cubicBezTo>
                <a:lnTo>
                  <a:pt x="5408598" y="3708594"/>
                </a:lnTo>
                <a:lnTo>
                  <a:pt x="5408598" y="3743056"/>
                </a:lnTo>
                <a:lnTo>
                  <a:pt x="5400786" y="3747080"/>
                </a:lnTo>
                <a:cubicBezTo>
                  <a:pt x="5393373" y="3751382"/>
                  <a:pt x="5386929" y="3756188"/>
                  <a:pt x="5383204" y="3762148"/>
                </a:cubicBezTo>
                <a:cubicBezTo>
                  <a:pt x="5373667" y="3747248"/>
                  <a:pt x="5353998" y="3737711"/>
                  <a:pt x="5349231" y="3723407"/>
                </a:cubicBezTo>
                <a:cubicBezTo>
                  <a:pt x="5329562" y="3728770"/>
                  <a:pt x="5353998" y="3743076"/>
                  <a:pt x="5334331" y="3752612"/>
                </a:cubicBezTo>
                <a:cubicBezTo>
                  <a:pt x="5328966" y="3738307"/>
                  <a:pt x="5328966" y="3747843"/>
                  <a:pt x="5319430" y="3743076"/>
                </a:cubicBezTo>
                <a:cubicBezTo>
                  <a:pt x="5314066" y="3728770"/>
                  <a:pt x="5328966" y="3733539"/>
                  <a:pt x="5328966" y="3719234"/>
                </a:cubicBezTo>
                <a:cubicBezTo>
                  <a:pt x="5324198" y="3714467"/>
                  <a:pt x="5324198" y="3714467"/>
                  <a:pt x="5324198" y="3709698"/>
                </a:cubicBezTo>
                <a:cubicBezTo>
                  <a:pt x="5299762" y="3709698"/>
                  <a:pt x="5285457" y="3724599"/>
                  <a:pt x="5294994" y="3748440"/>
                </a:cubicBezTo>
                <a:cubicBezTo>
                  <a:pt x="5275921" y="3753207"/>
                  <a:pt x="5275921" y="3782412"/>
                  <a:pt x="5261021" y="3791949"/>
                </a:cubicBezTo>
                <a:cubicBezTo>
                  <a:pt x="5251484" y="3787180"/>
                  <a:pt x="5275921" y="3777644"/>
                  <a:pt x="5261021" y="3768108"/>
                </a:cubicBezTo>
                <a:cubicBezTo>
                  <a:pt x="5256252" y="3772876"/>
                  <a:pt x="5251484" y="3777644"/>
                  <a:pt x="5251484" y="3782412"/>
                </a:cubicBezTo>
                <a:cubicBezTo>
                  <a:pt x="5236584" y="3772280"/>
                  <a:pt x="5256252" y="3757976"/>
                  <a:pt x="5256252" y="3748440"/>
                </a:cubicBezTo>
                <a:cubicBezTo>
                  <a:pt x="5241948" y="3719234"/>
                  <a:pt x="5193075" y="3753207"/>
                  <a:pt x="5168638" y="3762743"/>
                </a:cubicBezTo>
                <a:cubicBezTo>
                  <a:pt x="5174002" y="3777644"/>
                  <a:pt x="5183539" y="3782412"/>
                  <a:pt x="5183539" y="3796716"/>
                </a:cubicBezTo>
                <a:cubicBezTo>
                  <a:pt x="5198439" y="3796716"/>
                  <a:pt x="5198439" y="3787180"/>
                  <a:pt x="5203208" y="3777644"/>
                </a:cubicBezTo>
                <a:cubicBezTo>
                  <a:pt x="5207975" y="3796716"/>
                  <a:pt x="5227644" y="3787180"/>
                  <a:pt x="5232412" y="3791949"/>
                </a:cubicBezTo>
                <a:cubicBezTo>
                  <a:pt x="5237180" y="3811021"/>
                  <a:pt x="5203208" y="3830093"/>
                  <a:pt x="5198439" y="3859298"/>
                </a:cubicBezTo>
                <a:cubicBezTo>
                  <a:pt x="5207975" y="3864066"/>
                  <a:pt x="5242544" y="3839629"/>
                  <a:pt x="5227644" y="3825325"/>
                </a:cubicBezTo>
                <a:cubicBezTo>
                  <a:pt x="5227644" y="3815789"/>
                  <a:pt x="5252080" y="3839629"/>
                  <a:pt x="5256849" y="3825325"/>
                </a:cubicBezTo>
                <a:cubicBezTo>
                  <a:pt x="5261616" y="3830093"/>
                  <a:pt x="5232412" y="3844993"/>
                  <a:pt x="5252080" y="3859298"/>
                </a:cubicBezTo>
                <a:cubicBezTo>
                  <a:pt x="5193672" y="3864066"/>
                  <a:pt x="5150162" y="3887907"/>
                  <a:pt x="5106057" y="3926647"/>
                </a:cubicBezTo>
                <a:cubicBezTo>
                  <a:pt x="5106057" y="3936184"/>
                  <a:pt x="5110824" y="3936184"/>
                  <a:pt x="5110824" y="3945720"/>
                </a:cubicBezTo>
                <a:cubicBezTo>
                  <a:pt x="5086388" y="3940952"/>
                  <a:pt x="5081620" y="3974329"/>
                  <a:pt x="5066720" y="3960025"/>
                </a:cubicBezTo>
                <a:cubicBezTo>
                  <a:pt x="5071488" y="3974925"/>
                  <a:pt x="5071488" y="3984461"/>
                  <a:pt x="5066720" y="3998765"/>
                </a:cubicBezTo>
                <a:cubicBezTo>
                  <a:pt x="5061952" y="3993997"/>
                  <a:pt x="5061952" y="3984461"/>
                  <a:pt x="5061952" y="3974925"/>
                </a:cubicBezTo>
                <a:cubicBezTo>
                  <a:pt x="5056588" y="3979693"/>
                  <a:pt x="5051819" y="3979693"/>
                  <a:pt x="5047050" y="3979693"/>
                </a:cubicBezTo>
                <a:cubicBezTo>
                  <a:pt x="5027383" y="3998765"/>
                  <a:pt x="5042283" y="4013070"/>
                  <a:pt x="5051819" y="4042274"/>
                </a:cubicBezTo>
                <a:cubicBezTo>
                  <a:pt x="5085792" y="4037507"/>
                  <a:pt x="5081024" y="3993997"/>
                  <a:pt x="5110229" y="3984461"/>
                </a:cubicBezTo>
                <a:cubicBezTo>
                  <a:pt x="5110229" y="4013070"/>
                  <a:pt x="5105460" y="4032738"/>
                  <a:pt x="5076256" y="4042274"/>
                </a:cubicBezTo>
                <a:cubicBezTo>
                  <a:pt x="5076256" y="4051811"/>
                  <a:pt x="5095924" y="4056579"/>
                  <a:pt x="5095924" y="4047043"/>
                </a:cubicBezTo>
                <a:cubicBezTo>
                  <a:pt x="5095924" y="4061347"/>
                  <a:pt x="5100692" y="4076247"/>
                  <a:pt x="5105460" y="4095320"/>
                </a:cubicBezTo>
                <a:cubicBezTo>
                  <a:pt x="5120362" y="4090552"/>
                  <a:pt x="5125129" y="4061943"/>
                  <a:pt x="5149566" y="4076247"/>
                </a:cubicBezTo>
                <a:cubicBezTo>
                  <a:pt x="5144798" y="4085783"/>
                  <a:pt x="5154334" y="4090552"/>
                  <a:pt x="5154334" y="4100088"/>
                </a:cubicBezTo>
                <a:cubicBezTo>
                  <a:pt x="5135262" y="4090552"/>
                  <a:pt x="5130493" y="4090552"/>
                  <a:pt x="5115593" y="4104856"/>
                </a:cubicBezTo>
                <a:cubicBezTo>
                  <a:pt x="5120362" y="4114392"/>
                  <a:pt x="5120362" y="4119161"/>
                  <a:pt x="5125129" y="4123929"/>
                </a:cubicBezTo>
                <a:cubicBezTo>
                  <a:pt x="5110229" y="4133465"/>
                  <a:pt x="5095924" y="4119161"/>
                  <a:pt x="5081024" y="4119161"/>
                </a:cubicBezTo>
                <a:cubicBezTo>
                  <a:pt x="5086388" y="4094724"/>
                  <a:pt x="5086388" y="4113797"/>
                  <a:pt x="5095924" y="4089956"/>
                </a:cubicBezTo>
                <a:cubicBezTo>
                  <a:pt x="5095924" y="4085188"/>
                  <a:pt x="5081024" y="4089956"/>
                  <a:pt x="5081024" y="4080419"/>
                </a:cubicBezTo>
                <a:cubicBezTo>
                  <a:pt x="5076256" y="4085188"/>
                  <a:pt x="5076256" y="4094724"/>
                  <a:pt x="5071488" y="4104260"/>
                </a:cubicBezTo>
                <a:cubicBezTo>
                  <a:pt x="5061952" y="4094128"/>
                  <a:pt x="5076256" y="4084591"/>
                  <a:pt x="5071488" y="4070288"/>
                </a:cubicBezTo>
                <a:cubicBezTo>
                  <a:pt x="5061952" y="4070288"/>
                  <a:pt x="5047050" y="4070288"/>
                  <a:pt x="5047050" y="4079824"/>
                </a:cubicBezTo>
                <a:cubicBezTo>
                  <a:pt x="5047050" y="4075055"/>
                  <a:pt x="5037514" y="4051215"/>
                  <a:pt x="5013078" y="4055983"/>
                </a:cubicBezTo>
                <a:cubicBezTo>
                  <a:pt x="5013078" y="4046447"/>
                  <a:pt x="5017847" y="4036910"/>
                  <a:pt x="5032747" y="4041679"/>
                </a:cubicBezTo>
                <a:cubicBezTo>
                  <a:pt x="5017847" y="4026778"/>
                  <a:pt x="5032747" y="4012474"/>
                  <a:pt x="5013078" y="4012474"/>
                </a:cubicBezTo>
                <a:cubicBezTo>
                  <a:pt x="5008310" y="3998170"/>
                  <a:pt x="5023210" y="4002937"/>
                  <a:pt x="5027978" y="4002937"/>
                </a:cubicBezTo>
                <a:cubicBezTo>
                  <a:pt x="5032747" y="3983269"/>
                  <a:pt x="5013078" y="3983269"/>
                  <a:pt x="5013078" y="3964197"/>
                </a:cubicBezTo>
                <a:cubicBezTo>
                  <a:pt x="5022614" y="3949892"/>
                  <a:pt x="5051819" y="3949892"/>
                  <a:pt x="5047050" y="3920688"/>
                </a:cubicBezTo>
                <a:cubicBezTo>
                  <a:pt x="4988642" y="3911152"/>
                  <a:pt x="4974337" y="3993401"/>
                  <a:pt x="4930232" y="3998170"/>
                </a:cubicBezTo>
                <a:cubicBezTo>
                  <a:pt x="4930232" y="4017242"/>
                  <a:pt x="4924868" y="4036910"/>
                  <a:pt x="4939768" y="4046447"/>
                </a:cubicBezTo>
                <a:cubicBezTo>
                  <a:pt x="4939768" y="4061347"/>
                  <a:pt x="4925464" y="4061347"/>
                  <a:pt x="4930232" y="4075652"/>
                </a:cubicBezTo>
                <a:cubicBezTo>
                  <a:pt x="4901027" y="4075652"/>
                  <a:pt x="4901027" y="4100088"/>
                  <a:pt x="4881360" y="4104856"/>
                </a:cubicBezTo>
                <a:cubicBezTo>
                  <a:pt x="4886127" y="4123929"/>
                  <a:pt x="4900432" y="4128697"/>
                  <a:pt x="4920100" y="4123929"/>
                </a:cubicBezTo>
                <a:cubicBezTo>
                  <a:pt x="4924868" y="4148365"/>
                  <a:pt x="4905200" y="4167438"/>
                  <a:pt x="4875994" y="4172205"/>
                </a:cubicBezTo>
                <a:cubicBezTo>
                  <a:pt x="4865863" y="4162074"/>
                  <a:pt x="4885532" y="4157305"/>
                  <a:pt x="4885532" y="4138233"/>
                </a:cubicBezTo>
                <a:cubicBezTo>
                  <a:pt x="4880763" y="4133465"/>
                  <a:pt x="4870630" y="4133465"/>
                  <a:pt x="4861094" y="4133465"/>
                </a:cubicBezTo>
                <a:cubicBezTo>
                  <a:pt x="4865863" y="4123929"/>
                  <a:pt x="4880763" y="4128697"/>
                  <a:pt x="4880763" y="4119161"/>
                </a:cubicBezTo>
                <a:cubicBezTo>
                  <a:pt x="4861094" y="4128697"/>
                  <a:pt x="4842022" y="4128697"/>
                  <a:pt x="4822354" y="4119161"/>
                </a:cubicBezTo>
                <a:cubicBezTo>
                  <a:pt x="4822354" y="4114392"/>
                  <a:pt x="4831890" y="4109625"/>
                  <a:pt x="4831890" y="4104856"/>
                </a:cubicBezTo>
                <a:cubicBezTo>
                  <a:pt x="4822354" y="4100088"/>
                  <a:pt x="4817586" y="4081016"/>
                  <a:pt x="4797917" y="4085783"/>
                </a:cubicBezTo>
                <a:cubicBezTo>
                  <a:pt x="4793148" y="4134061"/>
                  <a:pt x="4719840" y="4157901"/>
                  <a:pt x="4744276" y="4206178"/>
                </a:cubicBezTo>
                <a:cubicBezTo>
                  <a:pt x="4729972" y="4225251"/>
                  <a:pt x="4725203" y="4196642"/>
                  <a:pt x="4710303" y="4201411"/>
                </a:cubicBezTo>
                <a:cubicBezTo>
                  <a:pt x="4690634" y="4206178"/>
                  <a:pt x="4685867" y="4220483"/>
                  <a:pt x="4666198" y="4225251"/>
                </a:cubicBezTo>
                <a:cubicBezTo>
                  <a:pt x="4661430" y="4240151"/>
                  <a:pt x="4675734" y="4240151"/>
                  <a:pt x="4670966" y="4254456"/>
                </a:cubicBezTo>
                <a:cubicBezTo>
                  <a:pt x="4646530" y="4235383"/>
                  <a:pt x="4632226" y="4249687"/>
                  <a:pt x="4607788" y="4244920"/>
                </a:cubicBezTo>
                <a:cubicBezTo>
                  <a:pt x="4583352" y="4263992"/>
                  <a:pt x="4563683" y="4293196"/>
                  <a:pt x="4529711" y="4297965"/>
                </a:cubicBezTo>
                <a:cubicBezTo>
                  <a:pt x="4514811" y="4312865"/>
                  <a:pt x="4505274" y="4346242"/>
                  <a:pt x="4476070" y="4331938"/>
                </a:cubicBezTo>
                <a:cubicBezTo>
                  <a:pt x="4476070" y="4322402"/>
                  <a:pt x="4485606" y="4327169"/>
                  <a:pt x="4485606" y="4317633"/>
                </a:cubicBezTo>
                <a:cubicBezTo>
                  <a:pt x="4480837" y="4308097"/>
                  <a:pt x="4480837" y="4298561"/>
                  <a:pt x="4465937" y="4303329"/>
                </a:cubicBezTo>
                <a:cubicBezTo>
                  <a:pt x="4451037" y="4308097"/>
                  <a:pt x="4451037" y="4327766"/>
                  <a:pt x="4451037" y="4346838"/>
                </a:cubicBezTo>
                <a:cubicBezTo>
                  <a:pt x="4445673" y="4346838"/>
                  <a:pt x="4436136" y="4346838"/>
                  <a:pt x="4436136" y="4351606"/>
                </a:cubicBezTo>
                <a:cubicBezTo>
                  <a:pt x="4421236" y="4346838"/>
                  <a:pt x="4440904" y="4342070"/>
                  <a:pt x="4445673" y="4337302"/>
                </a:cubicBezTo>
                <a:cubicBezTo>
                  <a:pt x="4436136" y="4337302"/>
                  <a:pt x="4426004" y="4318230"/>
                  <a:pt x="4416468" y="4327766"/>
                </a:cubicBezTo>
                <a:cubicBezTo>
                  <a:pt x="4401568" y="4332534"/>
                  <a:pt x="4421236" y="4337302"/>
                  <a:pt x="4416468" y="4346838"/>
                </a:cubicBezTo>
                <a:cubicBezTo>
                  <a:pt x="4377132" y="4351606"/>
                  <a:pt x="4367594" y="4380811"/>
                  <a:pt x="4338390" y="4390347"/>
                </a:cubicBezTo>
                <a:cubicBezTo>
                  <a:pt x="4338390" y="4380811"/>
                  <a:pt x="4338390" y="4366506"/>
                  <a:pt x="4323490" y="4371275"/>
                </a:cubicBezTo>
                <a:cubicBezTo>
                  <a:pt x="4323490" y="4410016"/>
                  <a:pt x="4254948" y="4419552"/>
                  <a:pt x="4220974" y="4419552"/>
                </a:cubicBezTo>
                <a:cubicBezTo>
                  <a:pt x="4220974" y="4400479"/>
                  <a:pt x="4235876" y="4424320"/>
                  <a:pt x="4235876" y="4405248"/>
                </a:cubicBezTo>
                <a:cubicBezTo>
                  <a:pt x="4220974" y="4400479"/>
                  <a:pt x="4191770" y="4410612"/>
                  <a:pt x="4191770" y="4434452"/>
                </a:cubicBezTo>
                <a:cubicBezTo>
                  <a:pt x="4157797" y="4434452"/>
                  <a:pt x="4119057" y="4429685"/>
                  <a:pt x="4128592" y="4453525"/>
                </a:cubicBezTo>
                <a:cubicBezTo>
                  <a:pt x="4119057" y="4453525"/>
                  <a:pt x="4113692" y="4458293"/>
                  <a:pt x="4104157" y="4458293"/>
                </a:cubicBezTo>
                <a:cubicBezTo>
                  <a:pt x="4084487" y="4501802"/>
                  <a:pt x="4007005" y="4535179"/>
                  <a:pt x="3962901" y="4525642"/>
                </a:cubicBezTo>
                <a:cubicBezTo>
                  <a:pt x="3958132" y="4535179"/>
                  <a:pt x="3958132" y="4554848"/>
                  <a:pt x="3958132" y="4569152"/>
                </a:cubicBezTo>
                <a:cubicBezTo>
                  <a:pt x="3973033" y="4559615"/>
                  <a:pt x="3987338" y="4554848"/>
                  <a:pt x="4002238" y="4550079"/>
                </a:cubicBezTo>
                <a:cubicBezTo>
                  <a:pt x="3997469" y="4569748"/>
                  <a:pt x="3962901" y="4579283"/>
                  <a:pt x="3924160" y="4584052"/>
                </a:cubicBezTo>
                <a:cubicBezTo>
                  <a:pt x="3948001" y="4559615"/>
                  <a:pt x="3904491" y="4584052"/>
                  <a:pt x="3909259" y="4554848"/>
                </a:cubicBezTo>
                <a:cubicBezTo>
                  <a:pt x="3869922" y="4559615"/>
                  <a:pt x="3850850" y="4584052"/>
                  <a:pt x="3831181" y="4607892"/>
                </a:cubicBezTo>
                <a:cubicBezTo>
                  <a:pt x="3816281" y="4603124"/>
                  <a:pt x="3840718" y="4593588"/>
                  <a:pt x="3835949" y="4584052"/>
                </a:cubicBezTo>
                <a:cubicBezTo>
                  <a:pt x="3806745" y="4588820"/>
                  <a:pt x="3806745" y="4618025"/>
                  <a:pt x="3782308" y="4632329"/>
                </a:cubicBezTo>
                <a:cubicBezTo>
                  <a:pt x="3772772" y="4613256"/>
                  <a:pt x="3723899" y="4637693"/>
                  <a:pt x="3719130" y="4608489"/>
                </a:cubicBezTo>
                <a:cubicBezTo>
                  <a:pt x="3670258" y="4622792"/>
                  <a:pt x="3631516" y="4651998"/>
                  <a:pt x="3587412" y="4666302"/>
                </a:cubicBezTo>
                <a:cubicBezTo>
                  <a:pt x="3602312" y="4690143"/>
                  <a:pt x="3626748" y="4651401"/>
                  <a:pt x="3636284" y="4680606"/>
                </a:cubicBezTo>
                <a:cubicBezTo>
                  <a:pt x="3636284" y="4665706"/>
                  <a:pt x="3670258" y="4656170"/>
                  <a:pt x="3689926" y="4646634"/>
                </a:cubicBezTo>
                <a:cubicBezTo>
                  <a:pt x="3694694" y="4660938"/>
                  <a:pt x="3680390" y="4665706"/>
                  <a:pt x="3689926" y="4665706"/>
                </a:cubicBezTo>
                <a:cubicBezTo>
                  <a:pt x="3655356" y="4680010"/>
                  <a:pt x="3630920" y="4704447"/>
                  <a:pt x="3592180" y="4709215"/>
                </a:cubicBezTo>
                <a:cubicBezTo>
                  <a:pt x="3592180" y="4709215"/>
                  <a:pt x="3592180" y="4709215"/>
                  <a:pt x="3592180" y="4728288"/>
                </a:cubicBezTo>
                <a:cubicBezTo>
                  <a:pt x="3611848" y="4728288"/>
                  <a:pt x="3626153" y="4723519"/>
                  <a:pt x="3621384" y="4704447"/>
                </a:cubicBezTo>
                <a:cubicBezTo>
                  <a:pt x="3635689" y="4709215"/>
                  <a:pt x="3641053" y="4713983"/>
                  <a:pt x="3650589" y="4713983"/>
                </a:cubicBezTo>
                <a:cubicBezTo>
                  <a:pt x="3733435" y="4675838"/>
                  <a:pt x="3816281" y="4637097"/>
                  <a:pt x="3903895" y="4598356"/>
                </a:cubicBezTo>
                <a:cubicBezTo>
                  <a:pt x="3914028" y="4603124"/>
                  <a:pt x="3918796" y="4607892"/>
                  <a:pt x="3923564" y="4607892"/>
                </a:cubicBezTo>
                <a:cubicBezTo>
                  <a:pt x="3952768" y="4592992"/>
                  <a:pt x="3977205" y="4578688"/>
                  <a:pt x="4006410" y="4569152"/>
                </a:cubicBezTo>
                <a:cubicBezTo>
                  <a:pt x="3992105" y="4612661"/>
                  <a:pt x="3938464" y="4622197"/>
                  <a:pt x="3889591" y="4631733"/>
                </a:cubicBezTo>
                <a:cubicBezTo>
                  <a:pt x="3894359" y="4655573"/>
                  <a:pt x="3914028" y="4665110"/>
                  <a:pt x="3914028" y="4699083"/>
                </a:cubicBezTo>
                <a:cubicBezTo>
                  <a:pt x="3924160" y="4684779"/>
                  <a:pt x="3943232" y="4680010"/>
                  <a:pt x="3962901" y="4675243"/>
                </a:cubicBezTo>
                <a:cubicBezTo>
                  <a:pt x="3962901" y="4684779"/>
                  <a:pt x="3967668" y="4684779"/>
                  <a:pt x="3972437" y="4689546"/>
                </a:cubicBezTo>
                <a:cubicBezTo>
                  <a:pt x="3958132" y="4709215"/>
                  <a:pt x="3938464" y="4723519"/>
                  <a:pt x="3914028" y="4733055"/>
                </a:cubicBezTo>
                <a:cubicBezTo>
                  <a:pt x="3928928" y="4737824"/>
                  <a:pt x="3918796" y="4752725"/>
                  <a:pt x="3914028" y="4767028"/>
                </a:cubicBezTo>
                <a:cubicBezTo>
                  <a:pt x="3933696" y="4781333"/>
                  <a:pt x="3987338" y="4733055"/>
                  <a:pt x="3996874" y="4776565"/>
                </a:cubicBezTo>
                <a:cubicBezTo>
                  <a:pt x="3962901" y="4790869"/>
                  <a:pt x="3933696" y="4752128"/>
                  <a:pt x="3943232" y="4800406"/>
                </a:cubicBezTo>
                <a:cubicBezTo>
                  <a:pt x="3914028" y="4819477"/>
                  <a:pt x="3865155" y="4814710"/>
                  <a:pt x="3845485" y="4858219"/>
                </a:cubicBezTo>
                <a:cubicBezTo>
                  <a:pt x="3830585" y="4862987"/>
                  <a:pt x="3821049" y="4867755"/>
                  <a:pt x="3801381" y="4862987"/>
                </a:cubicBezTo>
                <a:cubicBezTo>
                  <a:pt x="3796017" y="4843914"/>
                  <a:pt x="3801381" y="4820074"/>
                  <a:pt x="3810918" y="4790869"/>
                </a:cubicBezTo>
                <a:cubicBezTo>
                  <a:pt x="3683966" y="4805173"/>
                  <a:pt x="3591584" y="4887423"/>
                  <a:pt x="3459864" y="4906496"/>
                </a:cubicBezTo>
                <a:cubicBezTo>
                  <a:pt x="3444964" y="4930337"/>
                  <a:pt x="3421124" y="4940469"/>
                  <a:pt x="3406223" y="4959541"/>
                </a:cubicBezTo>
                <a:cubicBezTo>
                  <a:pt x="3406223" y="4969077"/>
                  <a:pt x="3411587" y="4973846"/>
                  <a:pt x="3421124" y="4973846"/>
                </a:cubicBezTo>
                <a:lnTo>
                  <a:pt x="3425892" y="4973846"/>
                </a:lnTo>
                <a:cubicBezTo>
                  <a:pt x="3421124" y="4973846"/>
                  <a:pt x="3421124" y="4978613"/>
                  <a:pt x="3421124" y="4983382"/>
                </a:cubicBezTo>
                <a:cubicBezTo>
                  <a:pt x="3391919" y="4973846"/>
                  <a:pt x="3387150" y="5012586"/>
                  <a:pt x="3357947" y="5012586"/>
                </a:cubicBezTo>
                <a:cubicBezTo>
                  <a:pt x="3357947" y="5027487"/>
                  <a:pt x="3353178" y="5037023"/>
                  <a:pt x="3348410" y="5046559"/>
                </a:cubicBezTo>
                <a:cubicBezTo>
                  <a:pt x="3338874" y="5046559"/>
                  <a:pt x="3323973" y="5037023"/>
                  <a:pt x="3319205" y="5046559"/>
                </a:cubicBezTo>
                <a:cubicBezTo>
                  <a:pt x="3309668" y="5046559"/>
                  <a:pt x="3319205" y="5032255"/>
                  <a:pt x="3319205" y="5027487"/>
                </a:cubicBezTo>
                <a:cubicBezTo>
                  <a:pt x="3250664" y="4994110"/>
                  <a:pt x="3216691" y="5075764"/>
                  <a:pt x="3129076" y="5061460"/>
                </a:cubicBezTo>
                <a:cubicBezTo>
                  <a:pt x="3153514" y="5046559"/>
                  <a:pt x="3187485" y="5041792"/>
                  <a:pt x="3216691" y="5027487"/>
                </a:cubicBezTo>
                <a:cubicBezTo>
                  <a:pt x="3216691" y="5022719"/>
                  <a:pt x="3207154" y="5022719"/>
                  <a:pt x="3207154" y="5017951"/>
                </a:cubicBezTo>
                <a:cubicBezTo>
                  <a:pt x="3236359" y="5027487"/>
                  <a:pt x="3275696" y="5013183"/>
                  <a:pt x="3285232" y="4979210"/>
                </a:cubicBezTo>
                <a:cubicBezTo>
                  <a:pt x="3246491" y="4979210"/>
                  <a:pt x="3202386" y="5003647"/>
                  <a:pt x="3148745" y="5013183"/>
                </a:cubicBezTo>
                <a:cubicBezTo>
                  <a:pt x="3226823" y="4969674"/>
                  <a:pt x="3319801" y="4945832"/>
                  <a:pt x="3412184" y="4911859"/>
                </a:cubicBezTo>
                <a:cubicBezTo>
                  <a:pt x="3417548" y="4911859"/>
                  <a:pt x="3417548" y="4916628"/>
                  <a:pt x="3427084" y="4916628"/>
                </a:cubicBezTo>
                <a:cubicBezTo>
                  <a:pt x="3533770" y="4849279"/>
                  <a:pt x="3675622" y="4810537"/>
                  <a:pt x="3792440" y="4752725"/>
                </a:cubicBezTo>
                <a:cubicBezTo>
                  <a:pt x="3806745" y="4694910"/>
                  <a:pt x="3870519" y="4714579"/>
                  <a:pt x="3904491" y="4680606"/>
                </a:cubicBezTo>
                <a:cubicBezTo>
                  <a:pt x="3904491" y="4671070"/>
                  <a:pt x="3884822" y="4675838"/>
                  <a:pt x="3889591" y="4656765"/>
                </a:cubicBezTo>
                <a:cubicBezTo>
                  <a:pt x="3869922" y="4671070"/>
                  <a:pt x="3845485" y="4656765"/>
                  <a:pt x="3821049" y="4661534"/>
                </a:cubicBezTo>
                <a:cubicBezTo>
                  <a:pt x="3767408" y="4709811"/>
                  <a:pt x="3684562" y="4724116"/>
                  <a:pt x="3621384" y="4758088"/>
                </a:cubicBezTo>
                <a:cubicBezTo>
                  <a:pt x="3611848" y="4753320"/>
                  <a:pt x="3621384" y="4753320"/>
                  <a:pt x="3621384" y="4743784"/>
                </a:cubicBezTo>
                <a:cubicBezTo>
                  <a:pt x="3607080" y="4743784"/>
                  <a:pt x="3596948" y="4753320"/>
                  <a:pt x="3587412" y="4743784"/>
                </a:cubicBezTo>
                <a:cubicBezTo>
                  <a:pt x="3577874" y="4733652"/>
                  <a:pt x="3592180" y="4728883"/>
                  <a:pt x="3587412" y="4709811"/>
                </a:cubicBezTo>
                <a:cubicBezTo>
                  <a:pt x="3558207" y="4729480"/>
                  <a:pt x="3523638" y="4753320"/>
                  <a:pt x="3484897" y="4743784"/>
                </a:cubicBezTo>
                <a:cubicBezTo>
                  <a:pt x="3474764" y="4749148"/>
                  <a:pt x="3474764" y="4763453"/>
                  <a:pt x="3465228" y="4772989"/>
                </a:cubicBezTo>
                <a:cubicBezTo>
                  <a:pt x="3391919" y="4792657"/>
                  <a:pt x="3333509" y="4816498"/>
                  <a:pt x="3279868" y="4850471"/>
                </a:cubicBezTo>
                <a:cubicBezTo>
                  <a:pt x="3328741" y="4884444"/>
                  <a:pt x="3382383" y="4836166"/>
                  <a:pt x="3421124" y="4845702"/>
                </a:cubicBezTo>
                <a:cubicBezTo>
                  <a:pt x="3411587" y="4864775"/>
                  <a:pt x="3387150" y="4869543"/>
                  <a:pt x="3357947" y="4869543"/>
                </a:cubicBezTo>
                <a:cubicBezTo>
                  <a:pt x="3304305" y="4898152"/>
                  <a:pt x="3245895" y="4927357"/>
                  <a:pt x="3172585" y="4941660"/>
                </a:cubicBezTo>
                <a:cubicBezTo>
                  <a:pt x="3172585" y="4932124"/>
                  <a:pt x="3182122" y="4932124"/>
                  <a:pt x="3177354" y="4917820"/>
                </a:cubicBezTo>
                <a:cubicBezTo>
                  <a:pt x="3114176" y="4917820"/>
                  <a:pt x="3118944" y="4985170"/>
                  <a:pt x="3060535" y="4985170"/>
                </a:cubicBezTo>
                <a:cubicBezTo>
                  <a:pt x="3031330" y="4961329"/>
                  <a:pt x="2967556" y="4942257"/>
                  <a:pt x="2933584" y="4961329"/>
                </a:cubicBezTo>
                <a:cubicBezTo>
                  <a:pt x="2831069" y="4961329"/>
                  <a:pt x="2782196" y="5004242"/>
                  <a:pt x="2694582" y="5033447"/>
                </a:cubicBezTo>
                <a:cubicBezTo>
                  <a:pt x="2694582" y="5062056"/>
                  <a:pt x="2655245" y="5086493"/>
                  <a:pt x="2621272" y="5091260"/>
                </a:cubicBezTo>
                <a:cubicBezTo>
                  <a:pt x="2621272" y="5076956"/>
                  <a:pt x="2640940" y="5081724"/>
                  <a:pt x="2640940" y="5072188"/>
                </a:cubicBezTo>
                <a:cubicBezTo>
                  <a:pt x="2640940" y="5048348"/>
                  <a:pt x="2601603" y="5062652"/>
                  <a:pt x="2592067" y="5048348"/>
                </a:cubicBezTo>
                <a:cubicBezTo>
                  <a:pt x="2596835" y="5029275"/>
                  <a:pt x="2626040" y="5058479"/>
                  <a:pt x="2630809" y="5029275"/>
                </a:cubicBezTo>
                <a:cubicBezTo>
                  <a:pt x="2586703" y="5009606"/>
                  <a:pt x="2528293" y="5048348"/>
                  <a:pt x="2479420" y="5048348"/>
                </a:cubicBezTo>
                <a:cubicBezTo>
                  <a:pt x="2503857" y="5009606"/>
                  <a:pt x="2581339" y="5019142"/>
                  <a:pt x="2625445" y="5000070"/>
                </a:cubicBezTo>
                <a:cubicBezTo>
                  <a:pt x="2625445" y="4990533"/>
                  <a:pt x="2605775" y="5000070"/>
                  <a:pt x="2601008" y="4995302"/>
                </a:cubicBezTo>
                <a:cubicBezTo>
                  <a:pt x="2615311" y="4985766"/>
                  <a:pt x="2601008" y="4971461"/>
                  <a:pt x="2581339" y="4971461"/>
                </a:cubicBezTo>
                <a:cubicBezTo>
                  <a:pt x="2586703" y="4956561"/>
                  <a:pt x="2591471" y="4947024"/>
                  <a:pt x="2596239" y="4937489"/>
                </a:cubicBezTo>
                <a:cubicBezTo>
                  <a:pt x="2601008" y="4956561"/>
                  <a:pt x="2640345" y="4942257"/>
                  <a:pt x="2625445" y="4956561"/>
                </a:cubicBezTo>
                <a:cubicBezTo>
                  <a:pt x="2640345" y="4956561"/>
                  <a:pt x="2630809" y="4942257"/>
                  <a:pt x="2640345" y="4937489"/>
                </a:cubicBezTo>
                <a:cubicBezTo>
                  <a:pt x="2655245" y="4942257"/>
                  <a:pt x="2645112" y="4947024"/>
                  <a:pt x="2640345" y="4956561"/>
                </a:cubicBezTo>
                <a:cubicBezTo>
                  <a:pt x="2640345" y="4975633"/>
                  <a:pt x="2664781" y="4947024"/>
                  <a:pt x="2660012" y="4970866"/>
                </a:cubicBezTo>
                <a:cubicBezTo>
                  <a:pt x="2674913" y="4970866"/>
                  <a:pt x="2674913" y="4951197"/>
                  <a:pt x="2674913" y="4932124"/>
                </a:cubicBezTo>
                <a:cubicBezTo>
                  <a:pt x="2689813" y="4927357"/>
                  <a:pt x="2689813" y="4936893"/>
                  <a:pt x="2699350" y="4936893"/>
                </a:cubicBezTo>
                <a:cubicBezTo>
                  <a:pt x="2699350" y="4917820"/>
                  <a:pt x="2680277" y="4917820"/>
                  <a:pt x="2665377" y="4913052"/>
                </a:cubicBezTo>
                <a:cubicBezTo>
                  <a:pt x="2655841" y="4913052"/>
                  <a:pt x="2670146" y="4936893"/>
                  <a:pt x="2660609" y="4932124"/>
                </a:cubicBezTo>
                <a:cubicBezTo>
                  <a:pt x="2636172" y="4932124"/>
                  <a:pt x="2660609" y="4922589"/>
                  <a:pt x="2660609" y="4908284"/>
                </a:cubicBezTo>
                <a:cubicBezTo>
                  <a:pt x="2636172" y="4908284"/>
                  <a:pt x="2645709" y="4918417"/>
                  <a:pt x="2640940" y="4937489"/>
                </a:cubicBezTo>
                <a:cubicBezTo>
                  <a:pt x="2621868" y="4937489"/>
                  <a:pt x="2621868" y="4913648"/>
                  <a:pt x="2602200" y="4913648"/>
                </a:cubicBezTo>
                <a:cubicBezTo>
                  <a:pt x="2602200" y="4885039"/>
                  <a:pt x="2597431" y="4875503"/>
                  <a:pt x="2602200" y="4846299"/>
                </a:cubicBezTo>
                <a:cubicBezTo>
                  <a:pt x="2621272" y="4860603"/>
                  <a:pt x="2626040" y="4841530"/>
                  <a:pt x="2640940" y="4846299"/>
                </a:cubicBezTo>
                <a:cubicBezTo>
                  <a:pt x="2636172" y="4807557"/>
                  <a:pt x="2587299" y="4793253"/>
                  <a:pt x="2587299" y="4764048"/>
                </a:cubicBezTo>
                <a:cubicBezTo>
                  <a:pt x="2572994" y="4768817"/>
                  <a:pt x="2538426" y="4798021"/>
                  <a:pt x="2558094" y="4807557"/>
                </a:cubicBezTo>
                <a:cubicBezTo>
                  <a:pt x="2548558" y="4802193"/>
                  <a:pt x="2499685" y="4797426"/>
                  <a:pt x="2499685" y="4831398"/>
                </a:cubicBezTo>
                <a:cubicBezTo>
                  <a:pt x="2480612" y="4836166"/>
                  <a:pt x="2475845" y="4821862"/>
                  <a:pt x="2460944" y="4821862"/>
                </a:cubicBezTo>
                <a:cubicBezTo>
                  <a:pt x="2436507" y="4840935"/>
                  <a:pt x="2407304" y="4898748"/>
                  <a:pt x="2373330" y="4879675"/>
                </a:cubicBezTo>
                <a:cubicBezTo>
                  <a:pt x="2300616" y="4927953"/>
                  <a:pt x="2202870" y="4957157"/>
                  <a:pt x="2149229" y="5024506"/>
                </a:cubicBezTo>
                <a:cubicBezTo>
                  <a:pt x="2124792" y="5038811"/>
                  <a:pt x="2115256" y="5063248"/>
                  <a:pt x="2090819" y="5072784"/>
                </a:cubicBezTo>
                <a:cubicBezTo>
                  <a:pt x="2071150" y="5068015"/>
                  <a:pt x="2052077" y="5063248"/>
                  <a:pt x="2032410" y="5058479"/>
                </a:cubicBezTo>
                <a:cubicBezTo>
                  <a:pt x="2041946" y="5044175"/>
                  <a:pt x="2027641" y="5024506"/>
                  <a:pt x="2037177" y="5005434"/>
                </a:cubicBezTo>
                <a:cubicBezTo>
                  <a:pt x="2007973" y="4991130"/>
                  <a:pt x="1988304" y="4966693"/>
                  <a:pt x="1963868" y="4947621"/>
                </a:cubicBezTo>
                <a:cubicBezTo>
                  <a:pt x="1959100" y="4889808"/>
                  <a:pt x="1891154" y="4899344"/>
                  <a:pt x="1847050" y="4885039"/>
                </a:cubicBezTo>
                <a:cubicBezTo>
                  <a:pt x="1871485" y="4817690"/>
                  <a:pt x="1881618" y="4759876"/>
                  <a:pt x="1944795" y="4721135"/>
                </a:cubicBezTo>
                <a:cubicBezTo>
                  <a:pt x="1935259" y="4706235"/>
                  <a:pt x="1925722" y="4682395"/>
                  <a:pt x="1906054" y="4691930"/>
                </a:cubicBezTo>
                <a:cubicBezTo>
                  <a:pt x="1895922" y="4677030"/>
                  <a:pt x="1900691" y="4672262"/>
                  <a:pt x="1891154" y="4657958"/>
                </a:cubicBezTo>
                <a:cubicBezTo>
                  <a:pt x="1871485" y="4657958"/>
                  <a:pt x="1866717" y="4667493"/>
                  <a:pt x="1847050" y="4667493"/>
                </a:cubicBezTo>
                <a:cubicBezTo>
                  <a:pt x="1847050" y="4657958"/>
                  <a:pt x="1861950" y="4662726"/>
                  <a:pt x="1861950" y="4653190"/>
                </a:cubicBezTo>
                <a:cubicBezTo>
                  <a:pt x="1857181" y="4638886"/>
                  <a:pt x="1852412" y="4653190"/>
                  <a:pt x="1837512" y="4648422"/>
                </a:cubicBezTo>
                <a:cubicBezTo>
                  <a:pt x="1832148" y="4638886"/>
                  <a:pt x="1847050" y="4643653"/>
                  <a:pt x="1847050" y="4634117"/>
                </a:cubicBezTo>
                <a:cubicBezTo>
                  <a:pt x="1832148" y="4615045"/>
                  <a:pt x="1802944" y="4600741"/>
                  <a:pt x="1778508" y="4615045"/>
                </a:cubicBezTo>
                <a:cubicBezTo>
                  <a:pt x="1773740" y="4595377"/>
                  <a:pt x="1739170" y="4590608"/>
                  <a:pt x="1705198" y="4585841"/>
                </a:cubicBezTo>
                <a:cubicBezTo>
                  <a:pt x="1715330" y="4575708"/>
                  <a:pt x="1705198" y="4556635"/>
                  <a:pt x="1695661" y="4556635"/>
                </a:cubicBezTo>
                <a:cubicBezTo>
                  <a:pt x="1695661" y="4541735"/>
                  <a:pt x="1709966" y="4541735"/>
                  <a:pt x="1705198" y="4522662"/>
                </a:cubicBezTo>
                <a:cubicBezTo>
                  <a:pt x="1685528" y="4512530"/>
                  <a:pt x="1671225" y="4493458"/>
                  <a:pt x="1651557" y="4488689"/>
                </a:cubicBezTo>
                <a:cubicBezTo>
                  <a:pt x="1666457" y="4421340"/>
                  <a:pt x="1603279" y="4430877"/>
                  <a:pt x="1588379" y="4464849"/>
                </a:cubicBezTo>
                <a:cubicBezTo>
                  <a:pt x="1593743" y="4474981"/>
                  <a:pt x="1593743" y="4489286"/>
                  <a:pt x="1603279" y="4494053"/>
                </a:cubicBezTo>
                <a:cubicBezTo>
                  <a:pt x="1598511" y="4508359"/>
                  <a:pt x="1593743" y="4518490"/>
                  <a:pt x="1598511" y="4537563"/>
                </a:cubicBezTo>
                <a:cubicBezTo>
                  <a:pt x="1578843" y="4576304"/>
                  <a:pt x="1535333" y="4590608"/>
                  <a:pt x="1520433" y="4634117"/>
                </a:cubicBezTo>
                <a:cubicBezTo>
                  <a:pt x="1486460" y="4634117"/>
                  <a:pt x="1447123" y="4634117"/>
                  <a:pt x="1417919" y="4634117"/>
                </a:cubicBezTo>
                <a:cubicBezTo>
                  <a:pt x="1393482" y="4658554"/>
                  <a:pt x="1358913" y="4672859"/>
                  <a:pt x="1349378" y="4711599"/>
                </a:cubicBezTo>
                <a:cubicBezTo>
                  <a:pt x="1349378" y="4725903"/>
                  <a:pt x="1354145" y="4725903"/>
                  <a:pt x="1369045" y="4725903"/>
                </a:cubicBezTo>
                <a:cubicBezTo>
                  <a:pt x="1334476" y="4778948"/>
                  <a:pt x="1261763" y="4759876"/>
                  <a:pt x="1212890" y="4774181"/>
                </a:cubicBezTo>
                <a:cubicBezTo>
                  <a:pt x="1208122" y="4759876"/>
                  <a:pt x="1227790" y="4764645"/>
                  <a:pt x="1227790" y="4750340"/>
                </a:cubicBezTo>
                <a:cubicBezTo>
                  <a:pt x="1203354" y="4755108"/>
                  <a:pt x="1189050" y="4759876"/>
                  <a:pt x="1174149" y="4769412"/>
                </a:cubicBezTo>
                <a:cubicBezTo>
                  <a:pt x="1159844" y="4759280"/>
                  <a:pt x="1174149" y="4735439"/>
                  <a:pt x="1144944" y="4735439"/>
                </a:cubicBezTo>
                <a:cubicBezTo>
                  <a:pt x="1184281" y="4687163"/>
                  <a:pt x="1252227" y="4672859"/>
                  <a:pt x="1296332" y="4634117"/>
                </a:cubicBezTo>
                <a:cubicBezTo>
                  <a:pt x="1316000" y="4658554"/>
                  <a:pt x="1360106" y="4643653"/>
                  <a:pt x="1369642" y="4624581"/>
                </a:cubicBezTo>
                <a:cubicBezTo>
                  <a:pt x="1369642" y="4610277"/>
                  <a:pt x="1355337" y="4615045"/>
                  <a:pt x="1340437" y="4615045"/>
                </a:cubicBezTo>
                <a:cubicBezTo>
                  <a:pt x="1345205" y="4595377"/>
                  <a:pt x="1364873" y="4590608"/>
                  <a:pt x="1364873" y="4571535"/>
                </a:cubicBezTo>
                <a:cubicBezTo>
                  <a:pt x="1360106" y="4552463"/>
                  <a:pt x="1350569" y="4566768"/>
                  <a:pt x="1335669" y="4566768"/>
                </a:cubicBezTo>
                <a:cubicBezTo>
                  <a:pt x="1369642" y="4518490"/>
                  <a:pt x="1452487" y="4523259"/>
                  <a:pt x="1467387" y="4455908"/>
                </a:cubicBezTo>
                <a:cubicBezTo>
                  <a:pt x="1452487" y="4441605"/>
                  <a:pt x="1457256" y="4431472"/>
                  <a:pt x="1447720" y="4407632"/>
                </a:cubicBezTo>
                <a:cubicBezTo>
                  <a:pt x="1360106" y="4402267"/>
                  <a:pt x="1326133" y="4479749"/>
                  <a:pt x="1257591" y="4479749"/>
                </a:cubicBezTo>
                <a:cubicBezTo>
                  <a:pt x="1257591" y="4460677"/>
                  <a:pt x="1301697" y="4479749"/>
                  <a:pt x="1286796" y="4455908"/>
                </a:cubicBezTo>
                <a:cubicBezTo>
                  <a:pt x="1335073" y="4451141"/>
                  <a:pt x="1345205" y="4407632"/>
                  <a:pt x="1379179" y="4393328"/>
                </a:cubicBezTo>
                <a:cubicBezTo>
                  <a:pt x="1374410" y="4383792"/>
                  <a:pt x="1384542" y="4364719"/>
                  <a:pt x="1369642" y="4369486"/>
                </a:cubicBezTo>
                <a:cubicBezTo>
                  <a:pt x="1384542" y="4350414"/>
                  <a:pt x="1403615" y="4335514"/>
                  <a:pt x="1418515" y="4316441"/>
                </a:cubicBezTo>
                <a:cubicBezTo>
                  <a:pt x="1398846" y="4306905"/>
                  <a:pt x="1428647" y="4292004"/>
                  <a:pt x="1413746" y="4277701"/>
                </a:cubicBezTo>
                <a:cubicBezTo>
                  <a:pt x="1384542" y="4296773"/>
                  <a:pt x="1355337" y="4311674"/>
                  <a:pt x="1330900" y="4330746"/>
                </a:cubicBezTo>
                <a:cubicBezTo>
                  <a:pt x="1330900" y="4345050"/>
                  <a:pt x="1350569" y="4335514"/>
                  <a:pt x="1350569" y="4345050"/>
                </a:cubicBezTo>
                <a:cubicBezTo>
                  <a:pt x="1360106" y="4354586"/>
                  <a:pt x="1350569" y="4364123"/>
                  <a:pt x="1335669" y="4364123"/>
                </a:cubicBezTo>
                <a:cubicBezTo>
                  <a:pt x="1335669" y="4373659"/>
                  <a:pt x="1355337" y="4364123"/>
                  <a:pt x="1360106" y="4368891"/>
                </a:cubicBezTo>
                <a:cubicBezTo>
                  <a:pt x="1335669" y="4387964"/>
                  <a:pt x="1301697" y="4402864"/>
                  <a:pt x="1282027" y="4426704"/>
                </a:cubicBezTo>
                <a:cubicBezTo>
                  <a:pt x="1267723" y="4402267"/>
                  <a:pt x="1316000" y="4397499"/>
                  <a:pt x="1330900" y="4383195"/>
                </a:cubicBezTo>
                <a:cubicBezTo>
                  <a:pt x="1326133" y="4334918"/>
                  <a:pt x="1282027" y="4349222"/>
                  <a:pt x="1243287" y="4353991"/>
                </a:cubicBezTo>
                <a:cubicBezTo>
                  <a:pt x="1257591" y="4344455"/>
                  <a:pt x="1262359" y="4315249"/>
                  <a:pt x="1252823" y="4310482"/>
                </a:cubicBezTo>
                <a:cubicBezTo>
                  <a:pt x="1271896" y="4305118"/>
                  <a:pt x="1276663" y="4271740"/>
                  <a:pt x="1291563" y="4281276"/>
                </a:cubicBezTo>
                <a:cubicBezTo>
                  <a:pt x="1296332" y="4266376"/>
                  <a:pt x="1286199" y="4261608"/>
                  <a:pt x="1301100" y="4252072"/>
                </a:cubicBezTo>
                <a:cubicBezTo>
                  <a:pt x="1276663" y="4242536"/>
                  <a:pt x="1261763" y="4300349"/>
                  <a:pt x="1227790" y="4290813"/>
                </a:cubicBezTo>
                <a:cubicBezTo>
                  <a:pt x="1217658" y="4295581"/>
                  <a:pt x="1212890" y="4300349"/>
                  <a:pt x="1212890" y="4305118"/>
                </a:cubicBezTo>
                <a:cubicBezTo>
                  <a:pt x="1222426" y="4314654"/>
                  <a:pt x="1217658" y="4290813"/>
                  <a:pt x="1237326" y="4300349"/>
                </a:cubicBezTo>
                <a:cubicBezTo>
                  <a:pt x="1237326" y="4310482"/>
                  <a:pt x="1212890" y="4320018"/>
                  <a:pt x="1232558" y="4329554"/>
                </a:cubicBezTo>
                <a:cubicBezTo>
                  <a:pt x="1227790" y="4339089"/>
                  <a:pt x="1183685" y="4320018"/>
                  <a:pt x="1203354" y="4343858"/>
                </a:cubicBezTo>
                <a:cubicBezTo>
                  <a:pt x="1189050" y="4348626"/>
                  <a:pt x="1174149" y="4348626"/>
                  <a:pt x="1164613" y="4353395"/>
                </a:cubicBezTo>
                <a:cubicBezTo>
                  <a:pt x="1149713" y="4339089"/>
                  <a:pt x="1178916" y="4348626"/>
                  <a:pt x="1174149" y="4329554"/>
                </a:cubicBezTo>
                <a:cubicBezTo>
                  <a:pt x="1164613" y="4320018"/>
                  <a:pt x="1154480" y="4339089"/>
                  <a:pt x="1144944" y="4343858"/>
                </a:cubicBezTo>
                <a:cubicBezTo>
                  <a:pt x="1140176" y="4367698"/>
                  <a:pt x="1155076" y="4358162"/>
                  <a:pt x="1159844" y="4362931"/>
                </a:cubicBezTo>
                <a:cubicBezTo>
                  <a:pt x="1164613" y="4382003"/>
                  <a:pt x="1144944" y="4358162"/>
                  <a:pt x="1144944" y="4372467"/>
                </a:cubicBezTo>
                <a:cubicBezTo>
                  <a:pt x="1139580" y="4362931"/>
                  <a:pt x="1144944" y="4358162"/>
                  <a:pt x="1130044" y="4348626"/>
                </a:cubicBezTo>
                <a:cubicBezTo>
                  <a:pt x="1120507" y="4368295"/>
                  <a:pt x="1081171" y="4358162"/>
                  <a:pt x="1076403" y="4387367"/>
                </a:cubicBezTo>
                <a:cubicBezTo>
                  <a:pt x="1037066" y="4372467"/>
                  <a:pt x="1037066" y="4406440"/>
                  <a:pt x="1003093" y="4401671"/>
                </a:cubicBezTo>
                <a:cubicBezTo>
                  <a:pt x="988192" y="4401671"/>
                  <a:pt x="1007860" y="4396904"/>
                  <a:pt x="1012629" y="4396904"/>
                </a:cubicBezTo>
                <a:cubicBezTo>
                  <a:pt x="1032297" y="4377831"/>
                  <a:pt x="1047197" y="4353395"/>
                  <a:pt x="1081171" y="4348626"/>
                </a:cubicBezTo>
                <a:cubicBezTo>
                  <a:pt x="1110375" y="4314654"/>
                  <a:pt x="1144349" y="4286045"/>
                  <a:pt x="1173553" y="4252072"/>
                </a:cubicBezTo>
                <a:cubicBezTo>
                  <a:pt x="1188453" y="4252072"/>
                  <a:pt x="1207526" y="4252072"/>
                  <a:pt x="1222426" y="4256840"/>
                </a:cubicBezTo>
                <a:lnTo>
                  <a:pt x="1227195" y="4252072"/>
                </a:lnTo>
                <a:cubicBezTo>
                  <a:pt x="1231962" y="4237172"/>
                  <a:pt x="1222426" y="4232403"/>
                  <a:pt x="1227195" y="4218099"/>
                </a:cubicBezTo>
                <a:cubicBezTo>
                  <a:pt x="1168785" y="4222867"/>
                  <a:pt x="1139580" y="4232403"/>
                  <a:pt x="1105607" y="4266376"/>
                </a:cubicBezTo>
                <a:cubicBezTo>
                  <a:pt x="1096071" y="4261608"/>
                  <a:pt x="1100839" y="4241940"/>
                  <a:pt x="1100839" y="4232403"/>
                </a:cubicBezTo>
                <a:cubicBezTo>
                  <a:pt x="1115143" y="4227636"/>
                  <a:pt x="1130044" y="4222867"/>
                  <a:pt x="1134812" y="4208563"/>
                </a:cubicBezTo>
                <a:cubicBezTo>
                  <a:pt x="1144349" y="4213331"/>
                  <a:pt x="1159249" y="4213331"/>
                  <a:pt x="1164016" y="4222867"/>
                </a:cubicBezTo>
                <a:cubicBezTo>
                  <a:pt x="1183685" y="4208563"/>
                  <a:pt x="1178916" y="4188894"/>
                  <a:pt x="1208122" y="4179358"/>
                </a:cubicBezTo>
                <a:cubicBezTo>
                  <a:pt x="1197989" y="4174590"/>
                  <a:pt x="1173553" y="4188894"/>
                  <a:pt x="1164016" y="4174590"/>
                </a:cubicBezTo>
                <a:cubicBezTo>
                  <a:pt x="1164016" y="4165054"/>
                  <a:pt x="1183685" y="4165054"/>
                  <a:pt x="1183685" y="4150749"/>
                </a:cubicBezTo>
                <a:cubicBezTo>
                  <a:pt x="1169380" y="4150749"/>
                  <a:pt x="1164016" y="4155518"/>
                  <a:pt x="1154480" y="4160285"/>
                </a:cubicBezTo>
                <a:cubicBezTo>
                  <a:pt x="1144944" y="4160285"/>
                  <a:pt x="1134812" y="4160285"/>
                  <a:pt x="1130044" y="4150749"/>
                </a:cubicBezTo>
                <a:cubicBezTo>
                  <a:pt x="1085939" y="4179358"/>
                  <a:pt x="1022761" y="4194258"/>
                  <a:pt x="973888" y="4218099"/>
                </a:cubicBezTo>
                <a:cubicBezTo>
                  <a:pt x="935147" y="4241940"/>
                  <a:pt x="905942" y="4290217"/>
                  <a:pt x="852301" y="4285449"/>
                </a:cubicBezTo>
                <a:cubicBezTo>
                  <a:pt x="842168" y="4294985"/>
                  <a:pt x="832632" y="4309289"/>
                  <a:pt x="808195" y="4304521"/>
                </a:cubicBezTo>
                <a:cubicBezTo>
                  <a:pt x="861837" y="4246708"/>
                  <a:pt x="959584" y="4236575"/>
                  <a:pt x="993556" y="4164458"/>
                </a:cubicBezTo>
                <a:cubicBezTo>
                  <a:pt x="993556" y="4154921"/>
                  <a:pt x="988788" y="4150154"/>
                  <a:pt x="973888" y="4150154"/>
                </a:cubicBezTo>
                <a:cubicBezTo>
                  <a:pt x="983424" y="4145385"/>
                  <a:pt x="998324" y="4145385"/>
                  <a:pt x="998324" y="4131081"/>
                </a:cubicBezTo>
                <a:cubicBezTo>
                  <a:pt x="983424" y="4131081"/>
                  <a:pt x="978656" y="4135849"/>
                  <a:pt x="973888" y="4145385"/>
                </a:cubicBezTo>
                <a:cubicBezTo>
                  <a:pt x="920247" y="4150154"/>
                  <a:pt x="857068" y="4179358"/>
                  <a:pt x="803427" y="4198431"/>
                </a:cubicBezTo>
                <a:cubicBezTo>
                  <a:pt x="812964" y="4164458"/>
                  <a:pt x="895810" y="4169226"/>
                  <a:pt x="891042" y="4111412"/>
                </a:cubicBezTo>
                <a:cubicBezTo>
                  <a:pt x="886274" y="4101876"/>
                  <a:pt x="871373" y="4116181"/>
                  <a:pt x="861837" y="4116181"/>
                </a:cubicBezTo>
                <a:cubicBezTo>
                  <a:pt x="881505" y="4092339"/>
                  <a:pt x="895810" y="4067903"/>
                  <a:pt x="915478" y="4044063"/>
                </a:cubicBezTo>
                <a:cubicBezTo>
                  <a:pt x="929783" y="4054194"/>
                  <a:pt x="944683" y="4039294"/>
                  <a:pt x="944683" y="4020223"/>
                </a:cubicBezTo>
                <a:cubicBezTo>
                  <a:pt x="939915" y="4010686"/>
                  <a:pt x="925014" y="4029758"/>
                  <a:pt x="915478" y="4015454"/>
                </a:cubicBezTo>
                <a:cubicBezTo>
                  <a:pt x="901174" y="4020223"/>
                  <a:pt x="915478" y="4034527"/>
                  <a:pt x="905942" y="4039294"/>
                </a:cubicBezTo>
                <a:cubicBezTo>
                  <a:pt x="876738" y="4048830"/>
                  <a:pt x="852301" y="4063135"/>
                  <a:pt x="842765" y="4092339"/>
                </a:cubicBezTo>
                <a:cubicBezTo>
                  <a:pt x="833228" y="4097108"/>
                  <a:pt x="833228" y="4092339"/>
                  <a:pt x="833228" y="4082803"/>
                </a:cubicBezTo>
                <a:cubicBezTo>
                  <a:pt x="801640" y="4104558"/>
                  <a:pt x="763942" y="4126312"/>
                  <a:pt x="724381" y="4147471"/>
                </a:cubicBezTo>
                <a:lnTo>
                  <a:pt x="606764" y="4207339"/>
                </a:lnTo>
                <a:lnTo>
                  <a:pt x="611651" y="4202845"/>
                </a:lnTo>
                <a:cubicBezTo>
                  <a:pt x="645708" y="4181109"/>
                  <a:pt x="695103" y="4164905"/>
                  <a:pt x="706278" y="4121545"/>
                </a:cubicBezTo>
                <a:cubicBezTo>
                  <a:pt x="720582" y="4116776"/>
                  <a:pt x="730118" y="4116776"/>
                  <a:pt x="745018" y="4116776"/>
                </a:cubicBezTo>
                <a:cubicBezTo>
                  <a:pt x="764091" y="4107240"/>
                  <a:pt x="749787" y="4092339"/>
                  <a:pt x="754555" y="4078036"/>
                </a:cubicBezTo>
                <a:cubicBezTo>
                  <a:pt x="793295" y="4068499"/>
                  <a:pt x="808195" y="4034527"/>
                  <a:pt x="842168" y="4020223"/>
                </a:cubicBezTo>
                <a:cubicBezTo>
                  <a:pt x="846937" y="4029758"/>
                  <a:pt x="817732" y="4039890"/>
                  <a:pt x="822500" y="4058963"/>
                </a:cubicBezTo>
                <a:cubicBezTo>
                  <a:pt x="822500" y="4063731"/>
                  <a:pt x="827268" y="4063731"/>
                  <a:pt x="827268" y="4068499"/>
                </a:cubicBezTo>
                <a:cubicBezTo>
                  <a:pt x="905347" y="4024990"/>
                  <a:pt x="963756" y="3962408"/>
                  <a:pt x="1026933" y="3909363"/>
                </a:cubicBezTo>
                <a:cubicBezTo>
                  <a:pt x="1032297" y="3895059"/>
                  <a:pt x="1017397" y="3899827"/>
                  <a:pt x="1017397" y="3885523"/>
                </a:cubicBezTo>
                <a:cubicBezTo>
                  <a:pt x="1041833" y="3885523"/>
                  <a:pt x="1056733" y="3851550"/>
                  <a:pt x="1066270" y="3832478"/>
                </a:cubicBezTo>
                <a:cubicBezTo>
                  <a:pt x="1061502" y="3827709"/>
                  <a:pt x="1051370" y="3827709"/>
                  <a:pt x="1046602" y="3822941"/>
                </a:cubicBezTo>
                <a:cubicBezTo>
                  <a:pt x="1046602" y="3813405"/>
                  <a:pt x="1056733" y="3813405"/>
                  <a:pt x="1061502" y="3803869"/>
                </a:cubicBezTo>
                <a:cubicBezTo>
                  <a:pt x="1022165" y="3799100"/>
                  <a:pt x="1012629" y="3794332"/>
                  <a:pt x="983424" y="3808636"/>
                </a:cubicBezTo>
                <a:cubicBezTo>
                  <a:pt x="1007860" y="3794332"/>
                  <a:pt x="1012629" y="3760360"/>
                  <a:pt x="1046602" y="3760360"/>
                </a:cubicBezTo>
                <a:cubicBezTo>
                  <a:pt x="1046602" y="3760360"/>
                  <a:pt x="1046602" y="3760360"/>
                  <a:pt x="1046602" y="3736519"/>
                </a:cubicBezTo>
                <a:cubicBezTo>
                  <a:pt x="1046602" y="3731751"/>
                  <a:pt x="1037066" y="3731751"/>
                  <a:pt x="1037066" y="3726982"/>
                </a:cubicBezTo>
                <a:cubicBezTo>
                  <a:pt x="1022165" y="3736519"/>
                  <a:pt x="997729" y="3736519"/>
                  <a:pt x="988192" y="3750823"/>
                </a:cubicBezTo>
                <a:cubicBezTo>
                  <a:pt x="983424" y="3746055"/>
                  <a:pt x="983424" y="3736519"/>
                  <a:pt x="983424" y="3731751"/>
                </a:cubicBezTo>
                <a:cubicBezTo>
                  <a:pt x="969120" y="3731751"/>
                  <a:pt x="969120" y="3736519"/>
                  <a:pt x="954220" y="3731751"/>
                </a:cubicBezTo>
                <a:cubicBezTo>
                  <a:pt x="939319" y="3736519"/>
                  <a:pt x="949451" y="3760955"/>
                  <a:pt x="954220" y="3770491"/>
                </a:cubicBezTo>
                <a:cubicBezTo>
                  <a:pt x="929783" y="3785392"/>
                  <a:pt x="919650" y="3809233"/>
                  <a:pt x="885677" y="3809233"/>
                </a:cubicBezTo>
                <a:cubicBezTo>
                  <a:pt x="866009" y="3828305"/>
                  <a:pt x="836804" y="3852145"/>
                  <a:pt x="807600" y="3833073"/>
                </a:cubicBezTo>
                <a:cubicBezTo>
                  <a:pt x="812367" y="3799100"/>
                  <a:pt x="851109" y="3804464"/>
                  <a:pt x="866009" y="3775260"/>
                </a:cubicBezTo>
                <a:cubicBezTo>
                  <a:pt x="851705" y="3775260"/>
                  <a:pt x="841573" y="3784796"/>
                  <a:pt x="836804" y="3789564"/>
                </a:cubicBezTo>
                <a:cubicBezTo>
                  <a:pt x="822500" y="3784200"/>
                  <a:pt x="846937" y="3769896"/>
                  <a:pt x="832037" y="3760360"/>
                </a:cubicBezTo>
                <a:cubicBezTo>
                  <a:pt x="817732" y="3760360"/>
                  <a:pt x="817732" y="3769896"/>
                  <a:pt x="802831" y="3765127"/>
                </a:cubicBezTo>
                <a:cubicBezTo>
                  <a:pt x="807600" y="3759763"/>
                  <a:pt x="812367" y="3745459"/>
                  <a:pt x="812367" y="3735923"/>
                </a:cubicBezTo>
                <a:cubicBezTo>
                  <a:pt x="807600" y="3731154"/>
                  <a:pt x="797467" y="3726387"/>
                  <a:pt x="787931" y="3726387"/>
                </a:cubicBezTo>
                <a:cubicBezTo>
                  <a:pt x="787931" y="3716254"/>
                  <a:pt x="792700" y="3711487"/>
                  <a:pt x="792700" y="3697181"/>
                </a:cubicBezTo>
                <a:cubicBezTo>
                  <a:pt x="787931" y="3687645"/>
                  <a:pt x="777799" y="3701950"/>
                  <a:pt x="768263" y="3697181"/>
                </a:cubicBezTo>
                <a:cubicBezTo>
                  <a:pt x="802236" y="3658441"/>
                  <a:pt x="870777" y="3648905"/>
                  <a:pt x="899982" y="3595859"/>
                </a:cubicBezTo>
                <a:cubicBezTo>
                  <a:pt x="914286" y="3595859"/>
                  <a:pt x="919055" y="3581556"/>
                  <a:pt x="938723" y="3586323"/>
                </a:cubicBezTo>
                <a:cubicBezTo>
                  <a:pt x="972696" y="3561886"/>
                  <a:pt x="992365" y="3523146"/>
                  <a:pt x="1026337" y="3504074"/>
                </a:cubicBezTo>
                <a:cubicBezTo>
                  <a:pt x="1001901" y="3484404"/>
                  <a:pt x="972696" y="3499305"/>
                  <a:pt x="948259" y="3513610"/>
                </a:cubicBezTo>
                <a:cubicBezTo>
                  <a:pt x="953623" y="3504074"/>
                  <a:pt x="963159" y="3499305"/>
                  <a:pt x="963159" y="3489769"/>
                </a:cubicBezTo>
                <a:cubicBezTo>
                  <a:pt x="953623" y="3480232"/>
                  <a:pt x="948855" y="3475465"/>
                  <a:pt x="933955" y="3470696"/>
                </a:cubicBezTo>
                <a:cubicBezTo>
                  <a:pt x="929187" y="3494537"/>
                  <a:pt x="904750" y="3494537"/>
                  <a:pt x="875546" y="3494537"/>
                </a:cubicBezTo>
                <a:cubicBezTo>
                  <a:pt x="880313" y="3480232"/>
                  <a:pt x="904750" y="3480232"/>
                  <a:pt x="909519" y="3470696"/>
                </a:cubicBezTo>
                <a:cubicBezTo>
                  <a:pt x="899386" y="3461160"/>
                  <a:pt x="880313" y="3465928"/>
                  <a:pt x="865413" y="3456392"/>
                </a:cubicBezTo>
                <a:cubicBezTo>
                  <a:pt x="874949" y="3451623"/>
                  <a:pt x="879718" y="3446856"/>
                  <a:pt x="894618" y="3446856"/>
                </a:cubicBezTo>
                <a:cubicBezTo>
                  <a:pt x="889849" y="3442087"/>
                  <a:pt x="885082" y="3432551"/>
                  <a:pt x="894618" y="3432551"/>
                </a:cubicBezTo>
                <a:cubicBezTo>
                  <a:pt x="894618" y="3423015"/>
                  <a:pt x="870182" y="3437320"/>
                  <a:pt x="865413" y="3427783"/>
                </a:cubicBezTo>
                <a:cubicBezTo>
                  <a:pt x="865413" y="3365202"/>
                  <a:pt x="908922" y="3316925"/>
                  <a:pt x="957795" y="3282952"/>
                </a:cubicBezTo>
                <a:cubicBezTo>
                  <a:pt x="957795" y="3248979"/>
                  <a:pt x="967331" y="3234674"/>
                  <a:pt x="982232" y="3205470"/>
                </a:cubicBezTo>
                <a:cubicBezTo>
                  <a:pt x="1050178" y="3195934"/>
                  <a:pt x="1065078" y="3132756"/>
                  <a:pt x="1123488" y="3118452"/>
                </a:cubicBezTo>
                <a:cubicBezTo>
                  <a:pt x="1128255" y="3099379"/>
                  <a:pt x="1123488" y="3084479"/>
                  <a:pt x="1118720" y="3070174"/>
                </a:cubicBezTo>
                <a:cubicBezTo>
                  <a:pt x="1128255" y="3065406"/>
                  <a:pt x="1128255" y="3055870"/>
                  <a:pt x="1143155" y="3060639"/>
                </a:cubicBezTo>
                <a:cubicBezTo>
                  <a:pt x="1158057" y="2988521"/>
                  <a:pt x="1230770" y="2973621"/>
                  <a:pt x="1250438" y="2911039"/>
                </a:cubicBezTo>
                <a:cubicBezTo>
                  <a:pt x="1215870" y="2877066"/>
                  <a:pt x="1143155" y="2906270"/>
                  <a:pt x="1099051" y="2877066"/>
                </a:cubicBezTo>
                <a:cubicBezTo>
                  <a:pt x="1093687" y="2877066"/>
                  <a:pt x="1084151" y="2877066"/>
                  <a:pt x="1084151" y="2881834"/>
                </a:cubicBezTo>
                <a:cubicBezTo>
                  <a:pt x="1078787" y="2877066"/>
                  <a:pt x="1088918" y="2867530"/>
                  <a:pt x="1069250" y="2862761"/>
                </a:cubicBezTo>
                <a:cubicBezTo>
                  <a:pt x="1064483" y="2896734"/>
                  <a:pt x="1030510" y="2896734"/>
                  <a:pt x="1006073" y="2911039"/>
                </a:cubicBezTo>
                <a:cubicBezTo>
                  <a:pt x="1020377" y="2896139"/>
                  <a:pt x="1025741" y="2867530"/>
                  <a:pt x="1064483" y="2872298"/>
                </a:cubicBezTo>
                <a:cubicBezTo>
                  <a:pt x="1059117" y="2843688"/>
                  <a:pt x="1015610" y="2834152"/>
                  <a:pt x="995940" y="2848457"/>
                </a:cubicBezTo>
                <a:cubicBezTo>
                  <a:pt x="1020377" y="2815080"/>
                  <a:pt x="937531" y="2829385"/>
                  <a:pt x="957200" y="2776339"/>
                </a:cubicBezTo>
                <a:cubicBezTo>
                  <a:pt x="1035277" y="2747135"/>
                  <a:pt x="1133024" y="2804948"/>
                  <a:pt x="1245074" y="2795412"/>
                </a:cubicBezTo>
                <a:cubicBezTo>
                  <a:pt x="1284411" y="2766803"/>
                  <a:pt x="1313617" y="2732830"/>
                  <a:pt x="1372026" y="2723294"/>
                </a:cubicBezTo>
                <a:cubicBezTo>
                  <a:pt x="1333284" y="2738194"/>
                  <a:pt x="1293947" y="2704222"/>
                  <a:pt x="1264743" y="2704222"/>
                </a:cubicBezTo>
                <a:cubicBezTo>
                  <a:pt x="1230174" y="2704222"/>
                  <a:pt x="1176533" y="2723294"/>
                  <a:pt x="1137792" y="2713758"/>
                </a:cubicBezTo>
                <a:cubicBezTo>
                  <a:pt x="1108587" y="2708394"/>
                  <a:pt x="1079383" y="2689321"/>
                  <a:pt x="1045410" y="2684553"/>
                </a:cubicBezTo>
                <a:cubicBezTo>
                  <a:pt x="1050178" y="2669653"/>
                  <a:pt x="1059714" y="2664885"/>
                  <a:pt x="1050178" y="2645812"/>
                </a:cubicBezTo>
                <a:cubicBezTo>
                  <a:pt x="1074614" y="2650581"/>
                  <a:pt x="1099051" y="2611839"/>
                  <a:pt x="1079383" y="2592767"/>
                </a:cubicBezTo>
                <a:cubicBezTo>
                  <a:pt x="1079383" y="2549258"/>
                  <a:pt x="1108587" y="2534953"/>
                  <a:pt x="1128255" y="2505748"/>
                </a:cubicBezTo>
                <a:cubicBezTo>
                  <a:pt x="1133620" y="2496212"/>
                  <a:pt x="1123488" y="2500981"/>
                  <a:pt x="1118720" y="2500981"/>
                </a:cubicBezTo>
                <a:cubicBezTo>
                  <a:pt x="1123488" y="2476544"/>
                  <a:pt x="1137792" y="2476544"/>
                  <a:pt x="1157460" y="2467008"/>
                </a:cubicBezTo>
                <a:cubicBezTo>
                  <a:pt x="1186665" y="2447935"/>
                  <a:pt x="1191434" y="2390122"/>
                  <a:pt x="1259975" y="2404426"/>
                </a:cubicBezTo>
                <a:cubicBezTo>
                  <a:pt x="1270107" y="2399062"/>
                  <a:pt x="1274875" y="2384758"/>
                  <a:pt x="1279643" y="2375222"/>
                </a:cubicBezTo>
                <a:cubicBezTo>
                  <a:pt x="1279643" y="2365686"/>
                  <a:pt x="1279643" y="2346613"/>
                  <a:pt x="1264743" y="2351381"/>
                </a:cubicBezTo>
                <a:cubicBezTo>
                  <a:pt x="1274875" y="2337077"/>
                  <a:pt x="1284411" y="2326944"/>
                  <a:pt x="1279643" y="2307872"/>
                </a:cubicBezTo>
                <a:cubicBezTo>
                  <a:pt x="1255802" y="2284032"/>
                  <a:pt x="1206929" y="2303104"/>
                  <a:pt x="1187261" y="2303104"/>
                </a:cubicBezTo>
                <a:cubicBezTo>
                  <a:pt x="1182494" y="2298335"/>
                  <a:pt x="1187261" y="2293568"/>
                  <a:pt x="1187261" y="2288799"/>
                </a:cubicBezTo>
                <a:cubicBezTo>
                  <a:pt x="1163421" y="2294163"/>
                  <a:pt x="1148520" y="2303699"/>
                  <a:pt x="1148520" y="2318004"/>
                </a:cubicBezTo>
                <a:cubicBezTo>
                  <a:pt x="1114548" y="2322772"/>
                  <a:pt x="1104415" y="2341844"/>
                  <a:pt x="1099648" y="2375817"/>
                </a:cubicBezTo>
                <a:cubicBezTo>
                  <a:pt x="1090111" y="2366281"/>
                  <a:pt x="1079978" y="2375817"/>
                  <a:pt x="1070442" y="2366281"/>
                </a:cubicBezTo>
                <a:cubicBezTo>
                  <a:pt x="1051370" y="2375817"/>
                  <a:pt x="1036470" y="2390122"/>
                  <a:pt x="1007265" y="2390122"/>
                </a:cubicBezTo>
                <a:cubicBezTo>
                  <a:pt x="1012629" y="2385354"/>
                  <a:pt x="1017397" y="2375817"/>
                  <a:pt x="1022165" y="2371050"/>
                </a:cubicBezTo>
                <a:cubicBezTo>
                  <a:pt x="1022165" y="2361514"/>
                  <a:pt x="1017397" y="2361514"/>
                  <a:pt x="1012629" y="2361514"/>
                </a:cubicBezTo>
                <a:cubicBezTo>
                  <a:pt x="1012629" y="2351977"/>
                  <a:pt x="1022165" y="2351977"/>
                  <a:pt x="1022165" y="2342441"/>
                </a:cubicBezTo>
                <a:cubicBezTo>
                  <a:pt x="988192" y="2356745"/>
                  <a:pt x="919650" y="2371645"/>
                  <a:pt x="914883" y="2434227"/>
                </a:cubicBezTo>
                <a:cubicBezTo>
                  <a:pt x="885677" y="2438996"/>
                  <a:pt x="871373" y="2429459"/>
                  <a:pt x="851705" y="2448532"/>
                </a:cubicBezTo>
                <a:cubicBezTo>
                  <a:pt x="856473" y="2467604"/>
                  <a:pt x="885677" y="2453299"/>
                  <a:pt x="900578" y="2453299"/>
                </a:cubicBezTo>
                <a:cubicBezTo>
                  <a:pt x="895810" y="2487272"/>
                  <a:pt x="846937" y="2487272"/>
                  <a:pt x="822500" y="2482505"/>
                </a:cubicBezTo>
                <a:cubicBezTo>
                  <a:pt x="822500" y="2458068"/>
                  <a:pt x="842168" y="2458068"/>
                  <a:pt x="846937" y="2438996"/>
                </a:cubicBezTo>
                <a:cubicBezTo>
                  <a:pt x="812964" y="2443763"/>
                  <a:pt x="778991" y="2434227"/>
                  <a:pt x="754555" y="2443763"/>
                </a:cubicBezTo>
                <a:cubicBezTo>
                  <a:pt x="759919" y="2419923"/>
                  <a:pt x="769455" y="2361514"/>
                  <a:pt x="745018" y="2342441"/>
                </a:cubicBezTo>
                <a:cubicBezTo>
                  <a:pt x="793891" y="2318600"/>
                  <a:pt x="832632" y="2289396"/>
                  <a:pt x="901174" y="2284627"/>
                </a:cubicBezTo>
                <a:cubicBezTo>
                  <a:pt x="896406" y="2294760"/>
                  <a:pt x="891638" y="2299527"/>
                  <a:pt x="896406" y="2313832"/>
                </a:cubicBezTo>
                <a:cubicBezTo>
                  <a:pt x="877333" y="2309063"/>
                  <a:pt x="852896" y="2313832"/>
                  <a:pt x="862433" y="2332905"/>
                </a:cubicBezTo>
                <a:cubicBezTo>
                  <a:pt x="862433" y="2342441"/>
                  <a:pt x="882102" y="2337672"/>
                  <a:pt x="886869" y="2337672"/>
                </a:cubicBezTo>
                <a:cubicBezTo>
                  <a:pt x="882102" y="2362109"/>
                  <a:pt x="897002" y="2366878"/>
                  <a:pt x="906538" y="2376414"/>
                </a:cubicBezTo>
                <a:cubicBezTo>
                  <a:pt x="979848" y="2366878"/>
                  <a:pt x="989980" y="2298932"/>
                  <a:pt x="975079" y="2241118"/>
                </a:cubicBezTo>
                <a:cubicBezTo>
                  <a:pt x="970312" y="2236350"/>
                  <a:pt x="964948" y="2226814"/>
                  <a:pt x="955411" y="2226814"/>
                </a:cubicBezTo>
                <a:cubicBezTo>
                  <a:pt x="950643" y="2212510"/>
                  <a:pt x="960179" y="2217278"/>
                  <a:pt x="960179" y="2207741"/>
                </a:cubicBezTo>
                <a:cubicBezTo>
                  <a:pt x="936339" y="2183305"/>
                  <a:pt x="901769" y="2241118"/>
                  <a:pt x="867798" y="2222046"/>
                </a:cubicBezTo>
                <a:cubicBezTo>
                  <a:pt x="882102" y="2120723"/>
                  <a:pt x="774819" y="2202974"/>
                  <a:pt x="736079" y="2217278"/>
                </a:cubicBezTo>
                <a:cubicBezTo>
                  <a:pt x="755746" y="2193437"/>
                  <a:pt x="799256" y="2188073"/>
                  <a:pt x="818925" y="2164232"/>
                </a:cubicBezTo>
                <a:cubicBezTo>
                  <a:pt x="814156" y="2135623"/>
                  <a:pt x="774819" y="2149928"/>
                  <a:pt x="745615" y="2149928"/>
                </a:cubicBezTo>
                <a:cubicBezTo>
                  <a:pt x="745615" y="2130259"/>
                  <a:pt x="770051" y="2139796"/>
                  <a:pt x="765283" y="2120723"/>
                </a:cubicBezTo>
                <a:cubicBezTo>
                  <a:pt x="750383" y="2087347"/>
                  <a:pt x="711642" y="2115955"/>
                  <a:pt x="691973" y="2111187"/>
                </a:cubicBezTo>
                <a:cubicBezTo>
                  <a:pt x="701509" y="2106419"/>
                  <a:pt x="701509" y="2082578"/>
                  <a:pt x="716409" y="2092114"/>
                </a:cubicBezTo>
                <a:cubicBezTo>
                  <a:pt x="764687" y="2062910"/>
                  <a:pt x="750383" y="1986024"/>
                  <a:pt x="779587" y="1952052"/>
                </a:cubicBezTo>
                <a:cubicBezTo>
                  <a:pt x="804024" y="1961588"/>
                  <a:pt x="828461" y="1937150"/>
                  <a:pt x="833228" y="1913310"/>
                </a:cubicBezTo>
                <a:cubicBezTo>
                  <a:pt x="857665" y="1903774"/>
                  <a:pt x="871969" y="1884106"/>
                  <a:pt x="886869" y="1865033"/>
                </a:cubicBezTo>
                <a:cubicBezTo>
                  <a:pt x="886869" y="1855497"/>
                  <a:pt x="871969" y="1860265"/>
                  <a:pt x="862433" y="1860265"/>
                </a:cubicBezTo>
                <a:cubicBezTo>
                  <a:pt x="886869" y="1840597"/>
                  <a:pt x="906538" y="1811988"/>
                  <a:pt x="906538" y="1773246"/>
                </a:cubicBezTo>
                <a:cubicBezTo>
                  <a:pt x="789719" y="1821524"/>
                  <a:pt x="691973" y="1898410"/>
                  <a:pt x="579922" y="1937150"/>
                </a:cubicBezTo>
                <a:cubicBezTo>
                  <a:pt x="579922" y="1879337"/>
                  <a:pt x="511380" y="1888873"/>
                  <a:pt x="472640" y="1869801"/>
                </a:cubicBezTo>
                <a:cubicBezTo>
                  <a:pt x="472640" y="1859669"/>
                  <a:pt x="486944" y="1859669"/>
                  <a:pt x="482176" y="1840597"/>
                </a:cubicBezTo>
                <a:cubicBezTo>
                  <a:pt x="477407" y="1835828"/>
                  <a:pt x="477407" y="1835828"/>
                  <a:pt x="477407" y="1831061"/>
                </a:cubicBezTo>
                <a:cubicBezTo>
                  <a:pt x="452971" y="1840597"/>
                  <a:pt x="399330" y="1865033"/>
                  <a:pt x="374894" y="1835828"/>
                </a:cubicBezTo>
                <a:cubicBezTo>
                  <a:pt x="374894" y="1820928"/>
                  <a:pt x="379661" y="1811391"/>
                  <a:pt x="384430" y="1806624"/>
                </a:cubicBezTo>
                <a:cubicBezTo>
                  <a:pt x="364761" y="1773246"/>
                  <a:pt x="306351" y="1801855"/>
                  <a:pt x="277147" y="1797088"/>
                </a:cubicBezTo>
                <a:cubicBezTo>
                  <a:pt x="277147" y="1782783"/>
                  <a:pt x="296815" y="1787551"/>
                  <a:pt x="296815" y="1773246"/>
                </a:cubicBezTo>
                <a:cubicBezTo>
                  <a:pt x="282511" y="1763710"/>
                  <a:pt x="258074" y="1782783"/>
                  <a:pt x="238407" y="1782783"/>
                </a:cubicBezTo>
                <a:cubicBezTo>
                  <a:pt x="252711" y="1748810"/>
                  <a:pt x="311120" y="1720201"/>
                  <a:pt x="326020" y="1676693"/>
                </a:cubicBezTo>
                <a:cubicBezTo>
                  <a:pt x="315888" y="1671924"/>
                  <a:pt x="306351" y="1676693"/>
                  <a:pt x="311120" y="1686229"/>
                </a:cubicBezTo>
                <a:cubicBezTo>
                  <a:pt x="300987" y="1667157"/>
                  <a:pt x="315888" y="1652255"/>
                  <a:pt x="320656" y="1637951"/>
                </a:cubicBezTo>
                <a:cubicBezTo>
                  <a:pt x="355224" y="1648084"/>
                  <a:pt x="374297" y="1633184"/>
                  <a:pt x="389197" y="1614111"/>
                </a:cubicBezTo>
                <a:cubicBezTo>
                  <a:pt x="423170" y="1623647"/>
                  <a:pt x="442839" y="1623647"/>
                  <a:pt x="476812" y="1609343"/>
                </a:cubicBezTo>
                <a:cubicBezTo>
                  <a:pt x="466679" y="1580138"/>
                  <a:pt x="491116" y="1556297"/>
                  <a:pt x="510785" y="1570602"/>
                </a:cubicBezTo>
                <a:cubicBezTo>
                  <a:pt x="550122" y="1527093"/>
                  <a:pt x="622835" y="1536629"/>
                  <a:pt x="637736" y="1464511"/>
                </a:cubicBezTo>
                <a:cubicBezTo>
                  <a:pt x="676477" y="1479412"/>
                  <a:pt x="700914" y="1416234"/>
                  <a:pt x="745018" y="1445439"/>
                </a:cubicBezTo>
                <a:cubicBezTo>
                  <a:pt x="759322" y="1440671"/>
                  <a:pt x="768859" y="1426366"/>
                  <a:pt x="783759" y="1421599"/>
                </a:cubicBezTo>
                <a:cubicBezTo>
                  <a:pt x="783759" y="1401930"/>
                  <a:pt x="778991" y="1406697"/>
                  <a:pt x="783759" y="1392393"/>
                </a:cubicBezTo>
                <a:cubicBezTo>
                  <a:pt x="842168" y="1397161"/>
                  <a:pt x="895810" y="1373321"/>
                  <a:pt x="944683" y="1344117"/>
                </a:cubicBezTo>
                <a:cubicBezTo>
                  <a:pt x="944683" y="1344117"/>
                  <a:pt x="944683" y="1344117"/>
                  <a:pt x="944683" y="1320276"/>
                </a:cubicBezTo>
                <a:cubicBezTo>
                  <a:pt x="954220" y="1320276"/>
                  <a:pt x="969120" y="1310739"/>
                  <a:pt x="969120" y="1325044"/>
                </a:cubicBezTo>
                <a:cubicBezTo>
                  <a:pt x="1149713" y="1218357"/>
                  <a:pt x="1359509" y="1136704"/>
                  <a:pt x="1505532" y="996640"/>
                </a:cubicBezTo>
                <a:cubicBezTo>
                  <a:pt x="1505532" y="972799"/>
                  <a:pt x="1466792" y="991871"/>
                  <a:pt x="1451892" y="991871"/>
                </a:cubicBezTo>
                <a:cubicBezTo>
                  <a:pt x="1451892" y="987104"/>
                  <a:pt x="1456660" y="982335"/>
                  <a:pt x="1456660" y="977568"/>
                </a:cubicBezTo>
                <a:cubicBezTo>
                  <a:pt x="1432222" y="968031"/>
                  <a:pt x="1412555" y="948959"/>
                  <a:pt x="1378582" y="953726"/>
                </a:cubicBezTo>
                <a:cubicBezTo>
                  <a:pt x="1378582" y="905450"/>
                  <a:pt x="1329709" y="958495"/>
                  <a:pt x="1305272" y="939423"/>
                </a:cubicBezTo>
                <a:cubicBezTo>
                  <a:pt x="1314808" y="906046"/>
                  <a:pt x="1276068" y="895913"/>
                  <a:pt x="1261167" y="872072"/>
                </a:cubicBezTo>
                <a:cubicBezTo>
                  <a:pt x="1227195" y="876841"/>
                  <a:pt x="1207526" y="925118"/>
                  <a:pt x="1168785" y="906046"/>
                </a:cubicBezTo>
                <a:cubicBezTo>
                  <a:pt x="1159249" y="906046"/>
                  <a:pt x="1164016" y="915581"/>
                  <a:pt x="1164016" y="925118"/>
                </a:cubicBezTo>
                <a:cubicBezTo>
                  <a:pt x="1120507" y="929886"/>
                  <a:pt x="1110375" y="929886"/>
                  <a:pt x="1071634" y="939423"/>
                </a:cubicBezTo>
                <a:cubicBezTo>
                  <a:pt x="1071634" y="914986"/>
                  <a:pt x="1096071" y="914986"/>
                  <a:pt x="1105607" y="900681"/>
                </a:cubicBezTo>
                <a:cubicBezTo>
                  <a:pt x="1057330" y="876244"/>
                  <a:pt x="988788" y="905450"/>
                  <a:pt x="930378" y="924522"/>
                </a:cubicBezTo>
                <a:cubicBezTo>
                  <a:pt x="949451" y="910217"/>
                  <a:pt x="964351" y="890549"/>
                  <a:pt x="993556" y="881013"/>
                </a:cubicBezTo>
                <a:cubicBezTo>
                  <a:pt x="984020" y="876244"/>
                  <a:pt x="969120" y="881013"/>
                  <a:pt x="959584" y="881013"/>
                </a:cubicBezTo>
                <a:cubicBezTo>
                  <a:pt x="973888" y="832735"/>
                  <a:pt x="1100839" y="817835"/>
                  <a:pt x="1076403" y="750486"/>
                </a:cubicBezTo>
                <a:cubicBezTo>
                  <a:pt x="1144944" y="687904"/>
                  <a:pt x="1232558" y="644395"/>
                  <a:pt x="1320172" y="600886"/>
                </a:cubicBezTo>
                <a:cubicBezTo>
                  <a:pt x="1324941" y="596118"/>
                  <a:pt x="1324941" y="591349"/>
                  <a:pt x="1329709" y="581813"/>
                </a:cubicBezTo>
                <a:cubicBezTo>
                  <a:pt x="1334476" y="581813"/>
                  <a:pt x="1334476" y="586582"/>
                  <a:pt x="1334476" y="591349"/>
                </a:cubicBezTo>
                <a:cubicBezTo>
                  <a:pt x="1485268" y="524000"/>
                  <a:pt x="1661092" y="393473"/>
                  <a:pt x="1855990" y="340427"/>
                </a:cubicBezTo>
                <a:cubicBezTo>
                  <a:pt x="1870890" y="335660"/>
                  <a:pt x="1889962" y="335660"/>
                  <a:pt x="1909631" y="330891"/>
                </a:cubicBezTo>
                <a:cubicBezTo>
                  <a:pt x="1938835" y="321355"/>
                  <a:pt x="1958503" y="301687"/>
                  <a:pt x="1982940" y="292151"/>
                </a:cubicBezTo>
                <a:cubicBezTo>
                  <a:pt x="2036582" y="267714"/>
                  <a:pt x="2080091" y="262945"/>
                  <a:pt x="2153400" y="248641"/>
                </a:cubicBezTo>
                <a:cubicBezTo>
                  <a:pt x="2177838" y="243873"/>
                  <a:pt x="2202274" y="234337"/>
                  <a:pt x="2226710" y="258178"/>
                </a:cubicBezTo>
                <a:cubicBezTo>
                  <a:pt x="2226710" y="277250"/>
                  <a:pt x="2217175" y="287382"/>
                  <a:pt x="2221942" y="306454"/>
                </a:cubicBezTo>
                <a:cubicBezTo>
                  <a:pt x="2226710" y="320759"/>
                  <a:pt x="2251146" y="315991"/>
                  <a:pt x="2251146" y="330296"/>
                </a:cubicBezTo>
                <a:cubicBezTo>
                  <a:pt x="2241610" y="378572"/>
                  <a:pt x="2158765" y="364269"/>
                  <a:pt x="2158765" y="422082"/>
                </a:cubicBezTo>
                <a:cubicBezTo>
                  <a:pt x="2149229" y="422082"/>
                  <a:pt x="2139096" y="426849"/>
                  <a:pt x="2134328" y="426849"/>
                </a:cubicBezTo>
                <a:cubicBezTo>
                  <a:pt x="2134328" y="441154"/>
                  <a:pt x="2143864" y="436385"/>
                  <a:pt x="2139096" y="450690"/>
                </a:cubicBezTo>
                <a:cubicBezTo>
                  <a:pt x="2100356" y="475127"/>
                  <a:pt x="2071150" y="513272"/>
                  <a:pt x="2027046" y="542476"/>
                </a:cubicBezTo>
                <a:cubicBezTo>
                  <a:pt x="2115256" y="522808"/>
                  <a:pt x="2217175" y="431021"/>
                  <a:pt x="2344125" y="460227"/>
                </a:cubicBezTo>
                <a:cubicBezTo>
                  <a:pt x="2344125" y="474530"/>
                  <a:pt x="2329225" y="484663"/>
                  <a:pt x="2329225" y="503736"/>
                </a:cubicBezTo>
                <a:cubicBezTo>
                  <a:pt x="2343530" y="503736"/>
                  <a:pt x="2343530" y="489431"/>
                  <a:pt x="2363198" y="489431"/>
                </a:cubicBezTo>
                <a:cubicBezTo>
                  <a:pt x="2372734" y="498967"/>
                  <a:pt x="2372734" y="528172"/>
                  <a:pt x="2363198" y="537709"/>
                </a:cubicBezTo>
                <a:cubicBezTo>
                  <a:pt x="2372734" y="542476"/>
                  <a:pt x="2387634" y="547245"/>
                  <a:pt x="2397170" y="556781"/>
                </a:cubicBezTo>
                <a:cubicBezTo>
                  <a:pt x="2528293" y="508503"/>
                  <a:pt x="2621272" y="431618"/>
                  <a:pt x="2762528" y="397645"/>
                </a:cubicBezTo>
                <a:cubicBezTo>
                  <a:pt x="2791732" y="369036"/>
                  <a:pt x="2884710" y="354136"/>
                  <a:pt x="2918684" y="392877"/>
                </a:cubicBezTo>
                <a:cubicBezTo>
                  <a:pt x="2947888" y="377977"/>
                  <a:pt x="2986628" y="377977"/>
                  <a:pt x="3006298" y="354136"/>
                </a:cubicBezTo>
                <a:cubicBezTo>
                  <a:pt x="3006298" y="349368"/>
                  <a:pt x="2991397" y="339832"/>
                  <a:pt x="2986628" y="354136"/>
                </a:cubicBezTo>
                <a:cubicBezTo>
                  <a:pt x="2972324" y="349368"/>
                  <a:pt x="3001530" y="330296"/>
                  <a:pt x="2981861" y="330296"/>
                </a:cubicBezTo>
                <a:cubicBezTo>
                  <a:pt x="3025966" y="282018"/>
                  <a:pt x="3093911" y="257581"/>
                  <a:pt x="3118348" y="195000"/>
                </a:cubicBezTo>
                <a:cubicBezTo>
                  <a:pt x="3127884" y="199768"/>
                  <a:pt x="3113580" y="199768"/>
                  <a:pt x="3123117" y="209304"/>
                </a:cubicBezTo>
                <a:cubicBezTo>
                  <a:pt x="3162453" y="204536"/>
                  <a:pt x="3162453" y="165795"/>
                  <a:pt x="3196426" y="156259"/>
                </a:cubicBezTo>
                <a:cubicBezTo>
                  <a:pt x="3225630" y="175332"/>
                  <a:pt x="3259604" y="136590"/>
                  <a:pt x="3284040" y="122286"/>
                </a:cubicBezTo>
                <a:cubicBezTo>
                  <a:pt x="3279272" y="117518"/>
                  <a:pt x="3279272" y="107981"/>
                  <a:pt x="3279272" y="98446"/>
                </a:cubicBezTo>
                <a:cubicBezTo>
                  <a:pt x="3298940" y="93677"/>
                  <a:pt x="3308477" y="93677"/>
                  <a:pt x="3328146" y="84141"/>
                </a:cubicBezTo>
                <a:cubicBezTo>
                  <a:pt x="3328146" y="93677"/>
                  <a:pt x="3313245" y="93677"/>
                  <a:pt x="3308477" y="103214"/>
                </a:cubicBezTo>
                <a:cubicBezTo>
                  <a:pt x="3372250" y="78777"/>
                  <a:pt x="3455096" y="83546"/>
                  <a:pt x="3518274" y="74009"/>
                </a:cubicBezTo>
                <a:close/>
                <a:moveTo>
                  <a:pt x="5408598" y="0"/>
                </a:moveTo>
                <a:lnTo>
                  <a:pt x="5408598" y="387406"/>
                </a:lnTo>
                <a:lnTo>
                  <a:pt x="5398923" y="389822"/>
                </a:lnTo>
                <a:cubicBezTo>
                  <a:pt x="5371580" y="395261"/>
                  <a:pt x="5343567" y="400029"/>
                  <a:pt x="5309297" y="407181"/>
                </a:cubicBezTo>
                <a:cubicBezTo>
                  <a:pt x="5309297" y="392877"/>
                  <a:pt x="5294397" y="392877"/>
                  <a:pt x="5289630" y="388109"/>
                </a:cubicBezTo>
                <a:cubicBezTo>
                  <a:pt x="5303934" y="344600"/>
                  <a:pt x="5382012" y="363672"/>
                  <a:pt x="5377243" y="305859"/>
                </a:cubicBezTo>
                <a:cubicBezTo>
                  <a:pt x="5377243" y="301090"/>
                  <a:pt x="5372476" y="305859"/>
                  <a:pt x="5372476" y="296323"/>
                </a:cubicBezTo>
                <a:cubicBezTo>
                  <a:pt x="5338502" y="329699"/>
                  <a:pt x="5294397" y="335063"/>
                  <a:pt x="5269960" y="358904"/>
                </a:cubicBezTo>
                <a:cubicBezTo>
                  <a:pt x="5250293" y="354136"/>
                  <a:pt x="5279496" y="329699"/>
                  <a:pt x="5274728" y="305859"/>
                </a:cubicBezTo>
                <a:cubicBezTo>
                  <a:pt x="5226452" y="329699"/>
                  <a:pt x="5202014" y="349368"/>
                  <a:pt x="5153142" y="368441"/>
                </a:cubicBezTo>
                <a:cubicBezTo>
                  <a:pt x="5143606" y="368441"/>
                  <a:pt x="5153142" y="349368"/>
                  <a:pt x="5142414" y="349368"/>
                </a:cubicBezTo>
                <a:cubicBezTo>
                  <a:pt x="5171618" y="315395"/>
                  <a:pt x="5190690" y="271886"/>
                  <a:pt x="5234795" y="257581"/>
                </a:cubicBezTo>
                <a:cubicBezTo>
                  <a:pt x="5254464" y="233145"/>
                  <a:pt x="5244332" y="199768"/>
                  <a:pt x="5234795" y="170563"/>
                </a:cubicBezTo>
                <a:cubicBezTo>
                  <a:pt x="5264000" y="151490"/>
                  <a:pt x="5278305" y="117518"/>
                  <a:pt x="5327178" y="117518"/>
                </a:cubicBezTo>
                <a:cubicBezTo>
                  <a:pt x="5331946" y="137187"/>
                  <a:pt x="5336715" y="137187"/>
                  <a:pt x="5327178" y="151490"/>
                </a:cubicBezTo>
                <a:cubicBezTo>
                  <a:pt x="5331946" y="161027"/>
                  <a:pt x="5342078" y="146723"/>
                  <a:pt x="5351615" y="151490"/>
                </a:cubicBezTo>
                <a:cubicBezTo>
                  <a:pt x="5356978" y="195000"/>
                  <a:pt x="5332542" y="248045"/>
                  <a:pt x="5288436" y="257581"/>
                </a:cubicBezTo>
                <a:cubicBezTo>
                  <a:pt x="5293205" y="248045"/>
                  <a:pt x="5288436" y="248045"/>
                  <a:pt x="5283669" y="238509"/>
                </a:cubicBezTo>
                <a:cubicBezTo>
                  <a:pt x="5274133" y="243277"/>
                  <a:pt x="5264000" y="248045"/>
                  <a:pt x="5259233" y="262350"/>
                </a:cubicBezTo>
                <a:cubicBezTo>
                  <a:pt x="5274133" y="276654"/>
                  <a:pt x="5312874" y="257581"/>
                  <a:pt x="5332542" y="276654"/>
                </a:cubicBezTo>
                <a:cubicBezTo>
                  <a:pt x="5395720" y="248045"/>
                  <a:pt x="5400488" y="170563"/>
                  <a:pt x="5366515" y="112750"/>
                </a:cubicBezTo>
                <a:cubicBezTo>
                  <a:pt x="5361151" y="93081"/>
                  <a:pt x="5380820" y="93081"/>
                  <a:pt x="5376051" y="74009"/>
                </a:cubicBezTo>
                <a:cubicBezTo>
                  <a:pt x="5365918" y="64473"/>
                  <a:pt x="5351615" y="54937"/>
                  <a:pt x="5331946" y="50168"/>
                </a:cubicBezTo>
                <a:cubicBezTo>
                  <a:pt x="5336715" y="45401"/>
                  <a:pt x="5342078" y="35864"/>
                  <a:pt x="5327178" y="40632"/>
                </a:cubicBezTo>
                <a:cubicBezTo>
                  <a:pt x="5346698" y="26030"/>
                  <a:pt x="5368974" y="15078"/>
                  <a:pt x="5392321" y="573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400" y="2936715"/>
            <a:ext cx="5435600" cy="8616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Power BI Sales Intelligence Tool</a:t>
            </a:r>
            <a:endParaRPr kumimoji="0" lang="en-US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" name="i$ľiḓè_1"/>
          <p:cNvSpPr txBox="1"/>
          <p:nvPr/>
        </p:nvSpPr>
        <p:spPr>
          <a:xfrm>
            <a:off x="660400" y="1523293"/>
            <a:ext cx="3227000" cy="9123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en-US" sz="1800" b="0" dirty="0">
                <a:solidFill>
                  <a:schemeClr val="bg1"/>
                </a:solidFill>
                <a:latin typeface="+mj-lt"/>
                <a:ea typeface="+mj-ea"/>
                <a:cs typeface="OPPOSans R" panose="00020600040101010101" charset="-122"/>
              </a:rPr>
              <a:t> Motorola Sales Dashboard Analysis</a:t>
            </a:r>
            <a:endParaRPr lang="en-US" altLang="en-US" sz="1800" b="0" dirty="0">
              <a:solidFill>
                <a:schemeClr val="bg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pic>
        <p:nvPicPr>
          <p:cNvPr id="9" name="图片 8" descr="打电话的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02" y="0"/>
            <a:ext cx="5143500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pic>
        <p:nvPicPr>
          <p:cNvPr id="4" name="Picture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200650"/>
            <a:ext cx="1577340" cy="185166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90" y="4010660"/>
            <a:ext cx="1973580" cy="1478280"/>
          </a:xfrm>
          <a:prstGeom prst="rect">
            <a:avLst/>
          </a:prstGeom>
        </p:spPr>
      </p:pic>
      <p:pic>
        <p:nvPicPr>
          <p:cNvPr id="8" name="Picture 7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40" y="5200650"/>
            <a:ext cx="1714500" cy="1714500"/>
          </a:xfrm>
          <a:prstGeom prst="rect">
            <a:avLst/>
          </a:prstGeom>
        </p:spPr>
      </p:pic>
      <p:pic>
        <p:nvPicPr>
          <p:cNvPr id="10" name="Picture 9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77840"/>
            <a:ext cx="2286000" cy="1280160"/>
          </a:xfrm>
          <a:prstGeom prst="rect">
            <a:avLst/>
          </a:prstGeom>
        </p:spPr>
      </p:pic>
      <p:pic>
        <p:nvPicPr>
          <p:cNvPr id="11" name="Picture 10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97680"/>
            <a:ext cx="2286000" cy="1280160"/>
          </a:xfrm>
          <a:prstGeom prst="rect">
            <a:avLst/>
          </a:prstGeom>
        </p:spPr>
      </p:pic>
      <p:pic>
        <p:nvPicPr>
          <p:cNvPr id="3" name="Picture 2" descr="6e500813-3a60-45cb-a8e5-69305ded43c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🧪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Solution Approach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6083300" y="1501698"/>
          <a:ext cx="5435600" cy="4632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矩形: 圆角 3"/>
          <p:cNvSpPr/>
          <p:nvPr>
            <p:custDataLst>
              <p:tags r:id="rId2"/>
            </p:custDataLst>
          </p:nvPr>
        </p:nvSpPr>
        <p:spPr>
          <a:xfrm>
            <a:off x="669925" y="1680255"/>
            <a:ext cx="5197475" cy="1951945"/>
          </a:xfrm>
          <a:prstGeom prst="roundRect">
            <a:avLst>
              <a:gd name="adj" fmla="val 53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7" name="矩形: 圆角 6"/>
          <p:cNvSpPr/>
          <p:nvPr>
            <p:custDataLst>
              <p:tags r:id="rId3"/>
            </p:custDataLst>
          </p:nvPr>
        </p:nvSpPr>
        <p:spPr>
          <a:xfrm>
            <a:off x="669925" y="4088918"/>
            <a:ext cx="5197475" cy="1951945"/>
          </a:xfrm>
          <a:prstGeom prst="roundRect">
            <a:avLst>
              <a:gd name="adj" fmla="val 53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7400" y="1902460"/>
            <a:ext cx="5080000" cy="1630045"/>
          </a:xfrm>
          <a:prstGeom prst="rect">
            <a:avLst/>
          </a:prstGeom>
        </p:spPr>
        <p:txBody>
          <a:bodyPr>
            <a:spAutoFit/>
          </a:bodyPr>
          <a:p>
            <a:r>
              <a:rPr sz="2000">
                <a:solidFill>
                  <a:srgbClr val="C00000"/>
                </a:solidFill>
              </a:rPr>
              <a:t>Cleaned data &amp; standardized values</a:t>
            </a:r>
            <a:endParaRPr sz="2000">
              <a:solidFill>
                <a:srgbClr val="C00000"/>
              </a:solidFill>
            </a:endParaRPr>
          </a:p>
          <a:p>
            <a:endParaRPr sz="2000">
              <a:solidFill>
                <a:srgbClr val="C00000"/>
              </a:solidFill>
            </a:endParaRPr>
          </a:p>
          <a:p>
            <a:r>
              <a:rPr sz="2000">
                <a:solidFill>
                  <a:srgbClr val="C00000"/>
                </a:solidFill>
              </a:rPr>
              <a:t>Star schema modeling</a:t>
            </a:r>
            <a:endParaRPr sz="2000">
              <a:solidFill>
                <a:srgbClr val="C00000"/>
              </a:solidFill>
            </a:endParaRPr>
          </a:p>
          <a:p>
            <a:endParaRPr sz="2000">
              <a:solidFill>
                <a:srgbClr val="C00000"/>
              </a:solidFill>
            </a:endParaRPr>
          </a:p>
          <a:p>
            <a:r>
              <a:rPr sz="2000">
                <a:solidFill>
                  <a:srgbClr val="C00000"/>
                </a:solidFill>
              </a:rPr>
              <a:t>DAX measures for KPIs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14400" y="4191635"/>
            <a:ext cx="5080000" cy="101473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en-US" sz="2000">
                <a:solidFill>
                  <a:srgbClr val="C00000"/>
                </a:solidFill>
              </a:rPr>
              <a:t>Time intelligence for trends</a:t>
            </a:r>
            <a:endParaRPr lang="en-US" altLang="en-US" sz="2000">
              <a:solidFill>
                <a:srgbClr val="C00000"/>
              </a:solidFill>
            </a:endParaRPr>
          </a:p>
          <a:p>
            <a:endParaRPr lang="en-US" altLang="en-US" sz="2000">
              <a:solidFill>
                <a:srgbClr val="C00000"/>
              </a:solidFill>
            </a:endParaRPr>
          </a:p>
          <a:p>
            <a:r>
              <a:rPr lang="en-US" altLang="en-US" sz="2000">
                <a:solidFill>
                  <a:srgbClr val="C00000"/>
                </a:solidFill>
              </a:rPr>
              <a:t>Multiple visualization types for clarity</a:t>
            </a:r>
            <a:endParaRPr lang="en-US" altLang="en-US" sz="20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84810" y="427634"/>
            <a:ext cx="9138920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r>
              <a:rPr lang="zh-CN" altLang="en-US" sz="3600" dirty="0"/>
              <a:t>📈</a:t>
            </a:r>
            <a:r>
              <a:rPr lang="en-US" altLang="en-US" sz="3600" dirty="0"/>
              <a:t> Business Impact</a:t>
            </a:r>
            <a:endParaRPr lang="en-US" altLang="en-US" sz="3600" dirty="0"/>
          </a:p>
        </p:txBody>
      </p:sp>
      <p:sp>
        <p:nvSpPr>
          <p:cNvPr id="5" name="任意多边形: 形状 4"/>
          <p:cNvSpPr/>
          <p:nvPr/>
        </p:nvSpPr>
        <p:spPr>
          <a:xfrm>
            <a:off x="5725243" y="1320800"/>
            <a:ext cx="6466757" cy="5537200"/>
          </a:xfrm>
          <a:custGeom>
            <a:avLst/>
            <a:gdLst>
              <a:gd name="connsiteX0" fmla="*/ 3944424 w 6466757"/>
              <a:gd name="connsiteY0" fmla="*/ 5530632 h 5537200"/>
              <a:gd name="connsiteX1" fmla="*/ 3944528 w 6466757"/>
              <a:gd name="connsiteY1" fmla="*/ 5537200 h 5537200"/>
              <a:gd name="connsiteX2" fmla="*/ 3889741 w 6466757"/>
              <a:gd name="connsiteY2" fmla="*/ 5537200 h 5537200"/>
              <a:gd name="connsiteX3" fmla="*/ 3915200 w 6466757"/>
              <a:gd name="connsiteY3" fmla="*/ 5531237 h 5537200"/>
              <a:gd name="connsiteX4" fmla="*/ 3944424 w 6466757"/>
              <a:gd name="connsiteY4" fmla="*/ 5530632 h 5537200"/>
              <a:gd name="connsiteX5" fmla="*/ 3420080 w 6466757"/>
              <a:gd name="connsiteY5" fmla="*/ 5527056 h 5537200"/>
              <a:gd name="connsiteX6" fmla="*/ 3438799 w 6466757"/>
              <a:gd name="connsiteY6" fmla="*/ 5532941 h 5537200"/>
              <a:gd name="connsiteX7" fmla="*/ 3441993 w 6466757"/>
              <a:gd name="connsiteY7" fmla="*/ 5537200 h 5537200"/>
              <a:gd name="connsiteX8" fmla="*/ 3395194 w 6466757"/>
              <a:gd name="connsiteY8" fmla="*/ 5537200 h 5537200"/>
              <a:gd name="connsiteX9" fmla="*/ 3401139 w 6466757"/>
              <a:gd name="connsiteY9" fmla="*/ 5531004 h 5537200"/>
              <a:gd name="connsiteX10" fmla="*/ 3420080 w 6466757"/>
              <a:gd name="connsiteY10" fmla="*/ 5527056 h 5537200"/>
              <a:gd name="connsiteX11" fmla="*/ 4431369 w 6466757"/>
              <a:gd name="connsiteY11" fmla="*/ 5510368 h 5537200"/>
              <a:gd name="connsiteX12" fmla="*/ 4419700 w 6466757"/>
              <a:gd name="connsiteY12" fmla="*/ 5526879 h 5537200"/>
              <a:gd name="connsiteX13" fmla="*/ 4401290 w 6466757"/>
              <a:gd name="connsiteY13" fmla="*/ 5537200 h 5537200"/>
              <a:gd name="connsiteX14" fmla="*/ 4369772 w 6466757"/>
              <a:gd name="connsiteY14" fmla="*/ 5537200 h 5537200"/>
              <a:gd name="connsiteX15" fmla="*/ 4374747 w 6466757"/>
              <a:gd name="connsiteY15" fmla="*/ 5535698 h 5537200"/>
              <a:gd name="connsiteX16" fmla="*/ 4431369 w 6466757"/>
              <a:gd name="connsiteY16" fmla="*/ 5510368 h 5537200"/>
              <a:gd name="connsiteX17" fmla="*/ 3530194 w 6466757"/>
              <a:gd name="connsiteY17" fmla="*/ 5510368 h 5537200"/>
              <a:gd name="connsiteX18" fmla="*/ 3505162 w 6466757"/>
              <a:gd name="connsiteY18" fmla="*/ 5526981 h 5537200"/>
              <a:gd name="connsiteX19" fmla="*/ 3481942 w 6466757"/>
              <a:gd name="connsiteY19" fmla="*/ 5537200 h 5537200"/>
              <a:gd name="connsiteX20" fmla="*/ 3477592 w 6466757"/>
              <a:gd name="connsiteY20" fmla="*/ 5537200 h 5537200"/>
              <a:gd name="connsiteX21" fmla="*/ 3480576 w 6466757"/>
              <a:gd name="connsiteY21" fmla="*/ 5530399 h 5537200"/>
              <a:gd name="connsiteX22" fmla="*/ 3530194 w 6466757"/>
              <a:gd name="connsiteY22" fmla="*/ 5510368 h 5537200"/>
              <a:gd name="connsiteX23" fmla="*/ 3164241 w 6466757"/>
              <a:gd name="connsiteY23" fmla="*/ 5506195 h 5537200"/>
              <a:gd name="connsiteX24" fmla="*/ 3090931 w 6466757"/>
              <a:gd name="connsiteY24" fmla="*/ 5525268 h 5537200"/>
              <a:gd name="connsiteX25" fmla="*/ 3164241 w 6466757"/>
              <a:gd name="connsiteY25" fmla="*/ 5506195 h 5537200"/>
              <a:gd name="connsiteX26" fmla="*/ 2968720 w 6466757"/>
              <a:gd name="connsiteY26" fmla="*/ 5492189 h 5537200"/>
              <a:gd name="connsiteX27" fmla="*/ 2978880 w 6466757"/>
              <a:gd name="connsiteY27" fmla="*/ 5500831 h 5537200"/>
              <a:gd name="connsiteX28" fmla="*/ 2934776 w 6466757"/>
              <a:gd name="connsiteY28" fmla="*/ 5505599 h 5537200"/>
              <a:gd name="connsiteX29" fmla="*/ 2968720 w 6466757"/>
              <a:gd name="connsiteY29" fmla="*/ 5492189 h 5537200"/>
              <a:gd name="connsiteX30" fmla="*/ 4510043 w 6466757"/>
              <a:gd name="connsiteY30" fmla="*/ 5476990 h 5537200"/>
              <a:gd name="connsiteX31" fmla="*/ 4441500 w 6466757"/>
              <a:gd name="connsiteY31" fmla="*/ 5510963 h 5537200"/>
              <a:gd name="connsiteX32" fmla="*/ 4510043 w 6466757"/>
              <a:gd name="connsiteY32" fmla="*/ 5476990 h 5537200"/>
              <a:gd name="connsiteX33" fmla="*/ 4178062 w 6466757"/>
              <a:gd name="connsiteY33" fmla="*/ 5471626 h 5537200"/>
              <a:gd name="connsiteX34" fmla="*/ 4095216 w 6466757"/>
              <a:gd name="connsiteY34" fmla="*/ 5505599 h 5537200"/>
              <a:gd name="connsiteX35" fmla="*/ 4173294 w 6466757"/>
              <a:gd name="connsiteY35" fmla="*/ 5496063 h 5537200"/>
              <a:gd name="connsiteX36" fmla="*/ 4178062 w 6466757"/>
              <a:gd name="connsiteY36" fmla="*/ 5471626 h 5537200"/>
              <a:gd name="connsiteX37" fmla="*/ 2783984 w 6466757"/>
              <a:gd name="connsiteY37" fmla="*/ 5457322 h 5537200"/>
              <a:gd name="connsiteX38" fmla="*/ 2725574 w 6466757"/>
              <a:gd name="connsiteY38" fmla="*/ 5491295 h 5537200"/>
              <a:gd name="connsiteX39" fmla="*/ 2783984 w 6466757"/>
              <a:gd name="connsiteY39" fmla="*/ 5457322 h 5537200"/>
              <a:gd name="connsiteX40" fmla="*/ 3056959 w 6466757"/>
              <a:gd name="connsiteY40" fmla="*/ 5453150 h 5537200"/>
              <a:gd name="connsiteX41" fmla="*/ 3018218 w 6466757"/>
              <a:gd name="connsiteY41" fmla="*/ 5472222 h 5537200"/>
              <a:gd name="connsiteX42" fmla="*/ 3056959 w 6466757"/>
              <a:gd name="connsiteY42" fmla="*/ 5453150 h 5537200"/>
              <a:gd name="connsiteX43" fmla="*/ 3651781 w 6466757"/>
              <a:gd name="connsiteY43" fmla="*/ 5452553 h 5537200"/>
              <a:gd name="connsiteX44" fmla="*/ 3617808 w 6466757"/>
              <a:gd name="connsiteY44" fmla="*/ 5491295 h 5537200"/>
              <a:gd name="connsiteX45" fmla="*/ 3651781 w 6466757"/>
              <a:gd name="connsiteY45" fmla="*/ 5452553 h 5537200"/>
              <a:gd name="connsiteX46" fmla="*/ 3144573 w 6466757"/>
              <a:gd name="connsiteY46" fmla="*/ 5409044 h 5537200"/>
              <a:gd name="connsiteX47" fmla="*/ 3124905 w 6466757"/>
              <a:gd name="connsiteY47" fmla="*/ 5447190 h 5537200"/>
              <a:gd name="connsiteX48" fmla="*/ 3012854 w 6466757"/>
              <a:gd name="connsiteY48" fmla="*/ 5495467 h 5537200"/>
              <a:gd name="connsiteX49" fmla="*/ 3003317 w 6466757"/>
              <a:gd name="connsiteY49" fmla="*/ 5481162 h 5537200"/>
              <a:gd name="connsiteX50" fmla="*/ 2988417 w 6466757"/>
              <a:gd name="connsiteY50" fmla="*/ 5457322 h 5537200"/>
              <a:gd name="connsiteX51" fmla="*/ 3144573 w 6466757"/>
              <a:gd name="connsiteY51" fmla="*/ 5409044 h 5537200"/>
              <a:gd name="connsiteX52" fmla="*/ 3921254 w 6466757"/>
              <a:gd name="connsiteY52" fmla="*/ 5375072 h 5537200"/>
              <a:gd name="connsiteX53" fmla="*/ 3944424 w 6466757"/>
              <a:gd name="connsiteY53" fmla="*/ 5375668 h 5537200"/>
              <a:gd name="connsiteX54" fmla="*/ 3905683 w 6466757"/>
              <a:gd name="connsiteY54" fmla="*/ 5385204 h 5537200"/>
              <a:gd name="connsiteX55" fmla="*/ 3921254 w 6466757"/>
              <a:gd name="connsiteY55" fmla="*/ 5375072 h 5537200"/>
              <a:gd name="connsiteX56" fmla="*/ 3972959 w 6466757"/>
              <a:gd name="connsiteY56" fmla="*/ 5346463 h 5537200"/>
              <a:gd name="connsiteX57" fmla="*/ 3997469 w 6466757"/>
              <a:gd name="connsiteY57" fmla="*/ 5351231 h 5537200"/>
              <a:gd name="connsiteX58" fmla="*/ 3958729 w 6466757"/>
              <a:gd name="connsiteY58" fmla="*/ 5355999 h 5537200"/>
              <a:gd name="connsiteX59" fmla="*/ 3972959 w 6466757"/>
              <a:gd name="connsiteY59" fmla="*/ 5346463 h 5537200"/>
              <a:gd name="connsiteX60" fmla="*/ 4436733 w 6466757"/>
              <a:gd name="connsiteY60" fmla="*/ 5341695 h 5537200"/>
              <a:gd name="connsiteX61" fmla="*/ 4437329 w 6466757"/>
              <a:gd name="connsiteY61" fmla="*/ 5381628 h 5537200"/>
              <a:gd name="connsiteX62" fmla="*/ 4544611 w 6466757"/>
              <a:gd name="connsiteY62" fmla="*/ 5352423 h 5537200"/>
              <a:gd name="connsiteX63" fmla="*/ 4535075 w 6466757"/>
              <a:gd name="connsiteY63" fmla="*/ 5376263 h 5537200"/>
              <a:gd name="connsiteX64" fmla="*/ 4320510 w 6466757"/>
              <a:gd name="connsiteY64" fmla="*/ 5443614 h 5537200"/>
              <a:gd name="connsiteX65" fmla="*/ 4203690 w 6466757"/>
              <a:gd name="connsiteY65" fmla="*/ 5462686 h 5537200"/>
              <a:gd name="connsiteX66" fmla="*/ 4223359 w 6466757"/>
              <a:gd name="connsiteY66" fmla="*/ 5481759 h 5537200"/>
              <a:gd name="connsiteX67" fmla="*/ 4151241 w 6466757"/>
              <a:gd name="connsiteY67" fmla="*/ 5524299 h 5537200"/>
              <a:gd name="connsiteX68" fmla="*/ 4121974 w 6466757"/>
              <a:gd name="connsiteY68" fmla="*/ 5537200 h 5537200"/>
              <a:gd name="connsiteX69" fmla="*/ 4027893 w 6466757"/>
              <a:gd name="connsiteY69" fmla="*/ 5537200 h 5537200"/>
              <a:gd name="connsiteX70" fmla="*/ 4037403 w 6466757"/>
              <a:gd name="connsiteY70" fmla="*/ 5520499 h 5537200"/>
              <a:gd name="connsiteX71" fmla="*/ 4008198 w 6466757"/>
              <a:gd name="connsiteY71" fmla="*/ 5506195 h 5537200"/>
              <a:gd name="connsiteX72" fmla="*/ 4046939 w 6466757"/>
              <a:gd name="connsiteY72" fmla="*/ 5491891 h 5537200"/>
              <a:gd name="connsiteX73" fmla="*/ 4032039 w 6466757"/>
              <a:gd name="connsiteY73" fmla="*/ 5457918 h 5537200"/>
              <a:gd name="connsiteX74" fmla="*/ 4051706 w 6466757"/>
              <a:gd name="connsiteY74" fmla="*/ 5453150 h 5537200"/>
              <a:gd name="connsiteX75" fmla="*/ 4134553 w 6466757"/>
              <a:gd name="connsiteY75" fmla="*/ 5400105 h 5537200"/>
              <a:gd name="connsiteX76" fmla="*/ 4076143 w 6466757"/>
              <a:gd name="connsiteY76" fmla="*/ 5438845 h 5537200"/>
              <a:gd name="connsiteX77" fmla="*/ 4100580 w 6466757"/>
              <a:gd name="connsiteY77" fmla="*/ 5462686 h 5537200"/>
              <a:gd name="connsiteX78" fmla="*/ 4207863 w 6466757"/>
              <a:gd name="connsiteY78" fmla="*/ 5428713 h 5537200"/>
              <a:gd name="connsiteX79" fmla="*/ 4436733 w 6466757"/>
              <a:gd name="connsiteY79" fmla="*/ 5341695 h 5537200"/>
              <a:gd name="connsiteX80" fmla="*/ 4241835 w 6466757"/>
              <a:gd name="connsiteY80" fmla="*/ 5336927 h 5537200"/>
              <a:gd name="connsiteX81" fmla="*/ 4203095 w 6466757"/>
              <a:gd name="connsiteY81" fmla="*/ 5380436 h 5537200"/>
              <a:gd name="connsiteX82" fmla="*/ 4207863 w 6466757"/>
              <a:gd name="connsiteY82" fmla="*/ 5346463 h 5537200"/>
              <a:gd name="connsiteX83" fmla="*/ 4241835 w 6466757"/>
              <a:gd name="connsiteY83" fmla="*/ 5336927 h 5537200"/>
              <a:gd name="connsiteX84" fmla="*/ 2735111 w 6466757"/>
              <a:gd name="connsiteY84" fmla="*/ 5322623 h 5537200"/>
              <a:gd name="connsiteX85" fmla="*/ 2666569 w 6466757"/>
              <a:gd name="connsiteY85" fmla="*/ 5332159 h 5537200"/>
              <a:gd name="connsiteX86" fmla="*/ 2735111 w 6466757"/>
              <a:gd name="connsiteY86" fmla="*/ 5322623 h 5537200"/>
              <a:gd name="connsiteX87" fmla="*/ 3890186 w 6466757"/>
              <a:gd name="connsiteY87" fmla="*/ 5317854 h 5537200"/>
              <a:gd name="connsiteX88" fmla="*/ 3827009 w 6466757"/>
              <a:gd name="connsiteY88" fmla="*/ 5336927 h 5537200"/>
              <a:gd name="connsiteX89" fmla="*/ 3890186 w 6466757"/>
              <a:gd name="connsiteY89" fmla="*/ 5317854 h 5537200"/>
              <a:gd name="connsiteX90" fmla="*/ 3359138 w 6466757"/>
              <a:gd name="connsiteY90" fmla="*/ 5313086 h 5537200"/>
              <a:gd name="connsiteX91" fmla="*/ 3354369 w 6466757"/>
              <a:gd name="connsiteY91" fmla="*/ 5336927 h 5537200"/>
              <a:gd name="connsiteX92" fmla="*/ 3398475 w 6466757"/>
              <a:gd name="connsiteY92" fmla="*/ 5336927 h 5537200"/>
              <a:gd name="connsiteX93" fmla="*/ 3325166 w 6466757"/>
              <a:gd name="connsiteY93" fmla="*/ 5355999 h 5537200"/>
              <a:gd name="connsiteX94" fmla="*/ 3325166 w 6466757"/>
              <a:gd name="connsiteY94" fmla="*/ 5336927 h 5537200"/>
              <a:gd name="connsiteX95" fmla="*/ 3359138 w 6466757"/>
              <a:gd name="connsiteY95" fmla="*/ 5313086 h 5537200"/>
              <a:gd name="connsiteX96" fmla="*/ 3096295 w 6466757"/>
              <a:gd name="connsiteY96" fmla="*/ 5293417 h 5537200"/>
              <a:gd name="connsiteX97" fmla="*/ 3047421 w 6466757"/>
              <a:gd name="connsiteY97" fmla="*/ 5312490 h 5537200"/>
              <a:gd name="connsiteX98" fmla="*/ 3096295 w 6466757"/>
              <a:gd name="connsiteY98" fmla="*/ 5293417 h 5537200"/>
              <a:gd name="connsiteX99" fmla="*/ 4577989 w 6466757"/>
              <a:gd name="connsiteY99" fmla="*/ 5283881 h 5537200"/>
              <a:gd name="connsiteX100" fmla="*/ 4582756 w 6466757"/>
              <a:gd name="connsiteY100" fmla="*/ 5298186 h 5537200"/>
              <a:gd name="connsiteX101" fmla="*/ 4470705 w 6466757"/>
              <a:gd name="connsiteY101" fmla="*/ 5336927 h 5537200"/>
              <a:gd name="connsiteX102" fmla="*/ 4577989 w 6466757"/>
              <a:gd name="connsiteY102" fmla="*/ 5283881 h 5537200"/>
              <a:gd name="connsiteX103" fmla="*/ 4407528 w 6466757"/>
              <a:gd name="connsiteY103" fmla="*/ 5274345 h 5537200"/>
              <a:gd name="connsiteX104" fmla="*/ 4402759 w 6466757"/>
              <a:gd name="connsiteY104" fmla="*/ 5293417 h 5537200"/>
              <a:gd name="connsiteX105" fmla="*/ 4441500 w 6466757"/>
              <a:gd name="connsiteY105" fmla="*/ 5288650 h 5537200"/>
              <a:gd name="connsiteX106" fmla="*/ 4280577 w 6466757"/>
              <a:gd name="connsiteY106" fmla="*/ 5351231 h 5537200"/>
              <a:gd name="connsiteX107" fmla="*/ 4256139 w 6466757"/>
              <a:gd name="connsiteY107" fmla="*/ 5336927 h 5537200"/>
              <a:gd name="connsiteX108" fmla="*/ 4407528 w 6466757"/>
              <a:gd name="connsiteY108" fmla="*/ 5274345 h 5537200"/>
              <a:gd name="connsiteX109" fmla="*/ 4748447 w 6466757"/>
              <a:gd name="connsiteY109" fmla="*/ 5269577 h 5537200"/>
              <a:gd name="connsiteX110" fmla="*/ 4699575 w 6466757"/>
              <a:gd name="connsiteY110" fmla="*/ 5293417 h 5537200"/>
              <a:gd name="connsiteX111" fmla="*/ 4748447 w 6466757"/>
              <a:gd name="connsiteY111" fmla="*/ 5269577 h 5537200"/>
              <a:gd name="connsiteX112" fmla="*/ 4373555 w 6466757"/>
              <a:gd name="connsiteY112" fmla="*/ 5249908 h 5537200"/>
              <a:gd name="connsiteX113" fmla="*/ 4402759 w 6466757"/>
              <a:gd name="connsiteY113" fmla="*/ 5249908 h 5537200"/>
              <a:gd name="connsiteX114" fmla="*/ 4353887 w 6466757"/>
              <a:gd name="connsiteY114" fmla="*/ 5268981 h 5537200"/>
              <a:gd name="connsiteX115" fmla="*/ 4373555 w 6466757"/>
              <a:gd name="connsiteY115" fmla="*/ 5249908 h 5537200"/>
              <a:gd name="connsiteX116" fmla="*/ 4558915 w 6466757"/>
              <a:gd name="connsiteY116" fmla="*/ 5245141 h 5537200"/>
              <a:gd name="connsiteX117" fmla="*/ 4461169 w 6466757"/>
              <a:gd name="connsiteY117" fmla="*/ 5288650 h 5537200"/>
              <a:gd name="connsiteX118" fmla="*/ 4558915 w 6466757"/>
              <a:gd name="connsiteY118" fmla="*/ 5245141 h 5537200"/>
              <a:gd name="connsiteX119" fmla="*/ 4734143 w 6466757"/>
              <a:gd name="connsiteY119" fmla="*/ 5236201 h 5537200"/>
              <a:gd name="connsiteX120" fmla="*/ 4734143 w 6466757"/>
              <a:gd name="connsiteY120" fmla="*/ 5255273 h 5537200"/>
              <a:gd name="connsiteX121" fmla="*/ 4680502 w 6466757"/>
              <a:gd name="connsiteY121" fmla="*/ 5274345 h 5537200"/>
              <a:gd name="connsiteX122" fmla="*/ 4729375 w 6466757"/>
              <a:gd name="connsiteY122" fmla="*/ 5255273 h 5537200"/>
              <a:gd name="connsiteX123" fmla="*/ 4709707 w 6466757"/>
              <a:gd name="connsiteY123" fmla="*/ 5245737 h 5537200"/>
              <a:gd name="connsiteX124" fmla="*/ 4734143 w 6466757"/>
              <a:gd name="connsiteY124" fmla="*/ 5236201 h 5537200"/>
              <a:gd name="connsiteX125" fmla="*/ 4032039 w 6466757"/>
              <a:gd name="connsiteY125" fmla="*/ 5235604 h 5537200"/>
              <a:gd name="connsiteX126" fmla="*/ 4002833 w 6466757"/>
              <a:gd name="connsiteY126" fmla="*/ 5240373 h 5537200"/>
              <a:gd name="connsiteX127" fmla="*/ 4012370 w 6466757"/>
              <a:gd name="connsiteY127" fmla="*/ 5254677 h 5537200"/>
              <a:gd name="connsiteX128" fmla="*/ 4032039 w 6466757"/>
              <a:gd name="connsiteY128" fmla="*/ 5235604 h 5537200"/>
              <a:gd name="connsiteX129" fmla="*/ 3515294 w 6466757"/>
              <a:gd name="connsiteY129" fmla="*/ 5221896 h 5537200"/>
              <a:gd name="connsiteX130" fmla="*/ 3544498 w 6466757"/>
              <a:gd name="connsiteY130" fmla="*/ 5245737 h 5537200"/>
              <a:gd name="connsiteX131" fmla="*/ 3529598 w 6466757"/>
              <a:gd name="connsiteY131" fmla="*/ 5255273 h 5537200"/>
              <a:gd name="connsiteX132" fmla="*/ 3549267 w 6466757"/>
              <a:gd name="connsiteY132" fmla="*/ 5260041 h 5537200"/>
              <a:gd name="connsiteX133" fmla="*/ 3564167 w 6466757"/>
              <a:gd name="connsiteY133" fmla="*/ 5283881 h 5537200"/>
              <a:gd name="connsiteX134" fmla="*/ 3520062 w 6466757"/>
              <a:gd name="connsiteY134" fmla="*/ 5293417 h 5537200"/>
              <a:gd name="connsiteX135" fmla="*/ 3534962 w 6466757"/>
              <a:gd name="connsiteY135" fmla="*/ 5279114 h 5537200"/>
              <a:gd name="connsiteX136" fmla="*/ 3481321 w 6466757"/>
              <a:gd name="connsiteY136" fmla="*/ 5293417 h 5537200"/>
              <a:gd name="connsiteX137" fmla="*/ 3515294 w 6466757"/>
              <a:gd name="connsiteY137" fmla="*/ 5293417 h 5537200"/>
              <a:gd name="connsiteX138" fmla="*/ 3461652 w 6466757"/>
              <a:gd name="connsiteY138" fmla="*/ 5317258 h 5537200"/>
              <a:gd name="connsiteX139" fmla="*/ 3481321 w 6466757"/>
              <a:gd name="connsiteY139" fmla="*/ 5307722 h 5537200"/>
              <a:gd name="connsiteX140" fmla="*/ 3456885 w 6466757"/>
              <a:gd name="connsiteY140" fmla="*/ 5298186 h 5537200"/>
              <a:gd name="connsiteX141" fmla="*/ 3481321 w 6466757"/>
              <a:gd name="connsiteY141" fmla="*/ 5268981 h 5537200"/>
              <a:gd name="connsiteX142" fmla="*/ 3461652 w 6466757"/>
              <a:gd name="connsiteY142" fmla="*/ 5259445 h 5537200"/>
              <a:gd name="connsiteX143" fmla="*/ 3515294 w 6466757"/>
              <a:gd name="connsiteY143" fmla="*/ 5221896 h 5537200"/>
              <a:gd name="connsiteX144" fmla="*/ 3461652 w 6466757"/>
              <a:gd name="connsiteY144" fmla="*/ 5215935 h 5537200"/>
              <a:gd name="connsiteX145" fmla="*/ 3467016 w 6466757"/>
              <a:gd name="connsiteY145" fmla="*/ 5244544 h 5537200"/>
              <a:gd name="connsiteX146" fmla="*/ 3422911 w 6466757"/>
              <a:gd name="connsiteY146" fmla="*/ 5239776 h 5537200"/>
              <a:gd name="connsiteX147" fmla="*/ 3461652 w 6466757"/>
              <a:gd name="connsiteY147" fmla="*/ 5215935 h 5537200"/>
              <a:gd name="connsiteX148" fmla="*/ 3534962 w 6466757"/>
              <a:gd name="connsiteY148" fmla="*/ 5196864 h 5537200"/>
              <a:gd name="connsiteX149" fmla="*/ 3510526 w 6466757"/>
              <a:gd name="connsiteY149" fmla="*/ 5215935 h 5537200"/>
              <a:gd name="connsiteX150" fmla="*/ 3534962 w 6466757"/>
              <a:gd name="connsiteY150" fmla="*/ 5196864 h 5537200"/>
              <a:gd name="connsiteX151" fmla="*/ 1960292 w 6466757"/>
              <a:gd name="connsiteY151" fmla="*/ 5196864 h 5537200"/>
              <a:gd name="connsiteX152" fmla="*/ 1960292 w 6466757"/>
              <a:gd name="connsiteY152" fmla="*/ 5220704 h 5537200"/>
              <a:gd name="connsiteX153" fmla="*/ 1945392 w 6466757"/>
              <a:gd name="connsiteY153" fmla="*/ 5206400 h 5537200"/>
              <a:gd name="connsiteX154" fmla="*/ 1960292 w 6466757"/>
              <a:gd name="connsiteY154" fmla="*/ 5196864 h 5537200"/>
              <a:gd name="connsiteX155" fmla="*/ 3968861 w 6466757"/>
              <a:gd name="connsiteY155" fmla="*/ 5192095 h 5537200"/>
              <a:gd name="connsiteX156" fmla="*/ 3900320 w 6466757"/>
              <a:gd name="connsiteY156" fmla="*/ 5221300 h 5537200"/>
              <a:gd name="connsiteX157" fmla="*/ 3822838 w 6466757"/>
              <a:gd name="connsiteY157" fmla="*/ 5245141 h 5537200"/>
              <a:gd name="connsiteX158" fmla="*/ 3968861 w 6466757"/>
              <a:gd name="connsiteY158" fmla="*/ 5192095 h 5537200"/>
              <a:gd name="connsiteX159" fmla="*/ 3353904 w 6466757"/>
              <a:gd name="connsiteY159" fmla="*/ 5184869 h 5537200"/>
              <a:gd name="connsiteX160" fmla="*/ 3329933 w 6466757"/>
              <a:gd name="connsiteY160" fmla="*/ 5201632 h 5537200"/>
              <a:gd name="connsiteX161" fmla="*/ 3368674 w 6466757"/>
              <a:gd name="connsiteY161" fmla="*/ 5187328 h 5537200"/>
              <a:gd name="connsiteX162" fmla="*/ 3353904 w 6466757"/>
              <a:gd name="connsiteY162" fmla="*/ 5184869 h 5537200"/>
              <a:gd name="connsiteX163" fmla="*/ 3468851 w 6466757"/>
              <a:gd name="connsiteY163" fmla="*/ 5170313 h 5537200"/>
              <a:gd name="connsiteX164" fmla="*/ 3485493 w 6466757"/>
              <a:gd name="connsiteY164" fmla="*/ 5182559 h 5537200"/>
              <a:gd name="connsiteX165" fmla="*/ 3422315 w 6466757"/>
              <a:gd name="connsiteY165" fmla="*/ 5201632 h 5537200"/>
              <a:gd name="connsiteX166" fmla="*/ 3412779 w 6466757"/>
              <a:gd name="connsiteY166" fmla="*/ 5187328 h 5537200"/>
              <a:gd name="connsiteX167" fmla="*/ 3468851 w 6466757"/>
              <a:gd name="connsiteY167" fmla="*/ 5170313 h 5537200"/>
              <a:gd name="connsiteX168" fmla="*/ 5109037 w 6466757"/>
              <a:gd name="connsiteY168" fmla="*/ 5153355 h 5537200"/>
              <a:gd name="connsiteX169" fmla="*/ 5016654 w 6466757"/>
              <a:gd name="connsiteY169" fmla="*/ 5215935 h 5537200"/>
              <a:gd name="connsiteX170" fmla="*/ 5109037 w 6466757"/>
              <a:gd name="connsiteY170" fmla="*/ 5153355 h 5537200"/>
              <a:gd name="connsiteX171" fmla="*/ 3973629 w 6466757"/>
              <a:gd name="connsiteY171" fmla="*/ 5153355 h 5537200"/>
              <a:gd name="connsiteX172" fmla="*/ 3924756 w 6466757"/>
              <a:gd name="connsiteY172" fmla="*/ 5186731 h 5537200"/>
              <a:gd name="connsiteX173" fmla="*/ 3973629 w 6466757"/>
              <a:gd name="connsiteY173" fmla="*/ 5172427 h 5537200"/>
              <a:gd name="connsiteX174" fmla="*/ 3973629 w 6466757"/>
              <a:gd name="connsiteY174" fmla="*/ 5153355 h 5537200"/>
              <a:gd name="connsiteX175" fmla="*/ 4363423 w 6466757"/>
              <a:gd name="connsiteY175" fmla="*/ 5129513 h 5537200"/>
              <a:gd name="connsiteX176" fmla="*/ 4446269 w 6466757"/>
              <a:gd name="connsiteY176" fmla="*/ 5129513 h 5537200"/>
              <a:gd name="connsiteX177" fmla="*/ 4471301 w 6466757"/>
              <a:gd name="connsiteY177" fmla="*/ 5139050 h 5537200"/>
              <a:gd name="connsiteX178" fmla="*/ 4349713 w 6466757"/>
              <a:gd name="connsiteY178" fmla="*/ 5192095 h 5537200"/>
              <a:gd name="connsiteX179" fmla="*/ 4354482 w 6466757"/>
              <a:gd name="connsiteY179" fmla="*/ 5173023 h 5537200"/>
              <a:gd name="connsiteX180" fmla="*/ 4281172 w 6466757"/>
              <a:gd name="connsiteY180" fmla="*/ 5202228 h 5537200"/>
              <a:gd name="connsiteX181" fmla="*/ 4319913 w 6466757"/>
              <a:gd name="connsiteY181" fmla="*/ 5197459 h 5537200"/>
              <a:gd name="connsiteX182" fmla="*/ 4246603 w 6466757"/>
              <a:gd name="connsiteY182" fmla="*/ 5236201 h 5537200"/>
              <a:gd name="connsiteX183" fmla="*/ 4241835 w 6466757"/>
              <a:gd name="connsiteY183" fmla="*/ 5206995 h 5537200"/>
              <a:gd name="connsiteX184" fmla="*/ 4363423 w 6466757"/>
              <a:gd name="connsiteY184" fmla="*/ 5129513 h 5537200"/>
              <a:gd name="connsiteX185" fmla="*/ 4080912 w 6466757"/>
              <a:gd name="connsiteY185" fmla="*/ 5114613 h 5537200"/>
              <a:gd name="connsiteX186" fmla="*/ 4051706 w 6466757"/>
              <a:gd name="connsiteY186" fmla="*/ 5133686 h 5537200"/>
              <a:gd name="connsiteX187" fmla="*/ 4080912 w 6466757"/>
              <a:gd name="connsiteY187" fmla="*/ 5114613 h 5537200"/>
              <a:gd name="connsiteX188" fmla="*/ 3642245 w 6466757"/>
              <a:gd name="connsiteY188" fmla="*/ 5109846 h 5537200"/>
              <a:gd name="connsiteX189" fmla="*/ 3627344 w 6466757"/>
              <a:gd name="connsiteY189" fmla="*/ 5128918 h 5537200"/>
              <a:gd name="connsiteX190" fmla="*/ 3490857 w 6466757"/>
              <a:gd name="connsiteY190" fmla="*/ 5167659 h 5537200"/>
              <a:gd name="connsiteX191" fmla="*/ 3642245 w 6466757"/>
              <a:gd name="connsiteY191" fmla="*/ 5109846 h 5537200"/>
              <a:gd name="connsiteX192" fmla="*/ 4573220 w 6466757"/>
              <a:gd name="connsiteY192" fmla="*/ 5095541 h 5537200"/>
              <a:gd name="connsiteX193" fmla="*/ 4504677 w 6466757"/>
              <a:gd name="connsiteY193" fmla="*/ 5129513 h 5537200"/>
              <a:gd name="connsiteX194" fmla="*/ 4573220 w 6466757"/>
              <a:gd name="connsiteY194" fmla="*/ 5095541 h 5537200"/>
              <a:gd name="connsiteX195" fmla="*/ 3461652 w 6466757"/>
              <a:gd name="connsiteY195" fmla="*/ 5095541 h 5537200"/>
              <a:gd name="connsiteX196" fmla="*/ 3305496 w 6466757"/>
              <a:gd name="connsiteY196" fmla="*/ 5148586 h 5537200"/>
              <a:gd name="connsiteX197" fmla="*/ 3320397 w 6466757"/>
              <a:gd name="connsiteY197" fmla="*/ 5129513 h 5537200"/>
              <a:gd name="connsiteX198" fmla="*/ 3325166 w 6466757"/>
              <a:gd name="connsiteY198" fmla="*/ 5143818 h 5537200"/>
              <a:gd name="connsiteX199" fmla="*/ 3461652 w 6466757"/>
              <a:gd name="connsiteY199" fmla="*/ 5095541 h 5537200"/>
              <a:gd name="connsiteX200" fmla="*/ 2544982 w 6466757"/>
              <a:gd name="connsiteY200" fmla="*/ 5095541 h 5537200"/>
              <a:gd name="connsiteX201" fmla="*/ 2564651 w 6466757"/>
              <a:gd name="connsiteY201" fmla="*/ 5095541 h 5537200"/>
              <a:gd name="connsiteX202" fmla="*/ 2555115 w 6466757"/>
              <a:gd name="connsiteY202" fmla="*/ 5124746 h 5537200"/>
              <a:gd name="connsiteX203" fmla="*/ 2511009 w 6466757"/>
              <a:gd name="connsiteY203" fmla="*/ 5119382 h 5537200"/>
              <a:gd name="connsiteX204" fmla="*/ 2544982 w 6466757"/>
              <a:gd name="connsiteY204" fmla="*/ 5095541 h 5537200"/>
              <a:gd name="connsiteX205" fmla="*/ 4475474 w 6466757"/>
              <a:gd name="connsiteY205" fmla="*/ 5090773 h 5537200"/>
              <a:gd name="connsiteX206" fmla="*/ 4480241 w 6466757"/>
              <a:gd name="connsiteY206" fmla="*/ 5100309 h 5537200"/>
              <a:gd name="connsiteX207" fmla="*/ 4417064 w 6466757"/>
              <a:gd name="connsiteY207" fmla="*/ 5129513 h 5537200"/>
              <a:gd name="connsiteX208" fmla="*/ 4475474 w 6466757"/>
              <a:gd name="connsiteY208" fmla="*/ 5090773 h 5537200"/>
              <a:gd name="connsiteX209" fmla="*/ 5162679 w 6466757"/>
              <a:gd name="connsiteY209" fmla="*/ 5081832 h 5537200"/>
              <a:gd name="connsiteX210" fmla="*/ 5045859 w 6466757"/>
              <a:gd name="connsiteY210" fmla="*/ 5159314 h 5537200"/>
              <a:gd name="connsiteX211" fmla="*/ 5041091 w 6466757"/>
              <a:gd name="connsiteY211" fmla="*/ 5173619 h 5537200"/>
              <a:gd name="connsiteX212" fmla="*/ 4919505 w 6466757"/>
              <a:gd name="connsiteY212" fmla="*/ 5236201 h 5537200"/>
              <a:gd name="connsiteX213" fmla="*/ 4963609 w 6466757"/>
              <a:gd name="connsiteY213" fmla="*/ 5202228 h 5537200"/>
              <a:gd name="connsiteX214" fmla="*/ 4890300 w 6466757"/>
              <a:gd name="connsiteY214" fmla="*/ 5226068 h 5537200"/>
              <a:gd name="connsiteX215" fmla="*/ 5162679 w 6466757"/>
              <a:gd name="connsiteY215" fmla="*/ 5081832 h 5537200"/>
              <a:gd name="connsiteX216" fmla="*/ 3500393 w 6466757"/>
              <a:gd name="connsiteY216" fmla="*/ 5076468 h 5537200"/>
              <a:gd name="connsiteX217" fmla="*/ 3471189 w 6466757"/>
              <a:gd name="connsiteY217" fmla="*/ 5100309 h 5537200"/>
              <a:gd name="connsiteX218" fmla="*/ 3471189 w 6466757"/>
              <a:gd name="connsiteY218" fmla="*/ 5090773 h 5537200"/>
              <a:gd name="connsiteX219" fmla="*/ 3500393 w 6466757"/>
              <a:gd name="connsiteY219" fmla="*/ 5076468 h 5537200"/>
              <a:gd name="connsiteX220" fmla="*/ 502440 w 6466757"/>
              <a:gd name="connsiteY220" fmla="*/ 5071701 h 5537200"/>
              <a:gd name="connsiteX221" fmla="*/ 502440 w 6466757"/>
              <a:gd name="connsiteY221" fmla="*/ 5095541 h 5537200"/>
              <a:gd name="connsiteX222" fmla="*/ 482772 w 6466757"/>
              <a:gd name="connsiteY222" fmla="*/ 5095541 h 5537200"/>
              <a:gd name="connsiteX223" fmla="*/ 502440 w 6466757"/>
              <a:gd name="connsiteY223" fmla="*/ 5071701 h 5537200"/>
              <a:gd name="connsiteX224" fmla="*/ 3725408 w 6466757"/>
              <a:gd name="connsiteY224" fmla="*/ 5063877 h 5537200"/>
              <a:gd name="connsiteX225" fmla="*/ 3744163 w 6466757"/>
              <a:gd name="connsiteY225" fmla="*/ 5066336 h 5537200"/>
              <a:gd name="connsiteX226" fmla="*/ 3695887 w 6466757"/>
              <a:gd name="connsiteY226" fmla="*/ 5099713 h 5537200"/>
              <a:gd name="connsiteX227" fmla="*/ 3680985 w 6466757"/>
              <a:gd name="connsiteY227" fmla="*/ 5080640 h 5537200"/>
              <a:gd name="connsiteX228" fmla="*/ 3725408 w 6466757"/>
              <a:gd name="connsiteY228" fmla="*/ 5063877 h 5537200"/>
              <a:gd name="connsiteX229" fmla="*/ 4573220 w 6466757"/>
              <a:gd name="connsiteY229" fmla="*/ 5052031 h 5537200"/>
              <a:gd name="connsiteX230" fmla="*/ 4514811 w 6466757"/>
              <a:gd name="connsiteY230" fmla="*/ 5090773 h 5537200"/>
              <a:gd name="connsiteX231" fmla="*/ 4490374 w 6466757"/>
              <a:gd name="connsiteY231" fmla="*/ 5081237 h 5537200"/>
              <a:gd name="connsiteX232" fmla="*/ 4573220 w 6466757"/>
              <a:gd name="connsiteY232" fmla="*/ 5052031 h 5537200"/>
              <a:gd name="connsiteX233" fmla="*/ 4626861 w 6466757"/>
              <a:gd name="connsiteY233" fmla="*/ 5028191 h 5537200"/>
              <a:gd name="connsiteX234" fmla="*/ 4582756 w 6466757"/>
              <a:gd name="connsiteY234" fmla="*/ 5047264 h 5537200"/>
              <a:gd name="connsiteX235" fmla="*/ 4626861 w 6466757"/>
              <a:gd name="connsiteY235" fmla="*/ 5028191 h 5537200"/>
              <a:gd name="connsiteX236" fmla="*/ 1258187 w 6466757"/>
              <a:gd name="connsiteY236" fmla="*/ 5023423 h 5537200"/>
              <a:gd name="connsiteX237" fmla="*/ 1170573 w 6466757"/>
              <a:gd name="connsiteY237" fmla="*/ 5090773 h 5537200"/>
              <a:gd name="connsiteX238" fmla="*/ 1195009 w 6466757"/>
              <a:gd name="connsiteY238" fmla="*/ 5028191 h 5537200"/>
              <a:gd name="connsiteX239" fmla="*/ 1258187 w 6466757"/>
              <a:gd name="connsiteY239" fmla="*/ 5023423 h 5537200"/>
              <a:gd name="connsiteX240" fmla="*/ 4548783 w 6466757"/>
              <a:gd name="connsiteY240" fmla="*/ 5022827 h 5537200"/>
              <a:gd name="connsiteX241" fmla="*/ 4490374 w 6466757"/>
              <a:gd name="connsiteY241" fmla="*/ 5052031 h 5537200"/>
              <a:gd name="connsiteX242" fmla="*/ 4548783 w 6466757"/>
              <a:gd name="connsiteY242" fmla="*/ 5022827 h 5537200"/>
              <a:gd name="connsiteX243" fmla="*/ 2728853 w 6466757"/>
              <a:gd name="connsiteY243" fmla="*/ 5001147 h 5537200"/>
              <a:gd name="connsiteX244" fmla="*/ 2716038 w 6466757"/>
              <a:gd name="connsiteY244" fmla="*/ 5018059 h 5537200"/>
              <a:gd name="connsiteX245" fmla="*/ 2745243 w 6466757"/>
              <a:gd name="connsiteY245" fmla="*/ 5013291 h 5537200"/>
              <a:gd name="connsiteX246" fmla="*/ 2728853 w 6466757"/>
              <a:gd name="connsiteY246" fmla="*/ 5001147 h 5537200"/>
              <a:gd name="connsiteX247" fmla="*/ 4768116 w 6466757"/>
              <a:gd name="connsiteY247" fmla="*/ 4998986 h 5537200"/>
              <a:gd name="connsiteX248" fmla="*/ 4738911 w 6466757"/>
              <a:gd name="connsiteY248" fmla="*/ 5013291 h 5537200"/>
              <a:gd name="connsiteX249" fmla="*/ 4768116 w 6466757"/>
              <a:gd name="connsiteY249" fmla="*/ 4998986 h 5537200"/>
              <a:gd name="connsiteX250" fmla="*/ 4241835 w 6466757"/>
              <a:gd name="connsiteY250" fmla="*/ 4989450 h 5537200"/>
              <a:gd name="connsiteX251" fmla="*/ 4222242 w 6466757"/>
              <a:gd name="connsiteY251" fmla="*/ 5002562 h 5537200"/>
              <a:gd name="connsiteX252" fmla="*/ 4218778 w 6466757"/>
              <a:gd name="connsiteY252" fmla="*/ 5008195 h 5537200"/>
              <a:gd name="connsiteX253" fmla="*/ 4217399 w 6466757"/>
              <a:gd name="connsiteY253" fmla="*/ 5008522 h 5537200"/>
              <a:gd name="connsiteX254" fmla="*/ 4217110 w 6466757"/>
              <a:gd name="connsiteY254" fmla="*/ 5010906 h 5537200"/>
              <a:gd name="connsiteX255" fmla="*/ 4218778 w 6466757"/>
              <a:gd name="connsiteY255" fmla="*/ 5008195 h 5537200"/>
              <a:gd name="connsiteX256" fmla="*/ 4234981 w 6466757"/>
              <a:gd name="connsiteY256" fmla="*/ 5004350 h 5537200"/>
              <a:gd name="connsiteX257" fmla="*/ 4241835 w 6466757"/>
              <a:gd name="connsiteY257" fmla="*/ 4989450 h 5537200"/>
              <a:gd name="connsiteX258" fmla="*/ 1092495 w 6466757"/>
              <a:gd name="connsiteY258" fmla="*/ 4984682 h 5537200"/>
              <a:gd name="connsiteX259" fmla="*/ 1077594 w 6466757"/>
              <a:gd name="connsiteY259" fmla="*/ 5008522 h 5537200"/>
              <a:gd name="connsiteX260" fmla="*/ 1092495 w 6466757"/>
              <a:gd name="connsiteY260" fmla="*/ 5047264 h 5537200"/>
              <a:gd name="connsiteX261" fmla="*/ 1130640 w 6466757"/>
              <a:gd name="connsiteY261" fmla="*/ 5041900 h 5537200"/>
              <a:gd name="connsiteX262" fmla="*/ 1155076 w 6466757"/>
              <a:gd name="connsiteY262" fmla="*/ 5090177 h 5537200"/>
              <a:gd name="connsiteX263" fmla="*/ 1057330 w 6466757"/>
              <a:gd name="connsiteY263" fmla="*/ 5128918 h 5537200"/>
              <a:gd name="connsiteX264" fmla="*/ 1072231 w 6466757"/>
              <a:gd name="connsiteY264" fmla="*/ 5143222 h 5537200"/>
              <a:gd name="connsiteX265" fmla="*/ 1038257 w 6466757"/>
              <a:gd name="connsiteY265" fmla="*/ 5162294 h 5537200"/>
              <a:gd name="connsiteX266" fmla="*/ 1009052 w 6466757"/>
              <a:gd name="connsiteY266" fmla="*/ 5196267 h 5537200"/>
              <a:gd name="connsiteX267" fmla="*/ 1023952 w 6466757"/>
              <a:gd name="connsiteY267" fmla="*/ 5157527 h 5537200"/>
              <a:gd name="connsiteX268" fmla="*/ 1014416 w 6466757"/>
              <a:gd name="connsiteY268" fmla="*/ 5143222 h 5537200"/>
              <a:gd name="connsiteX269" fmla="*/ 975676 w 6466757"/>
              <a:gd name="connsiteY269" fmla="*/ 5172427 h 5537200"/>
              <a:gd name="connsiteX270" fmla="*/ 951239 w 6466757"/>
              <a:gd name="connsiteY270" fmla="*/ 5148586 h 5537200"/>
              <a:gd name="connsiteX271" fmla="*/ 936339 w 6466757"/>
              <a:gd name="connsiteY271" fmla="*/ 5162891 h 5537200"/>
              <a:gd name="connsiteX272" fmla="*/ 1023952 w 6466757"/>
              <a:gd name="connsiteY272" fmla="*/ 5066336 h 5537200"/>
              <a:gd name="connsiteX273" fmla="*/ 999516 w 6466757"/>
              <a:gd name="connsiteY273" fmla="*/ 5061568 h 5537200"/>
              <a:gd name="connsiteX274" fmla="*/ 1048390 w 6466757"/>
              <a:gd name="connsiteY274" fmla="*/ 5008522 h 5537200"/>
              <a:gd name="connsiteX275" fmla="*/ 1092495 w 6466757"/>
              <a:gd name="connsiteY275" fmla="*/ 4984682 h 5537200"/>
              <a:gd name="connsiteX276" fmla="*/ 410058 w 6466757"/>
              <a:gd name="connsiteY276" fmla="*/ 4984682 h 5537200"/>
              <a:gd name="connsiteX277" fmla="*/ 434495 w 6466757"/>
              <a:gd name="connsiteY277" fmla="*/ 4989450 h 5537200"/>
              <a:gd name="connsiteX278" fmla="*/ 429726 w 6466757"/>
              <a:gd name="connsiteY278" fmla="*/ 5008522 h 5537200"/>
              <a:gd name="connsiteX279" fmla="*/ 410058 w 6466757"/>
              <a:gd name="connsiteY279" fmla="*/ 5003755 h 5537200"/>
              <a:gd name="connsiteX280" fmla="*/ 307544 w 6466757"/>
              <a:gd name="connsiteY280" fmla="*/ 5066336 h 5537200"/>
              <a:gd name="connsiteX281" fmla="*/ 283108 w 6466757"/>
              <a:gd name="connsiteY281" fmla="*/ 5056800 h 5537200"/>
              <a:gd name="connsiteX282" fmla="*/ 410058 w 6466757"/>
              <a:gd name="connsiteY282" fmla="*/ 4984682 h 5537200"/>
              <a:gd name="connsiteX283" fmla="*/ 2477036 w 6466757"/>
              <a:gd name="connsiteY283" fmla="*/ 4965610 h 5537200"/>
              <a:gd name="connsiteX284" fmla="*/ 2291676 w 6466757"/>
              <a:gd name="connsiteY284" fmla="*/ 5081237 h 5537200"/>
              <a:gd name="connsiteX285" fmla="*/ 2491937 w 6466757"/>
              <a:gd name="connsiteY285" fmla="*/ 4970378 h 5537200"/>
              <a:gd name="connsiteX286" fmla="*/ 2477036 w 6466757"/>
              <a:gd name="connsiteY286" fmla="*/ 4965610 h 5537200"/>
              <a:gd name="connsiteX287" fmla="*/ 4792553 w 6466757"/>
              <a:gd name="connsiteY287" fmla="*/ 4936406 h 5537200"/>
              <a:gd name="connsiteX288" fmla="*/ 4758580 w 6466757"/>
              <a:gd name="connsiteY288" fmla="*/ 4960246 h 5537200"/>
              <a:gd name="connsiteX289" fmla="*/ 4660835 w 6466757"/>
              <a:gd name="connsiteY289" fmla="*/ 5003755 h 5537200"/>
              <a:gd name="connsiteX290" fmla="*/ 4792553 w 6466757"/>
              <a:gd name="connsiteY290" fmla="*/ 4936406 h 5537200"/>
              <a:gd name="connsiteX291" fmla="*/ 4314549 w 6466757"/>
              <a:gd name="connsiteY291" fmla="*/ 4922101 h 5537200"/>
              <a:gd name="connsiteX292" fmla="*/ 4294881 w 6466757"/>
              <a:gd name="connsiteY292" fmla="*/ 4965610 h 5537200"/>
              <a:gd name="connsiteX293" fmla="*/ 4363423 w 6466757"/>
              <a:gd name="connsiteY293" fmla="*/ 4922101 h 5537200"/>
              <a:gd name="connsiteX294" fmla="*/ 4314549 w 6466757"/>
              <a:gd name="connsiteY294" fmla="*/ 4922101 h 5537200"/>
              <a:gd name="connsiteX295" fmla="*/ 3549267 w 6466757"/>
              <a:gd name="connsiteY295" fmla="*/ 4922101 h 5537200"/>
              <a:gd name="connsiteX296" fmla="*/ 3510526 w 6466757"/>
              <a:gd name="connsiteY296" fmla="*/ 4941173 h 5537200"/>
              <a:gd name="connsiteX297" fmla="*/ 3544498 w 6466757"/>
              <a:gd name="connsiteY297" fmla="*/ 4936406 h 5537200"/>
              <a:gd name="connsiteX298" fmla="*/ 3549267 w 6466757"/>
              <a:gd name="connsiteY298" fmla="*/ 4922101 h 5537200"/>
              <a:gd name="connsiteX299" fmla="*/ 1277855 w 6466757"/>
              <a:gd name="connsiteY299" fmla="*/ 4912564 h 5537200"/>
              <a:gd name="connsiteX300" fmla="*/ 1253418 w 6466757"/>
              <a:gd name="connsiteY300" fmla="*/ 4931637 h 5537200"/>
              <a:gd name="connsiteX301" fmla="*/ 1262955 w 6466757"/>
              <a:gd name="connsiteY301" fmla="*/ 4941173 h 5537200"/>
              <a:gd name="connsiteX302" fmla="*/ 1277855 w 6466757"/>
              <a:gd name="connsiteY302" fmla="*/ 4912564 h 5537200"/>
              <a:gd name="connsiteX303" fmla="*/ 1136004 w 6466757"/>
              <a:gd name="connsiteY303" fmla="*/ 4907200 h 5537200"/>
              <a:gd name="connsiteX304" fmla="*/ 1097263 w 6466757"/>
              <a:gd name="connsiteY304" fmla="*/ 4936406 h 5537200"/>
              <a:gd name="connsiteX305" fmla="*/ 1136004 w 6466757"/>
              <a:gd name="connsiteY305" fmla="*/ 4907200 h 5537200"/>
              <a:gd name="connsiteX306" fmla="*/ 1175341 w 6466757"/>
              <a:gd name="connsiteY306" fmla="*/ 4883360 h 5537200"/>
              <a:gd name="connsiteX307" fmla="*/ 1165805 w 6466757"/>
              <a:gd name="connsiteY307" fmla="*/ 4907200 h 5537200"/>
              <a:gd name="connsiteX308" fmla="*/ 1175341 w 6466757"/>
              <a:gd name="connsiteY308" fmla="*/ 4883360 h 5537200"/>
              <a:gd name="connsiteX309" fmla="*/ 4597657 w 6466757"/>
              <a:gd name="connsiteY309" fmla="*/ 4869055 h 5537200"/>
              <a:gd name="connsiteX310" fmla="*/ 4612557 w 6466757"/>
              <a:gd name="connsiteY310" fmla="*/ 4873824 h 5537200"/>
              <a:gd name="connsiteX311" fmla="*/ 4622093 w 6466757"/>
              <a:gd name="connsiteY311" fmla="*/ 4892897 h 5537200"/>
              <a:gd name="connsiteX312" fmla="*/ 4568451 w 6466757"/>
              <a:gd name="connsiteY312" fmla="*/ 4916737 h 5537200"/>
              <a:gd name="connsiteX313" fmla="*/ 4597657 w 6466757"/>
              <a:gd name="connsiteY313" fmla="*/ 4869055 h 5537200"/>
              <a:gd name="connsiteX314" fmla="*/ 3978397 w 6466757"/>
              <a:gd name="connsiteY314" fmla="*/ 4854155 h 5537200"/>
              <a:gd name="connsiteX315" fmla="*/ 3939656 w 6466757"/>
              <a:gd name="connsiteY315" fmla="*/ 4868460 h 5537200"/>
              <a:gd name="connsiteX316" fmla="*/ 3978397 w 6466757"/>
              <a:gd name="connsiteY316" fmla="*/ 4854155 h 5537200"/>
              <a:gd name="connsiteX317" fmla="*/ 5538763 w 6466757"/>
              <a:gd name="connsiteY317" fmla="*/ 4835082 h 5537200"/>
              <a:gd name="connsiteX318" fmla="*/ 5514326 w 6466757"/>
              <a:gd name="connsiteY318" fmla="*/ 4849387 h 5537200"/>
              <a:gd name="connsiteX319" fmla="*/ 5538763 w 6466757"/>
              <a:gd name="connsiteY319" fmla="*/ 4835082 h 5537200"/>
              <a:gd name="connsiteX320" fmla="*/ 4802089 w 6466757"/>
              <a:gd name="connsiteY320" fmla="*/ 4835082 h 5537200"/>
              <a:gd name="connsiteX321" fmla="*/ 4714475 w 6466757"/>
              <a:gd name="connsiteY321" fmla="*/ 4883360 h 5537200"/>
              <a:gd name="connsiteX322" fmla="*/ 4802089 w 6466757"/>
              <a:gd name="connsiteY322" fmla="*/ 4835082 h 5537200"/>
              <a:gd name="connsiteX323" fmla="*/ 4036806 w 6466757"/>
              <a:gd name="connsiteY323" fmla="*/ 4820778 h 5537200"/>
              <a:gd name="connsiteX324" fmla="*/ 4055879 w 6466757"/>
              <a:gd name="connsiteY324" fmla="*/ 4844619 h 5537200"/>
              <a:gd name="connsiteX325" fmla="*/ 4017138 w 6466757"/>
              <a:gd name="connsiteY325" fmla="*/ 4844619 h 5537200"/>
              <a:gd name="connsiteX326" fmla="*/ 4036806 w 6466757"/>
              <a:gd name="connsiteY326" fmla="*/ 4820778 h 5537200"/>
              <a:gd name="connsiteX327" fmla="*/ 4083948 w 6466757"/>
              <a:gd name="connsiteY327" fmla="*/ 4817472 h 5537200"/>
              <a:gd name="connsiteX328" fmla="*/ 4095216 w 6466757"/>
              <a:gd name="connsiteY328" fmla="*/ 4820778 h 5537200"/>
              <a:gd name="connsiteX329" fmla="*/ 4066011 w 6466757"/>
              <a:gd name="connsiteY329" fmla="*/ 4839851 h 5537200"/>
              <a:gd name="connsiteX330" fmla="*/ 4083948 w 6466757"/>
              <a:gd name="connsiteY330" fmla="*/ 4817472 h 5537200"/>
              <a:gd name="connsiteX331" fmla="*/ 4154222 w 6466757"/>
              <a:gd name="connsiteY331" fmla="*/ 4815415 h 5537200"/>
              <a:gd name="connsiteX332" fmla="*/ 4022503 w 6466757"/>
              <a:gd name="connsiteY332" fmla="*/ 4907200 h 5537200"/>
              <a:gd name="connsiteX333" fmla="*/ 4022503 w 6466757"/>
              <a:gd name="connsiteY333" fmla="*/ 4877996 h 5537200"/>
              <a:gd name="connsiteX334" fmla="*/ 4154222 w 6466757"/>
              <a:gd name="connsiteY334" fmla="*/ 4815415 h 5537200"/>
              <a:gd name="connsiteX335" fmla="*/ 670731 w 6466757"/>
              <a:gd name="connsiteY335" fmla="*/ 4810627 h 5537200"/>
              <a:gd name="connsiteX336" fmla="*/ 697337 w 6466757"/>
              <a:gd name="connsiteY336" fmla="*/ 4820778 h 5537200"/>
              <a:gd name="connsiteX337" fmla="*/ 614491 w 6466757"/>
              <a:gd name="connsiteY337" fmla="*/ 4873824 h 5537200"/>
              <a:gd name="connsiteX338" fmla="*/ 670731 w 6466757"/>
              <a:gd name="connsiteY338" fmla="*/ 4810627 h 5537200"/>
              <a:gd name="connsiteX339" fmla="*/ 1614007 w 6466757"/>
              <a:gd name="connsiteY339" fmla="*/ 4801109 h 5537200"/>
              <a:gd name="connsiteX340" fmla="*/ 1594339 w 6466757"/>
              <a:gd name="connsiteY340" fmla="*/ 4815415 h 5537200"/>
              <a:gd name="connsiteX341" fmla="*/ 1614007 w 6466757"/>
              <a:gd name="connsiteY341" fmla="*/ 4801109 h 5537200"/>
              <a:gd name="connsiteX342" fmla="*/ 4631629 w 6466757"/>
              <a:gd name="connsiteY342" fmla="*/ 4786805 h 5537200"/>
              <a:gd name="connsiteX343" fmla="*/ 4558319 w 6466757"/>
              <a:gd name="connsiteY343" fmla="*/ 4858924 h 5537200"/>
              <a:gd name="connsiteX344" fmla="*/ 4524347 w 6466757"/>
              <a:gd name="connsiteY344" fmla="*/ 4854155 h 5537200"/>
              <a:gd name="connsiteX345" fmla="*/ 4631629 w 6466757"/>
              <a:gd name="connsiteY345" fmla="*/ 4786805 h 5537200"/>
              <a:gd name="connsiteX346" fmla="*/ 4992218 w 6466757"/>
              <a:gd name="connsiteY346" fmla="*/ 4786209 h 5537200"/>
              <a:gd name="connsiteX347" fmla="*/ 5007118 w 6466757"/>
              <a:gd name="connsiteY347" fmla="*/ 4815415 h 5537200"/>
              <a:gd name="connsiteX348" fmla="*/ 4953477 w 6466757"/>
              <a:gd name="connsiteY348" fmla="*/ 4858924 h 5537200"/>
              <a:gd name="connsiteX349" fmla="*/ 4977913 w 6466757"/>
              <a:gd name="connsiteY349" fmla="*/ 4888128 h 5537200"/>
              <a:gd name="connsiteX350" fmla="*/ 4939172 w 6466757"/>
              <a:gd name="connsiteY350" fmla="*/ 4907200 h 5537200"/>
              <a:gd name="connsiteX351" fmla="*/ 4948709 w 6466757"/>
              <a:gd name="connsiteY351" fmla="*/ 4883360 h 5537200"/>
              <a:gd name="connsiteX352" fmla="*/ 4821757 w 6466757"/>
              <a:gd name="connsiteY352" fmla="*/ 4921504 h 5537200"/>
              <a:gd name="connsiteX353" fmla="*/ 4797321 w 6466757"/>
              <a:gd name="connsiteY353" fmla="*/ 4935809 h 5537200"/>
              <a:gd name="connsiteX354" fmla="*/ 4918908 w 6466757"/>
              <a:gd name="connsiteY354" fmla="*/ 4829718 h 5537200"/>
              <a:gd name="connsiteX355" fmla="*/ 4933808 w 6466757"/>
              <a:gd name="connsiteY355" fmla="*/ 4848791 h 5537200"/>
              <a:gd name="connsiteX356" fmla="*/ 4992218 w 6466757"/>
              <a:gd name="connsiteY356" fmla="*/ 4786209 h 5537200"/>
              <a:gd name="connsiteX357" fmla="*/ 4504677 w 6466757"/>
              <a:gd name="connsiteY357" fmla="*/ 4771905 h 5537200"/>
              <a:gd name="connsiteX358" fmla="*/ 4451037 w 6466757"/>
              <a:gd name="connsiteY358" fmla="*/ 4810646 h 5537200"/>
              <a:gd name="connsiteX359" fmla="*/ 4504677 w 6466757"/>
              <a:gd name="connsiteY359" fmla="*/ 4771905 h 5537200"/>
              <a:gd name="connsiteX360" fmla="*/ 4236471 w 6466757"/>
              <a:gd name="connsiteY360" fmla="*/ 4767137 h 5537200"/>
              <a:gd name="connsiteX361" fmla="*/ 4173294 w 6466757"/>
              <a:gd name="connsiteY361" fmla="*/ 4801109 h 5537200"/>
              <a:gd name="connsiteX362" fmla="*/ 4187598 w 6466757"/>
              <a:gd name="connsiteY362" fmla="*/ 4786209 h 5537200"/>
              <a:gd name="connsiteX363" fmla="*/ 4163162 w 6466757"/>
              <a:gd name="connsiteY363" fmla="*/ 4790978 h 5537200"/>
              <a:gd name="connsiteX364" fmla="*/ 4236471 w 6466757"/>
              <a:gd name="connsiteY364" fmla="*/ 4767137 h 5537200"/>
              <a:gd name="connsiteX365" fmla="*/ 4300245 w 6466757"/>
              <a:gd name="connsiteY365" fmla="*/ 4762369 h 5537200"/>
              <a:gd name="connsiteX366" fmla="*/ 4271041 w 6466757"/>
              <a:gd name="connsiteY366" fmla="*/ 4796342 h 5537200"/>
              <a:gd name="connsiteX367" fmla="*/ 4300245 w 6466757"/>
              <a:gd name="connsiteY367" fmla="*/ 4762369 h 5537200"/>
              <a:gd name="connsiteX368" fmla="*/ 5037012 w 6466757"/>
              <a:gd name="connsiteY368" fmla="*/ 4760255 h 5537200"/>
              <a:gd name="connsiteX369" fmla="*/ 5046455 w 6466757"/>
              <a:gd name="connsiteY369" fmla="*/ 4762964 h 5537200"/>
              <a:gd name="connsiteX370" fmla="*/ 5026787 w 6466757"/>
              <a:gd name="connsiteY370" fmla="*/ 4777269 h 5537200"/>
              <a:gd name="connsiteX371" fmla="*/ 5037012 w 6466757"/>
              <a:gd name="connsiteY371" fmla="*/ 4760255 h 5537200"/>
              <a:gd name="connsiteX372" fmla="*/ 4855731 w 6466757"/>
              <a:gd name="connsiteY372" fmla="*/ 4752833 h 5537200"/>
              <a:gd name="connsiteX373" fmla="*/ 4831293 w 6466757"/>
              <a:gd name="connsiteY373" fmla="*/ 4767137 h 5537200"/>
              <a:gd name="connsiteX374" fmla="*/ 4855731 w 6466757"/>
              <a:gd name="connsiteY374" fmla="*/ 4752833 h 5537200"/>
              <a:gd name="connsiteX375" fmla="*/ 4119652 w 6466757"/>
              <a:gd name="connsiteY375" fmla="*/ 4748064 h 5537200"/>
              <a:gd name="connsiteX376" fmla="*/ 4075547 w 6466757"/>
              <a:gd name="connsiteY376" fmla="*/ 4782037 h 5537200"/>
              <a:gd name="connsiteX377" fmla="*/ 4119652 w 6466757"/>
              <a:gd name="connsiteY377" fmla="*/ 4748064 h 5537200"/>
              <a:gd name="connsiteX378" fmla="*/ 5631741 w 6466757"/>
              <a:gd name="connsiteY378" fmla="*/ 4733164 h 5537200"/>
              <a:gd name="connsiteX379" fmla="*/ 5641277 w 6466757"/>
              <a:gd name="connsiteY379" fmla="*/ 4752236 h 5537200"/>
              <a:gd name="connsiteX380" fmla="*/ 5626377 w 6466757"/>
              <a:gd name="connsiteY380" fmla="*/ 4790978 h 5537200"/>
              <a:gd name="connsiteX381" fmla="*/ 5587637 w 6466757"/>
              <a:gd name="connsiteY381" fmla="*/ 4767137 h 5537200"/>
              <a:gd name="connsiteX382" fmla="*/ 5626377 w 6466757"/>
              <a:gd name="connsiteY382" fmla="*/ 4748064 h 5537200"/>
              <a:gd name="connsiteX383" fmla="*/ 5611477 w 6466757"/>
              <a:gd name="connsiteY383" fmla="*/ 4743296 h 5537200"/>
              <a:gd name="connsiteX384" fmla="*/ 5631741 w 6466757"/>
              <a:gd name="connsiteY384" fmla="*/ 4733164 h 5537200"/>
              <a:gd name="connsiteX385" fmla="*/ 4456401 w 6466757"/>
              <a:gd name="connsiteY385" fmla="*/ 4724224 h 5537200"/>
              <a:gd name="connsiteX386" fmla="*/ 4407528 w 6466757"/>
              <a:gd name="connsiteY386" fmla="*/ 4753428 h 5537200"/>
              <a:gd name="connsiteX387" fmla="*/ 4456401 w 6466757"/>
              <a:gd name="connsiteY387" fmla="*/ 4724224 h 5537200"/>
              <a:gd name="connsiteX388" fmla="*/ 5562603 w 6466757"/>
              <a:gd name="connsiteY388" fmla="*/ 4714688 h 5537200"/>
              <a:gd name="connsiteX389" fmla="*/ 5553067 w 6466757"/>
              <a:gd name="connsiteY389" fmla="*/ 4733760 h 5537200"/>
              <a:gd name="connsiteX390" fmla="*/ 5538167 w 6466757"/>
              <a:gd name="connsiteY390" fmla="*/ 4724224 h 5537200"/>
              <a:gd name="connsiteX391" fmla="*/ 5562603 w 6466757"/>
              <a:gd name="connsiteY391" fmla="*/ 4714688 h 5537200"/>
              <a:gd name="connsiteX392" fmla="*/ 4626861 w 6466757"/>
              <a:gd name="connsiteY392" fmla="*/ 4709919 h 5537200"/>
              <a:gd name="connsiteX393" fmla="*/ 4534479 w 6466757"/>
              <a:gd name="connsiteY393" fmla="*/ 4733760 h 5537200"/>
              <a:gd name="connsiteX394" fmla="*/ 4534479 w 6466757"/>
              <a:gd name="connsiteY394" fmla="*/ 4757600 h 5537200"/>
              <a:gd name="connsiteX395" fmla="*/ 4626861 w 6466757"/>
              <a:gd name="connsiteY395" fmla="*/ 4709919 h 5537200"/>
              <a:gd name="connsiteX396" fmla="*/ 5346437 w 6466757"/>
              <a:gd name="connsiteY396" fmla="*/ 4707582 h 5537200"/>
              <a:gd name="connsiteX397" fmla="*/ 5358171 w 6466757"/>
              <a:gd name="connsiteY397" fmla="*/ 4724224 h 5537200"/>
              <a:gd name="connsiteX398" fmla="*/ 5304530 w 6466757"/>
              <a:gd name="connsiteY398" fmla="*/ 4748064 h 5537200"/>
              <a:gd name="connsiteX399" fmla="*/ 5346437 w 6466757"/>
              <a:gd name="connsiteY399" fmla="*/ 4707582 h 5537200"/>
              <a:gd name="connsiteX400" fmla="*/ 19669 w 6466757"/>
              <a:gd name="connsiteY400" fmla="*/ 4704555 h 5537200"/>
              <a:gd name="connsiteX401" fmla="*/ 68542 w 6466757"/>
              <a:gd name="connsiteY401" fmla="*/ 4718860 h 5537200"/>
              <a:gd name="connsiteX402" fmla="*/ 44106 w 6466757"/>
              <a:gd name="connsiteY402" fmla="*/ 4748064 h 5537200"/>
              <a:gd name="connsiteX403" fmla="*/ 0 w 6466757"/>
              <a:gd name="connsiteY403" fmla="*/ 4733760 h 5537200"/>
              <a:gd name="connsiteX404" fmla="*/ 19669 w 6466757"/>
              <a:gd name="connsiteY404" fmla="*/ 4704555 h 5537200"/>
              <a:gd name="connsiteX405" fmla="*/ 1042429 w 6466757"/>
              <a:gd name="connsiteY405" fmla="*/ 4697403 h 5537200"/>
              <a:gd name="connsiteX406" fmla="*/ 1068058 w 6466757"/>
              <a:gd name="connsiteY406" fmla="*/ 4704555 h 5537200"/>
              <a:gd name="connsiteX407" fmla="*/ 1009649 w 6466757"/>
              <a:gd name="connsiteY407" fmla="*/ 4704555 h 5537200"/>
              <a:gd name="connsiteX408" fmla="*/ 1042429 w 6466757"/>
              <a:gd name="connsiteY408" fmla="*/ 4697403 h 5537200"/>
              <a:gd name="connsiteX409" fmla="*/ 4870035 w 6466757"/>
              <a:gd name="connsiteY409" fmla="*/ 4690251 h 5537200"/>
              <a:gd name="connsiteX410" fmla="*/ 4831293 w 6466757"/>
              <a:gd name="connsiteY410" fmla="*/ 4733760 h 5537200"/>
              <a:gd name="connsiteX411" fmla="*/ 4821757 w 6466757"/>
              <a:gd name="connsiteY411" fmla="*/ 4719455 h 5537200"/>
              <a:gd name="connsiteX412" fmla="*/ 4870035 w 6466757"/>
              <a:gd name="connsiteY412" fmla="*/ 4690251 h 5537200"/>
              <a:gd name="connsiteX413" fmla="*/ 5060759 w 6466757"/>
              <a:gd name="connsiteY413" fmla="*/ 4685482 h 5537200"/>
              <a:gd name="connsiteX414" fmla="*/ 5070295 w 6466757"/>
              <a:gd name="connsiteY414" fmla="*/ 4690251 h 5537200"/>
              <a:gd name="connsiteX415" fmla="*/ 5036323 w 6466757"/>
              <a:gd name="connsiteY415" fmla="*/ 4724224 h 5537200"/>
              <a:gd name="connsiteX416" fmla="*/ 5007118 w 6466757"/>
              <a:gd name="connsiteY416" fmla="*/ 4724224 h 5537200"/>
              <a:gd name="connsiteX417" fmla="*/ 4943941 w 6466757"/>
              <a:gd name="connsiteY417" fmla="*/ 4782037 h 5537200"/>
              <a:gd name="connsiteX418" fmla="*/ 4816989 w 6466757"/>
              <a:gd name="connsiteY418" fmla="*/ 4835082 h 5537200"/>
              <a:gd name="connsiteX419" fmla="*/ 4812221 w 6466757"/>
              <a:gd name="connsiteY419" fmla="*/ 4825546 h 5537200"/>
              <a:gd name="connsiteX420" fmla="*/ 4919505 w 6466757"/>
              <a:gd name="connsiteY420" fmla="*/ 4777269 h 5537200"/>
              <a:gd name="connsiteX421" fmla="*/ 5060759 w 6466757"/>
              <a:gd name="connsiteY421" fmla="*/ 4685482 h 5537200"/>
              <a:gd name="connsiteX422" fmla="*/ 2517863 w 6466757"/>
              <a:gd name="connsiteY422" fmla="*/ 4684290 h 5537200"/>
              <a:gd name="connsiteX423" fmla="*/ 2501473 w 6466757"/>
              <a:gd name="connsiteY423" fmla="*/ 4685482 h 5537200"/>
              <a:gd name="connsiteX424" fmla="*/ 2501473 w 6466757"/>
              <a:gd name="connsiteY424" fmla="*/ 4699787 h 5537200"/>
              <a:gd name="connsiteX425" fmla="*/ 2530678 w 6466757"/>
              <a:gd name="connsiteY425" fmla="*/ 4690251 h 5537200"/>
              <a:gd name="connsiteX426" fmla="*/ 2517863 w 6466757"/>
              <a:gd name="connsiteY426" fmla="*/ 4684290 h 5537200"/>
              <a:gd name="connsiteX427" fmla="*/ 5801607 w 6466757"/>
              <a:gd name="connsiteY427" fmla="*/ 4675946 h 5537200"/>
              <a:gd name="connsiteX428" fmla="*/ 5801607 w 6466757"/>
              <a:gd name="connsiteY428" fmla="*/ 4695019 h 5537200"/>
              <a:gd name="connsiteX429" fmla="*/ 5738428 w 6466757"/>
              <a:gd name="connsiteY429" fmla="*/ 4695019 h 5537200"/>
              <a:gd name="connsiteX430" fmla="*/ 5801607 w 6466757"/>
              <a:gd name="connsiteY430" fmla="*/ 4675946 h 5537200"/>
              <a:gd name="connsiteX431" fmla="*/ 4475474 w 6466757"/>
              <a:gd name="connsiteY431" fmla="*/ 4675946 h 5537200"/>
              <a:gd name="connsiteX432" fmla="*/ 4417064 w 6466757"/>
              <a:gd name="connsiteY432" fmla="*/ 4728992 h 5537200"/>
              <a:gd name="connsiteX433" fmla="*/ 4475474 w 6466757"/>
              <a:gd name="connsiteY433" fmla="*/ 4675946 h 5537200"/>
              <a:gd name="connsiteX434" fmla="*/ 5211551 w 6466757"/>
              <a:gd name="connsiteY434" fmla="*/ 4665814 h 5537200"/>
              <a:gd name="connsiteX435" fmla="*/ 5250293 w 6466757"/>
              <a:gd name="connsiteY435" fmla="*/ 4680118 h 5537200"/>
              <a:gd name="connsiteX436" fmla="*/ 5167447 w 6466757"/>
              <a:gd name="connsiteY436" fmla="*/ 4680118 h 5537200"/>
              <a:gd name="connsiteX437" fmla="*/ 5191883 w 6466757"/>
              <a:gd name="connsiteY437" fmla="*/ 4689655 h 5537200"/>
              <a:gd name="connsiteX438" fmla="*/ 5211551 w 6466757"/>
              <a:gd name="connsiteY438" fmla="*/ 4665814 h 5537200"/>
              <a:gd name="connsiteX439" fmla="*/ 5723528 w 6466757"/>
              <a:gd name="connsiteY439" fmla="*/ 4656278 h 5537200"/>
              <a:gd name="connsiteX440" fmla="*/ 5713992 w 6466757"/>
              <a:gd name="connsiteY440" fmla="*/ 4680118 h 5537200"/>
              <a:gd name="connsiteX441" fmla="*/ 5723528 w 6466757"/>
              <a:gd name="connsiteY441" fmla="*/ 4656278 h 5537200"/>
              <a:gd name="connsiteX442" fmla="*/ 994152 w 6466757"/>
              <a:gd name="connsiteY442" fmla="*/ 4656278 h 5537200"/>
              <a:gd name="connsiteX443" fmla="*/ 872566 w 6466757"/>
              <a:gd name="connsiteY443" fmla="*/ 4718860 h 5537200"/>
              <a:gd name="connsiteX444" fmla="*/ 706873 w 6466757"/>
              <a:gd name="connsiteY444" fmla="*/ 4796342 h 5537200"/>
              <a:gd name="connsiteX445" fmla="*/ 784952 w 6466757"/>
              <a:gd name="connsiteY445" fmla="*/ 4752833 h 5537200"/>
              <a:gd name="connsiteX446" fmla="*/ 838592 w 6466757"/>
              <a:gd name="connsiteY446" fmla="*/ 4709323 h 5537200"/>
              <a:gd name="connsiteX447" fmla="*/ 858262 w 6466757"/>
              <a:gd name="connsiteY447" fmla="*/ 4718860 h 5537200"/>
              <a:gd name="connsiteX448" fmla="*/ 907135 w 6466757"/>
              <a:gd name="connsiteY448" fmla="*/ 4699787 h 5537200"/>
              <a:gd name="connsiteX449" fmla="*/ 911902 w 6466757"/>
              <a:gd name="connsiteY449" fmla="*/ 4680715 h 5537200"/>
              <a:gd name="connsiteX450" fmla="*/ 994152 w 6466757"/>
              <a:gd name="connsiteY450" fmla="*/ 4656278 h 5537200"/>
              <a:gd name="connsiteX451" fmla="*/ 5616245 w 6466757"/>
              <a:gd name="connsiteY451" fmla="*/ 4651510 h 5537200"/>
              <a:gd name="connsiteX452" fmla="*/ 5655582 w 6466757"/>
              <a:gd name="connsiteY452" fmla="*/ 4656278 h 5537200"/>
              <a:gd name="connsiteX453" fmla="*/ 5611477 w 6466757"/>
              <a:gd name="connsiteY453" fmla="*/ 4699787 h 5537200"/>
              <a:gd name="connsiteX454" fmla="*/ 5616245 w 6466757"/>
              <a:gd name="connsiteY454" fmla="*/ 4651510 h 5537200"/>
              <a:gd name="connsiteX455" fmla="*/ 3403839 w 6466757"/>
              <a:gd name="connsiteY455" fmla="*/ 4647338 h 5537200"/>
              <a:gd name="connsiteX456" fmla="*/ 3350197 w 6466757"/>
              <a:gd name="connsiteY456" fmla="*/ 4686079 h 5537200"/>
              <a:gd name="connsiteX457" fmla="*/ 3204174 w 6466757"/>
              <a:gd name="connsiteY457" fmla="*/ 4715283 h 5537200"/>
              <a:gd name="connsiteX458" fmla="*/ 2980073 w 6466757"/>
              <a:gd name="connsiteY458" fmla="*/ 4826143 h 5537200"/>
              <a:gd name="connsiteX459" fmla="*/ 3018814 w 6466757"/>
              <a:gd name="connsiteY459" fmla="*/ 4816606 h 5537200"/>
              <a:gd name="connsiteX460" fmla="*/ 3028350 w 6466757"/>
              <a:gd name="connsiteY460" fmla="*/ 4826143 h 5537200"/>
              <a:gd name="connsiteX461" fmla="*/ 2828685 w 6466757"/>
              <a:gd name="connsiteY461" fmla="*/ 4888724 h 5537200"/>
              <a:gd name="connsiteX462" fmla="*/ 2974708 w 6466757"/>
              <a:gd name="connsiteY462" fmla="*/ 4854751 h 5537200"/>
              <a:gd name="connsiteX463" fmla="*/ 2979477 w 6466757"/>
              <a:gd name="connsiteY463" fmla="*/ 4873824 h 5537200"/>
              <a:gd name="connsiteX464" fmla="*/ 2872195 w 6466757"/>
              <a:gd name="connsiteY464" fmla="*/ 4903028 h 5537200"/>
              <a:gd name="connsiteX465" fmla="*/ 2769679 w 6466757"/>
              <a:gd name="connsiteY465" fmla="*/ 4922101 h 5537200"/>
              <a:gd name="connsiteX466" fmla="*/ 2794116 w 6466757"/>
              <a:gd name="connsiteY466" fmla="*/ 4931637 h 5537200"/>
              <a:gd name="connsiteX467" fmla="*/ 2769679 w 6466757"/>
              <a:gd name="connsiteY467" fmla="*/ 4975146 h 5537200"/>
              <a:gd name="connsiteX468" fmla="*/ 2857294 w 6466757"/>
              <a:gd name="connsiteY468" fmla="*/ 4936406 h 5537200"/>
              <a:gd name="connsiteX469" fmla="*/ 2837625 w 6466757"/>
              <a:gd name="connsiteY469" fmla="*/ 4931637 h 5537200"/>
              <a:gd name="connsiteX470" fmla="*/ 3008085 w 6466757"/>
              <a:gd name="connsiteY470" fmla="*/ 4912564 h 5537200"/>
              <a:gd name="connsiteX471" fmla="*/ 3124905 w 6466757"/>
              <a:gd name="connsiteY471" fmla="*/ 4873824 h 5537200"/>
              <a:gd name="connsiteX472" fmla="*/ 3129672 w 6466757"/>
              <a:gd name="connsiteY472" fmla="*/ 4854751 h 5537200"/>
              <a:gd name="connsiteX473" fmla="*/ 3012854 w 6466757"/>
              <a:gd name="connsiteY473" fmla="*/ 4873824 h 5537200"/>
              <a:gd name="connsiteX474" fmla="*/ 3027754 w 6466757"/>
              <a:gd name="connsiteY474" fmla="*/ 4864287 h 5537200"/>
              <a:gd name="connsiteX475" fmla="*/ 2998550 w 6466757"/>
              <a:gd name="connsiteY475" fmla="*/ 4869055 h 5537200"/>
              <a:gd name="connsiteX476" fmla="*/ 3008085 w 6466757"/>
              <a:gd name="connsiteY476" fmla="*/ 4839851 h 5537200"/>
              <a:gd name="connsiteX477" fmla="*/ 3090931 w 6466757"/>
              <a:gd name="connsiteY477" fmla="*/ 4816010 h 5537200"/>
              <a:gd name="connsiteX478" fmla="*/ 3105831 w 6466757"/>
              <a:gd name="connsiteY478" fmla="*/ 4835082 h 5537200"/>
              <a:gd name="connsiteX479" fmla="*/ 3247087 w 6466757"/>
              <a:gd name="connsiteY479" fmla="*/ 4796342 h 5537200"/>
              <a:gd name="connsiteX480" fmla="*/ 3247087 w 6466757"/>
              <a:gd name="connsiteY480" fmla="*/ 4772501 h 5537200"/>
              <a:gd name="connsiteX481" fmla="*/ 3476552 w 6466757"/>
              <a:gd name="connsiteY481" fmla="*/ 4681310 h 5537200"/>
              <a:gd name="connsiteX482" fmla="*/ 3384170 w 6466757"/>
              <a:gd name="connsiteY482" fmla="*/ 4690847 h 5537200"/>
              <a:gd name="connsiteX483" fmla="*/ 3403839 w 6466757"/>
              <a:gd name="connsiteY483" fmla="*/ 4647338 h 5537200"/>
              <a:gd name="connsiteX484" fmla="*/ 5202015 w 6466757"/>
              <a:gd name="connsiteY484" fmla="*/ 4627670 h 5537200"/>
              <a:gd name="connsiteX485" fmla="*/ 5168043 w 6466757"/>
              <a:gd name="connsiteY485" fmla="*/ 4646742 h 5537200"/>
              <a:gd name="connsiteX486" fmla="*/ 5202015 w 6466757"/>
              <a:gd name="connsiteY486" fmla="*/ 4627670 h 5537200"/>
              <a:gd name="connsiteX487" fmla="*/ 833825 w 6466757"/>
              <a:gd name="connsiteY487" fmla="*/ 4622902 h 5537200"/>
              <a:gd name="connsiteX488" fmla="*/ 799852 w 6466757"/>
              <a:gd name="connsiteY488" fmla="*/ 4641973 h 5537200"/>
              <a:gd name="connsiteX489" fmla="*/ 833825 w 6466757"/>
              <a:gd name="connsiteY489" fmla="*/ 4622902 h 5537200"/>
              <a:gd name="connsiteX490" fmla="*/ 185361 w 6466757"/>
              <a:gd name="connsiteY490" fmla="*/ 4618133 h 5537200"/>
              <a:gd name="connsiteX491" fmla="*/ 165692 w 6466757"/>
              <a:gd name="connsiteY491" fmla="*/ 4671179 h 5537200"/>
              <a:gd name="connsiteX492" fmla="*/ 126951 w 6466757"/>
              <a:gd name="connsiteY492" fmla="*/ 4671179 h 5537200"/>
              <a:gd name="connsiteX493" fmla="*/ 185361 w 6466757"/>
              <a:gd name="connsiteY493" fmla="*/ 4618133 h 5537200"/>
              <a:gd name="connsiteX494" fmla="*/ 5412706 w 6466757"/>
              <a:gd name="connsiteY494" fmla="*/ 4609193 h 5537200"/>
              <a:gd name="connsiteX495" fmla="*/ 5431480 w 6466757"/>
              <a:gd name="connsiteY495" fmla="*/ 4612769 h 5537200"/>
              <a:gd name="connsiteX496" fmla="*/ 5397508 w 6466757"/>
              <a:gd name="connsiteY496" fmla="*/ 4622305 h 5537200"/>
              <a:gd name="connsiteX497" fmla="*/ 5397508 w 6466757"/>
              <a:gd name="connsiteY497" fmla="*/ 4612769 h 5537200"/>
              <a:gd name="connsiteX498" fmla="*/ 5412706 w 6466757"/>
              <a:gd name="connsiteY498" fmla="*/ 4609193 h 5537200"/>
              <a:gd name="connsiteX499" fmla="*/ 4577989 w 6466757"/>
              <a:gd name="connsiteY499" fmla="*/ 4608001 h 5537200"/>
              <a:gd name="connsiteX500" fmla="*/ 4524347 w 6466757"/>
              <a:gd name="connsiteY500" fmla="*/ 4661046 h 5537200"/>
              <a:gd name="connsiteX501" fmla="*/ 4514811 w 6466757"/>
              <a:gd name="connsiteY501" fmla="*/ 4665814 h 5537200"/>
              <a:gd name="connsiteX502" fmla="*/ 4510043 w 6466757"/>
              <a:gd name="connsiteY502" fmla="*/ 4651510 h 5537200"/>
              <a:gd name="connsiteX503" fmla="*/ 4509446 w 6466757"/>
              <a:gd name="connsiteY503" fmla="*/ 4675946 h 5537200"/>
              <a:gd name="connsiteX504" fmla="*/ 4553551 w 6466757"/>
              <a:gd name="connsiteY504" fmla="*/ 4671179 h 5537200"/>
              <a:gd name="connsiteX505" fmla="*/ 4573220 w 6466757"/>
              <a:gd name="connsiteY505" fmla="*/ 4641973 h 5537200"/>
              <a:gd name="connsiteX506" fmla="*/ 4544015 w 6466757"/>
              <a:gd name="connsiteY506" fmla="*/ 4641973 h 5537200"/>
              <a:gd name="connsiteX507" fmla="*/ 4577989 w 6466757"/>
              <a:gd name="connsiteY507" fmla="*/ 4608001 h 5537200"/>
              <a:gd name="connsiteX508" fmla="*/ 1204545 w 6466757"/>
              <a:gd name="connsiteY508" fmla="*/ 4599060 h 5537200"/>
              <a:gd name="connsiteX509" fmla="*/ 1209314 w 6466757"/>
              <a:gd name="connsiteY509" fmla="*/ 4671179 h 5537200"/>
              <a:gd name="connsiteX510" fmla="*/ 1155672 w 6466757"/>
              <a:gd name="connsiteY510" fmla="*/ 4641973 h 5537200"/>
              <a:gd name="connsiteX511" fmla="*/ 1150904 w 6466757"/>
              <a:gd name="connsiteY511" fmla="*/ 4622902 h 5537200"/>
              <a:gd name="connsiteX512" fmla="*/ 1204545 w 6466757"/>
              <a:gd name="connsiteY512" fmla="*/ 4599060 h 5537200"/>
              <a:gd name="connsiteX513" fmla="*/ 5246120 w 6466757"/>
              <a:gd name="connsiteY513" fmla="*/ 4588929 h 5537200"/>
              <a:gd name="connsiteX514" fmla="*/ 5246120 w 6466757"/>
              <a:gd name="connsiteY514" fmla="*/ 4593697 h 5537200"/>
              <a:gd name="connsiteX515" fmla="*/ 5226453 w 6466757"/>
              <a:gd name="connsiteY515" fmla="*/ 4598465 h 5537200"/>
              <a:gd name="connsiteX516" fmla="*/ 5246120 w 6466757"/>
              <a:gd name="connsiteY516" fmla="*/ 4588929 h 5537200"/>
              <a:gd name="connsiteX517" fmla="*/ 4753811 w 6466757"/>
              <a:gd name="connsiteY517" fmla="*/ 4588929 h 5537200"/>
              <a:gd name="connsiteX518" fmla="*/ 4753811 w 6466757"/>
              <a:gd name="connsiteY518" fmla="*/ 4603233 h 5537200"/>
              <a:gd name="connsiteX519" fmla="*/ 4738911 w 6466757"/>
              <a:gd name="connsiteY519" fmla="*/ 4608001 h 5537200"/>
              <a:gd name="connsiteX520" fmla="*/ 4753811 w 6466757"/>
              <a:gd name="connsiteY520" fmla="*/ 4588929 h 5537200"/>
              <a:gd name="connsiteX521" fmla="*/ 439262 w 6466757"/>
              <a:gd name="connsiteY521" fmla="*/ 4588929 h 5537200"/>
              <a:gd name="connsiteX522" fmla="*/ 444031 w 6466757"/>
              <a:gd name="connsiteY522" fmla="*/ 4608001 h 5537200"/>
              <a:gd name="connsiteX523" fmla="*/ 424362 w 6466757"/>
              <a:gd name="connsiteY523" fmla="*/ 4608001 h 5537200"/>
              <a:gd name="connsiteX524" fmla="*/ 439262 w 6466757"/>
              <a:gd name="connsiteY524" fmla="*/ 4588929 h 5537200"/>
              <a:gd name="connsiteX525" fmla="*/ 649060 w 6466757"/>
              <a:gd name="connsiteY525" fmla="*/ 4588332 h 5537200"/>
              <a:gd name="connsiteX526" fmla="*/ 634160 w 6466757"/>
              <a:gd name="connsiteY526" fmla="*/ 4617538 h 5537200"/>
              <a:gd name="connsiteX527" fmla="*/ 649060 w 6466757"/>
              <a:gd name="connsiteY527" fmla="*/ 4588332 h 5537200"/>
              <a:gd name="connsiteX528" fmla="*/ 4607193 w 6466757"/>
              <a:gd name="connsiteY528" fmla="*/ 4584160 h 5537200"/>
              <a:gd name="connsiteX529" fmla="*/ 4587525 w 6466757"/>
              <a:gd name="connsiteY529" fmla="*/ 4618133 h 5537200"/>
              <a:gd name="connsiteX530" fmla="*/ 4607193 w 6466757"/>
              <a:gd name="connsiteY530" fmla="*/ 4584160 h 5537200"/>
              <a:gd name="connsiteX531" fmla="*/ 5324199 w 6466757"/>
              <a:gd name="connsiteY531" fmla="*/ 4569856 h 5537200"/>
              <a:gd name="connsiteX532" fmla="*/ 5309894 w 6466757"/>
              <a:gd name="connsiteY532" fmla="*/ 4608001 h 5537200"/>
              <a:gd name="connsiteX533" fmla="*/ 5294994 w 6466757"/>
              <a:gd name="connsiteY533" fmla="*/ 4588929 h 5537200"/>
              <a:gd name="connsiteX534" fmla="*/ 5324199 w 6466757"/>
              <a:gd name="connsiteY534" fmla="*/ 4569856 h 5537200"/>
              <a:gd name="connsiteX535" fmla="*/ 1553810 w 6466757"/>
              <a:gd name="connsiteY535" fmla="*/ 4565237 h 5537200"/>
              <a:gd name="connsiteX536" fmla="*/ 1526393 w 6466757"/>
              <a:gd name="connsiteY536" fmla="*/ 4608597 h 5537200"/>
              <a:gd name="connsiteX537" fmla="*/ 1546063 w 6466757"/>
              <a:gd name="connsiteY537" fmla="*/ 4613366 h 5537200"/>
              <a:gd name="connsiteX538" fmla="*/ 1546063 w 6466757"/>
              <a:gd name="connsiteY538" fmla="*/ 4632438 h 5537200"/>
              <a:gd name="connsiteX539" fmla="*/ 1609240 w 6466757"/>
              <a:gd name="connsiteY539" fmla="*/ 4608597 h 5537200"/>
              <a:gd name="connsiteX540" fmla="*/ 1604471 w 6466757"/>
              <a:gd name="connsiteY540" fmla="*/ 4594293 h 5537200"/>
              <a:gd name="connsiteX541" fmla="*/ 1584803 w 6466757"/>
              <a:gd name="connsiteY541" fmla="*/ 4594293 h 5537200"/>
              <a:gd name="connsiteX542" fmla="*/ 1553810 w 6466757"/>
              <a:gd name="connsiteY542" fmla="*/ 4565237 h 5537200"/>
              <a:gd name="connsiteX543" fmla="*/ 5542936 w 6466757"/>
              <a:gd name="connsiteY543" fmla="*/ 4555551 h 5537200"/>
              <a:gd name="connsiteX544" fmla="*/ 5557836 w 6466757"/>
              <a:gd name="connsiteY544" fmla="*/ 4555551 h 5537200"/>
              <a:gd name="connsiteX545" fmla="*/ 5538167 w 6466757"/>
              <a:gd name="connsiteY545" fmla="*/ 4569856 h 5537200"/>
              <a:gd name="connsiteX546" fmla="*/ 5542936 w 6466757"/>
              <a:gd name="connsiteY546" fmla="*/ 4555551 h 5537200"/>
              <a:gd name="connsiteX547" fmla="*/ 3709595 w 6466757"/>
              <a:gd name="connsiteY547" fmla="*/ 4554359 h 5537200"/>
              <a:gd name="connsiteX548" fmla="*/ 3588008 w 6466757"/>
              <a:gd name="connsiteY548" fmla="*/ 4588332 h 5537200"/>
              <a:gd name="connsiteX549" fmla="*/ 3578471 w 6466757"/>
              <a:gd name="connsiteY549" fmla="*/ 4564492 h 5537200"/>
              <a:gd name="connsiteX550" fmla="*/ 3539731 w 6466757"/>
              <a:gd name="connsiteY550" fmla="*/ 4578796 h 5537200"/>
              <a:gd name="connsiteX551" fmla="*/ 3505758 w 6466757"/>
              <a:gd name="connsiteY551" fmla="*/ 4622305 h 5537200"/>
              <a:gd name="connsiteX552" fmla="*/ 3588604 w 6466757"/>
              <a:gd name="connsiteY552" fmla="*/ 4622305 h 5537200"/>
              <a:gd name="connsiteX553" fmla="*/ 3593372 w 6466757"/>
              <a:gd name="connsiteY553" fmla="*/ 4598465 h 5537200"/>
              <a:gd name="connsiteX554" fmla="*/ 3676217 w 6466757"/>
              <a:gd name="connsiteY554" fmla="*/ 4598465 h 5537200"/>
              <a:gd name="connsiteX555" fmla="*/ 3676217 w 6466757"/>
              <a:gd name="connsiteY555" fmla="*/ 4574624 h 5537200"/>
              <a:gd name="connsiteX556" fmla="*/ 3700655 w 6466757"/>
              <a:gd name="connsiteY556" fmla="*/ 4574624 h 5537200"/>
              <a:gd name="connsiteX557" fmla="*/ 3709595 w 6466757"/>
              <a:gd name="connsiteY557" fmla="*/ 4554359 h 5537200"/>
              <a:gd name="connsiteX558" fmla="*/ 342244 w 6466757"/>
              <a:gd name="connsiteY558" fmla="*/ 4553168 h 5537200"/>
              <a:gd name="connsiteX559" fmla="*/ 351649 w 6466757"/>
              <a:gd name="connsiteY559" fmla="*/ 4559724 h 5537200"/>
              <a:gd name="connsiteX560" fmla="*/ 312908 w 6466757"/>
              <a:gd name="connsiteY560" fmla="*/ 4569260 h 5537200"/>
              <a:gd name="connsiteX561" fmla="*/ 342244 w 6466757"/>
              <a:gd name="connsiteY561" fmla="*/ 4553168 h 5537200"/>
              <a:gd name="connsiteX562" fmla="*/ 970312 w 6466757"/>
              <a:gd name="connsiteY562" fmla="*/ 4550188 h 5537200"/>
              <a:gd name="connsiteX563" fmla="*/ 950643 w 6466757"/>
              <a:gd name="connsiteY563" fmla="*/ 4559724 h 5537200"/>
              <a:gd name="connsiteX564" fmla="*/ 970312 w 6466757"/>
              <a:gd name="connsiteY564" fmla="*/ 4550188 h 5537200"/>
              <a:gd name="connsiteX565" fmla="*/ 5809394 w 6466757"/>
              <a:gd name="connsiteY565" fmla="*/ 4545427 h 5537200"/>
              <a:gd name="connsiteX566" fmla="*/ 5826638 w 6466757"/>
              <a:gd name="connsiteY566" fmla="*/ 4550188 h 5537200"/>
              <a:gd name="connsiteX567" fmla="*/ 5675251 w 6466757"/>
              <a:gd name="connsiteY567" fmla="*/ 4646742 h 5537200"/>
              <a:gd name="connsiteX568" fmla="*/ 5709223 w 6466757"/>
              <a:gd name="connsiteY568" fmla="*/ 4603233 h 5537200"/>
              <a:gd name="connsiteX569" fmla="*/ 5809394 w 6466757"/>
              <a:gd name="connsiteY569" fmla="*/ 4545427 h 5537200"/>
              <a:gd name="connsiteX570" fmla="*/ 3749527 w 6466757"/>
              <a:gd name="connsiteY570" fmla="*/ 4540651 h 5537200"/>
              <a:gd name="connsiteX571" fmla="*/ 3725091 w 6466757"/>
              <a:gd name="connsiteY571" fmla="*/ 4559724 h 5537200"/>
              <a:gd name="connsiteX572" fmla="*/ 3749527 w 6466757"/>
              <a:gd name="connsiteY572" fmla="*/ 4540651 h 5537200"/>
              <a:gd name="connsiteX573" fmla="*/ 3588604 w 6466757"/>
              <a:gd name="connsiteY573" fmla="*/ 4535884 h 5537200"/>
              <a:gd name="connsiteX574" fmla="*/ 3544498 w 6466757"/>
              <a:gd name="connsiteY574" fmla="*/ 4559724 h 5537200"/>
              <a:gd name="connsiteX575" fmla="*/ 3588604 w 6466757"/>
              <a:gd name="connsiteY575" fmla="*/ 4535884 h 5537200"/>
              <a:gd name="connsiteX576" fmla="*/ 1194414 w 6466757"/>
              <a:gd name="connsiteY576" fmla="*/ 4535884 h 5537200"/>
              <a:gd name="connsiteX577" fmla="*/ 1184877 w 6466757"/>
              <a:gd name="connsiteY577" fmla="*/ 4550188 h 5537200"/>
              <a:gd name="connsiteX578" fmla="*/ 1209314 w 6466757"/>
              <a:gd name="connsiteY578" fmla="*/ 4554956 h 5537200"/>
              <a:gd name="connsiteX579" fmla="*/ 1194414 w 6466757"/>
              <a:gd name="connsiteY579" fmla="*/ 4535884 h 5537200"/>
              <a:gd name="connsiteX580" fmla="*/ 5045859 w 6466757"/>
              <a:gd name="connsiteY580" fmla="*/ 4521578 h 5537200"/>
              <a:gd name="connsiteX581" fmla="*/ 5016654 w 6466757"/>
              <a:gd name="connsiteY581" fmla="*/ 4526347 h 5537200"/>
              <a:gd name="connsiteX582" fmla="*/ 5021423 w 6466757"/>
              <a:gd name="connsiteY582" fmla="*/ 4569856 h 5537200"/>
              <a:gd name="connsiteX583" fmla="*/ 5050628 w 6466757"/>
              <a:gd name="connsiteY583" fmla="*/ 4526347 h 5537200"/>
              <a:gd name="connsiteX584" fmla="*/ 5045859 w 6466757"/>
              <a:gd name="connsiteY584" fmla="*/ 4521578 h 5537200"/>
              <a:gd name="connsiteX585" fmla="*/ 4734143 w 6466757"/>
              <a:gd name="connsiteY585" fmla="*/ 4521578 h 5537200"/>
              <a:gd name="connsiteX586" fmla="*/ 4695403 w 6466757"/>
              <a:gd name="connsiteY586" fmla="*/ 4550784 h 5537200"/>
              <a:gd name="connsiteX587" fmla="*/ 4734143 w 6466757"/>
              <a:gd name="connsiteY587" fmla="*/ 4521578 h 5537200"/>
              <a:gd name="connsiteX588" fmla="*/ 4592889 w 6466757"/>
              <a:gd name="connsiteY588" fmla="*/ 4521578 h 5537200"/>
              <a:gd name="connsiteX589" fmla="*/ 4592889 w 6466757"/>
              <a:gd name="connsiteY589" fmla="*/ 4540651 h 5537200"/>
              <a:gd name="connsiteX590" fmla="*/ 4592889 w 6466757"/>
              <a:gd name="connsiteY590" fmla="*/ 4521578 h 5537200"/>
              <a:gd name="connsiteX591" fmla="*/ 3793037 w 6466757"/>
              <a:gd name="connsiteY591" fmla="*/ 4516811 h 5537200"/>
              <a:gd name="connsiteX592" fmla="*/ 3754295 w 6466757"/>
              <a:gd name="connsiteY592" fmla="*/ 4540651 h 5537200"/>
              <a:gd name="connsiteX593" fmla="*/ 3793037 w 6466757"/>
              <a:gd name="connsiteY593" fmla="*/ 4516811 h 5537200"/>
              <a:gd name="connsiteX594" fmla="*/ 3552172 w 6466757"/>
              <a:gd name="connsiteY594" fmla="*/ 4500123 h 5537200"/>
              <a:gd name="connsiteX595" fmla="*/ 3534962 w 6466757"/>
              <a:gd name="connsiteY595" fmla="*/ 4501911 h 5537200"/>
              <a:gd name="connsiteX596" fmla="*/ 3539731 w 6466757"/>
              <a:gd name="connsiteY596" fmla="*/ 4535287 h 5537200"/>
              <a:gd name="connsiteX597" fmla="*/ 3568935 w 6466757"/>
              <a:gd name="connsiteY597" fmla="*/ 4520983 h 5537200"/>
              <a:gd name="connsiteX598" fmla="*/ 3568935 w 6466757"/>
              <a:gd name="connsiteY598" fmla="*/ 4501911 h 5537200"/>
              <a:gd name="connsiteX599" fmla="*/ 3552172 w 6466757"/>
              <a:gd name="connsiteY599" fmla="*/ 4500123 h 5537200"/>
              <a:gd name="connsiteX600" fmla="*/ 1307060 w 6466757"/>
              <a:gd name="connsiteY600" fmla="*/ 4497142 h 5537200"/>
              <a:gd name="connsiteX601" fmla="*/ 1316597 w 6466757"/>
              <a:gd name="connsiteY601" fmla="*/ 4511447 h 5537200"/>
              <a:gd name="connsiteX602" fmla="*/ 1336264 w 6466757"/>
              <a:gd name="connsiteY602" fmla="*/ 4497142 h 5537200"/>
              <a:gd name="connsiteX603" fmla="*/ 1307060 w 6466757"/>
              <a:gd name="connsiteY603" fmla="*/ 4497142 h 5537200"/>
              <a:gd name="connsiteX604" fmla="*/ 5187711 w 6466757"/>
              <a:gd name="connsiteY604" fmla="*/ 4496547 h 5537200"/>
              <a:gd name="connsiteX605" fmla="*/ 5216915 w 6466757"/>
              <a:gd name="connsiteY605" fmla="*/ 4510850 h 5537200"/>
              <a:gd name="connsiteX606" fmla="*/ 5212148 w 6466757"/>
              <a:gd name="connsiteY606" fmla="*/ 4525155 h 5537200"/>
              <a:gd name="connsiteX607" fmla="*/ 5227048 w 6466757"/>
              <a:gd name="connsiteY607" fmla="*/ 4520387 h 5537200"/>
              <a:gd name="connsiteX608" fmla="*/ 5207379 w 6466757"/>
              <a:gd name="connsiteY608" fmla="*/ 4549592 h 5537200"/>
              <a:gd name="connsiteX609" fmla="*/ 5178174 w 6466757"/>
              <a:gd name="connsiteY609" fmla="*/ 4540056 h 5537200"/>
              <a:gd name="connsiteX610" fmla="*/ 5187711 w 6466757"/>
              <a:gd name="connsiteY610" fmla="*/ 4516215 h 5537200"/>
              <a:gd name="connsiteX611" fmla="*/ 5158507 w 6466757"/>
              <a:gd name="connsiteY611" fmla="*/ 4540056 h 5537200"/>
              <a:gd name="connsiteX612" fmla="*/ 5187711 w 6466757"/>
              <a:gd name="connsiteY612" fmla="*/ 4496547 h 5537200"/>
              <a:gd name="connsiteX613" fmla="*/ 1057107 w 6466757"/>
              <a:gd name="connsiteY613" fmla="*/ 4495950 h 5537200"/>
              <a:gd name="connsiteX614" fmla="*/ 1073422 w 6466757"/>
              <a:gd name="connsiteY614" fmla="*/ 4497142 h 5537200"/>
              <a:gd name="connsiteX615" fmla="*/ 1078190 w 6466757"/>
              <a:gd name="connsiteY615" fmla="*/ 4501911 h 5537200"/>
              <a:gd name="connsiteX616" fmla="*/ 1063290 w 6466757"/>
              <a:gd name="connsiteY616" fmla="*/ 4511447 h 5537200"/>
              <a:gd name="connsiteX617" fmla="*/ 1048390 w 6466757"/>
              <a:gd name="connsiteY617" fmla="*/ 4501911 h 5537200"/>
              <a:gd name="connsiteX618" fmla="*/ 1057107 w 6466757"/>
              <a:gd name="connsiteY618" fmla="*/ 4495950 h 5537200"/>
              <a:gd name="connsiteX619" fmla="*/ 5772401 w 6466757"/>
              <a:gd name="connsiteY619" fmla="*/ 4478069 h 5537200"/>
              <a:gd name="connsiteX620" fmla="*/ 5796838 w 6466757"/>
              <a:gd name="connsiteY620" fmla="*/ 4497142 h 5537200"/>
              <a:gd name="connsiteX621" fmla="*/ 5772401 w 6466757"/>
              <a:gd name="connsiteY621" fmla="*/ 4540651 h 5537200"/>
              <a:gd name="connsiteX622" fmla="*/ 5675251 w 6466757"/>
              <a:gd name="connsiteY622" fmla="*/ 4600252 h 5537200"/>
              <a:gd name="connsiteX623" fmla="*/ 5646046 w 6466757"/>
              <a:gd name="connsiteY623" fmla="*/ 4590716 h 5537200"/>
              <a:gd name="connsiteX624" fmla="*/ 5572736 w 6466757"/>
              <a:gd name="connsiteY624" fmla="*/ 4662834 h 5537200"/>
              <a:gd name="connsiteX625" fmla="*/ 5509559 w 6466757"/>
              <a:gd name="connsiteY625" fmla="*/ 4715880 h 5537200"/>
              <a:gd name="connsiteX626" fmla="*/ 5494659 w 6466757"/>
              <a:gd name="connsiteY626" fmla="*/ 4686675 h 5537200"/>
              <a:gd name="connsiteX627" fmla="*/ 5396911 w 6466757"/>
              <a:gd name="connsiteY627" fmla="*/ 4730183 h 5537200"/>
              <a:gd name="connsiteX628" fmla="*/ 5430885 w 6466757"/>
              <a:gd name="connsiteY628" fmla="*/ 4667603 h 5537200"/>
              <a:gd name="connsiteX629" fmla="*/ 5392143 w 6466757"/>
              <a:gd name="connsiteY629" fmla="*/ 4681907 h 5537200"/>
              <a:gd name="connsiteX630" fmla="*/ 5430885 w 6466757"/>
              <a:gd name="connsiteY630" fmla="*/ 4658067 h 5537200"/>
              <a:gd name="connsiteX631" fmla="*/ 5450553 w 6466757"/>
              <a:gd name="connsiteY631" fmla="*/ 4624094 h 5537200"/>
              <a:gd name="connsiteX632" fmla="*/ 5470221 w 6466757"/>
              <a:gd name="connsiteY632" fmla="*/ 4624094 h 5537200"/>
              <a:gd name="connsiteX633" fmla="*/ 5470221 w 6466757"/>
              <a:gd name="connsiteY633" fmla="*/ 4643166 h 5537200"/>
              <a:gd name="connsiteX634" fmla="*/ 5445785 w 6466757"/>
              <a:gd name="connsiteY634" fmla="*/ 4696212 h 5537200"/>
              <a:gd name="connsiteX635" fmla="*/ 5533399 w 6466757"/>
              <a:gd name="connsiteY635" fmla="*/ 4618730 h 5537200"/>
              <a:gd name="connsiteX636" fmla="*/ 5601941 w 6466757"/>
              <a:gd name="connsiteY636" fmla="*/ 4575220 h 5537200"/>
              <a:gd name="connsiteX637" fmla="*/ 5626377 w 6466757"/>
              <a:gd name="connsiteY637" fmla="*/ 4589524 h 5537200"/>
              <a:gd name="connsiteX638" fmla="*/ 5646046 w 6466757"/>
              <a:gd name="connsiteY638" fmla="*/ 4560320 h 5537200"/>
              <a:gd name="connsiteX639" fmla="*/ 5646046 w 6466757"/>
              <a:gd name="connsiteY639" fmla="*/ 4574624 h 5537200"/>
              <a:gd name="connsiteX640" fmla="*/ 5655582 w 6466757"/>
              <a:gd name="connsiteY640" fmla="*/ 4579393 h 5537200"/>
              <a:gd name="connsiteX641" fmla="*/ 5772401 w 6466757"/>
              <a:gd name="connsiteY641" fmla="*/ 4478069 h 5537200"/>
              <a:gd name="connsiteX642" fmla="*/ 1043622 w 6466757"/>
              <a:gd name="connsiteY642" fmla="*/ 4473302 h 5537200"/>
              <a:gd name="connsiteX643" fmla="*/ 1009649 w 6466757"/>
              <a:gd name="connsiteY643" fmla="*/ 4497142 h 5537200"/>
              <a:gd name="connsiteX644" fmla="*/ 1043622 w 6466757"/>
              <a:gd name="connsiteY644" fmla="*/ 4473302 h 5537200"/>
              <a:gd name="connsiteX645" fmla="*/ 634792 w 6466757"/>
              <a:gd name="connsiteY645" fmla="*/ 4469947 h 5537200"/>
              <a:gd name="connsiteX646" fmla="*/ 653828 w 6466757"/>
              <a:gd name="connsiteY646" fmla="*/ 4473302 h 5537200"/>
              <a:gd name="connsiteX647" fmla="*/ 634160 w 6466757"/>
              <a:gd name="connsiteY647" fmla="*/ 4492374 h 5537200"/>
              <a:gd name="connsiteX648" fmla="*/ 615087 w 6466757"/>
              <a:gd name="connsiteY648" fmla="*/ 4530519 h 5537200"/>
              <a:gd name="connsiteX649" fmla="*/ 610319 w 6466757"/>
              <a:gd name="connsiteY649" fmla="*/ 4511447 h 5537200"/>
              <a:gd name="connsiteX650" fmla="*/ 532241 w 6466757"/>
              <a:gd name="connsiteY650" fmla="*/ 4545420 h 5537200"/>
              <a:gd name="connsiteX651" fmla="*/ 634792 w 6466757"/>
              <a:gd name="connsiteY651" fmla="*/ 4469947 h 5537200"/>
              <a:gd name="connsiteX652" fmla="*/ 868393 w 6466757"/>
              <a:gd name="connsiteY652" fmla="*/ 4458402 h 5537200"/>
              <a:gd name="connsiteX653" fmla="*/ 848726 w 6466757"/>
              <a:gd name="connsiteY653" fmla="*/ 4477474 h 5537200"/>
              <a:gd name="connsiteX654" fmla="*/ 868393 w 6466757"/>
              <a:gd name="connsiteY654" fmla="*/ 4458402 h 5537200"/>
              <a:gd name="connsiteX655" fmla="*/ 1379774 w 6466757"/>
              <a:gd name="connsiteY655" fmla="*/ 4448865 h 5537200"/>
              <a:gd name="connsiteX656" fmla="*/ 1394674 w 6466757"/>
              <a:gd name="connsiteY656" fmla="*/ 4463169 h 5537200"/>
              <a:gd name="connsiteX657" fmla="*/ 1399442 w 6466757"/>
              <a:gd name="connsiteY657" fmla="*/ 4453633 h 5537200"/>
              <a:gd name="connsiteX658" fmla="*/ 1379774 w 6466757"/>
              <a:gd name="connsiteY658" fmla="*/ 4448865 h 5537200"/>
              <a:gd name="connsiteX659" fmla="*/ 4076143 w 6466757"/>
              <a:gd name="connsiteY659" fmla="*/ 4439329 h 5537200"/>
              <a:gd name="connsiteX660" fmla="*/ 4061243 w 6466757"/>
              <a:gd name="connsiteY660" fmla="*/ 4458402 h 5537200"/>
              <a:gd name="connsiteX661" fmla="*/ 4091044 w 6466757"/>
              <a:gd name="connsiteY661" fmla="*/ 4444096 h 5537200"/>
              <a:gd name="connsiteX662" fmla="*/ 4076143 w 6466757"/>
              <a:gd name="connsiteY662" fmla="*/ 4439329 h 5537200"/>
              <a:gd name="connsiteX663" fmla="*/ 604767 w 6466757"/>
              <a:gd name="connsiteY663" fmla="*/ 4438749 h 5537200"/>
              <a:gd name="connsiteX664" fmla="*/ 613896 w 6466757"/>
              <a:gd name="connsiteY664" fmla="*/ 4452441 h 5537200"/>
              <a:gd name="connsiteX665" fmla="*/ 531049 w 6466757"/>
              <a:gd name="connsiteY665" fmla="*/ 4495950 h 5537200"/>
              <a:gd name="connsiteX666" fmla="*/ 584690 w 6466757"/>
              <a:gd name="connsiteY666" fmla="*/ 4457210 h 5537200"/>
              <a:gd name="connsiteX667" fmla="*/ 606764 w 6466757"/>
              <a:gd name="connsiteY667" fmla="*/ 4436913 h 5537200"/>
              <a:gd name="connsiteX668" fmla="*/ 604767 w 6466757"/>
              <a:gd name="connsiteY668" fmla="*/ 4438749 h 5537200"/>
              <a:gd name="connsiteX669" fmla="*/ 604359 w 6466757"/>
              <a:gd name="connsiteY669" fmla="*/ 4438137 h 5537200"/>
              <a:gd name="connsiteX670" fmla="*/ 5699091 w 6466757"/>
              <a:gd name="connsiteY670" fmla="*/ 4435157 h 5537200"/>
              <a:gd name="connsiteX671" fmla="*/ 5694323 w 6466757"/>
              <a:gd name="connsiteY671" fmla="*/ 4449461 h 5537200"/>
              <a:gd name="connsiteX672" fmla="*/ 5733064 w 6466757"/>
              <a:gd name="connsiteY672" fmla="*/ 4468533 h 5537200"/>
              <a:gd name="connsiteX673" fmla="*/ 5621013 w 6466757"/>
              <a:gd name="connsiteY673" fmla="*/ 4535884 h 5537200"/>
              <a:gd name="connsiteX674" fmla="*/ 5616245 w 6466757"/>
              <a:gd name="connsiteY674" fmla="*/ 4492374 h 5537200"/>
              <a:gd name="connsiteX675" fmla="*/ 5645449 w 6466757"/>
              <a:gd name="connsiteY675" fmla="*/ 4497142 h 5537200"/>
              <a:gd name="connsiteX676" fmla="*/ 5699091 w 6466757"/>
              <a:gd name="connsiteY676" fmla="*/ 4435157 h 5537200"/>
              <a:gd name="connsiteX677" fmla="*/ 1126468 w 6466757"/>
              <a:gd name="connsiteY677" fmla="*/ 4429793 h 5537200"/>
              <a:gd name="connsiteX678" fmla="*/ 1126468 w 6466757"/>
              <a:gd name="connsiteY678" fmla="*/ 4439329 h 5537200"/>
              <a:gd name="connsiteX679" fmla="*/ 1106799 w 6466757"/>
              <a:gd name="connsiteY679" fmla="*/ 4444096 h 5537200"/>
              <a:gd name="connsiteX680" fmla="*/ 1106799 w 6466757"/>
              <a:gd name="connsiteY680" fmla="*/ 4434560 h 5537200"/>
              <a:gd name="connsiteX681" fmla="*/ 1126468 w 6466757"/>
              <a:gd name="connsiteY681" fmla="*/ 4429793 h 5537200"/>
              <a:gd name="connsiteX682" fmla="*/ 248538 w 6466757"/>
              <a:gd name="connsiteY682" fmla="*/ 4429196 h 5537200"/>
              <a:gd name="connsiteX683" fmla="*/ 209797 w 6466757"/>
              <a:gd name="connsiteY683" fmla="*/ 4477474 h 5537200"/>
              <a:gd name="connsiteX684" fmla="*/ 200261 w 6466757"/>
              <a:gd name="connsiteY684" fmla="*/ 4463169 h 5537200"/>
              <a:gd name="connsiteX685" fmla="*/ 195492 w 6466757"/>
              <a:gd name="connsiteY685" fmla="*/ 4463169 h 5537200"/>
              <a:gd name="connsiteX686" fmla="*/ 248538 w 6466757"/>
              <a:gd name="connsiteY686" fmla="*/ 4429196 h 5537200"/>
              <a:gd name="connsiteX687" fmla="*/ 5070295 w 6466757"/>
              <a:gd name="connsiteY687" fmla="*/ 4421448 h 5537200"/>
              <a:gd name="connsiteX688" fmla="*/ 5011887 w 6466757"/>
              <a:gd name="connsiteY688" fmla="*/ 4522770 h 5537200"/>
              <a:gd name="connsiteX689" fmla="*/ 5104269 w 6466757"/>
              <a:gd name="connsiteY689" fmla="*/ 4479261 h 5537200"/>
              <a:gd name="connsiteX690" fmla="*/ 5079831 w 6466757"/>
              <a:gd name="connsiteY690" fmla="*/ 4498334 h 5537200"/>
              <a:gd name="connsiteX691" fmla="*/ 5104269 w 6466757"/>
              <a:gd name="connsiteY691" fmla="*/ 4493566 h 5537200"/>
              <a:gd name="connsiteX692" fmla="*/ 5109037 w 6466757"/>
              <a:gd name="connsiteY692" fmla="*/ 4512639 h 5537200"/>
              <a:gd name="connsiteX693" fmla="*/ 5070295 w 6466757"/>
              <a:gd name="connsiteY693" fmla="*/ 4517407 h 5537200"/>
              <a:gd name="connsiteX694" fmla="*/ 5085197 w 6466757"/>
              <a:gd name="connsiteY694" fmla="*/ 4531711 h 5537200"/>
              <a:gd name="connsiteX695" fmla="*/ 4982682 w 6466757"/>
              <a:gd name="connsiteY695" fmla="*/ 4603829 h 5537200"/>
              <a:gd name="connsiteX696" fmla="*/ 4973146 w 6466757"/>
              <a:gd name="connsiteY696" fmla="*/ 4618133 h 5537200"/>
              <a:gd name="connsiteX697" fmla="*/ 4958245 w 6466757"/>
              <a:gd name="connsiteY697" fmla="*/ 4599060 h 5537200"/>
              <a:gd name="connsiteX698" fmla="*/ 4850963 w 6466757"/>
              <a:gd name="connsiteY698" fmla="*/ 4642570 h 5537200"/>
              <a:gd name="connsiteX699" fmla="*/ 4694806 w 6466757"/>
              <a:gd name="connsiteY699" fmla="*/ 4709919 h 5537200"/>
              <a:gd name="connsiteX700" fmla="*/ 4694806 w 6466757"/>
              <a:gd name="connsiteY700" fmla="*/ 4690847 h 5537200"/>
              <a:gd name="connsiteX701" fmla="*/ 4650701 w 6466757"/>
              <a:gd name="connsiteY701" fmla="*/ 4739124 h 5537200"/>
              <a:gd name="connsiteX702" fmla="*/ 4670370 w 6466757"/>
              <a:gd name="connsiteY702" fmla="*/ 4743892 h 5537200"/>
              <a:gd name="connsiteX703" fmla="*/ 4372959 w 6466757"/>
              <a:gd name="connsiteY703" fmla="*/ 4912564 h 5537200"/>
              <a:gd name="connsiteX704" fmla="*/ 4387859 w 6466757"/>
              <a:gd name="connsiteY704" fmla="*/ 4926869 h 5537200"/>
              <a:gd name="connsiteX705" fmla="*/ 4504677 w 6466757"/>
              <a:gd name="connsiteY705" fmla="*/ 4864287 h 5537200"/>
              <a:gd name="connsiteX706" fmla="*/ 4265675 w 6466757"/>
              <a:gd name="connsiteY706" fmla="*/ 5004350 h 5537200"/>
              <a:gd name="connsiteX707" fmla="*/ 4314549 w 6466757"/>
              <a:gd name="connsiteY707" fmla="*/ 5009119 h 5537200"/>
              <a:gd name="connsiteX708" fmla="*/ 4363423 w 6466757"/>
              <a:gd name="connsiteY708" fmla="*/ 4975146 h 5537200"/>
              <a:gd name="connsiteX709" fmla="*/ 4363423 w 6466757"/>
              <a:gd name="connsiteY709" fmla="*/ 5004350 h 5537200"/>
              <a:gd name="connsiteX710" fmla="*/ 4441500 w 6466757"/>
              <a:gd name="connsiteY710" fmla="*/ 4946537 h 5537200"/>
              <a:gd name="connsiteX711" fmla="*/ 4441500 w 6466757"/>
              <a:gd name="connsiteY711" fmla="*/ 4965610 h 5537200"/>
              <a:gd name="connsiteX712" fmla="*/ 4495141 w 6466757"/>
              <a:gd name="connsiteY712" fmla="*/ 4926869 h 5537200"/>
              <a:gd name="connsiteX713" fmla="*/ 4495141 w 6466757"/>
              <a:gd name="connsiteY713" fmla="*/ 4945941 h 5537200"/>
              <a:gd name="connsiteX714" fmla="*/ 4402759 w 6466757"/>
              <a:gd name="connsiteY714" fmla="*/ 5008522 h 5537200"/>
              <a:gd name="connsiteX715" fmla="*/ 4471301 w 6466757"/>
              <a:gd name="connsiteY715" fmla="*/ 4984682 h 5537200"/>
              <a:gd name="connsiteX716" fmla="*/ 4471301 w 6466757"/>
              <a:gd name="connsiteY716" fmla="*/ 5013887 h 5537200"/>
              <a:gd name="connsiteX717" fmla="*/ 4344351 w 6466757"/>
              <a:gd name="connsiteY717" fmla="*/ 5086004 h 5537200"/>
              <a:gd name="connsiteX718" fmla="*/ 4388455 w 6466757"/>
              <a:gd name="connsiteY718" fmla="*/ 5095541 h 5537200"/>
              <a:gd name="connsiteX719" fmla="*/ 4198327 w 6466757"/>
              <a:gd name="connsiteY719" fmla="*/ 5196864 h 5537200"/>
              <a:gd name="connsiteX720" fmla="*/ 4227531 w 6466757"/>
              <a:gd name="connsiteY720" fmla="*/ 5196864 h 5537200"/>
              <a:gd name="connsiteX721" fmla="*/ 4183426 w 6466757"/>
              <a:gd name="connsiteY721" fmla="*/ 5283881 h 5537200"/>
              <a:gd name="connsiteX722" fmla="*/ 4008198 w 6466757"/>
              <a:gd name="connsiteY722" fmla="*/ 5341695 h 5537200"/>
              <a:gd name="connsiteX723" fmla="*/ 4105944 w 6466757"/>
              <a:gd name="connsiteY723" fmla="*/ 5293417 h 5537200"/>
              <a:gd name="connsiteX724" fmla="*/ 4188790 w 6466757"/>
              <a:gd name="connsiteY724" fmla="*/ 5235604 h 5537200"/>
              <a:gd name="connsiteX725" fmla="*/ 4154817 w 6466757"/>
              <a:gd name="connsiteY725" fmla="*/ 5221300 h 5537200"/>
              <a:gd name="connsiteX726" fmla="*/ 4159586 w 6466757"/>
              <a:gd name="connsiteY726" fmla="*/ 5192095 h 5537200"/>
              <a:gd name="connsiteX727" fmla="*/ 4061839 w 6466757"/>
              <a:gd name="connsiteY727" fmla="*/ 5226068 h 5537200"/>
              <a:gd name="connsiteX728" fmla="*/ 4066607 w 6466757"/>
              <a:gd name="connsiteY728" fmla="*/ 5264810 h 5537200"/>
              <a:gd name="connsiteX729" fmla="*/ 3983761 w 6466757"/>
              <a:gd name="connsiteY729" fmla="*/ 5317854 h 5537200"/>
              <a:gd name="connsiteX730" fmla="*/ 3832374 w 6466757"/>
              <a:gd name="connsiteY730" fmla="*/ 5356596 h 5537200"/>
              <a:gd name="connsiteX731" fmla="*/ 3832374 w 6466757"/>
              <a:gd name="connsiteY731" fmla="*/ 5370899 h 5537200"/>
              <a:gd name="connsiteX732" fmla="*/ 3677410 w 6466757"/>
              <a:gd name="connsiteY732" fmla="*/ 5450170 h 5537200"/>
              <a:gd name="connsiteX733" fmla="*/ 3682178 w 6466757"/>
              <a:gd name="connsiteY733" fmla="*/ 5440633 h 5537200"/>
              <a:gd name="connsiteX734" fmla="*/ 3662509 w 6466757"/>
              <a:gd name="connsiteY734" fmla="*/ 5440633 h 5537200"/>
              <a:gd name="connsiteX735" fmla="*/ 3652973 w 6466757"/>
              <a:gd name="connsiteY735" fmla="*/ 5450170 h 5537200"/>
              <a:gd name="connsiteX736" fmla="*/ 3487281 w 6466757"/>
              <a:gd name="connsiteY736" fmla="*/ 5503215 h 5537200"/>
              <a:gd name="connsiteX737" fmla="*/ 3511717 w 6466757"/>
              <a:gd name="connsiteY737" fmla="*/ 5484142 h 5537200"/>
              <a:gd name="connsiteX738" fmla="*/ 3506950 w 6466757"/>
              <a:gd name="connsiteY738" fmla="*/ 5465070 h 5537200"/>
              <a:gd name="connsiteX739" fmla="*/ 3551054 w 6466757"/>
              <a:gd name="connsiteY739" fmla="*/ 5465070 h 5537200"/>
              <a:gd name="connsiteX740" fmla="*/ 3672642 w 6466757"/>
              <a:gd name="connsiteY740" fmla="*/ 5397721 h 5537200"/>
              <a:gd name="connsiteX741" fmla="*/ 3745952 w 6466757"/>
              <a:gd name="connsiteY741" fmla="*/ 5363748 h 5537200"/>
              <a:gd name="connsiteX742" fmla="*/ 3819261 w 6466757"/>
              <a:gd name="connsiteY742" fmla="*/ 5320239 h 5537200"/>
              <a:gd name="connsiteX743" fmla="*/ 3590392 w 6466757"/>
              <a:gd name="connsiteY743" fmla="*/ 5382820 h 5537200"/>
              <a:gd name="connsiteX744" fmla="*/ 3590392 w 6466757"/>
              <a:gd name="connsiteY744" fmla="*/ 5373284 h 5537200"/>
              <a:gd name="connsiteX745" fmla="*/ 3531983 w 6466757"/>
              <a:gd name="connsiteY745" fmla="*/ 5382820 h 5537200"/>
              <a:gd name="connsiteX746" fmla="*/ 3546883 w 6466757"/>
              <a:gd name="connsiteY746" fmla="*/ 5382820 h 5537200"/>
              <a:gd name="connsiteX747" fmla="*/ 3444368 w 6466757"/>
              <a:gd name="connsiteY747" fmla="*/ 5435865 h 5537200"/>
              <a:gd name="connsiteX748" fmla="*/ 3254239 w 6466757"/>
              <a:gd name="connsiteY748" fmla="*/ 5469838 h 5537200"/>
              <a:gd name="connsiteX749" fmla="*/ 3239339 w 6466757"/>
              <a:gd name="connsiteY749" fmla="*/ 5488910 h 5537200"/>
              <a:gd name="connsiteX750" fmla="*/ 3248875 w 6466757"/>
              <a:gd name="connsiteY750" fmla="*/ 5459706 h 5537200"/>
              <a:gd name="connsiteX751" fmla="*/ 3204769 w 6466757"/>
              <a:gd name="connsiteY751" fmla="*/ 5450170 h 5537200"/>
              <a:gd name="connsiteX752" fmla="*/ 3336489 w 6466757"/>
              <a:gd name="connsiteY752" fmla="*/ 5382820 h 5537200"/>
              <a:gd name="connsiteX753" fmla="*/ 3560591 w 6466757"/>
              <a:gd name="connsiteY753" fmla="*/ 5334543 h 5537200"/>
              <a:gd name="connsiteX754" fmla="*/ 3551054 w 6466757"/>
              <a:gd name="connsiteY754" fmla="*/ 5348848 h 5537200"/>
              <a:gd name="connsiteX755" fmla="*/ 3599928 w 6466757"/>
              <a:gd name="connsiteY755" fmla="*/ 5319642 h 5537200"/>
              <a:gd name="connsiteX756" fmla="*/ 3658337 w 6466757"/>
              <a:gd name="connsiteY756" fmla="*/ 5333947 h 5537200"/>
              <a:gd name="connsiteX757" fmla="*/ 3678006 w 6466757"/>
              <a:gd name="connsiteY757" fmla="*/ 5314875 h 5537200"/>
              <a:gd name="connsiteX758" fmla="*/ 3668470 w 6466757"/>
              <a:gd name="connsiteY758" fmla="*/ 5285669 h 5537200"/>
              <a:gd name="connsiteX759" fmla="*/ 3653570 w 6466757"/>
              <a:gd name="connsiteY759" fmla="*/ 5295206 h 5537200"/>
              <a:gd name="connsiteX760" fmla="*/ 3638669 w 6466757"/>
              <a:gd name="connsiteY760" fmla="*/ 5280902 h 5537200"/>
              <a:gd name="connsiteX761" fmla="*/ 3672642 w 6466757"/>
              <a:gd name="connsiteY761" fmla="*/ 5251696 h 5537200"/>
              <a:gd name="connsiteX762" fmla="*/ 3697078 w 6466757"/>
              <a:gd name="connsiteY762" fmla="*/ 5256465 h 5537200"/>
              <a:gd name="connsiteX763" fmla="*/ 3775156 w 6466757"/>
              <a:gd name="connsiteY763" fmla="*/ 5227260 h 5537200"/>
              <a:gd name="connsiteX764" fmla="*/ 3745952 w 6466757"/>
              <a:gd name="connsiteY764" fmla="*/ 5217724 h 5537200"/>
              <a:gd name="connsiteX765" fmla="*/ 3814493 w 6466757"/>
              <a:gd name="connsiteY765" fmla="*/ 5188519 h 5537200"/>
              <a:gd name="connsiteX766" fmla="*/ 3921776 w 6466757"/>
              <a:gd name="connsiteY766" fmla="*/ 5164678 h 5537200"/>
              <a:gd name="connsiteX767" fmla="*/ 3887802 w 6466757"/>
              <a:gd name="connsiteY767" fmla="*/ 5164678 h 5537200"/>
              <a:gd name="connsiteX768" fmla="*/ 3936676 w 6466757"/>
              <a:gd name="connsiteY768" fmla="*/ 5145606 h 5537200"/>
              <a:gd name="connsiteX769" fmla="*/ 3927140 w 6466757"/>
              <a:gd name="connsiteY769" fmla="*/ 5159911 h 5537200"/>
              <a:gd name="connsiteX770" fmla="*/ 3961113 w 6466757"/>
              <a:gd name="connsiteY770" fmla="*/ 5145606 h 5537200"/>
              <a:gd name="connsiteX771" fmla="*/ 3956345 w 6466757"/>
              <a:gd name="connsiteY771" fmla="*/ 5131302 h 5537200"/>
              <a:gd name="connsiteX772" fmla="*/ 4097601 w 6466757"/>
              <a:gd name="connsiteY772" fmla="*/ 5063951 h 5537200"/>
              <a:gd name="connsiteX773" fmla="*/ 4102368 w 6466757"/>
              <a:gd name="connsiteY773" fmla="*/ 5083024 h 5537200"/>
              <a:gd name="connsiteX774" fmla="*/ 4141108 w 6466757"/>
              <a:gd name="connsiteY774" fmla="*/ 5078257 h 5537200"/>
              <a:gd name="connsiteX775" fmla="*/ 4116673 w 6466757"/>
              <a:gd name="connsiteY775" fmla="*/ 5097329 h 5537200"/>
              <a:gd name="connsiteX776" fmla="*/ 4185214 w 6466757"/>
              <a:gd name="connsiteY776" fmla="*/ 5097329 h 5537200"/>
              <a:gd name="connsiteX777" fmla="*/ 4200114 w 6466757"/>
              <a:gd name="connsiteY777" fmla="*/ 5087793 h 5537200"/>
              <a:gd name="connsiteX778" fmla="*/ 4161373 w 6466757"/>
              <a:gd name="connsiteY778" fmla="*/ 5073488 h 5537200"/>
              <a:gd name="connsiteX779" fmla="*/ 4263888 w 6466757"/>
              <a:gd name="connsiteY779" fmla="*/ 5020443 h 5537200"/>
              <a:gd name="connsiteX780" fmla="*/ 4176273 w 6466757"/>
              <a:gd name="connsiteY780" fmla="*/ 5039516 h 5537200"/>
              <a:gd name="connsiteX781" fmla="*/ 4161373 w 6466757"/>
              <a:gd name="connsiteY781" fmla="*/ 5020443 h 5537200"/>
              <a:gd name="connsiteX782" fmla="*/ 4170909 w 6466757"/>
              <a:gd name="connsiteY782" fmla="*/ 5001371 h 5537200"/>
              <a:gd name="connsiteX783" fmla="*/ 4078527 w 6466757"/>
              <a:gd name="connsiteY783" fmla="*/ 5049648 h 5537200"/>
              <a:gd name="connsiteX784" fmla="*/ 3859194 w 6466757"/>
              <a:gd name="connsiteY784" fmla="*/ 5131897 h 5537200"/>
              <a:gd name="connsiteX785" fmla="*/ 3878863 w 6466757"/>
              <a:gd name="connsiteY785" fmla="*/ 5112826 h 5537200"/>
              <a:gd name="connsiteX786" fmla="*/ 3863962 w 6466757"/>
              <a:gd name="connsiteY786" fmla="*/ 5088985 h 5537200"/>
              <a:gd name="connsiteX787" fmla="*/ 3961709 w 6466757"/>
              <a:gd name="connsiteY787" fmla="*/ 5065144 h 5537200"/>
              <a:gd name="connsiteX788" fmla="*/ 3966477 w 6466757"/>
              <a:gd name="connsiteY788" fmla="*/ 5046072 h 5537200"/>
              <a:gd name="connsiteX789" fmla="*/ 4141705 w 6466757"/>
              <a:gd name="connsiteY789" fmla="*/ 4983490 h 5537200"/>
              <a:gd name="connsiteX790" fmla="*/ 4282961 w 6466757"/>
              <a:gd name="connsiteY790" fmla="*/ 4891704 h 5537200"/>
              <a:gd name="connsiteX791" fmla="*/ 4292497 w 6466757"/>
              <a:gd name="connsiteY791" fmla="*/ 4910776 h 5537200"/>
              <a:gd name="connsiteX792" fmla="*/ 4365807 w 6466757"/>
              <a:gd name="connsiteY792" fmla="*/ 4848195 h 5537200"/>
              <a:gd name="connsiteX793" fmla="*/ 4214419 w 6466757"/>
              <a:gd name="connsiteY793" fmla="*/ 4910776 h 5537200"/>
              <a:gd name="connsiteX794" fmla="*/ 4145877 w 6466757"/>
              <a:gd name="connsiteY794" fmla="*/ 4939981 h 5537200"/>
              <a:gd name="connsiteX795" fmla="*/ 4257929 w 6466757"/>
              <a:gd name="connsiteY795" fmla="*/ 4877400 h 5537200"/>
              <a:gd name="connsiteX796" fmla="*/ 4316337 w 6466757"/>
              <a:gd name="connsiteY796" fmla="*/ 4833890 h 5537200"/>
              <a:gd name="connsiteX797" fmla="*/ 4340774 w 6466757"/>
              <a:gd name="connsiteY797" fmla="*/ 4838659 h 5537200"/>
              <a:gd name="connsiteX798" fmla="*/ 4394415 w 6466757"/>
              <a:gd name="connsiteY798" fmla="*/ 4776077 h 5537200"/>
              <a:gd name="connsiteX799" fmla="*/ 4399183 w 6466757"/>
              <a:gd name="connsiteY799" fmla="*/ 4752236 h 5537200"/>
              <a:gd name="connsiteX800" fmla="*/ 4389647 w 6466757"/>
              <a:gd name="connsiteY800" fmla="*/ 4737933 h 5537200"/>
              <a:gd name="connsiteX801" fmla="*/ 4360443 w 6466757"/>
              <a:gd name="connsiteY801" fmla="*/ 4752236 h 5537200"/>
              <a:gd name="connsiteX802" fmla="*/ 4394415 w 6466757"/>
              <a:gd name="connsiteY802" fmla="*/ 4713496 h 5537200"/>
              <a:gd name="connsiteX803" fmla="*/ 4374747 w 6466757"/>
              <a:gd name="connsiteY803" fmla="*/ 4689655 h 5537200"/>
              <a:gd name="connsiteX804" fmla="*/ 4336005 w 6466757"/>
              <a:gd name="connsiteY804" fmla="*/ 4689655 h 5537200"/>
              <a:gd name="connsiteX805" fmla="*/ 4374747 w 6466757"/>
              <a:gd name="connsiteY805" fmla="*/ 4660451 h 5537200"/>
              <a:gd name="connsiteX806" fmla="*/ 4526135 w 6466757"/>
              <a:gd name="connsiteY806" fmla="*/ 4621709 h 5537200"/>
              <a:gd name="connsiteX807" fmla="*/ 4506466 w 6466757"/>
              <a:gd name="connsiteY807" fmla="*/ 4612173 h 5537200"/>
              <a:gd name="connsiteX808" fmla="*/ 4526135 w 6466757"/>
              <a:gd name="connsiteY808" fmla="*/ 4578200 h 5537200"/>
              <a:gd name="connsiteX809" fmla="*/ 4560107 w 6466757"/>
              <a:gd name="connsiteY809" fmla="*/ 4582969 h 5537200"/>
              <a:gd name="connsiteX810" fmla="*/ 4735335 w 6466757"/>
              <a:gd name="connsiteY810" fmla="*/ 4457210 h 5537200"/>
              <a:gd name="connsiteX811" fmla="*/ 4774077 w 6466757"/>
              <a:gd name="connsiteY811" fmla="*/ 4457210 h 5537200"/>
              <a:gd name="connsiteX812" fmla="*/ 4778845 w 6466757"/>
              <a:gd name="connsiteY812" fmla="*/ 4500719 h 5537200"/>
              <a:gd name="connsiteX813" fmla="*/ 4754409 w 6466757"/>
              <a:gd name="connsiteY813" fmla="*/ 4505487 h 5537200"/>
              <a:gd name="connsiteX814" fmla="*/ 4778845 w 6466757"/>
              <a:gd name="connsiteY814" fmla="*/ 4510255 h 5537200"/>
              <a:gd name="connsiteX815" fmla="*/ 4763945 w 6466757"/>
              <a:gd name="connsiteY815" fmla="*/ 4524559 h 5537200"/>
              <a:gd name="connsiteX816" fmla="*/ 4802685 w 6466757"/>
              <a:gd name="connsiteY816" fmla="*/ 4495355 h 5537200"/>
              <a:gd name="connsiteX817" fmla="*/ 4822354 w 6466757"/>
              <a:gd name="connsiteY817" fmla="*/ 4461382 h 5537200"/>
              <a:gd name="connsiteX818" fmla="*/ 4831890 w 6466757"/>
              <a:gd name="connsiteY818" fmla="*/ 4504891 h 5537200"/>
              <a:gd name="connsiteX819" fmla="*/ 4680502 w 6466757"/>
              <a:gd name="connsiteY819" fmla="*/ 4577008 h 5537200"/>
              <a:gd name="connsiteX820" fmla="*/ 4685270 w 6466757"/>
              <a:gd name="connsiteY820" fmla="*/ 4562704 h 5537200"/>
              <a:gd name="connsiteX821" fmla="*/ 4660835 w 6466757"/>
              <a:gd name="connsiteY821" fmla="*/ 4567472 h 5537200"/>
              <a:gd name="connsiteX822" fmla="*/ 4685270 w 6466757"/>
              <a:gd name="connsiteY822" fmla="*/ 4601444 h 5537200"/>
              <a:gd name="connsiteX823" fmla="*/ 4626861 w 6466757"/>
              <a:gd name="connsiteY823" fmla="*/ 4654490 h 5537200"/>
              <a:gd name="connsiteX824" fmla="*/ 4714475 w 6466757"/>
              <a:gd name="connsiteY824" fmla="*/ 4625286 h 5537200"/>
              <a:gd name="connsiteX825" fmla="*/ 4719243 w 6466757"/>
              <a:gd name="connsiteY825" fmla="*/ 4644358 h 5537200"/>
              <a:gd name="connsiteX826" fmla="*/ 4802089 w 6466757"/>
              <a:gd name="connsiteY826" fmla="*/ 4572240 h 5537200"/>
              <a:gd name="connsiteX827" fmla="*/ 4880167 w 6466757"/>
              <a:gd name="connsiteY827" fmla="*/ 4538267 h 5537200"/>
              <a:gd name="connsiteX828" fmla="*/ 4870631 w 6466757"/>
              <a:gd name="connsiteY828" fmla="*/ 4562108 h 5537200"/>
              <a:gd name="connsiteX829" fmla="*/ 4899836 w 6466757"/>
              <a:gd name="connsiteY829" fmla="*/ 4518598 h 5537200"/>
              <a:gd name="connsiteX830" fmla="*/ 4914736 w 6466757"/>
              <a:gd name="connsiteY830" fmla="*/ 4542439 h 5537200"/>
              <a:gd name="connsiteX831" fmla="*/ 4977913 w 6466757"/>
              <a:gd name="connsiteY831" fmla="*/ 4503698 h 5537200"/>
              <a:gd name="connsiteX832" fmla="*/ 5070295 w 6466757"/>
              <a:gd name="connsiteY832" fmla="*/ 4421448 h 5537200"/>
              <a:gd name="connsiteX833" fmla="*/ 4110116 w 6466757"/>
              <a:gd name="connsiteY833" fmla="*/ 4420256 h 5537200"/>
              <a:gd name="connsiteX834" fmla="*/ 4105348 w 6466757"/>
              <a:gd name="connsiteY834" fmla="*/ 4439329 h 5537200"/>
              <a:gd name="connsiteX835" fmla="*/ 4110116 w 6466757"/>
              <a:gd name="connsiteY835" fmla="*/ 4420256 h 5537200"/>
              <a:gd name="connsiteX836" fmla="*/ 4933808 w 6466757"/>
              <a:gd name="connsiteY836" fmla="*/ 4414892 h 5537200"/>
              <a:gd name="connsiteX837" fmla="*/ 4933808 w 6466757"/>
              <a:gd name="connsiteY837" fmla="*/ 4458402 h 5537200"/>
              <a:gd name="connsiteX838" fmla="*/ 4846195 w 6466757"/>
              <a:gd name="connsiteY838" fmla="*/ 4487606 h 5537200"/>
              <a:gd name="connsiteX839" fmla="*/ 4846195 w 6466757"/>
              <a:gd name="connsiteY839" fmla="*/ 4429196 h 5537200"/>
              <a:gd name="connsiteX840" fmla="*/ 4899836 w 6466757"/>
              <a:gd name="connsiteY840" fmla="*/ 4424429 h 5537200"/>
              <a:gd name="connsiteX841" fmla="*/ 4855731 w 6466757"/>
              <a:gd name="connsiteY841" fmla="*/ 4458402 h 5537200"/>
              <a:gd name="connsiteX842" fmla="*/ 4933808 w 6466757"/>
              <a:gd name="connsiteY842" fmla="*/ 4414892 h 5537200"/>
              <a:gd name="connsiteX843" fmla="*/ 1436228 w 6466757"/>
              <a:gd name="connsiteY843" fmla="*/ 4413523 h 5537200"/>
              <a:gd name="connsiteX844" fmla="*/ 1409575 w 6466757"/>
              <a:gd name="connsiteY844" fmla="*/ 4434560 h 5537200"/>
              <a:gd name="connsiteX845" fmla="*/ 1434011 w 6466757"/>
              <a:gd name="connsiteY845" fmla="*/ 4439329 h 5537200"/>
              <a:gd name="connsiteX846" fmla="*/ 1443547 w 6466757"/>
              <a:gd name="connsiteY846" fmla="*/ 4420256 h 5537200"/>
              <a:gd name="connsiteX847" fmla="*/ 1448316 w 6466757"/>
              <a:gd name="connsiteY847" fmla="*/ 4420256 h 5537200"/>
              <a:gd name="connsiteX848" fmla="*/ 1436228 w 6466757"/>
              <a:gd name="connsiteY848" fmla="*/ 4413523 h 5537200"/>
              <a:gd name="connsiteX849" fmla="*/ 4807453 w 6466757"/>
              <a:gd name="connsiteY849" fmla="*/ 4410124 h 5537200"/>
              <a:gd name="connsiteX850" fmla="*/ 4807453 w 6466757"/>
              <a:gd name="connsiteY850" fmla="*/ 4424429 h 5537200"/>
              <a:gd name="connsiteX851" fmla="*/ 4787785 w 6466757"/>
              <a:gd name="connsiteY851" fmla="*/ 4419660 h 5537200"/>
              <a:gd name="connsiteX852" fmla="*/ 4807453 w 6466757"/>
              <a:gd name="connsiteY852" fmla="*/ 4410124 h 5537200"/>
              <a:gd name="connsiteX853" fmla="*/ 5337906 w 6466757"/>
              <a:gd name="connsiteY853" fmla="*/ 4405356 h 5537200"/>
              <a:gd name="connsiteX854" fmla="*/ 5357575 w 6466757"/>
              <a:gd name="connsiteY854" fmla="*/ 4419660 h 5537200"/>
              <a:gd name="connsiteX855" fmla="*/ 5348039 w 6466757"/>
              <a:gd name="connsiteY855" fmla="*/ 4458402 h 5537200"/>
              <a:gd name="connsiteX856" fmla="*/ 5289033 w 6466757"/>
              <a:gd name="connsiteY856" fmla="*/ 4482838 h 5537200"/>
              <a:gd name="connsiteX857" fmla="*/ 5337906 w 6466757"/>
              <a:gd name="connsiteY857" fmla="*/ 4405356 h 5537200"/>
              <a:gd name="connsiteX858" fmla="*/ 765879 w 6466757"/>
              <a:gd name="connsiteY858" fmla="*/ 4400587 h 5537200"/>
              <a:gd name="connsiteX859" fmla="*/ 697337 w 6466757"/>
              <a:gd name="connsiteY859" fmla="*/ 4444096 h 5537200"/>
              <a:gd name="connsiteX860" fmla="*/ 765879 w 6466757"/>
              <a:gd name="connsiteY860" fmla="*/ 4400587 h 5537200"/>
              <a:gd name="connsiteX861" fmla="*/ 5596577 w 6466757"/>
              <a:gd name="connsiteY861" fmla="*/ 4391051 h 5537200"/>
              <a:gd name="connsiteX862" fmla="*/ 5591808 w 6466757"/>
              <a:gd name="connsiteY862" fmla="*/ 4420256 h 5537200"/>
              <a:gd name="connsiteX863" fmla="*/ 5611477 w 6466757"/>
              <a:gd name="connsiteY863" fmla="*/ 4395820 h 5537200"/>
              <a:gd name="connsiteX864" fmla="*/ 5596577 w 6466757"/>
              <a:gd name="connsiteY864" fmla="*/ 4391051 h 5537200"/>
              <a:gd name="connsiteX865" fmla="*/ 5016654 w 6466757"/>
              <a:gd name="connsiteY865" fmla="*/ 4386284 h 5537200"/>
              <a:gd name="connsiteX866" fmla="*/ 5026191 w 6466757"/>
              <a:gd name="connsiteY866" fmla="*/ 4410124 h 5537200"/>
              <a:gd name="connsiteX867" fmla="*/ 4967782 w 6466757"/>
              <a:gd name="connsiteY867" fmla="*/ 4439329 h 5537200"/>
              <a:gd name="connsiteX868" fmla="*/ 5016654 w 6466757"/>
              <a:gd name="connsiteY868" fmla="*/ 4386284 h 5537200"/>
              <a:gd name="connsiteX869" fmla="*/ 472044 w 6466757"/>
              <a:gd name="connsiteY869" fmla="*/ 4379439 h 5537200"/>
              <a:gd name="connsiteX870" fmla="*/ 492308 w 6466757"/>
              <a:gd name="connsiteY870" fmla="*/ 4386284 h 5537200"/>
              <a:gd name="connsiteX871" fmla="*/ 429131 w 6466757"/>
              <a:gd name="connsiteY871" fmla="*/ 4434560 h 5537200"/>
              <a:gd name="connsiteX872" fmla="*/ 423767 w 6466757"/>
              <a:gd name="connsiteY872" fmla="*/ 4420256 h 5537200"/>
              <a:gd name="connsiteX873" fmla="*/ 472044 w 6466757"/>
              <a:gd name="connsiteY873" fmla="*/ 4379439 h 5537200"/>
              <a:gd name="connsiteX874" fmla="*/ 5431480 w 6466757"/>
              <a:gd name="connsiteY874" fmla="*/ 4371979 h 5537200"/>
              <a:gd name="connsiteX875" fmla="*/ 5402277 w 6466757"/>
              <a:gd name="connsiteY875" fmla="*/ 4386284 h 5537200"/>
              <a:gd name="connsiteX876" fmla="*/ 5417177 w 6466757"/>
              <a:gd name="connsiteY876" fmla="*/ 4425024 h 5537200"/>
              <a:gd name="connsiteX877" fmla="*/ 5436844 w 6466757"/>
              <a:gd name="connsiteY877" fmla="*/ 4429793 h 5537200"/>
              <a:gd name="connsiteX878" fmla="*/ 5432077 w 6466757"/>
              <a:gd name="connsiteY878" fmla="*/ 4482838 h 5537200"/>
              <a:gd name="connsiteX879" fmla="*/ 5436844 w 6466757"/>
              <a:gd name="connsiteY879" fmla="*/ 4492374 h 5537200"/>
              <a:gd name="connsiteX880" fmla="*/ 5505387 w 6466757"/>
              <a:gd name="connsiteY880" fmla="*/ 4434560 h 5537200"/>
              <a:gd name="connsiteX881" fmla="*/ 5568564 w 6466757"/>
              <a:gd name="connsiteY881" fmla="*/ 4410720 h 5537200"/>
              <a:gd name="connsiteX882" fmla="*/ 5524459 w 6466757"/>
              <a:gd name="connsiteY882" fmla="*/ 4473302 h 5537200"/>
              <a:gd name="connsiteX883" fmla="*/ 5470818 w 6466757"/>
              <a:gd name="connsiteY883" fmla="*/ 4497142 h 5537200"/>
              <a:gd name="connsiteX884" fmla="*/ 5451149 w 6466757"/>
              <a:gd name="connsiteY884" fmla="*/ 4506678 h 5537200"/>
              <a:gd name="connsiteX885" fmla="*/ 5431480 w 6466757"/>
              <a:gd name="connsiteY885" fmla="*/ 4559724 h 5537200"/>
              <a:gd name="connsiteX886" fmla="*/ 5393337 w 6466757"/>
              <a:gd name="connsiteY886" fmla="*/ 4588929 h 5537200"/>
              <a:gd name="connsiteX887" fmla="*/ 5373667 w 6466757"/>
              <a:gd name="connsiteY887" fmla="*/ 4588929 h 5537200"/>
              <a:gd name="connsiteX888" fmla="*/ 5378435 w 6466757"/>
              <a:gd name="connsiteY888" fmla="*/ 4565088 h 5537200"/>
              <a:gd name="connsiteX889" fmla="*/ 5339695 w 6466757"/>
              <a:gd name="connsiteY889" fmla="*/ 4579393 h 5537200"/>
              <a:gd name="connsiteX890" fmla="*/ 5373667 w 6466757"/>
              <a:gd name="connsiteY890" fmla="*/ 4550188 h 5537200"/>
              <a:gd name="connsiteX891" fmla="*/ 5378435 w 6466757"/>
              <a:gd name="connsiteY891" fmla="*/ 4574029 h 5537200"/>
              <a:gd name="connsiteX892" fmla="*/ 5417177 w 6466757"/>
              <a:gd name="connsiteY892" fmla="*/ 4559724 h 5537200"/>
              <a:gd name="connsiteX893" fmla="*/ 5417177 w 6466757"/>
              <a:gd name="connsiteY893" fmla="*/ 4550188 h 5537200"/>
              <a:gd name="connsiteX894" fmla="*/ 5402277 w 6466757"/>
              <a:gd name="connsiteY894" fmla="*/ 4497142 h 5537200"/>
              <a:gd name="connsiteX895" fmla="*/ 5387375 w 6466757"/>
              <a:gd name="connsiteY895" fmla="*/ 4497142 h 5537200"/>
              <a:gd name="connsiteX896" fmla="*/ 5411813 w 6466757"/>
              <a:gd name="connsiteY896" fmla="*/ 4434560 h 5537200"/>
              <a:gd name="connsiteX897" fmla="*/ 5382607 w 6466757"/>
              <a:gd name="connsiteY897" fmla="*/ 4415488 h 5537200"/>
              <a:gd name="connsiteX898" fmla="*/ 5431480 w 6466757"/>
              <a:gd name="connsiteY898" fmla="*/ 4371979 h 5537200"/>
              <a:gd name="connsiteX899" fmla="*/ 4091044 w 6466757"/>
              <a:gd name="connsiteY899" fmla="*/ 4367211 h 5537200"/>
              <a:gd name="connsiteX900" fmla="*/ 4022503 w 6466757"/>
              <a:gd name="connsiteY900" fmla="*/ 4391051 h 5537200"/>
              <a:gd name="connsiteX901" fmla="*/ 4091044 w 6466757"/>
              <a:gd name="connsiteY901" fmla="*/ 4367211 h 5537200"/>
              <a:gd name="connsiteX902" fmla="*/ 1471560 w 6466757"/>
              <a:gd name="connsiteY902" fmla="*/ 4365423 h 5537200"/>
              <a:gd name="connsiteX903" fmla="*/ 1467387 w 6466757"/>
              <a:gd name="connsiteY903" fmla="*/ 4366614 h 5537200"/>
              <a:gd name="connsiteX904" fmla="*/ 1442952 w 6466757"/>
              <a:gd name="connsiteY904" fmla="*/ 4371383 h 5537200"/>
              <a:gd name="connsiteX905" fmla="*/ 1467387 w 6466757"/>
              <a:gd name="connsiteY905" fmla="*/ 4410124 h 5537200"/>
              <a:gd name="connsiteX906" fmla="*/ 1487057 w 6466757"/>
              <a:gd name="connsiteY906" fmla="*/ 4410124 h 5537200"/>
              <a:gd name="connsiteX907" fmla="*/ 1501361 w 6466757"/>
              <a:gd name="connsiteY907" fmla="*/ 4376151 h 5537200"/>
              <a:gd name="connsiteX908" fmla="*/ 1472156 w 6466757"/>
              <a:gd name="connsiteY908" fmla="*/ 4371383 h 5537200"/>
              <a:gd name="connsiteX909" fmla="*/ 1471560 w 6466757"/>
              <a:gd name="connsiteY909" fmla="*/ 4365423 h 5537200"/>
              <a:gd name="connsiteX910" fmla="*/ 5645449 w 6466757"/>
              <a:gd name="connsiteY910" fmla="*/ 4361847 h 5537200"/>
              <a:gd name="connsiteX911" fmla="*/ 5680615 w 6466757"/>
              <a:gd name="connsiteY911" fmla="*/ 4375555 h 5537200"/>
              <a:gd name="connsiteX912" fmla="*/ 5665715 w 6466757"/>
              <a:gd name="connsiteY912" fmla="*/ 4433368 h 5537200"/>
              <a:gd name="connsiteX913" fmla="*/ 5660946 w 6466757"/>
              <a:gd name="connsiteY913" fmla="*/ 4409528 h 5537200"/>
              <a:gd name="connsiteX914" fmla="*/ 5646046 w 6466757"/>
              <a:gd name="connsiteY914" fmla="*/ 4409528 h 5537200"/>
              <a:gd name="connsiteX915" fmla="*/ 5621609 w 6466757"/>
              <a:gd name="connsiteY915" fmla="*/ 4443501 h 5537200"/>
              <a:gd name="connsiteX916" fmla="*/ 5631145 w 6466757"/>
              <a:gd name="connsiteY916" fmla="*/ 4429196 h 5537200"/>
              <a:gd name="connsiteX917" fmla="*/ 5587041 w 6466757"/>
              <a:gd name="connsiteY917" fmla="*/ 4433965 h 5537200"/>
              <a:gd name="connsiteX918" fmla="*/ 5587041 w 6466757"/>
              <a:gd name="connsiteY918" fmla="*/ 4390456 h 5537200"/>
              <a:gd name="connsiteX919" fmla="*/ 5611477 w 6466757"/>
              <a:gd name="connsiteY919" fmla="*/ 4371383 h 5537200"/>
              <a:gd name="connsiteX920" fmla="*/ 5645449 w 6466757"/>
              <a:gd name="connsiteY920" fmla="*/ 4361847 h 5537200"/>
              <a:gd name="connsiteX921" fmla="*/ 1043622 w 6466757"/>
              <a:gd name="connsiteY921" fmla="*/ 4357675 h 5537200"/>
              <a:gd name="connsiteX922" fmla="*/ 1019185 w 6466757"/>
              <a:gd name="connsiteY922" fmla="*/ 4371979 h 5537200"/>
              <a:gd name="connsiteX923" fmla="*/ 1043622 w 6466757"/>
              <a:gd name="connsiteY923" fmla="*/ 4357675 h 5537200"/>
              <a:gd name="connsiteX924" fmla="*/ 5709223 w 6466757"/>
              <a:gd name="connsiteY924" fmla="*/ 4352907 h 5537200"/>
              <a:gd name="connsiteX925" fmla="*/ 5704455 w 6466757"/>
              <a:gd name="connsiteY925" fmla="*/ 4376747 h 5537200"/>
              <a:gd name="connsiteX926" fmla="*/ 5689555 w 6466757"/>
              <a:gd name="connsiteY926" fmla="*/ 4371979 h 5537200"/>
              <a:gd name="connsiteX927" fmla="*/ 5709223 w 6466757"/>
              <a:gd name="connsiteY927" fmla="*/ 4352907 h 5537200"/>
              <a:gd name="connsiteX928" fmla="*/ 216521 w 6466757"/>
              <a:gd name="connsiteY928" fmla="*/ 4352682 h 5537200"/>
              <a:gd name="connsiteX929" fmla="*/ 229466 w 6466757"/>
              <a:gd name="connsiteY929" fmla="*/ 4357078 h 5537200"/>
              <a:gd name="connsiteX930" fmla="*/ 200261 w 6466757"/>
              <a:gd name="connsiteY930" fmla="*/ 4376151 h 5537200"/>
              <a:gd name="connsiteX931" fmla="*/ 216521 w 6466757"/>
              <a:gd name="connsiteY931" fmla="*/ 4352682 h 5537200"/>
              <a:gd name="connsiteX932" fmla="*/ 5450553 w 6466757"/>
              <a:gd name="connsiteY932" fmla="*/ 4342774 h 5537200"/>
              <a:gd name="connsiteX933" fmla="*/ 5465454 w 6466757"/>
              <a:gd name="connsiteY933" fmla="*/ 4342774 h 5537200"/>
              <a:gd name="connsiteX934" fmla="*/ 5470221 w 6466757"/>
              <a:gd name="connsiteY934" fmla="*/ 4357078 h 5537200"/>
              <a:gd name="connsiteX935" fmla="*/ 5445785 w 6466757"/>
              <a:gd name="connsiteY935" fmla="*/ 4361847 h 5537200"/>
              <a:gd name="connsiteX936" fmla="*/ 5450553 w 6466757"/>
              <a:gd name="connsiteY936" fmla="*/ 4342774 h 5537200"/>
              <a:gd name="connsiteX937" fmla="*/ 1501957 w 6466757"/>
              <a:gd name="connsiteY937" fmla="*/ 4342774 h 5537200"/>
              <a:gd name="connsiteX938" fmla="*/ 1501957 w 6466757"/>
              <a:gd name="connsiteY938" fmla="*/ 4357078 h 5537200"/>
              <a:gd name="connsiteX939" fmla="*/ 1506724 w 6466757"/>
              <a:gd name="connsiteY939" fmla="*/ 4347542 h 5537200"/>
              <a:gd name="connsiteX940" fmla="*/ 1521029 w 6466757"/>
              <a:gd name="connsiteY940" fmla="*/ 4381515 h 5537200"/>
              <a:gd name="connsiteX941" fmla="*/ 1540697 w 6466757"/>
              <a:gd name="connsiteY941" fmla="*/ 4371979 h 5537200"/>
              <a:gd name="connsiteX942" fmla="*/ 1501957 w 6466757"/>
              <a:gd name="connsiteY942" fmla="*/ 4342774 h 5537200"/>
              <a:gd name="connsiteX943" fmla="*/ 575750 w 6466757"/>
              <a:gd name="connsiteY943" fmla="*/ 4342774 h 5537200"/>
              <a:gd name="connsiteX944" fmla="*/ 585882 w 6466757"/>
              <a:gd name="connsiteY944" fmla="*/ 4371979 h 5537200"/>
              <a:gd name="connsiteX945" fmla="*/ 541778 w 6466757"/>
              <a:gd name="connsiteY945" fmla="*/ 4371979 h 5537200"/>
              <a:gd name="connsiteX946" fmla="*/ 575750 w 6466757"/>
              <a:gd name="connsiteY946" fmla="*/ 4342774 h 5537200"/>
              <a:gd name="connsiteX947" fmla="*/ 5591808 w 6466757"/>
              <a:gd name="connsiteY947" fmla="*/ 4338006 h 5537200"/>
              <a:gd name="connsiteX948" fmla="*/ 5562603 w 6466757"/>
              <a:gd name="connsiteY948" fmla="*/ 4381515 h 5537200"/>
              <a:gd name="connsiteX949" fmla="*/ 5523863 w 6466757"/>
              <a:gd name="connsiteY949" fmla="*/ 4371979 h 5537200"/>
              <a:gd name="connsiteX950" fmla="*/ 5591808 w 6466757"/>
              <a:gd name="connsiteY950" fmla="*/ 4338006 h 5537200"/>
              <a:gd name="connsiteX951" fmla="*/ 1589617 w 6466757"/>
              <a:gd name="connsiteY951" fmla="*/ 4324270 h 5537200"/>
              <a:gd name="connsiteX952" fmla="*/ 1555002 w 6466757"/>
              <a:gd name="connsiteY952" fmla="*/ 4333238 h 5537200"/>
              <a:gd name="connsiteX953" fmla="*/ 1569903 w 6466757"/>
              <a:gd name="connsiteY953" fmla="*/ 4347542 h 5537200"/>
              <a:gd name="connsiteX954" fmla="*/ 1599106 w 6466757"/>
              <a:gd name="connsiteY954" fmla="*/ 4328471 h 5537200"/>
              <a:gd name="connsiteX955" fmla="*/ 1589617 w 6466757"/>
              <a:gd name="connsiteY955" fmla="*/ 4324270 h 5537200"/>
              <a:gd name="connsiteX956" fmla="*/ 5216915 w 6466757"/>
              <a:gd name="connsiteY956" fmla="*/ 4294498 h 5537200"/>
              <a:gd name="connsiteX957" fmla="*/ 5197247 w 6466757"/>
              <a:gd name="connsiteY957" fmla="*/ 4318338 h 5537200"/>
              <a:gd name="connsiteX958" fmla="*/ 5216915 w 6466757"/>
              <a:gd name="connsiteY958" fmla="*/ 4294498 h 5537200"/>
              <a:gd name="connsiteX959" fmla="*/ 960775 w 6466757"/>
              <a:gd name="connsiteY959" fmla="*/ 4294498 h 5537200"/>
              <a:gd name="connsiteX960" fmla="*/ 931570 w 6466757"/>
              <a:gd name="connsiteY960" fmla="*/ 4308802 h 5537200"/>
              <a:gd name="connsiteX961" fmla="*/ 960775 w 6466757"/>
              <a:gd name="connsiteY961" fmla="*/ 4294498 h 5537200"/>
              <a:gd name="connsiteX962" fmla="*/ 4290113 w 6466757"/>
              <a:gd name="connsiteY962" fmla="*/ 4275425 h 5537200"/>
              <a:gd name="connsiteX963" fmla="*/ 4241239 w 6466757"/>
              <a:gd name="connsiteY963" fmla="*/ 4309398 h 5537200"/>
              <a:gd name="connsiteX964" fmla="*/ 4231703 w 6466757"/>
              <a:gd name="connsiteY964" fmla="*/ 4285557 h 5537200"/>
              <a:gd name="connsiteX965" fmla="*/ 4197731 w 6466757"/>
              <a:gd name="connsiteY965" fmla="*/ 4299862 h 5537200"/>
              <a:gd name="connsiteX966" fmla="*/ 4212631 w 6466757"/>
              <a:gd name="connsiteY966" fmla="*/ 4309398 h 5537200"/>
              <a:gd name="connsiteX967" fmla="*/ 4188194 w 6466757"/>
              <a:gd name="connsiteY967" fmla="*/ 4328471 h 5537200"/>
              <a:gd name="connsiteX968" fmla="*/ 4197731 w 6466757"/>
              <a:gd name="connsiteY968" fmla="*/ 4357675 h 5537200"/>
              <a:gd name="connsiteX969" fmla="*/ 4212631 w 6466757"/>
              <a:gd name="connsiteY969" fmla="*/ 4348139 h 5537200"/>
              <a:gd name="connsiteX970" fmla="*/ 4217399 w 6466757"/>
              <a:gd name="connsiteY970" fmla="*/ 4367211 h 5537200"/>
              <a:gd name="connsiteX971" fmla="*/ 4197731 w 6466757"/>
              <a:gd name="connsiteY971" fmla="*/ 4381515 h 5537200"/>
              <a:gd name="connsiteX972" fmla="*/ 4275809 w 6466757"/>
              <a:gd name="connsiteY972" fmla="*/ 4342774 h 5537200"/>
              <a:gd name="connsiteX973" fmla="*/ 4266272 w 6466757"/>
              <a:gd name="connsiteY973" fmla="*/ 4308802 h 5537200"/>
              <a:gd name="connsiteX974" fmla="*/ 4290709 w 6466757"/>
              <a:gd name="connsiteY974" fmla="*/ 4313569 h 5537200"/>
              <a:gd name="connsiteX975" fmla="*/ 4290113 w 6466757"/>
              <a:gd name="connsiteY975" fmla="*/ 4275425 h 5537200"/>
              <a:gd name="connsiteX976" fmla="*/ 5845711 w 6466757"/>
              <a:gd name="connsiteY976" fmla="*/ 4265292 h 5537200"/>
              <a:gd name="connsiteX977" fmla="*/ 5855843 w 6466757"/>
              <a:gd name="connsiteY977" fmla="*/ 4289729 h 5537200"/>
              <a:gd name="connsiteX978" fmla="*/ 5811738 w 6466757"/>
              <a:gd name="connsiteY978" fmla="*/ 4308802 h 5537200"/>
              <a:gd name="connsiteX979" fmla="*/ 5845711 w 6466757"/>
              <a:gd name="connsiteY979" fmla="*/ 4265292 h 5537200"/>
              <a:gd name="connsiteX980" fmla="*/ 741443 w 6466757"/>
              <a:gd name="connsiteY980" fmla="*/ 4261120 h 5537200"/>
              <a:gd name="connsiteX981" fmla="*/ 756343 w 6466757"/>
              <a:gd name="connsiteY981" fmla="*/ 4280193 h 5537200"/>
              <a:gd name="connsiteX982" fmla="*/ 741443 w 6466757"/>
              <a:gd name="connsiteY982" fmla="*/ 4280193 h 5537200"/>
              <a:gd name="connsiteX983" fmla="*/ 741443 w 6466757"/>
              <a:gd name="connsiteY983" fmla="*/ 4261120 h 5537200"/>
              <a:gd name="connsiteX984" fmla="*/ 4807453 w 6466757"/>
              <a:gd name="connsiteY984" fmla="*/ 4250989 h 5537200"/>
              <a:gd name="connsiteX985" fmla="*/ 4753811 w 6466757"/>
              <a:gd name="connsiteY985" fmla="*/ 4318338 h 5537200"/>
              <a:gd name="connsiteX986" fmla="*/ 4831890 w 6466757"/>
              <a:gd name="connsiteY986" fmla="*/ 4260525 h 5537200"/>
              <a:gd name="connsiteX987" fmla="*/ 4807453 w 6466757"/>
              <a:gd name="connsiteY987" fmla="*/ 4250989 h 5537200"/>
              <a:gd name="connsiteX988" fmla="*/ 708000 w 6466757"/>
              <a:gd name="connsiteY988" fmla="*/ 4247923 h 5537200"/>
              <a:gd name="connsiteX989" fmla="*/ 715022 w 6466757"/>
              <a:gd name="connsiteY989" fmla="*/ 4258532 h 5537200"/>
              <a:gd name="connsiteX990" fmla="*/ 643696 w 6466757"/>
              <a:gd name="connsiteY990" fmla="*/ 4299265 h 5537200"/>
              <a:gd name="connsiteX991" fmla="*/ 669026 w 6466757"/>
              <a:gd name="connsiteY991" fmla="*/ 4263579 h 5537200"/>
              <a:gd name="connsiteX992" fmla="*/ 706873 w 6466757"/>
              <a:gd name="connsiteY992" fmla="*/ 4246220 h 5537200"/>
              <a:gd name="connsiteX993" fmla="*/ 712237 w 6466757"/>
              <a:gd name="connsiteY993" fmla="*/ 4246220 h 5537200"/>
              <a:gd name="connsiteX994" fmla="*/ 708000 w 6466757"/>
              <a:gd name="connsiteY994" fmla="*/ 4247923 h 5537200"/>
              <a:gd name="connsiteX995" fmla="*/ 5416580 w 6466757"/>
              <a:gd name="connsiteY995" fmla="*/ 4236683 h 5537200"/>
              <a:gd name="connsiteX996" fmla="*/ 5460089 w 6466757"/>
              <a:gd name="connsiteY996" fmla="*/ 4304629 h 5537200"/>
              <a:gd name="connsiteX997" fmla="*/ 5421349 w 6466757"/>
              <a:gd name="connsiteY997" fmla="*/ 4352907 h 5537200"/>
              <a:gd name="connsiteX998" fmla="*/ 5382607 w 6466757"/>
              <a:gd name="connsiteY998" fmla="*/ 4270656 h 5537200"/>
              <a:gd name="connsiteX999" fmla="*/ 5416580 w 6466757"/>
              <a:gd name="connsiteY999" fmla="*/ 4236683 h 5537200"/>
              <a:gd name="connsiteX1000" fmla="*/ 1051369 w 6466757"/>
              <a:gd name="connsiteY1000" fmla="*/ 4225853 h 5537200"/>
              <a:gd name="connsiteX1001" fmla="*/ 1024549 w 6466757"/>
              <a:gd name="connsiteY1001" fmla="*/ 4246220 h 5537200"/>
              <a:gd name="connsiteX1002" fmla="*/ 970909 w 6466757"/>
              <a:gd name="connsiteY1002" fmla="*/ 4289729 h 5537200"/>
              <a:gd name="connsiteX1003" fmla="*/ 980444 w 6466757"/>
              <a:gd name="connsiteY1003" fmla="*/ 4304034 h 5537200"/>
              <a:gd name="connsiteX1004" fmla="*/ 1068653 w 6466757"/>
              <a:gd name="connsiteY1004" fmla="*/ 4227147 h 5537200"/>
              <a:gd name="connsiteX1005" fmla="*/ 1051369 w 6466757"/>
              <a:gd name="connsiteY1005" fmla="*/ 4225853 h 5537200"/>
              <a:gd name="connsiteX1006" fmla="*/ 960775 w 6466757"/>
              <a:gd name="connsiteY1006" fmla="*/ 4207479 h 5537200"/>
              <a:gd name="connsiteX1007" fmla="*/ 936339 w 6466757"/>
              <a:gd name="connsiteY1007" fmla="*/ 4236683 h 5537200"/>
              <a:gd name="connsiteX1008" fmla="*/ 960775 w 6466757"/>
              <a:gd name="connsiteY1008" fmla="*/ 4207479 h 5537200"/>
              <a:gd name="connsiteX1009" fmla="*/ 5372475 w 6466757"/>
              <a:gd name="connsiteY1009" fmla="*/ 4202711 h 5537200"/>
              <a:gd name="connsiteX1010" fmla="*/ 5279496 w 6466757"/>
              <a:gd name="connsiteY1010" fmla="*/ 4275425 h 5537200"/>
              <a:gd name="connsiteX1011" fmla="*/ 5323601 w 6466757"/>
              <a:gd name="connsiteY1011" fmla="*/ 4231916 h 5537200"/>
              <a:gd name="connsiteX1012" fmla="*/ 5357575 w 6466757"/>
              <a:gd name="connsiteY1012" fmla="*/ 4231916 h 5537200"/>
              <a:gd name="connsiteX1013" fmla="*/ 5372475 w 6466757"/>
              <a:gd name="connsiteY1013" fmla="*/ 4202711 h 5537200"/>
              <a:gd name="connsiteX1014" fmla="*/ 1014416 w 6466757"/>
              <a:gd name="connsiteY1014" fmla="*/ 4202711 h 5537200"/>
              <a:gd name="connsiteX1015" fmla="*/ 956007 w 6466757"/>
              <a:gd name="connsiteY1015" fmla="*/ 4241452 h 5537200"/>
              <a:gd name="connsiteX1016" fmla="*/ 960775 w 6466757"/>
              <a:gd name="connsiteY1016" fmla="*/ 4246220 h 5537200"/>
              <a:gd name="connsiteX1017" fmla="*/ 1014416 w 6466757"/>
              <a:gd name="connsiteY1017" fmla="*/ 4202711 h 5537200"/>
              <a:gd name="connsiteX1018" fmla="*/ 842616 w 6466757"/>
              <a:gd name="connsiteY1018" fmla="*/ 4196285 h 5537200"/>
              <a:gd name="connsiteX1019" fmla="*/ 863029 w 6466757"/>
              <a:gd name="connsiteY1019" fmla="*/ 4207479 h 5537200"/>
              <a:gd name="connsiteX1020" fmla="*/ 784952 w 6466757"/>
              <a:gd name="connsiteY1020" fmla="*/ 4236683 h 5537200"/>
              <a:gd name="connsiteX1021" fmla="*/ 842616 w 6466757"/>
              <a:gd name="connsiteY1021" fmla="*/ 4196285 h 5537200"/>
              <a:gd name="connsiteX1022" fmla="*/ 1048390 w 6466757"/>
              <a:gd name="connsiteY1022" fmla="*/ 4183638 h 5537200"/>
              <a:gd name="connsiteX1023" fmla="*/ 1028721 w 6466757"/>
              <a:gd name="connsiteY1023" fmla="*/ 4202711 h 5537200"/>
              <a:gd name="connsiteX1024" fmla="*/ 1048390 w 6466757"/>
              <a:gd name="connsiteY1024" fmla="*/ 4183638 h 5537200"/>
              <a:gd name="connsiteX1025" fmla="*/ 5402277 w 6466757"/>
              <a:gd name="connsiteY1025" fmla="*/ 4183043 h 5537200"/>
              <a:gd name="connsiteX1026" fmla="*/ 5377839 w 6466757"/>
              <a:gd name="connsiteY1026" fmla="*/ 4212247 h 5537200"/>
              <a:gd name="connsiteX1027" fmla="*/ 5402277 w 6466757"/>
              <a:gd name="connsiteY1027" fmla="*/ 4183043 h 5537200"/>
              <a:gd name="connsiteX1028" fmla="*/ 4387859 w 6466757"/>
              <a:gd name="connsiteY1028" fmla="*/ 4174102 h 5537200"/>
              <a:gd name="connsiteX1029" fmla="*/ 4363423 w 6466757"/>
              <a:gd name="connsiteY1029" fmla="*/ 4183638 h 5537200"/>
              <a:gd name="connsiteX1030" fmla="*/ 4338987 w 6466757"/>
              <a:gd name="connsiteY1030" fmla="*/ 4227147 h 5537200"/>
              <a:gd name="connsiteX1031" fmla="*/ 4348523 w 6466757"/>
              <a:gd name="connsiteY1031" fmla="*/ 4231916 h 5537200"/>
              <a:gd name="connsiteX1032" fmla="*/ 4397395 w 6466757"/>
              <a:gd name="connsiteY1032" fmla="*/ 4193174 h 5537200"/>
              <a:gd name="connsiteX1033" fmla="*/ 4387859 w 6466757"/>
              <a:gd name="connsiteY1033" fmla="*/ 4174102 h 5537200"/>
              <a:gd name="connsiteX1034" fmla="*/ 497672 w 6466757"/>
              <a:gd name="connsiteY1034" fmla="*/ 4144898 h 5537200"/>
              <a:gd name="connsiteX1035" fmla="*/ 512572 w 6466757"/>
              <a:gd name="connsiteY1035" fmla="*/ 4144898 h 5537200"/>
              <a:gd name="connsiteX1036" fmla="*/ 488136 w 6466757"/>
              <a:gd name="connsiteY1036" fmla="*/ 4163970 h 5537200"/>
              <a:gd name="connsiteX1037" fmla="*/ 497672 w 6466757"/>
              <a:gd name="connsiteY1037" fmla="*/ 4144898 h 5537200"/>
              <a:gd name="connsiteX1038" fmla="*/ 4992218 w 6466757"/>
              <a:gd name="connsiteY1038" fmla="*/ 4130593 h 5537200"/>
              <a:gd name="connsiteX1039" fmla="*/ 4963013 w 6466757"/>
              <a:gd name="connsiteY1039" fmla="*/ 4140129 h 5537200"/>
              <a:gd name="connsiteX1040" fmla="*/ 4982682 w 6466757"/>
              <a:gd name="connsiteY1040" fmla="*/ 4169334 h 5537200"/>
              <a:gd name="connsiteX1041" fmla="*/ 4992218 w 6466757"/>
              <a:gd name="connsiteY1041" fmla="*/ 4130593 h 5537200"/>
              <a:gd name="connsiteX1042" fmla="*/ 4256139 w 6466757"/>
              <a:gd name="connsiteY1042" fmla="*/ 4130593 h 5537200"/>
              <a:gd name="connsiteX1043" fmla="*/ 4217399 w 6466757"/>
              <a:gd name="connsiteY1043" fmla="*/ 4154434 h 5537200"/>
              <a:gd name="connsiteX1044" fmla="*/ 4256139 w 6466757"/>
              <a:gd name="connsiteY1044" fmla="*/ 4130593 h 5537200"/>
              <a:gd name="connsiteX1045" fmla="*/ 1068058 w 6466757"/>
              <a:gd name="connsiteY1045" fmla="*/ 4125825 h 5537200"/>
              <a:gd name="connsiteX1046" fmla="*/ 980444 w 6466757"/>
              <a:gd name="connsiteY1046" fmla="*/ 4193174 h 5537200"/>
              <a:gd name="connsiteX1047" fmla="*/ 1068058 w 6466757"/>
              <a:gd name="connsiteY1047" fmla="*/ 4125825 h 5537200"/>
              <a:gd name="connsiteX1048" fmla="*/ 4378323 w 6466757"/>
              <a:gd name="connsiteY1048" fmla="*/ 4115692 h 5537200"/>
              <a:gd name="connsiteX1049" fmla="*/ 4378323 w 6466757"/>
              <a:gd name="connsiteY1049" fmla="*/ 4139534 h 5537200"/>
              <a:gd name="connsiteX1050" fmla="*/ 4378323 w 6466757"/>
              <a:gd name="connsiteY1050" fmla="*/ 4115692 h 5537200"/>
              <a:gd name="connsiteX1051" fmla="*/ 5694323 w 6466757"/>
              <a:gd name="connsiteY1051" fmla="*/ 4110925 h 5537200"/>
              <a:gd name="connsiteX1052" fmla="*/ 5655582 w 6466757"/>
              <a:gd name="connsiteY1052" fmla="*/ 4129997 h 5537200"/>
              <a:gd name="connsiteX1053" fmla="*/ 5694323 w 6466757"/>
              <a:gd name="connsiteY1053" fmla="*/ 4110925 h 5537200"/>
              <a:gd name="connsiteX1054" fmla="*/ 4524347 w 6466757"/>
              <a:gd name="connsiteY1054" fmla="*/ 4106156 h 5537200"/>
              <a:gd name="connsiteX1055" fmla="*/ 4504677 w 6466757"/>
              <a:gd name="connsiteY1055" fmla="*/ 4149665 h 5537200"/>
              <a:gd name="connsiteX1056" fmla="*/ 4529115 w 6466757"/>
              <a:gd name="connsiteY1056" fmla="*/ 4125825 h 5537200"/>
              <a:gd name="connsiteX1057" fmla="*/ 4524347 w 6466757"/>
              <a:gd name="connsiteY1057" fmla="*/ 4106156 h 5537200"/>
              <a:gd name="connsiteX1058" fmla="*/ 890511 w 6466757"/>
              <a:gd name="connsiteY1058" fmla="*/ 4101435 h 5537200"/>
              <a:gd name="connsiteX1059" fmla="*/ 926803 w 6466757"/>
              <a:gd name="connsiteY1059" fmla="*/ 4125825 h 5537200"/>
              <a:gd name="connsiteX1060" fmla="*/ 868393 w 6466757"/>
              <a:gd name="connsiteY1060" fmla="*/ 4140129 h 5537200"/>
              <a:gd name="connsiteX1061" fmla="*/ 873162 w 6466757"/>
              <a:gd name="connsiteY1061" fmla="*/ 4106753 h 5537200"/>
              <a:gd name="connsiteX1062" fmla="*/ 890511 w 6466757"/>
              <a:gd name="connsiteY1062" fmla="*/ 4101435 h 5537200"/>
              <a:gd name="connsiteX1063" fmla="*/ 4714475 w 6466757"/>
              <a:gd name="connsiteY1063" fmla="*/ 4091852 h 5537200"/>
              <a:gd name="connsiteX1064" fmla="*/ 4728780 w 6466757"/>
              <a:gd name="connsiteY1064" fmla="*/ 4101388 h 5537200"/>
              <a:gd name="connsiteX1065" fmla="*/ 4699575 w 6466757"/>
              <a:gd name="connsiteY1065" fmla="*/ 4120461 h 5537200"/>
              <a:gd name="connsiteX1066" fmla="*/ 4690039 w 6466757"/>
              <a:gd name="connsiteY1066" fmla="*/ 4101388 h 5537200"/>
              <a:gd name="connsiteX1067" fmla="*/ 4714475 w 6466757"/>
              <a:gd name="connsiteY1067" fmla="*/ 4091852 h 5537200"/>
              <a:gd name="connsiteX1068" fmla="*/ 541778 w 6466757"/>
              <a:gd name="connsiteY1068" fmla="*/ 4091852 h 5537200"/>
              <a:gd name="connsiteX1069" fmla="*/ 512572 w 6466757"/>
              <a:gd name="connsiteY1069" fmla="*/ 4115692 h 5537200"/>
              <a:gd name="connsiteX1070" fmla="*/ 541778 w 6466757"/>
              <a:gd name="connsiteY1070" fmla="*/ 4091852 h 5537200"/>
              <a:gd name="connsiteX1071" fmla="*/ 5397508 w 6466757"/>
              <a:gd name="connsiteY1071" fmla="*/ 4087084 h 5537200"/>
              <a:gd name="connsiteX1072" fmla="*/ 5373071 w 6466757"/>
              <a:gd name="connsiteY1072" fmla="*/ 4116289 h 5537200"/>
              <a:gd name="connsiteX1073" fmla="*/ 5353403 w 6466757"/>
              <a:gd name="connsiteY1073" fmla="*/ 4130593 h 5537200"/>
              <a:gd name="connsiteX1074" fmla="*/ 5368303 w 6466757"/>
              <a:gd name="connsiteY1074" fmla="*/ 4116289 h 5537200"/>
              <a:gd name="connsiteX1075" fmla="*/ 5343867 w 6466757"/>
              <a:gd name="connsiteY1075" fmla="*/ 4140129 h 5537200"/>
              <a:gd name="connsiteX1076" fmla="*/ 5319430 w 6466757"/>
              <a:gd name="connsiteY1076" fmla="*/ 4130593 h 5537200"/>
              <a:gd name="connsiteX1077" fmla="*/ 5324199 w 6466757"/>
              <a:gd name="connsiteY1077" fmla="*/ 4154434 h 5537200"/>
              <a:gd name="connsiteX1078" fmla="*/ 5352807 w 6466757"/>
              <a:gd name="connsiteY1078" fmla="*/ 4184235 h 5537200"/>
              <a:gd name="connsiteX1079" fmla="*/ 5421349 w 6466757"/>
              <a:gd name="connsiteY1079" fmla="*/ 4150262 h 5537200"/>
              <a:gd name="connsiteX1080" fmla="*/ 5416580 w 6466757"/>
              <a:gd name="connsiteY1080" fmla="*/ 4116289 h 5537200"/>
              <a:gd name="connsiteX1081" fmla="*/ 5377839 w 6466757"/>
              <a:gd name="connsiteY1081" fmla="*/ 4116289 h 5537200"/>
              <a:gd name="connsiteX1082" fmla="*/ 5397508 w 6466757"/>
              <a:gd name="connsiteY1082" fmla="*/ 4087084 h 5537200"/>
              <a:gd name="connsiteX1083" fmla="*/ 5104865 w 6466757"/>
              <a:gd name="connsiteY1083" fmla="*/ 4082316 h 5537200"/>
              <a:gd name="connsiteX1084" fmla="*/ 5080428 w 6466757"/>
              <a:gd name="connsiteY1084" fmla="*/ 4125825 h 5537200"/>
              <a:gd name="connsiteX1085" fmla="*/ 5114401 w 6466757"/>
              <a:gd name="connsiteY1085" fmla="*/ 4135361 h 5537200"/>
              <a:gd name="connsiteX1086" fmla="*/ 5104865 w 6466757"/>
              <a:gd name="connsiteY1086" fmla="*/ 4082316 h 5537200"/>
              <a:gd name="connsiteX1087" fmla="*/ 5430289 w 6466757"/>
              <a:gd name="connsiteY1087" fmla="*/ 4058475 h 5537200"/>
              <a:gd name="connsiteX1088" fmla="*/ 5405852 w 6466757"/>
              <a:gd name="connsiteY1088" fmla="*/ 4092448 h 5537200"/>
              <a:gd name="connsiteX1089" fmla="*/ 5420752 w 6466757"/>
              <a:gd name="connsiteY1089" fmla="*/ 4116289 h 5537200"/>
              <a:gd name="connsiteX1090" fmla="*/ 5445189 w 6466757"/>
              <a:gd name="connsiteY1090" fmla="*/ 4116289 h 5537200"/>
              <a:gd name="connsiteX1091" fmla="*/ 5449957 w 6466757"/>
              <a:gd name="connsiteY1091" fmla="*/ 4130593 h 5537200"/>
              <a:gd name="connsiteX1092" fmla="*/ 5430289 w 6466757"/>
              <a:gd name="connsiteY1092" fmla="*/ 4121057 h 5537200"/>
              <a:gd name="connsiteX1093" fmla="*/ 5474393 w 6466757"/>
              <a:gd name="connsiteY1093" fmla="*/ 4130593 h 5537200"/>
              <a:gd name="connsiteX1094" fmla="*/ 5464857 w 6466757"/>
              <a:gd name="connsiteY1094" fmla="*/ 4149665 h 5537200"/>
              <a:gd name="connsiteX1095" fmla="*/ 5518499 w 6466757"/>
              <a:gd name="connsiteY1095" fmla="*/ 4135361 h 5537200"/>
              <a:gd name="connsiteX1096" fmla="*/ 5533399 w 6466757"/>
              <a:gd name="connsiteY1096" fmla="*/ 4140129 h 5537200"/>
              <a:gd name="connsiteX1097" fmla="*/ 5533399 w 6466757"/>
              <a:gd name="connsiteY1097" fmla="*/ 4163970 h 5537200"/>
              <a:gd name="connsiteX1098" fmla="*/ 5250889 w 6466757"/>
              <a:gd name="connsiteY1098" fmla="*/ 4342774 h 5537200"/>
              <a:gd name="connsiteX1099" fmla="*/ 5255656 w 6466757"/>
              <a:gd name="connsiteY1099" fmla="*/ 4366614 h 5537200"/>
              <a:gd name="connsiteX1100" fmla="*/ 5284861 w 6466757"/>
              <a:gd name="connsiteY1100" fmla="*/ 4357078 h 5537200"/>
              <a:gd name="connsiteX1101" fmla="*/ 5323601 w 6466757"/>
              <a:gd name="connsiteY1101" fmla="*/ 4294498 h 5537200"/>
              <a:gd name="connsiteX1102" fmla="*/ 5343270 w 6466757"/>
              <a:gd name="connsiteY1102" fmla="*/ 4308802 h 5537200"/>
              <a:gd name="connsiteX1103" fmla="*/ 5348039 w 6466757"/>
              <a:gd name="connsiteY1103" fmla="*/ 4332642 h 5537200"/>
              <a:gd name="connsiteX1104" fmla="*/ 5333137 w 6466757"/>
              <a:gd name="connsiteY1104" fmla="*/ 4356483 h 5537200"/>
              <a:gd name="connsiteX1105" fmla="*/ 5348039 w 6466757"/>
              <a:gd name="connsiteY1105" fmla="*/ 4370787 h 5537200"/>
              <a:gd name="connsiteX1106" fmla="*/ 5245525 w 6466757"/>
              <a:gd name="connsiteY1106" fmla="*/ 4453037 h 5537200"/>
              <a:gd name="connsiteX1107" fmla="*/ 5274729 w 6466757"/>
              <a:gd name="connsiteY1107" fmla="*/ 4385687 h 5537200"/>
              <a:gd name="connsiteX1108" fmla="*/ 5216320 w 6466757"/>
              <a:gd name="connsiteY1108" fmla="*/ 4463169 h 5537200"/>
              <a:gd name="connsiteX1109" fmla="*/ 5206783 w 6466757"/>
              <a:gd name="connsiteY1109" fmla="*/ 4497142 h 5537200"/>
              <a:gd name="connsiteX1110" fmla="*/ 5177579 w 6466757"/>
              <a:gd name="connsiteY1110" fmla="*/ 4497142 h 5537200"/>
              <a:gd name="connsiteX1111" fmla="*/ 5157910 w 6466757"/>
              <a:gd name="connsiteY1111" fmla="*/ 4473302 h 5537200"/>
              <a:gd name="connsiteX1112" fmla="*/ 5123937 w 6466757"/>
              <a:gd name="connsiteY1112" fmla="*/ 4497142 h 5537200"/>
              <a:gd name="connsiteX1113" fmla="*/ 5187711 w 6466757"/>
              <a:gd name="connsiteY1113" fmla="*/ 4411316 h 5537200"/>
              <a:gd name="connsiteX1114" fmla="*/ 5148971 w 6466757"/>
              <a:gd name="connsiteY1114" fmla="*/ 4372575 h 5537200"/>
              <a:gd name="connsiteX1115" fmla="*/ 5173407 w 6466757"/>
              <a:gd name="connsiteY1115" fmla="*/ 4329066 h 5537200"/>
              <a:gd name="connsiteX1116" fmla="*/ 5158507 w 6466757"/>
              <a:gd name="connsiteY1116" fmla="*/ 4319530 h 5537200"/>
              <a:gd name="connsiteX1117" fmla="*/ 5197247 w 6466757"/>
              <a:gd name="connsiteY1117" fmla="*/ 4290325 h 5537200"/>
              <a:gd name="connsiteX1118" fmla="*/ 5192479 w 6466757"/>
              <a:gd name="connsiteY1118" fmla="*/ 4246816 h 5537200"/>
              <a:gd name="connsiteX1119" fmla="*/ 5202015 w 6466757"/>
              <a:gd name="connsiteY1119" fmla="*/ 4280789 h 5537200"/>
              <a:gd name="connsiteX1120" fmla="*/ 5260425 w 6466757"/>
              <a:gd name="connsiteY1120" fmla="*/ 4193771 h 5537200"/>
              <a:gd name="connsiteX1121" fmla="*/ 5269960 w 6466757"/>
              <a:gd name="connsiteY1121" fmla="*/ 4184235 h 5537200"/>
              <a:gd name="connsiteX1122" fmla="*/ 5284861 w 6466757"/>
              <a:gd name="connsiteY1122" fmla="*/ 4227744 h 5537200"/>
              <a:gd name="connsiteX1123" fmla="*/ 5338503 w 6466757"/>
              <a:gd name="connsiteY1123" fmla="*/ 4193771 h 5537200"/>
              <a:gd name="connsiteX1124" fmla="*/ 5323601 w 6466757"/>
              <a:gd name="connsiteY1124" fmla="*/ 4184235 h 5537200"/>
              <a:gd name="connsiteX1125" fmla="*/ 5299165 w 6466757"/>
              <a:gd name="connsiteY1125" fmla="*/ 4174698 h 5537200"/>
              <a:gd name="connsiteX1126" fmla="*/ 5284265 w 6466757"/>
              <a:gd name="connsiteY1126" fmla="*/ 4145493 h 5537200"/>
              <a:gd name="connsiteX1127" fmla="*/ 5347442 w 6466757"/>
              <a:gd name="connsiteY1127" fmla="*/ 4101984 h 5537200"/>
              <a:gd name="connsiteX1128" fmla="*/ 5342675 w 6466757"/>
              <a:gd name="connsiteY1128" fmla="*/ 4072780 h 5537200"/>
              <a:gd name="connsiteX1129" fmla="*/ 5430289 w 6466757"/>
              <a:gd name="connsiteY1129" fmla="*/ 4058475 h 5537200"/>
              <a:gd name="connsiteX1130" fmla="*/ 5445785 w 6466757"/>
              <a:gd name="connsiteY1130" fmla="*/ 4048343 h 5537200"/>
              <a:gd name="connsiteX1131" fmla="*/ 5450553 w 6466757"/>
              <a:gd name="connsiteY1131" fmla="*/ 4048343 h 5537200"/>
              <a:gd name="connsiteX1132" fmla="*/ 5445785 w 6466757"/>
              <a:gd name="connsiteY1132" fmla="*/ 4057879 h 5537200"/>
              <a:gd name="connsiteX1133" fmla="*/ 5162679 w 6466757"/>
              <a:gd name="connsiteY1133" fmla="*/ 4048343 h 5537200"/>
              <a:gd name="connsiteX1134" fmla="*/ 5153143 w 6466757"/>
              <a:gd name="connsiteY1134" fmla="*/ 4067416 h 5537200"/>
              <a:gd name="connsiteX1135" fmla="*/ 5162679 w 6466757"/>
              <a:gd name="connsiteY1135" fmla="*/ 4048343 h 5537200"/>
              <a:gd name="connsiteX1136" fmla="*/ 726542 w 6466757"/>
              <a:gd name="connsiteY1136" fmla="*/ 4043575 h 5537200"/>
              <a:gd name="connsiteX1137" fmla="*/ 633563 w 6466757"/>
              <a:gd name="connsiteY1137" fmla="*/ 4106156 h 5537200"/>
              <a:gd name="connsiteX1138" fmla="*/ 648463 w 6466757"/>
              <a:gd name="connsiteY1138" fmla="*/ 4115692 h 5537200"/>
              <a:gd name="connsiteX1139" fmla="*/ 453567 w 6466757"/>
              <a:gd name="connsiteY1139" fmla="*/ 4221783 h 5537200"/>
              <a:gd name="connsiteX1140" fmla="*/ 599591 w 6466757"/>
              <a:gd name="connsiteY1140" fmla="*/ 4101388 h 5537200"/>
              <a:gd name="connsiteX1141" fmla="*/ 628796 w 6466757"/>
              <a:gd name="connsiteY1141" fmla="*/ 4106156 h 5537200"/>
              <a:gd name="connsiteX1142" fmla="*/ 726542 w 6466757"/>
              <a:gd name="connsiteY1142" fmla="*/ 4043575 h 5537200"/>
              <a:gd name="connsiteX1143" fmla="*/ 1189645 w 6466757"/>
              <a:gd name="connsiteY1143" fmla="*/ 4034038 h 5537200"/>
              <a:gd name="connsiteX1144" fmla="*/ 1111568 w 6466757"/>
              <a:gd name="connsiteY1144" fmla="*/ 4082316 h 5537200"/>
              <a:gd name="connsiteX1145" fmla="*/ 1160441 w 6466757"/>
              <a:gd name="connsiteY1145" fmla="*/ 4077547 h 5537200"/>
              <a:gd name="connsiteX1146" fmla="*/ 1189645 w 6466757"/>
              <a:gd name="connsiteY1146" fmla="*/ 4034038 h 5537200"/>
              <a:gd name="connsiteX1147" fmla="*/ 4382495 w 6466757"/>
              <a:gd name="connsiteY1147" fmla="*/ 4033443 h 5537200"/>
              <a:gd name="connsiteX1148" fmla="*/ 4362827 w 6466757"/>
              <a:gd name="connsiteY1148" fmla="*/ 4038210 h 5537200"/>
              <a:gd name="connsiteX1149" fmla="*/ 4358059 w 6466757"/>
              <a:gd name="connsiteY1149" fmla="*/ 4076952 h 5537200"/>
              <a:gd name="connsiteX1150" fmla="*/ 4324085 w 6466757"/>
              <a:gd name="connsiteY1150" fmla="*/ 4096025 h 5537200"/>
              <a:gd name="connsiteX1151" fmla="*/ 4319317 w 6466757"/>
              <a:gd name="connsiteY1151" fmla="*/ 4081719 h 5537200"/>
              <a:gd name="connsiteX1152" fmla="*/ 4314549 w 6466757"/>
              <a:gd name="connsiteY1152" fmla="*/ 4115692 h 5537200"/>
              <a:gd name="connsiteX1153" fmla="*/ 4328853 w 6466757"/>
              <a:gd name="connsiteY1153" fmla="*/ 4129997 h 5537200"/>
              <a:gd name="connsiteX1154" fmla="*/ 4382495 w 6466757"/>
              <a:gd name="connsiteY1154" fmla="*/ 4081719 h 5537200"/>
              <a:gd name="connsiteX1155" fmla="*/ 4382495 w 6466757"/>
              <a:gd name="connsiteY1155" fmla="*/ 4033443 h 5537200"/>
              <a:gd name="connsiteX1156" fmla="*/ 814752 w 6466757"/>
              <a:gd name="connsiteY1156" fmla="*/ 4019734 h 5537200"/>
              <a:gd name="connsiteX1157" fmla="*/ 805216 w 6466757"/>
              <a:gd name="connsiteY1157" fmla="*/ 4043575 h 5537200"/>
              <a:gd name="connsiteX1158" fmla="*/ 780780 w 6466757"/>
              <a:gd name="connsiteY1158" fmla="*/ 4043575 h 5537200"/>
              <a:gd name="connsiteX1159" fmla="*/ 814752 w 6466757"/>
              <a:gd name="connsiteY1159" fmla="*/ 4019734 h 5537200"/>
              <a:gd name="connsiteX1160" fmla="*/ 4397395 w 6466757"/>
              <a:gd name="connsiteY1160" fmla="*/ 4010198 h 5537200"/>
              <a:gd name="connsiteX1161" fmla="*/ 4392627 w 6466757"/>
              <a:gd name="connsiteY1161" fmla="*/ 4024502 h 5537200"/>
              <a:gd name="connsiteX1162" fmla="*/ 4417064 w 6466757"/>
              <a:gd name="connsiteY1162" fmla="*/ 4010198 h 5537200"/>
              <a:gd name="connsiteX1163" fmla="*/ 4397395 w 6466757"/>
              <a:gd name="connsiteY1163" fmla="*/ 4010198 h 5537200"/>
              <a:gd name="connsiteX1164" fmla="*/ 5908889 w 6466757"/>
              <a:gd name="connsiteY1164" fmla="*/ 4004834 h 5537200"/>
              <a:gd name="connsiteX1165" fmla="*/ 5860015 w 6466757"/>
              <a:gd name="connsiteY1165" fmla="*/ 4038807 h 5537200"/>
              <a:gd name="connsiteX1166" fmla="*/ 5908889 w 6466757"/>
              <a:gd name="connsiteY1166" fmla="*/ 4004834 h 5537200"/>
              <a:gd name="connsiteX1167" fmla="*/ 4967782 w 6466757"/>
              <a:gd name="connsiteY1167" fmla="*/ 4000662 h 5537200"/>
              <a:gd name="connsiteX1168" fmla="*/ 4967782 w 6466757"/>
              <a:gd name="connsiteY1168" fmla="*/ 4019734 h 5537200"/>
              <a:gd name="connsiteX1169" fmla="*/ 4933808 w 6466757"/>
              <a:gd name="connsiteY1169" fmla="*/ 4043575 h 5537200"/>
              <a:gd name="connsiteX1170" fmla="*/ 4967782 w 6466757"/>
              <a:gd name="connsiteY1170" fmla="*/ 4000662 h 5537200"/>
              <a:gd name="connsiteX1171" fmla="*/ 638332 w 6466757"/>
              <a:gd name="connsiteY1171" fmla="*/ 3990529 h 5537200"/>
              <a:gd name="connsiteX1172" fmla="*/ 662768 w 6466757"/>
              <a:gd name="connsiteY1172" fmla="*/ 3995298 h 5537200"/>
              <a:gd name="connsiteX1173" fmla="*/ 653232 w 6466757"/>
              <a:gd name="connsiteY1173" fmla="*/ 4000065 h 5537200"/>
              <a:gd name="connsiteX1174" fmla="*/ 590054 w 6466757"/>
              <a:gd name="connsiteY1174" fmla="*/ 4048343 h 5537200"/>
              <a:gd name="connsiteX1175" fmla="*/ 526877 w 6466757"/>
              <a:gd name="connsiteY1175" fmla="*/ 4072183 h 5537200"/>
              <a:gd name="connsiteX1176" fmla="*/ 570981 w 6466757"/>
              <a:gd name="connsiteY1176" fmla="*/ 4053111 h 5537200"/>
              <a:gd name="connsiteX1177" fmla="*/ 638332 w 6466757"/>
              <a:gd name="connsiteY1177" fmla="*/ 3990529 h 5537200"/>
              <a:gd name="connsiteX1178" fmla="*/ 5343270 w 6466757"/>
              <a:gd name="connsiteY1178" fmla="*/ 3985762 h 5537200"/>
              <a:gd name="connsiteX1179" fmla="*/ 5343270 w 6466757"/>
              <a:gd name="connsiteY1179" fmla="*/ 4000065 h 5537200"/>
              <a:gd name="connsiteX1180" fmla="*/ 5323601 w 6466757"/>
              <a:gd name="connsiteY1180" fmla="*/ 3995298 h 5537200"/>
              <a:gd name="connsiteX1181" fmla="*/ 5343270 w 6466757"/>
              <a:gd name="connsiteY1181" fmla="*/ 3990529 h 5537200"/>
              <a:gd name="connsiteX1182" fmla="*/ 5343270 w 6466757"/>
              <a:gd name="connsiteY1182" fmla="*/ 3985762 h 5537200"/>
              <a:gd name="connsiteX1183" fmla="*/ 4942628 w 6466757"/>
              <a:gd name="connsiteY1183" fmla="*/ 3980696 h 5537200"/>
              <a:gd name="connsiteX1184" fmla="*/ 4953477 w 6466757"/>
              <a:gd name="connsiteY1184" fmla="*/ 3985762 h 5537200"/>
              <a:gd name="connsiteX1185" fmla="*/ 4924272 w 6466757"/>
              <a:gd name="connsiteY1185" fmla="*/ 4004834 h 5537200"/>
              <a:gd name="connsiteX1186" fmla="*/ 4942628 w 6466757"/>
              <a:gd name="connsiteY1186" fmla="*/ 3980696 h 5537200"/>
              <a:gd name="connsiteX1187" fmla="*/ 5538763 w 6466757"/>
              <a:gd name="connsiteY1187" fmla="*/ 3976225 h 5537200"/>
              <a:gd name="connsiteX1188" fmla="*/ 5548300 w 6466757"/>
              <a:gd name="connsiteY1188" fmla="*/ 3985762 h 5537200"/>
              <a:gd name="connsiteX1189" fmla="*/ 5538763 w 6466757"/>
              <a:gd name="connsiteY1189" fmla="*/ 4009602 h 5537200"/>
              <a:gd name="connsiteX1190" fmla="*/ 5480354 w 6466757"/>
              <a:gd name="connsiteY1190" fmla="*/ 4048343 h 5537200"/>
              <a:gd name="connsiteX1191" fmla="*/ 5451149 w 6466757"/>
              <a:gd name="connsiteY1191" fmla="*/ 4048343 h 5537200"/>
              <a:gd name="connsiteX1192" fmla="*/ 5538763 w 6466757"/>
              <a:gd name="connsiteY1192" fmla="*/ 3976225 h 5537200"/>
              <a:gd name="connsiteX1193" fmla="*/ 4831293 w 6466757"/>
              <a:gd name="connsiteY1193" fmla="*/ 3976225 h 5537200"/>
              <a:gd name="connsiteX1194" fmla="*/ 4836659 w 6466757"/>
              <a:gd name="connsiteY1194" fmla="*/ 4000065 h 5537200"/>
              <a:gd name="connsiteX1195" fmla="*/ 4821757 w 6466757"/>
              <a:gd name="connsiteY1195" fmla="*/ 3990529 h 5537200"/>
              <a:gd name="connsiteX1196" fmla="*/ 4831293 w 6466757"/>
              <a:gd name="connsiteY1196" fmla="*/ 3976225 h 5537200"/>
              <a:gd name="connsiteX1197" fmla="*/ 4524347 w 6466757"/>
              <a:gd name="connsiteY1197" fmla="*/ 3976225 h 5537200"/>
              <a:gd name="connsiteX1198" fmla="*/ 4519579 w 6466757"/>
              <a:gd name="connsiteY1198" fmla="*/ 4019734 h 5537200"/>
              <a:gd name="connsiteX1199" fmla="*/ 4524347 w 6466757"/>
              <a:gd name="connsiteY1199" fmla="*/ 3976225 h 5537200"/>
              <a:gd name="connsiteX1200" fmla="*/ 1180109 w 6466757"/>
              <a:gd name="connsiteY1200" fmla="*/ 3966093 h 5537200"/>
              <a:gd name="connsiteX1201" fmla="*/ 1116932 w 6466757"/>
              <a:gd name="connsiteY1201" fmla="*/ 4023906 h 5537200"/>
              <a:gd name="connsiteX1202" fmla="*/ 1180109 w 6466757"/>
              <a:gd name="connsiteY1202" fmla="*/ 3966093 h 5537200"/>
              <a:gd name="connsiteX1203" fmla="*/ 5635913 w 6466757"/>
              <a:gd name="connsiteY1203" fmla="*/ 3961325 h 5537200"/>
              <a:gd name="connsiteX1204" fmla="*/ 5640682 w 6466757"/>
              <a:gd name="connsiteY1204" fmla="*/ 3985165 h 5537200"/>
              <a:gd name="connsiteX1205" fmla="*/ 5635913 w 6466757"/>
              <a:gd name="connsiteY1205" fmla="*/ 3961325 h 5537200"/>
              <a:gd name="connsiteX1206" fmla="*/ 5060759 w 6466757"/>
              <a:gd name="connsiteY1206" fmla="*/ 3961325 h 5537200"/>
              <a:gd name="connsiteX1207" fmla="*/ 5060759 w 6466757"/>
              <a:gd name="connsiteY1207" fmla="*/ 3985165 h 5537200"/>
              <a:gd name="connsiteX1208" fmla="*/ 5070295 w 6466757"/>
              <a:gd name="connsiteY1208" fmla="*/ 3966093 h 5537200"/>
              <a:gd name="connsiteX1209" fmla="*/ 5060759 w 6466757"/>
              <a:gd name="connsiteY1209" fmla="*/ 3961325 h 5537200"/>
              <a:gd name="connsiteX1210" fmla="*/ 5202015 w 6466757"/>
              <a:gd name="connsiteY1210" fmla="*/ 3957153 h 5537200"/>
              <a:gd name="connsiteX1211" fmla="*/ 5182347 w 6466757"/>
              <a:gd name="connsiteY1211" fmla="*/ 3971458 h 5537200"/>
              <a:gd name="connsiteX1212" fmla="*/ 5197247 w 6466757"/>
              <a:gd name="connsiteY1212" fmla="*/ 3976225 h 5537200"/>
              <a:gd name="connsiteX1213" fmla="*/ 5202015 w 6466757"/>
              <a:gd name="connsiteY1213" fmla="*/ 3957153 h 5537200"/>
              <a:gd name="connsiteX1214" fmla="*/ 1146062 w 6466757"/>
              <a:gd name="connsiteY1214" fmla="*/ 3953847 h 5537200"/>
              <a:gd name="connsiteX1215" fmla="*/ 1087726 w 6466757"/>
              <a:gd name="connsiteY1215" fmla="*/ 3976225 h 5537200"/>
              <a:gd name="connsiteX1216" fmla="*/ 1102627 w 6466757"/>
              <a:gd name="connsiteY1216" fmla="*/ 3991125 h 5537200"/>
              <a:gd name="connsiteX1217" fmla="*/ 1165805 w 6466757"/>
              <a:gd name="connsiteY1217" fmla="*/ 3957153 h 5537200"/>
              <a:gd name="connsiteX1218" fmla="*/ 1146062 w 6466757"/>
              <a:gd name="connsiteY1218" fmla="*/ 3953847 h 5537200"/>
              <a:gd name="connsiteX1219" fmla="*/ 4694806 w 6466757"/>
              <a:gd name="connsiteY1219" fmla="*/ 3937485 h 5537200"/>
              <a:gd name="connsiteX1220" fmla="*/ 4714475 w 6466757"/>
              <a:gd name="connsiteY1220" fmla="*/ 3961921 h 5537200"/>
              <a:gd name="connsiteX1221" fmla="*/ 4690039 w 6466757"/>
              <a:gd name="connsiteY1221" fmla="*/ 3976225 h 5537200"/>
              <a:gd name="connsiteX1222" fmla="*/ 4685270 w 6466757"/>
              <a:gd name="connsiteY1222" fmla="*/ 3947020 h 5537200"/>
              <a:gd name="connsiteX1223" fmla="*/ 4694806 w 6466757"/>
              <a:gd name="connsiteY1223" fmla="*/ 3937485 h 5537200"/>
              <a:gd name="connsiteX1224" fmla="*/ 5416580 w 6466757"/>
              <a:gd name="connsiteY1224" fmla="*/ 3927948 h 5537200"/>
              <a:gd name="connsiteX1225" fmla="*/ 5372475 w 6466757"/>
              <a:gd name="connsiteY1225" fmla="*/ 3947616 h 5537200"/>
              <a:gd name="connsiteX1226" fmla="*/ 5396911 w 6466757"/>
              <a:gd name="connsiteY1226" fmla="*/ 3957153 h 5537200"/>
              <a:gd name="connsiteX1227" fmla="*/ 5416580 w 6466757"/>
              <a:gd name="connsiteY1227" fmla="*/ 3927948 h 5537200"/>
              <a:gd name="connsiteX1228" fmla="*/ 5074030 w 6466757"/>
              <a:gd name="connsiteY1228" fmla="*/ 3922034 h 5537200"/>
              <a:gd name="connsiteX1229" fmla="*/ 5041091 w 6466757"/>
              <a:gd name="connsiteY1229" fmla="*/ 3951789 h 5537200"/>
              <a:gd name="connsiteX1230" fmla="*/ 5089965 w 6466757"/>
              <a:gd name="connsiteY1230" fmla="*/ 3927948 h 5537200"/>
              <a:gd name="connsiteX1231" fmla="*/ 5074030 w 6466757"/>
              <a:gd name="connsiteY1231" fmla="*/ 3922034 h 5537200"/>
              <a:gd name="connsiteX1232" fmla="*/ 943994 w 6466757"/>
              <a:gd name="connsiteY1232" fmla="*/ 3917043 h 5537200"/>
              <a:gd name="connsiteX1233" fmla="*/ 931570 w 6466757"/>
              <a:gd name="connsiteY1233" fmla="*/ 3927948 h 5537200"/>
              <a:gd name="connsiteX1234" fmla="*/ 941107 w 6466757"/>
              <a:gd name="connsiteY1234" fmla="*/ 3927948 h 5537200"/>
              <a:gd name="connsiteX1235" fmla="*/ 956007 w 6466757"/>
              <a:gd name="connsiteY1235" fmla="*/ 3951789 h 5537200"/>
              <a:gd name="connsiteX1236" fmla="*/ 975676 w 6466757"/>
              <a:gd name="connsiteY1236" fmla="*/ 3932716 h 5537200"/>
              <a:gd name="connsiteX1237" fmla="*/ 943994 w 6466757"/>
              <a:gd name="connsiteY1237" fmla="*/ 3917043 h 5537200"/>
              <a:gd name="connsiteX1238" fmla="*/ 888835 w 6466757"/>
              <a:gd name="connsiteY1238" fmla="*/ 3893994 h 5537200"/>
              <a:gd name="connsiteX1239" fmla="*/ 819520 w 6466757"/>
              <a:gd name="connsiteY1239" fmla="*/ 3927352 h 5537200"/>
              <a:gd name="connsiteX1240" fmla="*/ 824288 w 6466757"/>
              <a:gd name="connsiteY1240" fmla="*/ 3956556 h 5537200"/>
              <a:gd name="connsiteX1241" fmla="*/ 917267 w 6466757"/>
              <a:gd name="connsiteY1241" fmla="*/ 3898148 h 5537200"/>
              <a:gd name="connsiteX1242" fmla="*/ 888835 w 6466757"/>
              <a:gd name="connsiteY1242" fmla="*/ 3893994 h 5537200"/>
              <a:gd name="connsiteX1243" fmla="*/ 833825 w 6466757"/>
              <a:gd name="connsiteY1243" fmla="*/ 3889207 h 5537200"/>
              <a:gd name="connsiteX1244" fmla="*/ 818925 w 6466757"/>
              <a:gd name="connsiteY1244" fmla="*/ 3908280 h 5537200"/>
              <a:gd name="connsiteX1245" fmla="*/ 833825 w 6466757"/>
              <a:gd name="connsiteY1245" fmla="*/ 3913048 h 5537200"/>
              <a:gd name="connsiteX1246" fmla="*/ 833825 w 6466757"/>
              <a:gd name="connsiteY1246" fmla="*/ 3889207 h 5537200"/>
              <a:gd name="connsiteX1247" fmla="*/ 5660351 w 6466757"/>
              <a:gd name="connsiteY1247" fmla="*/ 3869539 h 5537200"/>
              <a:gd name="connsiteX1248" fmla="*/ 5675251 w 6466757"/>
              <a:gd name="connsiteY1248" fmla="*/ 3874307 h 5537200"/>
              <a:gd name="connsiteX1249" fmla="*/ 5655582 w 6466757"/>
              <a:gd name="connsiteY1249" fmla="*/ 3903512 h 5537200"/>
              <a:gd name="connsiteX1250" fmla="*/ 5640682 w 6466757"/>
              <a:gd name="connsiteY1250" fmla="*/ 3898743 h 5537200"/>
              <a:gd name="connsiteX1251" fmla="*/ 5660351 w 6466757"/>
              <a:gd name="connsiteY1251" fmla="*/ 3869539 h 5537200"/>
              <a:gd name="connsiteX1252" fmla="*/ 5513135 w 6466757"/>
              <a:gd name="connsiteY1252" fmla="*/ 3864770 h 5537200"/>
              <a:gd name="connsiteX1253" fmla="*/ 5508367 w 6466757"/>
              <a:gd name="connsiteY1253" fmla="*/ 3874307 h 5537200"/>
              <a:gd name="connsiteX1254" fmla="*/ 5503599 w 6466757"/>
              <a:gd name="connsiteY1254" fmla="*/ 3874307 h 5537200"/>
              <a:gd name="connsiteX1255" fmla="*/ 5508367 w 6466757"/>
              <a:gd name="connsiteY1255" fmla="*/ 3888612 h 5537200"/>
              <a:gd name="connsiteX1256" fmla="*/ 5523267 w 6466757"/>
              <a:gd name="connsiteY1256" fmla="*/ 3888612 h 5537200"/>
              <a:gd name="connsiteX1257" fmla="*/ 5518499 w 6466757"/>
              <a:gd name="connsiteY1257" fmla="*/ 3874307 h 5537200"/>
              <a:gd name="connsiteX1258" fmla="*/ 5533399 w 6466757"/>
              <a:gd name="connsiteY1258" fmla="*/ 3864770 h 5537200"/>
              <a:gd name="connsiteX1259" fmla="*/ 4851634 w 6466757"/>
              <a:gd name="connsiteY1259" fmla="*/ 3824837 h 5537200"/>
              <a:gd name="connsiteX1260" fmla="*/ 4846195 w 6466757"/>
              <a:gd name="connsiteY1260" fmla="*/ 3826625 h 5537200"/>
              <a:gd name="connsiteX1261" fmla="*/ 4846195 w 6466757"/>
              <a:gd name="connsiteY1261" fmla="*/ 3836161 h 5537200"/>
              <a:gd name="connsiteX1262" fmla="*/ 4861095 w 6466757"/>
              <a:gd name="connsiteY1262" fmla="*/ 3836161 h 5537200"/>
              <a:gd name="connsiteX1263" fmla="*/ 4861095 w 6466757"/>
              <a:gd name="connsiteY1263" fmla="*/ 3826625 h 5537200"/>
              <a:gd name="connsiteX1264" fmla="*/ 4851634 w 6466757"/>
              <a:gd name="connsiteY1264" fmla="*/ 3824837 h 5537200"/>
              <a:gd name="connsiteX1265" fmla="*/ 5948225 w 6466757"/>
              <a:gd name="connsiteY1265" fmla="*/ 3817089 h 5537200"/>
              <a:gd name="connsiteX1266" fmla="*/ 5938689 w 6466757"/>
              <a:gd name="connsiteY1266" fmla="*/ 3865367 h 5537200"/>
              <a:gd name="connsiteX1267" fmla="*/ 5889815 w 6466757"/>
              <a:gd name="connsiteY1267" fmla="*/ 3889207 h 5537200"/>
              <a:gd name="connsiteX1268" fmla="*/ 5870148 w 6466757"/>
              <a:gd name="connsiteY1268" fmla="*/ 3870134 h 5537200"/>
              <a:gd name="connsiteX1269" fmla="*/ 5855248 w 6466757"/>
              <a:gd name="connsiteY1269" fmla="*/ 3908876 h 5537200"/>
              <a:gd name="connsiteX1270" fmla="*/ 5840347 w 6466757"/>
              <a:gd name="connsiteY1270" fmla="*/ 3904107 h 5537200"/>
              <a:gd name="connsiteX1271" fmla="*/ 5849883 w 6466757"/>
              <a:gd name="connsiteY1271" fmla="*/ 3889803 h 5537200"/>
              <a:gd name="connsiteX1272" fmla="*/ 5811143 w 6466757"/>
              <a:gd name="connsiteY1272" fmla="*/ 3908876 h 5537200"/>
              <a:gd name="connsiteX1273" fmla="*/ 5806374 w 6466757"/>
              <a:gd name="connsiteY1273" fmla="*/ 3874903 h 5537200"/>
              <a:gd name="connsiteX1274" fmla="*/ 5806374 w 6466757"/>
              <a:gd name="connsiteY1274" fmla="*/ 3884439 h 5537200"/>
              <a:gd name="connsiteX1275" fmla="*/ 5948225 w 6466757"/>
              <a:gd name="connsiteY1275" fmla="*/ 3817089 h 5537200"/>
              <a:gd name="connsiteX1276" fmla="*/ 5823491 w 6466757"/>
              <a:gd name="connsiteY1276" fmla="*/ 3794217 h 5537200"/>
              <a:gd name="connsiteX1277" fmla="*/ 5831407 w 6466757"/>
              <a:gd name="connsiteY1277" fmla="*/ 3797421 h 5537200"/>
              <a:gd name="connsiteX1278" fmla="*/ 5811738 w 6466757"/>
              <a:gd name="connsiteY1278" fmla="*/ 3831394 h 5537200"/>
              <a:gd name="connsiteX1279" fmla="*/ 5802202 w 6466757"/>
              <a:gd name="connsiteY1279" fmla="*/ 3821261 h 5537200"/>
              <a:gd name="connsiteX1280" fmla="*/ 5802202 w 6466757"/>
              <a:gd name="connsiteY1280" fmla="*/ 3806957 h 5537200"/>
              <a:gd name="connsiteX1281" fmla="*/ 5823491 w 6466757"/>
              <a:gd name="connsiteY1281" fmla="*/ 3794217 h 5537200"/>
              <a:gd name="connsiteX1282" fmla="*/ 4539247 w 6466757"/>
              <a:gd name="connsiteY1282" fmla="*/ 3783116 h 5537200"/>
              <a:gd name="connsiteX1283" fmla="*/ 4490374 w 6466757"/>
              <a:gd name="connsiteY1283" fmla="*/ 3806957 h 5537200"/>
              <a:gd name="connsiteX1284" fmla="*/ 4539247 w 6466757"/>
              <a:gd name="connsiteY1284" fmla="*/ 3783116 h 5537200"/>
              <a:gd name="connsiteX1285" fmla="*/ 4968377 w 6466757"/>
              <a:gd name="connsiteY1285" fmla="*/ 3777752 h 5537200"/>
              <a:gd name="connsiteX1286" fmla="*/ 4988046 w 6466757"/>
              <a:gd name="connsiteY1286" fmla="*/ 3787288 h 5537200"/>
              <a:gd name="connsiteX1287" fmla="*/ 4973146 w 6466757"/>
              <a:gd name="connsiteY1287" fmla="*/ 3816494 h 5537200"/>
              <a:gd name="connsiteX1288" fmla="*/ 4968377 w 6466757"/>
              <a:gd name="connsiteY1288" fmla="*/ 3777752 h 5537200"/>
              <a:gd name="connsiteX1289" fmla="*/ 4033231 w 6466757"/>
              <a:gd name="connsiteY1289" fmla="*/ 3772984 h 5537200"/>
              <a:gd name="connsiteX1290" fmla="*/ 4003430 w 6466757"/>
              <a:gd name="connsiteY1290" fmla="*/ 3773580 h 5537200"/>
              <a:gd name="connsiteX1291" fmla="*/ 4008198 w 6466757"/>
              <a:gd name="connsiteY1291" fmla="*/ 3807553 h 5537200"/>
              <a:gd name="connsiteX1292" fmla="*/ 3993297 w 6466757"/>
              <a:gd name="connsiteY1292" fmla="*/ 3817089 h 5537200"/>
              <a:gd name="connsiteX1293" fmla="*/ 3978397 w 6466757"/>
              <a:gd name="connsiteY1293" fmla="*/ 3802785 h 5537200"/>
              <a:gd name="connsiteX1294" fmla="*/ 3983165 w 6466757"/>
              <a:gd name="connsiteY1294" fmla="*/ 3826625 h 5537200"/>
              <a:gd name="connsiteX1295" fmla="*/ 3944424 w 6466757"/>
              <a:gd name="connsiteY1295" fmla="*/ 3845698 h 5537200"/>
              <a:gd name="connsiteX1296" fmla="*/ 3924756 w 6466757"/>
              <a:gd name="connsiteY1296" fmla="*/ 3874903 h 5537200"/>
              <a:gd name="connsiteX1297" fmla="*/ 3929523 w 6466757"/>
              <a:gd name="connsiteY1297" fmla="*/ 3904107 h 5537200"/>
              <a:gd name="connsiteX1298" fmla="*/ 3905087 w 6466757"/>
              <a:gd name="connsiteY1298" fmla="*/ 3918412 h 5537200"/>
              <a:gd name="connsiteX1299" fmla="*/ 3900320 w 6466757"/>
              <a:gd name="connsiteY1299" fmla="*/ 3918412 h 5537200"/>
              <a:gd name="connsiteX1300" fmla="*/ 3934292 w 6466757"/>
              <a:gd name="connsiteY1300" fmla="*/ 3927948 h 5537200"/>
              <a:gd name="connsiteX1301" fmla="*/ 4066607 w 6466757"/>
              <a:gd name="connsiteY1301" fmla="*/ 3816494 h 5537200"/>
              <a:gd name="connsiteX1302" fmla="*/ 4032634 w 6466757"/>
              <a:gd name="connsiteY1302" fmla="*/ 3845698 h 5537200"/>
              <a:gd name="connsiteX1303" fmla="*/ 4023099 w 6466757"/>
              <a:gd name="connsiteY1303" fmla="*/ 3826625 h 5537200"/>
              <a:gd name="connsiteX1304" fmla="*/ 4052303 w 6466757"/>
              <a:gd name="connsiteY1304" fmla="*/ 3783116 h 5537200"/>
              <a:gd name="connsiteX1305" fmla="*/ 4033231 w 6466757"/>
              <a:gd name="connsiteY1305" fmla="*/ 3772984 h 5537200"/>
              <a:gd name="connsiteX1306" fmla="*/ 5082672 w 6466757"/>
              <a:gd name="connsiteY1306" fmla="*/ 3766018 h 5537200"/>
              <a:gd name="connsiteX1307" fmla="*/ 5082244 w 6466757"/>
              <a:gd name="connsiteY1307" fmla="*/ 3766785 h 5537200"/>
              <a:gd name="connsiteX1308" fmla="*/ 5082291 w 6466757"/>
              <a:gd name="connsiteY1308" fmla="*/ 3766130 h 5537200"/>
              <a:gd name="connsiteX1309" fmla="*/ 5060759 w 6466757"/>
              <a:gd name="connsiteY1309" fmla="*/ 3763448 h 5537200"/>
              <a:gd name="connsiteX1310" fmla="*/ 5081322 w 6466757"/>
              <a:gd name="connsiteY1310" fmla="*/ 3768440 h 5537200"/>
              <a:gd name="connsiteX1311" fmla="*/ 5082244 w 6466757"/>
              <a:gd name="connsiteY1311" fmla="*/ 3766785 h 5537200"/>
              <a:gd name="connsiteX1312" fmla="*/ 5080428 w 6466757"/>
              <a:gd name="connsiteY1312" fmla="*/ 3792057 h 5537200"/>
              <a:gd name="connsiteX1313" fmla="*/ 5055991 w 6466757"/>
              <a:gd name="connsiteY1313" fmla="*/ 3801593 h 5537200"/>
              <a:gd name="connsiteX1314" fmla="*/ 5041091 w 6466757"/>
              <a:gd name="connsiteY1314" fmla="*/ 3787288 h 5537200"/>
              <a:gd name="connsiteX1315" fmla="*/ 5060759 w 6466757"/>
              <a:gd name="connsiteY1315" fmla="*/ 3763448 h 5537200"/>
              <a:gd name="connsiteX1316" fmla="*/ 5485121 w 6466757"/>
              <a:gd name="connsiteY1316" fmla="*/ 3749143 h 5537200"/>
              <a:gd name="connsiteX1317" fmla="*/ 5460685 w 6466757"/>
              <a:gd name="connsiteY1317" fmla="*/ 3763448 h 5537200"/>
              <a:gd name="connsiteX1318" fmla="*/ 5485121 w 6466757"/>
              <a:gd name="connsiteY1318" fmla="*/ 3749143 h 5537200"/>
              <a:gd name="connsiteX1319" fmla="*/ 4349118 w 6466757"/>
              <a:gd name="connsiteY1319" fmla="*/ 3749143 h 5537200"/>
              <a:gd name="connsiteX1320" fmla="*/ 4334218 w 6466757"/>
              <a:gd name="connsiteY1320" fmla="*/ 3768216 h 5537200"/>
              <a:gd name="connsiteX1321" fmla="*/ 4349118 w 6466757"/>
              <a:gd name="connsiteY1321" fmla="*/ 3749143 h 5537200"/>
              <a:gd name="connsiteX1322" fmla="*/ 5114401 w 6466757"/>
              <a:gd name="connsiteY1322" fmla="*/ 3743779 h 5537200"/>
              <a:gd name="connsiteX1323" fmla="*/ 5109633 w 6466757"/>
              <a:gd name="connsiteY1323" fmla="*/ 3758084 h 5537200"/>
              <a:gd name="connsiteX1324" fmla="*/ 5082672 w 6466757"/>
              <a:gd name="connsiteY1324" fmla="*/ 3766018 h 5537200"/>
              <a:gd name="connsiteX1325" fmla="*/ 5094733 w 6466757"/>
              <a:gd name="connsiteY1325" fmla="*/ 3744376 h 5537200"/>
              <a:gd name="connsiteX1326" fmla="*/ 5114401 w 6466757"/>
              <a:gd name="connsiteY1326" fmla="*/ 3743779 h 5537200"/>
              <a:gd name="connsiteX1327" fmla="*/ 4338987 w 6466757"/>
              <a:gd name="connsiteY1327" fmla="*/ 3734839 h 5537200"/>
              <a:gd name="connsiteX1328" fmla="*/ 4314549 w 6466757"/>
              <a:gd name="connsiteY1328" fmla="*/ 3749143 h 5537200"/>
              <a:gd name="connsiteX1329" fmla="*/ 4338987 w 6466757"/>
              <a:gd name="connsiteY1329" fmla="*/ 3734839 h 5537200"/>
              <a:gd name="connsiteX1330" fmla="*/ 829429 w 6466757"/>
              <a:gd name="connsiteY1330" fmla="*/ 3725899 h 5537200"/>
              <a:gd name="connsiteX1331" fmla="*/ 858262 w 6466757"/>
              <a:gd name="connsiteY1331" fmla="*/ 3730071 h 5537200"/>
              <a:gd name="connsiteX1332" fmla="*/ 804620 w 6466757"/>
              <a:gd name="connsiteY1332" fmla="*/ 3739607 h 5537200"/>
              <a:gd name="connsiteX1333" fmla="*/ 829429 w 6466757"/>
              <a:gd name="connsiteY1333" fmla="*/ 3725899 h 5537200"/>
              <a:gd name="connsiteX1334" fmla="*/ 4368787 w 6466757"/>
              <a:gd name="connsiteY1334" fmla="*/ 3715767 h 5537200"/>
              <a:gd name="connsiteX1335" fmla="*/ 4353887 w 6466757"/>
              <a:gd name="connsiteY1335" fmla="*/ 3720535 h 5537200"/>
              <a:gd name="connsiteX1336" fmla="*/ 4363423 w 6466757"/>
              <a:gd name="connsiteY1336" fmla="*/ 3739607 h 5537200"/>
              <a:gd name="connsiteX1337" fmla="*/ 4368787 w 6466757"/>
              <a:gd name="connsiteY1337" fmla="*/ 3715767 h 5537200"/>
              <a:gd name="connsiteX1338" fmla="*/ 5816507 w 6466757"/>
              <a:gd name="connsiteY1338" fmla="*/ 3705634 h 5537200"/>
              <a:gd name="connsiteX1339" fmla="*/ 5787302 w 6466757"/>
              <a:gd name="connsiteY1339" fmla="*/ 3724707 h 5537200"/>
              <a:gd name="connsiteX1340" fmla="*/ 5811738 w 6466757"/>
              <a:gd name="connsiteY1340" fmla="*/ 3724707 h 5537200"/>
              <a:gd name="connsiteX1341" fmla="*/ 5816507 w 6466757"/>
              <a:gd name="connsiteY1341" fmla="*/ 3705634 h 5537200"/>
              <a:gd name="connsiteX1342" fmla="*/ 4734143 w 6466757"/>
              <a:gd name="connsiteY1342" fmla="*/ 3705634 h 5537200"/>
              <a:gd name="connsiteX1343" fmla="*/ 4709707 w 6466757"/>
              <a:gd name="connsiteY1343" fmla="*/ 3715170 h 5537200"/>
              <a:gd name="connsiteX1344" fmla="*/ 4734143 w 6466757"/>
              <a:gd name="connsiteY1344" fmla="*/ 3705634 h 5537200"/>
              <a:gd name="connsiteX1345" fmla="*/ 5343270 w 6466757"/>
              <a:gd name="connsiteY1345" fmla="*/ 3701462 h 5537200"/>
              <a:gd name="connsiteX1346" fmla="*/ 5343270 w 6466757"/>
              <a:gd name="connsiteY1346" fmla="*/ 3740203 h 5537200"/>
              <a:gd name="connsiteX1347" fmla="*/ 5309297 w 6466757"/>
              <a:gd name="connsiteY1347" fmla="*/ 3754508 h 5537200"/>
              <a:gd name="connsiteX1348" fmla="*/ 5318834 w 6466757"/>
              <a:gd name="connsiteY1348" fmla="*/ 3773580 h 5537200"/>
              <a:gd name="connsiteX1349" fmla="*/ 5269960 w 6466757"/>
              <a:gd name="connsiteY1349" fmla="*/ 3792652 h 5537200"/>
              <a:gd name="connsiteX1350" fmla="*/ 5269960 w 6466757"/>
              <a:gd name="connsiteY1350" fmla="*/ 3811725 h 5537200"/>
              <a:gd name="connsiteX1351" fmla="*/ 5231220 w 6466757"/>
              <a:gd name="connsiteY1351" fmla="*/ 3816494 h 5537200"/>
              <a:gd name="connsiteX1352" fmla="*/ 5246120 w 6466757"/>
              <a:gd name="connsiteY1352" fmla="*/ 3860003 h 5537200"/>
              <a:gd name="connsiteX1353" fmla="*/ 5216915 w 6466757"/>
              <a:gd name="connsiteY1353" fmla="*/ 3904704 h 5537200"/>
              <a:gd name="connsiteX1354" fmla="*/ 5304530 w 6466757"/>
              <a:gd name="connsiteY1354" fmla="*/ 3812917 h 5537200"/>
              <a:gd name="connsiteX1355" fmla="*/ 5324199 w 6466757"/>
              <a:gd name="connsiteY1355" fmla="*/ 3827222 h 5537200"/>
              <a:gd name="connsiteX1356" fmla="*/ 5426713 w 6466757"/>
              <a:gd name="connsiteY1356" fmla="*/ 3740203 h 5537200"/>
              <a:gd name="connsiteX1357" fmla="*/ 5421944 w 6466757"/>
              <a:gd name="connsiteY1357" fmla="*/ 3701462 h 5537200"/>
              <a:gd name="connsiteX1358" fmla="*/ 5377839 w 6466757"/>
              <a:gd name="connsiteY1358" fmla="*/ 3701462 h 5537200"/>
              <a:gd name="connsiteX1359" fmla="*/ 5358171 w 6466757"/>
              <a:gd name="connsiteY1359" fmla="*/ 3735435 h 5537200"/>
              <a:gd name="connsiteX1360" fmla="*/ 5358171 w 6466757"/>
              <a:gd name="connsiteY1360" fmla="*/ 3701462 h 5537200"/>
              <a:gd name="connsiteX1361" fmla="*/ 5343270 w 6466757"/>
              <a:gd name="connsiteY1361" fmla="*/ 3701462 h 5537200"/>
              <a:gd name="connsiteX1362" fmla="*/ 5665119 w 6466757"/>
              <a:gd name="connsiteY1362" fmla="*/ 3696098 h 5537200"/>
              <a:gd name="connsiteX1363" fmla="*/ 5631145 w 6466757"/>
              <a:gd name="connsiteY1363" fmla="*/ 3749143 h 5537200"/>
              <a:gd name="connsiteX1364" fmla="*/ 5665119 w 6466757"/>
              <a:gd name="connsiteY1364" fmla="*/ 3696098 h 5537200"/>
              <a:gd name="connsiteX1365" fmla="*/ 5187711 w 6466757"/>
              <a:gd name="connsiteY1365" fmla="*/ 3696098 h 5537200"/>
              <a:gd name="connsiteX1366" fmla="*/ 5187711 w 6466757"/>
              <a:gd name="connsiteY1366" fmla="*/ 3715170 h 5537200"/>
              <a:gd name="connsiteX1367" fmla="*/ 5207379 w 6466757"/>
              <a:gd name="connsiteY1367" fmla="*/ 3710403 h 5537200"/>
              <a:gd name="connsiteX1368" fmla="*/ 5187711 w 6466757"/>
              <a:gd name="connsiteY1368" fmla="*/ 3696098 h 5537200"/>
              <a:gd name="connsiteX1369" fmla="*/ 4573220 w 6466757"/>
              <a:gd name="connsiteY1369" fmla="*/ 3681794 h 5537200"/>
              <a:gd name="connsiteX1370" fmla="*/ 4539247 w 6466757"/>
              <a:gd name="connsiteY1370" fmla="*/ 3705634 h 5537200"/>
              <a:gd name="connsiteX1371" fmla="*/ 4544015 w 6466757"/>
              <a:gd name="connsiteY1371" fmla="*/ 3749143 h 5537200"/>
              <a:gd name="connsiteX1372" fmla="*/ 4573220 w 6466757"/>
              <a:gd name="connsiteY1372" fmla="*/ 3749740 h 5537200"/>
              <a:gd name="connsiteX1373" fmla="*/ 4548783 w 6466757"/>
              <a:gd name="connsiteY1373" fmla="*/ 3773580 h 5537200"/>
              <a:gd name="connsiteX1374" fmla="*/ 4577989 w 6466757"/>
              <a:gd name="connsiteY1374" fmla="*/ 3783116 h 5537200"/>
              <a:gd name="connsiteX1375" fmla="*/ 4646530 w 6466757"/>
              <a:gd name="connsiteY1375" fmla="*/ 3730071 h 5537200"/>
              <a:gd name="connsiteX1376" fmla="*/ 4602425 w 6466757"/>
              <a:gd name="connsiteY1376" fmla="*/ 3739607 h 5537200"/>
              <a:gd name="connsiteX1377" fmla="*/ 4563683 w 6466757"/>
              <a:gd name="connsiteY1377" fmla="*/ 3700867 h 5537200"/>
              <a:gd name="connsiteX1378" fmla="*/ 4573220 w 6466757"/>
              <a:gd name="connsiteY1378" fmla="*/ 3681794 h 5537200"/>
              <a:gd name="connsiteX1379" fmla="*/ 5319430 w 6466757"/>
              <a:gd name="connsiteY1379" fmla="*/ 3667489 h 5537200"/>
              <a:gd name="connsiteX1380" fmla="*/ 5328965 w 6466757"/>
              <a:gd name="connsiteY1380" fmla="*/ 3672258 h 5537200"/>
              <a:gd name="connsiteX1381" fmla="*/ 5314065 w 6466757"/>
              <a:gd name="connsiteY1381" fmla="*/ 3691330 h 5537200"/>
              <a:gd name="connsiteX1382" fmla="*/ 5319430 w 6466757"/>
              <a:gd name="connsiteY1382" fmla="*/ 3667489 h 5537200"/>
              <a:gd name="connsiteX1383" fmla="*/ 5499053 w 6466757"/>
              <a:gd name="connsiteY1383" fmla="*/ 3667266 h 5537200"/>
              <a:gd name="connsiteX1384" fmla="*/ 5465454 w 6466757"/>
              <a:gd name="connsiteY1384" fmla="*/ 3677026 h 5537200"/>
              <a:gd name="connsiteX1385" fmla="*/ 5470221 w 6466757"/>
              <a:gd name="connsiteY1385" fmla="*/ 3696098 h 5537200"/>
              <a:gd name="connsiteX1386" fmla="*/ 5514326 w 6466757"/>
              <a:gd name="connsiteY1386" fmla="*/ 3686562 h 5537200"/>
              <a:gd name="connsiteX1387" fmla="*/ 5499053 w 6466757"/>
              <a:gd name="connsiteY1387" fmla="*/ 3667266 h 5537200"/>
              <a:gd name="connsiteX1388" fmla="*/ 5167447 w 6466757"/>
              <a:gd name="connsiteY1388" fmla="*/ 3666297 h 5537200"/>
              <a:gd name="connsiteX1389" fmla="*/ 5026191 w 6466757"/>
              <a:gd name="connsiteY1389" fmla="*/ 3758084 h 5537200"/>
              <a:gd name="connsiteX1390" fmla="*/ 5041091 w 6466757"/>
              <a:gd name="connsiteY1390" fmla="*/ 3811130 h 5537200"/>
              <a:gd name="connsiteX1391" fmla="*/ 5031555 w 6466757"/>
              <a:gd name="connsiteY1391" fmla="*/ 3830202 h 5537200"/>
              <a:gd name="connsiteX1392" fmla="*/ 4982682 w 6466757"/>
              <a:gd name="connsiteY1392" fmla="*/ 3844506 h 5537200"/>
              <a:gd name="connsiteX1393" fmla="*/ 4987449 w 6466757"/>
              <a:gd name="connsiteY1393" fmla="*/ 3863579 h 5537200"/>
              <a:gd name="connsiteX1394" fmla="*/ 4967782 w 6466757"/>
              <a:gd name="connsiteY1394" fmla="*/ 3863579 h 5537200"/>
              <a:gd name="connsiteX1395" fmla="*/ 4958245 w 6466757"/>
              <a:gd name="connsiteY1395" fmla="*/ 3839738 h 5537200"/>
              <a:gd name="connsiteX1396" fmla="*/ 5002349 w 6466757"/>
              <a:gd name="connsiteY1396" fmla="*/ 3752720 h 5537200"/>
              <a:gd name="connsiteX1397" fmla="*/ 5022019 w 6466757"/>
              <a:gd name="connsiteY1397" fmla="*/ 3757488 h 5537200"/>
              <a:gd name="connsiteX1398" fmla="*/ 5022019 w 6466757"/>
              <a:gd name="connsiteY1398" fmla="*/ 3723515 h 5537200"/>
              <a:gd name="connsiteX1399" fmla="*/ 4997582 w 6466757"/>
              <a:gd name="connsiteY1399" fmla="*/ 3718747 h 5537200"/>
              <a:gd name="connsiteX1400" fmla="*/ 4953477 w 6466757"/>
              <a:gd name="connsiteY1400" fmla="*/ 3752720 h 5537200"/>
              <a:gd name="connsiteX1401" fmla="*/ 4924272 w 6466757"/>
              <a:gd name="connsiteY1401" fmla="*/ 3796229 h 5537200"/>
              <a:gd name="connsiteX1402" fmla="*/ 4924272 w 6466757"/>
              <a:gd name="connsiteY1402" fmla="*/ 3781924 h 5537200"/>
              <a:gd name="connsiteX1403" fmla="*/ 4895067 w 6466757"/>
              <a:gd name="connsiteY1403" fmla="*/ 3791460 h 5537200"/>
              <a:gd name="connsiteX1404" fmla="*/ 4899836 w 6466757"/>
              <a:gd name="connsiteY1404" fmla="*/ 3825433 h 5537200"/>
              <a:gd name="connsiteX1405" fmla="*/ 4841426 w 6466757"/>
              <a:gd name="connsiteY1405" fmla="*/ 3897551 h 5537200"/>
              <a:gd name="connsiteX1406" fmla="*/ 4792553 w 6466757"/>
              <a:gd name="connsiteY1406" fmla="*/ 3921392 h 5537200"/>
              <a:gd name="connsiteX1407" fmla="*/ 4763349 w 6466757"/>
              <a:gd name="connsiteY1407" fmla="*/ 3916624 h 5537200"/>
              <a:gd name="connsiteX1408" fmla="*/ 4758580 w 6466757"/>
              <a:gd name="connsiteY1408" fmla="*/ 3955364 h 5537200"/>
              <a:gd name="connsiteX1409" fmla="*/ 4778249 w 6466757"/>
              <a:gd name="connsiteY1409" fmla="*/ 3969669 h 5537200"/>
              <a:gd name="connsiteX1410" fmla="*/ 4744276 w 6466757"/>
              <a:gd name="connsiteY1410" fmla="*/ 3974437 h 5537200"/>
              <a:gd name="connsiteX1411" fmla="*/ 4753811 w 6466757"/>
              <a:gd name="connsiteY1411" fmla="*/ 3940464 h 5537200"/>
              <a:gd name="connsiteX1412" fmla="*/ 4753811 w 6466757"/>
              <a:gd name="connsiteY1412" fmla="*/ 3887419 h 5537200"/>
              <a:gd name="connsiteX1413" fmla="*/ 4763349 w 6466757"/>
              <a:gd name="connsiteY1413" fmla="*/ 3896955 h 5537200"/>
              <a:gd name="connsiteX1414" fmla="*/ 4783017 w 6466757"/>
              <a:gd name="connsiteY1414" fmla="*/ 3853446 h 5537200"/>
              <a:gd name="connsiteX1415" fmla="*/ 4749045 w 6466757"/>
              <a:gd name="connsiteY1415" fmla="*/ 3858214 h 5537200"/>
              <a:gd name="connsiteX1416" fmla="*/ 4734143 w 6466757"/>
              <a:gd name="connsiteY1416" fmla="*/ 3867751 h 5537200"/>
              <a:gd name="connsiteX1417" fmla="*/ 4738911 w 6466757"/>
              <a:gd name="connsiteY1417" fmla="*/ 3853446 h 5537200"/>
              <a:gd name="connsiteX1418" fmla="*/ 4714475 w 6466757"/>
              <a:gd name="connsiteY1418" fmla="*/ 3867751 h 5537200"/>
              <a:gd name="connsiteX1419" fmla="*/ 4656066 w 6466757"/>
              <a:gd name="connsiteY1419" fmla="*/ 3911260 h 5537200"/>
              <a:gd name="connsiteX1420" fmla="*/ 4675735 w 6466757"/>
              <a:gd name="connsiteY1420" fmla="*/ 3940464 h 5537200"/>
              <a:gd name="connsiteX1421" fmla="*/ 4622093 w 6466757"/>
              <a:gd name="connsiteY1421" fmla="*/ 3998278 h 5537200"/>
              <a:gd name="connsiteX1422" fmla="*/ 4617325 w 6466757"/>
              <a:gd name="connsiteY1422" fmla="*/ 4032251 h 5537200"/>
              <a:gd name="connsiteX1423" fmla="*/ 4592889 w 6466757"/>
              <a:gd name="connsiteY1423" fmla="*/ 3993509 h 5537200"/>
              <a:gd name="connsiteX1424" fmla="*/ 4626861 w 6466757"/>
              <a:gd name="connsiteY1424" fmla="*/ 3901723 h 5537200"/>
              <a:gd name="connsiteX1425" fmla="*/ 4607193 w 6466757"/>
              <a:gd name="connsiteY1425" fmla="*/ 3940464 h 5537200"/>
              <a:gd name="connsiteX1426" fmla="*/ 4597657 w 6466757"/>
              <a:gd name="connsiteY1426" fmla="*/ 3921392 h 5537200"/>
              <a:gd name="connsiteX1427" fmla="*/ 4480837 w 6466757"/>
              <a:gd name="connsiteY1427" fmla="*/ 3993509 h 5537200"/>
              <a:gd name="connsiteX1428" fmla="*/ 4495738 w 6466757"/>
              <a:gd name="connsiteY1428" fmla="*/ 3993509 h 5537200"/>
              <a:gd name="connsiteX1429" fmla="*/ 4466533 w 6466757"/>
              <a:gd name="connsiteY1429" fmla="*/ 4027482 h 5537200"/>
              <a:gd name="connsiteX1430" fmla="*/ 4471301 w 6466757"/>
              <a:gd name="connsiteY1430" fmla="*/ 4013178 h 5537200"/>
              <a:gd name="connsiteX1431" fmla="*/ 4417659 w 6466757"/>
              <a:gd name="connsiteY1431" fmla="*/ 4056687 h 5537200"/>
              <a:gd name="connsiteX1432" fmla="*/ 4412892 w 6466757"/>
              <a:gd name="connsiteY1432" fmla="*/ 4104964 h 5537200"/>
              <a:gd name="connsiteX1433" fmla="*/ 4422428 w 6466757"/>
              <a:gd name="connsiteY1433" fmla="*/ 4095428 h 5537200"/>
              <a:gd name="connsiteX1434" fmla="*/ 4431964 w 6466757"/>
              <a:gd name="connsiteY1434" fmla="*/ 4134169 h 5537200"/>
              <a:gd name="connsiteX1435" fmla="*/ 4436733 w 6466757"/>
              <a:gd name="connsiteY1435" fmla="*/ 4100197 h 5537200"/>
              <a:gd name="connsiteX1436" fmla="*/ 4465937 w 6466757"/>
              <a:gd name="connsiteY1436" fmla="*/ 4070991 h 5537200"/>
              <a:gd name="connsiteX1437" fmla="*/ 4431964 w 6466757"/>
              <a:gd name="connsiteY1437" fmla="*/ 4066224 h 5537200"/>
              <a:gd name="connsiteX1438" fmla="*/ 4446865 w 6466757"/>
              <a:gd name="connsiteY1438" fmla="*/ 4056687 h 5537200"/>
              <a:gd name="connsiteX1439" fmla="*/ 4466533 w 6466757"/>
              <a:gd name="connsiteY1439" fmla="*/ 4061455 h 5537200"/>
              <a:gd name="connsiteX1440" fmla="*/ 4495738 w 6466757"/>
              <a:gd name="connsiteY1440" fmla="*/ 4017946 h 5537200"/>
              <a:gd name="connsiteX1441" fmla="*/ 4500507 w 6466757"/>
              <a:gd name="connsiteY1441" fmla="*/ 4051919 h 5537200"/>
              <a:gd name="connsiteX1442" fmla="*/ 4544611 w 6466757"/>
              <a:gd name="connsiteY1442" fmla="*/ 4022715 h 5537200"/>
              <a:gd name="connsiteX1443" fmla="*/ 4544611 w 6466757"/>
              <a:gd name="connsiteY1443" fmla="*/ 4080528 h 5537200"/>
              <a:gd name="connsiteX1444" fmla="*/ 4583353 w 6466757"/>
              <a:gd name="connsiteY1444" fmla="*/ 4046555 h 5537200"/>
              <a:gd name="connsiteX1445" fmla="*/ 4607789 w 6466757"/>
              <a:gd name="connsiteY1445" fmla="*/ 4060860 h 5537200"/>
              <a:gd name="connsiteX1446" fmla="*/ 4636994 w 6466757"/>
              <a:gd name="connsiteY1446" fmla="*/ 4026887 h 5537200"/>
              <a:gd name="connsiteX1447" fmla="*/ 4632225 w 6466757"/>
              <a:gd name="connsiteY1447" fmla="*/ 4041191 h 5537200"/>
              <a:gd name="connsiteX1448" fmla="*/ 4719840 w 6466757"/>
              <a:gd name="connsiteY1448" fmla="*/ 3983378 h 5537200"/>
              <a:gd name="connsiteX1449" fmla="*/ 4719840 w 6466757"/>
              <a:gd name="connsiteY1449" fmla="*/ 4002450 h 5537200"/>
              <a:gd name="connsiteX1450" fmla="*/ 4734740 w 6466757"/>
              <a:gd name="connsiteY1450" fmla="*/ 3997682 h 5537200"/>
              <a:gd name="connsiteX1451" fmla="*/ 4685867 w 6466757"/>
              <a:gd name="connsiteY1451" fmla="*/ 4036423 h 5537200"/>
              <a:gd name="connsiteX1452" fmla="*/ 4681099 w 6466757"/>
              <a:gd name="connsiteY1452" fmla="*/ 4060263 h 5537200"/>
              <a:gd name="connsiteX1453" fmla="*/ 4666199 w 6466757"/>
              <a:gd name="connsiteY1453" fmla="*/ 4050727 h 5537200"/>
              <a:gd name="connsiteX1454" fmla="*/ 4641761 w 6466757"/>
              <a:gd name="connsiteY1454" fmla="*/ 4089468 h 5537200"/>
              <a:gd name="connsiteX1455" fmla="*/ 4592889 w 6466757"/>
              <a:gd name="connsiteY1455" fmla="*/ 4089468 h 5537200"/>
              <a:gd name="connsiteX1456" fmla="*/ 4465937 w 6466757"/>
              <a:gd name="connsiteY1456" fmla="*/ 4209863 h 5537200"/>
              <a:gd name="connsiteX1457" fmla="*/ 4456401 w 6466757"/>
              <a:gd name="connsiteY1457" fmla="*/ 4195558 h 5537200"/>
              <a:gd name="connsiteX1458" fmla="*/ 4324681 w 6466757"/>
              <a:gd name="connsiteY1458" fmla="*/ 4306418 h 5537200"/>
              <a:gd name="connsiteX1459" fmla="*/ 4397992 w 6466757"/>
              <a:gd name="connsiteY1459" fmla="*/ 4335622 h 5537200"/>
              <a:gd name="connsiteX1460" fmla="*/ 4446865 w 6466757"/>
              <a:gd name="connsiteY1460" fmla="*/ 4263504 h 5537200"/>
              <a:gd name="connsiteX1461" fmla="*/ 4480837 w 6466757"/>
              <a:gd name="connsiteY1461" fmla="*/ 4268272 h 5537200"/>
              <a:gd name="connsiteX1462" fmla="*/ 4519579 w 6466757"/>
              <a:gd name="connsiteY1462" fmla="*/ 4186022 h 5537200"/>
              <a:gd name="connsiteX1463" fmla="*/ 4529115 w 6466757"/>
              <a:gd name="connsiteY1463" fmla="*/ 4209863 h 5537200"/>
              <a:gd name="connsiteX1464" fmla="*/ 4611961 w 6466757"/>
              <a:gd name="connsiteY1464" fmla="*/ 4142513 h 5537200"/>
              <a:gd name="connsiteX1465" fmla="*/ 4602425 w 6466757"/>
              <a:gd name="connsiteY1465" fmla="*/ 4171718 h 5537200"/>
              <a:gd name="connsiteX1466" fmla="*/ 4582756 w 6466757"/>
              <a:gd name="connsiteY1466" fmla="*/ 4171718 h 5537200"/>
              <a:gd name="connsiteX1467" fmla="*/ 4558319 w 6466757"/>
              <a:gd name="connsiteY1467" fmla="*/ 4224763 h 5537200"/>
              <a:gd name="connsiteX1468" fmla="*/ 4602425 w 6466757"/>
              <a:gd name="connsiteY1468" fmla="*/ 4224763 h 5537200"/>
              <a:gd name="connsiteX1469" fmla="*/ 4631629 w 6466757"/>
              <a:gd name="connsiteY1469" fmla="*/ 4190790 h 5537200"/>
              <a:gd name="connsiteX1470" fmla="*/ 4622093 w 6466757"/>
              <a:gd name="connsiteY1470" fmla="*/ 4142513 h 5537200"/>
              <a:gd name="connsiteX1471" fmla="*/ 4646530 w 6466757"/>
              <a:gd name="connsiteY1471" fmla="*/ 4123440 h 5537200"/>
              <a:gd name="connsiteX1472" fmla="*/ 4670966 w 6466757"/>
              <a:gd name="connsiteY1472" fmla="*/ 4147281 h 5537200"/>
              <a:gd name="connsiteX1473" fmla="*/ 4680502 w 6466757"/>
              <a:gd name="connsiteY1473" fmla="*/ 4128209 h 5537200"/>
              <a:gd name="connsiteX1474" fmla="*/ 4685270 w 6466757"/>
              <a:gd name="connsiteY1474" fmla="*/ 4142513 h 5537200"/>
              <a:gd name="connsiteX1475" fmla="*/ 4719243 w 6466757"/>
              <a:gd name="connsiteY1475" fmla="*/ 4128209 h 5537200"/>
              <a:gd name="connsiteX1476" fmla="*/ 4719243 w 6466757"/>
              <a:gd name="connsiteY1476" fmla="*/ 4147281 h 5537200"/>
              <a:gd name="connsiteX1477" fmla="*/ 4792553 w 6466757"/>
              <a:gd name="connsiteY1477" fmla="*/ 4108540 h 5537200"/>
              <a:gd name="connsiteX1478" fmla="*/ 4783017 w 6466757"/>
              <a:gd name="connsiteY1478" fmla="*/ 4122845 h 5537200"/>
              <a:gd name="connsiteX1479" fmla="*/ 4787785 w 6466757"/>
              <a:gd name="connsiteY1479" fmla="*/ 4146685 h 5537200"/>
              <a:gd name="connsiteX1480" fmla="*/ 4821757 w 6466757"/>
              <a:gd name="connsiteY1480" fmla="*/ 4127613 h 5537200"/>
              <a:gd name="connsiteX1481" fmla="*/ 4826526 w 6466757"/>
              <a:gd name="connsiteY1481" fmla="*/ 4151454 h 5537200"/>
              <a:gd name="connsiteX1482" fmla="*/ 4943345 w 6466757"/>
              <a:gd name="connsiteY1482" fmla="*/ 4093640 h 5537200"/>
              <a:gd name="connsiteX1483" fmla="*/ 4948113 w 6466757"/>
              <a:gd name="connsiteY1483" fmla="*/ 4117481 h 5537200"/>
              <a:gd name="connsiteX1484" fmla="*/ 4928445 w 6466757"/>
              <a:gd name="connsiteY1484" fmla="*/ 4131785 h 5537200"/>
              <a:gd name="connsiteX1485" fmla="*/ 4899239 w 6466757"/>
              <a:gd name="connsiteY1485" fmla="*/ 4127017 h 5537200"/>
              <a:gd name="connsiteX1486" fmla="*/ 4908775 w 6466757"/>
              <a:gd name="connsiteY1486" fmla="*/ 4165758 h 5537200"/>
              <a:gd name="connsiteX1487" fmla="*/ 4937981 w 6466757"/>
              <a:gd name="connsiteY1487" fmla="*/ 4156221 h 5537200"/>
              <a:gd name="connsiteX1488" fmla="*/ 4933213 w 6466757"/>
              <a:gd name="connsiteY1488" fmla="*/ 4180062 h 5537200"/>
              <a:gd name="connsiteX1489" fmla="*/ 4913544 w 6466757"/>
              <a:gd name="connsiteY1489" fmla="*/ 4233108 h 5537200"/>
              <a:gd name="connsiteX1490" fmla="*/ 4976721 w 6466757"/>
              <a:gd name="connsiteY1490" fmla="*/ 4131785 h 5537200"/>
              <a:gd name="connsiteX1491" fmla="*/ 5005927 w 6466757"/>
              <a:gd name="connsiteY1491" fmla="*/ 4078739 h 5537200"/>
              <a:gd name="connsiteX1492" fmla="*/ 4961821 w 6466757"/>
              <a:gd name="connsiteY1492" fmla="*/ 4097812 h 5537200"/>
              <a:gd name="connsiteX1493" fmla="*/ 4966589 w 6466757"/>
              <a:gd name="connsiteY1493" fmla="*/ 4054303 h 5537200"/>
              <a:gd name="connsiteX1494" fmla="*/ 5000562 w 6466757"/>
              <a:gd name="connsiteY1494" fmla="*/ 4068607 h 5537200"/>
              <a:gd name="connsiteX1495" fmla="*/ 5020231 w 6466757"/>
              <a:gd name="connsiteY1495" fmla="*/ 4029866 h 5537200"/>
              <a:gd name="connsiteX1496" fmla="*/ 5000562 w 6466757"/>
              <a:gd name="connsiteY1496" fmla="*/ 4020330 h 5537200"/>
              <a:gd name="connsiteX1497" fmla="*/ 5010099 w 6466757"/>
              <a:gd name="connsiteY1497" fmla="*/ 3991125 h 5537200"/>
              <a:gd name="connsiteX1498" fmla="*/ 5024999 w 6466757"/>
              <a:gd name="connsiteY1498" fmla="*/ 4029866 h 5537200"/>
              <a:gd name="connsiteX1499" fmla="*/ 5055023 w 6466757"/>
              <a:gd name="connsiteY1499" fmla="*/ 4018244 h 5537200"/>
              <a:gd name="connsiteX1500" fmla="*/ 5072606 w 6466757"/>
              <a:gd name="connsiteY1500" fmla="*/ 3997394 h 5537200"/>
              <a:gd name="connsiteX1501" fmla="*/ 5073276 w 6466757"/>
              <a:gd name="connsiteY1501" fmla="*/ 3997682 h 5537200"/>
              <a:gd name="connsiteX1502" fmla="*/ 5073872 w 6466757"/>
              <a:gd name="connsiteY1502" fmla="*/ 3995893 h 5537200"/>
              <a:gd name="connsiteX1503" fmla="*/ 5072606 w 6466757"/>
              <a:gd name="connsiteY1503" fmla="*/ 3997394 h 5537200"/>
              <a:gd name="connsiteX1504" fmla="*/ 5069105 w 6466757"/>
              <a:gd name="connsiteY1504" fmla="*/ 3995893 h 5537200"/>
              <a:gd name="connsiteX1505" fmla="*/ 5035131 w 6466757"/>
              <a:gd name="connsiteY1505" fmla="*/ 3991125 h 5537200"/>
              <a:gd name="connsiteX1506" fmla="*/ 5035131 w 6466757"/>
              <a:gd name="connsiteY1506" fmla="*/ 3957153 h 5537200"/>
              <a:gd name="connsiteX1507" fmla="*/ 5005927 w 6466757"/>
              <a:gd name="connsiteY1507" fmla="*/ 3942849 h 5537200"/>
              <a:gd name="connsiteX1508" fmla="*/ 5088772 w 6466757"/>
              <a:gd name="connsiteY1508" fmla="*/ 3908876 h 5537200"/>
              <a:gd name="connsiteX1509" fmla="*/ 5103673 w 6466757"/>
              <a:gd name="connsiteY1509" fmla="*/ 3927948 h 5537200"/>
              <a:gd name="connsiteX1510" fmla="*/ 5113209 w 6466757"/>
              <a:gd name="connsiteY1510" fmla="*/ 3932716 h 5537200"/>
              <a:gd name="connsiteX1511" fmla="*/ 5157313 w 6466757"/>
              <a:gd name="connsiteY1511" fmla="*/ 3884439 h 5537200"/>
              <a:gd name="connsiteX1512" fmla="*/ 5103673 w 6466757"/>
              <a:gd name="connsiteY1512" fmla="*/ 3836161 h 5537200"/>
              <a:gd name="connsiteX1513" fmla="*/ 4952285 w 6466757"/>
              <a:gd name="connsiteY1513" fmla="*/ 3913643 h 5537200"/>
              <a:gd name="connsiteX1514" fmla="*/ 4893875 w 6466757"/>
              <a:gd name="connsiteY1514" fmla="*/ 3985762 h 5537200"/>
              <a:gd name="connsiteX1515" fmla="*/ 4855135 w 6466757"/>
              <a:gd name="connsiteY1515" fmla="*/ 3956556 h 5537200"/>
              <a:gd name="connsiteX1516" fmla="*/ 4850367 w 6466757"/>
              <a:gd name="connsiteY1516" fmla="*/ 3932716 h 5537200"/>
              <a:gd name="connsiteX1517" fmla="*/ 4884339 w 6466757"/>
              <a:gd name="connsiteY1517" fmla="*/ 3879671 h 5537200"/>
              <a:gd name="connsiteX1518" fmla="*/ 4923080 w 6466757"/>
              <a:gd name="connsiteY1518" fmla="*/ 3865367 h 5537200"/>
              <a:gd name="connsiteX1519" fmla="*/ 4937981 w 6466757"/>
              <a:gd name="connsiteY1519" fmla="*/ 3884439 h 5537200"/>
              <a:gd name="connsiteX1520" fmla="*/ 4952881 w 6466757"/>
              <a:gd name="connsiteY1520" fmla="*/ 3845698 h 5537200"/>
              <a:gd name="connsiteX1521" fmla="*/ 4948113 w 6466757"/>
              <a:gd name="connsiteY1521" fmla="*/ 3879671 h 5537200"/>
              <a:gd name="connsiteX1522" fmla="*/ 5060164 w 6466757"/>
              <a:gd name="connsiteY1522" fmla="*/ 3840930 h 5537200"/>
              <a:gd name="connsiteX1523" fmla="*/ 5075064 w 6466757"/>
              <a:gd name="connsiteY1523" fmla="*/ 3802189 h 5537200"/>
              <a:gd name="connsiteX1524" fmla="*/ 5181751 w 6466757"/>
              <a:gd name="connsiteY1524" fmla="*/ 3743184 h 5537200"/>
              <a:gd name="connsiteX1525" fmla="*/ 5181751 w 6466757"/>
              <a:gd name="connsiteY1525" fmla="*/ 3733648 h 5537200"/>
              <a:gd name="connsiteX1526" fmla="*/ 5123341 w 6466757"/>
              <a:gd name="connsiteY1526" fmla="*/ 3738415 h 5537200"/>
              <a:gd name="connsiteX1527" fmla="*/ 5172215 w 6466757"/>
              <a:gd name="connsiteY1527" fmla="*/ 3685370 h 5537200"/>
              <a:gd name="connsiteX1528" fmla="*/ 5167447 w 6466757"/>
              <a:gd name="connsiteY1528" fmla="*/ 3666297 h 5537200"/>
              <a:gd name="connsiteX1529" fmla="*/ 5178174 w 6466757"/>
              <a:gd name="connsiteY1529" fmla="*/ 3652589 h 5537200"/>
              <a:gd name="connsiteX1530" fmla="*/ 5187711 w 6466757"/>
              <a:gd name="connsiteY1530" fmla="*/ 3676430 h 5537200"/>
              <a:gd name="connsiteX1531" fmla="*/ 5192479 w 6466757"/>
              <a:gd name="connsiteY1531" fmla="*/ 3657357 h 5537200"/>
              <a:gd name="connsiteX1532" fmla="*/ 5178174 w 6466757"/>
              <a:gd name="connsiteY1532" fmla="*/ 3652589 h 5537200"/>
              <a:gd name="connsiteX1533" fmla="*/ 5094733 w 6466757"/>
              <a:gd name="connsiteY1533" fmla="*/ 3648417 h 5537200"/>
              <a:gd name="connsiteX1534" fmla="*/ 5060759 w 6466757"/>
              <a:gd name="connsiteY1534" fmla="*/ 3672258 h 5537200"/>
              <a:gd name="connsiteX1535" fmla="*/ 5064931 w 6466757"/>
              <a:gd name="connsiteY1535" fmla="*/ 3668906 h 5537200"/>
              <a:gd name="connsiteX1536" fmla="*/ 5065415 w 6466757"/>
              <a:gd name="connsiteY1536" fmla="*/ 3675977 h 5537200"/>
              <a:gd name="connsiteX1537" fmla="*/ 5062949 w 6466757"/>
              <a:gd name="connsiteY1537" fmla="*/ 3676849 h 5537200"/>
              <a:gd name="connsiteX1538" fmla="*/ 5059567 w 6466757"/>
              <a:gd name="connsiteY1538" fmla="*/ 3675834 h 5537200"/>
              <a:gd name="connsiteX1539" fmla="*/ 5060759 w 6466757"/>
              <a:gd name="connsiteY1539" fmla="*/ 3677622 h 5537200"/>
              <a:gd name="connsiteX1540" fmla="*/ 5062949 w 6466757"/>
              <a:gd name="connsiteY1540" fmla="*/ 3676849 h 5537200"/>
              <a:gd name="connsiteX1541" fmla="*/ 5065528 w 6466757"/>
              <a:gd name="connsiteY1541" fmla="*/ 3677622 h 5537200"/>
              <a:gd name="connsiteX1542" fmla="*/ 5065415 w 6466757"/>
              <a:gd name="connsiteY1542" fmla="*/ 3675977 h 5537200"/>
              <a:gd name="connsiteX1543" fmla="*/ 5086910 w 6466757"/>
              <a:gd name="connsiteY1543" fmla="*/ 3668384 h 5537200"/>
              <a:gd name="connsiteX1544" fmla="*/ 5094733 w 6466757"/>
              <a:gd name="connsiteY1544" fmla="*/ 3648417 h 5537200"/>
              <a:gd name="connsiteX1545" fmla="*/ 956007 w 6466757"/>
              <a:gd name="connsiteY1545" fmla="*/ 3643054 h 5537200"/>
              <a:gd name="connsiteX1546" fmla="*/ 926803 w 6466757"/>
              <a:gd name="connsiteY1546" fmla="*/ 3666894 h 5537200"/>
              <a:gd name="connsiteX1547" fmla="*/ 956007 w 6466757"/>
              <a:gd name="connsiteY1547" fmla="*/ 3643054 h 5537200"/>
              <a:gd name="connsiteX1548" fmla="*/ 5485121 w 6466757"/>
              <a:gd name="connsiteY1548" fmla="*/ 3638285 h 5537200"/>
              <a:gd name="connsiteX1549" fmla="*/ 5465454 w 6466757"/>
              <a:gd name="connsiteY1549" fmla="*/ 3667489 h 5537200"/>
              <a:gd name="connsiteX1550" fmla="*/ 5485121 w 6466757"/>
              <a:gd name="connsiteY1550" fmla="*/ 3638285 h 5537200"/>
              <a:gd name="connsiteX1551" fmla="*/ 4519579 w 6466757"/>
              <a:gd name="connsiteY1551" fmla="*/ 3638285 h 5537200"/>
              <a:gd name="connsiteX1552" fmla="*/ 4504677 w 6466757"/>
              <a:gd name="connsiteY1552" fmla="*/ 3657357 h 5537200"/>
              <a:gd name="connsiteX1553" fmla="*/ 4524347 w 6466757"/>
              <a:gd name="connsiteY1553" fmla="*/ 3657357 h 5537200"/>
              <a:gd name="connsiteX1554" fmla="*/ 4519579 w 6466757"/>
              <a:gd name="connsiteY1554" fmla="*/ 3638285 h 5537200"/>
              <a:gd name="connsiteX1555" fmla="*/ 4313860 w 6466757"/>
              <a:gd name="connsiteY1555" fmla="*/ 3637773 h 5537200"/>
              <a:gd name="connsiteX1556" fmla="*/ 4227531 w 6466757"/>
              <a:gd name="connsiteY1556" fmla="*/ 3685966 h 5537200"/>
              <a:gd name="connsiteX1557" fmla="*/ 4232299 w 6466757"/>
              <a:gd name="connsiteY1557" fmla="*/ 3734243 h 5537200"/>
              <a:gd name="connsiteX1558" fmla="*/ 4203095 w 6466757"/>
              <a:gd name="connsiteY1558" fmla="*/ 3710403 h 5537200"/>
              <a:gd name="connsiteX1559" fmla="*/ 4212631 w 6466757"/>
              <a:gd name="connsiteY1559" fmla="*/ 3749143 h 5537200"/>
              <a:gd name="connsiteX1560" fmla="*/ 4241835 w 6466757"/>
              <a:gd name="connsiteY1560" fmla="*/ 3739607 h 5537200"/>
              <a:gd name="connsiteX1561" fmla="*/ 4237067 w 6466757"/>
              <a:gd name="connsiteY1561" fmla="*/ 3773580 h 5537200"/>
              <a:gd name="connsiteX1562" fmla="*/ 4330046 w 6466757"/>
              <a:gd name="connsiteY1562" fmla="*/ 3685966 h 5537200"/>
              <a:gd name="connsiteX1563" fmla="*/ 4339582 w 6466757"/>
              <a:gd name="connsiteY1563" fmla="*/ 3666894 h 5537200"/>
              <a:gd name="connsiteX1564" fmla="*/ 4313860 w 6466757"/>
              <a:gd name="connsiteY1564" fmla="*/ 3637773 h 5537200"/>
              <a:gd name="connsiteX1565" fmla="*/ 5796838 w 6466757"/>
              <a:gd name="connsiteY1565" fmla="*/ 3628749 h 5537200"/>
              <a:gd name="connsiteX1566" fmla="*/ 5811738 w 6466757"/>
              <a:gd name="connsiteY1566" fmla="*/ 3628749 h 5537200"/>
              <a:gd name="connsiteX1567" fmla="*/ 5796838 w 6466757"/>
              <a:gd name="connsiteY1567" fmla="*/ 3628749 h 5537200"/>
              <a:gd name="connsiteX1568" fmla="*/ 5455917 w 6466757"/>
              <a:gd name="connsiteY1568" fmla="*/ 3604312 h 5537200"/>
              <a:gd name="connsiteX1569" fmla="*/ 5436249 w 6466757"/>
              <a:gd name="connsiteY1569" fmla="*/ 3609081 h 5537200"/>
              <a:gd name="connsiteX1570" fmla="*/ 5451149 w 6466757"/>
              <a:gd name="connsiteY1570" fmla="*/ 3643054 h 5537200"/>
              <a:gd name="connsiteX1571" fmla="*/ 5489890 w 6466757"/>
              <a:gd name="connsiteY1571" fmla="*/ 3613848 h 5537200"/>
              <a:gd name="connsiteX1572" fmla="*/ 5455917 w 6466757"/>
              <a:gd name="connsiteY1572" fmla="*/ 3604312 h 5537200"/>
              <a:gd name="connsiteX1573" fmla="*/ 4503728 w 6466757"/>
              <a:gd name="connsiteY1573" fmla="*/ 3593510 h 5537200"/>
              <a:gd name="connsiteX1574" fmla="*/ 4470705 w 6466757"/>
              <a:gd name="connsiteY1574" fmla="*/ 3599545 h 5537200"/>
              <a:gd name="connsiteX1575" fmla="*/ 4441500 w 6466757"/>
              <a:gd name="connsiteY1575" fmla="*/ 3643054 h 5537200"/>
              <a:gd name="connsiteX1576" fmla="*/ 4456401 w 6466757"/>
              <a:gd name="connsiteY1576" fmla="*/ 3638285 h 5537200"/>
              <a:gd name="connsiteX1577" fmla="*/ 4519579 w 6466757"/>
              <a:gd name="connsiteY1577" fmla="*/ 3599545 h 5537200"/>
              <a:gd name="connsiteX1578" fmla="*/ 4503728 w 6466757"/>
              <a:gd name="connsiteY1578" fmla="*/ 3593510 h 5537200"/>
              <a:gd name="connsiteX1579" fmla="*/ 5216915 w 6466757"/>
              <a:gd name="connsiteY1579" fmla="*/ 3585836 h 5537200"/>
              <a:gd name="connsiteX1580" fmla="*/ 5138838 w 6466757"/>
              <a:gd name="connsiteY1580" fmla="*/ 3609676 h 5537200"/>
              <a:gd name="connsiteX1581" fmla="*/ 5123937 w 6466757"/>
              <a:gd name="connsiteY1581" fmla="*/ 3633517 h 5537200"/>
              <a:gd name="connsiteX1582" fmla="*/ 5216915 w 6466757"/>
              <a:gd name="connsiteY1582" fmla="*/ 3585836 h 5537200"/>
              <a:gd name="connsiteX1583" fmla="*/ 5499426 w 6466757"/>
              <a:gd name="connsiteY1583" fmla="*/ 3585239 h 5537200"/>
              <a:gd name="connsiteX1584" fmla="*/ 5495254 w 6466757"/>
              <a:gd name="connsiteY1584" fmla="*/ 3590008 h 5537200"/>
              <a:gd name="connsiteX1585" fmla="*/ 5500021 w 6466757"/>
              <a:gd name="connsiteY1585" fmla="*/ 3599545 h 5537200"/>
              <a:gd name="connsiteX1586" fmla="*/ 5504790 w 6466757"/>
              <a:gd name="connsiteY1586" fmla="*/ 3594776 h 5537200"/>
              <a:gd name="connsiteX1587" fmla="*/ 5509559 w 6466757"/>
              <a:gd name="connsiteY1587" fmla="*/ 3604312 h 5537200"/>
              <a:gd name="connsiteX1588" fmla="*/ 5519095 w 6466757"/>
              <a:gd name="connsiteY1588" fmla="*/ 3599545 h 5537200"/>
              <a:gd name="connsiteX1589" fmla="*/ 5514326 w 6466757"/>
              <a:gd name="connsiteY1589" fmla="*/ 3585239 h 5537200"/>
              <a:gd name="connsiteX1590" fmla="*/ 5499426 w 6466757"/>
              <a:gd name="connsiteY1590" fmla="*/ 3585239 h 5537200"/>
              <a:gd name="connsiteX1591" fmla="*/ 5656532 w 6466757"/>
              <a:gd name="connsiteY1591" fmla="*/ 3579782 h 5537200"/>
              <a:gd name="connsiteX1592" fmla="*/ 5582272 w 6466757"/>
              <a:gd name="connsiteY1592" fmla="*/ 3638285 h 5537200"/>
              <a:gd name="connsiteX1593" fmla="*/ 5591808 w 6466757"/>
              <a:gd name="connsiteY1593" fmla="*/ 3691330 h 5537200"/>
              <a:gd name="connsiteX1594" fmla="*/ 5665119 w 6466757"/>
              <a:gd name="connsiteY1594" fmla="*/ 3662125 h 5537200"/>
              <a:gd name="connsiteX1595" fmla="*/ 5660351 w 6466757"/>
              <a:gd name="connsiteY1595" fmla="*/ 3643054 h 5537200"/>
              <a:gd name="connsiteX1596" fmla="*/ 5733661 w 6466757"/>
              <a:gd name="connsiteY1596" fmla="*/ 3599545 h 5537200"/>
              <a:gd name="connsiteX1597" fmla="*/ 5728892 w 6466757"/>
              <a:gd name="connsiteY1597" fmla="*/ 3585239 h 5537200"/>
              <a:gd name="connsiteX1598" fmla="*/ 5680019 w 6466757"/>
              <a:gd name="connsiteY1598" fmla="*/ 3604312 h 5537200"/>
              <a:gd name="connsiteX1599" fmla="*/ 5656532 w 6466757"/>
              <a:gd name="connsiteY1599" fmla="*/ 3579782 h 5537200"/>
              <a:gd name="connsiteX1600" fmla="*/ 5421349 w 6466757"/>
              <a:gd name="connsiteY1600" fmla="*/ 3570935 h 5537200"/>
              <a:gd name="connsiteX1601" fmla="*/ 5430885 w 6466757"/>
              <a:gd name="connsiteY1601" fmla="*/ 3585836 h 5537200"/>
              <a:gd name="connsiteX1602" fmla="*/ 5428501 w 6466757"/>
              <a:gd name="connsiteY1602" fmla="*/ 3595372 h 5537200"/>
              <a:gd name="connsiteX1603" fmla="*/ 5426363 w 6466757"/>
              <a:gd name="connsiteY1603" fmla="*/ 3603922 h 5537200"/>
              <a:gd name="connsiteX1604" fmla="*/ 5425655 w 6466757"/>
              <a:gd name="connsiteY1604" fmla="*/ 3604250 h 5537200"/>
              <a:gd name="connsiteX1605" fmla="*/ 5412781 w 6466757"/>
              <a:gd name="connsiteY1605" fmla="*/ 3585910 h 5537200"/>
              <a:gd name="connsiteX1606" fmla="*/ 5421349 w 6466757"/>
              <a:gd name="connsiteY1606" fmla="*/ 3570935 h 5537200"/>
              <a:gd name="connsiteX1607" fmla="*/ 5274785 w 6466757"/>
              <a:gd name="connsiteY1607" fmla="*/ 3564798 h 5537200"/>
              <a:gd name="connsiteX1608" fmla="*/ 5246120 w 6466757"/>
              <a:gd name="connsiteY1608" fmla="*/ 3580472 h 5537200"/>
              <a:gd name="connsiteX1609" fmla="*/ 5280093 w 6466757"/>
              <a:gd name="connsiteY1609" fmla="*/ 3575703 h 5537200"/>
              <a:gd name="connsiteX1610" fmla="*/ 5274785 w 6466757"/>
              <a:gd name="connsiteY1610" fmla="*/ 3564798 h 5537200"/>
              <a:gd name="connsiteX1611" fmla="*/ 4699575 w 6466757"/>
              <a:gd name="connsiteY1611" fmla="*/ 3561399 h 5537200"/>
              <a:gd name="connsiteX1612" fmla="*/ 4660835 w 6466757"/>
              <a:gd name="connsiteY1612" fmla="*/ 3585239 h 5537200"/>
              <a:gd name="connsiteX1613" fmla="*/ 4685270 w 6466757"/>
              <a:gd name="connsiteY1613" fmla="*/ 3590008 h 5537200"/>
              <a:gd name="connsiteX1614" fmla="*/ 4699575 w 6466757"/>
              <a:gd name="connsiteY1614" fmla="*/ 3561399 h 5537200"/>
              <a:gd name="connsiteX1615" fmla="*/ 4867186 w 6466757"/>
              <a:gd name="connsiteY1615" fmla="*/ 3559332 h 5537200"/>
              <a:gd name="connsiteX1616" fmla="*/ 4855731 w 6466757"/>
              <a:gd name="connsiteY1616" fmla="*/ 3560803 h 5537200"/>
              <a:gd name="connsiteX1617" fmla="*/ 4875399 w 6466757"/>
              <a:gd name="connsiteY1617" fmla="*/ 3590008 h 5537200"/>
              <a:gd name="connsiteX1618" fmla="*/ 4867186 w 6466757"/>
              <a:gd name="connsiteY1618" fmla="*/ 3559332 h 5537200"/>
              <a:gd name="connsiteX1619" fmla="*/ 5085197 w 6466757"/>
              <a:gd name="connsiteY1619" fmla="*/ 3551267 h 5537200"/>
              <a:gd name="connsiteX1620" fmla="*/ 5060759 w 6466757"/>
              <a:gd name="connsiteY1620" fmla="*/ 3556035 h 5537200"/>
              <a:gd name="connsiteX1621" fmla="*/ 5104865 w 6466757"/>
              <a:gd name="connsiteY1621" fmla="*/ 3590008 h 5537200"/>
              <a:gd name="connsiteX1622" fmla="*/ 5080428 w 6466757"/>
              <a:gd name="connsiteY1622" fmla="*/ 3565572 h 5537200"/>
              <a:gd name="connsiteX1623" fmla="*/ 5085197 w 6466757"/>
              <a:gd name="connsiteY1623" fmla="*/ 3551267 h 5537200"/>
              <a:gd name="connsiteX1624" fmla="*/ 4846195 w 6466757"/>
              <a:gd name="connsiteY1624" fmla="*/ 3551267 h 5537200"/>
              <a:gd name="connsiteX1625" fmla="*/ 4812221 w 6466757"/>
              <a:gd name="connsiteY1625" fmla="*/ 3575108 h 5537200"/>
              <a:gd name="connsiteX1626" fmla="*/ 4846195 w 6466757"/>
              <a:gd name="connsiteY1626" fmla="*/ 3551267 h 5537200"/>
              <a:gd name="connsiteX1627" fmla="*/ 4544015 w 6466757"/>
              <a:gd name="connsiteY1627" fmla="*/ 3546499 h 5537200"/>
              <a:gd name="connsiteX1628" fmla="*/ 4548783 w 6466757"/>
              <a:gd name="connsiteY1628" fmla="*/ 3570339 h 5537200"/>
              <a:gd name="connsiteX1629" fmla="*/ 4544015 w 6466757"/>
              <a:gd name="connsiteY1629" fmla="*/ 3546499 h 5537200"/>
              <a:gd name="connsiteX1630" fmla="*/ 4461765 w 6466757"/>
              <a:gd name="connsiteY1630" fmla="*/ 3531599 h 5537200"/>
              <a:gd name="connsiteX1631" fmla="*/ 4446865 w 6466757"/>
              <a:gd name="connsiteY1631" fmla="*/ 3536366 h 5537200"/>
              <a:gd name="connsiteX1632" fmla="*/ 4427195 w 6466757"/>
              <a:gd name="connsiteY1632" fmla="*/ 3565572 h 5537200"/>
              <a:gd name="connsiteX1633" fmla="*/ 4383687 w 6466757"/>
              <a:gd name="connsiteY1633" fmla="*/ 3579280 h 5537200"/>
              <a:gd name="connsiteX1634" fmla="*/ 4417659 w 6466757"/>
              <a:gd name="connsiteY1634" fmla="*/ 3608484 h 5537200"/>
              <a:gd name="connsiteX1635" fmla="*/ 4442097 w 6466757"/>
              <a:gd name="connsiteY1635" fmla="*/ 3598948 h 5537200"/>
              <a:gd name="connsiteX1636" fmla="*/ 4442097 w 6466757"/>
              <a:gd name="connsiteY1636" fmla="*/ 3555439 h 5537200"/>
              <a:gd name="connsiteX1637" fmla="*/ 4461765 w 6466757"/>
              <a:gd name="connsiteY1637" fmla="*/ 3531599 h 5537200"/>
              <a:gd name="connsiteX1638" fmla="*/ 5470221 w 6466757"/>
              <a:gd name="connsiteY1638" fmla="*/ 3517294 h 5537200"/>
              <a:gd name="connsiteX1639" fmla="*/ 5333734 w 6466757"/>
              <a:gd name="connsiteY1639" fmla="*/ 3599545 h 5537200"/>
              <a:gd name="connsiteX1640" fmla="*/ 5318834 w 6466757"/>
              <a:gd name="connsiteY1640" fmla="*/ 3594776 h 5537200"/>
              <a:gd name="connsiteX1641" fmla="*/ 5274729 w 6466757"/>
              <a:gd name="connsiteY1641" fmla="*/ 3615040 h 5537200"/>
              <a:gd name="connsiteX1642" fmla="*/ 5294397 w 6466757"/>
              <a:gd name="connsiteY1642" fmla="*/ 3629345 h 5537200"/>
              <a:gd name="connsiteX1643" fmla="*/ 5299165 w 6466757"/>
              <a:gd name="connsiteY1643" fmla="*/ 3696694 h 5537200"/>
              <a:gd name="connsiteX1644" fmla="*/ 5284265 w 6466757"/>
              <a:gd name="connsiteY1644" fmla="*/ 3720535 h 5537200"/>
              <a:gd name="connsiteX1645" fmla="*/ 5342675 w 6466757"/>
              <a:gd name="connsiteY1645" fmla="*/ 3686562 h 5537200"/>
              <a:gd name="connsiteX1646" fmla="*/ 5342675 w 6466757"/>
              <a:gd name="connsiteY1646" fmla="*/ 3696098 h 5537200"/>
              <a:gd name="connsiteX1647" fmla="*/ 5415985 w 6466757"/>
              <a:gd name="connsiteY1647" fmla="*/ 3657357 h 5537200"/>
              <a:gd name="connsiteX1648" fmla="*/ 5425521 w 6466757"/>
              <a:gd name="connsiteY1648" fmla="*/ 3691330 h 5537200"/>
              <a:gd name="connsiteX1649" fmla="*/ 5435057 w 6466757"/>
              <a:gd name="connsiteY1649" fmla="*/ 3662125 h 5537200"/>
              <a:gd name="connsiteX1650" fmla="*/ 5425521 w 6466757"/>
              <a:gd name="connsiteY1650" fmla="*/ 3618617 h 5537200"/>
              <a:gd name="connsiteX1651" fmla="*/ 5410619 w 6466757"/>
              <a:gd name="connsiteY1651" fmla="*/ 3618617 h 5537200"/>
              <a:gd name="connsiteX1652" fmla="*/ 5425521 w 6466757"/>
              <a:gd name="connsiteY1652" fmla="*/ 3604312 h 5537200"/>
              <a:gd name="connsiteX1653" fmla="*/ 5425655 w 6466757"/>
              <a:gd name="connsiteY1653" fmla="*/ 3604250 h 5537200"/>
              <a:gd name="connsiteX1654" fmla="*/ 5426117 w 6466757"/>
              <a:gd name="connsiteY1654" fmla="*/ 3604908 h 5537200"/>
              <a:gd name="connsiteX1655" fmla="*/ 5426363 w 6466757"/>
              <a:gd name="connsiteY1655" fmla="*/ 3603922 h 5537200"/>
              <a:gd name="connsiteX1656" fmla="*/ 5459120 w 6466757"/>
              <a:gd name="connsiteY1656" fmla="*/ 3588741 h 5537200"/>
              <a:gd name="connsiteX1657" fmla="*/ 5474393 w 6466757"/>
              <a:gd name="connsiteY1657" fmla="*/ 3551267 h 5537200"/>
              <a:gd name="connsiteX1658" fmla="*/ 5440421 w 6466757"/>
              <a:gd name="connsiteY1658" fmla="*/ 3565572 h 5537200"/>
              <a:gd name="connsiteX1659" fmla="*/ 5430885 w 6466757"/>
              <a:gd name="connsiteY1659" fmla="*/ 3551267 h 5537200"/>
              <a:gd name="connsiteX1660" fmla="*/ 5455321 w 6466757"/>
              <a:gd name="connsiteY1660" fmla="*/ 3551267 h 5537200"/>
              <a:gd name="connsiteX1661" fmla="*/ 5470221 w 6466757"/>
              <a:gd name="connsiteY1661" fmla="*/ 3517294 h 5537200"/>
              <a:gd name="connsiteX1662" fmla="*/ 5465454 w 6466757"/>
              <a:gd name="connsiteY1662" fmla="*/ 3493453 h 5537200"/>
              <a:gd name="connsiteX1663" fmla="*/ 5455917 w 6466757"/>
              <a:gd name="connsiteY1663" fmla="*/ 3512526 h 5537200"/>
              <a:gd name="connsiteX1664" fmla="*/ 5465454 w 6466757"/>
              <a:gd name="connsiteY1664" fmla="*/ 3493453 h 5537200"/>
              <a:gd name="connsiteX1665" fmla="*/ 5616245 w 6466757"/>
              <a:gd name="connsiteY1665" fmla="*/ 3488685 h 5537200"/>
              <a:gd name="connsiteX1666" fmla="*/ 5601345 w 6466757"/>
              <a:gd name="connsiteY1666" fmla="*/ 3512526 h 5537200"/>
              <a:gd name="connsiteX1667" fmla="*/ 5616245 w 6466757"/>
              <a:gd name="connsiteY1667" fmla="*/ 3488685 h 5537200"/>
              <a:gd name="connsiteX1668" fmla="*/ 4461169 w 6466757"/>
              <a:gd name="connsiteY1668" fmla="*/ 3488685 h 5537200"/>
              <a:gd name="connsiteX1669" fmla="*/ 4442097 w 6466757"/>
              <a:gd name="connsiteY1669" fmla="*/ 3493453 h 5537200"/>
              <a:gd name="connsiteX1670" fmla="*/ 4451633 w 6466757"/>
              <a:gd name="connsiteY1670" fmla="*/ 3512526 h 5537200"/>
              <a:gd name="connsiteX1671" fmla="*/ 4461169 w 6466757"/>
              <a:gd name="connsiteY1671" fmla="*/ 3488685 h 5537200"/>
              <a:gd name="connsiteX1672" fmla="*/ 4631629 w 6466757"/>
              <a:gd name="connsiteY1672" fmla="*/ 3483917 h 5537200"/>
              <a:gd name="connsiteX1673" fmla="*/ 4626861 w 6466757"/>
              <a:gd name="connsiteY1673" fmla="*/ 3498221 h 5537200"/>
              <a:gd name="connsiteX1674" fmla="*/ 4646530 w 6466757"/>
              <a:gd name="connsiteY1674" fmla="*/ 3498221 h 5537200"/>
              <a:gd name="connsiteX1675" fmla="*/ 4631629 w 6466757"/>
              <a:gd name="connsiteY1675" fmla="*/ 3483917 h 5537200"/>
              <a:gd name="connsiteX1676" fmla="*/ 5913657 w 6466757"/>
              <a:gd name="connsiteY1676" fmla="*/ 3479149 h 5537200"/>
              <a:gd name="connsiteX1677" fmla="*/ 5913657 w 6466757"/>
              <a:gd name="connsiteY1677" fmla="*/ 3507757 h 5537200"/>
              <a:gd name="connsiteX1678" fmla="*/ 5904120 w 6466757"/>
              <a:gd name="connsiteY1678" fmla="*/ 3522063 h 5537200"/>
              <a:gd name="connsiteX1679" fmla="*/ 5884451 w 6466757"/>
              <a:gd name="connsiteY1679" fmla="*/ 3502990 h 5537200"/>
              <a:gd name="connsiteX1680" fmla="*/ 5913657 w 6466757"/>
              <a:gd name="connsiteY1680" fmla="*/ 3479149 h 5537200"/>
              <a:gd name="connsiteX1681" fmla="*/ 4987449 w 6466757"/>
              <a:gd name="connsiteY1681" fmla="*/ 3479149 h 5537200"/>
              <a:gd name="connsiteX1682" fmla="*/ 4929041 w 6466757"/>
              <a:gd name="connsiteY1682" fmla="*/ 3488685 h 5537200"/>
              <a:gd name="connsiteX1683" fmla="*/ 4930829 w 6466757"/>
              <a:gd name="connsiteY1683" fmla="*/ 3513792 h 5537200"/>
              <a:gd name="connsiteX1684" fmla="*/ 4942740 w 6466757"/>
              <a:gd name="connsiteY1684" fmla="*/ 3531305 h 5537200"/>
              <a:gd name="connsiteX1685" fmla="*/ 4941165 w 6466757"/>
              <a:gd name="connsiteY1685" fmla="*/ 3532303 h 5537200"/>
              <a:gd name="connsiteX1686" fmla="*/ 4931424 w 6466757"/>
              <a:gd name="connsiteY1686" fmla="*/ 3532790 h 5537200"/>
              <a:gd name="connsiteX1687" fmla="*/ 4933808 w 6466757"/>
              <a:gd name="connsiteY1687" fmla="*/ 3536963 h 5537200"/>
              <a:gd name="connsiteX1688" fmla="*/ 4941165 w 6466757"/>
              <a:gd name="connsiteY1688" fmla="*/ 3532303 h 5537200"/>
              <a:gd name="connsiteX1689" fmla="*/ 4943345 w 6466757"/>
              <a:gd name="connsiteY1689" fmla="*/ 3532194 h 5537200"/>
              <a:gd name="connsiteX1690" fmla="*/ 4942740 w 6466757"/>
              <a:gd name="connsiteY1690" fmla="*/ 3531305 h 5537200"/>
              <a:gd name="connsiteX1691" fmla="*/ 4987449 w 6466757"/>
              <a:gd name="connsiteY1691" fmla="*/ 3502990 h 5537200"/>
              <a:gd name="connsiteX1692" fmla="*/ 4987449 w 6466757"/>
              <a:gd name="connsiteY1692" fmla="*/ 3479149 h 5537200"/>
              <a:gd name="connsiteX1693" fmla="*/ 5201941 w 6466757"/>
              <a:gd name="connsiteY1693" fmla="*/ 3466633 h 5537200"/>
              <a:gd name="connsiteX1694" fmla="*/ 5182943 w 6466757"/>
              <a:gd name="connsiteY1694" fmla="*/ 3468421 h 5537200"/>
              <a:gd name="connsiteX1695" fmla="*/ 5153738 w 6466757"/>
              <a:gd name="connsiteY1695" fmla="*/ 3507162 h 5537200"/>
              <a:gd name="connsiteX1696" fmla="*/ 5163274 w 6466757"/>
              <a:gd name="connsiteY1696" fmla="*/ 3536366 h 5537200"/>
              <a:gd name="connsiteX1697" fmla="*/ 5138838 w 6466757"/>
              <a:gd name="connsiteY1697" fmla="*/ 3536366 h 5537200"/>
              <a:gd name="connsiteX1698" fmla="*/ 5138838 w 6466757"/>
              <a:gd name="connsiteY1698" fmla="*/ 3517294 h 5537200"/>
              <a:gd name="connsiteX1699" fmla="*/ 5104865 w 6466757"/>
              <a:gd name="connsiteY1699" fmla="*/ 3569744 h 5537200"/>
              <a:gd name="connsiteX1700" fmla="*/ 5129301 w 6466757"/>
              <a:gd name="connsiteY1700" fmla="*/ 3564975 h 5537200"/>
              <a:gd name="connsiteX1701" fmla="*/ 5119765 w 6466757"/>
              <a:gd name="connsiteY1701" fmla="*/ 3584048 h 5537200"/>
              <a:gd name="connsiteX1702" fmla="*/ 5163871 w 6466757"/>
              <a:gd name="connsiteY1702" fmla="*/ 3560207 h 5537200"/>
              <a:gd name="connsiteX1703" fmla="*/ 5173407 w 6466757"/>
              <a:gd name="connsiteY1703" fmla="*/ 3531002 h 5537200"/>
              <a:gd name="connsiteX1704" fmla="*/ 5178174 w 6466757"/>
              <a:gd name="connsiteY1704" fmla="*/ 3545307 h 5537200"/>
              <a:gd name="connsiteX1705" fmla="*/ 5193075 w 6466757"/>
              <a:gd name="connsiteY1705" fmla="*/ 3521466 h 5537200"/>
              <a:gd name="connsiteX1706" fmla="*/ 5178174 w 6466757"/>
              <a:gd name="connsiteY1706" fmla="*/ 3502393 h 5537200"/>
              <a:gd name="connsiteX1707" fmla="*/ 5207379 w 6466757"/>
              <a:gd name="connsiteY1707" fmla="*/ 3507162 h 5537200"/>
              <a:gd name="connsiteX1708" fmla="*/ 5216915 w 6466757"/>
              <a:gd name="connsiteY1708" fmla="*/ 3468421 h 5537200"/>
              <a:gd name="connsiteX1709" fmla="*/ 5201941 w 6466757"/>
              <a:gd name="connsiteY1709" fmla="*/ 3466633 h 5537200"/>
              <a:gd name="connsiteX1710" fmla="*/ 4724607 w 6466757"/>
              <a:gd name="connsiteY1710" fmla="*/ 3459481 h 5537200"/>
              <a:gd name="connsiteX1711" fmla="*/ 4660835 w 6466757"/>
              <a:gd name="connsiteY1711" fmla="*/ 3488685 h 5537200"/>
              <a:gd name="connsiteX1712" fmla="*/ 4680502 w 6466757"/>
              <a:gd name="connsiteY1712" fmla="*/ 3502990 h 5537200"/>
              <a:gd name="connsiteX1713" fmla="*/ 4656066 w 6466757"/>
              <a:gd name="connsiteY1713" fmla="*/ 3541730 h 5537200"/>
              <a:gd name="connsiteX1714" fmla="*/ 4704939 w 6466757"/>
              <a:gd name="connsiteY1714" fmla="*/ 3512526 h 5537200"/>
              <a:gd name="connsiteX1715" fmla="*/ 4724607 w 6466757"/>
              <a:gd name="connsiteY1715" fmla="*/ 3459481 h 5537200"/>
              <a:gd name="connsiteX1716" fmla="*/ 5080428 w 6466757"/>
              <a:gd name="connsiteY1716" fmla="*/ 3440408 h 5537200"/>
              <a:gd name="connsiteX1717" fmla="*/ 5036919 w 6466757"/>
              <a:gd name="connsiteY1717" fmla="*/ 3479149 h 5537200"/>
              <a:gd name="connsiteX1718" fmla="*/ 5075661 w 6466757"/>
              <a:gd name="connsiteY1718" fmla="*/ 3469612 h 5537200"/>
              <a:gd name="connsiteX1719" fmla="*/ 5080428 w 6466757"/>
              <a:gd name="connsiteY1719" fmla="*/ 3440408 h 5537200"/>
              <a:gd name="connsiteX1720" fmla="*/ 4899836 w 6466757"/>
              <a:gd name="connsiteY1720" fmla="*/ 3411800 h 5537200"/>
              <a:gd name="connsiteX1721" fmla="*/ 4861095 w 6466757"/>
              <a:gd name="connsiteY1721" fmla="*/ 3421336 h 5537200"/>
              <a:gd name="connsiteX1722" fmla="*/ 4875995 w 6466757"/>
              <a:gd name="connsiteY1722" fmla="*/ 3455309 h 5537200"/>
              <a:gd name="connsiteX1723" fmla="*/ 4880763 w 6466757"/>
              <a:gd name="connsiteY1723" fmla="*/ 3441004 h 5537200"/>
              <a:gd name="connsiteX1724" fmla="*/ 4865863 w 6466757"/>
              <a:gd name="connsiteY1724" fmla="*/ 3474977 h 5537200"/>
              <a:gd name="connsiteX1725" fmla="*/ 4904605 w 6466757"/>
              <a:gd name="connsiteY1725" fmla="*/ 3445772 h 5537200"/>
              <a:gd name="connsiteX1726" fmla="*/ 4914141 w 6466757"/>
              <a:gd name="connsiteY1726" fmla="*/ 3464845 h 5537200"/>
              <a:gd name="connsiteX1727" fmla="*/ 4938577 w 6466757"/>
              <a:gd name="connsiteY1727" fmla="*/ 3441004 h 5537200"/>
              <a:gd name="connsiteX1728" fmla="*/ 4899836 w 6466757"/>
              <a:gd name="connsiteY1728" fmla="*/ 3411800 h 5537200"/>
              <a:gd name="connsiteX1729" fmla="*/ 5197247 w 6466757"/>
              <a:gd name="connsiteY1729" fmla="*/ 3401667 h 5537200"/>
              <a:gd name="connsiteX1730" fmla="*/ 5143605 w 6466757"/>
              <a:gd name="connsiteY1730" fmla="*/ 3435640 h 5537200"/>
              <a:gd name="connsiteX1731" fmla="*/ 5163274 w 6466757"/>
              <a:gd name="connsiteY1731" fmla="*/ 3459481 h 5537200"/>
              <a:gd name="connsiteX1732" fmla="*/ 5212148 w 6466757"/>
              <a:gd name="connsiteY1732" fmla="*/ 3435640 h 5537200"/>
              <a:gd name="connsiteX1733" fmla="*/ 5197247 w 6466757"/>
              <a:gd name="connsiteY1733" fmla="*/ 3401667 h 5537200"/>
              <a:gd name="connsiteX1734" fmla="*/ 5094733 w 6466757"/>
              <a:gd name="connsiteY1734" fmla="*/ 3363523 h 5537200"/>
              <a:gd name="connsiteX1735" fmla="*/ 5041091 w 6466757"/>
              <a:gd name="connsiteY1735" fmla="*/ 3426103 h 5537200"/>
              <a:gd name="connsiteX1736" fmla="*/ 5070295 w 6466757"/>
              <a:gd name="connsiteY1736" fmla="*/ 3430872 h 5537200"/>
              <a:gd name="connsiteX1737" fmla="*/ 5119169 w 6466757"/>
              <a:gd name="connsiteY1737" fmla="*/ 3377827 h 5537200"/>
              <a:gd name="connsiteX1738" fmla="*/ 5094733 w 6466757"/>
              <a:gd name="connsiteY1738" fmla="*/ 3363523 h 5537200"/>
              <a:gd name="connsiteX1739" fmla="*/ 4664000 w 6466757"/>
              <a:gd name="connsiteY1739" fmla="*/ 3359052 h 5537200"/>
              <a:gd name="connsiteX1740" fmla="*/ 4622093 w 6466757"/>
              <a:gd name="connsiteY1740" fmla="*/ 3377827 h 5537200"/>
              <a:gd name="connsiteX1741" fmla="*/ 4626861 w 6466757"/>
              <a:gd name="connsiteY1741" fmla="*/ 3387363 h 5537200"/>
              <a:gd name="connsiteX1742" fmla="*/ 4680502 w 6466757"/>
              <a:gd name="connsiteY1742" fmla="*/ 3363523 h 5537200"/>
              <a:gd name="connsiteX1743" fmla="*/ 4664000 w 6466757"/>
              <a:gd name="connsiteY1743" fmla="*/ 3359052 h 5537200"/>
              <a:gd name="connsiteX1744" fmla="*/ 5377839 w 6466757"/>
              <a:gd name="connsiteY1744" fmla="*/ 3305113 h 5537200"/>
              <a:gd name="connsiteX1745" fmla="*/ 5362939 w 6466757"/>
              <a:gd name="connsiteY1745" fmla="*/ 3343854 h 5537200"/>
              <a:gd name="connsiteX1746" fmla="*/ 5387375 w 6466757"/>
              <a:gd name="connsiteY1746" fmla="*/ 3314649 h 5537200"/>
              <a:gd name="connsiteX1747" fmla="*/ 5377839 w 6466757"/>
              <a:gd name="connsiteY1747" fmla="*/ 3305113 h 5537200"/>
              <a:gd name="connsiteX1748" fmla="*/ 5124533 w 6466757"/>
              <a:gd name="connsiteY1748" fmla="*/ 3304517 h 5537200"/>
              <a:gd name="connsiteX1749" fmla="*/ 5022019 w 6466757"/>
              <a:gd name="connsiteY1749" fmla="*/ 3343257 h 5537200"/>
              <a:gd name="connsiteX1750" fmla="*/ 4988046 w 6466757"/>
              <a:gd name="connsiteY1750" fmla="*/ 3348026 h 5537200"/>
              <a:gd name="connsiteX1751" fmla="*/ 4988046 w 6466757"/>
              <a:gd name="connsiteY1751" fmla="*/ 3324186 h 5537200"/>
              <a:gd name="connsiteX1752" fmla="*/ 4968377 w 6466757"/>
              <a:gd name="connsiteY1752" fmla="*/ 3328953 h 5537200"/>
              <a:gd name="connsiteX1753" fmla="*/ 4953477 w 6466757"/>
              <a:gd name="connsiteY1753" fmla="*/ 3391535 h 5537200"/>
              <a:gd name="connsiteX1754" fmla="*/ 4973146 w 6466757"/>
              <a:gd name="connsiteY1754" fmla="*/ 3391535 h 5537200"/>
              <a:gd name="connsiteX1755" fmla="*/ 4948709 w 6466757"/>
              <a:gd name="connsiteY1755" fmla="*/ 3425508 h 5537200"/>
              <a:gd name="connsiteX1756" fmla="*/ 4953477 w 6466757"/>
              <a:gd name="connsiteY1756" fmla="*/ 3444581 h 5537200"/>
              <a:gd name="connsiteX1757" fmla="*/ 5022019 w 6466757"/>
              <a:gd name="connsiteY1757" fmla="*/ 3391535 h 5537200"/>
              <a:gd name="connsiteX1758" fmla="*/ 5026787 w 6466757"/>
              <a:gd name="connsiteY1758" fmla="*/ 3420739 h 5537200"/>
              <a:gd name="connsiteX1759" fmla="*/ 5104865 w 6466757"/>
              <a:gd name="connsiteY1759" fmla="*/ 3333721 h 5537200"/>
              <a:gd name="connsiteX1760" fmla="*/ 5089965 w 6466757"/>
              <a:gd name="connsiteY1760" fmla="*/ 3362926 h 5537200"/>
              <a:gd name="connsiteX1761" fmla="*/ 5119169 w 6466757"/>
              <a:gd name="connsiteY1761" fmla="*/ 3362926 h 5537200"/>
              <a:gd name="connsiteX1762" fmla="*/ 5124533 w 6466757"/>
              <a:gd name="connsiteY1762" fmla="*/ 3304517 h 5537200"/>
              <a:gd name="connsiteX1763" fmla="*/ 5677533 w 6466757"/>
              <a:gd name="connsiteY1763" fmla="*/ 3285519 h 5537200"/>
              <a:gd name="connsiteX1764" fmla="*/ 5660351 w 6466757"/>
              <a:gd name="connsiteY1764" fmla="*/ 3295577 h 5537200"/>
              <a:gd name="connsiteX1765" fmla="*/ 5677533 w 6466757"/>
              <a:gd name="connsiteY1765" fmla="*/ 3285519 h 5537200"/>
              <a:gd name="connsiteX1766" fmla="*/ 5191362 w 6466757"/>
              <a:gd name="connsiteY1766" fmla="*/ 3223459 h 5537200"/>
              <a:gd name="connsiteX1767" fmla="*/ 5187115 w 6466757"/>
              <a:gd name="connsiteY1767" fmla="*/ 3237763 h 5537200"/>
              <a:gd name="connsiteX1768" fmla="*/ 5202015 w 6466757"/>
              <a:gd name="connsiteY1768" fmla="*/ 3237763 h 5537200"/>
              <a:gd name="connsiteX1769" fmla="*/ 5206783 w 6466757"/>
              <a:gd name="connsiteY1769" fmla="*/ 3223459 h 5537200"/>
              <a:gd name="connsiteX1770" fmla="*/ 5191362 w 6466757"/>
              <a:gd name="connsiteY1770" fmla="*/ 3223459 h 5537200"/>
              <a:gd name="connsiteX1771" fmla="*/ 5821274 w 6466757"/>
              <a:gd name="connsiteY1771" fmla="*/ 3203790 h 5537200"/>
              <a:gd name="connsiteX1772" fmla="*/ 5830810 w 6466757"/>
              <a:gd name="connsiteY1772" fmla="*/ 3203790 h 5537200"/>
              <a:gd name="connsiteX1773" fmla="*/ 5831407 w 6466757"/>
              <a:gd name="connsiteY1773" fmla="*/ 3227631 h 5537200"/>
              <a:gd name="connsiteX1774" fmla="*/ 5787302 w 6466757"/>
              <a:gd name="connsiteY1774" fmla="*/ 3237167 h 5537200"/>
              <a:gd name="connsiteX1775" fmla="*/ 5792069 w 6466757"/>
              <a:gd name="connsiteY1775" fmla="*/ 3222863 h 5537200"/>
              <a:gd name="connsiteX1776" fmla="*/ 5821274 w 6466757"/>
              <a:gd name="connsiteY1776" fmla="*/ 3203790 h 5537200"/>
              <a:gd name="connsiteX1777" fmla="*/ 5733064 w 6466757"/>
              <a:gd name="connsiteY1777" fmla="*/ 3199618 h 5537200"/>
              <a:gd name="connsiteX1778" fmla="*/ 5699091 w 6466757"/>
              <a:gd name="connsiteY1778" fmla="*/ 3223459 h 5537200"/>
              <a:gd name="connsiteX1779" fmla="*/ 5728297 w 6466757"/>
              <a:gd name="connsiteY1779" fmla="*/ 3228823 h 5537200"/>
              <a:gd name="connsiteX1780" fmla="*/ 5733064 w 6466757"/>
              <a:gd name="connsiteY1780" fmla="*/ 3199618 h 5537200"/>
              <a:gd name="connsiteX1781" fmla="*/ 5582272 w 6466757"/>
              <a:gd name="connsiteY1781" fmla="*/ 3189486 h 5537200"/>
              <a:gd name="connsiteX1782" fmla="*/ 5553067 w 6466757"/>
              <a:gd name="connsiteY1782" fmla="*/ 3199022 h 5537200"/>
              <a:gd name="connsiteX1783" fmla="*/ 5557836 w 6466757"/>
              <a:gd name="connsiteY1783" fmla="*/ 3232995 h 5537200"/>
              <a:gd name="connsiteX1784" fmla="*/ 5582272 w 6466757"/>
              <a:gd name="connsiteY1784" fmla="*/ 3189486 h 5537200"/>
              <a:gd name="connsiteX1785" fmla="*/ 5743197 w 6466757"/>
              <a:gd name="connsiteY1785" fmla="*/ 3179354 h 5537200"/>
              <a:gd name="connsiteX1786" fmla="*/ 5738428 w 6466757"/>
              <a:gd name="connsiteY1786" fmla="*/ 3222863 h 5537200"/>
              <a:gd name="connsiteX1787" fmla="*/ 5743197 w 6466757"/>
              <a:gd name="connsiteY1787" fmla="*/ 3232399 h 5537200"/>
              <a:gd name="connsiteX1788" fmla="*/ 5781937 w 6466757"/>
              <a:gd name="connsiteY1788" fmla="*/ 3208559 h 5537200"/>
              <a:gd name="connsiteX1789" fmla="*/ 5718759 w 6466757"/>
              <a:gd name="connsiteY1789" fmla="*/ 3261007 h 5537200"/>
              <a:gd name="connsiteX1790" fmla="*/ 5718759 w 6466757"/>
              <a:gd name="connsiteY1790" fmla="*/ 3237167 h 5537200"/>
              <a:gd name="connsiteX1791" fmla="*/ 5674655 w 6466757"/>
              <a:gd name="connsiteY1791" fmla="*/ 3227631 h 5537200"/>
              <a:gd name="connsiteX1792" fmla="*/ 5743197 w 6466757"/>
              <a:gd name="connsiteY1792" fmla="*/ 3179354 h 5537200"/>
              <a:gd name="connsiteX1793" fmla="*/ 960775 w 6466757"/>
              <a:gd name="connsiteY1793" fmla="*/ 3141208 h 5537200"/>
              <a:gd name="connsiteX1794" fmla="*/ 985212 w 6466757"/>
              <a:gd name="connsiteY1794" fmla="*/ 3150744 h 5537200"/>
              <a:gd name="connsiteX1795" fmla="*/ 956007 w 6466757"/>
              <a:gd name="connsiteY1795" fmla="*/ 3165050 h 5537200"/>
              <a:gd name="connsiteX1796" fmla="*/ 960775 w 6466757"/>
              <a:gd name="connsiteY1796" fmla="*/ 3141208 h 5537200"/>
              <a:gd name="connsiteX1797" fmla="*/ 5811143 w 6466757"/>
              <a:gd name="connsiteY1797" fmla="*/ 3136441 h 5537200"/>
              <a:gd name="connsiteX1798" fmla="*/ 5826043 w 6466757"/>
              <a:gd name="connsiteY1798" fmla="*/ 3160281 h 5537200"/>
              <a:gd name="connsiteX1799" fmla="*/ 5791474 w 6466757"/>
              <a:gd name="connsiteY1799" fmla="*/ 3189486 h 5537200"/>
              <a:gd name="connsiteX1800" fmla="*/ 5786705 w 6466757"/>
              <a:gd name="connsiteY1800" fmla="*/ 3155513 h 5537200"/>
              <a:gd name="connsiteX1801" fmla="*/ 5811143 w 6466757"/>
              <a:gd name="connsiteY1801" fmla="*/ 3136441 h 5537200"/>
              <a:gd name="connsiteX1802" fmla="*/ 5358171 w 6466757"/>
              <a:gd name="connsiteY1802" fmla="*/ 3112004 h 5537200"/>
              <a:gd name="connsiteX1803" fmla="*/ 5353403 w 6466757"/>
              <a:gd name="connsiteY1803" fmla="*/ 3145977 h 5537200"/>
              <a:gd name="connsiteX1804" fmla="*/ 5382607 w 6466757"/>
              <a:gd name="connsiteY1804" fmla="*/ 3116772 h 5537200"/>
              <a:gd name="connsiteX1805" fmla="*/ 5358171 w 6466757"/>
              <a:gd name="connsiteY1805" fmla="*/ 3112004 h 5537200"/>
              <a:gd name="connsiteX1806" fmla="*/ 5665119 w 6466757"/>
              <a:gd name="connsiteY1806" fmla="*/ 3107235 h 5537200"/>
              <a:gd name="connsiteX1807" fmla="*/ 5674655 w 6466757"/>
              <a:gd name="connsiteY1807" fmla="*/ 3136441 h 5537200"/>
              <a:gd name="connsiteX1808" fmla="*/ 5665119 w 6466757"/>
              <a:gd name="connsiteY1808" fmla="*/ 3107235 h 5537200"/>
              <a:gd name="connsiteX1809" fmla="*/ 5592703 w 6466757"/>
              <a:gd name="connsiteY1809" fmla="*/ 3101872 h 5537200"/>
              <a:gd name="connsiteX1810" fmla="*/ 5606709 w 6466757"/>
              <a:gd name="connsiteY1810" fmla="*/ 3107235 h 5537200"/>
              <a:gd name="connsiteX1811" fmla="*/ 5597173 w 6466757"/>
              <a:gd name="connsiteY1811" fmla="*/ 3121540 h 5537200"/>
              <a:gd name="connsiteX1812" fmla="*/ 5582272 w 6466757"/>
              <a:gd name="connsiteY1812" fmla="*/ 3107235 h 5537200"/>
              <a:gd name="connsiteX1813" fmla="*/ 5592703 w 6466757"/>
              <a:gd name="connsiteY1813" fmla="*/ 3101872 h 5537200"/>
              <a:gd name="connsiteX1814" fmla="*/ 463699 w 6466757"/>
              <a:gd name="connsiteY1814" fmla="*/ 3073859 h 5537200"/>
              <a:gd name="connsiteX1815" fmla="*/ 492904 w 6466757"/>
              <a:gd name="connsiteY1815" fmla="*/ 3083395 h 5537200"/>
              <a:gd name="connsiteX1816" fmla="*/ 414826 w 6466757"/>
              <a:gd name="connsiteY1816" fmla="*/ 3131672 h 5537200"/>
              <a:gd name="connsiteX1817" fmla="*/ 454163 w 6466757"/>
              <a:gd name="connsiteY1817" fmla="*/ 3107832 h 5537200"/>
              <a:gd name="connsiteX1818" fmla="*/ 463699 w 6466757"/>
              <a:gd name="connsiteY1818" fmla="*/ 3073859 h 5537200"/>
              <a:gd name="connsiteX1819" fmla="*/ 605030 w 6466757"/>
              <a:gd name="connsiteY1819" fmla="*/ 2998761 h 5537200"/>
              <a:gd name="connsiteX1820" fmla="*/ 624027 w 6466757"/>
              <a:gd name="connsiteY1820" fmla="*/ 3001741 h 5537200"/>
              <a:gd name="connsiteX1821" fmla="*/ 614491 w 6466757"/>
              <a:gd name="connsiteY1821" fmla="*/ 3020814 h 5537200"/>
              <a:gd name="connsiteX1822" fmla="*/ 590054 w 6466757"/>
              <a:gd name="connsiteY1822" fmla="*/ 3006510 h 5537200"/>
              <a:gd name="connsiteX1823" fmla="*/ 605030 w 6466757"/>
              <a:gd name="connsiteY1823" fmla="*/ 2998761 h 5537200"/>
              <a:gd name="connsiteX1824" fmla="*/ 549768 w 6466757"/>
              <a:gd name="connsiteY1824" fmla="*/ 2979465 h 5537200"/>
              <a:gd name="connsiteX1825" fmla="*/ 575750 w 6466757"/>
              <a:gd name="connsiteY1825" fmla="*/ 2986841 h 5537200"/>
              <a:gd name="connsiteX1826" fmla="*/ 580518 w 6466757"/>
              <a:gd name="connsiteY1826" fmla="*/ 3039886 h 5537200"/>
              <a:gd name="connsiteX1827" fmla="*/ 512572 w 6466757"/>
              <a:gd name="connsiteY1827" fmla="*/ 3078031 h 5537200"/>
              <a:gd name="connsiteX1828" fmla="*/ 532241 w 6466757"/>
              <a:gd name="connsiteY1828" fmla="*/ 3020217 h 5537200"/>
              <a:gd name="connsiteX1829" fmla="*/ 556678 w 6466757"/>
              <a:gd name="connsiteY1829" fmla="*/ 3001146 h 5537200"/>
              <a:gd name="connsiteX1830" fmla="*/ 541778 w 6466757"/>
              <a:gd name="connsiteY1830" fmla="*/ 2982073 h 5537200"/>
              <a:gd name="connsiteX1831" fmla="*/ 549768 w 6466757"/>
              <a:gd name="connsiteY1831" fmla="*/ 2979465 h 5537200"/>
              <a:gd name="connsiteX1832" fmla="*/ 638927 w 6466757"/>
              <a:gd name="connsiteY1832" fmla="*/ 2948100 h 5537200"/>
              <a:gd name="connsiteX1833" fmla="*/ 658597 w 6466757"/>
              <a:gd name="connsiteY1833" fmla="*/ 2957637 h 5537200"/>
              <a:gd name="connsiteX1834" fmla="*/ 629391 w 6466757"/>
              <a:gd name="connsiteY1834" fmla="*/ 2967173 h 5537200"/>
              <a:gd name="connsiteX1835" fmla="*/ 638927 w 6466757"/>
              <a:gd name="connsiteY1835" fmla="*/ 2948100 h 5537200"/>
              <a:gd name="connsiteX1836" fmla="*/ 1014416 w 6466757"/>
              <a:gd name="connsiteY1836" fmla="*/ 2943332 h 5537200"/>
              <a:gd name="connsiteX1837" fmla="*/ 1116932 w 6466757"/>
              <a:gd name="connsiteY1837" fmla="*/ 2948100 h 5537200"/>
              <a:gd name="connsiteX1838" fmla="*/ 1048390 w 6466757"/>
              <a:gd name="connsiteY1838" fmla="*/ 2986841 h 5537200"/>
              <a:gd name="connsiteX1839" fmla="*/ 1014416 w 6466757"/>
              <a:gd name="connsiteY1839" fmla="*/ 2943332 h 5537200"/>
              <a:gd name="connsiteX1840" fmla="*/ 5713992 w 6466757"/>
              <a:gd name="connsiteY1840" fmla="*/ 2938564 h 5537200"/>
              <a:gd name="connsiteX1841" fmla="*/ 5728892 w 6466757"/>
              <a:gd name="connsiteY1841" fmla="*/ 2957637 h 5537200"/>
              <a:gd name="connsiteX1842" fmla="*/ 5704455 w 6466757"/>
              <a:gd name="connsiteY1842" fmla="*/ 2962404 h 5537200"/>
              <a:gd name="connsiteX1843" fmla="*/ 5713992 w 6466757"/>
              <a:gd name="connsiteY1843" fmla="*/ 2938564 h 5537200"/>
              <a:gd name="connsiteX1844" fmla="*/ 5772401 w 6466757"/>
              <a:gd name="connsiteY1844" fmla="*/ 2904591 h 5537200"/>
              <a:gd name="connsiteX1845" fmla="*/ 5747965 w 6466757"/>
              <a:gd name="connsiteY1845" fmla="*/ 2952868 h 5537200"/>
              <a:gd name="connsiteX1846" fmla="*/ 5738428 w 6466757"/>
              <a:gd name="connsiteY1846" fmla="*/ 2918895 h 5537200"/>
              <a:gd name="connsiteX1847" fmla="*/ 5772401 w 6466757"/>
              <a:gd name="connsiteY1847" fmla="*/ 2904591 h 5537200"/>
              <a:gd name="connsiteX1848" fmla="*/ 512572 w 6466757"/>
              <a:gd name="connsiteY1848" fmla="*/ 2895055 h 5537200"/>
              <a:gd name="connsiteX1849" fmla="*/ 463699 w 6466757"/>
              <a:gd name="connsiteY1849" fmla="*/ 2943332 h 5537200"/>
              <a:gd name="connsiteX1850" fmla="*/ 512572 w 6466757"/>
              <a:gd name="connsiteY1850" fmla="*/ 2895055 h 5537200"/>
              <a:gd name="connsiteX1851" fmla="*/ 5650815 w 6466757"/>
              <a:gd name="connsiteY1851" fmla="*/ 2865850 h 5537200"/>
              <a:gd name="connsiteX1852" fmla="*/ 5592405 w 6466757"/>
              <a:gd name="connsiteY1852" fmla="*/ 2914127 h 5537200"/>
              <a:gd name="connsiteX1853" fmla="*/ 5650815 w 6466757"/>
              <a:gd name="connsiteY1853" fmla="*/ 2865850 h 5537200"/>
              <a:gd name="connsiteX1854" fmla="*/ 646378 w 6466757"/>
              <a:gd name="connsiteY1854" fmla="*/ 2841413 h 5537200"/>
              <a:gd name="connsiteX1855" fmla="*/ 663364 w 6466757"/>
              <a:gd name="connsiteY1855" fmla="*/ 2846777 h 5537200"/>
              <a:gd name="connsiteX1856" fmla="*/ 629391 w 6466757"/>
              <a:gd name="connsiteY1856" fmla="*/ 2846777 h 5537200"/>
              <a:gd name="connsiteX1857" fmla="*/ 646378 w 6466757"/>
              <a:gd name="connsiteY1857" fmla="*/ 2841413 h 5537200"/>
              <a:gd name="connsiteX1858" fmla="*/ 790316 w 6466757"/>
              <a:gd name="connsiteY1858" fmla="*/ 2822937 h 5537200"/>
              <a:gd name="connsiteX1859" fmla="*/ 746210 w 6466757"/>
              <a:gd name="connsiteY1859" fmla="*/ 2851546 h 5537200"/>
              <a:gd name="connsiteX1860" fmla="*/ 736674 w 6466757"/>
              <a:gd name="connsiteY1860" fmla="*/ 2856314 h 5537200"/>
              <a:gd name="connsiteX1861" fmla="*/ 741443 w 6466757"/>
              <a:gd name="connsiteY1861" fmla="*/ 2899823 h 5537200"/>
              <a:gd name="connsiteX1862" fmla="*/ 707470 w 6466757"/>
              <a:gd name="connsiteY1862" fmla="*/ 2918895 h 5537200"/>
              <a:gd name="connsiteX1863" fmla="*/ 717006 w 6466757"/>
              <a:gd name="connsiteY1863" fmla="*/ 2895055 h 5537200"/>
              <a:gd name="connsiteX1864" fmla="*/ 687801 w 6466757"/>
              <a:gd name="connsiteY1864" fmla="*/ 2885519 h 5537200"/>
              <a:gd name="connsiteX1865" fmla="*/ 790316 w 6466757"/>
              <a:gd name="connsiteY1865" fmla="*/ 2822937 h 5537200"/>
              <a:gd name="connsiteX1866" fmla="*/ 5392143 w 6466757"/>
              <a:gd name="connsiteY1866" fmla="*/ 2788964 h 5537200"/>
              <a:gd name="connsiteX1867" fmla="*/ 5314065 w 6466757"/>
              <a:gd name="connsiteY1867" fmla="*/ 2846777 h 5537200"/>
              <a:gd name="connsiteX1868" fmla="*/ 5392143 w 6466757"/>
              <a:gd name="connsiteY1868" fmla="*/ 2788964 h 5537200"/>
              <a:gd name="connsiteX1869" fmla="*/ 5631145 w 6466757"/>
              <a:gd name="connsiteY1869" fmla="*/ 2764527 h 5537200"/>
              <a:gd name="connsiteX1870" fmla="*/ 5611477 w 6466757"/>
              <a:gd name="connsiteY1870" fmla="*/ 2793732 h 5537200"/>
              <a:gd name="connsiteX1871" fmla="*/ 5631145 w 6466757"/>
              <a:gd name="connsiteY1871" fmla="*/ 2764527 h 5537200"/>
              <a:gd name="connsiteX1872" fmla="*/ 746806 w 6466757"/>
              <a:gd name="connsiteY1872" fmla="*/ 2745455 h 5537200"/>
              <a:gd name="connsiteX1873" fmla="*/ 678264 w 6466757"/>
              <a:gd name="connsiteY1873" fmla="*/ 2798500 h 5537200"/>
              <a:gd name="connsiteX1874" fmla="*/ 746806 w 6466757"/>
              <a:gd name="connsiteY1874" fmla="*/ 2745455 h 5537200"/>
              <a:gd name="connsiteX1875" fmla="*/ 648463 w 6466757"/>
              <a:gd name="connsiteY1875" fmla="*/ 2745455 h 5537200"/>
              <a:gd name="connsiteX1876" fmla="*/ 624027 w 6466757"/>
              <a:gd name="connsiteY1876" fmla="*/ 2774659 h 5537200"/>
              <a:gd name="connsiteX1877" fmla="*/ 648463 w 6466757"/>
              <a:gd name="connsiteY1877" fmla="*/ 2745455 h 5537200"/>
              <a:gd name="connsiteX1878" fmla="*/ 5362939 w 6466757"/>
              <a:gd name="connsiteY1878" fmla="*/ 2735919 h 5537200"/>
              <a:gd name="connsiteX1879" fmla="*/ 5338503 w 6466757"/>
              <a:gd name="connsiteY1879" fmla="*/ 2754991 h 5537200"/>
              <a:gd name="connsiteX1880" fmla="*/ 5362939 w 6466757"/>
              <a:gd name="connsiteY1880" fmla="*/ 2735919 h 5537200"/>
              <a:gd name="connsiteX1881" fmla="*/ 4967782 w 6466757"/>
              <a:gd name="connsiteY1881" fmla="*/ 2678106 h 5537200"/>
              <a:gd name="connsiteX1882" fmla="*/ 4914141 w 6466757"/>
              <a:gd name="connsiteY1882" fmla="*/ 2711482 h 5537200"/>
              <a:gd name="connsiteX1883" fmla="*/ 4943345 w 6466757"/>
              <a:gd name="connsiteY1883" fmla="*/ 2701946 h 5537200"/>
              <a:gd name="connsiteX1884" fmla="*/ 4967782 w 6466757"/>
              <a:gd name="connsiteY1884" fmla="*/ 2678106 h 5537200"/>
              <a:gd name="connsiteX1885" fmla="*/ 5610192 w 6466757"/>
              <a:gd name="connsiteY1885" fmla="*/ 2640863 h 5537200"/>
              <a:gd name="connsiteX1886" fmla="*/ 5523863 w 6466757"/>
              <a:gd name="connsiteY1886" fmla="*/ 2692410 h 5537200"/>
              <a:gd name="connsiteX1887" fmla="*/ 5504195 w 6466757"/>
              <a:gd name="connsiteY1887" fmla="*/ 2678106 h 5537200"/>
              <a:gd name="connsiteX1888" fmla="*/ 5465454 w 6466757"/>
              <a:gd name="connsiteY1888" fmla="*/ 2701946 h 5537200"/>
              <a:gd name="connsiteX1889" fmla="*/ 5416580 w 6466757"/>
              <a:gd name="connsiteY1889" fmla="*/ 2764527 h 5537200"/>
              <a:gd name="connsiteX1890" fmla="*/ 5455321 w 6466757"/>
              <a:gd name="connsiteY1890" fmla="*/ 2754991 h 5537200"/>
              <a:gd name="connsiteX1891" fmla="*/ 5455321 w 6466757"/>
              <a:gd name="connsiteY1891" fmla="*/ 2788964 h 5537200"/>
              <a:gd name="connsiteX1892" fmla="*/ 5611477 w 6466757"/>
              <a:gd name="connsiteY1892" fmla="*/ 2673337 h 5537200"/>
              <a:gd name="connsiteX1893" fmla="*/ 5640682 w 6466757"/>
              <a:gd name="connsiteY1893" fmla="*/ 2648900 h 5537200"/>
              <a:gd name="connsiteX1894" fmla="*/ 5610192 w 6466757"/>
              <a:gd name="connsiteY1894" fmla="*/ 2640863 h 5537200"/>
              <a:gd name="connsiteX1895" fmla="*/ 4638176 w 6466757"/>
              <a:gd name="connsiteY1895" fmla="*/ 2616018 h 5537200"/>
              <a:gd name="connsiteX1896" fmla="*/ 4621497 w 6466757"/>
              <a:gd name="connsiteY1896" fmla="*/ 2620292 h 5537200"/>
              <a:gd name="connsiteX1897" fmla="*/ 4641165 w 6466757"/>
              <a:gd name="connsiteY1897" fmla="*/ 2620292 h 5537200"/>
              <a:gd name="connsiteX1898" fmla="*/ 4638176 w 6466757"/>
              <a:gd name="connsiteY1898" fmla="*/ 2616018 h 5537200"/>
              <a:gd name="connsiteX1899" fmla="*/ 687801 w 6466757"/>
              <a:gd name="connsiteY1899" fmla="*/ 2610755 h 5537200"/>
              <a:gd name="connsiteX1900" fmla="*/ 697337 w 6466757"/>
              <a:gd name="connsiteY1900" fmla="*/ 2625060 h 5537200"/>
              <a:gd name="connsiteX1901" fmla="*/ 672901 w 6466757"/>
              <a:gd name="connsiteY1901" fmla="*/ 2615524 h 5537200"/>
              <a:gd name="connsiteX1902" fmla="*/ 687801 w 6466757"/>
              <a:gd name="connsiteY1902" fmla="*/ 2610755 h 5537200"/>
              <a:gd name="connsiteX1903" fmla="*/ 5747965 w 6466757"/>
              <a:gd name="connsiteY1903" fmla="*/ 2610160 h 5537200"/>
              <a:gd name="connsiteX1904" fmla="*/ 5728297 w 6466757"/>
              <a:gd name="connsiteY1904" fmla="*/ 2629233 h 5537200"/>
              <a:gd name="connsiteX1905" fmla="*/ 5747965 w 6466757"/>
              <a:gd name="connsiteY1905" fmla="*/ 2610160 h 5537200"/>
              <a:gd name="connsiteX1906" fmla="*/ 5660351 w 6466757"/>
              <a:gd name="connsiteY1906" fmla="*/ 2605391 h 5537200"/>
              <a:gd name="connsiteX1907" fmla="*/ 5645449 w 6466757"/>
              <a:gd name="connsiteY1907" fmla="*/ 2648900 h 5537200"/>
              <a:gd name="connsiteX1908" fmla="*/ 5680019 w 6466757"/>
              <a:gd name="connsiteY1908" fmla="*/ 2605391 h 5537200"/>
              <a:gd name="connsiteX1909" fmla="*/ 5660351 w 6466757"/>
              <a:gd name="connsiteY1909" fmla="*/ 2605391 h 5537200"/>
              <a:gd name="connsiteX1910" fmla="*/ 4826526 w 6466757"/>
              <a:gd name="connsiteY1910" fmla="*/ 2542810 h 5537200"/>
              <a:gd name="connsiteX1911" fmla="*/ 4783017 w 6466757"/>
              <a:gd name="connsiteY1911" fmla="*/ 2562479 h 5537200"/>
              <a:gd name="connsiteX1912" fmla="*/ 4792553 w 6466757"/>
              <a:gd name="connsiteY1912" fmla="*/ 2572015 h 5537200"/>
              <a:gd name="connsiteX1913" fmla="*/ 4826526 w 6466757"/>
              <a:gd name="connsiteY1913" fmla="*/ 2542810 h 5537200"/>
              <a:gd name="connsiteX1914" fmla="*/ 5480000 w 6466757"/>
              <a:gd name="connsiteY1914" fmla="*/ 2506537 h 5537200"/>
              <a:gd name="connsiteX1915" fmla="*/ 5436249 w 6466757"/>
              <a:gd name="connsiteY1915" fmla="*/ 2527909 h 5537200"/>
              <a:gd name="connsiteX1916" fmla="*/ 5445785 w 6466757"/>
              <a:gd name="connsiteY1916" fmla="*/ 2561882 h 5537200"/>
              <a:gd name="connsiteX1917" fmla="*/ 5494659 w 6466757"/>
              <a:gd name="connsiteY1917" fmla="*/ 2508837 h 5537200"/>
              <a:gd name="connsiteX1918" fmla="*/ 5480000 w 6466757"/>
              <a:gd name="connsiteY1918" fmla="*/ 2506537 h 5537200"/>
              <a:gd name="connsiteX1919" fmla="*/ 795084 w 6466757"/>
              <a:gd name="connsiteY1919" fmla="*/ 2494533 h 5537200"/>
              <a:gd name="connsiteX1920" fmla="*/ 780183 w 6466757"/>
              <a:gd name="connsiteY1920" fmla="*/ 2538042 h 5537200"/>
              <a:gd name="connsiteX1921" fmla="*/ 750979 w 6466757"/>
              <a:gd name="connsiteY1921" fmla="*/ 2538042 h 5537200"/>
              <a:gd name="connsiteX1922" fmla="*/ 795084 w 6466757"/>
              <a:gd name="connsiteY1922" fmla="*/ 2494533 h 5537200"/>
              <a:gd name="connsiteX1923" fmla="*/ 1195009 w 6466757"/>
              <a:gd name="connsiteY1923" fmla="*/ 2484997 h 5537200"/>
              <a:gd name="connsiteX1924" fmla="*/ 1175341 w 6466757"/>
              <a:gd name="connsiteY1924" fmla="*/ 2499301 h 5537200"/>
              <a:gd name="connsiteX1925" fmla="*/ 1195009 w 6466757"/>
              <a:gd name="connsiteY1925" fmla="*/ 2484997 h 5537200"/>
              <a:gd name="connsiteX1926" fmla="*/ 6016171 w 6466757"/>
              <a:gd name="connsiteY1926" fmla="*/ 2480228 h 5537200"/>
              <a:gd name="connsiteX1927" fmla="*/ 5908889 w 6466757"/>
              <a:gd name="connsiteY1927" fmla="*/ 2552346 h 5537200"/>
              <a:gd name="connsiteX1928" fmla="*/ 5811143 w 6466757"/>
              <a:gd name="connsiteY1928" fmla="*/ 2600624 h 5537200"/>
              <a:gd name="connsiteX1929" fmla="*/ 5938093 w 6466757"/>
              <a:gd name="connsiteY1929" fmla="*/ 2528506 h 5537200"/>
              <a:gd name="connsiteX1930" fmla="*/ 6016171 w 6466757"/>
              <a:gd name="connsiteY1930" fmla="*/ 2480228 h 5537200"/>
              <a:gd name="connsiteX1931" fmla="*/ 6142526 w 6466757"/>
              <a:gd name="connsiteY1931" fmla="*/ 2461155 h 5537200"/>
              <a:gd name="connsiteX1932" fmla="*/ 6103785 w 6466757"/>
              <a:gd name="connsiteY1932" fmla="*/ 2480228 h 5537200"/>
              <a:gd name="connsiteX1933" fmla="*/ 6142526 w 6466757"/>
              <a:gd name="connsiteY1933" fmla="*/ 2461155 h 5537200"/>
              <a:gd name="connsiteX1934" fmla="*/ 5226453 w 6466757"/>
              <a:gd name="connsiteY1934" fmla="*/ 2461155 h 5537200"/>
              <a:gd name="connsiteX1935" fmla="*/ 5202015 w 6466757"/>
              <a:gd name="connsiteY1935" fmla="*/ 2475460 h 5537200"/>
              <a:gd name="connsiteX1936" fmla="*/ 5226453 w 6466757"/>
              <a:gd name="connsiteY1936" fmla="*/ 2461155 h 5537200"/>
              <a:gd name="connsiteX1937" fmla="*/ 4622987 w 6466757"/>
              <a:gd name="connsiteY1937" fmla="*/ 2454749 h 5537200"/>
              <a:gd name="connsiteX1938" fmla="*/ 4607193 w 6466757"/>
              <a:gd name="connsiteY1938" fmla="*/ 2461155 h 5537200"/>
              <a:gd name="connsiteX1939" fmla="*/ 4626861 w 6466757"/>
              <a:gd name="connsiteY1939" fmla="*/ 2475460 h 5537200"/>
              <a:gd name="connsiteX1940" fmla="*/ 4622093 w 6466757"/>
              <a:gd name="connsiteY1940" fmla="*/ 2470692 h 5537200"/>
              <a:gd name="connsiteX1941" fmla="*/ 4631629 w 6466757"/>
              <a:gd name="connsiteY1941" fmla="*/ 2470692 h 5537200"/>
              <a:gd name="connsiteX1942" fmla="*/ 4622987 w 6466757"/>
              <a:gd name="connsiteY1942" fmla="*/ 2454749 h 5537200"/>
              <a:gd name="connsiteX1943" fmla="*/ 1224215 w 6466757"/>
              <a:gd name="connsiteY1943" fmla="*/ 2451620 h 5537200"/>
              <a:gd name="connsiteX1944" fmla="*/ 1199777 w 6466757"/>
              <a:gd name="connsiteY1944" fmla="*/ 2456388 h 5537200"/>
              <a:gd name="connsiteX1945" fmla="*/ 1204545 w 6466757"/>
              <a:gd name="connsiteY1945" fmla="*/ 2475460 h 5537200"/>
              <a:gd name="connsiteX1946" fmla="*/ 1224215 w 6466757"/>
              <a:gd name="connsiteY1946" fmla="*/ 2451620 h 5537200"/>
              <a:gd name="connsiteX1947" fmla="*/ 5743197 w 6466757"/>
              <a:gd name="connsiteY1947" fmla="*/ 2422415 h 5537200"/>
              <a:gd name="connsiteX1948" fmla="*/ 5738428 w 6466757"/>
              <a:gd name="connsiteY1948" fmla="*/ 2446255 h 5537200"/>
              <a:gd name="connsiteX1949" fmla="*/ 5762865 w 6466757"/>
              <a:gd name="connsiteY1949" fmla="*/ 2427184 h 5537200"/>
              <a:gd name="connsiteX1950" fmla="*/ 5743197 w 6466757"/>
              <a:gd name="connsiteY1950" fmla="*/ 2422415 h 5537200"/>
              <a:gd name="connsiteX1951" fmla="*/ 670219 w 6466757"/>
              <a:gd name="connsiteY1951" fmla="*/ 2421819 h 5537200"/>
              <a:gd name="connsiteX1952" fmla="*/ 702701 w 6466757"/>
              <a:gd name="connsiteY1952" fmla="*/ 2431951 h 5537200"/>
              <a:gd name="connsiteX1953" fmla="*/ 668728 w 6466757"/>
              <a:gd name="connsiteY1953" fmla="*/ 2514201 h 5537200"/>
              <a:gd name="connsiteX1954" fmla="*/ 600187 w 6466757"/>
              <a:gd name="connsiteY1954" fmla="*/ 2528506 h 5537200"/>
              <a:gd name="connsiteX1955" fmla="*/ 649060 w 6466757"/>
              <a:gd name="connsiteY1955" fmla="*/ 2480228 h 5537200"/>
              <a:gd name="connsiteX1956" fmla="*/ 634160 w 6466757"/>
              <a:gd name="connsiteY1956" fmla="*/ 2436720 h 5537200"/>
              <a:gd name="connsiteX1957" fmla="*/ 670219 w 6466757"/>
              <a:gd name="connsiteY1957" fmla="*/ 2421819 h 5537200"/>
              <a:gd name="connsiteX1958" fmla="*/ 5485121 w 6466757"/>
              <a:gd name="connsiteY1958" fmla="*/ 2407515 h 5537200"/>
              <a:gd name="connsiteX1959" fmla="*/ 5460685 w 6466757"/>
              <a:gd name="connsiteY1959" fmla="*/ 2441488 h 5537200"/>
              <a:gd name="connsiteX1960" fmla="*/ 5485121 w 6466757"/>
              <a:gd name="connsiteY1960" fmla="*/ 2407515 h 5537200"/>
              <a:gd name="connsiteX1961" fmla="*/ 6328734 w 6466757"/>
              <a:gd name="connsiteY1961" fmla="*/ 2363605 h 5537200"/>
              <a:gd name="connsiteX1962" fmla="*/ 6357687 w 6466757"/>
              <a:gd name="connsiteY1962" fmla="*/ 2369370 h 5537200"/>
              <a:gd name="connsiteX1963" fmla="*/ 6342787 w 6466757"/>
              <a:gd name="connsiteY1963" fmla="*/ 2393211 h 5537200"/>
              <a:gd name="connsiteX1964" fmla="*/ 6269477 w 6466757"/>
              <a:gd name="connsiteY1964" fmla="*/ 2402747 h 5537200"/>
              <a:gd name="connsiteX1965" fmla="*/ 6328734 w 6466757"/>
              <a:gd name="connsiteY1965" fmla="*/ 2363605 h 5537200"/>
              <a:gd name="connsiteX1966" fmla="*/ 645661 w 6466757"/>
              <a:gd name="connsiteY1966" fmla="*/ 2361221 h 5537200"/>
              <a:gd name="connsiteX1967" fmla="*/ 653828 w 6466757"/>
              <a:gd name="connsiteY1967" fmla="*/ 2364602 h 5537200"/>
              <a:gd name="connsiteX1968" fmla="*/ 624623 w 6466757"/>
              <a:gd name="connsiteY1968" fmla="*/ 2378906 h 5537200"/>
              <a:gd name="connsiteX1969" fmla="*/ 645661 w 6466757"/>
              <a:gd name="connsiteY1969" fmla="*/ 2361221 h 5537200"/>
              <a:gd name="connsiteX1970" fmla="*/ 5111440 w 6466757"/>
              <a:gd name="connsiteY1970" fmla="*/ 2360653 h 5537200"/>
              <a:gd name="connsiteX1971" fmla="*/ 5104865 w 6466757"/>
              <a:gd name="connsiteY1971" fmla="*/ 2364006 h 5537200"/>
              <a:gd name="connsiteX1972" fmla="*/ 5109633 w 6466757"/>
              <a:gd name="connsiteY1972" fmla="*/ 2383078 h 5537200"/>
              <a:gd name="connsiteX1973" fmla="*/ 5134069 w 6466757"/>
              <a:gd name="connsiteY1973" fmla="*/ 2364006 h 5537200"/>
              <a:gd name="connsiteX1974" fmla="*/ 5111440 w 6466757"/>
              <a:gd name="connsiteY1974" fmla="*/ 2360653 h 5537200"/>
              <a:gd name="connsiteX1975" fmla="*/ 6255172 w 6466757"/>
              <a:gd name="connsiteY1975" fmla="*/ 2354469 h 5537200"/>
              <a:gd name="connsiteX1976" fmla="*/ 6235505 w 6466757"/>
              <a:gd name="connsiteY1976" fmla="*/ 2383674 h 5537200"/>
              <a:gd name="connsiteX1977" fmla="*/ 6255172 w 6466757"/>
              <a:gd name="connsiteY1977" fmla="*/ 2354469 h 5537200"/>
              <a:gd name="connsiteX1978" fmla="*/ 4831293 w 6466757"/>
              <a:gd name="connsiteY1978" fmla="*/ 2349702 h 5537200"/>
              <a:gd name="connsiteX1979" fmla="*/ 4802089 w 6466757"/>
              <a:gd name="connsiteY1979" fmla="*/ 2368774 h 5537200"/>
              <a:gd name="connsiteX1980" fmla="*/ 4831293 w 6466757"/>
              <a:gd name="connsiteY1980" fmla="*/ 2349702 h 5537200"/>
              <a:gd name="connsiteX1981" fmla="*/ 1175341 w 6466757"/>
              <a:gd name="connsiteY1981" fmla="*/ 2349702 h 5537200"/>
              <a:gd name="connsiteX1982" fmla="*/ 1092495 w 6466757"/>
              <a:gd name="connsiteY1982" fmla="*/ 2431951 h 5537200"/>
              <a:gd name="connsiteX1983" fmla="*/ 1121699 w 6466757"/>
              <a:gd name="connsiteY1983" fmla="*/ 2451024 h 5537200"/>
              <a:gd name="connsiteX1984" fmla="*/ 1175341 w 6466757"/>
              <a:gd name="connsiteY1984" fmla="*/ 2349702 h 5537200"/>
              <a:gd name="connsiteX1985" fmla="*/ 5051223 w 6466757"/>
              <a:gd name="connsiteY1985" fmla="*/ 2330629 h 5537200"/>
              <a:gd name="connsiteX1986" fmla="*/ 5046455 w 6466757"/>
              <a:gd name="connsiteY1986" fmla="*/ 2354469 h 5537200"/>
              <a:gd name="connsiteX1987" fmla="*/ 5070892 w 6466757"/>
              <a:gd name="connsiteY1987" fmla="*/ 2340165 h 5537200"/>
              <a:gd name="connsiteX1988" fmla="*/ 5051223 w 6466757"/>
              <a:gd name="connsiteY1988" fmla="*/ 2330629 h 5537200"/>
              <a:gd name="connsiteX1989" fmla="*/ 4982682 w 6466757"/>
              <a:gd name="connsiteY1989" fmla="*/ 2325861 h 5537200"/>
              <a:gd name="connsiteX1990" fmla="*/ 4944537 w 6466757"/>
              <a:gd name="connsiteY1990" fmla="*/ 2379502 h 5537200"/>
              <a:gd name="connsiteX1991" fmla="*/ 4949305 w 6466757"/>
              <a:gd name="connsiteY1991" fmla="*/ 2403343 h 5537200"/>
              <a:gd name="connsiteX1992" fmla="*/ 4983277 w 6466757"/>
              <a:gd name="connsiteY1992" fmla="*/ 2374138 h 5537200"/>
              <a:gd name="connsiteX1993" fmla="*/ 5017251 w 6466757"/>
              <a:gd name="connsiteY1993" fmla="*/ 2383674 h 5537200"/>
              <a:gd name="connsiteX1994" fmla="*/ 5026787 w 6466757"/>
              <a:gd name="connsiteY1994" fmla="*/ 2344933 h 5537200"/>
              <a:gd name="connsiteX1995" fmla="*/ 4982682 w 6466757"/>
              <a:gd name="connsiteY1995" fmla="*/ 2325861 h 5537200"/>
              <a:gd name="connsiteX1996" fmla="*/ 4685270 w 6466757"/>
              <a:gd name="connsiteY1996" fmla="*/ 2204869 h 5537200"/>
              <a:gd name="connsiteX1997" fmla="*/ 4611961 w 6466757"/>
              <a:gd name="connsiteY1997" fmla="*/ 2243611 h 5537200"/>
              <a:gd name="connsiteX1998" fmla="*/ 4577392 w 6466757"/>
              <a:gd name="connsiteY1998" fmla="*/ 2300232 h 5537200"/>
              <a:gd name="connsiteX1999" fmla="*/ 4586927 w 6466757"/>
              <a:gd name="connsiteY1999" fmla="*/ 2338973 h 5537200"/>
              <a:gd name="connsiteX2000" fmla="*/ 4611365 w 6466757"/>
              <a:gd name="connsiteY2000" fmla="*/ 2348510 h 5537200"/>
              <a:gd name="connsiteX2001" fmla="*/ 4586927 w 6466757"/>
              <a:gd name="connsiteY2001" fmla="*/ 2348510 h 5537200"/>
              <a:gd name="connsiteX2002" fmla="*/ 4631033 w 6466757"/>
              <a:gd name="connsiteY2002" fmla="*/ 2396787 h 5537200"/>
              <a:gd name="connsiteX2003" fmla="*/ 4626265 w 6466757"/>
              <a:gd name="connsiteY2003" fmla="*/ 2430759 h 5537200"/>
              <a:gd name="connsiteX2004" fmla="*/ 4641165 w 6466757"/>
              <a:gd name="connsiteY2004" fmla="*/ 2421223 h 5537200"/>
              <a:gd name="connsiteX2005" fmla="*/ 4656066 w 6466757"/>
              <a:gd name="connsiteY2005" fmla="*/ 2455196 h 5537200"/>
              <a:gd name="connsiteX2006" fmla="*/ 4694806 w 6466757"/>
              <a:gd name="connsiteY2006" fmla="*/ 2402151 h 5537200"/>
              <a:gd name="connsiteX2007" fmla="*/ 4704342 w 6466757"/>
              <a:gd name="connsiteY2007" fmla="*/ 2411687 h 5537200"/>
              <a:gd name="connsiteX2008" fmla="*/ 4728780 w 6466757"/>
              <a:gd name="connsiteY2008" fmla="*/ 2368178 h 5537200"/>
              <a:gd name="connsiteX2009" fmla="*/ 4641165 w 6466757"/>
              <a:gd name="connsiteY2009" fmla="*/ 2406918 h 5537200"/>
              <a:gd name="connsiteX2010" fmla="*/ 4636397 w 6466757"/>
              <a:gd name="connsiteY2010" fmla="*/ 2387847 h 5537200"/>
              <a:gd name="connsiteX2011" fmla="*/ 4699575 w 6466757"/>
              <a:gd name="connsiteY2011" fmla="*/ 2325265 h 5537200"/>
              <a:gd name="connsiteX2012" fmla="*/ 4743680 w 6466757"/>
              <a:gd name="connsiteY2012" fmla="*/ 2272220 h 5537200"/>
              <a:gd name="connsiteX2013" fmla="*/ 4738911 w 6466757"/>
              <a:gd name="connsiteY2013" fmla="*/ 2262683 h 5537200"/>
              <a:gd name="connsiteX2014" fmla="*/ 4709707 w 6466757"/>
              <a:gd name="connsiteY2014" fmla="*/ 2272220 h 5537200"/>
              <a:gd name="connsiteX2015" fmla="*/ 4685270 w 6466757"/>
              <a:gd name="connsiteY2015" fmla="*/ 2257915 h 5537200"/>
              <a:gd name="connsiteX2016" fmla="*/ 4709707 w 6466757"/>
              <a:gd name="connsiteY2016" fmla="*/ 2228710 h 5537200"/>
              <a:gd name="connsiteX2017" fmla="*/ 4685270 w 6466757"/>
              <a:gd name="connsiteY2017" fmla="*/ 2204869 h 5537200"/>
              <a:gd name="connsiteX2018" fmla="*/ 784327 w 6466757"/>
              <a:gd name="connsiteY2018" fmla="*/ 2192056 h 5537200"/>
              <a:gd name="connsiteX2019" fmla="*/ 775415 w 6466757"/>
              <a:gd name="connsiteY2019" fmla="*/ 2195334 h 5537200"/>
              <a:gd name="connsiteX2020" fmla="*/ 755746 w 6466757"/>
              <a:gd name="connsiteY2020" fmla="*/ 2291888 h 5537200"/>
              <a:gd name="connsiteX2021" fmla="*/ 809388 w 6466757"/>
              <a:gd name="connsiteY2021" fmla="*/ 2200102 h 5537200"/>
              <a:gd name="connsiteX2022" fmla="*/ 784327 w 6466757"/>
              <a:gd name="connsiteY2022" fmla="*/ 2192056 h 5537200"/>
              <a:gd name="connsiteX2023" fmla="*/ 5501512 w 6466757"/>
              <a:gd name="connsiteY2023" fmla="*/ 2182817 h 5537200"/>
              <a:gd name="connsiteX2024" fmla="*/ 5514326 w 6466757"/>
              <a:gd name="connsiteY2024" fmla="*/ 2195334 h 5537200"/>
              <a:gd name="connsiteX2025" fmla="*/ 5489890 w 6466757"/>
              <a:gd name="connsiteY2025" fmla="*/ 2204869 h 5537200"/>
              <a:gd name="connsiteX2026" fmla="*/ 5485121 w 6466757"/>
              <a:gd name="connsiteY2026" fmla="*/ 2195334 h 5537200"/>
              <a:gd name="connsiteX2027" fmla="*/ 5501512 w 6466757"/>
              <a:gd name="connsiteY2027" fmla="*/ 2182817 h 5537200"/>
              <a:gd name="connsiteX2028" fmla="*/ 5143605 w 6466757"/>
              <a:gd name="connsiteY2028" fmla="*/ 2161360 h 5537200"/>
              <a:gd name="connsiteX2029" fmla="*/ 5138838 w 6466757"/>
              <a:gd name="connsiteY2029" fmla="*/ 2189969 h 5537200"/>
              <a:gd name="connsiteX2030" fmla="*/ 5123937 w 6466757"/>
              <a:gd name="connsiteY2030" fmla="*/ 2175665 h 5537200"/>
              <a:gd name="connsiteX2031" fmla="*/ 5143605 w 6466757"/>
              <a:gd name="connsiteY2031" fmla="*/ 2161360 h 5537200"/>
              <a:gd name="connsiteX2032" fmla="*/ 4884935 w 6466757"/>
              <a:gd name="connsiteY2032" fmla="*/ 2161360 h 5537200"/>
              <a:gd name="connsiteX2033" fmla="*/ 4850963 w 6466757"/>
              <a:gd name="connsiteY2033" fmla="*/ 2185201 h 5537200"/>
              <a:gd name="connsiteX2034" fmla="*/ 4884935 w 6466757"/>
              <a:gd name="connsiteY2034" fmla="*/ 2161360 h 5537200"/>
              <a:gd name="connsiteX2035" fmla="*/ 5893989 w 6466757"/>
              <a:gd name="connsiteY2035" fmla="*/ 2147056 h 5537200"/>
              <a:gd name="connsiteX2036" fmla="*/ 5908889 w 6466757"/>
              <a:gd name="connsiteY2036" fmla="*/ 2166129 h 5537200"/>
              <a:gd name="connsiteX2037" fmla="*/ 5825447 w 6466757"/>
              <a:gd name="connsiteY2037" fmla="*/ 2223942 h 5537200"/>
              <a:gd name="connsiteX2038" fmla="*/ 5635318 w 6466757"/>
              <a:gd name="connsiteY2038" fmla="*/ 2301424 h 5537200"/>
              <a:gd name="connsiteX2039" fmla="*/ 5650218 w 6466757"/>
              <a:gd name="connsiteY2039" fmla="*/ 2267451 h 5537200"/>
              <a:gd name="connsiteX2040" fmla="*/ 5777169 w 6466757"/>
              <a:gd name="connsiteY2040" fmla="*/ 2214406 h 5537200"/>
              <a:gd name="connsiteX2041" fmla="*/ 5864784 w 6466757"/>
              <a:gd name="connsiteY2041" fmla="*/ 2151824 h 5537200"/>
              <a:gd name="connsiteX2042" fmla="*/ 5893989 w 6466757"/>
              <a:gd name="connsiteY2042" fmla="*/ 2147056 h 5537200"/>
              <a:gd name="connsiteX2043" fmla="*/ 6040608 w 6466757"/>
              <a:gd name="connsiteY2043" fmla="*/ 2127984 h 5537200"/>
              <a:gd name="connsiteX2044" fmla="*/ 6050144 w 6466757"/>
              <a:gd name="connsiteY2044" fmla="*/ 2137520 h 5537200"/>
              <a:gd name="connsiteX2045" fmla="*/ 6069813 w 6466757"/>
              <a:gd name="connsiteY2045" fmla="*/ 2132751 h 5537200"/>
              <a:gd name="connsiteX2046" fmla="*/ 6035839 w 6466757"/>
              <a:gd name="connsiteY2046" fmla="*/ 2161957 h 5537200"/>
              <a:gd name="connsiteX2047" fmla="*/ 6040608 w 6466757"/>
              <a:gd name="connsiteY2047" fmla="*/ 2127984 h 5537200"/>
              <a:gd name="connsiteX2048" fmla="*/ 5821274 w 6466757"/>
              <a:gd name="connsiteY2048" fmla="*/ 2127984 h 5537200"/>
              <a:gd name="connsiteX2049" fmla="*/ 5845711 w 6466757"/>
              <a:gd name="connsiteY2049" fmla="*/ 2132751 h 5537200"/>
              <a:gd name="connsiteX2050" fmla="*/ 5816507 w 6466757"/>
              <a:gd name="connsiteY2050" fmla="*/ 2151824 h 5537200"/>
              <a:gd name="connsiteX2051" fmla="*/ 5821274 w 6466757"/>
              <a:gd name="connsiteY2051" fmla="*/ 2127984 h 5537200"/>
              <a:gd name="connsiteX2052" fmla="*/ 5050628 w 6466757"/>
              <a:gd name="connsiteY2052" fmla="*/ 2118447 h 5537200"/>
              <a:gd name="connsiteX2053" fmla="*/ 5055395 w 6466757"/>
              <a:gd name="connsiteY2053" fmla="*/ 2142289 h 5537200"/>
              <a:gd name="connsiteX2054" fmla="*/ 5021423 w 6466757"/>
              <a:gd name="connsiteY2054" fmla="*/ 2142289 h 5537200"/>
              <a:gd name="connsiteX2055" fmla="*/ 5050628 w 6466757"/>
              <a:gd name="connsiteY2055" fmla="*/ 2118447 h 5537200"/>
              <a:gd name="connsiteX2056" fmla="*/ 5333734 w 6466757"/>
              <a:gd name="connsiteY2056" fmla="*/ 2098780 h 5537200"/>
              <a:gd name="connsiteX2057" fmla="*/ 5265193 w 6466757"/>
              <a:gd name="connsiteY2057" fmla="*/ 2127984 h 5537200"/>
              <a:gd name="connsiteX2058" fmla="*/ 5333734 w 6466757"/>
              <a:gd name="connsiteY2058" fmla="*/ 2098780 h 5537200"/>
              <a:gd name="connsiteX2059" fmla="*/ 5163274 w 6466757"/>
              <a:gd name="connsiteY2059" fmla="*/ 2084475 h 5537200"/>
              <a:gd name="connsiteX2060" fmla="*/ 5119765 w 6466757"/>
              <a:gd name="connsiteY2060" fmla="*/ 2133348 h 5537200"/>
              <a:gd name="connsiteX2061" fmla="*/ 5129301 w 6466757"/>
              <a:gd name="connsiteY2061" fmla="*/ 2147653 h 5537200"/>
              <a:gd name="connsiteX2062" fmla="*/ 5158507 w 6466757"/>
              <a:gd name="connsiteY2062" fmla="*/ 2142884 h 5537200"/>
              <a:gd name="connsiteX2063" fmla="*/ 5100097 w 6466757"/>
              <a:gd name="connsiteY2063" fmla="*/ 2172089 h 5537200"/>
              <a:gd name="connsiteX2064" fmla="*/ 5109633 w 6466757"/>
              <a:gd name="connsiteY2064" fmla="*/ 2191162 h 5537200"/>
              <a:gd name="connsiteX2065" fmla="*/ 5046455 w 6466757"/>
              <a:gd name="connsiteY2065" fmla="*/ 2215002 h 5537200"/>
              <a:gd name="connsiteX2066" fmla="*/ 5031555 w 6466757"/>
              <a:gd name="connsiteY2066" fmla="*/ 2181029 h 5537200"/>
              <a:gd name="connsiteX2067" fmla="*/ 5109633 w 6466757"/>
              <a:gd name="connsiteY2067" fmla="*/ 2137520 h 5537200"/>
              <a:gd name="connsiteX2068" fmla="*/ 5163274 w 6466757"/>
              <a:gd name="connsiteY2068" fmla="*/ 2084475 h 5537200"/>
              <a:gd name="connsiteX2069" fmla="*/ 6348151 w 6466757"/>
              <a:gd name="connsiteY2069" fmla="*/ 2079707 h 5537200"/>
              <a:gd name="connsiteX2070" fmla="*/ 6357687 w 6466757"/>
              <a:gd name="connsiteY2070" fmla="*/ 2094011 h 5537200"/>
              <a:gd name="connsiteX2071" fmla="*/ 6333251 w 6466757"/>
              <a:gd name="connsiteY2071" fmla="*/ 2089243 h 5537200"/>
              <a:gd name="connsiteX2072" fmla="*/ 6348151 w 6466757"/>
              <a:gd name="connsiteY2072" fmla="*/ 2079707 h 5537200"/>
              <a:gd name="connsiteX2073" fmla="*/ 5845711 w 6466757"/>
              <a:gd name="connsiteY2073" fmla="*/ 2074938 h 5537200"/>
              <a:gd name="connsiteX2074" fmla="*/ 5855248 w 6466757"/>
              <a:gd name="connsiteY2074" fmla="*/ 2074938 h 5537200"/>
              <a:gd name="connsiteX2075" fmla="*/ 5806969 w 6466757"/>
              <a:gd name="connsiteY2075" fmla="*/ 2113680 h 5537200"/>
              <a:gd name="connsiteX2076" fmla="*/ 5845711 w 6466757"/>
              <a:gd name="connsiteY2076" fmla="*/ 2074938 h 5537200"/>
              <a:gd name="connsiteX2077" fmla="*/ 6050144 w 6466757"/>
              <a:gd name="connsiteY2077" fmla="*/ 2074343 h 5537200"/>
              <a:gd name="connsiteX2078" fmla="*/ 6045375 w 6466757"/>
              <a:gd name="connsiteY2078" fmla="*/ 2103547 h 5537200"/>
              <a:gd name="connsiteX2079" fmla="*/ 5976834 w 6466757"/>
              <a:gd name="connsiteY2079" fmla="*/ 2122620 h 5537200"/>
              <a:gd name="connsiteX2080" fmla="*/ 6050144 w 6466757"/>
              <a:gd name="connsiteY2080" fmla="*/ 2074343 h 5537200"/>
              <a:gd name="connsiteX2081" fmla="*/ 5650815 w 6466757"/>
              <a:gd name="connsiteY2081" fmla="*/ 2050502 h 5537200"/>
              <a:gd name="connsiteX2082" fmla="*/ 5675251 w 6466757"/>
              <a:gd name="connsiteY2082" fmla="*/ 2064807 h 5537200"/>
              <a:gd name="connsiteX2083" fmla="*/ 5621609 w 6466757"/>
              <a:gd name="connsiteY2083" fmla="*/ 2094011 h 5537200"/>
              <a:gd name="connsiteX2084" fmla="*/ 5650815 w 6466757"/>
              <a:gd name="connsiteY2084" fmla="*/ 2050502 h 5537200"/>
              <a:gd name="connsiteX2085" fmla="*/ 5826043 w 6466757"/>
              <a:gd name="connsiteY2085" fmla="*/ 2046330 h 5537200"/>
              <a:gd name="connsiteX2086" fmla="*/ 5777169 w 6466757"/>
              <a:gd name="connsiteY2086" fmla="*/ 2070171 h 5537200"/>
              <a:gd name="connsiteX2087" fmla="*/ 5826043 w 6466757"/>
              <a:gd name="connsiteY2087" fmla="*/ 2046330 h 5537200"/>
              <a:gd name="connsiteX2088" fmla="*/ 6230736 w 6466757"/>
              <a:gd name="connsiteY2088" fmla="*/ 2040965 h 5537200"/>
              <a:gd name="connsiteX2089" fmla="*/ 6191995 w 6466757"/>
              <a:gd name="connsiteY2089" fmla="*/ 2070171 h 5537200"/>
              <a:gd name="connsiteX2090" fmla="*/ 6230736 w 6466757"/>
              <a:gd name="connsiteY2090" fmla="*/ 2040965 h 5537200"/>
              <a:gd name="connsiteX2091" fmla="*/ 322742 w 6466757"/>
              <a:gd name="connsiteY2091" fmla="*/ 2034410 h 5537200"/>
              <a:gd name="connsiteX2092" fmla="*/ 331981 w 6466757"/>
              <a:gd name="connsiteY2092" fmla="*/ 2036198 h 5537200"/>
              <a:gd name="connsiteX2093" fmla="*/ 331981 w 6466757"/>
              <a:gd name="connsiteY2093" fmla="*/ 2050502 h 5537200"/>
              <a:gd name="connsiteX2094" fmla="*/ 317079 w 6466757"/>
              <a:gd name="connsiteY2094" fmla="*/ 2036198 h 5537200"/>
              <a:gd name="connsiteX2095" fmla="*/ 322742 w 6466757"/>
              <a:gd name="connsiteY2095" fmla="*/ 2034410 h 5537200"/>
              <a:gd name="connsiteX2096" fmla="*/ 5475269 w 6466757"/>
              <a:gd name="connsiteY2096" fmla="*/ 2023169 h 5537200"/>
              <a:gd name="connsiteX2097" fmla="*/ 5499426 w 6466757"/>
              <a:gd name="connsiteY2097" fmla="*/ 2026662 h 5537200"/>
              <a:gd name="connsiteX2098" fmla="*/ 5474990 w 6466757"/>
              <a:gd name="connsiteY2098" fmla="*/ 2050502 h 5537200"/>
              <a:gd name="connsiteX2099" fmla="*/ 5538167 w 6466757"/>
              <a:gd name="connsiteY2099" fmla="*/ 2036198 h 5537200"/>
              <a:gd name="connsiteX2100" fmla="*/ 5469029 w 6466757"/>
              <a:gd name="connsiteY2100" fmla="*/ 2080302 h 5537200"/>
              <a:gd name="connsiteX2101" fmla="*/ 5488698 w 6466757"/>
              <a:gd name="connsiteY2101" fmla="*/ 2085071 h 5537200"/>
              <a:gd name="connsiteX2102" fmla="*/ 5479162 w 6466757"/>
              <a:gd name="connsiteY2102" fmla="*/ 2114275 h 5537200"/>
              <a:gd name="connsiteX2103" fmla="*/ 5449957 w 6466757"/>
              <a:gd name="connsiteY2103" fmla="*/ 2114275 h 5537200"/>
              <a:gd name="connsiteX2104" fmla="*/ 5440421 w 6466757"/>
              <a:gd name="connsiteY2104" fmla="*/ 2128580 h 5537200"/>
              <a:gd name="connsiteX2105" fmla="*/ 5445189 w 6466757"/>
              <a:gd name="connsiteY2105" fmla="*/ 2138117 h 5537200"/>
              <a:gd name="connsiteX2106" fmla="*/ 5479162 w 6466757"/>
              <a:gd name="connsiteY2106" fmla="*/ 2114275 h 5537200"/>
              <a:gd name="connsiteX2107" fmla="*/ 5459493 w 6466757"/>
              <a:gd name="connsiteY2107" fmla="*/ 2138117 h 5537200"/>
              <a:gd name="connsiteX2108" fmla="*/ 5386183 w 6466757"/>
              <a:gd name="connsiteY2108" fmla="*/ 2195930 h 5537200"/>
              <a:gd name="connsiteX2109" fmla="*/ 5376647 w 6466757"/>
              <a:gd name="connsiteY2109" fmla="*/ 2161957 h 5537200"/>
              <a:gd name="connsiteX2110" fmla="*/ 5405852 w 6466757"/>
              <a:gd name="connsiteY2110" fmla="*/ 2161957 h 5537200"/>
              <a:gd name="connsiteX2111" fmla="*/ 5381416 w 6466757"/>
              <a:gd name="connsiteY2111" fmla="*/ 2147653 h 5537200"/>
              <a:gd name="connsiteX2112" fmla="*/ 5449957 w 6466757"/>
              <a:gd name="connsiteY2112" fmla="*/ 2104144 h 5537200"/>
              <a:gd name="connsiteX2113" fmla="*/ 5464857 w 6466757"/>
              <a:gd name="connsiteY2113" fmla="*/ 2089839 h 5537200"/>
              <a:gd name="connsiteX2114" fmla="*/ 5430885 w 6466757"/>
              <a:gd name="connsiteY2114" fmla="*/ 2094607 h 5537200"/>
              <a:gd name="connsiteX2115" fmla="*/ 5401680 w 6466757"/>
              <a:gd name="connsiteY2115" fmla="*/ 2060635 h 5537200"/>
              <a:gd name="connsiteX2116" fmla="*/ 5475269 w 6466757"/>
              <a:gd name="connsiteY2116" fmla="*/ 2023169 h 5537200"/>
              <a:gd name="connsiteX2117" fmla="*/ 6466757 w 6466757"/>
              <a:gd name="connsiteY2117" fmla="*/ 1991011 h 5537200"/>
              <a:gd name="connsiteX2118" fmla="*/ 6466757 w 6466757"/>
              <a:gd name="connsiteY2118" fmla="*/ 2003714 h 5537200"/>
              <a:gd name="connsiteX2119" fmla="*/ 6460202 w 6466757"/>
              <a:gd name="connsiteY2119" fmla="*/ 2017125 h 5537200"/>
              <a:gd name="connsiteX2120" fmla="*/ 6457595 w 6466757"/>
              <a:gd name="connsiteY2120" fmla="*/ 2000511 h 5537200"/>
              <a:gd name="connsiteX2121" fmla="*/ 5743197 w 6466757"/>
              <a:gd name="connsiteY2121" fmla="*/ 1982556 h 5537200"/>
              <a:gd name="connsiteX2122" fmla="*/ 5689555 w 6466757"/>
              <a:gd name="connsiteY2122" fmla="*/ 2016529 h 5537200"/>
              <a:gd name="connsiteX2123" fmla="*/ 5743197 w 6466757"/>
              <a:gd name="connsiteY2123" fmla="*/ 1982556 h 5537200"/>
              <a:gd name="connsiteX2124" fmla="*/ 5407044 w 6466757"/>
              <a:gd name="connsiteY2124" fmla="*/ 1982556 h 5537200"/>
              <a:gd name="connsiteX2125" fmla="*/ 5382607 w 6466757"/>
              <a:gd name="connsiteY2125" fmla="*/ 2011761 h 5537200"/>
              <a:gd name="connsiteX2126" fmla="*/ 5407044 w 6466757"/>
              <a:gd name="connsiteY2126" fmla="*/ 1982556 h 5537200"/>
              <a:gd name="connsiteX2127" fmla="*/ 5640682 w 6466757"/>
              <a:gd name="connsiteY2127" fmla="*/ 1977788 h 5537200"/>
              <a:gd name="connsiteX2128" fmla="*/ 5645449 w 6466757"/>
              <a:gd name="connsiteY2128" fmla="*/ 2011761 h 5537200"/>
              <a:gd name="connsiteX2129" fmla="*/ 5616245 w 6466757"/>
              <a:gd name="connsiteY2129" fmla="*/ 2016529 h 5537200"/>
              <a:gd name="connsiteX2130" fmla="*/ 5626377 w 6466757"/>
              <a:gd name="connsiteY2130" fmla="*/ 1996861 h 5537200"/>
              <a:gd name="connsiteX2131" fmla="*/ 5601941 w 6466757"/>
              <a:gd name="connsiteY2131" fmla="*/ 1996861 h 5537200"/>
              <a:gd name="connsiteX2132" fmla="*/ 5640682 w 6466757"/>
              <a:gd name="connsiteY2132" fmla="*/ 1977788 h 5537200"/>
              <a:gd name="connsiteX2133" fmla="*/ 5260425 w 6466757"/>
              <a:gd name="connsiteY2133" fmla="*/ 1973020 h 5537200"/>
              <a:gd name="connsiteX2134" fmla="*/ 5275325 w 6466757"/>
              <a:gd name="connsiteY2134" fmla="*/ 1973020 h 5537200"/>
              <a:gd name="connsiteX2135" fmla="*/ 5250889 w 6466757"/>
              <a:gd name="connsiteY2135" fmla="*/ 2021298 h 5537200"/>
              <a:gd name="connsiteX2136" fmla="*/ 5231220 w 6466757"/>
              <a:gd name="connsiteY2136" fmla="*/ 2016529 h 5537200"/>
              <a:gd name="connsiteX2137" fmla="*/ 5235989 w 6466757"/>
              <a:gd name="connsiteY2137" fmla="*/ 1992092 h 5537200"/>
              <a:gd name="connsiteX2138" fmla="*/ 5260425 w 6466757"/>
              <a:gd name="connsiteY2138" fmla="*/ 1973020 h 5537200"/>
              <a:gd name="connsiteX2139" fmla="*/ 5863517 w 6466757"/>
              <a:gd name="connsiteY2139" fmla="*/ 1958716 h 5537200"/>
              <a:gd name="connsiteX2140" fmla="*/ 5894584 w 6466757"/>
              <a:gd name="connsiteY2140" fmla="*/ 1973020 h 5537200"/>
              <a:gd name="connsiteX2141" fmla="*/ 5894584 w 6466757"/>
              <a:gd name="connsiteY2141" fmla="*/ 1987325 h 5537200"/>
              <a:gd name="connsiteX2142" fmla="*/ 5850479 w 6466757"/>
              <a:gd name="connsiteY2142" fmla="*/ 2035601 h 5537200"/>
              <a:gd name="connsiteX2143" fmla="*/ 5821274 w 6466757"/>
              <a:gd name="connsiteY2143" fmla="*/ 2035601 h 5537200"/>
              <a:gd name="connsiteX2144" fmla="*/ 5816507 w 6466757"/>
              <a:gd name="connsiteY2144" fmla="*/ 2016529 h 5537200"/>
              <a:gd name="connsiteX2145" fmla="*/ 5747965 w 6466757"/>
              <a:gd name="connsiteY2145" fmla="*/ 2045734 h 5537200"/>
              <a:gd name="connsiteX2146" fmla="*/ 5806969 w 6466757"/>
              <a:gd name="connsiteY2146" fmla="*/ 1973020 h 5537200"/>
              <a:gd name="connsiteX2147" fmla="*/ 5863517 w 6466757"/>
              <a:gd name="connsiteY2147" fmla="*/ 1958716 h 5537200"/>
              <a:gd name="connsiteX2148" fmla="*/ 6088996 w 6466757"/>
              <a:gd name="connsiteY2148" fmla="*/ 1954692 h 5537200"/>
              <a:gd name="connsiteX2149" fmla="*/ 6074581 w 6466757"/>
              <a:gd name="connsiteY2149" fmla="*/ 1964080 h 5537200"/>
              <a:gd name="connsiteX2150" fmla="*/ 6069813 w 6466757"/>
              <a:gd name="connsiteY2150" fmla="*/ 1983153 h 5537200"/>
              <a:gd name="connsiteX2151" fmla="*/ 6015575 w 6466757"/>
              <a:gd name="connsiteY2151" fmla="*/ 1988517 h 5537200"/>
              <a:gd name="connsiteX2152" fmla="*/ 6084116 w 6466757"/>
              <a:gd name="connsiteY2152" fmla="*/ 1959311 h 5537200"/>
              <a:gd name="connsiteX2153" fmla="*/ 6088996 w 6466757"/>
              <a:gd name="connsiteY2153" fmla="*/ 1954692 h 5537200"/>
              <a:gd name="connsiteX2154" fmla="*/ 5625185 w 6466757"/>
              <a:gd name="connsiteY2154" fmla="*/ 1945007 h 5537200"/>
              <a:gd name="connsiteX2155" fmla="*/ 5615649 w 6466757"/>
              <a:gd name="connsiteY2155" fmla="*/ 1949775 h 5537200"/>
              <a:gd name="connsiteX2156" fmla="*/ 5630549 w 6466757"/>
              <a:gd name="connsiteY2156" fmla="*/ 1964080 h 5537200"/>
              <a:gd name="connsiteX2157" fmla="*/ 5591808 w 6466757"/>
              <a:gd name="connsiteY2157" fmla="*/ 1978384 h 5537200"/>
              <a:gd name="connsiteX2158" fmla="*/ 5591213 w 6466757"/>
              <a:gd name="connsiteY2158" fmla="*/ 1954544 h 5537200"/>
              <a:gd name="connsiteX2159" fmla="*/ 5625185 w 6466757"/>
              <a:gd name="connsiteY2159" fmla="*/ 1945007 h 5537200"/>
              <a:gd name="connsiteX2160" fmla="*/ 5415985 w 6466757"/>
              <a:gd name="connsiteY2160" fmla="*/ 1929511 h 5537200"/>
              <a:gd name="connsiteX2161" fmla="*/ 5415985 w 6466757"/>
              <a:gd name="connsiteY2161" fmla="*/ 1958716 h 5537200"/>
              <a:gd name="connsiteX2162" fmla="*/ 5411216 w 6466757"/>
              <a:gd name="connsiteY2162" fmla="*/ 1934875 h 5537200"/>
              <a:gd name="connsiteX2163" fmla="*/ 5401680 w 6466757"/>
              <a:gd name="connsiteY2163" fmla="*/ 1934875 h 5537200"/>
              <a:gd name="connsiteX2164" fmla="*/ 5415985 w 6466757"/>
              <a:gd name="connsiteY2164" fmla="*/ 1929511 h 5537200"/>
              <a:gd name="connsiteX2165" fmla="*/ 5962529 w 6466757"/>
              <a:gd name="connsiteY2165" fmla="*/ 1891962 h 5537200"/>
              <a:gd name="connsiteX2166" fmla="*/ 5991734 w 6466757"/>
              <a:gd name="connsiteY2166" fmla="*/ 1896731 h 5537200"/>
              <a:gd name="connsiteX2167" fmla="*/ 5996503 w 6466757"/>
              <a:gd name="connsiteY2167" fmla="*/ 1911035 h 5537200"/>
              <a:gd name="connsiteX2168" fmla="*/ 5976834 w 6466757"/>
              <a:gd name="connsiteY2168" fmla="*/ 1925339 h 5537200"/>
              <a:gd name="connsiteX2169" fmla="*/ 5996503 w 6466757"/>
              <a:gd name="connsiteY2169" fmla="*/ 1930107 h 5537200"/>
              <a:gd name="connsiteX2170" fmla="*/ 5918424 w 6466757"/>
              <a:gd name="connsiteY2170" fmla="*/ 1968848 h 5537200"/>
              <a:gd name="connsiteX2171" fmla="*/ 5933325 w 6466757"/>
              <a:gd name="connsiteY2171" fmla="*/ 1934875 h 5537200"/>
              <a:gd name="connsiteX2172" fmla="*/ 5918424 w 6466757"/>
              <a:gd name="connsiteY2172" fmla="*/ 1934875 h 5537200"/>
              <a:gd name="connsiteX2173" fmla="*/ 5938093 w 6466757"/>
              <a:gd name="connsiteY2173" fmla="*/ 1915803 h 5537200"/>
              <a:gd name="connsiteX2174" fmla="*/ 5962529 w 6466757"/>
              <a:gd name="connsiteY2174" fmla="*/ 1891962 h 5537200"/>
              <a:gd name="connsiteX2175" fmla="*/ 5138838 w 6466757"/>
              <a:gd name="connsiteY2175" fmla="*/ 1866929 h 5537200"/>
              <a:gd name="connsiteX2176" fmla="*/ 5109633 w 6466757"/>
              <a:gd name="connsiteY2176" fmla="*/ 1871698 h 5537200"/>
              <a:gd name="connsiteX2177" fmla="*/ 5138838 w 6466757"/>
              <a:gd name="connsiteY2177" fmla="*/ 1866929 h 5537200"/>
              <a:gd name="connsiteX2178" fmla="*/ 5908889 w 6466757"/>
              <a:gd name="connsiteY2178" fmla="*/ 1862161 h 5537200"/>
              <a:gd name="connsiteX2179" fmla="*/ 5908889 w 6466757"/>
              <a:gd name="connsiteY2179" fmla="*/ 1900903 h 5537200"/>
              <a:gd name="connsiteX2180" fmla="*/ 5908889 w 6466757"/>
              <a:gd name="connsiteY2180" fmla="*/ 1886598 h 5537200"/>
              <a:gd name="connsiteX2181" fmla="*/ 5864784 w 6466757"/>
              <a:gd name="connsiteY2181" fmla="*/ 1896134 h 5537200"/>
              <a:gd name="connsiteX2182" fmla="*/ 5908889 w 6466757"/>
              <a:gd name="connsiteY2182" fmla="*/ 1862161 h 5537200"/>
              <a:gd name="connsiteX2183" fmla="*/ 6281416 w 6466757"/>
              <a:gd name="connsiteY2183" fmla="*/ 1861538 h 5537200"/>
              <a:gd name="connsiteX2184" fmla="*/ 6250405 w 6466757"/>
              <a:gd name="connsiteY2184" fmla="*/ 1886598 h 5537200"/>
              <a:gd name="connsiteX2185" fmla="*/ 6177095 w 6466757"/>
              <a:gd name="connsiteY2185" fmla="*/ 1939643 h 5537200"/>
              <a:gd name="connsiteX2186" fmla="*/ 6099017 w 6466757"/>
              <a:gd name="connsiteY2186" fmla="*/ 1953947 h 5537200"/>
              <a:gd name="connsiteX2187" fmla="*/ 6128223 w 6466757"/>
              <a:gd name="connsiteY2187" fmla="*/ 1930107 h 5537200"/>
              <a:gd name="connsiteX2188" fmla="*/ 6118685 w 6466757"/>
              <a:gd name="connsiteY2188" fmla="*/ 1915803 h 5537200"/>
              <a:gd name="connsiteX2189" fmla="*/ 6274841 w 6466757"/>
              <a:gd name="connsiteY2189" fmla="*/ 1862758 h 5537200"/>
              <a:gd name="connsiteX2190" fmla="*/ 6281416 w 6466757"/>
              <a:gd name="connsiteY2190" fmla="*/ 1861538 h 5537200"/>
              <a:gd name="connsiteX2191" fmla="*/ 5889220 w 6466757"/>
              <a:gd name="connsiteY2191" fmla="*/ 1847857 h 5537200"/>
              <a:gd name="connsiteX2192" fmla="*/ 5845115 w 6466757"/>
              <a:gd name="connsiteY2192" fmla="*/ 1866929 h 5537200"/>
              <a:gd name="connsiteX2193" fmla="*/ 5889220 w 6466757"/>
              <a:gd name="connsiteY2193" fmla="*/ 1847857 h 5537200"/>
              <a:gd name="connsiteX2194" fmla="*/ 5541190 w 6466757"/>
              <a:gd name="connsiteY2194" fmla="*/ 1841260 h 5537200"/>
              <a:gd name="connsiteX2195" fmla="*/ 5541147 w 6466757"/>
              <a:gd name="connsiteY2195" fmla="*/ 1842492 h 5537200"/>
              <a:gd name="connsiteX2196" fmla="*/ 5539732 w 6466757"/>
              <a:gd name="connsiteY2196" fmla="*/ 1841301 h 5537200"/>
              <a:gd name="connsiteX2197" fmla="*/ 5909811 w 6466757"/>
              <a:gd name="connsiteY2197" fmla="*/ 1803463 h 5537200"/>
              <a:gd name="connsiteX2198" fmla="*/ 5923789 w 6466757"/>
              <a:gd name="connsiteY2198" fmla="*/ 1804348 h 5537200"/>
              <a:gd name="connsiteX2199" fmla="*/ 5893989 w 6466757"/>
              <a:gd name="connsiteY2199" fmla="*/ 1833553 h 5537200"/>
              <a:gd name="connsiteX2200" fmla="*/ 5913657 w 6466757"/>
              <a:gd name="connsiteY2200" fmla="*/ 1838321 h 5537200"/>
              <a:gd name="connsiteX2201" fmla="*/ 5889220 w 6466757"/>
              <a:gd name="connsiteY2201" fmla="*/ 1847857 h 5537200"/>
              <a:gd name="connsiteX2202" fmla="*/ 5855248 w 6466757"/>
              <a:gd name="connsiteY2202" fmla="*/ 1833553 h 5537200"/>
              <a:gd name="connsiteX2203" fmla="*/ 5909811 w 6466757"/>
              <a:gd name="connsiteY2203" fmla="*/ 1803463 h 5537200"/>
              <a:gd name="connsiteX2204" fmla="*/ 5729489 w 6466757"/>
              <a:gd name="connsiteY2204" fmla="*/ 1782947 h 5537200"/>
              <a:gd name="connsiteX2205" fmla="*/ 5747965 w 6466757"/>
              <a:gd name="connsiteY2205" fmla="*/ 1790043 h 5537200"/>
              <a:gd name="connsiteX2206" fmla="*/ 5665119 w 6466757"/>
              <a:gd name="connsiteY2206" fmla="*/ 1824016 h 5537200"/>
              <a:gd name="connsiteX2207" fmla="*/ 5729489 w 6466757"/>
              <a:gd name="connsiteY2207" fmla="*/ 1782947 h 5537200"/>
              <a:gd name="connsiteX2208" fmla="*/ 5591808 w 6466757"/>
              <a:gd name="connsiteY2208" fmla="*/ 1770971 h 5537200"/>
              <a:gd name="connsiteX2209" fmla="*/ 5572141 w 6466757"/>
              <a:gd name="connsiteY2209" fmla="*/ 1785276 h 5537200"/>
              <a:gd name="connsiteX2210" fmla="*/ 5591808 w 6466757"/>
              <a:gd name="connsiteY2210" fmla="*/ 1770971 h 5537200"/>
              <a:gd name="connsiteX2211" fmla="*/ 5961933 w 6466757"/>
              <a:gd name="connsiteY2211" fmla="*/ 1766203 h 5537200"/>
              <a:gd name="connsiteX2212" fmla="*/ 6006039 w 6466757"/>
              <a:gd name="connsiteY2212" fmla="*/ 1770971 h 5537200"/>
              <a:gd name="connsiteX2213" fmla="*/ 5972065 w 6466757"/>
              <a:gd name="connsiteY2213" fmla="*/ 1790043 h 5537200"/>
              <a:gd name="connsiteX2214" fmla="*/ 6001271 w 6466757"/>
              <a:gd name="connsiteY2214" fmla="*/ 1790043 h 5537200"/>
              <a:gd name="connsiteX2215" fmla="*/ 5942861 w 6466757"/>
              <a:gd name="connsiteY2215" fmla="*/ 1809116 h 5537200"/>
              <a:gd name="connsiteX2216" fmla="*/ 5961933 w 6466757"/>
              <a:gd name="connsiteY2216" fmla="*/ 1766203 h 5537200"/>
              <a:gd name="connsiteX2217" fmla="*/ 5923193 w 6466757"/>
              <a:gd name="connsiteY2217" fmla="*/ 1698257 h 5537200"/>
              <a:gd name="connsiteX2218" fmla="*/ 5806374 w 6466757"/>
              <a:gd name="connsiteY2218" fmla="*/ 1780507 h 5537200"/>
              <a:gd name="connsiteX2219" fmla="*/ 5806374 w 6466757"/>
              <a:gd name="connsiteY2219" fmla="*/ 1736998 h 5537200"/>
              <a:gd name="connsiteX2220" fmla="*/ 5923193 w 6466757"/>
              <a:gd name="connsiteY2220" fmla="*/ 1698257 h 5537200"/>
              <a:gd name="connsiteX2221" fmla="*/ 5893989 w 6466757"/>
              <a:gd name="connsiteY2221" fmla="*/ 1621372 h 5537200"/>
              <a:gd name="connsiteX2222" fmla="*/ 5889220 w 6466757"/>
              <a:gd name="connsiteY2222" fmla="*/ 1640444 h 5537200"/>
              <a:gd name="connsiteX2223" fmla="*/ 5811143 w 6466757"/>
              <a:gd name="connsiteY2223" fmla="*/ 1660112 h 5537200"/>
              <a:gd name="connsiteX2224" fmla="*/ 5893989 w 6466757"/>
              <a:gd name="connsiteY2224" fmla="*/ 1621372 h 5537200"/>
              <a:gd name="connsiteX2225" fmla="*/ 5511421 w 6466757"/>
              <a:gd name="connsiteY2225" fmla="*/ 1620180 h 5537200"/>
              <a:gd name="connsiteX2226" fmla="*/ 5538167 w 6466757"/>
              <a:gd name="connsiteY2226" fmla="*/ 1621372 h 5537200"/>
              <a:gd name="connsiteX2227" fmla="*/ 5499426 w 6466757"/>
              <a:gd name="connsiteY2227" fmla="*/ 1640444 h 5537200"/>
              <a:gd name="connsiteX2228" fmla="*/ 5511421 w 6466757"/>
              <a:gd name="connsiteY2228" fmla="*/ 1620180 h 5537200"/>
              <a:gd name="connsiteX2229" fmla="*/ 4992888 w 6466757"/>
              <a:gd name="connsiteY2229" fmla="*/ 1603649 h 5537200"/>
              <a:gd name="connsiteX2230" fmla="*/ 4938577 w 6466757"/>
              <a:gd name="connsiteY2230" fmla="*/ 1640444 h 5537200"/>
              <a:gd name="connsiteX2231" fmla="*/ 5016654 w 6466757"/>
              <a:gd name="connsiteY2231" fmla="*/ 1611239 h 5537200"/>
              <a:gd name="connsiteX2232" fmla="*/ 4992888 w 6466757"/>
              <a:gd name="connsiteY2232" fmla="*/ 1603649 h 5537200"/>
              <a:gd name="connsiteX2233" fmla="*/ 5538763 w 6466757"/>
              <a:gd name="connsiteY2233" fmla="*/ 1577266 h 5537200"/>
              <a:gd name="connsiteX2234" fmla="*/ 5514326 w 6466757"/>
              <a:gd name="connsiteY2234" fmla="*/ 1616008 h 5537200"/>
              <a:gd name="connsiteX2235" fmla="*/ 5494659 w 6466757"/>
              <a:gd name="connsiteY2235" fmla="*/ 1591570 h 5537200"/>
              <a:gd name="connsiteX2236" fmla="*/ 5538763 w 6466757"/>
              <a:gd name="connsiteY2236" fmla="*/ 1577266 h 5537200"/>
              <a:gd name="connsiteX2237" fmla="*/ 5865379 w 6466757"/>
              <a:gd name="connsiteY2237" fmla="*/ 1562962 h 5537200"/>
              <a:gd name="connsiteX2238" fmla="*/ 5811738 w 6466757"/>
              <a:gd name="connsiteY2238" fmla="*/ 1596934 h 5537200"/>
              <a:gd name="connsiteX2239" fmla="*/ 5865379 w 6466757"/>
              <a:gd name="connsiteY2239" fmla="*/ 1562962 h 5537200"/>
              <a:gd name="connsiteX2240" fmla="*/ 580518 w 6466757"/>
              <a:gd name="connsiteY2240" fmla="*/ 1553425 h 5537200"/>
              <a:gd name="connsiteX2241" fmla="*/ 541778 w 6466757"/>
              <a:gd name="connsiteY2241" fmla="*/ 1572498 h 5537200"/>
              <a:gd name="connsiteX2242" fmla="*/ 580518 w 6466757"/>
              <a:gd name="connsiteY2242" fmla="*/ 1553425 h 5537200"/>
              <a:gd name="connsiteX2243" fmla="*/ 5665119 w 6466757"/>
              <a:gd name="connsiteY2243" fmla="*/ 1543890 h 5537200"/>
              <a:gd name="connsiteX2244" fmla="*/ 5611477 w 6466757"/>
              <a:gd name="connsiteY2244" fmla="*/ 1611239 h 5537200"/>
              <a:gd name="connsiteX2245" fmla="*/ 5665119 w 6466757"/>
              <a:gd name="connsiteY2245" fmla="*/ 1543890 h 5537200"/>
              <a:gd name="connsiteX2246" fmla="*/ 5202015 w 6466757"/>
              <a:gd name="connsiteY2246" fmla="*/ 1529585 h 5537200"/>
              <a:gd name="connsiteX2247" fmla="*/ 5187115 w 6466757"/>
              <a:gd name="connsiteY2247" fmla="*/ 1548658 h 5537200"/>
              <a:gd name="connsiteX2248" fmla="*/ 5202015 w 6466757"/>
              <a:gd name="connsiteY2248" fmla="*/ 1529585 h 5537200"/>
              <a:gd name="connsiteX2249" fmla="*/ 5546772 w 6466757"/>
              <a:gd name="connsiteY2249" fmla="*/ 1524370 h 5537200"/>
              <a:gd name="connsiteX2250" fmla="*/ 5557836 w 6466757"/>
              <a:gd name="connsiteY2250" fmla="*/ 1539121 h 5537200"/>
              <a:gd name="connsiteX2251" fmla="*/ 5538167 w 6466757"/>
              <a:gd name="connsiteY2251" fmla="*/ 1524817 h 5537200"/>
              <a:gd name="connsiteX2252" fmla="*/ 5546772 w 6466757"/>
              <a:gd name="connsiteY2252" fmla="*/ 1524370 h 5537200"/>
              <a:gd name="connsiteX2253" fmla="*/ 5548300 w 6466757"/>
              <a:gd name="connsiteY2253" fmla="*/ 1201181 h 5537200"/>
              <a:gd name="connsiteX2254" fmla="*/ 5582272 w 6466757"/>
              <a:gd name="connsiteY2254" fmla="*/ 1210717 h 5537200"/>
              <a:gd name="connsiteX2255" fmla="*/ 5543531 w 6466757"/>
              <a:gd name="connsiteY2255" fmla="*/ 1215486 h 5537200"/>
              <a:gd name="connsiteX2256" fmla="*/ 5548300 w 6466757"/>
              <a:gd name="connsiteY2256" fmla="*/ 1201181 h 5537200"/>
              <a:gd name="connsiteX2257" fmla="*/ 5591808 w 6466757"/>
              <a:gd name="connsiteY2257" fmla="*/ 1167208 h 5537200"/>
              <a:gd name="connsiteX2258" fmla="*/ 5640682 w 6466757"/>
              <a:gd name="connsiteY2258" fmla="*/ 1186281 h 5537200"/>
              <a:gd name="connsiteX2259" fmla="*/ 5616245 w 6466757"/>
              <a:gd name="connsiteY2259" fmla="*/ 1215486 h 5537200"/>
              <a:gd name="connsiteX2260" fmla="*/ 5621013 w 6466757"/>
              <a:gd name="connsiteY2260" fmla="*/ 1196413 h 5537200"/>
              <a:gd name="connsiteX2261" fmla="*/ 5591808 w 6466757"/>
              <a:gd name="connsiteY2261" fmla="*/ 1167208 h 5537200"/>
              <a:gd name="connsiteX2262" fmla="*/ 5172811 w 6466757"/>
              <a:gd name="connsiteY2262" fmla="*/ 1114163 h 5537200"/>
              <a:gd name="connsiteX2263" fmla="*/ 5163274 w 6466757"/>
              <a:gd name="connsiteY2263" fmla="*/ 1128468 h 5537200"/>
              <a:gd name="connsiteX2264" fmla="*/ 5172811 w 6466757"/>
              <a:gd name="connsiteY2264" fmla="*/ 1114163 h 5537200"/>
              <a:gd name="connsiteX2265" fmla="*/ 5495254 w 6466757"/>
              <a:gd name="connsiteY2265" fmla="*/ 1095687 h 5537200"/>
              <a:gd name="connsiteX2266" fmla="*/ 5490485 w 6466757"/>
              <a:gd name="connsiteY2266" fmla="*/ 1105223 h 5537200"/>
              <a:gd name="connsiteX2267" fmla="*/ 5500021 w 6466757"/>
              <a:gd name="connsiteY2267" fmla="*/ 1119527 h 5537200"/>
              <a:gd name="connsiteX2268" fmla="*/ 5504790 w 6466757"/>
              <a:gd name="connsiteY2268" fmla="*/ 1138599 h 5537200"/>
              <a:gd name="connsiteX2269" fmla="*/ 5489890 w 6466757"/>
              <a:gd name="connsiteY2269" fmla="*/ 1143368 h 5537200"/>
              <a:gd name="connsiteX2270" fmla="*/ 5470221 w 6466757"/>
              <a:gd name="connsiteY2270" fmla="*/ 1124296 h 5537200"/>
              <a:gd name="connsiteX2271" fmla="*/ 5480354 w 6466757"/>
              <a:gd name="connsiteY2271" fmla="*/ 1114759 h 5537200"/>
              <a:gd name="connsiteX2272" fmla="*/ 5495254 w 6466757"/>
              <a:gd name="connsiteY2272" fmla="*/ 1095687 h 5537200"/>
              <a:gd name="connsiteX2273" fmla="*/ 1033489 w 6466757"/>
              <a:gd name="connsiteY2273" fmla="*/ 1080786 h 5537200"/>
              <a:gd name="connsiteX2274" fmla="*/ 999516 w 6466757"/>
              <a:gd name="connsiteY2274" fmla="*/ 1104627 h 5537200"/>
              <a:gd name="connsiteX2275" fmla="*/ 1033489 w 6466757"/>
              <a:gd name="connsiteY2275" fmla="*/ 1080786 h 5537200"/>
              <a:gd name="connsiteX2276" fmla="*/ 4802089 w 6466757"/>
              <a:gd name="connsiteY2276" fmla="*/ 1032509 h 5537200"/>
              <a:gd name="connsiteX2277" fmla="*/ 4763349 w 6466757"/>
              <a:gd name="connsiteY2277" fmla="*/ 1051581 h 5537200"/>
              <a:gd name="connsiteX2278" fmla="*/ 4802089 w 6466757"/>
              <a:gd name="connsiteY2278" fmla="*/ 1032509 h 5537200"/>
              <a:gd name="connsiteX2279" fmla="*/ 4938577 w 6466757"/>
              <a:gd name="connsiteY2279" fmla="*/ 1008072 h 5537200"/>
              <a:gd name="connsiteX2280" fmla="*/ 4880167 w 6466757"/>
              <a:gd name="connsiteY2280" fmla="*/ 1037277 h 5537200"/>
              <a:gd name="connsiteX2281" fmla="*/ 4938577 w 6466757"/>
              <a:gd name="connsiteY2281" fmla="*/ 1008072 h 5537200"/>
              <a:gd name="connsiteX2282" fmla="*/ 5548300 w 6466757"/>
              <a:gd name="connsiteY2282" fmla="*/ 969928 h 5537200"/>
              <a:gd name="connsiteX2283" fmla="*/ 5519095 w 6466757"/>
              <a:gd name="connsiteY2283" fmla="*/ 1031913 h 5537200"/>
              <a:gd name="connsiteX2284" fmla="*/ 5519095 w 6466757"/>
              <a:gd name="connsiteY2284" fmla="*/ 1022377 h 5537200"/>
              <a:gd name="connsiteX2285" fmla="*/ 5504195 w 6466757"/>
              <a:gd name="connsiteY2285" fmla="*/ 1051581 h 5537200"/>
              <a:gd name="connsiteX2286" fmla="*/ 5474990 w 6466757"/>
              <a:gd name="connsiteY2286" fmla="*/ 1042045 h 5537200"/>
              <a:gd name="connsiteX2287" fmla="*/ 5548300 w 6466757"/>
              <a:gd name="connsiteY2287" fmla="*/ 969928 h 5537200"/>
              <a:gd name="connsiteX2288" fmla="*/ 4987449 w 6466757"/>
              <a:gd name="connsiteY2288" fmla="*/ 950259 h 5537200"/>
              <a:gd name="connsiteX2289" fmla="*/ 4977913 w 6466757"/>
              <a:gd name="connsiteY2289" fmla="*/ 978868 h 5537200"/>
              <a:gd name="connsiteX2290" fmla="*/ 4963013 w 6466757"/>
              <a:gd name="connsiteY2290" fmla="*/ 974099 h 5537200"/>
              <a:gd name="connsiteX2291" fmla="*/ 4987449 w 6466757"/>
              <a:gd name="connsiteY2291" fmla="*/ 950259 h 5537200"/>
              <a:gd name="connsiteX2292" fmla="*/ 5407044 w 6466757"/>
              <a:gd name="connsiteY2292" fmla="*/ 930591 h 5537200"/>
              <a:gd name="connsiteX2293" fmla="*/ 5407044 w 6466757"/>
              <a:gd name="connsiteY2293" fmla="*/ 959795 h 5537200"/>
              <a:gd name="connsiteX2294" fmla="*/ 5392143 w 6466757"/>
              <a:gd name="connsiteY2294" fmla="*/ 935955 h 5537200"/>
              <a:gd name="connsiteX2295" fmla="*/ 5407044 w 6466757"/>
              <a:gd name="connsiteY2295" fmla="*/ 930591 h 5537200"/>
              <a:gd name="connsiteX2296" fmla="*/ 5075064 w 6466757"/>
              <a:gd name="connsiteY2296" fmla="*/ 911518 h 5537200"/>
              <a:gd name="connsiteX2297" fmla="*/ 5055395 w 6466757"/>
              <a:gd name="connsiteY2297" fmla="*/ 945490 h 5537200"/>
              <a:gd name="connsiteX2298" fmla="*/ 5075064 w 6466757"/>
              <a:gd name="connsiteY2298" fmla="*/ 911518 h 5537200"/>
              <a:gd name="connsiteX2299" fmla="*/ 5133473 w 6466757"/>
              <a:gd name="connsiteY2299" fmla="*/ 882910 h 5537200"/>
              <a:gd name="connsiteX2300" fmla="*/ 5148374 w 6466757"/>
              <a:gd name="connsiteY2300" fmla="*/ 901982 h 5537200"/>
              <a:gd name="connsiteX2301" fmla="*/ 5084600 w 6466757"/>
              <a:gd name="connsiteY2301" fmla="*/ 912114 h 5537200"/>
              <a:gd name="connsiteX2302" fmla="*/ 5133473 w 6466757"/>
              <a:gd name="connsiteY2302" fmla="*/ 882910 h 5537200"/>
              <a:gd name="connsiteX2303" fmla="*/ 4573220 w 6466757"/>
              <a:gd name="connsiteY2303" fmla="*/ 878141 h 5537200"/>
              <a:gd name="connsiteX2304" fmla="*/ 4461169 w 6466757"/>
              <a:gd name="connsiteY2304" fmla="*/ 931186 h 5537200"/>
              <a:gd name="connsiteX2305" fmla="*/ 4573220 w 6466757"/>
              <a:gd name="connsiteY2305" fmla="*/ 878141 h 5537200"/>
              <a:gd name="connsiteX2306" fmla="*/ 1277855 w 6466757"/>
              <a:gd name="connsiteY2306" fmla="*/ 810195 h 5537200"/>
              <a:gd name="connsiteX2307" fmla="*/ 1253418 w 6466757"/>
              <a:gd name="connsiteY2307" fmla="*/ 839401 h 5537200"/>
              <a:gd name="connsiteX2308" fmla="*/ 1277855 w 6466757"/>
              <a:gd name="connsiteY2308" fmla="*/ 810195 h 5537200"/>
              <a:gd name="connsiteX2309" fmla="*/ 5236026 w 6466757"/>
              <a:gd name="connsiteY2309" fmla="*/ 806452 h 5537200"/>
              <a:gd name="connsiteX2310" fmla="*/ 5270557 w 6466757"/>
              <a:gd name="connsiteY2310" fmla="*/ 820328 h 5537200"/>
              <a:gd name="connsiteX2311" fmla="*/ 5261021 w 6466757"/>
              <a:gd name="connsiteY2311" fmla="*/ 839401 h 5537200"/>
              <a:gd name="connsiteX2312" fmla="*/ 5299761 w 6466757"/>
              <a:gd name="connsiteY2312" fmla="*/ 839401 h 5537200"/>
              <a:gd name="connsiteX2313" fmla="*/ 5290225 w 6466757"/>
              <a:gd name="connsiteY2313" fmla="*/ 873373 h 5537200"/>
              <a:gd name="connsiteX2314" fmla="*/ 5216915 w 6466757"/>
              <a:gd name="connsiteY2314" fmla="*/ 892446 h 5537200"/>
              <a:gd name="connsiteX2315" fmla="*/ 5236026 w 6466757"/>
              <a:gd name="connsiteY2315" fmla="*/ 806452 h 5537200"/>
              <a:gd name="connsiteX2316" fmla="*/ 4846195 w 6466757"/>
              <a:gd name="connsiteY2316" fmla="*/ 772050 h 5537200"/>
              <a:gd name="connsiteX2317" fmla="*/ 4758580 w 6466757"/>
              <a:gd name="connsiteY2317" fmla="*/ 839401 h 5537200"/>
              <a:gd name="connsiteX2318" fmla="*/ 4675735 w 6466757"/>
              <a:gd name="connsiteY2318" fmla="*/ 873373 h 5537200"/>
              <a:gd name="connsiteX2319" fmla="*/ 4665601 w 6466757"/>
              <a:gd name="connsiteY2319" fmla="*/ 849532 h 5537200"/>
              <a:gd name="connsiteX2320" fmla="*/ 4846195 w 6466757"/>
              <a:gd name="connsiteY2320" fmla="*/ 772050 h 5537200"/>
              <a:gd name="connsiteX2321" fmla="*/ 5591808 w 6466757"/>
              <a:gd name="connsiteY2321" fmla="*/ 766686 h 5537200"/>
              <a:gd name="connsiteX2322" fmla="*/ 5591808 w 6466757"/>
              <a:gd name="connsiteY2322" fmla="*/ 771455 h 5537200"/>
              <a:gd name="connsiteX2323" fmla="*/ 5562603 w 6466757"/>
              <a:gd name="connsiteY2323" fmla="*/ 805428 h 5537200"/>
              <a:gd name="connsiteX2324" fmla="*/ 5591808 w 6466757"/>
              <a:gd name="connsiteY2324" fmla="*/ 766686 h 5537200"/>
              <a:gd name="connsiteX2325" fmla="*/ 5704455 w 6466757"/>
              <a:gd name="connsiteY2325" fmla="*/ 752382 h 5537200"/>
              <a:gd name="connsiteX2326" fmla="*/ 5709223 w 6466757"/>
              <a:gd name="connsiteY2326" fmla="*/ 791123 h 5537200"/>
              <a:gd name="connsiteX2327" fmla="*/ 5680019 w 6466757"/>
              <a:gd name="connsiteY2327" fmla="*/ 829864 h 5537200"/>
              <a:gd name="connsiteX2328" fmla="*/ 5641277 w 6466757"/>
              <a:gd name="connsiteY2328" fmla="*/ 819732 h 5537200"/>
              <a:gd name="connsiteX2329" fmla="*/ 5704455 w 6466757"/>
              <a:gd name="connsiteY2329" fmla="*/ 752382 h 5537200"/>
              <a:gd name="connsiteX2330" fmla="*/ 2978880 w 6466757"/>
              <a:gd name="connsiteY2330" fmla="*/ 752382 h 5537200"/>
              <a:gd name="connsiteX2331" fmla="*/ 2944908 w 6466757"/>
              <a:gd name="connsiteY2331" fmla="*/ 785759 h 5537200"/>
              <a:gd name="connsiteX2332" fmla="*/ 2940140 w 6466757"/>
              <a:gd name="connsiteY2332" fmla="*/ 761919 h 5537200"/>
              <a:gd name="connsiteX2333" fmla="*/ 2978880 w 6466757"/>
              <a:gd name="connsiteY2333" fmla="*/ 752382 h 5537200"/>
              <a:gd name="connsiteX2334" fmla="*/ 4918089 w 6466757"/>
              <a:gd name="connsiteY2334" fmla="*/ 746422 h 5537200"/>
              <a:gd name="connsiteX2335" fmla="*/ 4943941 w 6466757"/>
              <a:gd name="connsiteY2335" fmla="*/ 747614 h 5537200"/>
              <a:gd name="connsiteX2336" fmla="*/ 4899836 w 6466757"/>
              <a:gd name="connsiteY2336" fmla="*/ 766686 h 5537200"/>
              <a:gd name="connsiteX2337" fmla="*/ 4918089 w 6466757"/>
              <a:gd name="connsiteY2337" fmla="*/ 746422 h 5537200"/>
              <a:gd name="connsiteX2338" fmla="*/ 2320210 w 6466757"/>
              <a:gd name="connsiteY2338" fmla="*/ 739866 h 5537200"/>
              <a:gd name="connsiteX2339" fmla="*/ 2305980 w 6466757"/>
              <a:gd name="connsiteY2339" fmla="*/ 757150 h 5537200"/>
              <a:gd name="connsiteX2340" fmla="*/ 2330417 w 6466757"/>
              <a:gd name="connsiteY2340" fmla="*/ 761919 h 5537200"/>
              <a:gd name="connsiteX2341" fmla="*/ 2320210 w 6466757"/>
              <a:gd name="connsiteY2341" fmla="*/ 739866 h 5537200"/>
              <a:gd name="connsiteX2342" fmla="*/ 5680400 w 6466757"/>
              <a:gd name="connsiteY2342" fmla="*/ 731596 h 5537200"/>
              <a:gd name="connsiteX2343" fmla="*/ 5694323 w 6466757"/>
              <a:gd name="connsiteY2343" fmla="*/ 738077 h 5537200"/>
              <a:gd name="connsiteX2344" fmla="*/ 5645449 w 6466757"/>
              <a:gd name="connsiteY2344" fmla="*/ 752382 h 5537200"/>
              <a:gd name="connsiteX2345" fmla="*/ 5680400 w 6466757"/>
              <a:gd name="connsiteY2345" fmla="*/ 731596 h 5537200"/>
              <a:gd name="connsiteX2346" fmla="*/ 2975407 w 6466757"/>
              <a:gd name="connsiteY2346" fmla="*/ 712877 h 5537200"/>
              <a:gd name="connsiteX2347" fmla="*/ 2896035 w 6466757"/>
              <a:gd name="connsiteY2347" fmla="*/ 772050 h 5537200"/>
              <a:gd name="connsiteX2348" fmla="*/ 2627829 w 6466757"/>
              <a:gd name="connsiteY2348" fmla="*/ 969928 h 5537200"/>
              <a:gd name="connsiteX2349" fmla="*/ 2842394 w 6466757"/>
              <a:gd name="connsiteY2349" fmla="*/ 921650 h 5537200"/>
              <a:gd name="connsiteX2350" fmla="*/ 3032521 w 6466757"/>
              <a:gd name="connsiteY2350" fmla="*/ 748210 h 5537200"/>
              <a:gd name="connsiteX2351" fmla="*/ 3012854 w 6466757"/>
              <a:gd name="connsiteY2351" fmla="*/ 719005 h 5537200"/>
              <a:gd name="connsiteX2352" fmla="*/ 2975407 w 6466757"/>
              <a:gd name="connsiteY2352" fmla="*/ 712877 h 5537200"/>
              <a:gd name="connsiteX2353" fmla="*/ 3861579 w 6466757"/>
              <a:gd name="connsiteY2353" fmla="*/ 675496 h 5537200"/>
              <a:gd name="connsiteX2354" fmla="*/ 3788269 w 6466757"/>
              <a:gd name="connsiteY2354" fmla="*/ 728541 h 5537200"/>
              <a:gd name="connsiteX2355" fmla="*/ 3861579 w 6466757"/>
              <a:gd name="connsiteY2355" fmla="*/ 728541 h 5537200"/>
              <a:gd name="connsiteX2356" fmla="*/ 3861579 w 6466757"/>
              <a:gd name="connsiteY2356" fmla="*/ 675496 h 5537200"/>
              <a:gd name="connsiteX2357" fmla="*/ 4636705 w 6466757"/>
              <a:gd name="connsiteY2357" fmla="*/ 661955 h 5537200"/>
              <a:gd name="connsiteX2358" fmla="*/ 4548783 w 6466757"/>
              <a:gd name="connsiteY2358" fmla="*/ 699337 h 5537200"/>
              <a:gd name="connsiteX2359" fmla="*/ 4544015 w 6466757"/>
              <a:gd name="connsiteY2359" fmla="*/ 733310 h 5537200"/>
              <a:gd name="connsiteX2360" fmla="*/ 4680502 w 6466757"/>
              <a:gd name="connsiteY2360" fmla="*/ 694568 h 5537200"/>
              <a:gd name="connsiteX2361" fmla="*/ 4675735 w 6466757"/>
              <a:gd name="connsiteY2361" fmla="*/ 665364 h 5537200"/>
              <a:gd name="connsiteX2362" fmla="*/ 4636705 w 6466757"/>
              <a:gd name="connsiteY2362" fmla="*/ 661955 h 5537200"/>
              <a:gd name="connsiteX2363" fmla="*/ 6040608 w 6466757"/>
              <a:gd name="connsiteY2363" fmla="*/ 655828 h 5537200"/>
              <a:gd name="connsiteX2364" fmla="*/ 6035839 w 6466757"/>
              <a:gd name="connsiteY2364" fmla="*/ 675496 h 5537200"/>
              <a:gd name="connsiteX2365" fmla="*/ 5982198 w 6466757"/>
              <a:gd name="connsiteY2365" fmla="*/ 694568 h 5537200"/>
              <a:gd name="connsiteX2366" fmla="*/ 6040608 w 6466757"/>
              <a:gd name="connsiteY2366" fmla="*/ 655828 h 5537200"/>
              <a:gd name="connsiteX2367" fmla="*/ 1672417 w 6466757"/>
              <a:gd name="connsiteY2367" fmla="*/ 612319 h 5537200"/>
              <a:gd name="connsiteX2368" fmla="*/ 1633676 w 6466757"/>
              <a:gd name="connsiteY2368" fmla="*/ 636159 h 5537200"/>
              <a:gd name="connsiteX2369" fmla="*/ 1672417 w 6466757"/>
              <a:gd name="connsiteY2369" fmla="*/ 612319 h 5537200"/>
              <a:gd name="connsiteX2370" fmla="*/ 2711118 w 6466757"/>
              <a:gd name="connsiteY2370" fmla="*/ 573389 h 5537200"/>
              <a:gd name="connsiteX2371" fmla="*/ 2720806 w 6466757"/>
              <a:gd name="connsiteY2371" fmla="*/ 578942 h 5537200"/>
              <a:gd name="connsiteX2372" fmla="*/ 2691602 w 6466757"/>
              <a:gd name="connsiteY2372" fmla="*/ 627219 h 5537200"/>
              <a:gd name="connsiteX2373" fmla="*/ 2711118 w 6466757"/>
              <a:gd name="connsiteY2373" fmla="*/ 573389 h 5537200"/>
              <a:gd name="connsiteX2374" fmla="*/ 4339358 w 6466757"/>
              <a:gd name="connsiteY2374" fmla="*/ 491328 h 5537200"/>
              <a:gd name="connsiteX2375" fmla="*/ 4315145 w 6466757"/>
              <a:gd name="connsiteY2375" fmla="*/ 515764 h 5537200"/>
              <a:gd name="connsiteX2376" fmla="*/ 4378323 w 6466757"/>
              <a:gd name="connsiteY2376" fmla="*/ 491924 h 5537200"/>
              <a:gd name="connsiteX2377" fmla="*/ 4339358 w 6466757"/>
              <a:gd name="connsiteY2377" fmla="*/ 491328 h 5537200"/>
              <a:gd name="connsiteX2378" fmla="*/ 4973146 w 6466757"/>
              <a:gd name="connsiteY2378" fmla="*/ 487155 h 5537200"/>
              <a:gd name="connsiteX2379" fmla="*/ 4953477 w 6466757"/>
              <a:gd name="connsiteY2379" fmla="*/ 506228 h 5537200"/>
              <a:gd name="connsiteX2380" fmla="*/ 4973146 w 6466757"/>
              <a:gd name="connsiteY2380" fmla="*/ 487155 h 5537200"/>
              <a:gd name="connsiteX2381" fmla="*/ 4046343 w 6466757"/>
              <a:gd name="connsiteY2381" fmla="*/ 481791 h 5537200"/>
              <a:gd name="connsiteX2382" fmla="*/ 4012370 w 6466757"/>
              <a:gd name="connsiteY2382" fmla="*/ 515764 h 5537200"/>
              <a:gd name="connsiteX2383" fmla="*/ 4032039 w 6466757"/>
              <a:gd name="connsiteY2383" fmla="*/ 501460 h 5537200"/>
              <a:gd name="connsiteX2384" fmla="*/ 3997469 w 6466757"/>
              <a:gd name="connsiteY2384" fmla="*/ 500864 h 5537200"/>
              <a:gd name="connsiteX2385" fmla="*/ 4046343 w 6466757"/>
              <a:gd name="connsiteY2385" fmla="*/ 481791 h 5537200"/>
              <a:gd name="connsiteX2386" fmla="*/ 3564167 w 6466757"/>
              <a:gd name="connsiteY2386" fmla="*/ 414442 h 5537200"/>
              <a:gd name="connsiteX2387" fmla="*/ 3539731 w 6466757"/>
              <a:gd name="connsiteY2387" fmla="*/ 423978 h 5537200"/>
              <a:gd name="connsiteX2388" fmla="*/ 3564167 w 6466757"/>
              <a:gd name="connsiteY2388" fmla="*/ 414442 h 5537200"/>
              <a:gd name="connsiteX2389" fmla="*/ 4536761 w 6466757"/>
              <a:gd name="connsiteY2389" fmla="*/ 413594 h 5537200"/>
              <a:gd name="connsiteX2390" fmla="*/ 4519579 w 6466757"/>
              <a:gd name="connsiteY2390" fmla="*/ 424574 h 5537200"/>
              <a:gd name="connsiteX2391" fmla="*/ 4536761 w 6466757"/>
              <a:gd name="connsiteY2391" fmla="*/ 413594 h 5537200"/>
              <a:gd name="connsiteX2392" fmla="*/ 4787785 w 6466757"/>
              <a:gd name="connsiteY2392" fmla="*/ 356628 h 5537200"/>
              <a:gd name="connsiteX2393" fmla="*/ 4743680 w 6466757"/>
              <a:gd name="connsiteY2393" fmla="*/ 395369 h 5537200"/>
              <a:gd name="connsiteX2394" fmla="*/ 4787785 w 6466757"/>
              <a:gd name="connsiteY2394" fmla="*/ 356628 h 5537200"/>
              <a:gd name="connsiteX2395" fmla="*/ 3518273 w 6466757"/>
              <a:gd name="connsiteY2395" fmla="*/ 303583 h 5537200"/>
              <a:gd name="connsiteX2396" fmla="*/ 3449732 w 6466757"/>
              <a:gd name="connsiteY2396" fmla="*/ 414442 h 5537200"/>
              <a:gd name="connsiteX2397" fmla="*/ 3488473 w 6466757"/>
              <a:gd name="connsiteY2397" fmla="*/ 419210 h 5537200"/>
              <a:gd name="connsiteX2398" fmla="*/ 3557015 w 6466757"/>
              <a:gd name="connsiteY2398" fmla="*/ 520533 h 5537200"/>
              <a:gd name="connsiteX2399" fmla="*/ 3586219 w 6466757"/>
              <a:gd name="connsiteY2399" fmla="*/ 520533 h 5537200"/>
              <a:gd name="connsiteX2400" fmla="*/ 3493837 w 6466757"/>
              <a:gd name="connsiteY2400" fmla="*/ 631391 h 5537200"/>
              <a:gd name="connsiteX2401" fmla="*/ 3523042 w 6466757"/>
              <a:gd name="connsiteY2401" fmla="*/ 718409 h 5537200"/>
              <a:gd name="connsiteX2402" fmla="*/ 3567147 w 6466757"/>
              <a:gd name="connsiteY2402" fmla="*/ 829268 h 5537200"/>
              <a:gd name="connsiteX2403" fmla="*/ 3757276 w 6466757"/>
              <a:gd name="connsiteY2403" fmla="*/ 747018 h 5537200"/>
              <a:gd name="connsiteX2404" fmla="*/ 3718535 w 6466757"/>
              <a:gd name="connsiteY2404" fmla="*/ 727946 h 5537200"/>
              <a:gd name="connsiteX2405" fmla="*/ 3674429 w 6466757"/>
              <a:gd name="connsiteY2405" fmla="*/ 761919 h 5537200"/>
              <a:gd name="connsiteX2406" fmla="*/ 3659529 w 6466757"/>
              <a:gd name="connsiteY2406" fmla="*/ 723177 h 5537200"/>
              <a:gd name="connsiteX2407" fmla="*/ 3751911 w 6466757"/>
              <a:gd name="connsiteY2407" fmla="*/ 704104 h 5537200"/>
              <a:gd name="connsiteX2408" fmla="*/ 3863962 w 6466757"/>
              <a:gd name="connsiteY2408" fmla="*/ 646291 h 5537200"/>
              <a:gd name="connsiteX2409" fmla="*/ 3873499 w 6466757"/>
              <a:gd name="connsiteY2409" fmla="*/ 627219 h 5537200"/>
              <a:gd name="connsiteX2410" fmla="*/ 3942040 w 6466757"/>
              <a:gd name="connsiteY2410" fmla="*/ 627219 h 5537200"/>
              <a:gd name="connsiteX2411" fmla="*/ 3956941 w 6466757"/>
              <a:gd name="connsiteY2411" fmla="*/ 583710 h 5537200"/>
              <a:gd name="connsiteX2412" fmla="*/ 3932504 w 6466757"/>
              <a:gd name="connsiteY2412" fmla="*/ 583710 h 5537200"/>
              <a:gd name="connsiteX2413" fmla="*/ 3947404 w 6466757"/>
              <a:gd name="connsiteY2413" fmla="*/ 569406 h 5537200"/>
              <a:gd name="connsiteX2414" fmla="*/ 3927736 w 6466757"/>
              <a:gd name="connsiteY2414" fmla="*/ 550333 h 5537200"/>
              <a:gd name="connsiteX2415" fmla="*/ 3796017 w 6466757"/>
              <a:gd name="connsiteY2415" fmla="*/ 593843 h 5537200"/>
              <a:gd name="connsiteX2416" fmla="*/ 3820454 w 6466757"/>
              <a:gd name="connsiteY2416" fmla="*/ 584306 h 5537200"/>
              <a:gd name="connsiteX2417" fmla="*/ 3971841 w 6466757"/>
              <a:gd name="connsiteY2417" fmla="*/ 512188 h 5537200"/>
              <a:gd name="connsiteX2418" fmla="*/ 3971841 w 6466757"/>
              <a:gd name="connsiteY2418" fmla="*/ 555697 h 5537200"/>
              <a:gd name="connsiteX2419" fmla="*/ 3996278 w 6466757"/>
              <a:gd name="connsiteY2419" fmla="*/ 560465 h 5537200"/>
              <a:gd name="connsiteX2420" fmla="*/ 3996278 w 6466757"/>
              <a:gd name="connsiteY2420" fmla="*/ 584306 h 5537200"/>
              <a:gd name="connsiteX2421" fmla="*/ 4049919 w 6466757"/>
              <a:gd name="connsiteY2421" fmla="*/ 589074 h 5537200"/>
              <a:gd name="connsiteX2422" fmla="*/ 4137533 w 6466757"/>
              <a:gd name="connsiteY2422" fmla="*/ 603379 h 5537200"/>
              <a:gd name="connsiteX2423" fmla="*/ 4137533 w 6466757"/>
              <a:gd name="connsiteY2423" fmla="*/ 574174 h 5537200"/>
              <a:gd name="connsiteX2424" fmla="*/ 4274021 w 6466757"/>
              <a:gd name="connsiteY2424" fmla="*/ 376297 h 5537200"/>
              <a:gd name="connsiteX2425" fmla="*/ 4318126 w 6466757"/>
              <a:gd name="connsiteY2425" fmla="*/ 376297 h 5537200"/>
              <a:gd name="connsiteX2426" fmla="*/ 4303225 w 6466757"/>
              <a:gd name="connsiteY2426" fmla="*/ 390601 h 5537200"/>
              <a:gd name="connsiteX2427" fmla="*/ 4337198 w 6466757"/>
              <a:gd name="connsiteY2427" fmla="*/ 424574 h 5537200"/>
              <a:gd name="connsiteX2428" fmla="*/ 4317529 w 6466757"/>
              <a:gd name="connsiteY2428" fmla="*/ 463315 h 5537200"/>
              <a:gd name="connsiteX2429" fmla="*/ 4454017 w 6466757"/>
              <a:gd name="connsiteY2429" fmla="*/ 424574 h 5537200"/>
              <a:gd name="connsiteX2430" fmla="*/ 4473685 w 6466757"/>
              <a:gd name="connsiteY2430" fmla="*/ 453779 h 5537200"/>
              <a:gd name="connsiteX2431" fmla="*/ 4488585 w 6466757"/>
              <a:gd name="connsiteY2431" fmla="*/ 449010 h 5537200"/>
              <a:gd name="connsiteX2432" fmla="*/ 4498122 w 6466757"/>
              <a:gd name="connsiteY2432" fmla="*/ 429938 h 5537200"/>
              <a:gd name="connsiteX2433" fmla="*/ 4488585 w 6466757"/>
              <a:gd name="connsiteY2433" fmla="*/ 473447 h 5537200"/>
              <a:gd name="connsiteX2434" fmla="*/ 4527327 w 6466757"/>
              <a:gd name="connsiteY2434" fmla="*/ 492519 h 5537200"/>
              <a:gd name="connsiteX2435" fmla="*/ 4619709 w 6466757"/>
              <a:gd name="connsiteY2435" fmla="*/ 405501 h 5537200"/>
              <a:gd name="connsiteX2436" fmla="*/ 4653681 w 6466757"/>
              <a:gd name="connsiteY2436" fmla="*/ 434706 h 5537200"/>
              <a:gd name="connsiteX2437" fmla="*/ 4629245 w 6466757"/>
              <a:gd name="connsiteY2437" fmla="*/ 449010 h 5537200"/>
              <a:gd name="connsiteX2438" fmla="*/ 4634013 w 6466757"/>
              <a:gd name="connsiteY2438" fmla="*/ 434706 h 5537200"/>
              <a:gd name="connsiteX2439" fmla="*/ 4595273 w 6466757"/>
              <a:gd name="connsiteY2439" fmla="*/ 453779 h 5537200"/>
              <a:gd name="connsiteX2440" fmla="*/ 4629245 w 6466757"/>
              <a:gd name="connsiteY2440" fmla="*/ 487752 h 5537200"/>
              <a:gd name="connsiteX2441" fmla="*/ 4736527 w 6466757"/>
              <a:gd name="connsiteY2441" fmla="*/ 463911 h 5537200"/>
              <a:gd name="connsiteX2442" fmla="*/ 4702555 w 6466757"/>
              <a:gd name="connsiteY2442" fmla="*/ 487752 h 5537200"/>
              <a:gd name="connsiteX2443" fmla="*/ 4771097 w 6466757"/>
              <a:gd name="connsiteY2443" fmla="*/ 492519 h 5537200"/>
              <a:gd name="connsiteX2444" fmla="*/ 4780633 w 6466757"/>
              <a:gd name="connsiteY2444" fmla="*/ 511592 h 5537200"/>
              <a:gd name="connsiteX2445" fmla="*/ 4682886 w 6466757"/>
              <a:gd name="connsiteY2445" fmla="*/ 569406 h 5537200"/>
              <a:gd name="connsiteX2446" fmla="*/ 4834275 w 6466757"/>
              <a:gd name="connsiteY2446" fmla="*/ 540201 h 5537200"/>
              <a:gd name="connsiteX2447" fmla="*/ 4839043 w 6466757"/>
              <a:gd name="connsiteY2447" fmla="*/ 574174 h 5537200"/>
              <a:gd name="connsiteX2448" fmla="*/ 4877783 w 6466757"/>
              <a:gd name="connsiteY2448" fmla="*/ 578942 h 5537200"/>
              <a:gd name="connsiteX2449" fmla="*/ 4862883 w 6466757"/>
              <a:gd name="connsiteY2449" fmla="*/ 598015 h 5537200"/>
              <a:gd name="connsiteX2450" fmla="*/ 4911757 w 6466757"/>
              <a:gd name="connsiteY2450" fmla="*/ 549737 h 5537200"/>
              <a:gd name="connsiteX2451" fmla="*/ 4960629 w 6466757"/>
              <a:gd name="connsiteY2451" fmla="*/ 540201 h 5537200"/>
              <a:gd name="connsiteX2452" fmla="*/ 4955861 w 6466757"/>
              <a:gd name="connsiteY2452" fmla="*/ 554506 h 5537200"/>
              <a:gd name="connsiteX2453" fmla="*/ 5009502 w 6466757"/>
              <a:gd name="connsiteY2453" fmla="*/ 564042 h 5537200"/>
              <a:gd name="connsiteX2454" fmla="*/ 4985067 w 6466757"/>
              <a:gd name="connsiteY2454" fmla="*/ 583114 h 5537200"/>
              <a:gd name="connsiteX2455" fmla="*/ 5077448 w 6466757"/>
              <a:gd name="connsiteY2455" fmla="*/ 592650 h 5537200"/>
              <a:gd name="connsiteX2456" fmla="*/ 5062548 w 6466757"/>
              <a:gd name="connsiteY2456" fmla="*/ 655231 h 5537200"/>
              <a:gd name="connsiteX2457" fmla="*/ 4960033 w 6466757"/>
              <a:gd name="connsiteY2457" fmla="*/ 727349 h 5537200"/>
              <a:gd name="connsiteX2458" fmla="*/ 4979702 w 6466757"/>
              <a:gd name="connsiteY2458" fmla="*/ 713045 h 5537200"/>
              <a:gd name="connsiteX2459" fmla="*/ 4896855 w 6466757"/>
              <a:gd name="connsiteY2459" fmla="*/ 736885 h 5537200"/>
              <a:gd name="connsiteX2460" fmla="*/ 4887319 w 6466757"/>
              <a:gd name="connsiteY2460" fmla="*/ 698145 h 5537200"/>
              <a:gd name="connsiteX2461" fmla="*/ 4921293 w 6466757"/>
              <a:gd name="connsiteY2461" fmla="*/ 635563 h 5537200"/>
              <a:gd name="connsiteX2462" fmla="*/ 4828909 w 6466757"/>
              <a:gd name="connsiteY2462" fmla="*/ 746422 h 5537200"/>
              <a:gd name="connsiteX2463" fmla="*/ 4741296 w 6466757"/>
              <a:gd name="connsiteY2463" fmla="*/ 775627 h 5537200"/>
              <a:gd name="connsiteX2464" fmla="*/ 4580371 w 6466757"/>
              <a:gd name="connsiteY2464" fmla="*/ 872180 h 5537200"/>
              <a:gd name="connsiteX2465" fmla="*/ 4629245 w 6466757"/>
              <a:gd name="connsiteY2465" fmla="*/ 872180 h 5537200"/>
              <a:gd name="connsiteX2466" fmla="*/ 4585140 w 6466757"/>
              <a:gd name="connsiteY2466" fmla="*/ 910922 h 5537200"/>
              <a:gd name="connsiteX2467" fmla="*/ 4726396 w 6466757"/>
              <a:gd name="connsiteY2467" fmla="*/ 857877 h 5537200"/>
              <a:gd name="connsiteX2468" fmla="*/ 4653086 w 6466757"/>
              <a:gd name="connsiteY2468" fmla="*/ 929994 h 5537200"/>
              <a:gd name="connsiteX2469" fmla="*/ 4706727 w 6466757"/>
              <a:gd name="connsiteY2469" fmla="*/ 973504 h 5537200"/>
              <a:gd name="connsiteX2470" fmla="*/ 4896855 w 6466757"/>
              <a:gd name="connsiteY2470" fmla="*/ 891253 h 5537200"/>
              <a:gd name="connsiteX2471" fmla="*/ 4867651 w 6466757"/>
              <a:gd name="connsiteY2471" fmla="*/ 915094 h 5537200"/>
              <a:gd name="connsiteX2472" fmla="*/ 5057779 w 6466757"/>
              <a:gd name="connsiteY2472" fmla="*/ 813772 h 5537200"/>
              <a:gd name="connsiteX2473" fmla="*/ 4926061 w 6466757"/>
              <a:gd name="connsiteY2473" fmla="*/ 929398 h 5537200"/>
              <a:gd name="connsiteX2474" fmla="*/ 4921293 w 6466757"/>
              <a:gd name="connsiteY2474" fmla="*/ 953239 h 5537200"/>
              <a:gd name="connsiteX2475" fmla="*/ 4936193 w 6466757"/>
              <a:gd name="connsiteY2475" fmla="*/ 962775 h 5537200"/>
              <a:gd name="connsiteX2476" fmla="*/ 4936193 w 6466757"/>
              <a:gd name="connsiteY2476" fmla="*/ 977079 h 5537200"/>
              <a:gd name="connsiteX2477" fmla="*/ 4902221 w 6466757"/>
              <a:gd name="connsiteY2477" fmla="*/ 962775 h 5537200"/>
              <a:gd name="connsiteX2478" fmla="*/ 4911757 w 6466757"/>
              <a:gd name="connsiteY2478" fmla="*/ 938934 h 5537200"/>
              <a:gd name="connsiteX2479" fmla="*/ 4853347 w 6466757"/>
              <a:gd name="connsiteY2479" fmla="*/ 953239 h 5537200"/>
              <a:gd name="connsiteX2480" fmla="*/ 4848579 w 6466757"/>
              <a:gd name="connsiteY2480" fmla="*/ 929398 h 5537200"/>
              <a:gd name="connsiteX2481" fmla="*/ 4785401 w 6466757"/>
              <a:gd name="connsiteY2481" fmla="*/ 977676 h 5537200"/>
              <a:gd name="connsiteX2482" fmla="*/ 4731760 w 6466757"/>
              <a:gd name="connsiteY2482" fmla="*/ 996748 h 5537200"/>
              <a:gd name="connsiteX2483" fmla="*/ 4741296 w 6466757"/>
              <a:gd name="connsiteY2483" fmla="*/ 1025953 h 5537200"/>
              <a:gd name="connsiteX2484" fmla="*/ 4702555 w 6466757"/>
              <a:gd name="connsiteY2484" fmla="*/ 1059925 h 5537200"/>
              <a:gd name="connsiteX2485" fmla="*/ 4707323 w 6466757"/>
              <a:gd name="connsiteY2485" fmla="*/ 1069462 h 5537200"/>
              <a:gd name="connsiteX2486" fmla="*/ 4746063 w 6466757"/>
              <a:gd name="connsiteY2486" fmla="*/ 1055158 h 5537200"/>
              <a:gd name="connsiteX2487" fmla="*/ 4746063 w 6466757"/>
              <a:gd name="connsiteY2487" fmla="*/ 1089131 h 5537200"/>
              <a:gd name="connsiteX2488" fmla="*/ 4862883 w 6466757"/>
              <a:gd name="connsiteY2488" fmla="*/ 1045621 h 5537200"/>
              <a:gd name="connsiteX2489" fmla="*/ 4862883 w 6466757"/>
              <a:gd name="connsiteY2489" fmla="*/ 1069462 h 5537200"/>
              <a:gd name="connsiteX2490" fmla="*/ 4970165 w 6466757"/>
              <a:gd name="connsiteY2490" fmla="*/ 1035489 h 5537200"/>
              <a:gd name="connsiteX2491" fmla="*/ 5057779 w 6466757"/>
              <a:gd name="connsiteY2491" fmla="*/ 968139 h 5537200"/>
              <a:gd name="connsiteX2492" fmla="*/ 5048243 w 6466757"/>
              <a:gd name="connsiteY2492" fmla="*/ 982443 h 5537200"/>
              <a:gd name="connsiteX2493" fmla="*/ 5126321 w 6466757"/>
              <a:gd name="connsiteY2493" fmla="*/ 982443 h 5537200"/>
              <a:gd name="connsiteX2494" fmla="*/ 5082215 w 6466757"/>
              <a:gd name="connsiteY2494" fmla="*/ 1069462 h 5537200"/>
              <a:gd name="connsiteX2495" fmla="*/ 5101885 w 6466757"/>
              <a:gd name="connsiteY2495" fmla="*/ 1088534 h 5537200"/>
              <a:gd name="connsiteX2496" fmla="*/ 5131089 w 6466757"/>
              <a:gd name="connsiteY2496" fmla="*/ 1064694 h 5537200"/>
              <a:gd name="connsiteX2497" fmla="*/ 5106653 w 6466757"/>
              <a:gd name="connsiteY2497" fmla="*/ 1098667 h 5537200"/>
              <a:gd name="connsiteX2498" fmla="*/ 5204399 w 6466757"/>
              <a:gd name="connsiteY2498" fmla="*/ 1089131 h 5537200"/>
              <a:gd name="connsiteX2499" fmla="*/ 5175194 w 6466757"/>
              <a:gd name="connsiteY2499" fmla="*/ 1040853 h 5537200"/>
              <a:gd name="connsiteX2500" fmla="*/ 5306914 w 6466757"/>
              <a:gd name="connsiteY2500" fmla="*/ 987807 h 5537200"/>
              <a:gd name="connsiteX2501" fmla="*/ 5282477 w 6466757"/>
              <a:gd name="connsiteY2501" fmla="*/ 1006880 h 5537200"/>
              <a:gd name="connsiteX2502" fmla="*/ 5297377 w 6466757"/>
              <a:gd name="connsiteY2502" fmla="*/ 1040853 h 5537200"/>
              <a:gd name="connsiteX2503" fmla="*/ 5360555 w 6466757"/>
              <a:gd name="connsiteY2503" fmla="*/ 1045621 h 5537200"/>
              <a:gd name="connsiteX2504" fmla="*/ 5306914 w 6466757"/>
              <a:gd name="connsiteY2504" fmla="*/ 1161249 h 5537200"/>
              <a:gd name="connsiteX2505" fmla="*/ 5277709 w 6466757"/>
              <a:gd name="connsiteY2505" fmla="*/ 1214293 h 5537200"/>
              <a:gd name="connsiteX2506" fmla="*/ 5370091 w 6466757"/>
              <a:gd name="connsiteY2506" fmla="*/ 1190453 h 5537200"/>
              <a:gd name="connsiteX2507" fmla="*/ 5355191 w 6466757"/>
              <a:gd name="connsiteY2507" fmla="*/ 1166613 h 5537200"/>
              <a:gd name="connsiteX2508" fmla="*/ 5535783 w 6466757"/>
              <a:gd name="connsiteY2508" fmla="*/ 1152308 h 5537200"/>
              <a:gd name="connsiteX2509" fmla="*/ 5472606 w 6466757"/>
              <a:gd name="connsiteY2509" fmla="*/ 1229790 h 5537200"/>
              <a:gd name="connsiteX2510" fmla="*/ 5511347 w 6466757"/>
              <a:gd name="connsiteY2510" fmla="*/ 1253630 h 5537200"/>
              <a:gd name="connsiteX2511" fmla="*/ 5462473 w 6466757"/>
              <a:gd name="connsiteY2511" fmla="*/ 1316212 h 5537200"/>
              <a:gd name="connsiteX2512" fmla="*/ 5467241 w 6466757"/>
              <a:gd name="connsiteY2512" fmla="*/ 1325748 h 5537200"/>
              <a:gd name="connsiteX2513" fmla="*/ 5486911 w 6466757"/>
              <a:gd name="connsiteY2513" fmla="*/ 1325748 h 5537200"/>
              <a:gd name="connsiteX2514" fmla="*/ 5491679 w 6466757"/>
              <a:gd name="connsiteY2514" fmla="*/ 1349589 h 5537200"/>
              <a:gd name="connsiteX2515" fmla="*/ 5467241 w 6466757"/>
              <a:gd name="connsiteY2515" fmla="*/ 1340053 h 5537200"/>
              <a:gd name="connsiteX2516" fmla="*/ 5374859 w 6466757"/>
              <a:gd name="connsiteY2516" fmla="*/ 1388329 h 5537200"/>
              <a:gd name="connsiteX2517" fmla="*/ 5404063 w 6466757"/>
              <a:gd name="connsiteY2517" fmla="*/ 1388329 h 5537200"/>
              <a:gd name="connsiteX2518" fmla="*/ 5316450 w 6466757"/>
              <a:gd name="connsiteY2518" fmla="*/ 1455680 h 5537200"/>
              <a:gd name="connsiteX2519" fmla="*/ 5311681 w 6466757"/>
              <a:gd name="connsiteY2519" fmla="*/ 1484884 h 5537200"/>
              <a:gd name="connsiteX2520" fmla="*/ 5292014 w 6466757"/>
              <a:gd name="connsiteY2520" fmla="*/ 1465811 h 5537200"/>
              <a:gd name="connsiteX2521" fmla="*/ 5218703 w 6466757"/>
              <a:gd name="connsiteY2521" fmla="*/ 1528393 h 5537200"/>
              <a:gd name="connsiteX2522" fmla="*/ 5272345 w 6466757"/>
              <a:gd name="connsiteY2522" fmla="*/ 1542697 h 5537200"/>
              <a:gd name="connsiteX2523" fmla="*/ 5374859 w 6466757"/>
              <a:gd name="connsiteY2523" fmla="*/ 1513493 h 5537200"/>
              <a:gd name="connsiteX2524" fmla="*/ 5413601 w 6466757"/>
              <a:gd name="connsiteY2524" fmla="*/ 1489653 h 5537200"/>
              <a:gd name="connsiteX2525" fmla="*/ 5442805 w 6466757"/>
              <a:gd name="connsiteY2525" fmla="*/ 1465811 h 5537200"/>
              <a:gd name="connsiteX2526" fmla="*/ 5554857 w 6466757"/>
              <a:gd name="connsiteY2526" fmla="*/ 1489653 h 5537200"/>
              <a:gd name="connsiteX2527" fmla="*/ 5593597 w 6466757"/>
              <a:gd name="connsiteY2527" fmla="*/ 1450911 h 5537200"/>
              <a:gd name="connsiteX2528" fmla="*/ 5691343 w 6466757"/>
              <a:gd name="connsiteY2528" fmla="*/ 1431839 h 5537200"/>
              <a:gd name="connsiteX2529" fmla="*/ 5647238 w 6466757"/>
              <a:gd name="connsiteY2529" fmla="*/ 1484884 h 5537200"/>
              <a:gd name="connsiteX2530" fmla="*/ 5549491 w 6466757"/>
              <a:gd name="connsiteY2530" fmla="*/ 1518857 h 5537200"/>
              <a:gd name="connsiteX2531" fmla="*/ 5578697 w 6466757"/>
              <a:gd name="connsiteY2531" fmla="*/ 1499784 h 5537200"/>
              <a:gd name="connsiteX2532" fmla="*/ 5491083 w 6466757"/>
              <a:gd name="connsiteY2532" fmla="*/ 1557597 h 5537200"/>
              <a:gd name="connsiteX2533" fmla="*/ 5413004 w 6466757"/>
              <a:gd name="connsiteY2533" fmla="*/ 1601107 h 5537200"/>
              <a:gd name="connsiteX2534" fmla="*/ 5417773 w 6466757"/>
              <a:gd name="connsiteY2534" fmla="*/ 1630312 h 5537200"/>
              <a:gd name="connsiteX2535" fmla="*/ 5471414 w 6466757"/>
              <a:gd name="connsiteY2535" fmla="*/ 1654152 h 5537200"/>
              <a:gd name="connsiteX2536" fmla="*/ 5491083 w 6466757"/>
              <a:gd name="connsiteY2536" fmla="*/ 1688125 h 5537200"/>
              <a:gd name="connsiteX2537" fmla="*/ 5432673 w 6466757"/>
              <a:gd name="connsiteY2537" fmla="*/ 1745939 h 5537200"/>
              <a:gd name="connsiteX2538" fmla="*/ 5408237 w 6466757"/>
              <a:gd name="connsiteY2538" fmla="*/ 1726866 h 5537200"/>
              <a:gd name="connsiteX2539" fmla="*/ 5354595 w 6466757"/>
              <a:gd name="connsiteY2539" fmla="*/ 1750707 h 5537200"/>
              <a:gd name="connsiteX2540" fmla="*/ 5345058 w 6466757"/>
              <a:gd name="connsiteY2540" fmla="*/ 1774548 h 5537200"/>
              <a:gd name="connsiteX2541" fmla="*/ 5354595 w 6466757"/>
              <a:gd name="connsiteY2541" fmla="*/ 1788852 h 5537200"/>
              <a:gd name="connsiteX2542" fmla="*/ 5320622 w 6466757"/>
              <a:gd name="connsiteY2542" fmla="*/ 1812692 h 5537200"/>
              <a:gd name="connsiteX2543" fmla="*/ 5174599 w 6466757"/>
              <a:gd name="connsiteY2543" fmla="*/ 1880042 h 5537200"/>
              <a:gd name="connsiteX2544" fmla="*/ 5184135 w 6466757"/>
              <a:gd name="connsiteY2544" fmla="*/ 1909246 h 5537200"/>
              <a:gd name="connsiteX2545" fmla="*/ 5281881 w 6466757"/>
              <a:gd name="connsiteY2545" fmla="*/ 1846664 h 5537200"/>
              <a:gd name="connsiteX2546" fmla="*/ 5418369 w 6466757"/>
              <a:gd name="connsiteY2546" fmla="*/ 1784084 h 5537200"/>
              <a:gd name="connsiteX2547" fmla="*/ 5554857 w 6466757"/>
              <a:gd name="connsiteY2547" fmla="*/ 1731038 h 5537200"/>
              <a:gd name="connsiteX2548" fmla="*/ 5559623 w 6466757"/>
              <a:gd name="connsiteY2548" fmla="*/ 1765011 h 5537200"/>
              <a:gd name="connsiteX2549" fmla="*/ 5603729 w 6466757"/>
              <a:gd name="connsiteY2549" fmla="*/ 1741170 h 5537200"/>
              <a:gd name="connsiteX2550" fmla="*/ 5623397 w 6466757"/>
              <a:gd name="connsiteY2550" fmla="*/ 1750707 h 5537200"/>
              <a:gd name="connsiteX2551" fmla="*/ 5681807 w 6466757"/>
              <a:gd name="connsiteY2551" fmla="*/ 1721502 h 5537200"/>
              <a:gd name="connsiteX2552" fmla="*/ 5643065 w 6466757"/>
              <a:gd name="connsiteY2552" fmla="*/ 1765011 h 5537200"/>
              <a:gd name="connsiteX2553" fmla="*/ 5667503 w 6466757"/>
              <a:gd name="connsiteY2553" fmla="*/ 1769779 h 5537200"/>
              <a:gd name="connsiteX2554" fmla="*/ 5628762 w 6466757"/>
              <a:gd name="connsiteY2554" fmla="*/ 1827592 h 5537200"/>
              <a:gd name="connsiteX2555" fmla="*/ 5648431 w 6466757"/>
              <a:gd name="connsiteY2555" fmla="*/ 1832361 h 5537200"/>
              <a:gd name="connsiteX2556" fmla="*/ 5545916 w 6466757"/>
              <a:gd name="connsiteY2556" fmla="*/ 1909843 h 5537200"/>
              <a:gd name="connsiteX2557" fmla="*/ 5590021 w 6466757"/>
              <a:gd name="connsiteY2557" fmla="*/ 1909843 h 5537200"/>
              <a:gd name="connsiteX2558" fmla="*/ 5536380 w 6466757"/>
              <a:gd name="connsiteY2558" fmla="*/ 1943816 h 5537200"/>
              <a:gd name="connsiteX2559" fmla="*/ 5541147 w 6466757"/>
              <a:gd name="connsiteY2559" fmla="*/ 1914610 h 5537200"/>
              <a:gd name="connsiteX2560" fmla="*/ 5521479 w 6466757"/>
              <a:gd name="connsiteY2560" fmla="*/ 1919379 h 5537200"/>
              <a:gd name="connsiteX2561" fmla="*/ 5541147 w 6466757"/>
              <a:gd name="connsiteY2561" fmla="*/ 1895538 h 5537200"/>
              <a:gd name="connsiteX2562" fmla="*/ 5521479 w 6466757"/>
              <a:gd name="connsiteY2562" fmla="*/ 1895538 h 5537200"/>
              <a:gd name="connsiteX2563" fmla="*/ 5545916 w 6466757"/>
              <a:gd name="connsiteY2563" fmla="*/ 1847261 h 5537200"/>
              <a:gd name="connsiteX2564" fmla="*/ 5545087 w 6466757"/>
              <a:gd name="connsiteY2564" fmla="*/ 1841152 h 5537200"/>
              <a:gd name="connsiteX2565" fmla="*/ 5541190 w 6466757"/>
              <a:gd name="connsiteY2565" fmla="*/ 1841260 h 5537200"/>
              <a:gd name="connsiteX2566" fmla="*/ 5541520 w 6466757"/>
              <a:gd name="connsiteY2566" fmla="*/ 1831765 h 5537200"/>
              <a:gd name="connsiteX2567" fmla="*/ 5545916 w 6466757"/>
              <a:gd name="connsiteY2567" fmla="*/ 1842492 h 5537200"/>
              <a:gd name="connsiteX2568" fmla="*/ 5541147 w 6466757"/>
              <a:gd name="connsiteY2568" fmla="*/ 1808520 h 5537200"/>
              <a:gd name="connsiteX2569" fmla="*/ 5443401 w 6466757"/>
              <a:gd name="connsiteY2569" fmla="*/ 1856797 h 5537200"/>
              <a:gd name="connsiteX2570" fmla="*/ 5448169 w 6466757"/>
              <a:gd name="connsiteY2570" fmla="*/ 1866334 h 5537200"/>
              <a:gd name="connsiteX2571" fmla="*/ 5486911 w 6466757"/>
              <a:gd name="connsiteY2571" fmla="*/ 1856797 h 5537200"/>
              <a:gd name="connsiteX2572" fmla="*/ 5452937 w 6466757"/>
              <a:gd name="connsiteY2572" fmla="*/ 1914610 h 5537200"/>
              <a:gd name="connsiteX2573" fmla="*/ 5414197 w 6466757"/>
              <a:gd name="connsiteY2573" fmla="*/ 1919379 h 5537200"/>
              <a:gd name="connsiteX2574" fmla="*/ 5409429 w 6466757"/>
              <a:gd name="connsiteY2574" fmla="*/ 1905074 h 5537200"/>
              <a:gd name="connsiteX2575" fmla="*/ 5355787 w 6466757"/>
              <a:gd name="connsiteY2575" fmla="*/ 1948583 h 5537200"/>
              <a:gd name="connsiteX2576" fmla="*/ 5340887 w 6466757"/>
              <a:gd name="connsiteY2576" fmla="*/ 1924743 h 5537200"/>
              <a:gd name="connsiteX2577" fmla="*/ 5394527 w 6466757"/>
              <a:gd name="connsiteY2577" fmla="*/ 1886001 h 5537200"/>
              <a:gd name="connsiteX2578" fmla="*/ 5325986 w 6466757"/>
              <a:gd name="connsiteY2578" fmla="*/ 1929511 h 5537200"/>
              <a:gd name="connsiteX2579" fmla="*/ 5233604 w 6466757"/>
              <a:gd name="connsiteY2579" fmla="*/ 1977788 h 5537200"/>
              <a:gd name="connsiteX2580" fmla="*/ 5033939 w 6466757"/>
              <a:gd name="connsiteY2580" fmla="*/ 2074343 h 5537200"/>
              <a:gd name="connsiteX2581" fmla="*/ 5038707 w 6466757"/>
              <a:gd name="connsiteY2581" fmla="*/ 2055270 h 5537200"/>
              <a:gd name="connsiteX2582" fmla="*/ 4843811 w 6466757"/>
              <a:gd name="connsiteY2582" fmla="*/ 2142289 h 5537200"/>
              <a:gd name="connsiteX2583" fmla="*/ 4819373 w 6466757"/>
              <a:gd name="connsiteY2583" fmla="*/ 2171493 h 5537200"/>
              <a:gd name="connsiteX2584" fmla="*/ 4756196 w 6466757"/>
              <a:gd name="connsiteY2584" fmla="*/ 2234075 h 5537200"/>
              <a:gd name="connsiteX2585" fmla="*/ 4780633 w 6466757"/>
              <a:gd name="connsiteY2585" fmla="*/ 2234075 h 5537200"/>
              <a:gd name="connsiteX2586" fmla="*/ 4780633 w 6466757"/>
              <a:gd name="connsiteY2586" fmla="*/ 2253147 h 5537200"/>
              <a:gd name="connsiteX2587" fmla="*/ 4805069 w 6466757"/>
              <a:gd name="connsiteY2587" fmla="*/ 2262683 h 5537200"/>
              <a:gd name="connsiteX2588" fmla="*/ 4863479 w 6466757"/>
              <a:gd name="connsiteY2588" fmla="*/ 2200102 h 5537200"/>
              <a:gd name="connsiteX2589" fmla="*/ 4858711 w 6466757"/>
              <a:gd name="connsiteY2589" fmla="*/ 2223942 h 5537200"/>
              <a:gd name="connsiteX2590" fmla="*/ 4902816 w 6466757"/>
              <a:gd name="connsiteY2590" fmla="*/ 2219174 h 5537200"/>
              <a:gd name="connsiteX2591" fmla="*/ 4790765 w 6466757"/>
              <a:gd name="connsiteY2591" fmla="*/ 2296656 h 5537200"/>
              <a:gd name="connsiteX2592" fmla="*/ 4775865 w 6466757"/>
              <a:gd name="connsiteY2592" fmla="*/ 2291888 h 5537200"/>
              <a:gd name="connsiteX2593" fmla="*/ 4722223 w 6466757"/>
              <a:gd name="connsiteY2593" fmla="*/ 2402747 h 5537200"/>
              <a:gd name="connsiteX2594" fmla="*/ 4780633 w 6466757"/>
              <a:gd name="connsiteY2594" fmla="*/ 2388442 h 5537200"/>
              <a:gd name="connsiteX2595" fmla="*/ 4765732 w 6466757"/>
              <a:gd name="connsiteY2595" fmla="*/ 2349702 h 5537200"/>
              <a:gd name="connsiteX2596" fmla="*/ 4809837 w 6466757"/>
              <a:gd name="connsiteY2596" fmla="*/ 2296656 h 5537200"/>
              <a:gd name="connsiteX2597" fmla="*/ 4873015 w 6466757"/>
              <a:gd name="connsiteY2597" fmla="*/ 2272815 h 5537200"/>
              <a:gd name="connsiteX2598" fmla="*/ 4848579 w 6466757"/>
              <a:gd name="connsiteY2598" fmla="*/ 2330629 h 5537200"/>
              <a:gd name="connsiteX2599" fmla="*/ 4853347 w 6466757"/>
              <a:gd name="connsiteY2599" fmla="*/ 2344933 h 5537200"/>
              <a:gd name="connsiteX2600" fmla="*/ 4843811 w 6466757"/>
              <a:gd name="connsiteY2600" fmla="*/ 2344933 h 5537200"/>
              <a:gd name="connsiteX2601" fmla="*/ 4853347 w 6466757"/>
              <a:gd name="connsiteY2601" fmla="*/ 2344933 h 5537200"/>
              <a:gd name="connsiteX2602" fmla="*/ 4985067 w 6466757"/>
              <a:gd name="connsiteY2602" fmla="*/ 2296656 h 5537200"/>
              <a:gd name="connsiteX2603" fmla="*/ 5053607 w 6466757"/>
              <a:gd name="connsiteY2603" fmla="*/ 2267451 h 5537200"/>
              <a:gd name="connsiteX2604" fmla="*/ 5053607 w 6466757"/>
              <a:gd name="connsiteY2604" fmla="*/ 2238247 h 5537200"/>
              <a:gd name="connsiteX2605" fmla="*/ 5092349 w 6466757"/>
              <a:gd name="connsiteY2605" fmla="*/ 2214406 h 5537200"/>
              <a:gd name="connsiteX2606" fmla="*/ 5082812 w 6466757"/>
              <a:gd name="connsiteY2606" fmla="*/ 2238247 h 5537200"/>
              <a:gd name="connsiteX2607" fmla="*/ 5156122 w 6466757"/>
              <a:gd name="connsiteY2607" fmla="*/ 2219174 h 5537200"/>
              <a:gd name="connsiteX2608" fmla="*/ 5136453 w 6466757"/>
              <a:gd name="connsiteY2608" fmla="*/ 2238247 h 5537200"/>
              <a:gd name="connsiteX2609" fmla="*/ 5204995 w 6466757"/>
              <a:gd name="connsiteY2609" fmla="*/ 2219174 h 5537200"/>
              <a:gd name="connsiteX2610" fmla="*/ 5117381 w 6466757"/>
              <a:gd name="connsiteY2610" fmla="*/ 2325265 h 5537200"/>
              <a:gd name="connsiteX2611" fmla="*/ 5204995 w 6466757"/>
              <a:gd name="connsiteY2611" fmla="*/ 2281756 h 5537200"/>
              <a:gd name="connsiteX2612" fmla="*/ 5200227 w 6466757"/>
              <a:gd name="connsiteY2612" fmla="*/ 2325265 h 5537200"/>
              <a:gd name="connsiteX2613" fmla="*/ 5283073 w 6466757"/>
              <a:gd name="connsiteY2613" fmla="*/ 2296060 h 5537200"/>
              <a:gd name="connsiteX2614" fmla="*/ 5273537 w 6466757"/>
              <a:gd name="connsiteY2614" fmla="*/ 2228710 h 5537200"/>
              <a:gd name="connsiteX2615" fmla="*/ 5371283 w 6466757"/>
              <a:gd name="connsiteY2615" fmla="*/ 2199505 h 5537200"/>
              <a:gd name="connsiteX2616" fmla="*/ 5312873 w 6466757"/>
              <a:gd name="connsiteY2616" fmla="*/ 2276987 h 5537200"/>
              <a:gd name="connsiteX2617" fmla="*/ 5346847 w 6466757"/>
              <a:gd name="connsiteY2617" fmla="*/ 2267451 h 5537200"/>
              <a:gd name="connsiteX2618" fmla="*/ 5342078 w 6466757"/>
              <a:gd name="connsiteY2618" fmla="*/ 2306192 h 5537200"/>
              <a:gd name="connsiteX2619" fmla="*/ 5380819 w 6466757"/>
              <a:gd name="connsiteY2619" fmla="*/ 2315729 h 5537200"/>
              <a:gd name="connsiteX2620" fmla="*/ 5288437 w 6466757"/>
              <a:gd name="connsiteY2620" fmla="*/ 2344933 h 5537200"/>
              <a:gd name="connsiteX2621" fmla="*/ 5054203 w 6466757"/>
              <a:gd name="connsiteY2621" fmla="*/ 2480228 h 5537200"/>
              <a:gd name="connsiteX2622" fmla="*/ 5200227 w 6466757"/>
              <a:gd name="connsiteY2622" fmla="*/ 2431951 h 5537200"/>
              <a:gd name="connsiteX2623" fmla="*/ 5229432 w 6466757"/>
              <a:gd name="connsiteY2623" fmla="*/ 2408111 h 5537200"/>
              <a:gd name="connsiteX2624" fmla="*/ 5219895 w 6466757"/>
              <a:gd name="connsiteY2624" fmla="*/ 2398575 h 5537200"/>
              <a:gd name="connsiteX2625" fmla="*/ 5244332 w 6466757"/>
              <a:gd name="connsiteY2625" fmla="*/ 2369370 h 5537200"/>
              <a:gd name="connsiteX2626" fmla="*/ 5268769 w 6466757"/>
              <a:gd name="connsiteY2626" fmla="*/ 2359833 h 5537200"/>
              <a:gd name="connsiteX2627" fmla="*/ 5283669 w 6466757"/>
              <a:gd name="connsiteY2627" fmla="*/ 2374138 h 5537200"/>
              <a:gd name="connsiteX2628" fmla="*/ 5420157 w 6466757"/>
              <a:gd name="connsiteY2628" fmla="*/ 2321093 h 5537200"/>
              <a:gd name="connsiteX2629" fmla="*/ 5386183 w 6466757"/>
              <a:gd name="connsiteY2629" fmla="*/ 2350297 h 5537200"/>
              <a:gd name="connsiteX2630" fmla="*/ 5293801 w 6466757"/>
              <a:gd name="connsiteY2630" fmla="*/ 2412879 h 5537200"/>
              <a:gd name="connsiteX2631" fmla="*/ 5298569 w 6466757"/>
              <a:gd name="connsiteY2631" fmla="*/ 2417647 h 5537200"/>
              <a:gd name="connsiteX2632" fmla="*/ 5332542 w 6466757"/>
              <a:gd name="connsiteY2632" fmla="*/ 2388442 h 5537200"/>
              <a:gd name="connsiteX2633" fmla="*/ 5337311 w 6466757"/>
              <a:gd name="connsiteY2633" fmla="*/ 2402747 h 5537200"/>
              <a:gd name="connsiteX2634" fmla="*/ 5424924 w 6466757"/>
              <a:gd name="connsiteY2634" fmla="*/ 2373542 h 5537200"/>
              <a:gd name="connsiteX2635" fmla="*/ 5405257 w 6466757"/>
              <a:gd name="connsiteY2635" fmla="*/ 2344338 h 5537200"/>
              <a:gd name="connsiteX2636" fmla="*/ 5443997 w 6466757"/>
              <a:gd name="connsiteY2636" fmla="*/ 2339569 h 5537200"/>
              <a:gd name="connsiteX2637" fmla="*/ 5434460 w 6466757"/>
              <a:gd name="connsiteY2637" fmla="*/ 2353874 h 5537200"/>
              <a:gd name="connsiteX2638" fmla="*/ 5473201 w 6466757"/>
              <a:gd name="connsiteY2638" fmla="*/ 2339569 h 5537200"/>
              <a:gd name="connsiteX2639" fmla="*/ 5473201 w 6466757"/>
              <a:gd name="connsiteY2639" fmla="*/ 2349105 h 5537200"/>
              <a:gd name="connsiteX2640" fmla="*/ 5497639 w 6466757"/>
              <a:gd name="connsiteY2640" fmla="*/ 2330033 h 5537200"/>
              <a:gd name="connsiteX2641" fmla="*/ 5473201 w 6466757"/>
              <a:gd name="connsiteY2641" fmla="*/ 2315729 h 5537200"/>
              <a:gd name="connsiteX2642" fmla="*/ 5477970 w 6466757"/>
              <a:gd name="connsiteY2642" fmla="*/ 2291888 h 5537200"/>
              <a:gd name="connsiteX2643" fmla="*/ 5453533 w 6466757"/>
              <a:gd name="connsiteY2643" fmla="*/ 2296656 h 5537200"/>
              <a:gd name="connsiteX2644" fmla="*/ 5458301 w 6466757"/>
              <a:gd name="connsiteY2644" fmla="*/ 2287120 h 5537200"/>
              <a:gd name="connsiteX2645" fmla="*/ 5497042 w 6466757"/>
              <a:gd name="connsiteY2645" fmla="*/ 2268047 h 5537200"/>
              <a:gd name="connsiteX2646" fmla="*/ 5497042 w 6466757"/>
              <a:gd name="connsiteY2646" fmla="*/ 2287120 h 5537200"/>
              <a:gd name="connsiteX2647" fmla="*/ 5584657 w 6466757"/>
              <a:gd name="connsiteY2647" fmla="*/ 2219770 h 5537200"/>
              <a:gd name="connsiteX2648" fmla="*/ 5531015 w 6466757"/>
              <a:gd name="connsiteY2648" fmla="*/ 2268047 h 5537200"/>
              <a:gd name="connsiteX2649" fmla="*/ 5579888 w 6466757"/>
              <a:gd name="connsiteY2649" fmla="*/ 2263279 h 5537200"/>
              <a:gd name="connsiteX2650" fmla="*/ 5560221 w 6466757"/>
              <a:gd name="connsiteY2650" fmla="*/ 2302020 h 5537200"/>
              <a:gd name="connsiteX2651" fmla="*/ 5594192 w 6466757"/>
              <a:gd name="connsiteY2651" fmla="*/ 2306788 h 5537200"/>
              <a:gd name="connsiteX2652" fmla="*/ 5594192 w 6466757"/>
              <a:gd name="connsiteY2652" fmla="*/ 2340761 h 5537200"/>
              <a:gd name="connsiteX2653" fmla="*/ 5609093 w 6466757"/>
              <a:gd name="connsiteY2653" fmla="*/ 2355066 h 5537200"/>
              <a:gd name="connsiteX2654" fmla="*/ 5638297 w 6466757"/>
              <a:gd name="connsiteY2654" fmla="*/ 2350297 h 5537200"/>
              <a:gd name="connsiteX2655" fmla="*/ 5691939 w 6466757"/>
              <a:gd name="connsiteY2655" fmla="*/ 2417647 h 5537200"/>
              <a:gd name="connsiteX2656" fmla="*/ 5696707 w 6466757"/>
              <a:gd name="connsiteY2656" fmla="*/ 2456388 h 5537200"/>
              <a:gd name="connsiteX2657" fmla="*/ 5721143 w 6466757"/>
              <a:gd name="connsiteY2657" fmla="*/ 2446852 h 5537200"/>
              <a:gd name="connsiteX2658" fmla="*/ 5770017 w 6466757"/>
              <a:gd name="connsiteY2658" fmla="*/ 2398575 h 5537200"/>
              <a:gd name="connsiteX2659" fmla="*/ 5721143 w 6466757"/>
              <a:gd name="connsiteY2659" fmla="*/ 2417647 h 5537200"/>
              <a:gd name="connsiteX2660" fmla="*/ 5750348 w 6466757"/>
              <a:gd name="connsiteY2660" fmla="*/ 2383674 h 5537200"/>
              <a:gd name="connsiteX2661" fmla="*/ 5745581 w 6466757"/>
              <a:gd name="connsiteY2661" fmla="*/ 2359833 h 5537200"/>
              <a:gd name="connsiteX2662" fmla="*/ 5765248 w 6466757"/>
              <a:gd name="connsiteY2662" fmla="*/ 2330629 h 5537200"/>
              <a:gd name="connsiteX2663" fmla="*/ 5784917 w 6466757"/>
              <a:gd name="connsiteY2663" fmla="*/ 2354469 h 5537200"/>
              <a:gd name="connsiteX2664" fmla="*/ 5818889 w 6466757"/>
              <a:gd name="connsiteY2664" fmla="*/ 2340165 h 5537200"/>
              <a:gd name="connsiteX2665" fmla="*/ 5823658 w 6466757"/>
              <a:gd name="connsiteY2665" fmla="*/ 2349702 h 5537200"/>
              <a:gd name="connsiteX2666" fmla="*/ 5872531 w 6466757"/>
              <a:gd name="connsiteY2666" fmla="*/ 2335397 h 5537200"/>
              <a:gd name="connsiteX2667" fmla="*/ 5774785 w 6466757"/>
              <a:gd name="connsiteY2667" fmla="*/ 2397978 h 5537200"/>
              <a:gd name="connsiteX2668" fmla="*/ 5774785 w 6466757"/>
              <a:gd name="connsiteY2668" fmla="*/ 2427184 h 5537200"/>
              <a:gd name="connsiteX2669" fmla="*/ 5813527 w 6466757"/>
              <a:gd name="connsiteY2669" fmla="*/ 2417647 h 5537200"/>
              <a:gd name="connsiteX2670" fmla="*/ 5867168 w 6466757"/>
              <a:gd name="connsiteY2670" fmla="*/ 2427184 h 5537200"/>
              <a:gd name="connsiteX2671" fmla="*/ 5852267 w 6466757"/>
              <a:gd name="connsiteY2671" fmla="*/ 2374138 h 5537200"/>
              <a:gd name="connsiteX2672" fmla="*/ 5891009 w 6466757"/>
              <a:gd name="connsiteY2672" fmla="*/ 2359833 h 5537200"/>
              <a:gd name="connsiteX2673" fmla="*/ 5895776 w 6466757"/>
              <a:gd name="connsiteY2673" fmla="*/ 2306788 h 5537200"/>
              <a:gd name="connsiteX2674" fmla="*/ 6056701 w 6466757"/>
              <a:gd name="connsiteY2674" fmla="*/ 2224538 h 5537200"/>
              <a:gd name="connsiteX2675" fmla="*/ 6066237 w 6466757"/>
              <a:gd name="connsiteY2675" fmla="*/ 2210233 h 5537200"/>
              <a:gd name="connsiteX2676" fmla="*/ 6124645 w 6466757"/>
              <a:gd name="connsiteY2676" fmla="*/ 2210233 h 5537200"/>
              <a:gd name="connsiteX2677" fmla="*/ 6158618 w 6466757"/>
              <a:gd name="connsiteY2677" fmla="*/ 2171493 h 5537200"/>
              <a:gd name="connsiteX2678" fmla="*/ 6246231 w 6466757"/>
              <a:gd name="connsiteY2678" fmla="*/ 2142289 h 5537200"/>
              <a:gd name="connsiteX2679" fmla="*/ 6177690 w 6466757"/>
              <a:gd name="connsiteY2679" fmla="*/ 2195334 h 5537200"/>
              <a:gd name="connsiteX2680" fmla="*/ 6192591 w 6466757"/>
              <a:gd name="connsiteY2680" fmla="*/ 2195334 h 5537200"/>
              <a:gd name="connsiteX2681" fmla="*/ 6172923 w 6466757"/>
              <a:gd name="connsiteY2681" fmla="*/ 2219174 h 5537200"/>
              <a:gd name="connsiteX2682" fmla="*/ 6172923 w 6466757"/>
              <a:gd name="connsiteY2682" fmla="*/ 2200102 h 5537200"/>
              <a:gd name="connsiteX2683" fmla="*/ 6056103 w 6466757"/>
              <a:gd name="connsiteY2683" fmla="*/ 2229306 h 5537200"/>
              <a:gd name="connsiteX2684" fmla="*/ 6036435 w 6466757"/>
              <a:gd name="connsiteY2684" fmla="*/ 2238842 h 5537200"/>
              <a:gd name="connsiteX2685" fmla="*/ 6045972 w 6466757"/>
              <a:gd name="connsiteY2685" fmla="*/ 2257915 h 5537200"/>
              <a:gd name="connsiteX2686" fmla="*/ 5997098 w 6466757"/>
              <a:gd name="connsiteY2686" fmla="*/ 2296656 h 5537200"/>
              <a:gd name="connsiteX2687" fmla="*/ 6041203 w 6466757"/>
              <a:gd name="connsiteY2687" fmla="*/ 2282351 h 5537200"/>
              <a:gd name="connsiteX2688" fmla="*/ 5992331 w 6466757"/>
              <a:gd name="connsiteY2688" fmla="*/ 2316324 h 5537200"/>
              <a:gd name="connsiteX2689" fmla="*/ 6031071 w 6466757"/>
              <a:gd name="connsiteY2689" fmla="*/ 2306788 h 5537200"/>
              <a:gd name="connsiteX2690" fmla="*/ 6225969 w 6466757"/>
              <a:gd name="connsiteY2690" fmla="*/ 2263279 h 5537200"/>
              <a:gd name="connsiteX2691" fmla="*/ 6211067 w 6466757"/>
              <a:gd name="connsiteY2691" fmla="*/ 2287120 h 5537200"/>
              <a:gd name="connsiteX2692" fmla="*/ 6259941 w 6466757"/>
              <a:gd name="connsiteY2692" fmla="*/ 2272815 h 5537200"/>
              <a:gd name="connsiteX2693" fmla="*/ 6196167 w 6466757"/>
              <a:gd name="connsiteY2693" fmla="*/ 2334801 h 5537200"/>
              <a:gd name="connsiteX2694" fmla="*/ 6166963 w 6466757"/>
              <a:gd name="connsiteY2694" fmla="*/ 2349105 h 5537200"/>
              <a:gd name="connsiteX2695" fmla="*/ 6035243 w 6466757"/>
              <a:gd name="connsiteY2695" fmla="*/ 2411687 h 5537200"/>
              <a:gd name="connsiteX2696" fmla="*/ 6015575 w 6466757"/>
              <a:gd name="connsiteY2696" fmla="*/ 2425991 h 5537200"/>
              <a:gd name="connsiteX2697" fmla="*/ 5927961 w 6466757"/>
              <a:gd name="connsiteY2697" fmla="*/ 2474269 h 5537200"/>
              <a:gd name="connsiteX2698" fmla="*/ 5903524 w 6466757"/>
              <a:gd name="connsiteY2698" fmla="*/ 2474269 h 5537200"/>
              <a:gd name="connsiteX2699" fmla="*/ 5811143 w 6466757"/>
              <a:gd name="connsiteY2699" fmla="*/ 2541618 h 5537200"/>
              <a:gd name="connsiteX2700" fmla="*/ 5733064 w 6466757"/>
              <a:gd name="connsiteY2700" fmla="*/ 2536850 h 5537200"/>
              <a:gd name="connsiteX2701" fmla="*/ 5737833 w 6466757"/>
              <a:gd name="connsiteY2701" fmla="*/ 2599432 h 5537200"/>
              <a:gd name="connsiteX2702" fmla="*/ 5762269 w 6466757"/>
              <a:gd name="connsiteY2702" fmla="*/ 2613736 h 5537200"/>
              <a:gd name="connsiteX2703" fmla="*/ 5796241 w 6466757"/>
              <a:gd name="connsiteY2703" fmla="*/ 2599432 h 5537200"/>
              <a:gd name="connsiteX2704" fmla="*/ 5771805 w 6466757"/>
              <a:gd name="connsiteY2704" fmla="*/ 2633405 h 5537200"/>
              <a:gd name="connsiteX2705" fmla="*/ 5810546 w 6466757"/>
              <a:gd name="connsiteY2705" fmla="*/ 2657245 h 5537200"/>
              <a:gd name="connsiteX2706" fmla="*/ 5805779 w 6466757"/>
              <a:gd name="connsiteY2706" fmla="*/ 2681085 h 5537200"/>
              <a:gd name="connsiteX2707" fmla="*/ 5859419 w 6466757"/>
              <a:gd name="connsiteY2707" fmla="*/ 2662013 h 5537200"/>
              <a:gd name="connsiteX2708" fmla="*/ 5771805 w 6466757"/>
              <a:gd name="connsiteY2708" fmla="*/ 2739495 h 5537200"/>
              <a:gd name="connsiteX2709" fmla="*/ 5669290 w 6466757"/>
              <a:gd name="connsiteY2709" fmla="*/ 2773467 h 5537200"/>
              <a:gd name="connsiteX2710" fmla="*/ 5600749 w 6466757"/>
              <a:gd name="connsiteY2710" fmla="*/ 2826513 h 5537200"/>
              <a:gd name="connsiteX2711" fmla="*/ 5551875 w 6466757"/>
              <a:gd name="connsiteY2711" fmla="*/ 2870022 h 5537200"/>
              <a:gd name="connsiteX2712" fmla="*/ 5532207 w 6466757"/>
              <a:gd name="connsiteY2712" fmla="*/ 2874790 h 5537200"/>
              <a:gd name="connsiteX2713" fmla="*/ 5522671 w 6466757"/>
              <a:gd name="connsiteY2713" fmla="*/ 2927836 h 5537200"/>
              <a:gd name="connsiteX2714" fmla="*/ 5556644 w 6466757"/>
              <a:gd name="connsiteY2714" fmla="*/ 2927836 h 5537200"/>
              <a:gd name="connsiteX2715" fmla="*/ 5536975 w 6466757"/>
              <a:gd name="connsiteY2715" fmla="*/ 2957040 h 5537200"/>
              <a:gd name="connsiteX2716" fmla="*/ 5541743 w 6466757"/>
              <a:gd name="connsiteY2716" fmla="*/ 2971345 h 5537200"/>
              <a:gd name="connsiteX2717" fmla="*/ 5585849 w 6466757"/>
              <a:gd name="connsiteY2717" fmla="*/ 2952272 h 5537200"/>
              <a:gd name="connsiteX2718" fmla="*/ 5585849 w 6466757"/>
              <a:gd name="connsiteY2718" fmla="*/ 2995782 h 5537200"/>
              <a:gd name="connsiteX2719" fmla="*/ 5473798 w 6466757"/>
              <a:gd name="connsiteY2719" fmla="*/ 3073262 h 5537200"/>
              <a:gd name="connsiteX2720" fmla="*/ 5435057 w 6466757"/>
              <a:gd name="connsiteY2720" fmla="*/ 3039290 h 5537200"/>
              <a:gd name="connsiteX2721" fmla="*/ 5435057 w 6466757"/>
              <a:gd name="connsiteY2721" fmla="*/ 3068495 h 5537200"/>
              <a:gd name="connsiteX2722" fmla="*/ 5390952 w 6466757"/>
              <a:gd name="connsiteY2722" fmla="*/ 3102468 h 5537200"/>
              <a:gd name="connsiteX2723" fmla="*/ 5415388 w 6466757"/>
              <a:gd name="connsiteY2723" fmla="*/ 3112004 h 5537200"/>
              <a:gd name="connsiteX2724" fmla="*/ 5400488 w 6466757"/>
              <a:gd name="connsiteY2724" fmla="*/ 3150744 h 5537200"/>
              <a:gd name="connsiteX2725" fmla="*/ 5346847 w 6466757"/>
              <a:gd name="connsiteY2725" fmla="*/ 3179950 h 5537200"/>
              <a:gd name="connsiteX2726" fmla="*/ 5327178 w 6466757"/>
              <a:gd name="connsiteY2726" fmla="*/ 3223459 h 5537200"/>
              <a:gd name="connsiteX2727" fmla="*/ 5302741 w 6466757"/>
              <a:gd name="connsiteY2727" fmla="*/ 3223459 h 5537200"/>
              <a:gd name="connsiteX2728" fmla="*/ 5283073 w 6466757"/>
              <a:gd name="connsiteY2728" fmla="*/ 3160877 h 5537200"/>
              <a:gd name="connsiteX2729" fmla="*/ 5224663 w 6466757"/>
              <a:gd name="connsiteY2729" fmla="*/ 3209154 h 5537200"/>
              <a:gd name="connsiteX2730" fmla="*/ 5239563 w 6466757"/>
              <a:gd name="connsiteY2730" fmla="*/ 3238359 h 5537200"/>
              <a:gd name="connsiteX2731" fmla="*/ 5264001 w 6466757"/>
              <a:gd name="connsiteY2731" fmla="*/ 3233591 h 5537200"/>
              <a:gd name="connsiteX2732" fmla="*/ 5230027 w 6466757"/>
              <a:gd name="connsiteY2732" fmla="*/ 3281868 h 5537200"/>
              <a:gd name="connsiteX2733" fmla="*/ 5185922 w 6466757"/>
              <a:gd name="connsiteY2733" fmla="*/ 3300941 h 5537200"/>
              <a:gd name="connsiteX2734" fmla="*/ 5166253 w 6466757"/>
              <a:gd name="connsiteY2734" fmla="*/ 3281868 h 5537200"/>
              <a:gd name="connsiteX2735" fmla="*/ 5132282 w 6466757"/>
              <a:gd name="connsiteY2735" fmla="*/ 3325378 h 5537200"/>
              <a:gd name="connsiteX2736" fmla="*/ 5156717 w 6466757"/>
              <a:gd name="connsiteY2736" fmla="*/ 3325378 h 5537200"/>
              <a:gd name="connsiteX2737" fmla="*/ 5127513 w 6466757"/>
              <a:gd name="connsiteY2737" fmla="*/ 3359350 h 5537200"/>
              <a:gd name="connsiteX2738" fmla="*/ 5196055 w 6466757"/>
              <a:gd name="connsiteY2738" fmla="*/ 3345046 h 5537200"/>
              <a:gd name="connsiteX2739" fmla="*/ 5186519 w 6466757"/>
              <a:gd name="connsiteY2739" fmla="*/ 3364118 h 5537200"/>
              <a:gd name="connsiteX2740" fmla="*/ 5230625 w 6466757"/>
              <a:gd name="connsiteY2740" fmla="*/ 3330145 h 5537200"/>
              <a:gd name="connsiteX2741" fmla="*/ 5206187 w 6466757"/>
              <a:gd name="connsiteY2741" fmla="*/ 3387958 h 5537200"/>
              <a:gd name="connsiteX2742" fmla="*/ 5308701 w 6466757"/>
              <a:gd name="connsiteY2742" fmla="*/ 3358754 h 5537200"/>
              <a:gd name="connsiteX2743" fmla="*/ 5284265 w 6466757"/>
              <a:gd name="connsiteY2743" fmla="*/ 3397495 h 5537200"/>
              <a:gd name="connsiteX2744" fmla="*/ 5259829 w 6466757"/>
              <a:gd name="connsiteY2744" fmla="*/ 3392727 h 5537200"/>
              <a:gd name="connsiteX2745" fmla="*/ 5269365 w 6466757"/>
              <a:gd name="connsiteY2745" fmla="*/ 3411800 h 5537200"/>
              <a:gd name="connsiteX2746" fmla="*/ 5327775 w 6466757"/>
              <a:gd name="connsiteY2746" fmla="*/ 3281272 h 5537200"/>
              <a:gd name="connsiteX2747" fmla="*/ 5401083 w 6466757"/>
              <a:gd name="connsiteY2747" fmla="*/ 3271736 h 5537200"/>
              <a:gd name="connsiteX2748" fmla="*/ 5415985 w 6466757"/>
              <a:gd name="connsiteY2748" fmla="*/ 3232995 h 5537200"/>
              <a:gd name="connsiteX2749" fmla="*/ 5406447 w 6466757"/>
              <a:gd name="connsiteY2749" fmla="*/ 3209154 h 5537200"/>
              <a:gd name="connsiteX2750" fmla="*/ 5440421 w 6466757"/>
              <a:gd name="connsiteY2750" fmla="*/ 3194850 h 5537200"/>
              <a:gd name="connsiteX2751" fmla="*/ 5455321 w 6466757"/>
              <a:gd name="connsiteY2751" fmla="*/ 3247896 h 5537200"/>
              <a:gd name="connsiteX2752" fmla="*/ 5426117 w 6466757"/>
              <a:gd name="connsiteY2752" fmla="*/ 3291405 h 5537200"/>
              <a:gd name="connsiteX2753" fmla="*/ 5508962 w 6466757"/>
              <a:gd name="connsiteY2753" fmla="*/ 3243127 h 5537200"/>
              <a:gd name="connsiteX2754" fmla="*/ 5542936 w 6466757"/>
              <a:gd name="connsiteY2754" fmla="*/ 3233591 h 5537200"/>
              <a:gd name="connsiteX2755" fmla="*/ 5538167 w 6466757"/>
              <a:gd name="connsiteY2755" fmla="*/ 3224055 h 5537200"/>
              <a:gd name="connsiteX2756" fmla="*/ 5504195 w 6466757"/>
              <a:gd name="connsiteY2756" fmla="*/ 3233591 h 5537200"/>
              <a:gd name="connsiteX2757" fmla="*/ 5567372 w 6466757"/>
              <a:gd name="connsiteY2757" fmla="*/ 3161473 h 5537200"/>
              <a:gd name="connsiteX2758" fmla="*/ 5542936 w 6466757"/>
              <a:gd name="connsiteY2758" fmla="*/ 3166242 h 5537200"/>
              <a:gd name="connsiteX2759" fmla="*/ 5581677 w 6466757"/>
              <a:gd name="connsiteY2759" fmla="*/ 3132269 h 5537200"/>
              <a:gd name="connsiteX2760" fmla="*/ 5572141 w 6466757"/>
              <a:gd name="connsiteY2760" fmla="*/ 3156109 h 5537200"/>
              <a:gd name="connsiteX2761" fmla="*/ 5596577 w 6466757"/>
              <a:gd name="connsiteY2761" fmla="*/ 3126904 h 5537200"/>
              <a:gd name="connsiteX2762" fmla="*/ 5587041 w 6466757"/>
              <a:gd name="connsiteY2762" fmla="*/ 3150744 h 5537200"/>
              <a:gd name="connsiteX2763" fmla="*/ 5640682 w 6466757"/>
              <a:gd name="connsiteY2763" fmla="*/ 3179950 h 5537200"/>
              <a:gd name="connsiteX2764" fmla="*/ 5635913 w 6466757"/>
              <a:gd name="connsiteY2764" fmla="*/ 3136441 h 5537200"/>
              <a:gd name="connsiteX2765" fmla="*/ 5655582 w 6466757"/>
              <a:gd name="connsiteY2765" fmla="*/ 3165645 h 5537200"/>
              <a:gd name="connsiteX2766" fmla="*/ 5738428 w 6466757"/>
              <a:gd name="connsiteY2766" fmla="*/ 3107832 h 5537200"/>
              <a:gd name="connsiteX2767" fmla="*/ 5669887 w 6466757"/>
              <a:gd name="connsiteY2767" fmla="*/ 3175181 h 5537200"/>
              <a:gd name="connsiteX2768" fmla="*/ 5640682 w 6466757"/>
              <a:gd name="connsiteY2768" fmla="*/ 3204386 h 5537200"/>
              <a:gd name="connsiteX2769" fmla="*/ 5665119 w 6466757"/>
              <a:gd name="connsiteY2769" fmla="*/ 3247896 h 5537200"/>
              <a:gd name="connsiteX2770" fmla="*/ 5591808 w 6466757"/>
              <a:gd name="connsiteY2770" fmla="*/ 3330145 h 5537200"/>
              <a:gd name="connsiteX2771" fmla="*/ 5596577 w 6466757"/>
              <a:gd name="connsiteY2771" fmla="*/ 3359350 h 5537200"/>
              <a:gd name="connsiteX2772" fmla="*/ 5562603 w 6466757"/>
              <a:gd name="connsiteY2772" fmla="*/ 3402860 h 5537200"/>
              <a:gd name="connsiteX2773" fmla="*/ 5474990 w 6466757"/>
              <a:gd name="connsiteY2773" fmla="*/ 3455904 h 5537200"/>
              <a:gd name="connsiteX2774" fmla="*/ 5484526 w 6466757"/>
              <a:gd name="connsiteY2774" fmla="*/ 3470209 h 5537200"/>
              <a:gd name="connsiteX2775" fmla="*/ 5621013 w 6466757"/>
              <a:gd name="connsiteY2775" fmla="*/ 3392727 h 5537200"/>
              <a:gd name="connsiteX2776" fmla="*/ 5528631 w 6466757"/>
              <a:gd name="connsiteY2776" fmla="*/ 3489282 h 5537200"/>
              <a:gd name="connsiteX2777" fmla="*/ 5543531 w 6466757"/>
              <a:gd name="connsiteY2777" fmla="*/ 3523254 h 5537200"/>
              <a:gd name="connsiteX2778" fmla="*/ 5572736 w 6466757"/>
              <a:gd name="connsiteY2778" fmla="*/ 3513718 h 5537200"/>
              <a:gd name="connsiteX2779" fmla="*/ 5553067 w 6466757"/>
              <a:gd name="connsiteY2779" fmla="*/ 3523254 h 5537200"/>
              <a:gd name="connsiteX2780" fmla="*/ 5557836 w 6466757"/>
              <a:gd name="connsiteY2780" fmla="*/ 3552459 h 5537200"/>
              <a:gd name="connsiteX2781" fmla="*/ 5582272 w 6466757"/>
              <a:gd name="connsiteY2781" fmla="*/ 3571531 h 5537200"/>
              <a:gd name="connsiteX2782" fmla="*/ 5597173 w 6466757"/>
              <a:gd name="connsiteY2782" fmla="*/ 3566764 h 5537200"/>
              <a:gd name="connsiteX2783" fmla="*/ 5660351 w 6466757"/>
              <a:gd name="connsiteY2783" fmla="*/ 3547691 h 5537200"/>
              <a:gd name="connsiteX2784" fmla="*/ 5752733 w 6466757"/>
              <a:gd name="connsiteY2784" fmla="*/ 3480341 h 5537200"/>
              <a:gd name="connsiteX2785" fmla="*/ 5703859 w 6466757"/>
              <a:gd name="connsiteY2785" fmla="*/ 3489877 h 5537200"/>
              <a:gd name="connsiteX2786" fmla="*/ 5703859 w 6466757"/>
              <a:gd name="connsiteY2786" fmla="*/ 3412395 h 5537200"/>
              <a:gd name="connsiteX2787" fmla="*/ 5728297 w 6466757"/>
              <a:gd name="connsiteY2787" fmla="*/ 3407627 h 5537200"/>
              <a:gd name="connsiteX2788" fmla="*/ 5772401 w 6466757"/>
              <a:gd name="connsiteY2788" fmla="*/ 3349814 h 5537200"/>
              <a:gd name="connsiteX2789" fmla="*/ 5743197 w 6466757"/>
              <a:gd name="connsiteY2789" fmla="*/ 3398091 h 5537200"/>
              <a:gd name="connsiteX2790" fmla="*/ 5767633 w 6466757"/>
              <a:gd name="connsiteY2790" fmla="*/ 3407627 h 5537200"/>
              <a:gd name="connsiteX2791" fmla="*/ 5747965 w 6466757"/>
              <a:gd name="connsiteY2791" fmla="*/ 3465440 h 5537200"/>
              <a:gd name="connsiteX2792" fmla="*/ 5762865 w 6466757"/>
              <a:gd name="connsiteY2792" fmla="*/ 3474977 h 5537200"/>
              <a:gd name="connsiteX2793" fmla="*/ 5753328 w 6466757"/>
              <a:gd name="connsiteY2793" fmla="*/ 3494049 h 5537200"/>
              <a:gd name="connsiteX2794" fmla="*/ 5792069 w 6466757"/>
              <a:gd name="connsiteY2794" fmla="*/ 3489282 h 5537200"/>
              <a:gd name="connsiteX2795" fmla="*/ 5758097 w 6466757"/>
              <a:gd name="connsiteY2795" fmla="*/ 3532791 h 5537200"/>
              <a:gd name="connsiteX2796" fmla="*/ 5782533 w 6466757"/>
              <a:gd name="connsiteY2796" fmla="*/ 3547094 h 5537200"/>
              <a:gd name="connsiteX2797" fmla="*/ 5836175 w 6466757"/>
              <a:gd name="connsiteY2797" fmla="*/ 3537558 h 5537200"/>
              <a:gd name="connsiteX2798" fmla="*/ 5826638 w 6466757"/>
              <a:gd name="connsiteY2798" fmla="*/ 3556631 h 5537200"/>
              <a:gd name="connsiteX2799" fmla="*/ 5841539 w 6466757"/>
              <a:gd name="connsiteY2799" fmla="*/ 3570935 h 5537200"/>
              <a:gd name="connsiteX2800" fmla="*/ 6011998 w 6466757"/>
              <a:gd name="connsiteY2800" fmla="*/ 3488685 h 5537200"/>
              <a:gd name="connsiteX2801" fmla="*/ 5875511 w 6466757"/>
              <a:gd name="connsiteY2801" fmla="*/ 3590008 h 5537200"/>
              <a:gd name="connsiteX2802" fmla="*/ 5821871 w 6466757"/>
              <a:gd name="connsiteY2802" fmla="*/ 3623981 h 5537200"/>
              <a:gd name="connsiteX2803" fmla="*/ 5958358 w 6466757"/>
              <a:gd name="connsiteY2803" fmla="*/ 3566167 h 5537200"/>
              <a:gd name="connsiteX2804" fmla="*/ 5948821 w 6466757"/>
              <a:gd name="connsiteY2804" fmla="*/ 3609676 h 5537200"/>
              <a:gd name="connsiteX2805" fmla="*/ 5910081 w 6466757"/>
              <a:gd name="connsiteY2805" fmla="*/ 3595372 h 5537200"/>
              <a:gd name="connsiteX2806" fmla="*/ 5895181 w 6466757"/>
              <a:gd name="connsiteY2806" fmla="*/ 3634113 h 5537200"/>
              <a:gd name="connsiteX2807" fmla="*/ 5841539 w 6466757"/>
              <a:gd name="connsiteY2807" fmla="*/ 3663318 h 5537200"/>
              <a:gd name="connsiteX2808" fmla="*/ 5856439 w 6466757"/>
              <a:gd name="connsiteY2808" fmla="*/ 3687158 h 5537200"/>
              <a:gd name="connsiteX2809" fmla="*/ 5905312 w 6466757"/>
              <a:gd name="connsiteY2809" fmla="*/ 3648417 h 5537200"/>
              <a:gd name="connsiteX2810" fmla="*/ 5914849 w 6466757"/>
              <a:gd name="connsiteY2810" fmla="*/ 3629345 h 5537200"/>
              <a:gd name="connsiteX2811" fmla="*/ 5978027 w 6466757"/>
              <a:gd name="connsiteY2811" fmla="*/ 3600140 h 5537200"/>
              <a:gd name="connsiteX2812" fmla="*/ 5939285 w 6466757"/>
              <a:gd name="connsiteY2812" fmla="*/ 3634113 h 5537200"/>
              <a:gd name="connsiteX2813" fmla="*/ 5944053 w 6466757"/>
              <a:gd name="connsiteY2813" fmla="*/ 3657954 h 5537200"/>
              <a:gd name="connsiteX2814" fmla="*/ 5919617 w 6466757"/>
              <a:gd name="connsiteY2814" fmla="*/ 3672258 h 5537200"/>
              <a:gd name="connsiteX2815" fmla="*/ 5988158 w 6466757"/>
              <a:gd name="connsiteY2815" fmla="*/ 3648417 h 5537200"/>
              <a:gd name="connsiteX2816" fmla="*/ 5895776 w 6466757"/>
              <a:gd name="connsiteY2816" fmla="*/ 3706231 h 5537200"/>
              <a:gd name="connsiteX2817" fmla="*/ 5764057 w 6466757"/>
              <a:gd name="connsiteY2817" fmla="*/ 3788480 h 5537200"/>
              <a:gd name="connsiteX2818" fmla="*/ 5739620 w 6466757"/>
              <a:gd name="connsiteY2818" fmla="*/ 3764640 h 5537200"/>
              <a:gd name="connsiteX2819" fmla="*/ 5754521 w 6466757"/>
              <a:gd name="connsiteY2819" fmla="*/ 3740799 h 5537200"/>
              <a:gd name="connsiteX2820" fmla="*/ 5739620 w 6466757"/>
              <a:gd name="connsiteY2820" fmla="*/ 3721728 h 5537200"/>
              <a:gd name="connsiteX2821" fmla="*/ 5715184 w 6466757"/>
              <a:gd name="connsiteY2821" fmla="*/ 3731264 h 5537200"/>
              <a:gd name="connsiteX2822" fmla="*/ 5700283 w 6466757"/>
              <a:gd name="connsiteY2822" fmla="*/ 3765236 h 5537200"/>
              <a:gd name="connsiteX2823" fmla="*/ 5709820 w 6466757"/>
              <a:gd name="connsiteY2823" fmla="*/ 3784308 h 5537200"/>
              <a:gd name="connsiteX2824" fmla="*/ 5680615 w 6466757"/>
              <a:gd name="connsiteY2824" fmla="*/ 3846890 h 5537200"/>
              <a:gd name="connsiteX2825" fmla="*/ 5617437 w 6466757"/>
              <a:gd name="connsiteY2825" fmla="*/ 3876095 h 5537200"/>
              <a:gd name="connsiteX2826" fmla="*/ 5597769 w 6466757"/>
              <a:gd name="connsiteY2826" fmla="*/ 3866559 h 5537200"/>
              <a:gd name="connsiteX2827" fmla="*/ 5582869 w 6466757"/>
              <a:gd name="connsiteY2827" fmla="*/ 3895763 h 5537200"/>
              <a:gd name="connsiteX2828" fmla="*/ 5567967 w 6466757"/>
              <a:gd name="connsiteY2828" fmla="*/ 3881459 h 5537200"/>
              <a:gd name="connsiteX2829" fmla="*/ 5587637 w 6466757"/>
              <a:gd name="connsiteY2829" fmla="*/ 3920200 h 5537200"/>
              <a:gd name="connsiteX2830" fmla="*/ 5631741 w 6466757"/>
              <a:gd name="connsiteY2830" fmla="*/ 3896359 h 5537200"/>
              <a:gd name="connsiteX2831" fmla="*/ 5622205 w 6466757"/>
              <a:gd name="connsiteY2831" fmla="*/ 3920200 h 5537200"/>
              <a:gd name="connsiteX2832" fmla="*/ 5646643 w 6466757"/>
              <a:gd name="connsiteY2832" fmla="*/ 3924968 h 5537200"/>
              <a:gd name="connsiteX2833" fmla="*/ 5641874 w 6466757"/>
              <a:gd name="connsiteY2833" fmla="*/ 3948808 h 5537200"/>
              <a:gd name="connsiteX2834" fmla="*/ 5651410 w 6466757"/>
              <a:gd name="connsiteY2834" fmla="*/ 3967881 h 5537200"/>
              <a:gd name="connsiteX2835" fmla="*/ 5734256 w 6466757"/>
              <a:gd name="connsiteY2835" fmla="*/ 3933908 h 5537200"/>
              <a:gd name="connsiteX2836" fmla="*/ 5695515 w 6466757"/>
              <a:gd name="connsiteY2836" fmla="*/ 3963113 h 5537200"/>
              <a:gd name="connsiteX2837" fmla="*/ 5695515 w 6466757"/>
              <a:gd name="connsiteY2837" fmla="*/ 3992317 h 5537200"/>
              <a:gd name="connsiteX2838" fmla="*/ 5666310 w 6466757"/>
              <a:gd name="connsiteY2838" fmla="*/ 4021523 h 5537200"/>
              <a:gd name="connsiteX2839" fmla="*/ 5651410 w 6466757"/>
              <a:gd name="connsiteY2839" fmla="*/ 4011986 h 5537200"/>
              <a:gd name="connsiteX2840" fmla="*/ 5636510 w 6466757"/>
              <a:gd name="connsiteY2840" fmla="*/ 4021523 h 5537200"/>
              <a:gd name="connsiteX2841" fmla="*/ 5656179 w 6466757"/>
              <a:gd name="connsiteY2841" fmla="*/ 4045363 h 5537200"/>
              <a:gd name="connsiteX2842" fmla="*/ 5734256 w 6466757"/>
              <a:gd name="connsiteY2842" fmla="*/ 3992317 h 5537200"/>
              <a:gd name="connsiteX2843" fmla="*/ 5812333 w 6466757"/>
              <a:gd name="connsiteY2843" fmla="*/ 3978014 h 5537200"/>
              <a:gd name="connsiteX2844" fmla="*/ 5812333 w 6466757"/>
              <a:gd name="connsiteY2844" fmla="*/ 4001854 h 5537200"/>
              <a:gd name="connsiteX2845" fmla="*/ 5836771 w 6466757"/>
              <a:gd name="connsiteY2845" fmla="*/ 4006622 h 5537200"/>
              <a:gd name="connsiteX2846" fmla="*/ 5778361 w 6466757"/>
              <a:gd name="connsiteY2846" fmla="*/ 4040595 h 5537200"/>
              <a:gd name="connsiteX2847" fmla="*/ 5812333 w 6466757"/>
              <a:gd name="connsiteY2847" fmla="*/ 3997086 h 5537200"/>
              <a:gd name="connsiteX2848" fmla="*/ 5743792 w 6466757"/>
              <a:gd name="connsiteY2848" fmla="*/ 4054899 h 5537200"/>
              <a:gd name="connsiteX2849" fmla="*/ 5768229 w 6466757"/>
              <a:gd name="connsiteY2849" fmla="*/ 4035826 h 5537200"/>
              <a:gd name="connsiteX2850" fmla="*/ 5734256 w 6466757"/>
              <a:gd name="connsiteY2850" fmla="*/ 4079336 h 5537200"/>
              <a:gd name="connsiteX2851" fmla="*/ 5709820 w 6466757"/>
              <a:gd name="connsiteY2851" fmla="*/ 4069799 h 5537200"/>
              <a:gd name="connsiteX2852" fmla="*/ 5694919 w 6466757"/>
              <a:gd name="connsiteY2852" fmla="*/ 4088872 h 5537200"/>
              <a:gd name="connsiteX2853" fmla="*/ 5719356 w 6466757"/>
              <a:gd name="connsiteY2853" fmla="*/ 4112712 h 5537200"/>
              <a:gd name="connsiteX2854" fmla="*/ 5875511 w 6466757"/>
              <a:gd name="connsiteY2854" fmla="*/ 4011390 h 5537200"/>
              <a:gd name="connsiteX2855" fmla="*/ 5860611 w 6466757"/>
              <a:gd name="connsiteY2855" fmla="*/ 3987550 h 5537200"/>
              <a:gd name="connsiteX2856" fmla="*/ 5865379 w 6466757"/>
              <a:gd name="connsiteY2856" fmla="*/ 3973245 h 5537200"/>
              <a:gd name="connsiteX2857" fmla="*/ 5855843 w 6466757"/>
              <a:gd name="connsiteY2857" fmla="*/ 3973245 h 5537200"/>
              <a:gd name="connsiteX2858" fmla="*/ 5860611 w 6466757"/>
              <a:gd name="connsiteY2858" fmla="*/ 3939272 h 5537200"/>
              <a:gd name="connsiteX2859" fmla="*/ 5894584 w 6466757"/>
              <a:gd name="connsiteY2859" fmla="*/ 3924968 h 5537200"/>
              <a:gd name="connsiteX2860" fmla="*/ 5885048 w 6466757"/>
              <a:gd name="connsiteY2860" fmla="*/ 3901127 h 5537200"/>
              <a:gd name="connsiteX2861" fmla="*/ 5963127 w 6466757"/>
              <a:gd name="connsiteY2861" fmla="*/ 3882054 h 5537200"/>
              <a:gd name="connsiteX2862" fmla="*/ 5958358 w 6466757"/>
              <a:gd name="connsiteY2862" fmla="*/ 3896359 h 5537200"/>
              <a:gd name="connsiteX2863" fmla="*/ 6050739 w 6466757"/>
              <a:gd name="connsiteY2863" fmla="*/ 3838545 h 5537200"/>
              <a:gd name="connsiteX2864" fmla="*/ 6070408 w 6466757"/>
              <a:gd name="connsiteY2864" fmla="*/ 3852850 h 5537200"/>
              <a:gd name="connsiteX2865" fmla="*/ 6041203 w 6466757"/>
              <a:gd name="connsiteY2865" fmla="*/ 3886823 h 5537200"/>
              <a:gd name="connsiteX2866" fmla="*/ 6016767 w 6466757"/>
              <a:gd name="connsiteY2866" fmla="*/ 3882054 h 5537200"/>
              <a:gd name="connsiteX2867" fmla="*/ 6007231 w 6466757"/>
              <a:gd name="connsiteY2867" fmla="*/ 3916027 h 5537200"/>
              <a:gd name="connsiteX2868" fmla="*/ 5968491 w 6466757"/>
              <a:gd name="connsiteY2868" fmla="*/ 3935100 h 5537200"/>
              <a:gd name="connsiteX2869" fmla="*/ 5973258 w 6466757"/>
              <a:gd name="connsiteY2869" fmla="*/ 3964305 h 5537200"/>
              <a:gd name="connsiteX2870" fmla="*/ 5953589 w 6466757"/>
              <a:gd name="connsiteY2870" fmla="*/ 3998278 h 5537200"/>
              <a:gd name="connsiteX2871" fmla="*/ 5875511 w 6466757"/>
              <a:gd name="connsiteY2871" fmla="*/ 4051323 h 5537200"/>
              <a:gd name="connsiteX2872" fmla="*/ 5904717 w 6466757"/>
              <a:gd name="connsiteY2872" fmla="*/ 4046555 h 5537200"/>
              <a:gd name="connsiteX2873" fmla="*/ 5875511 w 6466757"/>
              <a:gd name="connsiteY2873" fmla="*/ 4099600 h 5537200"/>
              <a:gd name="connsiteX2874" fmla="*/ 5978027 w 6466757"/>
              <a:gd name="connsiteY2874" fmla="*/ 4056091 h 5537200"/>
              <a:gd name="connsiteX2875" fmla="*/ 5904717 w 6466757"/>
              <a:gd name="connsiteY2875" fmla="*/ 4128209 h 5537200"/>
              <a:gd name="connsiteX2876" fmla="*/ 5929153 w 6466757"/>
              <a:gd name="connsiteY2876" fmla="*/ 4123440 h 5537200"/>
              <a:gd name="connsiteX2877" fmla="*/ 5944053 w 6466757"/>
              <a:gd name="connsiteY2877" fmla="*/ 4137745 h 5537200"/>
              <a:gd name="connsiteX2878" fmla="*/ 6051335 w 6466757"/>
              <a:gd name="connsiteY2878" fmla="*/ 4099005 h 5537200"/>
              <a:gd name="connsiteX2879" fmla="*/ 6022132 w 6466757"/>
              <a:gd name="connsiteY2879" fmla="*/ 4152049 h 5537200"/>
              <a:gd name="connsiteX2880" fmla="*/ 6022132 w 6466757"/>
              <a:gd name="connsiteY2880" fmla="*/ 4137745 h 5537200"/>
              <a:gd name="connsiteX2881" fmla="*/ 5929749 w 6466757"/>
              <a:gd name="connsiteY2881" fmla="*/ 4215227 h 5537200"/>
              <a:gd name="connsiteX2882" fmla="*/ 5910081 w 6466757"/>
              <a:gd name="connsiteY2882" fmla="*/ 4229531 h 5537200"/>
              <a:gd name="connsiteX2883" fmla="*/ 5807566 w 6466757"/>
              <a:gd name="connsiteY2883" fmla="*/ 4258736 h 5537200"/>
              <a:gd name="connsiteX2884" fmla="*/ 5899949 w 6466757"/>
              <a:gd name="connsiteY2884" fmla="*/ 4132977 h 5537200"/>
              <a:gd name="connsiteX2885" fmla="*/ 5865975 w 6466757"/>
              <a:gd name="connsiteY2885" fmla="*/ 4123440 h 5537200"/>
              <a:gd name="connsiteX2886" fmla="*/ 5870743 w 6466757"/>
              <a:gd name="connsiteY2886" fmla="*/ 4094236 h 5537200"/>
              <a:gd name="connsiteX2887" fmla="*/ 5855843 w 6466757"/>
              <a:gd name="connsiteY2887" fmla="*/ 4103772 h 5537200"/>
              <a:gd name="connsiteX2888" fmla="*/ 5851075 w 6466757"/>
              <a:gd name="connsiteY2888" fmla="*/ 4084700 h 5537200"/>
              <a:gd name="connsiteX2889" fmla="*/ 5787897 w 6466757"/>
              <a:gd name="connsiteY2889" fmla="*/ 4142513 h 5537200"/>
              <a:gd name="connsiteX2890" fmla="*/ 5783129 w 6466757"/>
              <a:gd name="connsiteY2890" fmla="*/ 4123440 h 5537200"/>
              <a:gd name="connsiteX2891" fmla="*/ 5749156 w 6466757"/>
              <a:gd name="connsiteY2891" fmla="*/ 4147281 h 5537200"/>
              <a:gd name="connsiteX2892" fmla="*/ 5719951 w 6466757"/>
              <a:gd name="connsiteY2892" fmla="*/ 4152049 h 5537200"/>
              <a:gd name="connsiteX2893" fmla="*/ 5651410 w 6466757"/>
              <a:gd name="connsiteY2893" fmla="*/ 4209863 h 5537200"/>
              <a:gd name="connsiteX2894" fmla="*/ 5607305 w 6466757"/>
              <a:gd name="connsiteY2894" fmla="*/ 4214631 h 5537200"/>
              <a:gd name="connsiteX2895" fmla="*/ 5636510 w 6466757"/>
              <a:gd name="connsiteY2895" fmla="*/ 4185427 h 5537200"/>
              <a:gd name="connsiteX2896" fmla="*/ 5558431 w 6466757"/>
              <a:gd name="connsiteY2896" fmla="*/ 4214631 h 5537200"/>
              <a:gd name="connsiteX2897" fmla="*/ 5514326 w 6466757"/>
              <a:gd name="connsiteY2897" fmla="*/ 4286749 h 5537200"/>
              <a:gd name="connsiteX2898" fmla="*/ 5533995 w 6466757"/>
              <a:gd name="connsiteY2898" fmla="*/ 4248008 h 5537200"/>
              <a:gd name="connsiteX2899" fmla="*/ 5500021 w 6466757"/>
              <a:gd name="connsiteY2899" fmla="*/ 4233703 h 5537200"/>
              <a:gd name="connsiteX2900" fmla="*/ 5587637 w 6466757"/>
              <a:gd name="connsiteY2900" fmla="*/ 4171122 h 5537200"/>
              <a:gd name="connsiteX2901" fmla="*/ 5587637 w 6466757"/>
              <a:gd name="connsiteY2901" fmla="*/ 4118076 h 5537200"/>
              <a:gd name="connsiteX2902" fmla="*/ 5597173 w 6466757"/>
              <a:gd name="connsiteY2902" fmla="*/ 4137149 h 5537200"/>
              <a:gd name="connsiteX2903" fmla="*/ 5616841 w 6466757"/>
              <a:gd name="connsiteY2903" fmla="*/ 4132381 h 5537200"/>
              <a:gd name="connsiteX2904" fmla="*/ 5601941 w 6466757"/>
              <a:gd name="connsiteY2904" fmla="*/ 4093640 h 5537200"/>
              <a:gd name="connsiteX2905" fmla="*/ 5631145 w 6466757"/>
              <a:gd name="connsiteY2905" fmla="*/ 4069799 h 5537200"/>
              <a:gd name="connsiteX2906" fmla="*/ 5631145 w 6466757"/>
              <a:gd name="connsiteY2906" fmla="*/ 4045959 h 5537200"/>
              <a:gd name="connsiteX2907" fmla="*/ 5548300 w 6466757"/>
              <a:gd name="connsiteY2907" fmla="*/ 4113308 h 5537200"/>
              <a:gd name="connsiteX2908" fmla="*/ 5538763 w 6466757"/>
              <a:gd name="connsiteY2908" fmla="*/ 4103772 h 5537200"/>
              <a:gd name="connsiteX2909" fmla="*/ 5514326 w 6466757"/>
              <a:gd name="connsiteY2909" fmla="*/ 4113308 h 5537200"/>
              <a:gd name="connsiteX2910" fmla="*/ 5533995 w 6466757"/>
              <a:gd name="connsiteY2910" fmla="*/ 4079336 h 5537200"/>
              <a:gd name="connsiteX2911" fmla="*/ 5500021 w 6466757"/>
              <a:gd name="connsiteY2911" fmla="*/ 4065032 h 5537200"/>
              <a:gd name="connsiteX2912" fmla="*/ 5538763 w 6466757"/>
              <a:gd name="connsiteY2912" fmla="*/ 4050727 h 5537200"/>
              <a:gd name="connsiteX2913" fmla="*/ 5543531 w 6466757"/>
              <a:gd name="connsiteY2913" fmla="*/ 4055496 h 5537200"/>
              <a:gd name="connsiteX2914" fmla="*/ 5563200 w 6466757"/>
              <a:gd name="connsiteY2914" fmla="*/ 4016754 h 5537200"/>
              <a:gd name="connsiteX2915" fmla="*/ 5597173 w 6466757"/>
              <a:gd name="connsiteY2915" fmla="*/ 4016754 h 5537200"/>
              <a:gd name="connsiteX2916" fmla="*/ 5612073 w 6466757"/>
              <a:gd name="connsiteY2916" fmla="*/ 3992914 h 5537200"/>
              <a:gd name="connsiteX2917" fmla="*/ 5592405 w 6466757"/>
              <a:gd name="connsiteY2917" fmla="*/ 3958941 h 5537200"/>
              <a:gd name="connsiteX2918" fmla="*/ 5601941 w 6466757"/>
              <a:gd name="connsiteY2918" fmla="*/ 3924968 h 5537200"/>
              <a:gd name="connsiteX2919" fmla="*/ 5563200 w 6466757"/>
              <a:gd name="connsiteY2919" fmla="*/ 3939272 h 5537200"/>
              <a:gd name="connsiteX2920" fmla="*/ 5572736 w 6466757"/>
              <a:gd name="connsiteY2920" fmla="*/ 3920200 h 5537200"/>
              <a:gd name="connsiteX2921" fmla="*/ 5514326 w 6466757"/>
              <a:gd name="connsiteY2921" fmla="*/ 3929736 h 5537200"/>
              <a:gd name="connsiteX2922" fmla="*/ 5529227 w 6466757"/>
              <a:gd name="connsiteY2922" fmla="*/ 3900532 h 5537200"/>
              <a:gd name="connsiteX2923" fmla="*/ 5495254 w 6466757"/>
              <a:gd name="connsiteY2923" fmla="*/ 3866559 h 5537200"/>
              <a:gd name="connsiteX2924" fmla="*/ 5436844 w 6466757"/>
              <a:gd name="connsiteY2924" fmla="*/ 3924372 h 5537200"/>
              <a:gd name="connsiteX2925" fmla="*/ 5407639 w 6466757"/>
              <a:gd name="connsiteY2925" fmla="*/ 3910068 h 5537200"/>
              <a:gd name="connsiteX2926" fmla="*/ 5446381 w 6466757"/>
              <a:gd name="connsiteY2926" fmla="*/ 3933908 h 5537200"/>
              <a:gd name="connsiteX2927" fmla="*/ 5383204 w 6466757"/>
              <a:gd name="connsiteY2927" fmla="*/ 3991722 h 5537200"/>
              <a:gd name="connsiteX2928" fmla="*/ 5349231 w 6466757"/>
              <a:gd name="connsiteY2928" fmla="*/ 3952981 h 5537200"/>
              <a:gd name="connsiteX2929" fmla="*/ 5334331 w 6466757"/>
              <a:gd name="connsiteY2929" fmla="*/ 3982186 h 5537200"/>
              <a:gd name="connsiteX2930" fmla="*/ 5319430 w 6466757"/>
              <a:gd name="connsiteY2930" fmla="*/ 3972650 h 5537200"/>
              <a:gd name="connsiteX2931" fmla="*/ 5328965 w 6466757"/>
              <a:gd name="connsiteY2931" fmla="*/ 3948808 h 5537200"/>
              <a:gd name="connsiteX2932" fmla="*/ 5324199 w 6466757"/>
              <a:gd name="connsiteY2932" fmla="*/ 3939272 h 5537200"/>
              <a:gd name="connsiteX2933" fmla="*/ 5294994 w 6466757"/>
              <a:gd name="connsiteY2933" fmla="*/ 3978014 h 5537200"/>
              <a:gd name="connsiteX2934" fmla="*/ 5261021 w 6466757"/>
              <a:gd name="connsiteY2934" fmla="*/ 4021523 h 5537200"/>
              <a:gd name="connsiteX2935" fmla="*/ 5261021 w 6466757"/>
              <a:gd name="connsiteY2935" fmla="*/ 3997682 h 5537200"/>
              <a:gd name="connsiteX2936" fmla="*/ 5251484 w 6466757"/>
              <a:gd name="connsiteY2936" fmla="*/ 4011986 h 5537200"/>
              <a:gd name="connsiteX2937" fmla="*/ 5256253 w 6466757"/>
              <a:gd name="connsiteY2937" fmla="*/ 3978014 h 5537200"/>
              <a:gd name="connsiteX2938" fmla="*/ 5168638 w 6466757"/>
              <a:gd name="connsiteY2938" fmla="*/ 3992317 h 5537200"/>
              <a:gd name="connsiteX2939" fmla="*/ 5183539 w 6466757"/>
              <a:gd name="connsiteY2939" fmla="*/ 4026290 h 5537200"/>
              <a:gd name="connsiteX2940" fmla="*/ 5203207 w 6466757"/>
              <a:gd name="connsiteY2940" fmla="*/ 4007218 h 5537200"/>
              <a:gd name="connsiteX2941" fmla="*/ 5232412 w 6466757"/>
              <a:gd name="connsiteY2941" fmla="*/ 4021523 h 5537200"/>
              <a:gd name="connsiteX2942" fmla="*/ 5198439 w 6466757"/>
              <a:gd name="connsiteY2942" fmla="*/ 4088872 h 5537200"/>
              <a:gd name="connsiteX2943" fmla="*/ 5227643 w 6466757"/>
              <a:gd name="connsiteY2943" fmla="*/ 4054899 h 5537200"/>
              <a:gd name="connsiteX2944" fmla="*/ 5256849 w 6466757"/>
              <a:gd name="connsiteY2944" fmla="*/ 4054899 h 5537200"/>
              <a:gd name="connsiteX2945" fmla="*/ 5252081 w 6466757"/>
              <a:gd name="connsiteY2945" fmla="*/ 4088872 h 5537200"/>
              <a:gd name="connsiteX2946" fmla="*/ 5106057 w 6466757"/>
              <a:gd name="connsiteY2946" fmla="*/ 4156221 h 5537200"/>
              <a:gd name="connsiteX2947" fmla="*/ 5110825 w 6466757"/>
              <a:gd name="connsiteY2947" fmla="*/ 4175294 h 5537200"/>
              <a:gd name="connsiteX2948" fmla="*/ 5066720 w 6466757"/>
              <a:gd name="connsiteY2948" fmla="*/ 4189599 h 5537200"/>
              <a:gd name="connsiteX2949" fmla="*/ 5066720 w 6466757"/>
              <a:gd name="connsiteY2949" fmla="*/ 4228339 h 5537200"/>
              <a:gd name="connsiteX2950" fmla="*/ 5061951 w 6466757"/>
              <a:gd name="connsiteY2950" fmla="*/ 4204499 h 5537200"/>
              <a:gd name="connsiteX2951" fmla="*/ 5047051 w 6466757"/>
              <a:gd name="connsiteY2951" fmla="*/ 4209267 h 5537200"/>
              <a:gd name="connsiteX2952" fmla="*/ 5051819 w 6466757"/>
              <a:gd name="connsiteY2952" fmla="*/ 4271848 h 5537200"/>
              <a:gd name="connsiteX2953" fmla="*/ 5110229 w 6466757"/>
              <a:gd name="connsiteY2953" fmla="*/ 4214035 h 5537200"/>
              <a:gd name="connsiteX2954" fmla="*/ 5076256 w 6466757"/>
              <a:gd name="connsiteY2954" fmla="*/ 4271848 h 5537200"/>
              <a:gd name="connsiteX2955" fmla="*/ 5095925 w 6466757"/>
              <a:gd name="connsiteY2955" fmla="*/ 4276617 h 5537200"/>
              <a:gd name="connsiteX2956" fmla="*/ 5105461 w 6466757"/>
              <a:gd name="connsiteY2956" fmla="*/ 4324894 h 5537200"/>
              <a:gd name="connsiteX2957" fmla="*/ 5149566 w 6466757"/>
              <a:gd name="connsiteY2957" fmla="*/ 4305821 h 5537200"/>
              <a:gd name="connsiteX2958" fmla="*/ 5154333 w 6466757"/>
              <a:gd name="connsiteY2958" fmla="*/ 4329662 h 5537200"/>
              <a:gd name="connsiteX2959" fmla="*/ 5115593 w 6466757"/>
              <a:gd name="connsiteY2959" fmla="*/ 4334430 h 5537200"/>
              <a:gd name="connsiteX2960" fmla="*/ 5125129 w 6466757"/>
              <a:gd name="connsiteY2960" fmla="*/ 4353503 h 5537200"/>
              <a:gd name="connsiteX2961" fmla="*/ 5081025 w 6466757"/>
              <a:gd name="connsiteY2961" fmla="*/ 4348735 h 5537200"/>
              <a:gd name="connsiteX2962" fmla="*/ 5095925 w 6466757"/>
              <a:gd name="connsiteY2962" fmla="*/ 4319530 h 5537200"/>
              <a:gd name="connsiteX2963" fmla="*/ 5081025 w 6466757"/>
              <a:gd name="connsiteY2963" fmla="*/ 4309993 h 5537200"/>
              <a:gd name="connsiteX2964" fmla="*/ 5071489 w 6466757"/>
              <a:gd name="connsiteY2964" fmla="*/ 4333834 h 5537200"/>
              <a:gd name="connsiteX2965" fmla="*/ 5071489 w 6466757"/>
              <a:gd name="connsiteY2965" fmla="*/ 4299862 h 5537200"/>
              <a:gd name="connsiteX2966" fmla="*/ 5047051 w 6466757"/>
              <a:gd name="connsiteY2966" fmla="*/ 4309398 h 5537200"/>
              <a:gd name="connsiteX2967" fmla="*/ 5013079 w 6466757"/>
              <a:gd name="connsiteY2967" fmla="*/ 4285557 h 5537200"/>
              <a:gd name="connsiteX2968" fmla="*/ 5032747 w 6466757"/>
              <a:gd name="connsiteY2968" fmla="*/ 4271253 h 5537200"/>
              <a:gd name="connsiteX2969" fmla="*/ 5013079 w 6466757"/>
              <a:gd name="connsiteY2969" fmla="*/ 4242048 h 5537200"/>
              <a:gd name="connsiteX2970" fmla="*/ 5027979 w 6466757"/>
              <a:gd name="connsiteY2970" fmla="*/ 4232511 h 5537200"/>
              <a:gd name="connsiteX2971" fmla="*/ 5013079 w 6466757"/>
              <a:gd name="connsiteY2971" fmla="*/ 4193771 h 5537200"/>
              <a:gd name="connsiteX2972" fmla="*/ 5047051 w 6466757"/>
              <a:gd name="connsiteY2972" fmla="*/ 4150262 h 5537200"/>
              <a:gd name="connsiteX2973" fmla="*/ 4930233 w 6466757"/>
              <a:gd name="connsiteY2973" fmla="*/ 4227744 h 5537200"/>
              <a:gd name="connsiteX2974" fmla="*/ 4939769 w 6466757"/>
              <a:gd name="connsiteY2974" fmla="*/ 4276021 h 5537200"/>
              <a:gd name="connsiteX2975" fmla="*/ 4930233 w 6466757"/>
              <a:gd name="connsiteY2975" fmla="*/ 4305226 h 5537200"/>
              <a:gd name="connsiteX2976" fmla="*/ 4881359 w 6466757"/>
              <a:gd name="connsiteY2976" fmla="*/ 4334430 h 5537200"/>
              <a:gd name="connsiteX2977" fmla="*/ 4920100 w 6466757"/>
              <a:gd name="connsiteY2977" fmla="*/ 4353503 h 5537200"/>
              <a:gd name="connsiteX2978" fmla="*/ 4875995 w 6466757"/>
              <a:gd name="connsiteY2978" fmla="*/ 4401779 h 5537200"/>
              <a:gd name="connsiteX2979" fmla="*/ 4885531 w 6466757"/>
              <a:gd name="connsiteY2979" fmla="*/ 4367807 h 5537200"/>
              <a:gd name="connsiteX2980" fmla="*/ 4861095 w 6466757"/>
              <a:gd name="connsiteY2980" fmla="*/ 4363039 h 5537200"/>
              <a:gd name="connsiteX2981" fmla="*/ 4880763 w 6466757"/>
              <a:gd name="connsiteY2981" fmla="*/ 4348735 h 5537200"/>
              <a:gd name="connsiteX2982" fmla="*/ 4822354 w 6466757"/>
              <a:gd name="connsiteY2982" fmla="*/ 4348735 h 5537200"/>
              <a:gd name="connsiteX2983" fmla="*/ 4831890 w 6466757"/>
              <a:gd name="connsiteY2983" fmla="*/ 4334430 h 5537200"/>
              <a:gd name="connsiteX2984" fmla="*/ 4797917 w 6466757"/>
              <a:gd name="connsiteY2984" fmla="*/ 4315357 h 5537200"/>
              <a:gd name="connsiteX2985" fmla="*/ 4744276 w 6466757"/>
              <a:gd name="connsiteY2985" fmla="*/ 4435752 h 5537200"/>
              <a:gd name="connsiteX2986" fmla="*/ 4710303 w 6466757"/>
              <a:gd name="connsiteY2986" fmla="*/ 4430985 h 5537200"/>
              <a:gd name="connsiteX2987" fmla="*/ 4666199 w 6466757"/>
              <a:gd name="connsiteY2987" fmla="*/ 4454825 h 5537200"/>
              <a:gd name="connsiteX2988" fmla="*/ 4670966 w 6466757"/>
              <a:gd name="connsiteY2988" fmla="*/ 4484030 h 5537200"/>
              <a:gd name="connsiteX2989" fmla="*/ 4607789 w 6466757"/>
              <a:gd name="connsiteY2989" fmla="*/ 4474494 h 5537200"/>
              <a:gd name="connsiteX2990" fmla="*/ 4529711 w 6466757"/>
              <a:gd name="connsiteY2990" fmla="*/ 4527539 h 5537200"/>
              <a:gd name="connsiteX2991" fmla="*/ 4476069 w 6466757"/>
              <a:gd name="connsiteY2991" fmla="*/ 4561512 h 5537200"/>
              <a:gd name="connsiteX2992" fmla="*/ 4485605 w 6466757"/>
              <a:gd name="connsiteY2992" fmla="*/ 4547207 h 5537200"/>
              <a:gd name="connsiteX2993" fmla="*/ 4465937 w 6466757"/>
              <a:gd name="connsiteY2993" fmla="*/ 4532903 h 5537200"/>
              <a:gd name="connsiteX2994" fmla="*/ 4451037 w 6466757"/>
              <a:gd name="connsiteY2994" fmla="*/ 4576412 h 5537200"/>
              <a:gd name="connsiteX2995" fmla="*/ 4436136 w 6466757"/>
              <a:gd name="connsiteY2995" fmla="*/ 4581180 h 5537200"/>
              <a:gd name="connsiteX2996" fmla="*/ 4445673 w 6466757"/>
              <a:gd name="connsiteY2996" fmla="*/ 4566876 h 5537200"/>
              <a:gd name="connsiteX2997" fmla="*/ 4416469 w 6466757"/>
              <a:gd name="connsiteY2997" fmla="*/ 4557340 h 5537200"/>
              <a:gd name="connsiteX2998" fmla="*/ 4416469 w 6466757"/>
              <a:gd name="connsiteY2998" fmla="*/ 4576412 h 5537200"/>
              <a:gd name="connsiteX2999" fmla="*/ 4338390 w 6466757"/>
              <a:gd name="connsiteY2999" fmla="*/ 4619921 h 5537200"/>
              <a:gd name="connsiteX3000" fmla="*/ 4323490 w 6466757"/>
              <a:gd name="connsiteY3000" fmla="*/ 4600849 h 5537200"/>
              <a:gd name="connsiteX3001" fmla="*/ 4220975 w 6466757"/>
              <a:gd name="connsiteY3001" fmla="*/ 4649126 h 5537200"/>
              <a:gd name="connsiteX3002" fmla="*/ 4235875 w 6466757"/>
              <a:gd name="connsiteY3002" fmla="*/ 4634822 h 5537200"/>
              <a:gd name="connsiteX3003" fmla="*/ 4191770 w 6466757"/>
              <a:gd name="connsiteY3003" fmla="*/ 4664026 h 5537200"/>
              <a:gd name="connsiteX3004" fmla="*/ 4128593 w 6466757"/>
              <a:gd name="connsiteY3004" fmla="*/ 4683099 h 5537200"/>
              <a:gd name="connsiteX3005" fmla="*/ 4104157 w 6466757"/>
              <a:gd name="connsiteY3005" fmla="*/ 4687867 h 5537200"/>
              <a:gd name="connsiteX3006" fmla="*/ 3962901 w 6466757"/>
              <a:gd name="connsiteY3006" fmla="*/ 4755216 h 5537200"/>
              <a:gd name="connsiteX3007" fmla="*/ 3958132 w 6466757"/>
              <a:gd name="connsiteY3007" fmla="*/ 4798726 h 5537200"/>
              <a:gd name="connsiteX3008" fmla="*/ 4002238 w 6466757"/>
              <a:gd name="connsiteY3008" fmla="*/ 4779653 h 5537200"/>
              <a:gd name="connsiteX3009" fmla="*/ 3924160 w 6466757"/>
              <a:gd name="connsiteY3009" fmla="*/ 4813626 h 5537200"/>
              <a:gd name="connsiteX3010" fmla="*/ 3909259 w 6466757"/>
              <a:gd name="connsiteY3010" fmla="*/ 4784422 h 5537200"/>
              <a:gd name="connsiteX3011" fmla="*/ 3831181 w 6466757"/>
              <a:gd name="connsiteY3011" fmla="*/ 4837466 h 5537200"/>
              <a:gd name="connsiteX3012" fmla="*/ 3835949 w 6466757"/>
              <a:gd name="connsiteY3012" fmla="*/ 4813626 h 5537200"/>
              <a:gd name="connsiteX3013" fmla="*/ 3782308 w 6466757"/>
              <a:gd name="connsiteY3013" fmla="*/ 4861903 h 5537200"/>
              <a:gd name="connsiteX3014" fmla="*/ 3719131 w 6466757"/>
              <a:gd name="connsiteY3014" fmla="*/ 4838063 h 5537200"/>
              <a:gd name="connsiteX3015" fmla="*/ 3587411 w 6466757"/>
              <a:gd name="connsiteY3015" fmla="*/ 4895876 h 5537200"/>
              <a:gd name="connsiteX3016" fmla="*/ 3636285 w 6466757"/>
              <a:gd name="connsiteY3016" fmla="*/ 4910180 h 5537200"/>
              <a:gd name="connsiteX3017" fmla="*/ 3689926 w 6466757"/>
              <a:gd name="connsiteY3017" fmla="*/ 4876208 h 5537200"/>
              <a:gd name="connsiteX3018" fmla="*/ 3689926 w 6466757"/>
              <a:gd name="connsiteY3018" fmla="*/ 4895280 h 5537200"/>
              <a:gd name="connsiteX3019" fmla="*/ 3592180 w 6466757"/>
              <a:gd name="connsiteY3019" fmla="*/ 4938789 h 5537200"/>
              <a:gd name="connsiteX3020" fmla="*/ 3592180 w 6466757"/>
              <a:gd name="connsiteY3020" fmla="*/ 4957862 h 5537200"/>
              <a:gd name="connsiteX3021" fmla="*/ 3621385 w 6466757"/>
              <a:gd name="connsiteY3021" fmla="*/ 4934021 h 5537200"/>
              <a:gd name="connsiteX3022" fmla="*/ 3650589 w 6466757"/>
              <a:gd name="connsiteY3022" fmla="*/ 4943557 h 5537200"/>
              <a:gd name="connsiteX3023" fmla="*/ 3903895 w 6466757"/>
              <a:gd name="connsiteY3023" fmla="*/ 4827930 h 5537200"/>
              <a:gd name="connsiteX3024" fmla="*/ 3923564 w 6466757"/>
              <a:gd name="connsiteY3024" fmla="*/ 4837466 h 5537200"/>
              <a:gd name="connsiteX3025" fmla="*/ 4006410 w 6466757"/>
              <a:gd name="connsiteY3025" fmla="*/ 4798726 h 5537200"/>
              <a:gd name="connsiteX3026" fmla="*/ 3889591 w 6466757"/>
              <a:gd name="connsiteY3026" fmla="*/ 4861307 h 5537200"/>
              <a:gd name="connsiteX3027" fmla="*/ 3914028 w 6466757"/>
              <a:gd name="connsiteY3027" fmla="*/ 4928657 h 5537200"/>
              <a:gd name="connsiteX3028" fmla="*/ 3962901 w 6466757"/>
              <a:gd name="connsiteY3028" fmla="*/ 4904817 h 5537200"/>
              <a:gd name="connsiteX3029" fmla="*/ 3972437 w 6466757"/>
              <a:gd name="connsiteY3029" fmla="*/ 4919120 h 5537200"/>
              <a:gd name="connsiteX3030" fmla="*/ 3914028 w 6466757"/>
              <a:gd name="connsiteY3030" fmla="*/ 4962629 h 5537200"/>
              <a:gd name="connsiteX3031" fmla="*/ 3914028 w 6466757"/>
              <a:gd name="connsiteY3031" fmla="*/ 4996602 h 5537200"/>
              <a:gd name="connsiteX3032" fmla="*/ 3996874 w 6466757"/>
              <a:gd name="connsiteY3032" fmla="*/ 5006139 h 5537200"/>
              <a:gd name="connsiteX3033" fmla="*/ 3943232 w 6466757"/>
              <a:gd name="connsiteY3033" fmla="*/ 5029980 h 5537200"/>
              <a:gd name="connsiteX3034" fmla="*/ 3845485 w 6466757"/>
              <a:gd name="connsiteY3034" fmla="*/ 5087793 h 5537200"/>
              <a:gd name="connsiteX3035" fmla="*/ 3801381 w 6466757"/>
              <a:gd name="connsiteY3035" fmla="*/ 5092561 h 5537200"/>
              <a:gd name="connsiteX3036" fmla="*/ 3810918 w 6466757"/>
              <a:gd name="connsiteY3036" fmla="*/ 5020443 h 5537200"/>
              <a:gd name="connsiteX3037" fmla="*/ 3459865 w 6466757"/>
              <a:gd name="connsiteY3037" fmla="*/ 5136070 h 5537200"/>
              <a:gd name="connsiteX3038" fmla="*/ 3406223 w 6466757"/>
              <a:gd name="connsiteY3038" fmla="*/ 5189115 h 5537200"/>
              <a:gd name="connsiteX3039" fmla="*/ 3421124 w 6466757"/>
              <a:gd name="connsiteY3039" fmla="*/ 5203420 h 5537200"/>
              <a:gd name="connsiteX3040" fmla="*/ 3425891 w 6466757"/>
              <a:gd name="connsiteY3040" fmla="*/ 5203420 h 5537200"/>
              <a:gd name="connsiteX3041" fmla="*/ 3421124 w 6466757"/>
              <a:gd name="connsiteY3041" fmla="*/ 5212956 h 5537200"/>
              <a:gd name="connsiteX3042" fmla="*/ 3357947 w 6466757"/>
              <a:gd name="connsiteY3042" fmla="*/ 5242160 h 5537200"/>
              <a:gd name="connsiteX3043" fmla="*/ 3348410 w 6466757"/>
              <a:gd name="connsiteY3043" fmla="*/ 5276133 h 5537200"/>
              <a:gd name="connsiteX3044" fmla="*/ 3319205 w 6466757"/>
              <a:gd name="connsiteY3044" fmla="*/ 5276133 h 5537200"/>
              <a:gd name="connsiteX3045" fmla="*/ 3319205 w 6466757"/>
              <a:gd name="connsiteY3045" fmla="*/ 5257061 h 5537200"/>
              <a:gd name="connsiteX3046" fmla="*/ 3129077 w 6466757"/>
              <a:gd name="connsiteY3046" fmla="*/ 5291034 h 5537200"/>
              <a:gd name="connsiteX3047" fmla="*/ 3216691 w 6466757"/>
              <a:gd name="connsiteY3047" fmla="*/ 5257061 h 5537200"/>
              <a:gd name="connsiteX3048" fmla="*/ 3207154 w 6466757"/>
              <a:gd name="connsiteY3048" fmla="*/ 5247525 h 5537200"/>
              <a:gd name="connsiteX3049" fmla="*/ 3285232 w 6466757"/>
              <a:gd name="connsiteY3049" fmla="*/ 5208784 h 5537200"/>
              <a:gd name="connsiteX3050" fmla="*/ 3148745 w 6466757"/>
              <a:gd name="connsiteY3050" fmla="*/ 5242757 h 5537200"/>
              <a:gd name="connsiteX3051" fmla="*/ 3412184 w 6466757"/>
              <a:gd name="connsiteY3051" fmla="*/ 5141433 h 5537200"/>
              <a:gd name="connsiteX3052" fmla="*/ 3427084 w 6466757"/>
              <a:gd name="connsiteY3052" fmla="*/ 5146202 h 5537200"/>
              <a:gd name="connsiteX3053" fmla="*/ 3792441 w 6466757"/>
              <a:gd name="connsiteY3053" fmla="*/ 4982299 h 5537200"/>
              <a:gd name="connsiteX3054" fmla="*/ 3904491 w 6466757"/>
              <a:gd name="connsiteY3054" fmla="*/ 4910180 h 5537200"/>
              <a:gd name="connsiteX3055" fmla="*/ 3889591 w 6466757"/>
              <a:gd name="connsiteY3055" fmla="*/ 4886339 h 5537200"/>
              <a:gd name="connsiteX3056" fmla="*/ 3821049 w 6466757"/>
              <a:gd name="connsiteY3056" fmla="*/ 4891108 h 5537200"/>
              <a:gd name="connsiteX3057" fmla="*/ 3621385 w 6466757"/>
              <a:gd name="connsiteY3057" fmla="*/ 4987662 h 5537200"/>
              <a:gd name="connsiteX3058" fmla="*/ 3621385 w 6466757"/>
              <a:gd name="connsiteY3058" fmla="*/ 4973358 h 5537200"/>
              <a:gd name="connsiteX3059" fmla="*/ 3587411 w 6466757"/>
              <a:gd name="connsiteY3059" fmla="*/ 4973358 h 5537200"/>
              <a:gd name="connsiteX3060" fmla="*/ 3587411 w 6466757"/>
              <a:gd name="connsiteY3060" fmla="*/ 4939385 h 5537200"/>
              <a:gd name="connsiteX3061" fmla="*/ 3484897 w 6466757"/>
              <a:gd name="connsiteY3061" fmla="*/ 4973358 h 5537200"/>
              <a:gd name="connsiteX3062" fmla="*/ 3465229 w 6466757"/>
              <a:gd name="connsiteY3062" fmla="*/ 5002563 h 5537200"/>
              <a:gd name="connsiteX3063" fmla="*/ 3279868 w 6466757"/>
              <a:gd name="connsiteY3063" fmla="*/ 5080045 h 5537200"/>
              <a:gd name="connsiteX3064" fmla="*/ 3421124 w 6466757"/>
              <a:gd name="connsiteY3064" fmla="*/ 5075276 h 5537200"/>
              <a:gd name="connsiteX3065" fmla="*/ 3357947 w 6466757"/>
              <a:gd name="connsiteY3065" fmla="*/ 5099117 h 5537200"/>
              <a:gd name="connsiteX3066" fmla="*/ 3172585 w 6466757"/>
              <a:gd name="connsiteY3066" fmla="*/ 5171234 h 5537200"/>
              <a:gd name="connsiteX3067" fmla="*/ 3177354 w 6466757"/>
              <a:gd name="connsiteY3067" fmla="*/ 5147394 h 5537200"/>
              <a:gd name="connsiteX3068" fmla="*/ 3060535 w 6466757"/>
              <a:gd name="connsiteY3068" fmla="*/ 5214744 h 5537200"/>
              <a:gd name="connsiteX3069" fmla="*/ 2933583 w 6466757"/>
              <a:gd name="connsiteY3069" fmla="*/ 5190903 h 5537200"/>
              <a:gd name="connsiteX3070" fmla="*/ 2694582 w 6466757"/>
              <a:gd name="connsiteY3070" fmla="*/ 5263021 h 5537200"/>
              <a:gd name="connsiteX3071" fmla="*/ 2621272 w 6466757"/>
              <a:gd name="connsiteY3071" fmla="*/ 5320834 h 5537200"/>
              <a:gd name="connsiteX3072" fmla="*/ 2640940 w 6466757"/>
              <a:gd name="connsiteY3072" fmla="*/ 5301762 h 5537200"/>
              <a:gd name="connsiteX3073" fmla="*/ 2592067 w 6466757"/>
              <a:gd name="connsiteY3073" fmla="*/ 5277922 h 5537200"/>
              <a:gd name="connsiteX3074" fmla="*/ 2630809 w 6466757"/>
              <a:gd name="connsiteY3074" fmla="*/ 5258849 h 5537200"/>
              <a:gd name="connsiteX3075" fmla="*/ 2479420 w 6466757"/>
              <a:gd name="connsiteY3075" fmla="*/ 5277922 h 5537200"/>
              <a:gd name="connsiteX3076" fmla="*/ 2625445 w 6466757"/>
              <a:gd name="connsiteY3076" fmla="*/ 5229644 h 5537200"/>
              <a:gd name="connsiteX3077" fmla="*/ 2601008 w 6466757"/>
              <a:gd name="connsiteY3077" fmla="*/ 5224876 h 5537200"/>
              <a:gd name="connsiteX3078" fmla="*/ 2581339 w 6466757"/>
              <a:gd name="connsiteY3078" fmla="*/ 5201035 h 5537200"/>
              <a:gd name="connsiteX3079" fmla="*/ 2596239 w 6466757"/>
              <a:gd name="connsiteY3079" fmla="*/ 5167063 h 5537200"/>
              <a:gd name="connsiteX3080" fmla="*/ 2625445 w 6466757"/>
              <a:gd name="connsiteY3080" fmla="*/ 5186135 h 5537200"/>
              <a:gd name="connsiteX3081" fmla="*/ 2640345 w 6466757"/>
              <a:gd name="connsiteY3081" fmla="*/ 5167063 h 5537200"/>
              <a:gd name="connsiteX3082" fmla="*/ 2640345 w 6466757"/>
              <a:gd name="connsiteY3082" fmla="*/ 5186135 h 5537200"/>
              <a:gd name="connsiteX3083" fmla="*/ 2660012 w 6466757"/>
              <a:gd name="connsiteY3083" fmla="*/ 5200440 h 5537200"/>
              <a:gd name="connsiteX3084" fmla="*/ 2674913 w 6466757"/>
              <a:gd name="connsiteY3084" fmla="*/ 5161698 h 5537200"/>
              <a:gd name="connsiteX3085" fmla="*/ 2699350 w 6466757"/>
              <a:gd name="connsiteY3085" fmla="*/ 5166467 h 5537200"/>
              <a:gd name="connsiteX3086" fmla="*/ 2665377 w 6466757"/>
              <a:gd name="connsiteY3086" fmla="*/ 5142626 h 5537200"/>
              <a:gd name="connsiteX3087" fmla="*/ 2660609 w 6466757"/>
              <a:gd name="connsiteY3087" fmla="*/ 5161698 h 5537200"/>
              <a:gd name="connsiteX3088" fmla="*/ 2660609 w 6466757"/>
              <a:gd name="connsiteY3088" fmla="*/ 5137858 h 5537200"/>
              <a:gd name="connsiteX3089" fmla="*/ 2640940 w 6466757"/>
              <a:gd name="connsiteY3089" fmla="*/ 5167063 h 5537200"/>
              <a:gd name="connsiteX3090" fmla="*/ 2602200 w 6466757"/>
              <a:gd name="connsiteY3090" fmla="*/ 5143222 h 5537200"/>
              <a:gd name="connsiteX3091" fmla="*/ 2602200 w 6466757"/>
              <a:gd name="connsiteY3091" fmla="*/ 5075873 h 5537200"/>
              <a:gd name="connsiteX3092" fmla="*/ 2640940 w 6466757"/>
              <a:gd name="connsiteY3092" fmla="*/ 5075873 h 5537200"/>
              <a:gd name="connsiteX3093" fmla="*/ 2587299 w 6466757"/>
              <a:gd name="connsiteY3093" fmla="*/ 4993622 h 5537200"/>
              <a:gd name="connsiteX3094" fmla="*/ 2558094 w 6466757"/>
              <a:gd name="connsiteY3094" fmla="*/ 5037131 h 5537200"/>
              <a:gd name="connsiteX3095" fmla="*/ 2499685 w 6466757"/>
              <a:gd name="connsiteY3095" fmla="*/ 5060972 h 5537200"/>
              <a:gd name="connsiteX3096" fmla="*/ 2460944 w 6466757"/>
              <a:gd name="connsiteY3096" fmla="*/ 5051436 h 5537200"/>
              <a:gd name="connsiteX3097" fmla="*/ 2373330 w 6466757"/>
              <a:gd name="connsiteY3097" fmla="*/ 5109249 h 5537200"/>
              <a:gd name="connsiteX3098" fmla="*/ 2149229 w 6466757"/>
              <a:gd name="connsiteY3098" fmla="*/ 5254080 h 5537200"/>
              <a:gd name="connsiteX3099" fmla="*/ 2090819 w 6466757"/>
              <a:gd name="connsiteY3099" fmla="*/ 5302358 h 5537200"/>
              <a:gd name="connsiteX3100" fmla="*/ 2032410 w 6466757"/>
              <a:gd name="connsiteY3100" fmla="*/ 5288053 h 5537200"/>
              <a:gd name="connsiteX3101" fmla="*/ 2037177 w 6466757"/>
              <a:gd name="connsiteY3101" fmla="*/ 5235008 h 5537200"/>
              <a:gd name="connsiteX3102" fmla="*/ 1963869 w 6466757"/>
              <a:gd name="connsiteY3102" fmla="*/ 5177195 h 5537200"/>
              <a:gd name="connsiteX3103" fmla="*/ 1847050 w 6466757"/>
              <a:gd name="connsiteY3103" fmla="*/ 5114613 h 5537200"/>
              <a:gd name="connsiteX3104" fmla="*/ 1944796 w 6466757"/>
              <a:gd name="connsiteY3104" fmla="*/ 4950709 h 5537200"/>
              <a:gd name="connsiteX3105" fmla="*/ 1906054 w 6466757"/>
              <a:gd name="connsiteY3105" fmla="*/ 4921504 h 5537200"/>
              <a:gd name="connsiteX3106" fmla="*/ 1891154 w 6466757"/>
              <a:gd name="connsiteY3106" fmla="*/ 4887532 h 5537200"/>
              <a:gd name="connsiteX3107" fmla="*/ 1847050 w 6466757"/>
              <a:gd name="connsiteY3107" fmla="*/ 4897067 h 5537200"/>
              <a:gd name="connsiteX3108" fmla="*/ 1861950 w 6466757"/>
              <a:gd name="connsiteY3108" fmla="*/ 4882764 h 5537200"/>
              <a:gd name="connsiteX3109" fmla="*/ 1837513 w 6466757"/>
              <a:gd name="connsiteY3109" fmla="*/ 4877996 h 5537200"/>
              <a:gd name="connsiteX3110" fmla="*/ 1847050 w 6466757"/>
              <a:gd name="connsiteY3110" fmla="*/ 4863691 h 5537200"/>
              <a:gd name="connsiteX3111" fmla="*/ 1778508 w 6466757"/>
              <a:gd name="connsiteY3111" fmla="*/ 4844619 h 5537200"/>
              <a:gd name="connsiteX3112" fmla="*/ 1705198 w 6466757"/>
              <a:gd name="connsiteY3112" fmla="*/ 4815415 h 5537200"/>
              <a:gd name="connsiteX3113" fmla="*/ 1695661 w 6466757"/>
              <a:gd name="connsiteY3113" fmla="*/ 4786209 h 5537200"/>
              <a:gd name="connsiteX3114" fmla="*/ 1705198 w 6466757"/>
              <a:gd name="connsiteY3114" fmla="*/ 4752236 h 5537200"/>
              <a:gd name="connsiteX3115" fmla="*/ 1651557 w 6466757"/>
              <a:gd name="connsiteY3115" fmla="*/ 4718263 h 5537200"/>
              <a:gd name="connsiteX3116" fmla="*/ 1588379 w 6466757"/>
              <a:gd name="connsiteY3116" fmla="*/ 4694423 h 5537200"/>
              <a:gd name="connsiteX3117" fmla="*/ 1603279 w 6466757"/>
              <a:gd name="connsiteY3117" fmla="*/ 4723627 h 5537200"/>
              <a:gd name="connsiteX3118" fmla="*/ 1598511 w 6466757"/>
              <a:gd name="connsiteY3118" fmla="*/ 4767137 h 5537200"/>
              <a:gd name="connsiteX3119" fmla="*/ 1520433 w 6466757"/>
              <a:gd name="connsiteY3119" fmla="*/ 4863691 h 5537200"/>
              <a:gd name="connsiteX3120" fmla="*/ 1417919 w 6466757"/>
              <a:gd name="connsiteY3120" fmla="*/ 4863691 h 5537200"/>
              <a:gd name="connsiteX3121" fmla="*/ 1349378 w 6466757"/>
              <a:gd name="connsiteY3121" fmla="*/ 4941173 h 5537200"/>
              <a:gd name="connsiteX3122" fmla="*/ 1369045 w 6466757"/>
              <a:gd name="connsiteY3122" fmla="*/ 4955477 h 5537200"/>
              <a:gd name="connsiteX3123" fmla="*/ 1212890 w 6466757"/>
              <a:gd name="connsiteY3123" fmla="*/ 5003755 h 5537200"/>
              <a:gd name="connsiteX3124" fmla="*/ 1227790 w 6466757"/>
              <a:gd name="connsiteY3124" fmla="*/ 4979914 h 5537200"/>
              <a:gd name="connsiteX3125" fmla="*/ 1174149 w 6466757"/>
              <a:gd name="connsiteY3125" fmla="*/ 4998986 h 5537200"/>
              <a:gd name="connsiteX3126" fmla="*/ 1144944 w 6466757"/>
              <a:gd name="connsiteY3126" fmla="*/ 4965013 h 5537200"/>
              <a:gd name="connsiteX3127" fmla="*/ 1296332 w 6466757"/>
              <a:gd name="connsiteY3127" fmla="*/ 4863691 h 5537200"/>
              <a:gd name="connsiteX3128" fmla="*/ 1369642 w 6466757"/>
              <a:gd name="connsiteY3128" fmla="*/ 4854155 h 5537200"/>
              <a:gd name="connsiteX3129" fmla="*/ 1340437 w 6466757"/>
              <a:gd name="connsiteY3129" fmla="*/ 4844619 h 5537200"/>
              <a:gd name="connsiteX3130" fmla="*/ 1364873 w 6466757"/>
              <a:gd name="connsiteY3130" fmla="*/ 4801109 h 5537200"/>
              <a:gd name="connsiteX3131" fmla="*/ 1335669 w 6466757"/>
              <a:gd name="connsiteY3131" fmla="*/ 4796342 h 5537200"/>
              <a:gd name="connsiteX3132" fmla="*/ 1467387 w 6466757"/>
              <a:gd name="connsiteY3132" fmla="*/ 4685482 h 5537200"/>
              <a:gd name="connsiteX3133" fmla="*/ 1447720 w 6466757"/>
              <a:gd name="connsiteY3133" fmla="*/ 4637206 h 5537200"/>
              <a:gd name="connsiteX3134" fmla="*/ 1257591 w 6466757"/>
              <a:gd name="connsiteY3134" fmla="*/ 4709323 h 5537200"/>
              <a:gd name="connsiteX3135" fmla="*/ 1286796 w 6466757"/>
              <a:gd name="connsiteY3135" fmla="*/ 4685482 h 5537200"/>
              <a:gd name="connsiteX3136" fmla="*/ 1379179 w 6466757"/>
              <a:gd name="connsiteY3136" fmla="*/ 4622902 h 5537200"/>
              <a:gd name="connsiteX3137" fmla="*/ 1369642 w 6466757"/>
              <a:gd name="connsiteY3137" fmla="*/ 4599060 h 5537200"/>
              <a:gd name="connsiteX3138" fmla="*/ 1418515 w 6466757"/>
              <a:gd name="connsiteY3138" fmla="*/ 4546015 h 5537200"/>
              <a:gd name="connsiteX3139" fmla="*/ 1413746 w 6466757"/>
              <a:gd name="connsiteY3139" fmla="*/ 4507275 h 5537200"/>
              <a:gd name="connsiteX3140" fmla="*/ 1330900 w 6466757"/>
              <a:gd name="connsiteY3140" fmla="*/ 4560320 h 5537200"/>
              <a:gd name="connsiteX3141" fmla="*/ 1350569 w 6466757"/>
              <a:gd name="connsiteY3141" fmla="*/ 4574624 h 5537200"/>
              <a:gd name="connsiteX3142" fmla="*/ 1335669 w 6466757"/>
              <a:gd name="connsiteY3142" fmla="*/ 4593697 h 5537200"/>
              <a:gd name="connsiteX3143" fmla="*/ 1360106 w 6466757"/>
              <a:gd name="connsiteY3143" fmla="*/ 4598465 h 5537200"/>
              <a:gd name="connsiteX3144" fmla="*/ 1282027 w 6466757"/>
              <a:gd name="connsiteY3144" fmla="*/ 4656278 h 5537200"/>
              <a:gd name="connsiteX3145" fmla="*/ 1330900 w 6466757"/>
              <a:gd name="connsiteY3145" fmla="*/ 4612769 h 5537200"/>
              <a:gd name="connsiteX3146" fmla="*/ 1243287 w 6466757"/>
              <a:gd name="connsiteY3146" fmla="*/ 4583565 h 5537200"/>
              <a:gd name="connsiteX3147" fmla="*/ 1252823 w 6466757"/>
              <a:gd name="connsiteY3147" fmla="*/ 4540056 h 5537200"/>
              <a:gd name="connsiteX3148" fmla="*/ 1291563 w 6466757"/>
              <a:gd name="connsiteY3148" fmla="*/ 4510850 h 5537200"/>
              <a:gd name="connsiteX3149" fmla="*/ 1301100 w 6466757"/>
              <a:gd name="connsiteY3149" fmla="*/ 4481646 h 5537200"/>
              <a:gd name="connsiteX3150" fmla="*/ 1227790 w 6466757"/>
              <a:gd name="connsiteY3150" fmla="*/ 4520387 h 5537200"/>
              <a:gd name="connsiteX3151" fmla="*/ 1212890 w 6466757"/>
              <a:gd name="connsiteY3151" fmla="*/ 4534692 h 5537200"/>
              <a:gd name="connsiteX3152" fmla="*/ 1237326 w 6466757"/>
              <a:gd name="connsiteY3152" fmla="*/ 4529923 h 5537200"/>
              <a:gd name="connsiteX3153" fmla="*/ 1232558 w 6466757"/>
              <a:gd name="connsiteY3153" fmla="*/ 4559128 h 5537200"/>
              <a:gd name="connsiteX3154" fmla="*/ 1203354 w 6466757"/>
              <a:gd name="connsiteY3154" fmla="*/ 4573432 h 5537200"/>
              <a:gd name="connsiteX3155" fmla="*/ 1164613 w 6466757"/>
              <a:gd name="connsiteY3155" fmla="*/ 4582969 h 5537200"/>
              <a:gd name="connsiteX3156" fmla="*/ 1174149 w 6466757"/>
              <a:gd name="connsiteY3156" fmla="*/ 4559128 h 5537200"/>
              <a:gd name="connsiteX3157" fmla="*/ 1144944 w 6466757"/>
              <a:gd name="connsiteY3157" fmla="*/ 4573432 h 5537200"/>
              <a:gd name="connsiteX3158" fmla="*/ 1159844 w 6466757"/>
              <a:gd name="connsiteY3158" fmla="*/ 4592505 h 5537200"/>
              <a:gd name="connsiteX3159" fmla="*/ 1144944 w 6466757"/>
              <a:gd name="connsiteY3159" fmla="*/ 4602041 h 5537200"/>
              <a:gd name="connsiteX3160" fmla="*/ 1130044 w 6466757"/>
              <a:gd name="connsiteY3160" fmla="*/ 4578200 h 5537200"/>
              <a:gd name="connsiteX3161" fmla="*/ 1076403 w 6466757"/>
              <a:gd name="connsiteY3161" fmla="*/ 4616941 h 5537200"/>
              <a:gd name="connsiteX3162" fmla="*/ 1003093 w 6466757"/>
              <a:gd name="connsiteY3162" fmla="*/ 4631245 h 5537200"/>
              <a:gd name="connsiteX3163" fmla="*/ 1012629 w 6466757"/>
              <a:gd name="connsiteY3163" fmla="*/ 4626478 h 5537200"/>
              <a:gd name="connsiteX3164" fmla="*/ 1081171 w 6466757"/>
              <a:gd name="connsiteY3164" fmla="*/ 4578200 h 5537200"/>
              <a:gd name="connsiteX3165" fmla="*/ 1173553 w 6466757"/>
              <a:gd name="connsiteY3165" fmla="*/ 4481646 h 5537200"/>
              <a:gd name="connsiteX3166" fmla="*/ 1222426 w 6466757"/>
              <a:gd name="connsiteY3166" fmla="*/ 4486414 h 5537200"/>
              <a:gd name="connsiteX3167" fmla="*/ 1227195 w 6466757"/>
              <a:gd name="connsiteY3167" fmla="*/ 4481646 h 5537200"/>
              <a:gd name="connsiteX3168" fmla="*/ 1227195 w 6466757"/>
              <a:gd name="connsiteY3168" fmla="*/ 4447673 h 5537200"/>
              <a:gd name="connsiteX3169" fmla="*/ 1105607 w 6466757"/>
              <a:gd name="connsiteY3169" fmla="*/ 4495950 h 5537200"/>
              <a:gd name="connsiteX3170" fmla="*/ 1100839 w 6466757"/>
              <a:gd name="connsiteY3170" fmla="*/ 4461977 h 5537200"/>
              <a:gd name="connsiteX3171" fmla="*/ 1134812 w 6466757"/>
              <a:gd name="connsiteY3171" fmla="*/ 4438137 h 5537200"/>
              <a:gd name="connsiteX3172" fmla="*/ 1164016 w 6466757"/>
              <a:gd name="connsiteY3172" fmla="*/ 4452441 h 5537200"/>
              <a:gd name="connsiteX3173" fmla="*/ 1208122 w 6466757"/>
              <a:gd name="connsiteY3173" fmla="*/ 4408932 h 5537200"/>
              <a:gd name="connsiteX3174" fmla="*/ 1164016 w 6466757"/>
              <a:gd name="connsiteY3174" fmla="*/ 4404164 h 5537200"/>
              <a:gd name="connsiteX3175" fmla="*/ 1183685 w 6466757"/>
              <a:gd name="connsiteY3175" fmla="*/ 4380323 h 5537200"/>
              <a:gd name="connsiteX3176" fmla="*/ 1154480 w 6466757"/>
              <a:gd name="connsiteY3176" fmla="*/ 4389859 h 5537200"/>
              <a:gd name="connsiteX3177" fmla="*/ 1130044 w 6466757"/>
              <a:gd name="connsiteY3177" fmla="*/ 4380323 h 5537200"/>
              <a:gd name="connsiteX3178" fmla="*/ 973888 w 6466757"/>
              <a:gd name="connsiteY3178" fmla="*/ 4447673 h 5537200"/>
              <a:gd name="connsiteX3179" fmla="*/ 852301 w 6466757"/>
              <a:gd name="connsiteY3179" fmla="*/ 4515023 h 5537200"/>
              <a:gd name="connsiteX3180" fmla="*/ 808195 w 6466757"/>
              <a:gd name="connsiteY3180" fmla="*/ 4534095 h 5537200"/>
              <a:gd name="connsiteX3181" fmla="*/ 993556 w 6466757"/>
              <a:gd name="connsiteY3181" fmla="*/ 4394032 h 5537200"/>
              <a:gd name="connsiteX3182" fmla="*/ 973888 w 6466757"/>
              <a:gd name="connsiteY3182" fmla="*/ 4379728 h 5537200"/>
              <a:gd name="connsiteX3183" fmla="*/ 998324 w 6466757"/>
              <a:gd name="connsiteY3183" fmla="*/ 4360655 h 5537200"/>
              <a:gd name="connsiteX3184" fmla="*/ 973888 w 6466757"/>
              <a:gd name="connsiteY3184" fmla="*/ 4374959 h 5537200"/>
              <a:gd name="connsiteX3185" fmla="*/ 803427 w 6466757"/>
              <a:gd name="connsiteY3185" fmla="*/ 4428005 h 5537200"/>
              <a:gd name="connsiteX3186" fmla="*/ 891042 w 6466757"/>
              <a:gd name="connsiteY3186" fmla="*/ 4340986 h 5537200"/>
              <a:gd name="connsiteX3187" fmla="*/ 861837 w 6466757"/>
              <a:gd name="connsiteY3187" fmla="*/ 4345755 h 5537200"/>
              <a:gd name="connsiteX3188" fmla="*/ 915478 w 6466757"/>
              <a:gd name="connsiteY3188" fmla="*/ 4273637 h 5537200"/>
              <a:gd name="connsiteX3189" fmla="*/ 944683 w 6466757"/>
              <a:gd name="connsiteY3189" fmla="*/ 4249797 h 5537200"/>
              <a:gd name="connsiteX3190" fmla="*/ 915478 w 6466757"/>
              <a:gd name="connsiteY3190" fmla="*/ 4245028 h 5537200"/>
              <a:gd name="connsiteX3191" fmla="*/ 905942 w 6466757"/>
              <a:gd name="connsiteY3191" fmla="*/ 4268868 h 5537200"/>
              <a:gd name="connsiteX3192" fmla="*/ 842765 w 6466757"/>
              <a:gd name="connsiteY3192" fmla="*/ 4321913 h 5537200"/>
              <a:gd name="connsiteX3193" fmla="*/ 833228 w 6466757"/>
              <a:gd name="connsiteY3193" fmla="*/ 4312377 h 5537200"/>
              <a:gd name="connsiteX3194" fmla="*/ 724382 w 6466757"/>
              <a:gd name="connsiteY3194" fmla="*/ 4377045 h 5537200"/>
              <a:gd name="connsiteX3195" fmla="*/ 606764 w 6466757"/>
              <a:gd name="connsiteY3195" fmla="*/ 4436913 h 5537200"/>
              <a:gd name="connsiteX3196" fmla="*/ 611651 w 6466757"/>
              <a:gd name="connsiteY3196" fmla="*/ 4432419 h 5537200"/>
              <a:gd name="connsiteX3197" fmla="*/ 706278 w 6466757"/>
              <a:gd name="connsiteY3197" fmla="*/ 4351119 h 5537200"/>
              <a:gd name="connsiteX3198" fmla="*/ 745018 w 6466757"/>
              <a:gd name="connsiteY3198" fmla="*/ 4346350 h 5537200"/>
              <a:gd name="connsiteX3199" fmla="*/ 754555 w 6466757"/>
              <a:gd name="connsiteY3199" fmla="*/ 4307610 h 5537200"/>
              <a:gd name="connsiteX3200" fmla="*/ 842168 w 6466757"/>
              <a:gd name="connsiteY3200" fmla="*/ 4249797 h 5537200"/>
              <a:gd name="connsiteX3201" fmla="*/ 822500 w 6466757"/>
              <a:gd name="connsiteY3201" fmla="*/ 4288537 h 5537200"/>
              <a:gd name="connsiteX3202" fmla="*/ 827268 w 6466757"/>
              <a:gd name="connsiteY3202" fmla="*/ 4298073 h 5537200"/>
              <a:gd name="connsiteX3203" fmla="*/ 1026933 w 6466757"/>
              <a:gd name="connsiteY3203" fmla="*/ 4138937 h 5537200"/>
              <a:gd name="connsiteX3204" fmla="*/ 1017397 w 6466757"/>
              <a:gd name="connsiteY3204" fmla="*/ 4115097 h 5537200"/>
              <a:gd name="connsiteX3205" fmla="*/ 1066270 w 6466757"/>
              <a:gd name="connsiteY3205" fmla="*/ 4062052 h 5537200"/>
              <a:gd name="connsiteX3206" fmla="*/ 1046602 w 6466757"/>
              <a:gd name="connsiteY3206" fmla="*/ 4052515 h 5537200"/>
              <a:gd name="connsiteX3207" fmla="*/ 1061502 w 6466757"/>
              <a:gd name="connsiteY3207" fmla="*/ 4033443 h 5537200"/>
              <a:gd name="connsiteX3208" fmla="*/ 983424 w 6466757"/>
              <a:gd name="connsiteY3208" fmla="*/ 4038210 h 5537200"/>
              <a:gd name="connsiteX3209" fmla="*/ 1046602 w 6466757"/>
              <a:gd name="connsiteY3209" fmla="*/ 3989934 h 5537200"/>
              <a:gd name="connsiteX3210" fmla="*/ 1046602 w 6466757"/>
              <a:gd name="connsiteY3210" fmla="*/ 3966093 h 5537200"/>
              <a:gd name="connsiteX3211" fmla="*/ 1037066 w 6466757"/>
              <a:gd name="connsiteY3211" fmla="*/ 3956556 h 5537200"/>
              <a:gd name="connsiteX3212" fmla="*/ 988192 w 6466757"/>
              <a:gd name="connsiteY3212" fmla="*/ 3980397 h 5537200"/>
              <a:gd name="connsiteX3213" fmla="*/ 983424 w 6466757"/>
              <a:gd name="connsiteY3213" fmla="*/ 3961325 h 5537200"/>
              <a:gd name="connsiteX3214" fmla="*/ 954220 w 6466757"/>
              <a:gd name="connsiteY3214" fmla="*/ 3961325 h 5537200"/>
              <a:gd name="connsiteX3215" fmla="*/ 954220 w 6466757"/>
              <a:gd name="connsiteY3215" fmla="*/ 4000065 h 5537200"/>
              <a:gd name="connsiteX3216" fmla="*/ 885677 w 6466757"/>
              <a:gd name="connsiteY3216" fmla="*/ 4038807 h 5537200"/>
              <a:gd name="connsiteX3217" fmla="*/ 807600 w 6466757"/>
              <a:gd name="connsiteY3217" fmla="*/ 4062647 h 5537200"/>
              <a:gd name="connsiteX3218" fmla="*/ 866009 w 6466757"/>
              <a:gd name="connsiteY3218" fmla="*/ 4004834 h 5537200"/>
              <a:gd name="connsiteX3219" fmla="*/ 836804 w 6466757"/>
              <a:gd name="connsiteY3219" fmla="*/ 4019138 h 5537200"/>
              <a:gd name="connsiteX3220" fmla="*/ 832037 w 6466757"/>
              <a:gd name="connsiteY3220" fmla="*/ 3989934 h 5537200"/>
              <a:gd name="connsiteX3221" fmla="*/ 802831 w 6466757"/>
              <a:gd name="connsiteY3221" fmla="*/ 3994701 h 5537200"/>
              <a:gd name="connsiteX3222" fmla="*/ 812367 w 6466757"/>
              <a:gd name="connsiteY3222" fmla="*/ 3965497 h 5537200"/>
              <a:gd name="connsiteX3223" fmla="*/ 787931 w 6466757"/>
              <a:gd name="connsiteY3223" fmla="*/ 3955961 h 5537200"/>
              <a:gd name="connsiteX3224" fmla="*/ 792700 w 6466757"/>
              <a:gd name="connsiteY3224" fmla="*/ 3926755 h 5537200"/>
              <a:gd name="connsiteX3225" fmla="*/ 768263 w 6466757"/>
              <a:gd name="connsiteY3225" fmla="*/ 3926755 h 5537200"/>
              <a:gd name="connsiteX3226" fmla="*/ 899982 w 6466757"/>
              <a:gd name="connsiteY3226" fmla="*/ 3825433 h 5537200"/>
              <a:gd name="connsiteX3227" fmla="*/ 938723 w 6466757"/>
              <a:gd name="connsiteY3227" fmla="*/ 3815897 h 5537200"/>
              <a:gd name="connsiteX3228" fmla="*/ 1026337 w 6466757"/>
              <a:gd name="connsiteY3228" fmla="*/ 3733648 h 5537200"/>
              <a:gd name="connsiteX3229" fmla="*/ 948259 w 6466757"/>
              <a:gd name="connsiteY3229" fmla="*/ 3743184 h 5537200"/>
              <a:gd name="connsiteX3230" fmla="*/ 963159 w 6466757"/>
              <a:gd name="connsiteY3230" fmla="*/ 3719343 h 5537200"/>
              <a:gd name="connsiteX3231" fmla="*/ 933955 w 6466757"/>
              <a:gd name="connsiteY3231" fmla="*/ 3700270 h 5537200"/>
              <a:gd name="connsiteX3232" fmla="*/ 875546 w 6466757"/>
              <a:gd name="connsiteY3232" fmla="*/ 3724111 h 5537200"/>
              <a:gd name="connsiteX3233" fmla="*/ 909519 w 6466757"/>
              <a:gd name="connsiteY3233" fmla="*/ 3700270 h 5537200"/>
              <a:gd name="connsiteX3234" fmla="*/ 865413 w 6466757"/>
              <a:gd name="connsiteY3234" fmla="*/ 3685966 h 5537200"/>
              <a:gd name="connsiteX3235" fmla="*/ 894618 w 6466757"/>
              <a:gd name="connsiteY3235" fmla="*/ 3676430 h 5537200"/>
              <a:gd name="connsiteX3236" fmla="*/ 894618 w 6466757"/>
              <a:gd name="connsiteY3236" fmla="*/ 3662125 h 5537200"/>
              <a:gd name="connsiteX3237" fmla="*/ 865413 w 6466757"/>
              <a:gd name="connsiteY3237" fmla="*/ 3657357 h 5537200"/>
              <a:gd name="connsiteX3238" fmla="*/ 957795 w 6466757"/>
              <a:gd name="connsiteY3238" fmla="*/ 3512526 h 5537200"/>
              <a:gd name="connsiteX3239" fmla="*/ 982232 w 6466757"/>
              <a:gd name="connsiteY3239" fmla="*/ 3435044 h 5537200"/>
              <a:gd name="connsiteX3240" fmla="*/ 1123488 w 6466757"/>
              <a:gd name="connsiteY3240" fmla="*/ 3348026 h 5537200"/>
              <a:gd name="connsiteX3241" fmla="*/ 1118720 w 6466757"/>
              <a:gd name="connsiteY3241" fmla="*/ 3299748 h 5537200"/>
              <a:gd name="connsiteX3242" fmla="*/ 1143155 w 6466757"/>
              <a:gd name="connsiteY3242" fmla="*/ 3290213 h 5537200"/>
              <a:gd name="connsiteX3243" fmla="*/ 1250438 w 6466757"/>
              <a:gd name="connsiteY3243" fmla="*/ 3140613 h 5537200"/>
              <a:gd name="connsiteX3244" fmla="*/ 1099051 w 6466757"/>
              <a:gd name="connsiteY3244" fmla="*/ 3106640 h 5537200"/>
              <a:gd name="connsiteX3245" fmla="*/ 1084151 w 6466757"/>
              <a:gd name="connsiteY3245" fmla="*/ 3111408 h 5537200"/>
              <a:gd name="connsiteX3246" fmla="*/ 1069250 w 6466757"/>
              <a:gd name="connsiteY3246" fmla="*/ 3092335 h 5537200"/>
              <a:gd name="connsiteX3247" fmla="*/ 1006073 w 6466757"/>
              <a:gd name="connsiteY3247" fmla="*/ 3140613 h 5537200"/>
              <a:gd name="connsiteX3248" fmla="*/ 1064483 w 6466757"/>
              <a:gd name="connsiteY3248" fmla="*/ 3101872 h 5537200"/>
              <a:gd name="connsiteX3249" fmla="*/ 995940 w 6466757"/>
              <a:gd name="connsiteY3249" fmla="*/ 3078031 h 5537200"/>
              <a:gd name="connsiteX3250" fmla="*/ 957200 w 6466757"/>
              <a:gd name="connsiteY3250" fmla="*/ 3005913 h 5537200"/>
              <a:gd name="connsiteX3251" fmla="*/ 1245074 w 6466757"/>
              <a:gd name="connsiteY3251" fmla="*/ 3024986 h 5537200"/>
              <a:gd name="connsiteX3252" fmla="*/ 1372026 w 6466757"/>
              <a:gd name="connsiteY3252" fmla="*/ 2952868 h 5537200"/>
              <a:gd name="connsiteX3253" fmla="*/ 1264743 w 6466757"/>
              <a:gd name="connsiteY3253" fmla="*/ 2933796 h 5537200"/>
              <a:gd name="connsiteX3254" fmla="*/ 1137792 w 6466757"/>
              <a:gd name="connsiteY3254" fmla="*/ 2943332 h 5537200"/>
              <a:gd name="connsiteX3255" fmla="*/ 1045410 w 6466757"/>
              <a:gd name="connsiteY3255" fmla="*/ 2914127 h 5537200"/>
              <a:gd name="connsiteX3256" fmla="*/ 1050178 w 6466757"/>
              <a:gd name="connsiteY3256" fmla="*/ 2875386 h 5537200"/>
              <a:gd name="connsiteX3257" fmla="*/ 1079383 w 6466757"/>
              <a:gd name="connsiteY3257" fmla="*/ 2822341 h 5537200"/>
              <a:gd name="connsiteX3258" fmla="*/ 1128255 w 6466757"/>
              <a:gd name="connsiteY3258" fmla="*/ 2735322 h 5537200"/>
              <a:gd name="connsiteX3259" fmla="*/ 1118720 w 6466757"/>
              <a:gd name="connsiteY3259" fmla="*/ 2730555 h 5537200"/>
              <a:gd name="connsiteX3260" fmla="*/ 1157460 w 6466757"/>
              <a:gd name="connsiteY3260" fmla="*/ 2696582 h 5537200"/>
              <a:gd name="connsiteX3261" fmla="*/ 1259975 w 6466757"/>
              <a:gd name="connsiteY3261" fmla="*/ 2634000 h 5537200"/>
              <a:gd name="connsiteX3262" fmla="*/ 1279643 w 6466757"/>
              <a:gd name="connsiteY3262" fmla="*/ 2604796 h 5537200"/>
              <a:gd name="connsiteX3263" fmla="*/ 1264743 w 6466757"/>
              <a:gd name="connsiteY3263" fmla="*/ 2580955 h 5537200"/>
              <a:gd name="connsiteX3264" fmla="*/ 1279643 w 6466757"/>
              <a:gd name="connsiteY3264" fmla="*/ 2537446 h 5537200"/>
              <a:gd name="connsiteX3265" fmla="*/ 1187261 w 6466757"/>
              <a:gd name="connsiteY3265" fmla="*/ 2532678 h 5537200"/>
              <a:gd name="connsiteX3266" fmla="*/ 1187261 w 6466757"/>
              <a:gd name="connsiteY3266" fmla="*/ 2518373 h 5537200"/>
              <a:gd name="connsiteX3267" fmla="*/ 1148520 w 6466757"/>
              <a:gd name="connsiteY3267" fmla="*/ 2547578 h 5537200"/>
              <a:gd name="connsiteX3268" fmla="*/ 1099648 w 6466757"/>
              <a:gd name="connsiteY3268" fmla="*/ 2605391 h 5537200"/>
              <a:gd name="connsiteX3269" fmla="*/ 1070442 w 6466757"/>
              <a:gd name="connsiteY3269" fmla="*/ 2595855 h 5537200"/>
              <a:gd name="connsiteX3270" fmla="*/ 1007265 w 6466757"/>
              <a:gd name="connsiteY3270" fmla="*/ 2619696 h 5537200"/>
              <a:gd name="connsiteX3271" fmla="*/ 1022165 w 6466757"/>
              <a:gd name="connsiteY3271" fmla="*/ 2600624 h 5537200"/>
              <a:gd name="connsiteX3272" fmla="*/ 1012629 w 6466757"/>
              <a:gd name="connsiteY3272" fmla="*/ 2591088 h 5537200"/>
              <a:gd name="connsiteX3273" fmla="*/ 1022165 w 6466757"/>
              <a:gd name="connsiteY3273" fmla="*/ 2572015 h 5537200"/>
              <a:gd name="connsiteX3274" fmla="*/ 914883 w 6466757"/>
              <a:gd name="connsiteY3274" fmla="*/ 2663801 h 5537200"/>
              <a:gd name="connsiteX3275" fmla="*/ 851705 w 6466757"/>
              <a:gd name="connsiteY3275" fmla="*/ 2678106 h 5537200"/>
              <a:gd name="connsiteX3276" fmla="*/ 900578 w 6466757"/>
              <a:gd name="connsiteY3276" fmla="*/ 2682873 h 5537200"/>
              <a:gd name="connsiteX3277" fmla="*/ 822500 w 6466757"/>
              <a:gd name="connsiteY3277" fmla="*/ 2712079 h 5537200"/>
              <a:gd name="connsiteX3278" fmla="*/ 846937 w 6466757"/>
              <a:gd name="connsiteY3278" fmla="*/ 2668570 h 5537200"/>
              <a:gd name="connsiteX3279" fmla="*/ 754555 w 6466757"/>
              <a:gd name="connsiteY3279" fmla="*/ 2673337 h 5537200"/>
              <a:gd name="connsiteX3280" fmla="*/ 745018 w 6466757"/>
              <a:gd name="connsiteY3280" fmla="*/ 2572015 h 5537200"/>
              <a:gd name="connsiteX3281" fmla="*/ 901174 w 6466757"/>
              <a:gd name="connsiteY3281" fmla="*/ 2514201 h 5537200"/>
              <a:gd name="connsiteX3282" fmla="*/ 896406 w 6466757"/>
              <a:gd name="connsiteY3282" fmla="*/ 2543406 h 5537200"/>
              <a:gd name="connsiteX3283" fmla="*/ 862433 w 6466757"/>
              <a:gd name="connsiteY3283" fmla="*/ 2562479 h 5537200"/>
              <a:gd name="connsiteX3284" fmla="*/ 886869 w 6466757"/>
              <a:gd name="connsiteY3284" fmla="*/ 2567246 h 5537200"/>
              <a:gd name="connsiteX3285" fmla="*/ 906538 w 6466757"/>
              <a:gd name="connsiteY3285" fmla="*/ 2605988 h 5537200"/>
              <a:gd name="connsiteX3286" fmla="*/ 975079 w 6466757"/>
              <a:gd name="connsiteY3286" fmla="*/ 2470692 h 5537200"/>
              <a:gd name="connsiteX3287" fmla="*/ 955411 w 6466757"/>
              <a:gd name="connsiteY3287" fmla="*/ 2456388 h 5537200"/>
              <a:gd name="connsiteX3288" fmla="*/ 960179 w 6466757"/>
              <a:gd name="connsiteY3288" fmla="*/ 2437315 h 5537200"/>
              <a:gd name="connsiteX3289" fmla="*/ 867798 w 6466757"/>
              <a:gd name="connsiteY3289" fmla="*/ 2451620 h 5537200"/>
              <a:gd name="connsiteX3290" fmla="*/ 736079 w 6466757"/>
              <a:gd name="connsiteY3290" fmla="*/ 2446852 h 5537200"/>
              <a:gd name="connsiteX3291" fmla="*/ 818925 w 6466757"/>
              <a:gd name="connsiteY3291" fmla="*/ 2393806 h 5537200"/>
              <a:gd name="connsiteX3292" fmla="*/ 745615 w 6466757"/>
              <a:gd name="connsiteY3292" fmla="*/ 2379502 h 5537200"/>
              <a:gd name="connsiteX3293" fmla="*/ 765283 w 6466757"/>
              <a:gd name="connsiteY3293" fmla="*/ 2350297 h 5537200"/>
              <a:gd name="connsiteX3294" fmla="*/ 691973 w 6466757"/>
              <a:gd name="connsiteY3294" fmla="*/ 2340761 h 5537200"/>
              <a:gd name="connsiteX3295" fmla="*/ 716409 w 6466757"/>
              <a:gd name="connsiteY3295" fmla="*/ 2321688 h 5537200"/>
              <a:gd name="connsiteX3296" fmla="*/ 779587 w 6466757"/>
              <a:gd name="connsiteY3296" fmla="*/ 2181626 h 5537200"/>
              <a:gd name="connsiteX3297" fmla="*/ 833228 w 6466757"/>
              <a:gd name="connsiteY3297" fmla="*/ 2142884 h 5537200"/>
              <a:gd name="connsiteX3298" fmla="*/ 886869 w 6466757"/>
              <a:gd name="connsiteY3298" fmla="*/ 2094607 h 5537200"/>
              <a:gd name="connsiteX3299" fmla="*/ 862433 w 6466757"/>
              <a:gd name="connsiteY3299" fmla="*/ 2089839 h 5537200"/>
              <a:gd name="connsiteX3300" fmla="*/ 906538 w 6466757"/>
              <a:gd name="connsiteY3300" fmla="*/ 2002820 h 5537200"/>
              <a:gd name="connsiteX3301" fmla="*/ 579922 w 6466757"/>
              <a:gd name="connsiteY3301" fmla="*/ 2166724 h 5537200"/>
              <a:gd name="connsiteX3302" fmla="*/ 472640 w 6466757"/>
              <a:gd name="connsiteY3302" fmla="*/ 2099375 h 5537200"/>
              <a:gd name="connsiteX3303" fmla="*/ 482176 w 6466757"/>
              <a:gd name="connsiteY3303" fmla="*/ 2070171 h 5537200"/>
              <a:gd name="connsiteX3304" fmla="*/ 477407 w 6466757"/>
              <a:gd name="connsiteY3304" fmla="*/ 2060635 h 5537200"/>
              <a:gd name="connsiteX3305" fmla="*/ 374894 w 6466757"/>
              <a:gd name="connsiteY3305" fmla="*/ 2065402 h 5537200"/>
              <a:gd name="connsiteX3306" fmla="*/ 384430 w 6466757"/>
              <a:gd name="connsiteY3306" fmla="*/ 2036198 h 5537200"/>
              <a:gd name="connsiteX3307" fmla="*/ 277147 w 6466757"/>
              <a:gd name="connsiteY3307" fmla="*/ 2026662 h 5537200"/>
              <a:gd name="connsiteX3308" fmla="*/ 296815 w 6466757"/>
              <a:gd name="connsiteY3308" fmla="*/ 2002820 h 5537200"/>
              <a:gd name="connsiteX3309" fmla="*/ 238407 w 6466757"/>
              <a:gd name="connsiteY3309" fmla="*/ 2012357 h 5537200"/>
              <a:gd name="connsiteX3310" fmla="*/ 326020 w 6466757"/>
              <a:gd name="connsiteY3310" fmla="*/ 1906267 h 5537200"/>
              <a:gd name="connsiteX3311" fmla="*/ 311120 w 6466757"/>
              <a:gd name="connsiteY3311" fmla="*/ 1915803 h 5537200"/>
              <a:gd name="connsiteX3312" fmla="*/ 320656 w 6466757"/>
              <a:gd name="connsiteY3312" fmla="*/ 1867525 h 5537200"/>
              <a:gd name="connsiteX3313" fmla="*/ 389197 w 6466757"/>
              <a:gd name="connsiteY3313" fmla="*/ 1843685 h 5537200"/>
              <a:gd name="connsiteX3314" fmla="*/ 476812 w 6466757"/>
              <a:gd name="connsiteY3314" fmla="*/ 1838917 h 5537200"/>
              <a:gd name="connsiteX3315" fmla="*/ 510785 w 6466757"/>
              <a:gd name="connsiteY3315" fmla="*/ 1800176 h 5537200"/>
              <a:gd name="connsiteX3316" fmla="*/ 637736 w 6466757"/>
              <a:gd name="connsiteY3316" fmla="*/ 1694085 h 5537200"/>
              <a:gd name="connsiteX3317" fmla="*/ 745018 w 6466757"/>
              <a:gd name="connsiteY3317" fmla="*/ 1675013 h 5537200"/>
              <a:gd name="connsiteX3318" fmla="*/ 783759 w 6466757"/>
              <a:gd name="connsiteY3318" fmla="*/ 1651173 h 5537200"/>
              <a:gd name="connsiteX3319" fmla="*/ 783759 w 6466757"/>
              <a:gd name="connsiteY3319" fmla="*/ 1621967 h 5537200"/>
              <a:gd name="connsiteX3320" fmla="*/ 944683 w 6466757"/>
              <a:gd name="connsiteY3320" fmla="*/ 1573691 h 5537200"/>
              <a:gd name="connsiteX3321" fmla="*/ 944683 w 6466757"/>
              <a:gd name="connsiteY3321" fmla="*/ 1549850 h 5537200"/>
              <a:gd name="connsiteX3322" fmla="*/ 969120 w 6466757"/>
              <a:gd name="connsiteY3322" fmla="*/ 1554618 h 5537200"/>
              <a:gd name="connsiteX3323" fmla="*/ 1505532 w 6466757"/>
              <a:gd name="connsiteY3323" fmla="*/ 1226214 h 5537200"/>
              <a:gd name="connsiteX3324" fmla="*/ 1451892 w 6466757"/>
              <a:gd name="connsiteY3324" fmla="*/ 1221445 h 5537200"/>
              <a:gd name="connsiteX3325" fmla="*/ 1456660 w 6466757"/>
              <a:gd name="connsiteY3325" fmla="*/ 1207142 h 5537200"/>
              <a:gd name="connsiteX3326" fmla="*/ 1378582 w 6466757"/>
              <a:gd name="connsiteY3326" fmla="*/ 1183300 h 5537200"/>
              <a:gd name="connsiteX3327" fmla="*/ 1305272 w 6466757"/>
              <a:gd name="connsiteY3327" fmla="*/ 1168997 h 5537200"/>
              <a:gd name="connsiteX3328" fmla="*/ 1261167 w 6466757"/>
              <a:gd name="connsiteY3328" fmla="*/ 1101646 h 5537200"/>
              <a:gd name="connsiteX3329" fmla="*/ 1168785 w 6466757"/>
              <a:gd name="connsiteY3329" fmla="*/ 1135620 h 5537200"/>
              <a:gd name="connsiteX3330" fmla="*/ 1164016 w 6466757"/>
              <a:gd name="connsiteY3330" fmla="*/ 1154692 h 5537200"/>
              <a:gd name="connsiteX3331" fmla="*/ 1071634 w 6466757"/>
              <a:gd name="connsiteY3331" fmla="*/ 1168997 h 5537200"/>
              <a:gd name="connsiteX3332" fmla="*/ 1105607 w 6466757"/>
              <a:gd name="connsiteY3332" fmla="*/ 1130255 h 5537200"/>
              <a:gd name="connsiteX3333" fmla="*/ 930378 w 6466757"/>
              <a:gd name="connsiteY3333" fmla="*/ 1154096 h 5537200"/>
              <a:gd name="connsiteX3334" fmla="*/ 993556 w 6466757"/>
              <a:gd name="connsiteY3334" fmla="*/ 1110587 h 5537200"/>
              <a:gd name="connsiteX3335" fmla="*/ 959584 w 6466757"/>
              <a:gd name="connsiteY3335" fmla="*/ 1110587 h 5537200"/>
              <a:gd name="connsiteX3336" fmla="*/ 1076403 w 6466757"/>
              <a:gd name="connsiteY3336" fmla="*/ 980060 h 5537200"/>
              <a:gd name="connsiteX3337" fmla="*/ 1320172 w 6466757"/>
              <a:gd name="connsiteY3337" fmla="*/ 830460 h 5537200"/>
              <a:gd name="connsiteX3338" fmla="*/ 1329709 w 6466757"/>
              <a:gd name="connsiteY3338" fmla="*/ 811387 h 5537200"/>
              <a:gd name="connsiteX3339" fmla="*/ 1334476 w 6466757"/>
              <a:gd name="connsiteY3339" fmla="*/ 820923 h 5537200"/>
              <a:gd name="connsiteX3340" fmla="*/ 1855990 w 6466757"/>
              <a:gd name="connsiteY3340" fmla="*/ 570001 h 5537200"/>
              <a:gd name="connsiteX3341" fmla="*/ 1909632 w 6466757"/>
              <a:gd name="connsiteY3341" fmla="*/ 560465 h 5537200"/>
              <a:gd name="connsiteX3342" fmla="*/ 1982940 w 6466757"/>
              <a:gd name="connsiteY3342" fmla="*/ 521725 h 5537200"/>
              <a:gd name="connsiteX3343" fmla="*/ 2153401 w 6466757"/>
              <a:gd name="connsiteY3343" fmla="*/ 478215 h 5537200"/>
              <a:gd name="connsiteX3344" fmla="*/ 2226711 w 6466757"/>
              <a:gd name="connsiteY3344" fmla="*/ 487752 h 5537200"/>
              <a:gd name="connsiteX3345" fmla="*/ 2221942 w 6466757"/>
              <a:gd name="connsiteY3345" fmla="*/ 536028 h 5537200"/>
              <a:gd name="connsiteX3346" fmla="*/ 2251147 w 6466757"/>
              <a:gd name="connsiteY3346" fmla="*/ 559870 h 5537200"/>
              <a:gd name="connsiteX3347" fmla="*/ 2158765 w 6466757"/>
              <a:gd name="connsiteY3347" fmla="*/ 651656 h 5537200"/>
              <a:gd name="connsiteX3348" fmla="*/ 2134328 w 6466757"/>
              <a:gd name="connsiteY3348" fmla="*/ 656423 h 5537200"/>
              <a:gd name="connsiteX3349" fmla="*/ 2139096 w 6466757"/>
              <a:gd name="connsiteY3349" fmla="*/ 680264 h 5537200"/>
              <a:gd name="connsiteX3350" fmla="*/ 2027046 w 6466757"/>
              <a:gd name="connsiteY3350" fmla="*/ 772050 h 5537200"/>
              <a:gd name="connsiteX3351" fmla="*/ 2344125 w 6466757"/>
              <a:gd name="connsiteY3351" fmla="*/ 689801 h 5537200"/>
              <a:gd name="connsiteX3352" fmla="*/ 2329225 w 6466757"/>
              <a:gd name="connsiteY3352" fmla="*/ 733310 h 5537200"/>
              <a:gd name="connsiteX3353" fmla="*/ 2363198 w 6466757"/>
              <a:gd name="connsiteY3353" fmla="*/ 719005 h 5537200"/>
              <a:gd name="connsiteX3354" fmla="*/ 2363198 w 6466757"/>
              <a:gd name="connsiteY3354" fmla="*/ 767283 h 5537200"/>
              <a:gd name="connsiteX3355" fmla="*/ 2397170 w 6466757"/>
              <a:gd name="connsiteY3355" fmla="*/ 786355 h 5537200"/>
              <a:gd name="connsiteX3356" fmla="*/ 2762527 w 6466757"/>
              <a:gd name="connsiteY3356" fmla="*/ 627219 h 5537200"/>
              <a:gd name="connsiteX3357" fmla="*/ 2918683 w 6466757"/>
              <a:gd name="connsiteY3357" fmla="*/ 622451 h 5537200"/>
              <a:gd name="connsiteX3358" fmla="*/ 3006298 w 6466757"/>
              <a:gd name="connsiteY3358" fmla="*/ 583710 h 5537200"/>
              <a:gd name="connsiteX3359" fmla="*/ 2986629 w 6466757"/>
              <a:gd name="connsiteY3359" fmla="*/ 583710 h 5537200"/>
              <a:gd name="connsiteX3360" fmla="*/ 2981861 w 6466757"/>
              <a:gd name="connsiteY3360" fmla="*/ 559870 h 5537200"/>
              <a:gd name="connsiteX3361" fmla="*/ 3118348 w 6466757"/>
              <a:gd name="connsiteY3361" fmla="*/ 424574 h 5537200"/>
              <a:gd name="connsiteX3362" fmla="*/ 3123117 w 6466757"/>
              <a:gd name="connsiteY3362" fmla="*/ 438878 h 5537200"/>
              <a:gd name="connsiteX3363" fmla="*/ 3196426 w 6466757"/>
              <a:gd name="connsiteY3363" fmla="*/ 385833 h 5537200"/>
              <a:gd name="connsiteX3364" fmla="*/ 3284040 w 6466757"/>
              <a:gd name="connsiteY3364" fmla="*/ 351860 h 5537200"/>
              <a:gd name="connsiteX3365" fmla="*/ 3279272 w 6466757"/>
              <a:gd name="connsiteY3365" fmla="*/ 328020 h 5537200"/>
              <a:gd name="connsiteX3366" fmla="*/ 3328146 w 6466757"/>
              <a:gd name="connsiteY3366" fmla="*/ 313715 h 5537200"/>
              <a:gd name="connsiteX3367" fmla="*/ 3308477 w 6466757"/>
              <a:gd name="connsiteY3367" fmla="*/ 332788 h 5537200"/>
              <a:gd name="connsiteX3368" fmla="*/ 3518273 w 6466757"/>
              <a:gd name="connsiteY3368" fmla="*/ 303583 h 5537200"/>
              <a:gd name="connsiteX3369" fmla="*/ 5919021 w 6466757"/>
              <a:gd name="connsiteY3369" fmla="*/ 173652 h 5537200"/>
              <a:gd name="connsiteX3370" fmla="*/ 5870148 w 6466757"/>
              <a:gd name="connsiteY3370" fmla="*/ 192724 h 5537200"/>
              <a:gd name="connsiteX3371" fmla="*/ 5919021 w 6466757"/>
              <a:gd name="connsiteY3371" fmla="*/ 173652 h 5537200"/>
              <a:gd name="connsiteX3372" fmla="*/ 6045375 w 6466757"/>
              <a:gd name="connsiteY3372" fmla="*/ 121203 h 5537200"/>
              <a:gd name="connsiteX3373" fmla="*/ 6025707 w 6466757"/>
              <a:gd name="connsiteY3373" fmla="*/ 145043 h 5537200"/>
              <a:gd name="connsiteX3374" fmla="*/ 6040608 w 6466757"/>
              <a:gd name="connsiteY3374" fmla="*/ 159348 h 5537200"/>
              <a:gd name="connsiteX3375" fmla="*/ 6025707 w 6466757"/>
              <a:gd name="connsiteY3375" fmla="*/ 173652 h 5537200"/>
              <a:gd name="connsiteX3376" fmla="*/ 6040608 w 6466757"/>
              <a:gd name="connsiteY3376" fmla="*/ 173652 h 5537200"/>
              <a:gd name="connsiteX3377" fmla="*/ 5952993 w 6466757"/>
              <a:gd name="connsiteY3377" fmla="*/ 207624 h 5537200"/>
              <a:gd name="connsiteX3378" fmla="*/ 6016171 w 6466757"/>
              <a:gd name="connsiteY3378" fmla="*/ 145043 h 5537200"/>
              <a:gd name="connsiteX3379" fmla="*/ 6045375 w 6466757"/>
              <a:gd name="connsiteY3379" fmla="*/ 121203 h 5537200"/>
              <a:gd name="connsiteX3380" fmla="*/ 5928557 w 6466757"/>
              <a:gd name="connsiteY3380" fmla="*/ 86633 h 5537200"/>
              <a:gd name="connsiteX3381" fmla="*/ 5889815 w 6466757"/>
              <a:gd name="connsiteY3381" fmla="*/ 110474 h 5537200"/>
              <a:gd name="connsiteX3382" fmla="*/ 5928557 w 6466757"/>
              <a:gd name="connsiteY3382" fmla="*/ 86633 h 5537200"/>
              <a:gd name="connsiteX3383" fmla="*/ 5938093 w 6466757"/>
              <a:gd name="connsiteY3383" fmla="*/ 62197 h 5537200"/>
              <a:gd name="connsiteX3384" fmla="*/ 5855248 w 6466757"/>
              <a:gd name="connsiteY3384" fmla="*/ 91402 h 5537200"/>
              <a:gd name="connsiteX3385" fmla="*/ 5938093 w 6466757"/>
              <a:gd name="connsiteY3385" fmla="*/ 62197 h 5537200"/>
              <a:gd name="connsiteX3386" fmla="*/ 5767871 w 6466757"/>
              <a:gd name="connsiteY3386" fmla="*/ 194 h 5537200"/>
              <a:gd name="connsiteX3387" fmla="*/ 5805779 w 6466757"/>
              <a:gd name="connsiteY3387" fmla="*/ 9152 h 5537200"/>
              <a:gd name="connsiteX3388" fmla="*/ 5776573 w 6466757"/>
              <a:gd name="connsiteY3388" fmla="*/ 47893 h 5537200"/>
              <a:gd name="connsiteX3389" fmla="*/ 5815314 w 6466757"/>
              <a:gd name="connsiteY3389" fmla="*/ 66965 h 5537200"/>
              <a:gd name="connsiteX3390" fmla="*/ 5805779 w 6466757"/>
              <a:gd name="connsiteY3390" fmla="*/ 96170 h 5537200"/>
              <a:gd name="connsiteX3391" fmla="*/ 5825447 w 6466757"/>
              <a:gd name="connsiteY3391" fmla="*/ 96170 h 5537200"/>
              <a:gd name="connsiteX3392" fmla="*/ 5805779 w 6466757"/>
              <a:gd name="connsiteY3392" fmla="*/ 158751 h 5537200"/>
              <a:gd name="connsiteX3393" fmla="*/ 5903524 w 6466757"/>
              <a:gd name="connsiteY3393" fmla="*/ 144447 h 5537200"/>
              <a:gd name="connsiteX3394" fmla="*/ 5834983 w 6466757"/>
              <a:gd name="connsiteY3394" fmla="*/ 221929 h 5537200"/>
              <a:gd name="connsiteX3395" fmla="*/ 5947033 w 6466757"/>
              <a:gd name="connsiteY3395" fmla="*/ 202857 h 5537200"/>
              <a:gd name="connsiteX3396" fmla="*/ 5883855 w 6466757"/>
              <a:gd name="connsiteY3396" fmla="*/ 260670 h 5537200"/>
              <a:gd name="connsiteX3397" fmla="*/ 5888624 w 6466757"/>
              <a:gd name="connsiteY3397" fmla="*/ 279742 h 5537200"/>
              <a:gd name="connsiteX3398" fmla="*/ 5913060 w 6466757"/>
              <a:gd name="connsiteY3398" fmla="*/ 279742 h 5537200"/>
              <a:gd name="connsiteX3399" fmla="*/ 5859419 w 6466757"/>
              <a:gd name="connsiteY3399" fmla="*/ 332788 h 5537200"/>
              <a:gd name="connsiteX3400" fmla="*/ 5815314 w 6466757"/>
              <a:gd name="connsiteY3400" fmla="*/ 361992 h 5537200"/>
              <a:gd name="connsiteX3401" fmla="*/ 5800413 w 6466757"/>
              <a:gd name="connsiteY3401" fmla="*/ 385833 h 5537200"/>
              <a:gd name="connsiteX3402" fmla="*/ 5780745 w 6466757"/>
              <a:gd name="connsiteY3402" fmla="*/ 376297 h 5537200"/>
              <a:gd name="connsiteX3403" fmla="*/ 5761077 w 6466757"/>
              <a:gd name="connsiteY3403" fmla="*/ 395369 h 5537200"/>
              <a:gd name="connsiteX3404" fmla="*/ 5941669 w 6466757"/>
              <a:gd name="connsiteY3404" fmla="*/ 342324 h 5537200"/>
              <a:gd name="connsiteX3405" fmla="*/ 5897565 w 6466757"/>
              <a:gd name="connsiteY3405" fmla="*/ 395369 h 5537200"/>
              <a:gd name="connsiteX3406" fmla="*/ 5917232 w 6466757"/>
              <a:gd name="connsiteY3406" fmla="*/ 457951 h 5537200"/>
              <a:gd name="connsiteX3407" fmla="*/ 5995311 w 6466757"/>
              <a:gd name="connsiteY3407" fmla="*/ 434110 h 5537200"/>
              <a:gd name="connsiteX3408" fmla="*/ 5888027 w 6466757"/>
              <a:gd name="connsiteY3408" fmla="*/ 583710 h 5537200"/>
              <a:gd name="connsiteX3409" fmla="*/ 6024515 w 6466757"/>
              <a:gd name="connsiteY3409" fmla="*/ 554506 h 5537200"/>
              <a:gd name="connsiteX3410" fmla="*/ 5961337 w 6466757"/>
              <a:gd name="connsiteY3410" fmla="*/ 631988 h 5537200"/>
              <a:gd name="connsiteX3411" fmla="*/ 5946437 w 6466757"/>
              <a:gd name="connsiteY3411" fmla="*/ 742846 h 5537200"/>
              <a:gd name="connsiteX3412" fmla="*/ 5907696 w 6466757"/>
              <a:gd name="connsiteY3412" fmla="*/ 757150 h 5537200"/>
              <a:gd name="connsiteX3413" fmla="*/ 5951801 w 6466757"/>
              <a:gd name="connsiteY3413" fmla="*/ 776222 h 5537200"/>
              <a:gd name="connsiteX3414" fmla="*/ 5927365 w 6466757"/>
              <a:gd name="connsiteY3414" fmla="*/ 805428 h 5537200"/>
              <a:gd name="connsiteX3415" fmla="*/ 5917829 w 6466757"/>
              <a:gd name="connsiteY3415" fmla="*/ 786355 h 5537200"/>
              <a:gd name="connsiteX3416" fmla="*/ 5913060 w 6466757"/>
              <a:gd name="connsiteY3416" fmla="*/ 810195 h 5537200"/>
              <a:gd name="connsiteX3417" fmla="*/ 5854650 w 6466757"/>
              <a:gd name="connsiteY3417" fmla="*/ 834036 h 5537200"/>
              <a:gd name="connsiteX3418" fmla="*/ 5854650 w 6466757"/>
              <a:gd name="connsiteY3418" fmla="*/ 814964 h 5537200"/>
              <a:gd name="connsiteX3419" fmla="*/ 5825447 w 6466757"/>
              <a:gd name="connsiteY3419" fmla="*/ 882313 h 5537200"/>
              <a:gd name="connsiteX3420" fmla="*/ 5688959 w 6466757"/>
              <a:gd name="connsiteY3420" fmla="*/ 916286 h 5537200"/>
              <a:gd name="connsiteX3421" fmla="*/ 5747369 w 6466757"/>
              <a:gd name="connsiteY3421" fmla="*/ 771455 h 5537200"/>
              <a:gd name="connsiteX3422" fmla="*/ 5776573 w 6466757"/>
              <a:gd name="connsiteY3422" fmla="*/ 752382 h 5537200"/>
              <a:gd name="connsiteX3423" fmla="*/ 5771805 w 6466757"/>
              <a:gd name="connsiteY3423" fmla="*/ 670132 h 5537200"/>
              <a:gd name="connsiteX3424" fmla="*/ 5752137 w 6466757"/>
              <a:gd name="connsiteY3424" fmla="*/ 655828 h 5537200"/>
              <a:gd name="connsiteX3425" fmla="*/ 5503599 w 6466757"/>
              <a:gd name="connsiteY3425" fmla="*/ 708873 h 5537200"/>
              <a:gd name="connsiteX3426" fmla="*/ 5474393 w 6466757"/>
              <a:gd name="connsiteY3426" fmla="*/ 670132 h 5537200"/>
              <a:gd name="connsiteX3427" fmla="*/ 5435653 w 6466757"/>
              <a:gd name="connsiteY3427" fmla="*/ 708873 h 5537200"/>
              <a:gd name="connsiteX3428" fmla="*/ 5450553 w 6466757"/>
              <a:gd name="connsiteY3428" fmla="*/ 727946 h 5537200"/>
              <a:gd name="connsiteX3429" fmla="*/ 5435653 w 6466757"/>
              <a:gd name="connsiteY3429" fmla="*/ 761919 h 5537200"/>
              <a:gd name="connsiteX3430" fmla="*/ 5362343 w 6466757"/>
              <a:gd name="connsiteY3430" fmla="*/ 780991 h 5537200"/>
              <a:gd name="connsiteX3431" fmla="*/ 5415985 w 6466757"/>
              <a:gd name="connsiteY3431" fmla="*/ 747018 h 5537200"/>
              <a:gd name="connsiteX3432" fmla="*/ 5415985 w 6466757"/>
              <a:gd name="connsiteY3432" fmla="*/ 723177 h 5537200"/>
              <a:gd name="connsiteX3433" fmla="*/ 5386779 w 6466757"/>
              <a:gd name="connsiteY3433" fmla="*/ 718409 h 5537200"/>
              <a:gd name="connsiteX3434" fmla="*/ 5484526 w 6466757"/>
              <a:gd name="connsiteY3434" fmla="*/ 598015 h 5537200"/>
              <a:gd name="connsiteX3435" fmla="*/ 5309297 w 6466757"/>
              <a:gd name="connsiteY3435" fmla="*/ 636755 h 5537200"/>
              <a:gd name="connsiteX3436" fmla="*/ 5289630 w 6466757"/>
              <a:gd name="connsiteY3436" fmla="*/ 617683 h 5537200"/>
              <a:gd name="connsiteX3437" fmla="*/ 5377243 w 6466757"/>
              <a:gd name="connsiteY3437" fmla="*/ 535433 h 5537200"/>
              <a:gd name="connsiteX3438" fmla="*/ 5372475 w 6466757"/>
              <a:gd name="connsiteY3438" fmla="*/ 525897 h 5537200"/>
              <a:gd name="connsiteX3439" fmla="*/ 5269960 w 6466757"/>
              <a:gd name="connsiteY3439" fmla="*/ 588478 h 5537200"/>
              <a:gd name="connsiteX3440" fmla="*/ 5274729 w 6466757"/>
              <a:gd name="connsiteY3440" fmla="*/ 535433 h 5537200"/>
              <a:gd name="connsiteX3441" fmla="*/ 5153143 w 6466757"/>
              <a:gd name="connsiteY3441" fmla="*/ 598015 h 5537200"/>
              <a:gd name="connsiteX3442" fmla="*/ 5142413 w 6466757"/>
              <a:gd name="connsiteY3442" fmla="*/ 578942 h 5537200"/>
              <a:gd name="connsiteX3443" fmla="*/ 5234795 w 6466757"/>
              <a:gd name="connsiteY3443" fmla="*/ 487155 h 5537200"/>
              <a:gd name="connsiteX3444" fmla="*/ 5234795 w 6466757"/>
              <a:gd name="connsiteY3444" fmla="*/ 400137 h 5537200"/>
              <a:gd name="connsiteX3445" fmla="*/ 5327178 w 6466757"/>
              <a:gd name="connsiteY3445" fmla="*/ 347092 h 5537200"/>
              <a:gd name="connsiteX3446" fmla="*/ 5327178 w 6466757"/>
              <a:gd name="connsiteY3446" fmla="*/ 381064 h 5537200"/>
              <a:gd name="connsiteX3447" fmla="*/ 5351615 w 6466757"/>
              <a:gd name="connsiteY3447" fmla="*/ 381064 h 5537200"/>
              <a:gd name="connsiteX3448" fmla="*/ 5288437 w 6466757"/>
              <a:gd name="connsiteY3448" fmla="*/ 487155 h 5537200"/>
              <a:gd name="connsiteX3449" fmla="*/ 5283669 w 6466757"/>
              <a:gd name="connsiteY3449" fmla="*/ 468083 h 5537200"/>
              <a:gd name="connsiteX3450" fmla="*/ 5259233 w 6466757"/>
              <a:gd name="connsiteY3450" fmla="*/ 491924 h 5537200"/>
              <a:gd name="connsiteX3451" fmla="*/ 5332542 w 6466757"/>
              <a:gd name="connsiteY3451" fmla="*/ 506228 h 5537200"/>
              <a:gd name="connsiteX3452" fmla="*/ 5366515 w 6466757"/>
              <a:gd name="connsiteY3452" fmla="*/ 342324 h 5537200"/>
              <a:gd name="connsiteX3453" fmla="*/ 5376051 w 6466757"/>
              <a:gd name="connsiteY3453" fmla="*/ 303583 h 5537200"/>
              <a:gd name="connsiteX3454" fmla="*/ 5331947 w 6466757"/>
              <a:gd name="connsiteY3454" fmla="*/ 279742 h 5537200"/>
              <a:gd name="connsiteX3455" fmla="*/ 5327178 w 6466757"/>
              <a:gd name="connsiteY3455" fmla="*/ 270206 h 5537200"/>
              <a:gd name="connsiteX3456" fmla="*/ 5585849 w 6466757"/>
              <a:gd name="connsiteY3456" fmla="*/ 139679 h 5537200"/>
              <a:gd name="connsiteX3457" fmla="*/ 5532207 w 6466757"/>
              <a:gd name="connsiteY3457" fmla="*/ 144447 h 5537200"/>
              <a:gd name="connsiteX3458" fmla="*/ 5547107 w 6466757"/>
              <a:gd name="connsiteY3458" fmla="*/ 91402 h 5537200"/>
              <a:gd name="connsiteX3459" fmla="*/ 5767871 w 6466757"/>
              <a:gd name="connsiteY3459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</a:cxnLst>
            <a:rect l="l" t="t" r="r" b="b"/>
            <a:pathLst>
              <a:path w="6466757" h="5537200">
                <a:moveTo>
                  <a:pt x="3944424" y="5530632"/>
                </a:moveTo>
                <a:lnTo>
                  <a:pt x="3944528" y="5537200"/>
                </a:lnTo>
                <a:lnTo>
                  <a:pt x="3889741" y="5537200"/>
                </a:lnTo>
                <a:lnTo>
                  <a:pt x="3915200" y="5531237"/>
                </a:lnTo>
                <a:cubicBezTo>
                  <a:pt x="3925910" y="5529738"/>
                  <a:pt x="3935931" y="5529440"/>
                  <a:pt x="3944424" y="5530632"/>
                </a:cubicBezTo>
                <a:close/>
                <a:moveTo>
                  <a:pt x="3420080" y="5527056"/>
                </a:moveTo>
                <a:cubicBezTo>
                  <a:pt x="3426711" y="5527353"/>
                  <a:pt x="3433304" y="5529290"/>
                  <a:pt x="3438799" y="5532941"/>
                </a:cubicBezTo>
                <a:lnTo>
                  <a:pt x="3441993" y="5537200"/>
                </a:lnTo>
                <a:lnTo>
                  <a:pt x="3395194" y="5537200"/>
                </a:lnTo>
                <a:lnTo>
                  <a:pt x="3401139" y="5531004"/>
                </a:lnTo>
                <a:cubicBezTo>
                  <a:pt x="3406782" y="5528099"/>
                  <a:pt x="3413450" y="5526758"/>
                  <a:pt x="3420080" y="5527056"/>
                </a:cubicBezTo>
                <a:close/>
                <a:moveTo>
                  <a:pt x="4431369" y="5510368"/>
                </a:moveTo>
                <a:cubicBezTo>
                  <a:pt x="4430177" y="5516477"/>
                  <a:pt x="4425930" y="5521953"/>
                  <a:pt x="4419700" y="5526879"/>
                </a:cubicBezTo>
                <a:lnTo>
                  <a:pt x="4401290" y="5537200"/>
                </a:lnTo>
                <a:lnTo>
                  <a:pt x="4369772" y="5537200"/>
                </a:lnTo>
                <a:lnTo>
                  <a:pt x="4374747" y="5535698"/>
                </a:lnTo>
                <a:cubicBezTo>
                  <a:pt x="4394862" y="5527205"/>
                  <a:pt x="4414382" y="5517520"/>
                  <a:pt x="4431369" y="5510368"/>
                </a:cubicBezTo>
                <a:close/>
                <a:moveTo>
                  <a:pt x="3530194" y="5510368"/>
                </a:moveTo>
                <a:cubicBezTo>
                  <a:pt x="3522744" y="5517818"/>
                  <a:pt x="3514251" y="5522735"/>
                  <a:pt x="3505162" y="5526981"/>
                </a:cubicBezTo>
                <a:lnTo>
                  <a:pt x="3481942" y="5537200"/>
                </a:lnTo>
                <a:lnTo>
                  <a:pt x="3477592" y="5537200"/>
                </a:lnTo>
                <a:lnTo>
                  <a:pt x="3480576" y="5530399"/>
                </a:lnTo>
                <a:cubicBezTo>
                  <a:pt x="3491416" y="5522548"/>
                  <a:pt x="3519019" y="5517966"/>
                  <a:pt x="3530194" y="5510368"/>
                </a:cubicBezTo>
                <a:close/>
                <a:moveTo>
                  <a:pt x="3164241" y="5506195"/>
                </a:moveTo>
                <a:cubicBezTo>
                  <a:pt x="3139805" y="5510963"/>
                  <a:pt x="3110600" y="5530035"/>
                  <a:pt x="3090931" y="5525268"/>
                </a:cubicBezTo>
                <a:cubicBezTo>
                  <a:pt x="3105831" y="5505599"/>
                  <a:pt x="3139805" y="5505599"/>
                  <a:pt x="3164241" y="5506195"/>
                </a:cubicBezTo>
                <a:close/>
                <a:moveTo>
                  <a:pt x="2968720" y="5492189"/>
                </a:moveTo>
                <a:cubicBezTo>
                  <a:pt x="2972883" y="5493381"/>
                  <a:pt x="2976496" y="5496063"/>
                  <a:pt x="2978880" y="5500831"/>
                </a:cubicBezTo>
                <a:cubicBezTo>
                  <a:pt x="2974113" y="5510368"/>
                  <a:pt x="2954444" y="5505599"/>
                  <a:pt x="2934776" y="5505599"/>
                </a:cubicBezTo>
                <a:cubicBezTo>
                  <a:pt x="2938799" y="5498447"/>
                  <a:pt x="2956232" y="5488613"/>
                  <a:pt x="2968720" y="5492189"/>
                </a:cubicBezTo>
                <a:close/>
                <a:moveTo>
                  <a:pt x="4510043" y="5476990"/>
                </a:moveTo>
                <a:cubicBezTo>
                  <a:pt x="4490374" y="5496063"/>
                  <a:pt x="4470705" y="5505599"/>
                  <a:pt x="4441500" y="5510963"/>
                </a:cubicBezTo>
                <a:cubicBezTo>
                  <a:pt x="4465937" y="5500831"/>
                  <a:pt x="4485605" y="5486526"/>
                  <a:pt x="4510043" y="5476990"/>
                </a:cubicBezTo>
                <a:close/>
                <a:moveTo>
                  <a:pt x="4178062" y="5471626"/>
                </a:moveTo>
                <a:cubicBezTo>
                  <a:pt x="4148858" y="5466859"/>
                  <a:pt x="4119652" y="5496063"/>
                  <a:pt x="4095216" y="5505599"/>
                </a:cubicBezTo>
                <a:cubicBezTo>
                  <a:pt x="4124421" y="5510368"/>
                  <a:pt x="4148858" y="5500831"/>
                  <a:pt x="4173294" y="5496063"/>
                </a:cubicBezTo>
                <a:cubicBezTo>
                  <a:pt x="4168526" y="5481759"/>
                  <a:pt x="4178062" y="5481759"/>
                  <a:pt x="4178062" y="5471626"/>
                </a:cubicBezTo>
                <a:close/>
                <a:moveTo>
                  <a:pt x="2783984" y="5457322"/>
                </a:moveTo>
                <a:cubicBezTo>
                  <a:pt x="2774448" y="5476990"/>
                  <a:pt x="2750012" y="5500831"/>
                  <a:pt x="2725574" y="5491295"/>
                </a:cubicBezTo>
                <a:cubicBezTo>
                  <a:pt x="2739878" y="5476395"/>
                  <a:pt x="2769084" y="5471626"/>
                  <a:pt x="2783984" y="5457322"/>
                </a:cubicBezTo>
                <a:close/>
                <a:moveTo>
                  <a:pt x="3056959" y="5453150"/>
                </a:moveTo>
                <a:cubicBezTo>
                  <a:pt x="3047421" y="5462686"/>
                  <a:pt x="3018218" y="5453150"/>
                  <a:pt x="3018218" y="5472222"/>
                </a:cubicBezTo>
                <a:cubicBezTo>
                  <a:pt x="3032521" y="5466859"/>
                  <a:pt x="3052190" y="5472222"/>
                  <a:pt x="3056959" y="5453150"/>
                </a:cubicBezTo>
                <a:close/>
                <a:moveTo>
                  <a:pt x="3651781" y="5452553"/>
                </a:moveTo>
                <a:cubicBezTo>
                  <a:pt x="3647013" y="5472222"/>
                  <a:pt x="3637477" y="5486526"/>
                  <a:pt x="3617808" y="5491295"/>
                </a:cubicBezTo>
                <a:cubicBezTo>
                  <a:pt x="3622577" y="5466859"/>
                  <a:pt x="3632113" y="5466859"/>
                  <a:pt x="3651781" y="5452553"/>
                </a:cubicBezTo>
                <a:close/>
                <a:moveTo>
                  <a:pt x="3144573" y="5409044"/>
                </a:moveTo>
                <a:cubicBezTo>
                  <a:pt x="3130269" y="5418581"/>
                  <a:pt x="3125501" y="5433481"/>
                  <a:pt x="3124905" y="5447190"/>
                </a:cubicBezTo>
                <a:cubicBezTo>
                  <a:pt x="3086163" y="5461494"/>
                  <a:pt x="3056959" y="5481162"/>
                  <a:pt x="3012854" y="5495467"/>
                </a:cubicBezTo>
                <a:cubicBezTo>
                  <a:pt x="3012854" y="5485931"/>
                  <a:pt x="3003317" y="5485931"/>
                  <a:pt x="3003317" y="5481162"/>
                </a:cubicBezTo>
                <a:cubicBezTo>
                  <a:pt x="3017621" y="5466859"/>
                  <a:pt x="3008085" y="5466859"/>
                  <a:pt x="2988417" y="5457322"/>
                </a:cubicBezTo>
                <a:cubicBezTo>
                  <a:pt x="3037290" y="5438250"/>
                  <a:pt x="3086163" y="5418581"/>
                  <a:pt x="3144573" y="5409044"/>
                </a:cubicBezTo>
                <a:close/>
                <a:moveTo>
                  <a:pt x="3921254" y="5375072"/>
                </a:moveTo>
                <a:cubicBezTo>
                  <a:pt x="3928480" y="5374476"/>
                  <a:pt x="3936974" y="5375668"/>
                  <a:pt x="3944424" y="5375668"/>
                </a:cubicBezTo>
                <a:cubicBezTo>
                  <a:pt x="3934292" y="5380436"/>
                  <a:pt x="3919987" y="5385204"/>
                  <a:pt x="3905683" y="5385204"/>
                </a:cubicBezTo>
                <a:cubicBezTo>
                  <a:pt x="3908067" y="5378052"/>
                  <a:pt x="3914027" y="5375668"/>
                  <a:pt x="3921254" y="5375072"/>
                </a:cubicBezTo>
                <a:close/>
                <a:moveTo>
                  <a:pt x="3972959" y="5346463"/>
                </a:moveTo>
                <a:cubicBezTo>
                  <a:pt x="3983314" y="5345271"/>
                  <a:pt x="3995383" y="5346463"/>
                  <a:pt x="3997469" y="5351231"/>
                </a:cubicBezTo>
                <a:cubicBezTo>
                  <a:pt x="3997469" y="5375071"/>
                  <a:pt x="3968265" y="5341695"/>
                  <a:pt x="3958729" y="5355999"/>
                </a:cubicBezTo>
                <a:cubicBezTo>
                  <a:pt x="3953961" y="5351231"/>
                  <a:pt x="3962603" y="5347655"/>
                  <a:pt x="3972959" y="5346463"/>
                </a:cubicBezTo>
                <a:close/>
                <a:moveTo>
                  <a:pt x="4436733" y="5341695"/>
                </a:moveTo>
                <a:cubicBezTo>
                  <a:pt x="4451037" y="5346463"/>
                  <a:pt x="4441500" y="5370899"/>
                  <a:pt x="4437329" y="5381628"/>
                </a:cubicBezTo>
                <a:cubicBezTo>
                  <a:pt x="4486201" y="5371496"/>
                  <a:pt x="4510638" y="5366727"/>
                  <a:pt x="4544611" y="5352423"/>
                </a:cubicBezTo>
                <a:cubicBezTo>
                  <a:pt x="4544611" y="5361959"/>
                  <a:pt x="4535075" y="5361959"/>
                  <a:pt x="4535075" y="5376263"/>
                </a:cubicBezTo>
                <a:cubicBezTo>
                  <a:pt x="4456997" y="5404872"/>
                  <a:pt x="4383687" y="5400105"/>
                  <a:pt x="4320510" y="5443614"/>
                </a:cubicBezTo>
                <a:cubicBezTo>
                  <a:pt x="4286536" y="5453150"/>
                  <a:pt x="4237663" y="5443614"/>
                  <a:pt x="4203690" y="5462686"/>
                </a:cubicBezTo>
                <a:cubicBezTo>
                  <a:pt x="4198923" y="5481759"/>
                  <a:pt x="4223359" y="5472222"/>
                  <a:pt x="4223359" y="5481759"/>
                </a:cubicBezTo>
                <a:cubicBezTo>
                  <a:pt x="4201307" y="5498745"/>
                  <a:pt x="4176870" y="5512156"/>
                  <a:pt x="4151241" y="5524299"/>
                </a:cubicBezTo>
                <a:lnTo>
                  <a:pt x="4121974" y="5537200"/>
                </a:lnTo>
                <a:lnTo>
                  <a:pt x="4027893" y="5537200"/>
                </a:lnTo>
                <a:lnTo>
                  <a:pt x="4037403" y="5520499"/>
                </a:lnTo>
                <a:cubicBezTo>
                  <a:pt x="4032634" y="5510963"/>
                  <a:pt x="4003430" y="5525268"/>
                  <a:pt x="4008198" y="5506195"/>
                </a:cubicBezTo>
                <a:cubicBezTo>
                  <a:pt x="4022503" y="5501427"/>
                  <a:pt x="4037403" y="5496659"/>
                  <a:pt x="4046939" y="5491891"/>
                </a:cubicBezTo>
                <a:cubicBezTo>
                  <a:pt x="4051706" y="5472222"/>
                  <a:pt x="4032039" y="5476990"/>
                  <a:pt x="4032039" y="5457918"/>
                </a:cubicBezTo>
                <a:cubicBezTo>
                  <a:pt x="4042170" y="5462686"/>
                  <a:pt x="4042170" y="5453150"/>
                  <a:pt x="4051706" y="5453150"/>
                </a:cubicBezTo>
                <a:cubicBezTo>
                  <a:pt x="4042170" y="5423945"/>
                  <a:pt x="4100580" y="5409641"/>
                  <a:pt x="4134553" y="5400105"/>
                </a:cubicBezTo>
                <a:cubicBezTo>
                  <a:pt x="4139321" y="5438845"/>
                  <a:pt x="4085680" y="5415005"/>
                  <a:pt x="4076143" y="5438845"/>
                </a:cubicBezTo>
                <a:cubicBezTo>
                  <a:pt x="4076143" y="5453150"/>
                  <a:pt x="4091044" y="5457918"/>
                  <a:pt x="4100580" y="5462686"/>
                </a:cubicBezTo>
                <a:cubicBezTo>
                  <a:pt x="4110116" y="5433481"/>
                  <a:pt x="4178658" y="5414409"/>
                  <a:pt x="4207863" y="5428713"/>
                </a:cubicBezTo>
                <a:cubicBezTo>
                  <a:pt x="4271041" y="5380436"/>
                  <a:pt x="4373555" y="5389972"/>
                  <a:pt x="4436733" y="5341695"/>
                </a:cubicBezTo>
                <a:close/>
                <a:moveTo>
                  <a:pt x="4241835" y="5336927"/>
                </a:moveTo>
                <a:cubicBezTo>
                  <a:pt x="4237067" y="5370899"/>
                  <a:pt x="4246603" y="5380436"/>
                  <a:pt x="4203095" y="5380436"/>
                </a:cubicBezTo>
                <a:cubicBezTo>
                  <a:pt x="4207863" y="5370304"/>
                  <a:pt x="4217399" y="5365535"/>
                  <a:pt x="4207863" y="5346463"/>
                </a:cubicBezTo>
                <a:cubicBezTo>
                  <a:pt x="4222167" y="5346463"/>
                  <a:pt x="4226935" y="5336927"/>
                  <a:pt x="4241835" y="5336927"/>
                </a:cubicBezTo>
                <a:close/>
                <a:moveTo>
                  <a:pt x="2735111" y="5322623"/>
                </a:moveTo>
                <a:cubicBezTo>
                  <a:pt x="2730342" y="5341695"/>
                  <a:pt x="2686238" y="5341695"/>
                  <a:pt x="2666569" y="5332159"/>
                </a:cubicBezTo>
                <a:cubicBezTo>
                  <a:pt x="2681469" y="5313086"/>
                  <a:pt x="2720211" y="5332159"/>
                  <a:pt x="2735111" y="5322623"/>
                </a:cubicBezTo>
                <a:close/>
                <a:moveTo>
                  <a:pt x="3890186" y="5317854"/>
                </a:moveTo>
                <a:cubicBezTo>
                  <a:pt x="3871115" y="5313086"/>
                  <a:pt x="3831777" y="5322623"/>
                  <a:pt x="3827009" y="5336927"/>
                </a:cubicBezTo>
                <a:cubicBezTo>
                  <a:pt x="3851446" y="5332159"/>
                  <a:pt x="3875882" y="5327390"/>
                  <a:pt x="3890186" y="5317854"/>
                </a:cubicBezTo>
                <a:close/>
                <a:moveTo>
                  <a:pt x="3359138" y="5313086"/>
                </a:moveTo>
                <a:cubicBezTo>
                  <a:pt x="3359138" y="5322623"/>
                  <a:pt x="3334702" y="5322623"/>
                  <a:pt x="3354369" y="5336927"/>
                </a:cubicBezTo>
                <a:cubicBezTo>
                  <a:pt x="3374039" y="5336927"/>
                  <a:pt x="3378806" y="5332159"/>
                  <a:pt x="3398475" y="5336927"/>
                </a:cubicBezTo>
                <a:cubicBezTo>
                  <a:pt x="3388343" y="5355999"/>
                  <a:pt x="3340066" y="5355999"/>
                  <a:pt x="3325166" y="5355999"/>
                </a:cubicBezTo>
                <a:cubicBezTo>
                  <a:pt x="3329933" y="5346463"/>
                  <a:pt x="3344833" y="5346463"/>
                  <a:pt x="3325166" y="5336927"/>
                </a:cubicBezTo>
                <a:cubicBezTo>
                  <a:pt x="3349602" y="5327390"/>
                  <a:pt x="3325166" y="5313086"/>
                  <a:pt x="3359138" y="5313086"/>
                </a:cubicBezTo>
                <a:close/>
                <a:moveTo>
                  <a:pt x="3096295" y="5293417"/>
                </a:moveTo>
                <a:cubicBezTo>
                  <a:pt x="3091527" y="5307722"/>
                  <a:pt x="3067091" y="5307722"/>
                  <a:pt x="3047421" y="5312490"/>
                </a:cubicBezTo>
                <a:cubicBezTo>
                  <a:pt x="3061727" y="5298186"/>
                  <a:pt x="3076627" y="5298186"/>
                  <a:pt x="3096295" y="5293417"/>
                </a:cubicBezTo>
                <a:close/>
                <a:moveTo>
                  <a:pt x="4577989" y="5283881"/>
                </a:moveTo>
                <a:cubicBezTo>
                  <a:pt x="4587525" y="5283881"/>
                  <a:pt x="4582756" y="5293417"/>
                  <a:pt x="4582756" y="5298186"/>
                </a:cubicBezTo>
                <a:cubicBezTo>
                  <a:pt x="4548783" y="5298186"/>
                  <a:pt x="4524347" y="5336927"/>
                  <a:pt x="4470705" y="5336927"/>
                </a:cubicBezTo>
                <a:cubicBezTo>
                  <a:pt x="4504677" y="5317854"/>
                  <a:pt x="4544015" y="5302954"/>
                  <a:pt x="4577989" y="5283881"/>
                </a:cubicBezTo>
                <a:close/>
                <a:moveTo>
                  <a:pt x="4407528" y="5274345"/>
                </a:moveTo>
                <a:cubicBezTo>
                  <a:pt x="4422428" y="5279114"/>
                  <a:pt x="4407528" y="5288650"/>
                  <a:pt x="4402759" y="5293417"/>
                </a:cubicBezTo>
                <a:cubicBezTo>
                  <a:pt x="4402759" y="5298186"/>
                  <a:pt x="4436733" y="5293417"/>
                  <a:pt x="4441500" y="5288650"/>
                </a:cubicBezTo>
                <a:cubicBezTo>
                  <a:pt x="4417064" y="5317258"/>
                  <a:pt x="4324681" y="5322026"/>
                  <a:pt x="4280577" y="5351231"/>
                </a:cubicBezTo>
                <a:cubicBezTo>
                  <a:pt x="4266272" y="5351231"/>
                  <a:pt x="4271041" y="5336927"/>
                  <a:pt x="4256139" y="5336927"/>
                </a:cubicBezTo>
                <a:cubicBezTo>
                  <a:pt x="4305013" y="5313086"/>
                  <a:pt x="4353887" y="5298186"/>
                  <a:pt x="4407528" y="5274345"/>
                </a:cubicBezTo>
                <a:close/>
                <a:moveTo>
                  <a:pt x="4748447" y="5269577"/>
                </a:moveTo>
                <a:cubicBezTo>
                  <a:pt x="4738911" y="5279114"/>
                  <a:pt x="4724607" y="5293417"/>
                  <a:pt x="4699575" y="5293417"/>
                </a:cubicBezTo>
                <a:cubicBezTo>
                  <a:pt x="4714475" y="5283881"/>
                  <a:pt x="4728780" y="5274345"/>
                  <a:pt x="4748447" y="5269577"/>
                </a:cubicBezTo>
                <a:close/>
                <a:moveTo>
                  <a:pt x="4373555" y="5249908"/>
                </a:moveTo>
                <a:cubicBezTo>
                  <a:pt x="4383091" y="5254677"/>
                  <a:pt x="4387859" y="5245141"/>
                  <a:pt x="4402759" y="5249908"/>
                </a:cubicBezTo>
                <a:cubicBezTo>
                  <a:pt x="4392627" y="5264213"/>
                  <a:pt x="4363423" y="5259445"/>
                  <a:pt x="4353887" y="5268981"/>
                </a:cubicBezTo>
                <a:cubicBezTo>
                  <a:pt x="4344351" y="5254677"/>
                  <a:pt x="4373555" y="5268981"/>
                  <a:pt x="4373555" y="5249908"/>
                </a:cubicBezTo>
                <a:close/>
                <a:moveTo>
                  <a:pt x="4558915" y="5245141"/>
                </a:moveTo>
                <a:cubicBezTo>
                  <a:pt x="4529711" y="5264810"/>
                  <a:pt x="4495141" y="5274345"/>
                  <a:pt x="4461169" y="5288650"/>
                </a:cubicBezTo>
                <a:cubicBezTo>
                  <a:pt x="4475474" y="5274345"/>
                  <a:pt x="4519579" y="5249908"/>
                  <a:pt x="4558915" y="5245141"/>
                </a:cubicBezTo>
                <a:close/>
                <a:moveTo>
                  <a:pt x="4734143" y="5236201"/>
                </a:moveTo>
                <a:cubicBezTo>
                  <a:pt x="4724607" y="5245737"/>
                  <a:pt x="4734143" y="5245737"/>
                  <a:pt x="4734143" y="5255273"/>
                </a:cubicBezTo>
                <a:cubicBezTo>
                  <a:pt x="4714475" y="5264810"/>
                  <a:pt x="4700171" y="5274345"/>
                  <a:pt x="4680502" y="5274345"/>
                </a:cubicBezTo>
                <a:cubicBezTo>
                  <a:pt x="4694806" y="5264213"/>
                  <a:pt x="4709707" y="5259445"/>
                  <a:pt x="4729375" y="5255273"/>
                </a:cubicBezTo>
                <a:cubicBezTo>
                  <a:pt x="4729375" y="5240968"/>
                  <a:pt x="4704939" y="5255273"/>
                  <a:pt x="4709707" y="5245737"/>
                </a:cubicBezTo>
                <a:cubicBezTo>
                  <a:pt x="4709707" y="5226665"/>
                  <a:pt x="4719243" y="5245737"/>
                  <a:pt x="4734143" y="5236201"/>
                </a:cubicBezTo>
                <a:close/>
                <a:moveTo>
                  <a:pt x="4032039" y="5235604"/>
                </a:moveTo>
                <a:cubicBezTo>
                  <a:pt x="4022503" y="5235604"/>
                  <a:pt x="4007602" y="5235604"/>
                  <a:pt x="4002833" y="5240373"/>
                </a:cubicBezTo>
                <a:cubicBezTo>
                  <a:pt x="4002833" y="5249908"/>
                  <a:pt x="4002833" y="5254677"/>
                  <a:pt x="4012370" y="5254677"/>
                </a:cubicBezTo>
                <a:cubicBezTo>
                  <a:pt x="4022503" y="5249908"/>
                  <a:pt x="4027270" y="5245141"/>
                  <a:pt x="4032039" y="5235604"/>
                </a:cubicBezTo>
                <a:close/>
                <a:moveTo>
                  <a:pt x="3515294" y="5221896"/>
                </a:moveTo>
                <a:cubicBezTo>
                  <a:pt x="3524831" y="5226665"/>
                  <a:pt x="3534962" y="5236201"/>
                  <a:pt x="3544498" y="5245737"/>
                </a:cubicBezTo>
                <a:cubicBezTo>
                  <a:pt x="3544498" y="5250505"/>
                  <a:pt x="3529598" y="5245737"/>
                  <a:pt x="3529598" y="5255273"/>
                </a:cubicBezTo>
                <a:cubicBezTo>
                  <a:pt x="3529598" y="5264810"/>
                  <a:pt x="3539731" y="5260041"/>
                  <a:pt x="3549267" y="5260041"/>
                </a:cubicBezTo>
                <a:cubicBezTo>
                  <a:pt x="3539731" y="5269577"/>
                  <a:pt x="3549267" y="5283881"/>
                  <a:pt x="3564167" y="5283881"/>
                </a:cubicBezTo>
                <a:cubicBezTo>
                  <a:pt x="3554034" y="5293417"/>
                  <a:pt x="3534962" y="5302954"/>
                  <a:pt x="3520062" y="5293417"/>
                </a:cubicBezTo>
                <a:cubicBezTo>
                  <a:pt x="3520062" y="5283881"/>
                  <a:pt x="3534962" y="5288650"/>
                  <a:pt x="3534962" y="5279114"/>
                </a:cubicBezTo>
                <a:cubicBezTo>
                  <a:pt x="3520062" y="5269577"/>
                  <a:pt x="3496222" y="5288650"/>
                  <a:pt x="3481321" y="5293417"/>
                </a:cubicBezTo>
                <a:cubicBezTo>
                  <a:pt x="3490857" y="5307722"/>
                  <a:pt x="3500393" y="5288650"/>
                  <a:pt x="3515294" y="5293417"/>
                </a:cubicBezTo>
                <a:cubicBezTo>
                  <a:pt x="3500393" y="5302954"/>
                  <a:pt x="3486089" y="5317258"/>
                  <a:pt x="3461652" y="5317258"/>
                </a:cubicBezTo>
                <a:cubicBezTo>
                  <a:pt x="3461652" y="5307722"/>
                  <a:pt x="3466421" y="5312490"/>
                  <a:pt x="3481321" y="5307722"/>
                </a:cubicBezTo>
                <a:cubicBezTo>
                  <a:pt x="3476552" y="5298186"/>
                  <a:pt x="3466421" y="5298186"/>
                  <a:pt x="3456885" y="5298186"/>
                </a:cubicBezTo>
                <a:cubicBezTo>
                  <a:pt x="3456885" y="5278517"/>
                  <a:pt x="3456885" y="5273749"/>
                  <a:pt x="3481321" y="5268981"/>
                </a:cubicBezTo>
                <a:cubicBezTo>
                  <a:pt x="3486089" y="5254677"/>
                  <a:pt x="3471189" y="5264213"/>
                  <a:pt x="3461652" y="5259445"/>
                </a:cubicBezTo>
                <a:cubicBezTo>
                  <a:pt x="3471189" y="5235604"/>
                  <a:pt x="3510526" y="5249908"/>
                  <a:pt x="3515294" y="5221896"/>
                </a:cubicBezTo>
                <a:close/>
                <a:moveTo>
                  <a:pt x="3461652" y="5215935"/>
                </a:moveTo>
                <a:cubicBezTo>
                  <a:pt x="3476552" y="5221300"/>
                  <a:pt x="3471189" y="5235604"/>
                  <a:pt x="3467016" y="5244544"/>
                </a:cubicBezTo>
                <a:cubicBezTo>
                  <a:pt x="3447349" y="5244544"/>
                  <a:pt x="3432448" y="5244544"/>
                  <a:pt x="3422911" y="5239776"/>
                </a:cubicBezTo>
                <a:cubicBezTo>
                  <a:pt x="3422911" y="5220704"/>
                  <a:pt x="3452116" y="5225472"/>
                  <a:pt x="3461652" y="5215935"/>
                </a:cubicBezTo>
                <a:close/>
                <a:moveTo>
                  <a:pt x="3534962" y="5196864"/>
                </a:moveTo>
                <a:cubicBezTo>
                  <a:pt x="3539731" y="5201632"/>
                  <a:pt x="3510526" y="5215935"/>
                  <a:pt x="3510526" y="5215935"/>
                </a:cubicBezTo>
                <a:cubicBezTo>
                  <a:pt x="3495625" y="5206400"/>
                  <a:pt x="3524831" y="5201632"/>
                  <a:pt x="3534962" y="5196864"/>
                </a:cubicBezTo>
                <a:close/>
                <a:moveTo>
                  <a:pt x="1960292" y="5196864"/>
                </a:moveTo>
                <a:cubicBezTo>
                  <a:pt x="1974596" y="5201632"/>
                  <a:pt x="1965060" y="5215935"/>
                  <a:pt x="1960292" y="5220704"/>
                </a:cubicBezTo>
                <a:cubicBezTo>
                  <a:pt x="1945392" y="5220704"/>
                  <a:pt x="1960292" y="5201632"/>
                  <a:pt x="1945392" y="5206400"/>
                </a:cubicBezTo>
                <a:cubicBezTo>
                  <a:pt x="1945392" y="5201632"/>
                  <a:pt x="1960292" y="5206400"/>
                  <a:pt x="1960292" y="5196864"/>
                </a:cubicBezTo>
                <a:close/>
                <a:moveTo>
                  <a:pt x="3968861" y="5192095"/>
                </a:moveTo>
                <a:cubicBezTo>
                  <a:pt x="3944424" y="5197459"/>
                  <a:pt x="3900320" y="5177791"/>
                  <a:pt x="3900320" y="5221300"/>
                </a:cubicBezTo>
                <a:cubicBezTo>
                  <a:pt x="3875882" y="5230837"/>
                  <a:pt x="3832374" y="5221300"/>
                  <a:pt x="3822838" y="5245141"/>
                </a:cubicBezTo>
                <a:cubicBezTo>
                  <a:pt x="3852041" y="5283881"/>
                  <a:pt x="3949193" y="5235604"/>
                  <a:pt x="3968861" y="5192095"/>
                </a:cubicBezTo>
                <a:close/>
                <a:moveTo>
                  <a:pt x="3353904" y="5184869"/>
                </a:moveTo>
                <a:cubicBezTo>
                  <a:pt x="3339209" y="5186433"/>
                  <a:pt x="3326358" y="5198056"/>
                  <a:pt x="3329933" y="5201632"/>
                </a:cubicBezTo>
                <a:cubicBezTo>
                  <a:pt x="3340066" y="5201632"/>
                  <a:pt x="3363906" y="5211168"/>
                  <a:pt x="3368674" y="5187328"/>
                </a:cubicBezTo>
                <a:cubicBezTo>
                  <a:pt x="3363906" y="5184943"/>
                  <a:pt x="3358803" y="5184347"/>
                  <a:pt x="3353904" y="5184869"/>
                </a:cubicBezTo>
                <a:close/>
                <a:moveTo>
                  <a:pt x="3468851" y="5170313"/>
                </a:moveTo>
                <a:cubicBezTo>
                  <a:pt x="3474131" y="5171608"/>
                  <a:pt x="3479533" y="5175258"/>
                  <a:pt x="3485493" y="5182559"/>
                </a:cubicBezTo>
                <a:cubicBezTo>
                  <a:pt x="3471189" y="5192095"/>
                  <a:pt x="3431851" y="5187328"/>
                  <a:pt x="3422315" y="5201632"/>
                </a:cubicBezTo>
                <a:cubicBezTo>
                  <a:pt x="3422315" y="5196864"/>
                  <a:pt x="3408011" y="5201632"/>
                  <a:pt x="3412779" y="5187328"/>
                </a:cubicBezTo>
                <a:cubicBezTo>
                  <a:pt x="3438259" y="5183751"/>
                  <a:pt x="3453010" y="5166430"/>
                  <a:pt x="3468851" y="5170313"/>
                </a:cubicBezTo>
                <a:close/>
                <a:moveTo>
                  <a:pt x="5109037" y="5153355"/>
                </a:moveTo>
                <a:cubicBezTo>
                  <a:pt x="5123937" y="5181964"/>
                  <a:pt x="5045859" y="5215935"/>
                  <a:pt x="5016654" y="5215935"/>
                </a:cubicBezTo>
                <a:cubicBezTo>
                  <a:pt x="5041091" y="5192095"/>
                  <a:pt x="5085197" y="5177791"/>
                  <a:pt x="5109037" y="5153355"/>
                </a:cubicBezTo>
                <a:close/>
                <a:moveTo>
                  <a:pt x="3973629" y="5153355"/>
                </a:moveTo>
                <a:cubicBezTo>
                  <a:pt x="3949193" y="5153355"/>
                  <a:pt x="3910451" y="5162891"/>
                  <a:pt x="3924756" y="5186731"/>
                </a:cubicBezTo>
                <a:cubicBezTo>
                  <a:pt x="3929523" y="5162891"/>
                  <a:pt x="3949193" y="5181964"/>
                  <a:pt x="3973629" y="5172427"/>
                </a:cubicBezTo>
                <a:cubicBezTo>
                  <a:pt x="3973629" y="5172427"/>
                  <a:pt x="3973629" y="5172427"/>
                  <a:pt x="3973629" y="5153355"/>
                </a:cubicBezTo>
                <a:close/>
                <a:moveTo>
                  <a:pt x="4363423" y="5129513"/>
                </a:moveTo>
                <a:cubicBezTo>
                  <a:pt x="4392627" y="5153355"/>
                  <a:pt x="4421833" y="5153355"/>
                  <a:pt x="4446269" y="5129513"/>
                </a:cubicBezTo>
                <a:cubicBezTo>
                  <a:pt x="4431964" y="5143818"/>
                  <a:pt x="4456401" y="5139050"/>
                  <a:pt x="4471301" y="5139050"/>
                </a:cubicBezTo>
                <a:cubicBezTo>
                  <a:pt x="4442097" y="5168255"/>
                  <a:pt x="4393819" y="5182559"/>
                  <a:pt x="4349713" y="5192095"/>
                </a:cubicBezTo>
                <a:cubicBezTo>
                  <a:pt x="4349713" y="5182559"/>
                  <a:pt x="4354482" y="5182559"/>
                  <a:pt x="4354482" y="5173023"/>
                </a:cubicBezTo>
                <a:cubicBezTo>
                  <a:pt x="4315145" y="5168255"/>
                  <a:pt x="4315145" y="5202228"/>
                  <a:pt x="4281172" y="5202228"/>
                </a:cubicBezTo>
                <a:cubicBezTo>
                  <a:pt x="4290709" y="5211764"/>
                  <a:pt x="4305013" y="5197459"/>
                  <a:pt x="4319913" y="5197459"/>
                </a:cubicBezTo>
                <a:cubicBezTo>
                  <a:pt x="4295477" y="5212360"/>
                  <a:pt x="4290709" y="5240968"/>
                  <a:pt x="4246603" y="5236201"/>
                </a:cubicBezTo>
                <a:cubicBezTo>
                  <a:pt x="4251371" y="5216532"/>
                  <a:pt x="4246603" y="5221300"/>
                  <a:pt x="4241835" y="5206995"/>
                </a:cubicBezTo>
                <a:cubicBezTo>
                  <a:pt x="4265675" y="5163486"/>
                  <a:pt x="4329449" y="5168255"/>
                  <a:pt x="4363423" y="5129513"/>
                </a:cubicBezTo>
                <a:close/>
                <a:moveTo>
                  <a:pt x="4080912" y="5114613"/>
                </a:moveTo>
                <a:cubicBezTo>
                  <a:pt x="4056475" y="5109846"/>
                  <a:pt x="4046939" y="5124746"/>
                  <a:pt x="4051706" y="5133686"/>
                </a:cubicBezTo>
                <a:cubicBezTo>
                  <a:pt x="4066011" y="5133686"/>
                  <a:pt x="4080912" y="5128918"/>
                  <a:pt x="4080912" y="5114613"/>
                </a:cubicBezTo>
                <a:close/>
                <a:moveTo>
                  <a:pt x="3642245" y="5109846"/>
                </a:moveTo>
                <a:cubicBezTo>
                  <a:pt x="3636881" y="5114613"/>
                  <a:pt x="3622577" y="5114613"/>
                  <a:pt x="3627344" y="5128918"/>
                </a:cubicBezTo>
                <a:cubicBezTo>
                  <a:pt x="3573704" y="5128918"/>
                  <a:pt x="3544498" y="5177195"/>
                  <a:pt x="3490857" y="5167659"/>
                </a:cubicBezTo>
                <a:cubicBezTo>
                  <a:pt x="3530194" y="5143818"/>
                  <a:pt x="3588604" y="5114613"/>
                  <a:pt x="3642245" y="5109846"/>
                </a:cubicBezTo>
                <a:close/>
                <a:moveTo>
                  <a:pt x="4573220" y="5095541"/>
                </a:moveTo>
                <a:cubicBezTo>
                  <a:pt x="4558319" y="5114613"/>
                  <a:pt x="4519579" y="5109846"/>
                  <a:pt x="4504677" y="5129513"/>
                </a:cubicBezTo>
                <a:cubicBezTo>
                  <a:pt x="4510043" y="5119382"/>
                  <a:pt x="4548783" y="5090773"/>
                  <a:pt x="4573220" y="5095541"/>
                </a:cubicBezTo>
                <a:close/>
                <a:moveTo>
                  <a:pt x="3461652" y="5095541"/>
                </a:moveTo>
                <a:cubicBezTo>
                  <a:pt x="3422315" y="5124746"/>
                  <a:pt x="3368674" y="5162891"/>
                  <a:pt x="3305496" y="5148586"/>
                </a:cubicBezTo>
                <a:cubicBezTo>
                  <a:pt x="3300728" y="5134282"/>
                  <a:pt x="3325166" y="5148586"/>
                  <a:pt x="3320397" y="5129513"/>
                </a:cubicBezTo>
                <a:cubicBezTo>
                  <a:pt x="3325166" y="5134282"/>
                  <a:pt x="3325166" y="5139050"/>
                  <a:pt x="3325166" y="5143818"/>
                </a:cubicBezTo>
                <a:cubicBezTo>
                  <a:pt x="3354369" y="5114613"/>
                  <a:pt x="3408011" y="5105077"/>
                  <a:pt x="3461652" y="5095541"/>
                </a:cubicBezTo>
                <a:close/>
                <a:moveTo>
                  <a:pt x="2544982" y="5095541"/>
                </a:moveTo>
                <a:cubicBezTo>
                  <a:pt x="2549750" y="5105077"/>
                  <a:pt x="2549750" y="5090773"/>
                  <a:pt x="2564651" y="5095541"/>
                </a:cubicBezTo>
                <a:cubicBezTo>
                  <a:pt x="2564651" y="5110441"/>
                  <a:pt x="2555115" y="5110441"/>
                  <a:pt x="2555115" y="5124746"/>
                </a:cubicBezTo>
                <a:cubicBezTo>
                  <a:pt x="2540214" y="5119977"/>
                  <a:pt x="2515778" y="5129513"/>
                  <a:pt x="2511009" y="5119382"/>
                </a:cubicBezTo>
                <a:cubicBezTo>
                  <a:pt x="2511009" y="5100309"/>
                  <a:pt x="2544982" y="5124746"/>
                  <a:pt x="2544982" y="5095541"/>
                </a:cubicBezTo>
                <a:close/>
                <a:moveTo>
                  <a:pt x="4475474" y="5090773"/>
                </a:moveTo>
                <a:cubicBezTo>
                  <a:pt x="4475474" y="5095541"/>
                  <a:pt x="4480241" y="5100309"/>
                  <a:pt x="4480241" y="5100309"/>
                </a:cubicBezTo>
                <a:cubicBezTo>
                  <a:pt x="4461169" y="5115210"/>
                  <a:pt x="4441500" y="5124746"/>
                  <a:pt x="4417064" y="5129513"/>
                </a:cubicBezTo>
                <a:cubicBezTo>
                  <a:pt x="4417064" y="5100309"/>
                  <a:pt x="4456401" y="5105077"/>
                  <a:pt x="4475474" y="5090773"/>
                </a:cubicBezTo>
                <a:close/>
                <a:moveTo>
                  <a:pt x="5162679" y="5081832"/>
                </a:moveTo>
                <a:cubicBezTo>
                  <a:pt x="5167447" y="5111037"/>
                  <a:pt x="5094733" y="5145010"/>
                  <a:pt x="5045859" y="5159314"/>
                </a:cubicBezTo>
                <a:cubicBezTo>
                  <a:pt x="5036323" y="5164083"/>
                  <a:pt x="5050628" y="5164083"/>
                  <a:pt x="5041091" y="5173619"/>
                </a:cubicBezTo>
                <a:cubicBezTo>
                  <a:pt x="4973146" y="5168851"/>
                  <a:pt x="4977913" y="5231432"/>
                  <a:pt x="4919505" y="5236201"/>
                </a:cubicBezTo>
                <a:cubicBezTo>
                  <a:pt x="4929636" y="5216532"/>
                  <a:pt x="4958841" y="5226068"/>
                  <a:pt x="4963609" y="5202228"/>
                </a:cubicBezTo>
                <a:cubicBezTo>
                  <a:pt x="4929041" y="5202228"/>
                  <a:pt x="4919505" y="5221300"/>
                  <a:pt x="4890300" y="5226068"/>
                </a:cubicBezTo>
                <a:cubicBezTo>
                  <a:pt x="4963013" y="5162891"/>
                  <a:pt x="5080428" y="5129513"/>
                  <a:pt x="5162679" y="5081832"/>
                </a:cubicBezTo>
                <a:close/>
                <a:moveTo>
                  <a:pt x="3500393" y="5076468"/>
                </a:moveTo>
                <a:cubicBezTo>
                  <a:pt x="3500393" y="5090773"/>
                  <a:pt x="3486089" y="5095541"/>
                  <a:pt x="3471189" y="5100309"/>
                </a:cubicBezTo>
                <a:cubicBezTo>
                  <a:pt x="3475957" y="5095541"/>
                  <a:pt x="3475957" y="5090773"/>
                  <a:pt x="3471189" y="5090773"/>
                </a:cubicBezTo>
                <a:cubicBezTo>
                  <a:pt x="3475957" y="5081237"/>
                  <a:pt x="3485493" y="5076468"/>
                  <a:pt x="3500393" y="5076468"/>
                </a:cubicBezTo>
                <a:close/>
                <a:moveTo>
                  <a:pt x="502440" y="5071701"/>
                </a:moveTo>
                <a:cubicBezTo>
                  <a:pt x="522108" y="5076468"/>
                  <a:pt x="492904" y="5081237"/>
                  <a:pt x="502440" y="5095541"/>
                </a:cubicBezTo>
                <a:cubicBezTo>
                  <a:pt x="502440" y="5095541"/>
                  <a:pt x="502440" y="5095541"/>
                  <a:pt x="482772" y="5095541"/>
                </a:cubicBezTo>
                <a:cubicBezTo>
                  <a:pt x="482772" y="5081237"/>
                  <a:pt x="507208" y="5090773"/>
                  <a:pt x="502440" y="5071701"/>
                </a:cubicBezTo>
                <a:close/>
                <a:moveTo>
                  <a:pt x="3725408" y="5063877"/>
                </a:moveTo>
                <a:cubicBezTo>
                  <a:pt x="3730790" y="5062462"/>
                  <a:pt x="3736862" y="5062760"/>
                  <a:pt x="3744163" y="5066336"/>
                </a:cubicBezTo>
                <a:cubicBezTo>
                  <a:pt x="3734627" y="5086004"/>
                  <a:pt x="3710191" y="5081237"/>
                  <a:pt x="3695887" y="5099713"/>
                </a:cubicBezTo>
                <a:cubicBezTo>
                  <a:pt x="3690521" y="5094945"/>
                  <a:pt x="3680985" y="5094945"/>
                  <a:pt x="3680985" y="5080640"/>
                </a:cubicBezTo>
                <a:cubicBezTo>
                  <a:pt x="3699314" y="5087793"/>
                  <a:pt x="3709260" y="5068124"/>
                  <a:pt x="3725408" y="5063877"/>
                </a:cubicBezTo>
                <a:close/>
                <a:moveTo>
                  <a:pt x="4573220" y="5052031"/>
                </a:moveTo>
                <a:cubicBezTo>
                  <a:pt x="4553551" y="5066932"/>
                  <a:pt x="4524347" y="5066932"/>
                  <a:pt x="4514811" y="5090773"/>
                </a:cubicBezTo>
                <a:cubicBezTo>
                  <a:pt x="4510043" y="5086004"/>
                  <a:pt x="4495141" y="5086004"/>
                  <a:pt x="4490374" y="5081237"/>
                </a:cubicBezTo>
                <a:cubicBezTo>
                  <a:pt x="4510043" y="5066336"/>
                  <a:pt x="4539247" y="5052031"/>
                  <a:pt x="4573220" y="5052031"/>
                </a:cubicBezTo>
                <a:close/>
                <a:moveTo>
                  <a:pt x="4626861" y="5028191"/>
                </a:moveTo>
                <a:cubicBezTo>
                  <a:pt x="4636397" y="5028191"/>
                  <a:pt x="4597657" y="5042495"/>
                  <a:pt x="4582756" y="5047264"/>
                </a:cubicBezTo>
                <a:cubicBezTo>
                  <a:pt x="4582756" y="5023423"/>
                  <a:pt x="4617325" y="5037728"/>
                  <a:pt x="4626861" y="5028191"/>
                </a:cubicBezTo>
                <a:close/>
                <a:moveTo>
                  <a:pt x="1258187" y="5023423"/>
                </a:moveTo>
                <a:cubicBezTo>
                  <a:pt x="1243882" y="5061568"/>
                  <a:pt x="1209314" y="5081237"/>
                  <a:pt x="1170573" y="5090773"/>
                </a:cubicBezTo>
                <a:cubicBezTo>
                  <a:pt x="1180109" y="5076468"/>
                  <a:pt x="1185473" y="5047264"/>
                  <a:pt x="1195009" y="5028191"/>
                </a:cubicBezTo>
                <a:cubicBezTo>
                  <a:pt x="1218850" y="5032959"/>
                  <a:pt x="1238518" y="5037728"/>
                  <a:pt x="1258187" y="5023423"/>
                </a:cubicBezTo>
                <a:close/>
                <a:moveTo>
                  <a:pt x="4548783" y="5022827"/>
                </a:moveTo>
                <a:cubicBezTo>
                  <a:pt x="4544015" y="5042495"/>
                  <a:pt x="4499910" y="5047264"/>
                  <a:pt x="4490374" y="5052031"/>
                </a:cubicBezTo>
                <a:cubicBezTo>
                  <a:pt x="4499910" y="5032959"/>
                  <a:pt x="4534479" y="5032959"/>
                  <a:pt x="4548783" y="5022827"/>
                </a:cubicBezTo>
                <a:close/>
                <a:moveTo>
                  <a:pt x="2728853" y="5001147"/>
                </a:moveTo>
                <a:cubicBezTo>
                  <a:pt x="2720956" y="5003606"/>
                  <a:pt x="2713654" y="5010907"/>
                  <a:pt x="2716038" y="5018059"/>
                </a:cubicBezTo>
                <a:cubicBezTo>
                  <a:pt x="2720806" y="5028191"/>
                  <a:pt x="2735111" y="5018059"/>
                  <a:pt x="2745243" y="5013291"/>
                </a:cubicBezTo>
                <a:cubicBezTo>
                  <a:pt x="2745243" y="5001072"/>
                  <a:pt x="2736750" y="4998688"/>
                  <a:pt x="2728853" y="5001147"/>
                </a:cubicBezTo>
                <a:close/>
                <a:moveTo>
                  <a:pt x="4768116" y="4998986"/>
                </a:moveTo>
                <a:cubicBezTo>
                  <a:pt x="4768116" y="5013291"/>
                  <a:pt x="4748447" y="5013291"/>
                  <a:pt x="4738911" y="5013291"/>
                </a:cubicBezTo>
                <a:cubicBezTo>
                  <a:pt x="4743680" y="5008522"/>
                  <a:pt x="4753216" y="4998986"/>
                  <a:pt x="4768116" y="4998986"/>
                </a:cubicBezTo>
                <a:close/>
                <a:moveTo>
                  <a:pt x="4241835" y="4989450"/>
                </a:moveTo>
                <a:cubicBezTo>
                  <a:pt x="4234385" y="4987066"/>
                  <a:pt x="4227084" y="4995410"/>
                  <a:pt x="4222242" y="5002562"/>
                </a:cubicBezTo>
                <a:lnTo>
                  <a:pt x="4218778" y="5008195"/>
                </a:lnTo>
                <a:lnTo>
                  <a:pt x="4217399" y="5008522"/>
                </a:lnTo>
                <a:cubicBezTo>
                  <a:pt x="4216207" y="5012098"/>
                  <a:pt x="4216207" y="5012396"/>
                  <a:pt x="4217110" y="5010906"/>
                </a:cubicBezTo>
                <a:lnTo>
                  <a:pt x="4218778" y="5008195"/>
                </a:lnTo>
                <a:lnTo>
                  <a:pt x="4234981" y="5004350"/>
                </a:lnTo>
                <a:cubicBezTo>
                  <a:pt x="4240494" y="5002562"/>
                  <a:pt x="4244219" y="4998986"/>
                  <a:pt x="4241835" y="4989450"/>
                </a:cubicBezTo>
                <a:close/>
                <a:moveTo>
                  <a:pt x="1092495" y="4984682"/>
                </a:moveTo>
                <a:cubicBezTo>
                  <a:pt x="1097263" y="4998986"/>
                  <a:pt x="1082362" y="4998986"/>
                  <a:pt x="1077594" y="5008522"/>
                </a:cubicBezTo>
                <a:cubicBezTo>
                  <a:pt x="1082958" y="5023423"/>
                  <a:pt x="1097263" y="5023423"/>
                  <a:pt x="1092495" y="5047264"/>
                </a:cubicBezTo>
                <a:cubicBezTo>
                  <a:pt x="1106799" y="5047264"/>
                  <a:pt x="1121699" y="5047264"/>
                  <a:pt x="1130640" y="5041900"/>
                </a:cubicBezTo>
                <a:cubicBezTo>
                  <a:pt x="1135408" y="5066336"/>
                  <a:pt x="1145540" y="5075873"/>
                  <a:pt x="1155076" y="5090177"/>
                </a:cubicBezTo>
                <a:cubicBezTo>
                  <a:pt x="1120507" y="5099713"/>
                  <a:pt x="1072231" y="5075873"/>
                  <a:pt x="1057330" y="5128918"/>
                </a:cubicBezTo>
                <a:cubicBezTo>
                  <a:pt x="1052561" y="5143222"/>
                  <a:pt x="1072231" y="5133686"/>
                  <a:pt x="1072231" y="5143222"/>
                </a:cubicBezTo>
                <a:cubicBezTo>
                  <a:pt x="1072231" y="5162294"/>
                  <a:pt x="1057926" y="5162294"/>
                  <a:pt x="1038257" y="5162294"/>
                </a:cubicBezTo>
                <a:cubicBezTo>
                  <a:pt x="1043025" y="5186731"/>
                  <a:pt x="1018589" y="5181964"/>
                  <a:pt x="1009052" y="5196267"/>
                </a:cubicBezTo>
                <a:cubicBezTo>
                  <a:pt x="999516" y="5181367"/>
                  <a:pt x="1019185" y="5176598"/>
                  <a:pt x="1023952" y="5157527"/>
                </a:cubicBezTo>
                <a:cubicBezTo>
                  <a:pt x="1023952" y="5147991"/>
                  <a:pt x="1023952" y="5147991"/>
                  <a:pt x="1014416" y="5143222"/>
                </a:cubicBezTo>
                <a:cubicBezTo>
                  <a:pt x="1004880" y="5153355"/>
                  <a:pt x="956007" y="5211168"/>
                  <a:pt x="975676" y="5172427"/>
                </a:cubicBezTo>
                <a:cubicBezTo>
                  <a:pt x="970909" y="5158122"/>
                  <a:pt x="951239" y="5162891"/>
                  <a:pt x="951239" y="5148586"/>
                </a:cubicBezTo>
                <a:cubicBezTo>
                  <a:pt x="936339" y="5148586"/>
                  <a:pt x="951239" y="5167659"/>
                  <a:pt x="936339" y="5162891"/>
                </a:cubicBezTo>
                <a:cubicBezTo>
                  <a:pt x="945875" y="5105077"/>
                  <a:pt x="1062694" y="5148586"/>
                  <a:pt x="1023952" y="5066336"/>
                </a:cubicBezTo>
                <a:cubicBezTo>
                  <a:pt x="1019185" y="5061568"/>
                  <a:pt x="1004285" y="5061568"/>
                  <a:pt x="999516" y="5061568"/>
                </a:cubicBezTo>
                <a:cubicBezTo>
                  <a:pt x="1004285" y="5032364"/>
                  <a:pt x="1043622" y="5037728"/>
                  <a:pt x="1048390" y="5008522"/>
                </a:cubicBezTo>
                <a:cubicBezTo>
                  <a:pt x="1087726" y="5018655"/>
                  <a:pt x="1063290" y="4979914"/>
                  <a:pt x="1092495" y="4984682"/>
                </a:cubicBezTo>
                <a:close/>
                <a:moveTo>
                  <a:pt x="410058" y="4984682"/>
                </a:moveTo>
                <a:cubicBezTo>
                  <a:pt x="414826" y="4984682"/>
                  <a:pt x="419595" y="5003755"/>
                  <a:pt x="434495" y="4989450"/>
                </a:cubicBezTo>
                <a:cubicBezTo>
                  <a:pt x="448798" y="4994219"/>
                  <a:pt x="424362" y="4994219"/>
                  <a:pt x="429726" y="5008522"/>
                </a:cubicBezTo>
                <a:cubicBezTo>
                  <a:pt x="424958" y="5008522"/>
                  <a:pt x="419595" y="5003755"/>
                  <a:pt x="410058" y="5003755"/>
                </a:cubicBezTo>
                <a:cubicBezTo>
                  <a:pt x="385621" y="5037131"/>
                  <a:pt x="322444" y="5018059"/>
                  <a:pt x="307544" y="5066336"/>
                </a:cubicBezTo>
                <a:cubicBezTo>
                  <a:pt x="298008" y="5061568"/>
                  <a:pt x="287875" y="5061568"/>
                  <a:pt x="283108" y="5056800"/>
                </a:cubicBezTo>
                <a:cubicBezTo>
                  <a:pt x="322444" y="5018655"/>
                  <a:pt x="371317" y="5013887"/>
                  <a:pt x="410058" y="4984682"/>
                </a:cubicBezTo>
                <a:close/>
                <a:moveTo>
                  <a:pt x="2477036" y="4965610"/>
                </a:moveTo>
                <a:cubicBezTo>
                  <a:pt x="2418627" y="5009119"/>
                  <a:pt x="2350085" y="5037728"/>
                  <a:pt x="2291676" y="5081237"/>
                </a:cubicBezTo>
                <a:cubicBezTo>
                  <a:pt x="2369754" y="5047264"/>
                  <a:pt x="2437700" y="5023423"/>
                  <a:pt x="2491937" y="4970378"/>
                </a:cubicBezTo>
                <a:cubicBezTo>
                  <a:pt x="2486573" y="4970378"/>
                  <a:pt x="2481805" y="4965610"/>
                  <a:pt x="2477036" y="4965610"/>
                </a:cubicBezTo>
                <a:close/>
                <a:moveTo>
                  <a:pt x="4792553" y="4936406"/>
                </a:moveTo>
                <a:cubicBezTo>
                  <a:pt x="4792553" y="4955477"/>
                  <a:pt x="4763349" y="4965013"/>
                  <a:pt x="4758580" y="4960246"/>
                </a:cubicBezTo>
                <a:cubicBezTo>
                  <a:pt x="4729375" y="4979914"/>
                  <a:pt x="4704939" y="5003755"/>
                  <a:pt x="4660835" y="5003755"/>
                </a:cubicBezTo>
                <a:cubicBezTo>
                  <a:pt x="4690039" y="4975146"/>
                  <a:pt x="4758580" y="4955477"/>
                  <a:pt x="4792553" y="4936406"/>
                </a:cubicBezTo>
                <a:close/>
                <a:moveTo>
                  <a:pt x="4314549" y="4922101"/>
                </a:moveTo>
                <a:cubicBezTo>
                  <a:pt x="4319913" y="4945941"/>
                  <a:pt x="4300245" y="4945941"/>
                  <a:pt x="4294881" y="4965610"/>
                </a:cubicBezTo>
                <a:cubicBezTo>
                  <a:pt x="4324681" y="4960841"/>
                  <a:pt x="4353887" y="4951306"/>
                  <a:pt x="4363423" y="4922101"/>
                </a:cubicBezTo>
                <a:cubicBezTo>
                  <a:pt x="4343754" y="4926869"/>
                  <a:pt x="4329449" y="4936406"/>
                  <a:pt x="4314549" y="4922101"/>
                </a:cubicBezTo>
                <a:close/>
                <a:moveTo>
                  <a:pt x="3549267" y="4922101"/>
                </a:moveTo>
                <a:cubicBezTo>
                  <a:pt x="3530194" y="4922101"/>
                  <a:pt x="3520062" y="4931637"/>
                  <a:pt x="3510526" y="4941173"/>
                </a:cubicBezTo>
                <a:cubicBezTo>
                  <a:pt x="3529598" y="4945941"/>
                  <a:pt x="3529598" y="4922101"/>
                  <a:pt x="3544498" y="4936406"/>
                </a:cubicBezTo>
                <a:cubicBezTo>
                  <a:pt x="3544498" y="4926869"/>
                  <a:pt x="3544498" y="4926869"/>
                  <a:pt x="3549267" y="4922101"/>
                </a:cubicBezTo>
                <a:close/>
                <a:moveTo>
                  <a:pt x="1277855" y="4912564"/>
                </a:moveTo>
                <a:cubicBezTo>
                  <a:pt x="1268319" y="4912564"/>
                  <a:pt x="1258187" y="4922101"/>
                  <a:pt x="1253418" y="4931637"/>
                </a:cubicBezTo>
                <a:cubicBezTo>
                  <a:pt x="1258187" y="4931637"/>
                  <a:pt x="1258187" y="4941173"/>
                  <a:pt x="1262955" y="4941173"/>
                </a:cubicBezTo>
                <a:cubicBezTo>
                  <a:pt x="1282624" y="4941173"/>
                  <a:pt x="1287391" y="4926869"/>
                  <a:pt x="1277855" y="4912564"/>
                </a:cubicBezTo>
                <a:close/>
                <a:moveTo>
                  <a:pt x="1136004" y="4907200"/>
                </a:moveTo>
                <a:cubicBezTo>
                  <a:pt x="1141368" y="4916737"/>
                  <a:pt x="1116932" y="4936406"/>
                  <a:pt x="1097263" y="4936406"/>
                </a:cubicBezTo>
                <a:cubicBezTo>
                  <a:pt x="1106799" y="4921504"/>
                  <a:pt x="1126468" y="4921504"/>
                  <a:pt x="1136004" y="4907200"/>
                </a:cubicBezTo>
                <a:close/>
                <a:moveTo>
                  <a:pt x="1175341" y="4883360"/>
                </a:moveTo>
                <a:cubicBezTo>
                  <a:pt x="1190241" y="4892897"/>
                  <a:pt x="1165805" y="4902433"/>
                  <a:pt x="1165805" y="4907200"/>
                </a:cubicBezTo>
                <a:cubicBezTo>
                  <a:pt x="1146135" y="4897664"/>
                  <a:pt x="1175341" y="4892897"/>
                  <a:pt x="1175341" y="4883360"/>
                </a:cubicBezTo>
                <a:close/>
                <a:moveTo>
                  <a:pt x="4597657" y="4869055"/>
                </a:moveTo>
                <a:cubicBezTo>
                  <a:pt x="4592889" y="4883360"/>
                  <a:pt x="4607789" y="4878591"/>
                  <a:pt x="4612557" y="4873824"/>
                </a:cubicBezTo>
                <a:cubicBezTo>
                  <a:pt x="4617325" y="4873824"/>
                  <a:pt x="4617325" y="4888128"/>
                  <a:pt x="4622093" y="4892897"/>
                </a:cubicBezTo>
                <a:cubicBezTo>
                  <a:pt x="4607193" y="4907200"/>
                  <a:pt x="4592889" y="4916737"/>
                  <a:pt x="4568451" y="4916737"/>
                </a:cubicBezTo>
                <a:cubicBezTo>
                  <a:pt x="4582756" y="4897664"/>
                  <a:pt x="4573220" y="4878591"/>
                  <a:pt x="4597657" y="4869055"/>
                </a:cubicBezTo>
                <a:close/>
                <a:moveTo>
                  <a:pt x="3978397" y="4854155"/>
                </a:moveTo>
                <a:cubicBezTo>
                  <a:pt x="3973629" y="4863691"/>
                  <a:pt x="3953960" y="4863691"/>
                  <a:pt x="3939656" y="4868460"/>
                </a:cubicBezTo>
                <a:cubicBezTo>
                  <a:pt x="3949193" y="4858924"/>
                  <a:pt x="3963497" y="4854155"/>
                  <a:pt x="3978397" y="4854155"/>
                </a:cubicBezTo>
                <a:close/>
                <a:moveTo>
                  <a:pt x="5538763" y="4835082"/>
                </a:moveTo>
                <a:cubicBezTo>
                  <a:pt x="5533995" y="4844619"/>
                  <a:pt x="5523863" y="4849387"/>
                  <a:pt x="5514326" y="4849387"/>
                </a:cubicBezTo>
                <a:cubicBezTo>
                  <a:pt x="5514326" y="4835082"/>
                  <a:pt x="5523863" y="4835082"/>
                  <a:pt x="5538763" y="4835082"/>
                </a:cubicBezTo>
                <a:close/>
                <a:moveTo>
                  <a:pt x="4802089" y="4835082"/>
                </a:moveTo>
                <a:cubicBezTo>
                  <a:pt x="4787785" y="4863691"/>
                  <a:pt x="4758580" y="4883360"/>
                  <a:pt x="4714475" y="4883360"/>
                </a:cubicBezTo>
                <a:cubicBezTo>
                  <a:pt x="4738911" y="4864287"/>
                  <a:pt x="4763349" y="4839851"/>
                  <a:pt x="4802089" y="4835082"/>
                </a:cubicBezTo>
                <a:close/>
                <a:moveTo>
                  <a:pt x="4036806" y="4820778"/>
                </a:moveTo>
                <a:cubicBezTo>
                  <a:pt x="4046939" y="4825546"/>
                  <a:pt x="4051706" y="4835082"/>
                  <a:pt x="4055879" y="4844619"/>
                </a:cubicBezTo>
                <a:cubicBezTo>
                  <a:pt x="4046343" y="4849387"/>
                  <a:pt x="4032039" y="4849387"/>
                  <a:pt x="4017138" y="4844619"/>
                </a:cubicBezTo>
                <a:cubicBezTo>
                  <a:pt x="4017138" y="4830315"/>
                  <a:pt x="4036806" y="4835082"/>
                  <a:pt x="4036806" y="4820778"/>
                </a:cubicBezTo>
                <a:close/>
                <a:moveTo>
                  <a:pt x="4083948" y="4817472"/>
                </a:moveTo>
                <a:cubicBezTo>
                  <a:pt x="4088623" y="4817276"/>
                  <a:pt x="4092832" y="4818245"/>
                  <a:pt x="4095216" y="4820778"/>
                </a:cubicBezTo>
                <a:cubicBezTo>
                  <a:pt x="4095216" y="4835082"/>
                  <a:pt x="4075547" y="4825546"/>
                  <a:pt x="4066011" y="4839851"/>
                </a:cubicBezTo>
                <a:cubicBezTo>
                  <a:pt x="4051707" y="4829122"/>
                  <a:pt x="4069923" y="4818059"/>
                  <a:pt x="4083948" y="4817472"/>
                </a:cubicBezTo>
                <a:close/>
                <a:moveTo>
                  <a:pt x="4154222" y="4815415"/>
                </a:moveTo>
                <a:cubicBezTo>
                  <a:pt x="4120249" y="4854155"/>
                  <a:pt x="4080912" y="4892897"/>
                  <a:pt x="4022503" y="4907200"/>
                </a:cubicBezTo>
                <a:cubicBezTo>
                  <a:pt x="4007602" y="4897664"/>
                  <a:pt x="4032039" y="4892897"/>
                  <a:pt x="4022503" y="4877996"/>
                </a:cubicBezTo>
                <a:cubicBezTo>
                  <a:pt x="4066607" y="4873227"/>
                  <a:pt x="4095812" y="4820182"/>
                  <a:pt x="4154222" y="4815415"/>
                </a:cubicBezTo>
                <a:close/>
                <a:moveTo>
                  <a:pt x="670731" y="4810627"/>
                </a:moveTo>
                <a:cubicBezTo>
                  <a:pt x="679718" y="4810422"/>
                  <a:pt x="688844" y="4813477"/>
                  <a:pt x="697337" y="4820778"/>
                </a:cubicBezTo>
                <a:cubicBezTo>
                  <a:pt x="687801" y="4854751"/>
                  <a:pt x="648463" y="4864287"/>
                  <a:pt x="614491" y="4873824"/>
                </a:cubicBezTo>
                <a:cubicBezTo>
                  <a:pt x="618068" y="4841192"/>
                  <a:pt x="643771" y="4811242"/>
                  <a:pt x="670731" y="4810627"/>
                </a:cubicBezTo>
                <a:close/>
                <a:moveTo>
                  <a:pt x="1614007" y="4801109"/>
                </a:moveTo>
                <a:cubicBezTo>
                  <a:pt x="1618776" y="4815415"/>
                  <a:pt x="1599106" y="4810646"/>
                  <a:pt x="1594339" y="4815415"/>
                </a:cubicBezTo>
                <a:cubicBezTo>
                  <a:pt x="1584803" y="4810646"/>
                  <a:pt x="1604471" y="4801109"/>
                  <a:pt x="1614007" y="4801109"/>
                </a:cubicBezTo>
                <a:close/>
                <a:moveTo>
                  <a:pt x="4631629" y="4786805"/>
                </a:moveTo>
                <a:cubicBezTo>
                  <a:pt x="4616729" y="4820182"/>
                  <a:pt x="4573220" y="4824951"/>
                  <a:pt x="4558319" y="4858924"/>
                </a:cubicBezTo>
                <a:cubicBezTo>
                  <a:pt x="4548783" y="4858924"/>
                  <a:pt x="4533883" y="4839851"/>
                  <a:pt x="4524347" y="4854155"/>
                </a:cubicBezTo>
                <a:cubicBezTo>
                  <a:pt x="4544015" y="4830315"/>
                  <a:pt x="4592889" y="4805878"/>
                  <a:pt x="4631629" y="4786805"/>
                </a:cubicBezTo>
                <a:close/>
                <a:moveTo>
                  <a:pt x="4992218" y="4786209"/>
                </a:moveTo>
                <a:cubicBezTo>
                  <a:pt x="5002349" y="4791573"/>
                  <a:pt x="5011887" y="4796342"/>
                  <a:pt x="5007118" y="4815415"/>
                </a:cubicBezTo>
                <a:cubicBezTo>
                  <a:pt x="4977913" y="4815415"/>
                  <a:pt x="4987449" y="4854155"/>
                  <a:pt x="4953477" y="4858924"/>
                </a:cubicBezTo>
                <a:cubicBezTo>
                  <a:pt x="4948709" y="4878591"/>
                  <a:pt x="4982682" y="4869055"/>
                  <a:pt x="4977913" y="4888128"/>
                </a:cubicBezTo>
                <a:cubicBezTo>
                  <a:pt x="4968377" y="4897664"/>
                  <a:pt x="4943941" y="4892897"/>
                  <a:pt x="4939172" y="4907200"/>
                </a:cubicBezTo>
                <a:cubicBezTo>
                  <a:pt x="4924272" y="4902433"/>
                  <a:pt x="4948709" y="4892897"/>
                  <a:pt x="4948709" y="4883360"/>
                </a:cubicBezTo>
                <a:cubicBezTo>
                  <a:pt x="4899836" y="4858924"/>
                  <a:pt x="4865863" y="4926869"/>
                  <a:pt x="4821757" y="4921504"/>
                </a:cubicBezTo>
                <a:cubicBezTo>
                  <a:pt x="4812221" y="4921504"/>
                  <a:pt x="4816989" y="4945345"/>
                  <a:pt x="4797321" y="4935809"/>
                </a:cubicBezTo>
                <a:cubicBezTo>
                  <a:pt x="4826526" y="4887532"/>
                  <a:pt x="4894471" y="4873227"/>
                  <a:pt x="4918908" y="4829718"/>
                </a:cubicBezTo>
                <a:cubicBezTo>
                  <a:pt x="4929041" y="4829718"/>
                  <a:pt x="4924272" y="4848791"/>
                  <a:pt x="4933808" y="4848791"/>
                </a:cubicBezTo>
                <a:cubicBezTo>
                  <a:pt x="4953477" y="4824951"/>
                  <a:pt x="4972549" y="4805282"/>
                  <a:pt x="4992218" y="4786209"/>
                </a:cubicBezTo>
                <a:close/>
                <a:moveTo>
                  <a:pt x="4504677" y="4771905"/>
                </a:moveTo>
                <a:cubicBezTo>
                  <a:pt x="4475474" y="4771905"/>
                  <a:pt x="4441500" y="4786805"/>
                  <a:pt x="4451037" y="4810646"/>
                </a:cubicBezTo>
                <a:cubicBezTo>
                  <a:pt x="4465937" y="4791573"/>
                  <a:pt x="4495141" y="4796342"/>
                  <a:pt x="4504677" y="4771905"/>
                </a:cubicBezTo>
                <a:close/>
                <a:moveTo>
                  <a:pt x="4236471" y="4767137"/>
                </a:moveTo>
                <a:cubicBezTo>
                  <a:pt x="4217399" y="4777269"/>
                  <a:pt x="4197731" y="4810646"/>
                  <a:pt x="4173294" y="4801109"/>
                </a:cubicBezTo>
                <a:cubicBezTo>
                  <a:pt x="4178062" y="4791573"/>
                  <a:pt x="4183426" y="4786805"/>
                  <a:pt x="4187598" y="4786209"/>
                </a:cubicBezTo>
                <a:cubicBezTo>
                  <a:pt x="4182829" y="4776673"/>
                  <a:pt x="4172698" y="4795745"/>
                  <a:pt x="4163162" y="4790978"/>
                </a:cubicBezTo>
                <a:cubicBezTo>
                  <a:pt x="4182829" y="4762369"/>
                  <a:pt x="4216803" y="4781442"/>
                  <a:pt x="4236471" y="4767137"/>
                </a:cubicBezTo>
                <a:close/>
                <a:moveTo>
                  <a:pt x="4300245" y="4762369"/>
                </a:moveTo>
                <a:cubicBezTo>
                  <a:pt x="4309781" y="4777269"/>
                  <a:pt x="4290709" y="4796342"/>
                  <a:pt x="4271041" y="4796342"/>
                </a:cubicBezTo>
                <a:cubicBezTo>
                  <a:pt x="4256139" y="4776673"/>
                  <a:pt x="4290709" y="4771905"/>
                  <a:pt x="4300245" y="4762369"/>
                </a:cubicBezTo>
                <a:close/>
                <a:moveTo>
                  <a:pt x="5037012" y="4760255"/>
                </a:moveTo>
                <a:cubicBezTo>
                  <a:pt x="5040495" y="4759761"/>
                  <a:pt x="5043922" y="4760431"/>
                  <a:pt x="5046455" y="4762964"/>
                </a:cubicBezTo>
                <a:cubicBezTo>
                  <a:pt x="5041687" y="4772501"/>
                  <a:pt x="5026787" y="4767733"/>
                  <a:pt x="5026787" y="4777269"/>
                </a:cubicBezTo>
                <a:cubicBezTo>
                  <a:pt x="5015612" y="4773693"/>
                  <a:pt x="5026563" y="4761736"/>
                  <a:pt x="5037012" y="4760255"/>
                </a:cubicBezTo>
                <a:close/>
                <a:moveTo>
                  <a:pt x="4855731" y="4752833"/>
                </a:moveTo>
                <a:cubicBezTo>
                  <a:pt x="4855731" y="4767137"/>
                  <a:pt x="4846195" y="4767137"/>
                  <a:pt x="4831293" y="4767137"/>
                </a:cubicBezTo>
                <a:cubicBezTo>
                  <a:pt x="4836062" y="4762369"/>
                  <a:pt x="4846195" y="4757600"/>
                  <a:pt x="4855731" y="4752833"/>
                </a:cubicBezTo>
                <a:close/>
                <a:moveTo>
                  <a:pt x="4119652" y="4748064"/>
                </a:moveTo>
                <a:cubicBezTo>
                  <a:pt x="4110116" y="4767137"/>
                  <a:pt x="4090448" y="4772501"/>
                  <a:pt x="4075547" y="4782037"/>
                </a:cubicBezTo>
                <a:cubicBezTo>
                  <a:pt x="4066011" y="4762369"/>
                  <a:pt x="4104752" y="4757600"/>
                  <a:pt x="4119652" y="4748064"/>
                </a:cubicBezTo>
                <a:close/>
                <a:moveTo>
                  <a:pt x="5631741" y="4733164"/>
                </a:moveTo>
                <a:cubicBezTo>
                  <a:pt x="5636510" y="4737933"/>
                  <a:pt x="5636510" y="4747469"/>
                  <a:pt x="5641277" y="4752236"/>
                </a:cubicBezTo>
                <a:cubicBezTo>
                  <a:pt x="5621609" y="4757005"/>
                  <a:pt x="5616841" y="4776673"/>
                  <a:pt x="5626377" y="4790978"/>
                </a:cubicBezTo>
                <a:cubicBezTo>
                  <a:pt x="5612073" y="4786209"/>
                  <a:pt x="5607305" y="4771905"/>
                  <a:pt x="5587637" y="4767137"/>
                </a:cubicBezTo>
                <a:cubicBezTo>
                  <a:pt x="5592405" y="4752833"/>
                  <a:pt x="5621609" y="4782037"/>
                  <a:pt x="5626377" y="4748064"/>
                </a:cubicBezTo>
                <a:cubicBezTo>
                  <a:pt x="5621013" y="4748064"/>
                  <a:pt x="5616245" y="4743296"/>
                  <a:pt x="5611477" y="4743296"/>
                </a:cubicBezTo>
                <a:cubicBezTo>
                  <a:pt x="5606709" y="4728992"/>
                  <a:pt x="5631145" y="4743296"/>
                  <a:pt x="5631741" y="4733164"/>
                </a:cubicBezTo>
                <a:close/>
                <a:moveTo>
                  <a:pt x="4456401" y="4724224"/>
                </a:moveTo>
                <a:cubicBezTo>
                  <a:pt x="4441500" y="4738528"/>
                  <a:pt x="4417064" y="4738528"/>
                  <a:pt x="4407528" y="4753428"/>
                </a:cubicBezTo>
                <a:cubicBezTo>
                  <a:pt x="4431964" y="4758197"/>
                  <a:pt x="4476069" y="4738528"/>
                  <a:pt x="4456401" y="4724224"/>
                </a:cubicBezTo>
                <a:close/>
                <a:moveTo>
                  <a:pt x="5562603" y="4714688"/>
                </a:moveTo>
                <a:cubicBezTo>
                  <a:pt x="5567967" y="4728992"/>
                  <a:pt x="5548300" y="4719455"/>
                  <a:pt x="5553067" y="4733760"/>
                </a:cubicBezTo>
                <a:cubicBezTo>
                  <a:pt x="5547703" y="4728992"/>
                  <a:pt x="5547703" y="4724224"/>
                  <a:pt x="5538167" y="4724224"/>
                </a:cubicBezTo>
                <a:cubicBezTo>
                  <a:pt x="5543531" y="4719455"/>
                  <a:pt x="5553067" y="4714091"/>
                  <a:pt x="5562603" y="4714688"/>
                </a:cubicBezTo>
                <a:close/>
                <a:moveTo>
                  <a:pt x="4626861" y="4709919"/>
                </a:moveTo>
                <a:cubicBezTo>
                  <a:pt x="4592889" y="4714688"/>
                  <a:pt x="4573220" y="4728992"/>
                  <a:pt x="4534479" y="4733760"/>
                </a:cubicBezTo>
                <a:cubicBezTo>
                  <a:pt x="4524943" y="4748064"/>
                  <a:pt x="4544015" y="4748064"/>
                  <a:pt x="4534479" y="4757600"/>
                </a:cubicBezTo>
                <a:cubicBezTo>
                  <a:pt x="4577989" y="4757600"/>
                  <a:pt x="4602425" y="4733760"/>
                  <a:pt x="4626861" y="4709919"/>
                </a:cubicBezTo>
                <a:close/>
                <a:moveTo>
                  <a:pt x="5346437" y="4707582"/>
                </a:moveTo>
                <a:cubicBezTo>
                  <a:pt x="5352434" y="4708504"/>
                  <a:pt x="5356979" y="4713347"/>
                  <a:pt x="5358171" y="4724224"/>
                </a:cubicBezTo>
                <a:cubicBezTo>
                  <a:pt x="5338503" y="4724224"/>
                  <a:pt x="5314065" y="4728992"/>
                  <a:pt x="5304530" y="4748064"/>
                </a:cubicBezTo>
                <a:cubicBezTo>
                  <a:pt x="5297378" y="4737336"/>
                  <a:pt x="5328445" y="4704816"/>
                  <a:pt x="5346437" y="4707582"/>
                </a:cubicBezTo>
                <a:close/>
                <a:moveTo>
                  <a:pt x="19669" y="4704555"/>
                </a:moveTo>
                <a:cubicBezTo>
                  <a:pt x="39337" y="4714091"/>
                  <a:pt x="44106" y="4728992"/>
                  <a:pt x="68542" y="4718860"/>
                </a:cubicBezTo>
                <a:cubicBezTo>
                  <a:pt x="73309" y="4738528"/>
                  <a:pt x="44106" y="4728992"/>
                  <a:pt x="44106" y="4748064"/>
                </a:cubicBezTo>
                <a:cubicBezTo>
                  <a:pt x="29205" y="4743296"/>
                  <a:pt x="19669" y="4728992"/>
                  <a:pt x="0" y="4733760"/>
                </a:cubicBezTo>
                <a:cubicBezTo>
                  <a:pt x="4768" y="4718860"/>
                  <a:pt x="10132" y="4709323"/>
                  <a:pt x="19669" y="4704555"/>
                </a:cubicBezTo>
                <a:close/>
                <a:moveTo>
                  <a:pt x="1042429" y="4697403"/>
                </a:moveTo>
                <a:cubicBezTo>
                  <a:pt x="1053456" y="4698595"/>
                  <a:pt x="1063290" y="4702171"/>
                  <a:pt x="1068058" y="4704555"/>
                </a:cubicBezTo>
                <a:cubicBezTo>
                  <a:pt x="1053753" y="4709323"/>
                  <a:pt x="1024549" y="4718860"/>
                  <a:pt x="1009649" y="4704555"/>
                </a:cubicBezTo>
                <a:cubicBezTo>
                  <a:pt x="1019185" y="4697403"/>
                  <a:pt x="1031403" y="4696211"/>
                  <a:pt x="1042429" y="4697403"/>
                </a:cubicBezTo>
                <a:close/>
                <a:moveTo>
                  <a:pt x="4870035" y="4690251"/>
                </a:moveTo>
                <a:cubicBezTo>
                  <a:pt x="4860499" y="4709919"/>
                  <a:pt x="4850963" y="4724224"/>
                  <a:pt x="4831293" y="4733760"/>
                </a:cubicBezTo>
                <a:cubicBezTo>
                  <a:pt x="4831293" y="4724224"/>
                  <a:pt x="4831293" y="4719455"/>
                  <a:pt x="4821757" y="4719455"/>
                </a:cubicBezTo>
                <a:cubicBezTo>
                  <a:pt x="4831293" y="4704555"/>
                  <a:pt x="4846195" y="4695019"/>
                  <a:pt x="4870035" y="4690251"/>
                </a:cubicBezTo>
                <a:close/>
                <a:moveTo>
                  <a:pt x="5060759" y="4685482"/>
                </a:moveTo>
                <a:cubicBezTo>
                  <a:pt x="5060759" y="4685482"/>
                  <a:pt x="5065528" y="4690251"/>
                  <a:pt x="5070295" y="4690251"/>
                </a:cubicBezTo>
                <a:cubicBezTo>
                  <a:pt x="5065528" y="4709323"/>
                  <a:pt x="5026787" y="4685482"/>
                  <a:pt x="5036323" y="4724224"/>
                </a:cubicBezTo>
                <a:cubicBezTo>
                  <a:pt x="5036323" y="4724224"/>
                  <a:pt x="5036323" y="4724224"/>
                  <a:pt x="5007118" y="4724224"/>
                </a:cubicBezTo>
                <a:cubicBezTo>
                  <a:pt x="4992813" y="4748064"/>
                  <a:pt x="4963609" y="4762964"/>
                  <a:pt x="4943941" y="4782037"/>
                </a:cubicBezTo>
                <a:cubicBezTo>
                  <a:pt x="4895067" y="4777269"/>
                  <a:pt x="4875399" y="4835082"/>
                  <a:pt x="4816989" y="4835082"/>
                </a:cubicBezTo>
                <a:cubicBezTo>
                  <a:pt x="4821757" y="4830315"/>
                  <a:pt x="4821757" y="4825546"/>
                  <a:pt x="4812221" y="4825546"/>
                </a:cubicBezTo>
                <a:cubicBezTo>
                  <a:pt x="4836659" y="4801109"/>
                  <a:pt x="4875399" y="4767733"/>
                  <a:pt x="4919505" y="4777269"/>
                </a:cubicBezTo>
                <a:cubicBezTo>
                  <a:pt x="4958245" y="4738528"/>
                  <a:pt x="5011887" y="4714688"/>
                  <a:pt x="5060759" y="4685482"/>
                </a:cubicBezTo>
                <a:close/>
                <a:moveTo>
                  <a:pt x="2517863" y="4684290"/>
                </a:moveTo>
                <a:cubicBezTo>
                  <a:pt x="2512350" y="4683099"/>
                  <a:pt x="2506241" y="4683099"/>
                  <a:pt x="2501473" y="4685482"/>
                </a:cubicBezTo>
                <a:cubicBezTo>
                  <a:pt x="2501473" y="4685482"/>
                  <a:pt x="2501473" y="4685482"/>
                  <a:pt x="2501473" y="4699787"/>
                </a:cubicBezTo>
                <a:cubicBezTo>
                  <a:pt x="2515778" y="4699787"/>
                  <a:pt x="2530678" y="4714091"/>
                  <a:pt x="2530678" y="4690251"/>
                </a:cubicBezTo>
                <a:cubicBezTo>
                  <a:pt x="2528294" y="4687867"/>
                  <a:pt x="2523376" y="4685483"/>
                  <a:pt x="2517863" y="4684290"/>
                </a:cubicBezTo>
                <a:close/>
                <a:moveTo>
                  <a:pt x="5801607" y="4675946"/>
                </a:moveTo>
                <a:cubicBezTo>
                  <a:pt x="5792069" y="4680715"/>
                  <a:pt x="5777169" y="4695019"/>
                  <a:pt x="5801607" y="4695019"/>
                </a:cubicBezTo>
                <a:cubicBezTo>
                  <a:pt x="5787302" y="4714091"/>
                  <a:pt x="5767633" y="4680715"/>
                  <a:pt x="5738428" y="4695019"/>
                </a:cubicBezTo>
                <a:cubicBezTo>
                  <a:pt x="5743197" y="4671179"/>
                  <a:pt x="5777169" y="4680715"/>
                  <a:pt x="5801607" y="4675946"/>
                </a:cubicBezTo>
                <a:close/>
                <a:moveTo>
                  <a:pt x="4475474" y="4675946"/>
                </a:moveTo>
                <a:cubicBezTo>
                  <a:pt x="4465937" y="4699787"/>
                  <a:pt x="4427195" y="4690251"/>
                  <a:pt x="4417064" y="4728992"/>
                </a:cubicBezTo>
                <a:cubicBezTo>
                  <a:pt x="4441500" y="4709919"/>
                  <a:pt x="4495141" y="4699787"/>
                  <a:pt x="4475474" y="4675946"/>
                </a:cubicBezTo>
                <a:close/>
                <a:moveTo>
                  <a:pt x="5211551" y="4665814"/>
                </a:moveTo>
                <a:cubicBezTo>
                  <a:pt x="5231220" y="4665814"/>
                  <a:pt x="5231220" y="4690251"/>
                  <a:pt x="5250293" y="4680118"/>
                </a:cubicBezTo>
                <a:cubicBezTo>
                  <a:pt x="5230625" y="4703960"/>
                  <a:pt x="5176983" y="4718860"/>
                  <a:pt x="5167447" y="4680118"/>
                </a:cubicBezTo>
                <a:cubicBezTo>
                  <a:pt x="5182347" y="4680118"/>
                  <a:pt x="5187115" y="4684887"/>
                  <a:pt x="5191883" y="4689655"/>
                </a:cubicBezTo>
                <a:cubicBezTo>
                  <a:pt x="5196651" y="4680118"/>
                  <a:pt x="5202015" y="4670582"/>
                  <a:pt x="5211551" y="4665814"/>
                </a:cubicBezTo>
                <a:close/>
                <a:moveTo>
                  <a:pt x="5723528" y="4656278"/>
                </a:moveTo>
                <a:cubicBezTo>
                  <a:pt x="5738428" y="4661046"/>
                  <a:pt x="5728297" y="4680715"/>
                  <a:pt x="5713992" y="4680118"/>
                </a:cubicBezTo>
                <a:cubicBezTo>
                  <a:pt x="5708627" y="4665814"/>
                  <a:pt x="5728297" y="4670582"/>
                  <a:pt x="5723528" y="4656278"/>
                </a:cubicBezTo>
                <a:close/>
                <a:moveTo>
                  <a:pt x="994152" y="4656278"/>
                </a:moveTo>
                <a:cubicBezTo>
                  <a:pt x="955411" y="4680118"/>
                  <a:pt x="930975" y="4714091"/>
                  <a:pt x="872566" y="4718860"/>
                </a:cubicBezTo>
                <a:cubicBezTo>
                  <a:pt x="843361" y="4752833"/>
                  <a:pt x="775415" y="4815415"/>
                  <a:pt x="706873" y="4796342"/>
                </a:cubicBezTo>
                <a:cubicBezTo>
                  <a:pt x="726542" y="4786805"/>
                  <a:pt x="760515" y="4776673"/>
                  <a:pt x="784952" y="4752833"/>
                </a:cubicBezTo>
                <a:cubicBezTo>
                  <a:pt x="799852" y="4738528"/>
                  <a:pt x="809388" y="4718860"/>
                  <a:pt x="838592" y="4709323"/>
                </a:cubicBezTo>
                <a:cubicBezTo>
                  <a:pt x="853493" y="4704555"/>
                  <a:pt x="843361" y="4723627"/>
                  <a:pt x="858262" y="4718860"/>
                </a:cubicBezTo>
                <a:cubicBezTo>
                  <a:pt x="868393" y="4704555"/>
                  <a:pt x="887466" y="4699787"/>
                  <a:pt x="907135" y="4699787"/>
                </a:cubicBezTo>
                <a:cubicBezTo>
                  <a:pt x="916670" y="4699787"/>
                  <a:pt x="911902" y="4685482"/>
                  <a:pt x="911902" y="4680715"/>
                </a:cubicBezTo>
                <a:cubicBezTo>
                  <a:pt x="941107" y="4671179"/>
                  <a:pt x="956007" y="4651510"/>
                  <a:pt x="994152" y="4656278"/>
                </a:cubicBezTo>
                <a:close/>
                <a:moveTo>
                  <a:pt x="5616245" y="4651510"/>
                </a:moveTo>
                <a:cubicBezTo>
                  <a:pt x="5626377" y="4651510"/>
                  <a:pt x="5640682" y="4651510"/>
                  <a:pt x="5655582" y="4656278"/>
                </a:cubicBezTo>
                <a:cubicBezTo>
                  <a:pt x="5660351" y="4690251"/>
                  <a:pt x="5626377" y="4685482"/>
                  <a:pt x="5611477" y="4699787"/>
                </a:cubicBezTo>
                <a:cubicBezTo>
                  <a:pt x="5606709" y="4685482"/>
                  <a:pt x="5635913" y="4675351"/>
                  <a:pt x="5616245" y="4651510"/>
                </a:cubicBezTo>
                <a:close/>
                <a:moveTo>
                  <a:pt x="3403839" y="4647338"/>
                </a:moveTo>
                <a:cubicBezTo>
                  <a:pt x="3369867" y="4647338"/>
                  <a:pt x="3354966" y="4662239"/>
                  <a:pt x="3350197" y="4686079"/>
                </a:cubicBezTo>
                <a:cubicBezTo>
                  <a:pt x="3306689" y="4681310"/>
                  <a:pt x="3253047" y="4739124"/>
                  <a:pt x="3204174" y="4715283"/>
                </a:cubicBezTo>
                <a:cubicBezTo>
                  <a:pt x="3131461" y="4754024"/>
                  <a:pt x="3058151" y="4787401"/>
                  <a:pt x="2980073" y="4826143"/>
                </a:cubicBezTo>
                <a:cubicBezTo>
                  <a:pt x="2994378" y="4826143"/>
                  <a:pt x="2999145" y="4811838"/>
                  <a:pt x="3018814" y="4816606"/>
                </a:cubicBezTo>
                <a:cubicBezTo>
                  <a:pt x="3018814" y="4821374"/>
                  <a:pt x="3023581" y="4821374"/>
                  <a:pt x="3028350" y="4826143"/>
                </a:cubicBezTo>
                <a:cubicBezTo>
                  <a:pt x="2940736" y="4830910"/>
                  <a:pt x="2882326" y="4854751"/>
                  <a:pt x="2828685" y="4888724"/>
                </a:cubicBezTo>
                <a:cubicBezTo>
                  <a:pt x="2876962" y="4883956"/>
                  <a:pt x="2921068" y="4869055"/>
                  <a:pt x="2974708" y="4854751"/>
                </a:cubicBezTo>
                <a:cubicBezTo>
                  <a:pt x="2969940" y="4864287"/>
                  <a:pt x="2974708" y="4869055"/>
                  <a:pt x="2979477" y="4873824"/>
                </a:cubicBezTo>
                <a:cubicBezTo>
                  <a:pt x="2955040" y="4879188"/>
                  <a:pt x="2891862" y="4879188"/>
                  <a:pt x="2872195" y="4903028"/>
                </a:cubicBezTo>
                <a:cubicBezTo>
                  <a:pt x="2823321" y="4898260"/>
                  <a:pt x="2789348" y="4898260"/>
                  <a:pt x="2769679" y="4922101"/>
                </a:cubicBezTo>
                <a:cubicBezTo>
                  <a:pt x="2779215" y="4922101"/>
                  <a:pt x="2789348" y="4922101"/>
                  <a:pt x="2794116" y="4931637"/>
                </a:cubicBezTo>
                <a:cubicBezTo>
                  <a:pt x="2779215" y="4941173"/>
                  <a:pt x="2764912" y="4951306"/>
                  <a:pt x="2769679" y="4975146"/>
                </a:cubicBezTo>
                <a:cubicBezTo>
                  <a:pt x="2779215" y="4950709"/>
                  <a:pt x="2842394" y="4965610"/>
                  <a:pt x="2857294" y="4936406"/>
                </a:cubicBezTo>
                <a:cubicBezTo>
                  <a:pt x="2847161" y="4931637"/>
                  <a:pt x="2837625" y="4936406"/>
                  <a:pt x="2837625" y="4931637"/>
                </a:cubicBezTo>
                <a:cubicBezTo>
                  <a:pt x="2891267" y="4946537"/>
                  <a:pt x="2949677" y="4883360"/>
                  <a:pt x="3008085" y="4912564"/>
                </a:cubicBezTo>
                <a:cubicBezTo>
                  <a:pt x="3046826" y="4897664"/>
                  <a:pt x="3090931" y="4859519"/>
                  <a:pt x="3124905" y="4873824"/>
                </a:cubicBezTo>
                <a:cubicBezTo>
                  <a:pt x="3124905" y="4864287"/>
                  <a:pt x="3129672" y="4864287"/>
                  <a:pt x="3129672" y="4854751"/>
                </a:cubicBezTo>
                <a:cubicBezTo>
                  <a:pt x="3090931" y="4859519"/>
                  <a:pt x="3037290" y="4888128"/>
                  <a:pt x="3012854" y="4873824"/>
                </a:cubicBezTo>
                <a:cubicBezTo>
                  <a:pt x="3012854" y="4869055"/>
                  <a:pt x="3027754" y="4873824"/>
                  <a:pt x="3027754" y="4864287"/>
                </a:cubicBezTo>
                <a:cubicBezTo>
                  <a:pt x="3013450" y="4859519"/>
                  <a:pt x="3013450" y="4869055"/>
                  <a:pt x="2998550" y="4869055"/>
                </a:cubicBezTo>
                <a:cubicBezTo>
                  <a:pt x="3008085" y="4849387"/>
                  <a:pt x="3022985" y="4858924"/>
                  <a:pt x="3008085" y="4839851"/>
                </a:cubicBezTo>
                <a:cubicBezTo>
                  <a:pt x="3042059" y="4835082"/>
                  <a:pt x="3066495" y="4825546"/>
                  <a:pt x="3090931" y="4816010"/>
                </a:cubicBezTo>
                <a:cubicBezTo>
                  <a:pt x="3090931" y="4825546"/>
                  <a:pt x="3110600" y="4816010"/>
                  <a:pt x="3105831" y="4835082"/>
                </a:cubicBezTo>
                <a:cubicBezTo>
                  <a:pt x="3144573" y="4791573"/>
                  <a:pt x="3183910" y="4801109"/>
                  <a:pt x="3247087" y="4796342"/>
                </a:cubicBezTo>
                <a:cubicBezTo>
                  <a:pt x="3256623" y="4786805"/>
                  <a:pt x="3251855" y="4782037"/>
                  <a:pt x="3247087" y="4772501"/>
                </a:cubicBezTo>
                <a:cubicBezTo>
                  <a:pt x="3310265" y="4748064"/>
                  <a:pt x="3403243" y="4733760"/>
                  <a:pt x="3476552" y="4681310"/>
                </a:cubicBezTo>
                <a:cubicBezTo>
                  <a:pt x="3442580" y="4676542"/>
                  <a:pt x="3403839" y="4709919"/>
                  <a:pt x="3384170" y="4690847"/>
                </a:cubicBezTo>
                <a:cubicBezTo>
                  <a:pt x="3403839" y="4686079"/>
                  <a:pt x="3394303" y="4671179"/>
                  <a:pt x="3403839" y="4647338"/>
                </a:cubicBezTo>
                <a:close/>
                <a:moveTo>
                  <a:pt x="5202015" y="4627670"/>
                </a:moveTo>
                <a:cubicBezTo>
                  <a:pt x="5197247" y="4641973"/>
                  <a:pt x="5187711" y="4646742"/>
                  <a:pt x="5168043" y="4646742"/>
                </a:cubicBezTo>
                <a:cubicBezTo>
                  <a:pt x="5172811" y="4632438"/>
                  <a:pt x="5187711" y="4632438"/>
                  <a:pt x="5202015" y="4627670"/>
                </a:cubicBezTo>
                <a:close/>
                <a:moveTo>
                  <a:pt x="833825" y="4622902"/>
                </a:moveTo>
                <a:cubicBezTo>
                  <a:pt x="829056" y="4637206"/>
                  <a:pt x="819520" y="4641973"/>
                  <a:pt x="799852" y="4641973"/>
                </a:cubicBezTo>
                <a:cubicBezTo>
                  <a:pt x="814156" y="4637206"/>
                  <a:pt x="814156" y="4622902"/>
                  <a:pt x="833825" y="4622902"/>
                </a:cubicBezTo>
                <a:close/>
                <a:moveTo>
                  <a:pt x="185361" y="4618133"/>
                </a:moveTo>
                <a:cubicBezTo>
                  <a:pt x="175229" y="4637206"/>
                  <a:pt x="180592" y="4652106"/>
                  <a:pt x="165692" y="4671179"/>
                </a:cubicBezTo>
                <a:cubicBezTo>
                  <a:pt x="141852" y="4675946"/>
                  <a:pt x="136488" y="4652106"/>
                  <a:pt x="126951" y="4671179"/>
                </a:cubicBezTo>
                <a:cubicBezTo>
                  <a:pt x="131719" y="4656278"/>
                  <a:pt x="156156" y="4622902"/>
                  <a:pt x="185361" y="4618133"/>
                </a:cubicBezTo>
                <a:close/>
                <a:moveTo>
                  <a:pt x="5412706" y="4609193"/>
                </a:moveTo>
                <a:cubicBezTo>
                  <a:pt x="5419411" y="4608001"/>
                  <a:pt x="5426712" y="4608001"/>
                  <a:pt x="5431480" y="4612769"/>
                </a:cubicBezTo>
                <a:cubicBezTo>
                  <a:pt x="5426117" y="4627670"/>
                  <a:pt x="5411813" y="4608001"/>
                  <a:pt x="5397508" y="4622305"/>
                </a:cubicBezTo>
                <a:cubicBezTo>
                  <a:pt x="5402277" y="4617538"/>
                  <a:pt x="5402277" y="4612769"/>
                  <a:pt x="5397508" y="4612769"/>
                </a:cubicBezTo>
                <a:cubicBezTo>
                  <a:pt x="5399892" y="4612769"/>
                  <a:pt x="5406001" y="4610385"/>
                  <a:pt x="5412706" y="4609193"/>
                </a:cubicBezTo>
                <a:close/>
                <a:moveTo>
                  <a:pt x="4577989" y="4608001"/>
                </a:moveTo>
                <a:cubicBezTo>
                  <a:pt x="4568451" y="4622305"/>
                  <a:pt x="4514811" y="4627073"/>
                  <a:pt x="4524347" y="4661046"/>
                </a:cubicBezTo>
                <a:cubicBezTo>
                  <a:pt x="4519579" y="4661046"/>
                  <a:pt x="4514811" y="4661046"/>
                  <a:pt x="4514811" y="4665814"/>
                </a:cubicBezTo>
                <a:cubicBezTo>
                  <a:pt x="4514811" y="4661046"/>
                  <a:pt x="4514811" y="4651510"/>
                  <a:pt x="4510043" y="4651510"/>
                </a:cubicBezTo>
                <a:cubicBezTo>
                  <a:pt x="4499910" y="4661046"/>
                  <a:pt x="4510043" y="4661046"/>
                  <a:pt x="4509446" y="4675946"/>
                </a:cubicBezTo>
                <a:cubicBezTo>
                  <a:pt x="4529115" y="4671179"/>
                  <a:pt x="4538651" y="4652106"/>
                  <a:pt x="4553551" y="4671179"/>
                </a:cubicBezTo>
                <a:cubicBezTo>
                  <a:pt x="4563683" y="4661046"/>
                  <a:pt x="4568451" y="4651510"/>
                  <a:pt x="4573220" y="4641973"/>
                </a:cubicBezTo>
                <a:cubicBezTo>
                  <a:pt x="4563683" y="4627670"/>
                  <a:pt x="4553551" y="4656278"/>
                  <a:pt x="4544015" y="4641973"/>
                </a:cubicBezTo>
                <a:cubicBezTo>
                  <a:pt x="4558319" y="4641973"/>
                  <a:pt x="4592889" y="4612769"/>
                  <a:pt x="4577989" y="4608001"/>
                </a:cubicBezTo>
                <a:close/>
                <a:moveTo>
                  <a:pt x="1204545" y="4599060"/>
                </a:moveTo>
                <a:cubicBezTo>
                  <a:pt x="1204545" y="4632438"/>
                  <a:pt x="1209314" y="4632438"/>
                  <a:pt x="1209314" y="4671179"/>
                </a:cubicBezTo>
                <a:cubicBezTo>
                  <a:pt x="1204545" y="4651510"/>
                  <a:pt x="1184877" y="4632438"/>
                  <a:pt x="1155672" y="4641973"/>
                </a:cubicBezTo>
                <a:cubicBezTo>
                  <a:pt x="1150904" y="4637206"/>
                  <a:pt x="1150904" y="4632438"/>
                  <a:pt x="1150904" y="4622902"/>
                </a:cubicBezTo>
                <a:cubicBezTo>
                  <a:pt x="1170573" y="4612769"/>
                  <a:pt x="1180109" y="4598465"/>
                  <a:pt x="1204545" y="4599060"/>
                </a:cubicBezTo>
                <a:close/>
                <a:moveTo>
                  <a:pt x="5246120" y="4588929"/>
                </a:moveTo>
                <a:cubicBezTo>
                  <a:pt x="5250889" y="4588929"/>
                  <a:pt x="5246120" y="4593697"/>
                  <a:pt x="5246120" y="4593697"/>
                </a:cubicBezTo>
                <a:cubicBezTo>
                  <a:pt x="5250889" y="4627670"/>
                  <a:pt x="5246120" y="4603233"/>
                  <a:pt x="5226453" y="4598465"/>
                </a:cubicBezTo>
                <a:cubicBezTo>
                  <a:pt x="5226453" y="4584160"/>
                  <a:pt x="5250889" y="4603233"/>
                  <a:pt x="5246120" y="4588929"/>
                </a:cubicBezTo>
                <a:close/>
                <a:moveTo>
                  <a:pt x="4753811" y="4588929"/>
                </a:moveTo>
                <a:cubicBezTo>
                  <a:pt x="4753811" y="4588929"/>
                  <a:pt x="4753811" y="4588929"/>
                  <a:pt x="4753811" y="4603233"/>
                </a:cubicBezTo>
                <a:cubicBezTo>
                  <a:pt x="4748447" y="4612769"/>
                  <a:pt x="4738911" y="4593697"/>
                  <a:pt x="4738911" y="4608001"/>
                </a:cubicBezTo>
                <a:cubicBezTo>
                  <a:pt x="4729375" y="4603233"/>
                  <a:pt x="4743680" y="4588929"/>
                  <a:pt x="4753811" y="4588929"/>
                </a:cubicBezTo>
                <a:close/>
                <a:moveTo>
                  <a:pt x="439262" y="4588929"/>
                </a:moveTo>
                <a:cubicBezTo>
                  <a:pt x="444031" y="4588929"/>
                  <a:pt x="444031" y="4598465"/>
                  <a:pt x="444031" y="4608001"/>
                </a:cubicBezTo>
                <a:cubicBezTo>
                  <a:pt x="444031" y="4608001"/>
                  <a:pt x="444031" y="4608001"/>
                  <a:pt x="424362" y="4608001"/>
                </a:cubicBezTo>
                <a:cubicBezTo>
                  <a:pt x="424362" y="4598465"/>
                  <a:pt x="434495" y="4598465"/>
                  <a:pt x="439262" y="4588929"/>
                </a:cubicBezTo>
                <a:close/>
                <a:moveTo>
                  <a:pt x="649060" y="4588332"/>
                </a:moveTo>
                <a:cubicBezTo>
                  <a:pt x="658597" y="4593697"/>
                  <a:pt x="653828" y="4622305"/>
                  <a:pt x="634160" y="4617538"/>
                </a:cubicBezTo>
                <a:cubicBezTo>
                  <a:pt x="624623" y="4603233"/>
                  <a:pt x="643696" y="4593697"/>
                  <a:pt x="649060" y="4588332"/>
                </a:cubicBezTo>
                <a:close/>
                <a:moveTo>
                  <a:pt x="4607193" y="4584160"/>
                </a:moveTo>
                <a:cubicBezTo>
                  <a:pt x="4602425" y="4603233"/>
                  <a:pt x="4602425" y="4603233"/>
                  <a:pt x="4587525" y="4618133"/>
                </a:cubicBezTo>
                <a:cubicBezTo>
                  <a:pt x="4607193" y="4618133"/>
                  <a:pt x="4626861" y="4593697"/>
                  <a:pt x="4607193" y="4584160"/>
                </a:cubicBezTo>
                <a:close/>
                <a:moveTo>
                  <a:pt x="5324199" y="4569856"/>
                </a:moveTo>
                <a:cubicBezTo>
                  <a:pt x="5318834" y="4584160"/>
                  <a:pt x="5318834" y="4593697"/>
                  <a:pt x="5309894" y="4608001"/>
                </a:cubicBezTo>
                <a:cubicBezTo>
                  <a:pt x="5290225" y="4608001"/>
                  <a:pt x="5314661" y="4588929"/>
                  <a:pt x="5294994" y="4588929"/>
                </a:cubicBezTo>
                <a:cubicBezTo>
                  <a:pt x="5304530" y="4579393"/>
                  <a:pt x="5309297" y="4588929"/>
                  <a:pt x="5324199" y="4569856"/>
                </a:cubicBezTo>
                <a:close/>
                <a:moveTo>
                  <a:pt x="1553810" y="4565237"/>
                </a:moveTo>
                <a:cubicBezTo>
                  <a:pt x="1537419" y="4567621"/>
                  <a:pt x="1521625" y="4582074"/>
                  <a:pt x="1526393" y="4608597"/>
                </a:cubicBezTo>
                <a:cubicBezTo>
                  <a:pt x="1531161" y="4618133"/>
                  <a:pt x="1546063" y="4603829"/>
                  <a:pt x="1546063" y="4613366"/>
                </a:cubicBezTo>
                <a:cubicBezTo>
                  <a:pt x="1550830" y="4618133"/>
                  <a:pt x="1536526" y="4632438"/>
                  <a:pt x="1546063" y="4632438"/>
                </a:cubicBezTo>
                <a:cubicBezTo>
                  <a:pt x="1569903" y="4632438"/>
                  <a:pt x="1594339" y="4622902"/>
                  <a:pt x="1609240" y="4608597"/>
                </a:cubicBezTo>
                <a:cubicBezTo>
                  <a:pt x="1594935" y="4608597"/>
                  <a:pt x="1609240" y="4603829"/>
                  <a:pt x="1604471" y="4594293"/>
                </a:cubicBezTo>
                <a:cubicBezTo>
                  <a:pt x="1604471" y="4594293"/>
                  <a:pt x="1604471" y="4594293"/>
                  <a:pt x="1584803" y="4594293"/>
                </a:cubicBezTo>
                <a:cubicBezTo>
                  <a:pt x="1587187" y="4572538"/>
                  <a:pt x="1570200" y="4562853"/>
                  <a:pt x="1553810" y="4565237"/>
                </a:cubicBezTo>
                <a:close/>
                <a:moveTo>
                  <a:pt x="5542936" y="4555551"/>
                </a:moveTo>
                <a:cubicBezTo>
                  <a:pt x="5542936" y="4555551"/>
                  <a:pt x="5542936" y="4555551"/>
                  <a:pt x="5557836" y="4555551"/>
                </a:cubicBezTo>
                <a:cubicBezTo>
                  <a:pt x="5562603" y="4569856"/>
                  <a:pt x="5553067" y="4574624"/>
                  <a:pt x="5538167" y="4569856"/>
                </a:cubicBezTo>
                <a:cubicBezTo>
                  <a:pt x="5538167" y="4564492"/>
                  <a:pt x="5548300" y="4559724"/>
                  <a:pt x="5542936" y="4555551"/>
                </a:cubicBezTo>
                <a:close/>
                <a:moveTo>
                  <a:pt x="3709595" y="4554359"/>
                </a:moveTo>
                <a:cubicBezTo>
                  <a:pt x="3651185" y="4549592"/>
                  <a:pt x="3621980" y="4569260"/>
                  <a:pt x="3588008" y="4588332"/>
                </a:cubicBezTo>
                <a:cubicBezTo>
                  <a:pt x="3588008" y="4574029"/>
                  <a:pt x="3568935" y="4583565"/>
                  <a:pt x="3578471" y="4564492"/>
                </a:cubicBezTo>
                <a:cubicBezTo>
                  <a:pt x="3564167" y="4569260"/>
                  <a:pt x="3554631" y="4578796"/>
                  <a:pt x="3539731" y="4578796"/>
                </a:cubicBezTo>
                <a:cubicBezTo>
                  <a:pt x="3544498" y="4608001"/>
                  <a:pt x="3510526" y="4603233"/>
                  <a:pt x="3505758" y="4622305"/>
                </a:cubicBezTo>
                <a:cubicBezTo>
                  <a:pt x="3530194" y="4631841"/>
                  <a:pt x="3559399" y="4651510"/>
                  <a:pt x="3588604" y="4622305"/>
                </a:cubicBezTo>
                <a:cubicBezTo>
                  <a:pt x="3593372" y="4608001"/>
                  <a:pt x="3578471" y="4603233"/>
                  <a:pt x="3593372" y="4598465"/>
                </a:cubicBezTo>
                <a:cubicBezTo>
                  <a:pt x="3602908" y="4622305"/>
                  <a:pt x="3642245" y="4598465"/>
                  <a:pt x="3676217" y="4598465"/>
                </a:cubicBezTo>
                <a:cubicBezTo>
                  <a:pt x="3680985" y="4584160"/>
                  <a:pt x="3671449" y="4584160"/>
                  <a:pt x="3676217" y="4574624"/>
                </a:cubicBezTo>
                <a:cubicBezTo>
                  <a:pt x="3685754" y="4584160"/>
                  <a:pt x="3685754" y="4574624"/>
                  <a:pt x="3700655" y="4574624"/>
                </a:cubicBezTo>
                <a:cubicBezTo>
                  <a:pt x="3695887" y="4559724"/>
                  <a:pt x="3705423" y="4559724"/>
                  <a:pt x="3709595" y="4554359"/>
                </a:cubicBezTo>
                <a:close/>
                <a:moveTo>
                  <a:pt x="342244" y="4553168"/>
                </a:moveTo>
                <a:cubicBezTo>
                  <a:pt x="345950" y="4554062"/>
                  <a:pt x="349265" y="4556148"/>
                  <a:pt x="351649" y="4559724"/>
                </a:cubicBezTo>
                <a:cubicBezTo>
                  <a:pt x="346285" y="4574624"/>
                  <a:pt x="327212" y="4569856"/>
                  <a:pt x="312908" y="4569260"/>
                </a:cubicBezTo>
                <a:cubicBezTo>
                  <a:pt x="316484" y="4558532"/>
                  <a:pt x="331124" y="4550486"/>
                  <a:pt x="342244" y="4553168"/>
                </a:cubicBezTo>
                <a:close/>
                <a:moveTo>
                  <a:pt x="970312" y="4550188"/>
                </a:moveTo>
                <a:cubicBezTo>
                  <a:pt x="970312" y="4559724"/>
                  <a:pt x="960775" y="4559724"/>
                  <a:pt x="950643" y="4559724"/>
                </a:cubicBezTo>
                <a:cubicBezTo>
                  <a:pt x="945875" y="4550188"/>
                  <a:pt x="960775" y="4550188"/>
                  <a:pt x="970312" y="4550188"/>
                </a:cubicBezTo>
                <a:close/>
                <a:moveTo>
                  <a:pt x="5809394" y="4545427"/>
                </a:moveTo>
                <a:cubicBezTo>
                  <a:pt x="5814746" y="4545727"/>
                  <a:pt x="5820454" y="4547208"/>
                  <a:pt x="5826638" y="4550188"/>
                </a:cubicBezTo>
                <a:cubicBezTo>
                  <a:pt x="5782533" y="4598465"/>
                  <a:pt x="5733661" y="4612769"/>
                  <a:pt x="5675251" y="4646742"/>
                </a:cubicBezTo>
                <a:cubicBezTo>
                  <a:pt x="5675251" y="4622305"/>
                  <a:pt x="5709223" y="4627073"/>
                  <a:pt x="5709223" y="4603233"/>
                </a:cubicBezTo>
                <a:cubicBezTo>
                  <a:pt x="5751988" y="4599061"/>
                  <a:pt x="5771935" y="4543324"/>
                  <a:pt x="5809394" y="4545427"/>
                </a:cubicBezTo>
                <a:close/>
                <a:moveTo>
                  <a:pt x="3749527" y="4540651"/>
                </a:moveTo>
                <a:cubicBezTo>
                  <a:pt x="3729859" y="4535884"/>
                  <a:pt x="3729859" y="4550188"/>
                  <a:pt x="3725091" y="4559724"/>
                </a:cubicBezTo>
                <a:cubicBezTo>
                  <a:pt x="3739395" y="4559724"/>
                  <a:pt x="3749527" y="4554956"/>
                  <a:pt x="3749527" y="4540651"/>
                </a:cubicBezTo>
                <a:close/>
                <a:moveTo>
                  <a:pt x="3588604" y="4535884"/>
                </a:moveTo>
                <a:cubicBezTo>
                  <a:pt x="3564167" y="4535884"/>
                  <a:pt x="3549267" y="4545420"/>
                  <a:pt x="3544498" y="4559724"/>
                </a:cubicBezTo>
                <a:cubicBezTo>
                  <a:pt x="3559399" y="4550188"/>
                  <a:pt x="3593372" y="4559724"/>
                  <a:pt x="3588604" y="4535884"/>
                </a:cubicBezTo>
                <a:close/>
                <a:moveTo>
                  <a:pt x="1194414" y="4535884"/>
                </a:moveTo>
                <a:cubicBezTo>
                  <a:pt x="1194414" y="4540651"/>
                  <a:pt x="1189645" y="4540651"/>
                  <a:pt x="1184877" y="4550188"/>
                </a:cubicBezTo>
                <a:cubicBezTo>
                  <a:pt x="1195009" y="4545420"/>
                  <a:pt x="1195009" y="4554956"/>
                  <a:pt x="1209314" y="4554956"/>
                </a:cubicBezTo>
                <a:cubicBezTo>
                  <a:pt x="1203950" y="4545420"/>
                  <a:pt x="1203950" y="4535884"/>
                  <a:pt x="1194414" y="4535884"/>
                </a:cubicBezTo>
                <a:close/>
                <a:moveTo>
                  <a:pt x="5045859" y="4521578"/>
                </a:moveTo>
                <a:cubicBezTo>
                  <a:pt x="5031555" y="4516811"/>
                  <a:pt x="5031555" y="4531115"/>
                  <a:pt x="5016654" y="4526347"/>
                </a:cubicBezTo>
                <a:cubicBezTo>
                  <a:pt x="5016654" y="4545420"/>
                  <a:pt x="5021423" y="4554956"/>
                  <a:pt x="5021423" y="4569856"/>
                </a:cubicBezTo>
                <a:cubicBezTo>
                  <a:pt x="5041091" y="4569856"/>
                  <a:pt x="5055395" y="4521578"/>
                  <a:pt x="5050628" y="4526347"/>
                </a:cubicBezTo>
                <a:cubicBezTo>
                  <a:pt x="5050628" y="4531115"/>
                  <a:pt x="5041091" y="4531115"/>
                  <a:pt x="5045859" y="4521578"/>
                </a:cubicBezTo>
                <a:close/>
                <a:moveTo>
                  <a:pt x="4734143" y="4521578"/>
                </a:moveTo>
                <a:cubicBezTo>
                  <a:pt x="4714475" y="4526347"/>
                  <a:pt x="4709707" y="4540651"/>
                  <a:pt x="4695403" y="4550784"/>
                </a:cubicBezTo>
                <a:cubicBezTo>
                  <a:pt x="4714475" y="4560320"/>
                  <a:pt x="4724607" y="4531115"/>
                  <a:pt x="4734143" y="4521578"/>
                </a:cubicBezTo>
                <a:close/>
                <a:moveTo>
                  <a:pt x="4592889" y="4521578"/>
                </a:moveTo>
                <a:cubicBezTo>
                  <a:pt x="4592889" y="4521578"/>
                  <a:pt x="4592889" y="4521578"/>
                  <a:pt x="4592889" y="4540651"/>
                </a:cubicBezTo>
                <a:cubicBezTo>
                  <a:pt x="4577989" y="4545420"/>
                  <a:pt x="4577989" y="4516215"/>
                  <a:pt x="4592889" y="4521578"/>
                </a:cubicBezTo>
                <a:close/>
                <a:moveTo>
                  <a:pt x="3793037" y="4516811"/>
                </a:moveTo>
                <a:cubicBezTo>
                  <a:pt x="3798400" y="4535884"/>
                  <a:pt x="3754295" y="4511447"/>
                  <a:pt x="3754295" y="4540651"/>
                </a:cubicBezTo>
                <a:cubicBezTo>
                  <a:pt x="3773964" y="4540651"/>
                  <a:pt x="3812705" y="4526347"/>
                  <a:pt x="3793037" y="4516811"/>
                </a:cubicBezTo>
                <a:close/>
                <a:moveTo>
                  <a:pt x="3552172" y="4500123"/>
                </a:moveTo>
                <a:cubicBezTo>
                  <a:pt x="3547329" y="4500719"/>
                  <a:pt x="3542412" y="4501911"/>
                  <a:pt x="3534962" y="4501911"/>
                </a:cubicBezTo>
                <a:cubicBezTo>
                  <a:pt x="3539731" y="4511447"/>
                  <a:pt x="3530194" y="4535884"/>
                  <a:pt x="3539731" y="4535287"/>
                </a:cubicBezTo>
                <a:cubicBezTo>
                  <a:pt x="3539731" y="4511447"/>
                  <a:pt x="3559399" y="4535287"/>
                  <a:pt x="3568935" y="4520983"/>
                </a:cubicBezTo>
                <a:cubicBezTo>
                  <a:pt x="3568935" y="4520983"/>
                  <a:pt x="3568935" y="4520983"/>
                  <a:pt x="3568935" y="4501911"/>
                </a:cubicBezTo>
                <a:cubicBezTo>
                  <a:pt x="3561783" y="4499527"/>
                  <a:pt x="3557015" y="4499527"/>
                  <a:pt x="3552172" y="4500123"/>
                </a:cubicBezTo>
                <a:close/>
                <a:moveTo>
                  <a:pt x="1307060" y="4497142"/>
                </a:moveTo>
                <a:cubicBezTo>
                  <a:pt x="1311828" y="4501911"/>
                  <a:pt x="1316597" y="4506678"/>
                  <a:pt x="1316597" y="4511447"/>
                </a:cubicBezTo>
                <a:cubicBezTo>
                  <a:pt x="1326133" y="4506678"/>
                  <a:pt x="1341033" y="4511447"/>
                  <a:pt x="1336264" y="4497142"/>
                </a:cubicBezTo>
                <a:cubicBezTo>
                  <a:pt x="1326728" y="4497142"/>
                  <a:pt x="1311828" y="4497142"/>
                  <a:pt x="1307060" y="4497142"/>
                </a:cubicBezTo>
                <a:close/>
                <a:moveTo>
                  <a:pt x="5187711" y="4496547"/>
                </a:moveTo>
                <a:cubicBezTo>
                  <a:pt x="5202015" y="4501314"/>
                  <a:pt x="5207379" y="4510850"/>
                  <a:pt x="5216915" y="4510850"/>
                </a:cubicBezTo>
                <a:cubicBezTo>
                  <a:pt x="5216915" y="4515619"/>
                  <a:pt x="5212148" y="4520387"/>
                  <a:pt x="5212148" y="4525155"/>
                </a:cubicBezTo>
                <a:cubicBezTo>
                  <a:pt x="5212148" y="4539459"/>
                  <a:pt x="5217512" y="4515619"/>
                  <a:pt x="5227048" y="4520387"/>
                </a:cubicBezTo>
                <a:cubicBezTo>
                  <a:pt x="5231815" y="4540056"/>
                  <a:pt x="5212148" y="4540056"/>
                  <a:pt x="5207379" y="4549592"/>
                </a:cubicBezTo>
                <a:cubicBezTo>
                  <a:pt x="5193075" y="4549592"/>
                  <a:pt x="5197843" y="4535287"/>
                  <a:pt x="5178174" y="4540056"/>
                </a:cubicBezTo>
                <a:cubicBezTo>
                  <a:pt x="5182943" y="4530519"/>
                  <a:pt x="5192479" y="4530519"/>
                  <a:pt x="5187711" y="4516215"/>
                </a:cubicBezTo>
                <a:cubicBezTo>
                  <a:pt x="5172811" y="4521578"/>
                  <a:pt x="5182347" y="4545420"/>
                  <a:pt x="5158507" y="4540056"/>
                </a:cubicBezTo>
                <a:cubicBezTo>
                  <a:pt x="5153738" y="4510850"/>
                  <a:pt x="5182943" y="4520387"/>
                  <a:pt x="5187711" y="4496547"/>
                </a:cubicBezTo>
                <a:close/>
                <a:moveTo>
                  <a:pt x="1057107" y="4495950"/>
                </a:moveTo>
                <a:cubicBezTo>
                  <a:pt x="1062098" y="4495950"/>
                  <a:pt x="1068356" y="4497142"/>
                  <a:pt x="1073422" y="4497142"/>
                </a:cubicBezTo>
                <a:cubicBezTo>
                  <a:pt x="1073422" y="4501911"/>
                  <a:pt x="1073422" y="4501911"/>
                  <a:pt x="1078190" y="4501911"/>
                </a:cubicBezTo>
                <a:cubicBezTo>
                  <a:pt x="1078190" y="4511447"/>
                  <a:pt x="1068058" y="4511447"/>
                  <a:pt x="1063290" y="4511447"/>
                </a:cubicBezTo>
                <a:cubicBezTo>
                  <a:pt x="1063290" y="4501911"/>
                  <a:pt x="1053158" y="4501911"/>
                  <a:pt x="1048390" y="4501911"/>
                </a:cubicBezTo>
                <a:cubicBezTo>
                  <a:pt x="1048390" y="4497142"/>
                  <a:pt x="1052115" y="4495950"/>
                  <a:pt x="1057107" y="4495950"/>
                </a:cubicBezTo>
                <a:close/>
                <a:moveTo>
                  <a:pt x="5772401" y="4478069"/>
                </a:moveTo>
                <a:cubicBezTo>
                  <a:pt x="5792069" y="4473302"/>
                  <a:pt x="5772401" y="4506678"/>
                  <a:pt x="5796838" y="4497142"/>
                </a:cubicBezTo>
                <a:cubicBezTo>
                  <a:pt x="5792069" y="4511447"/>
                  <a:pt x="5781937" y="4526347"/>
                  <a:pt x="5772401" y="4540651"/>
                </a:cubicBezTo>
                <a:cubicBezTo>
                  <a:pt x="5723528" y="4531115"/>
                  <a:pt x="5709223" y="4584160"/>
                  <a:pt x="5675251" y="4600252"/>
                </a:cubicBezTo>
                <a:cubicBezTo>
                  <a:pt x="5660946" y="4605021"/>
                  <a:pt x="5660946" y="4590716"/>
                  <a:pt x="5646046" y="4590716"/>
                </a:cubicBezTo>
                <a:cubicBezTo>
                  <a:pt x="5611477" y="4600252"/>
                  <a:pt x="5621609" y="4681907"/>
                  <a:pt x="5572736" y="4662834"/>
                </a:cubicBezTo>
                <a:cubicBezTo>
                  <a:pt x="5558431" y="4686675"/>
                  <a:pt x="5529227" y="4701576"/>
                  <a:pt x="5509559" y="4715880"/>
                </a:cubicBezTo>
                <a:cubicBezTo>
                  <a:pt x="5504195" y="4710515"/>
                  <a:pt x="5499426" y="4700979"/>
                  <a:pt x="5494659" y="4686675"/>
                </a:cubicBezTo>
                <a:cubicBezTo>
                  <a:pt x="5455321" y="4696212"/>
                  <a:pt x="5435653" y="4725416"/>
                  <a:pt x="5396911" y="4730183"/>
                </a:cubicBezTo>
                <a:cubicBezTo>
                  <a:pt x="5411216" y="4706343"/>
                  <a:pt x="5450553" y="4706343"/>
                  <a:pt x="5430885" y="4667603"/>
                </a:cubicBezTo>
                <a:cubicBezTo>
                  <a:pt x="5411813" y="4662834"/>
                  <a:pt x="5411813" y="4677139"/>
                  <a:pt x="5392143" y="4681907"/>
                </a:cubicBezTo>
                <a:cubicBezTo>
                  <a:pt x="5401680" y="4667603"/>
                  <a:pt x="5406447" y="4653298"/>
                  <a:pt x="5430885" y="4658067"/>
                </a:cubicBezTo>
                <a:cubicBezTo>
                  <a:pt x="5435653" y="4643166"/>
                  <a:pt x="5441017" y="4628861"/>
                  <a:pt x="5450553" y="4624094"/>
                </a:cubicBezTo>
                <a:cubicBezTo>
                  <a:pt x="5455321" y="4624094"/>
                  <a:pt x="5465454" y="4638398"/>
                  <a:pt x="5470221" y="4624094"/>
                </a:cubicBezTo>
                <a:cubicBezTo>
                  <a:pt x="5489890" y="4633630"/>
                  <a:pt x="5445785" y="4643166"/>
                  <a:pt x="5470221" y="4643166"/>
                </a:cubicBezTo>
                <a:cubicBezTo>
                  <a:pt x="5460685" y="4657470"/>
                  <a:pt x="5430885" y="4672371"/>
                  <a:pt x="5445785" y="4696212"/>
                </a:cubicBezTo>
                <a:cubicBezTo>
                  <a:pt x="5484526" y="4681310"/>
                  <a:pt x="5518499" y="4662239"/>
                  <a:pt x="5533399" y="4618730"/>
                </a:cubicBezTo>
                <a:cubicBezTo>
                  <a:pt x="5572736" y="4618730"/>
                  <a:pt x="5606709" y="4613961"/>
                  <a:pt x="5601941" y="4575220"/>
                </a:cubicBezTo>
                <a:cubicBezTo>
                  <a:pt x="5621609" y="4579988"/>
                  <a:pt x="5601941" y="4594293"/>
                  <a:pt x="5626377" y="4589524"/>
                </a:cubicBezTo>
                <a:cubicBezTo>
                  <a:pt x="5631145" y="4579393"/>
                  <a:pt x="5636510" y="4569856"/>
                  <a:pt x="5646046" y="4560320"/>
                </a:cubicBezTo>
                <a:cubicBezTo>
                  <a:pt x="5650815" y="4565088"/>
                  <a:pt x="5646046" y="4569856"/>
                  <a:pt x="5646046" y="4574624"/>
                </a:cubicBezTo>
                <a:cubicBezTo>
                  <a:pt x="5646046" y="4584160"/>
                  <a:pt x="5650815" y="4569856"/>
                  <a:pt x="5655582" y="4579393"/>
                </a:cubicBezTo>
                <a:cubicBezTo>
                  <a:pt x="5655582" y="4512042"/>
                  <a:pt x="5738428" y="4526347"/>
                  <a:pt x="5772401" y="4478069"/>
                </a:cubicBezTo>
                <a:close/>
                <a:moveTo>
                  <a:pt x="1043622" y="4473302"/>
                </a:moveTo>
                <a:cubicBezTo>
                  <a:pt x="1053158" y="4482838"/>
                  <a:pt x="1019185" y="4492374"/>
                  <a:pt x="1009649" y="4497142"/>
                </a:cubicBezTo>
                <a:cubicBezTo>
                  <a:pt x="999516" y="4487606"/>
                  <a:pt x="1034086" y="4478069"/>
                  <a:pt x="1043622" y="4473302"/>
                </a:cubicBezTo>
                <a:close/>
                <a:moveTo>
                  <a:pt x="634792" y="4469947"/>
                </a:moveTo>
                <a:cubicBezTo>
                  <a:pt x="640800" y="4469884"/>
                  <a:pt x="647123" y="4470918"/>
                  <a:pt x="653828" y="4473302"/>
                </a:cubicBezTo>
                <a:cubicBezTo>
                  <a:pt x="653828" y="4482838"/>
                  <a:pt x="649060" y="4492374"/>
                  <a:pt x="634160" y="4492374"/>
                </a:cubicBezTo>
                <a:cubicBezTo>
                  <a:pt x="653828" y="4506678"/>
                  <a:pt x="629391" y="4531115"/>
                  <a:pt x="615087" y="4530519"/>
                </a:cubicBezTo>
                <a:cubicBezTo>
                  <a:pt x="610319" y="4530519"/>
                  <a:pt x="610319" y="4520983"/>
                  <a:pt x="610319" y="4511447"/>
                </a:cubicBezTo>
                <a:cubicBezTo>
                  <a:pt x="581115" y="4521578"/>
                  <a:pt x="556678" y="4531115"/>
                  <a:pt x="532241" y="4545420"/>
                </a:cubicBezTo>
                <a:cubicBezTo>
                  <a:pt x="566139" y="4524558"/>
                  <a:pt x="592736" y="4470386"/>
                  <a:pt x="634792" y="4469947"/>
                </a:cubicBezTo>
                <a:close/>
                <a:moveTo>
                  <a:pt x="868393" y="4458402"/>
                </a:moveTo>
                <a:cubicBezTo>
                  <a:pt x="868393" y="4467938"/>
                  <a:pt x="868393" y="4478069"/>
                  <a:pt x="848726" y="4477474"/>
                </a:cubicBezTo>
                <a:cubicBezTo>
                  <a:pt x="858857" y="4467938"/>
                  <a:pt x="853493" y="4458402"/>
                  <a:pt x="868393" y="4458402"/>
                </a:cubicBezTo>
                <a:close/>
                <a:moveTo>
                  <a:pt x="1379774" y="4448865"/>
                </a:moveTo>
                <a:cubicBezTo>
                  <a:pt x="1379774" y="4463169"/>
                  <a:pt x="1389906" y="4477474"/>
                  <a:pt x="1394674" y="4463169"/>
                </a:cubicBezTo>
                <a:cubicBezTo>
                  <a:pt x="1389906" y="4463169"/>
                  <a:pt x="1399442" y="4458402"/>
                  <a:pt x="1399442" y="4453633"/>
                </a:cubicBezTo>
                <a:cubicBezTo>
                  <a:pt x="1389310" y="4453633"/>
                  <a:pt x="1389310" y="4448865"/>
                  <a:pt x="1379774" y="4448865"/>
                </a:cubicBezTo>
                <a:close/>
                <a:moveTo>
                  <a:pt x="4076143" y="4439329"/>
                </a:moveTo>
                <a:cubicBezTo>
                  <a:pt x="4076143" y="4448865"/>
                  <a:pt x="4066011" y="4453633"/>
                  <a:pt x="4061243" y="4458402"/>
                </a:cubicBezTo>
                <a:cubicBezTo>
                  <a:pt x="4070779" y="4467938"/>
                  <a:pt x="4090448" y="4458402"/>
                  <a:pt x="4091044" y="4444096"/>
                </a:cubicBezTo>
                <a:cubicBezTo>
                  <a:pt x="4085680" y="4444096"/>
                  <a:pt x="4080912" y="4439329"/>
                  <a:pt x="4076143" y="4439329"/>
                </a:cubicBezTo>
                <a:close/>
                <a:moveTo>
                  <a:pt x="604767" y="4438749"/>
                </a:moveTo>
                <a:lnTo>
                  <a:pt x="613896" y="4452441"/>
                </a:lnTo>
                <a:cubicBezTo>
                  <a:pt x="575154" y="4461977"/>
                  <a:pt x="560254" y="4476877"/>
                  <a:pt x="531049" y="4495950"/>
                </a:cubicBezTo>
                <a:cubicBezTo>
                  <a:pt x="526280" y="4481050"/>
                  <a:pt x="575154" y="4457210"/>
                  <a:pt x="584690" y="4457210"/>
                </a:cubicBezTo>
                <a:close/>
                <a:moveTo>
                  <a:pt x="606764" y="4436913"/>
                </a:moveTo>
                <a:lnTo>
                  <a:pt x="604767" y="4438749"/>
                </a:lnTo>
                <a:lnTo>
                  <a:pt x="604359" y="4438137"/>
                </a:lnTo>
                <a:close/>
                <a:moveTo>
                  <a:pt x="5699091" y="4435157"/>
                </a:moveTo>
                <a:cubicBezTo>
                  <a:pt x="5713992" y="4439925"/>
                  <a:pt x="5684787" y="4439925"/>
                  <a:pt x="5694323" y="4449461"/>
                </a:cubicBezTo>
                <a:cubicBezTo>
                  <a:pt x="5694323" y="4468533"/>
                  <a:pt x="5713395" y="4463766"/>
                  <a:pt x="5733064" y="4468533"/>
                </a:cubicBezTo>
                <a:cubicBezTo>
                  <a:pt x="5703859" y="4497142"/>
                  <a:pt x="5665119" y="4535884"/>
                  <a:pt x="5621013" y="4535884"/>
                </a:cubicBezTo>
                <a:cubicBezTo>
                  <a:pt x="5606709" y="4526347"/>
                  <a:pt x="5631145" y="4506678"/>
                  <a:pt x="5616245" y="4492374"/>
                </a:cubicBezTo>
                <a:cubicBezTo>
                  <a:pt x="5625782" y="4492374"/>
                  <a:pt x="5630549" y="4506678"/>
                  <a:pt x="5645449" y="4497142"/>
                </a:cubicBezTo>
                <a:cubicBezTo>
                  <a:pt x="5665119" y="4478069"/>
                  <a:pt x="5665119" y="4439329"/>
                  <a:pt x="5699091" y="4435157"/>
                </a:cubicBezTo>
                <a:close/>
                <a:moveTo>
                  <a:pt x="1126468" y="4429793"/>
                </a:moveTo>
                <a:cubicBezTo>
                  <a:pt x="1126468" y="4429793"/>
                  <a:pt x="1126468" y="4429793"/>
                  <a:pt x="1126468" y="4439329"/>
                </a:cubicBezTo>
                <a:cubicBezTo>
                  <a:pt x="1116335" y="4439329"/>
                  <a:pt x="1111568" y="4434560"/>
                  <a:pt x="1106799" y="4444096"/>
                </a:cubicBezTo>
                <a:cubicBezTo>
                  <a:pt x="1097263" y="4444096"/>
                  <a:pt x="1106799" y="4439329"/>
                  <a:pt x="1106799" y="4434560"/>
                </a:cubicBezTo>
                <a:cubicBezTo>
                  <a:pt x="1116932" y="4434560"/>
                  <a:pt x="1116932" y="4425024"/>
                  <a:pt x="1126468" y="4429793"/>
                </a:cubicBezTo>
                <a:close/>
                <a:moveTo>
                  <a:pt x="248538" y="4429196"/>
                </a:moveTo>
                <a:cubicBezTo>
                  <a:pt x="248538" y="4453633"/>
                  <a:pt x="214565" y="4453633"/>
                  <a:pt x="209797" y="4477474"/>
                </a:cubicBezTo>
                <a:cubicBezTo>
                  <a:pt x="200261" y="4477474"/>
                  <a:pt x="205029" y="4463169"/>
                  <a:pt x="200261" y="4463169"/>
                </a:cubicBezTo>
                <a:cubicBezTo>
                  <a:pt x="195492" y="4463169"/>
                  <a:pt x="195492" y="4463169"/>
                  <a:pt x="195492" y="4463169"/>
                </a:cubicBezTo>
                <a:cubicBezTo>
                  <a:pt x="200261" y="4453633"/>
                  <a:pt x="234234" y="4444096"/>
                  <a:pt x="248538" y="4429196"/>
                </a:cubicBezTo>
                <a:close/>
                <a:moveTo>
                  <a:pt x="5070295" y="4421448"/>
                </a:moveTo>
                <a:cubicBezTo>
                  <a:pt x="5050628" y="4455421"/>
                  <a:pt x="5002349" y="4479261"/>
                  <a:pt x="5011887" y="4522770"/>
                </a:cubicBezTo>
                <a:cubicBezTo>
                  <a:pt x="5045859" y="4518003"/>
                  <a:pt x="5075064" y="4464957"/>
                  <a:pt x="5104269" y="4479261"/>
                </a:cubicBezTo>
                <a:cubicBezTo>
                  <a:pt x="5104269" y="4498334"/>
                  <a:pt x="5075064" y="4484030"/>
                  <a:pt x="5079831" y="4498334"/>
                </a:cubicBezTo>
                <a:cubicBezTo>
                  <a:pt x="5084600" y="4512639"/>
                  <a:pt x="5109037" y="4503103"/>
                  <a:pt x="5104269" y="4493566"/>
                </a:cubicBezTo>
                <a:cubicBezTo>
                  <a:pt x="5118573" y="4493566"/>
                  <a:pt x="5109037" y="4503103"/>
                  <a:pt x="5109037" y="4512639"/>
                </a:cubicBezTo>
                <a:cubicBezTo>
                  <a:pt x="5089965" y="4522175"/>
                  <a:pt x="5085197" y="4512639"/>
                  <a:pt x="5070295" y="4517407"/>
                </a:cubicBezTo>
                <a:cubicBezTo>
                  <a:pt x="5070295" y="4526943"/>
                  <a:pt x="5075661" y="4531711"/>
                  <a:pt x="5085197" y="4531711"/>
                </a:cubicBezTo>
                <a:cubicBezTo>
                  <a:pt x="5065528" y="4565088"/>
                  <a:pt x="5011887" y="4608597"/>
                  <a:pt x="4982682" y="4603829"/>
                </a:cubicBezTo>
                <a:cubicBezTo>
                  <a:pt x="4977913" y="4608597"/>
                  <a:pt x="4977913" y="4613366"/>
                  <a:pt x="4973146" y="4618133"/>
                </a:cubicBezTo>
                <a:cubicBezTo>
                  <a:pt x="4967782" y="4613366"/>
                  <a:pt x="4958245" y="4613366"/>
                  <a:pt x="4958245" y="4599060"/>
                </a:cubicBezTo>
                <a:cubicBezTo>
                  <a:pt x="4924272" y="4603829"/>
                  <a:pt x="4899836" y="4647338"/>
                  <a:pt x="4850963" y="4642570"/>
                </a:cubicBezTo>
                <a:cubicBezTo>
                  <a:pt x="4846195" y="4675946"/>
                  <a:pt x="4757983" y="4705152"/>
                  <a:pt x="4694806" y="4709919"/>
                </a:cubicBezTo>
                <a:cubicBezTo>
                  <a:pt x="4690039" y="4705152"/>
                  <a:pt x="4690039" y="4700383"/>
                  <a:pt x="4694806" y="4690847"/>
                </a:cubicBezTo>
                <a:cubicBezTo>
                  <a:pt x="4670370" y="4695615"/>
                  <a:pt x="4650701" y="4705152"/>
                  <a:pt x="4650701" y="4739124"/>
                </a:cubicBezTo>
                <a:cubicBezTo>
                  <a:pt x="4650701" y="4743892"/>
                  <a:pt x="4660835" y="4739124"/>
                  <a:pt x="4670370" y="4743892"/>
                </a:cubicBezTo>
                <a:cubicBezTo>
                  <a:pt x="4582756" y="4811242"/>
                  <a:pt x="4470705" y="4849983"/>
                  <a:pt x="4372959" y="4912564"/>
                </a:cubicBezTo>
                <a:cubicBezTo>
                  <a:pt x="4372959" y="4922101"/>
                  <a:pt x="4387859" y="4917333"/>
                  <a:pt x="4387859" y="4926869"/>
                </a:cubicBezTo>
                <a:cubicBezTo>
                  <a:pt x="4431369" y="4907797"/>
                  <a:pt x="4460573" y="4878591"/>
                  <a:pt x="4504677" y="4864287"/>
                </a:cubicBezTo>
                <a:cubicBezTo>
                  <a:pt x="4451037" y="4937001"/>
                  <a:pt x="4328853" y="4941769"/>
                  <a:pt x="4265675" y="5004350"/>
                </a:cubicBezTo>
                <a:cubicBezTo>
                  <a:pt x="4280577" y="5018655"/>
                  <a:pt x="4299649" y="4990046"/>
                  <a:pt x="4314549" y="5009119"/>
                </a:cubicBezTo>
                <a:cubicBezTo>
                  <a:pt x="4329449" y="4994219"/>
                  <a:pt x="4343754" y="4979914"/>
                  <a:pt x="4363423" y="4975146"/>
                </a:cubicBezTo>
                <a:cubicBezTo>
                  <a:pt x="4372959" y="4985279"/>
                  <a:pt x="4368191" y="4990046"/>
                  <a:pt x="4363423" y="5004350"/>
                </a:cubicBezTo>
                <a:cubicBezTo>
                  <a:pt x="4402759" y="4994814"/>
                  <a:pt x="4407528" y="4956073"/>
                  <a:pt x="4441500" y="4946537"/>
                </a:cubicBezTo>
                <a:cubicBezTo>
                  <a:pt x="4441500" y="4946537"/>
                  <a:pt x="4441500" y="4946537"/>
                  <a:pt x="4441500" y="4965610"/>
                </a:cubicBezTo>
                <a:cubicBezTo>
                  <a:pt x="4475474" y="4965610"/>
                  <a:pt x="4465937" y="4926869"/>
                  <a:pt x="4495141" y="4926869"/>
                </a:cubicBezTo>
                <a:cubicBezTo>
                  <a:pt x="4499910" y="4931637"/>
                  <a:pt x="4480241" y="4945941"/>
                  <a:pt x="4495141" y="4945941"/>
                </a:cubicBezTo>
                <a:cubicBezTo>
                  <a:pt x="4471301" y="4974549"/>
                  <a:pt x="4417659" y="4974549"/>
                  <a:pt x="4402759" y="5008522"/>
                </a:cubicBezTo>
                <a:cubicBezTo>
                  <a:pt x="4427195" y="5003755"/>
                  <a:pt x="4446865" y="4989450"/>
                  <a:pt x="4471301" y="4984682"/>
                </a:cubicBezTo>
                <a:cubicBezTo>
                  <a:pt x="4466533" y="4994814"/>
                  <a:pt x="4461765" y="5004350"/>
                  <a:pt x="4471301" y="5013887"/>
                </a:cubicBezTo>
                <a:cubicBezTo>
                  <a:pt x="4427195" y="5037728"/>
                  <a:pt x="4364018" y="5042495"/>
                  <a:pt x="4344351" y="5086004"/>
                </a:cubicBezTo>
                <a:cubicBezTo>
                  <a:pt x="4354482" y="5100309"/>
                  <a:pt x="4378919" y="5086004"/>
                  <a:pt x="4388455" y="5095541"/>
                </a:cubicBezTo>
                <a:cubicBezTo>
                  <a:pt x="4334813" y="5139050"/>
                  <a:pt x="4242431" y="5148586"/>
                  <a:pt x="4198327" y="5196864"/>
                </a:cubicBezTo>
                <a:cubicBezTo>
                  <a:pt x="4203095" y="5211168"/>
                  <a:pt x="4217995" y="5196864"/>
                  <a:pt x="4227531" y="5196864"/>
                </a:cubicBezTo>
                <a:cubicBezTo>
                  <a:pt x="4203095" y="5221300"/>
                  <a:pt x="4178658" y="5245141"/>
                  <a:pt x="4183426" y="5283881"/>
                </a:cubicBezTo>
                <a:cubicBezTo>
                  <a:pt x="4125016" y="5302954"/>
                  <a:pt x="4071376" y="5327390"/>
                  <a:pt x="4008198" y="5341695"/>
                </a:cubicBezTo>
                <a:cubicBezTo>
                  <a:pt x="4027866" y="5317258"/>
                  <a:pt x="4076740" y="5274345"/>
                  <a:pt x="4105944" y="5293417"/>
                </a:cubicBezTo>
                <a:cubicBezTo>
                  <a:pt x="4130381" y="5269577"/>
                  <a:pt x="4164353" y="5254677"/>
                  <a:pt x="4188790" y="5235604"/>
                </a:cubicBezTo>
                <a:cubicBezTo>
                  <a:pt x="4184023" y="5226068"/>
                  <a:pt x="4174486" y="5221300"/>
                  <a:pt x="4154817" y="5221300"/>
                </a:cubicBezTo>
                <a:cubicBezTo>
                  <a:pt x="4154817" y="5211168"/>
                  <a:pt x="4154817" y="5201632"/>
                  <a:pt x="4159586" y="5192095"/>
                </a:cubicBezTo>
                <a:cubicBezTo>
                  <a:pt x="4135149" y="5196864"/>
                  <a:pt x="4091044" y="5206995"/>
                  <a:pt x="4061839" y="5226068"/>
                </a:cubicBezTo>
                <a:cubicBezTo>
                  <a:pt x="4051706" y="5245737"/>
                  <a:pt x="4071376" y="5255273"/>
                  <a:pt x="4066607" y="5264810"/>
                </a:cubicBezTo>
                <a:cubicBezTo>
                  <a:pt x="4052303" y="5303550"/>
                  <a:pt x="4003430" y="5288650"/>
                  <a:pt x="3983761" y="5317854"/>
                </a:cubicBezTo>
                <a:cubicBezTo>
                  <a:pt x="3934887" y="5317854"/>
                  <a:pt x="3881247" y="5347059"/>
                  <a:pt x="3832374" y="5356596"/>
                </a:cubicBezTo>
                <a:cubicBezTo>
                  <a:pt x="3827605" y="5356596"/>
                  <a:pt x="3837141" y="5361363"/>
                  <a:pt x="3832374" y="5370899"/>
                </a:cubicBezTo>
                <a:cubicBezTo>
                  <a:pt x="3773964" y="5389972"/>
                  <a:pt x="3749527" y="5443017"/>
                  <a:pt x="3677410" y="5450170"/>
                </a:cubicBezTo>
                <a:cubicBezTo>
                  <a:pt x="3682178" y="5450170"/>
                  <a:pt x="3682178" y="5445401"/>
                  <a:pt x="3682178" y="5440633"/>
                </a:cubicBezTo>
                <a:cubicBezTo>
                  <a:pt x="3667278" y="5435865"/>
                  <a:pt x="3667278" y="5445401"/>
                  <a:pt x="3662509" y="5440633"/>
                </a:cubicBezTo>
                <a:cubicBezTo>
                  <a:pt x="3652973" y="5445401"/>
                  <a:pt x="3662509" y="5445401"/>
                  <a:pt x="3652973" y="5450170"/>
                </a:cubicBezTo>
                <a:cubicBezTo>
                  <a:pt x="3579663" y="5450170"/>
                  <a:pt x="3565359" y="5507983"/>
                  <a:pt x="3487281" y="5503215"/>
                </a:cubicBezTo>
                <a:cubicBezTo>
                  <a:pt x="3487281" y="5488910"/>
                  <a:pt x="3496817" y="5484142"/>
                  <a:pt x="3511717" y="5484142"/>
                </a:cubicBezTo>
                <a:cubicBezTo>
                  <a:pt x="3506950" y="5474606"/>
                  <a:pt x="3497413" y="5474606"/>
                  <a:pt x="3506950" y="5465070"/>
                </a:cubicBezTo>
                <a:cubicBezTo>
                  <a:pt x="3521850" y="5460301"/>
                  <a:pt x="3536154" y="5450765"/>
                  <a:pt x="3551054" y="5465070"/>
                </a:cubicBezTo>
                <a:cubicBezTo>
                  <a:pt x="3574895" y="5426925"/>
                  <a:pt x="3643436" y="5431694"/>
                  <a:pt x="3672642" y="5397721"/>
                </a:cubicBezTo>
                <a:cubicBezTo>
                  <a:pt x="3707210" y="5412025"/>
                  <a:pt x="3711979" y="5373284"/>
                  <a:pt x="3745952" y="5363748"/>
                </a:cubicBezTo>
                <a:cubicBezTo>
                  <a:pt x="3775156" y="5354212"/>
                  <a:pt x="3780520" y="5325007"/>
                  <a:pt x="3819261" y="5320239"/>
                </a:cubicBezTo>
                <a:cubicBezTo>
                  <a:pt x="3741779" y="5329775"/>
                  <a:pt x="3668470" y="5363748"/>
                  <a:pt x="3590392" y="5382820"/>
                </a:cubicBezTo>
                <a:cubicBezTo>
                  <a:pt x="3590392" y="5382820"/>
                  <a:pt x="3590392" y="5382820"/>
                  <a:pt x="3590392" y="5373284"/>
                </a:cubicBezTo>
                <a:cubicBezTo>
                  <a:pt x="3565954" y="5368516"/>
                  <a:pt x="3546883" y="5373284"/>
                  <a:pt x="3531983" y="5382820"/>
                </a:cubicBezTo>
                <a:cubicBezTo>
                  <a:pt x="3531983" y="5387588"/>
                  <a:pt x="3542114" y="5382820"/>
                  <a:pt x="3546883" y="5382820"/>
                </a:cubicBezTo>
                <a:cubicBezTo>
                  <a:pt x="3542114" y="5426329"/>
                  <a:pt x="3483109" y="5421561"/>
                  <a:pt x="3444368" y="5435865"/>
                </a:cubicBezTo>
                <a:cubicBezTo>
                  <a:pt x="3385959" y="5450765"/>
                  <a:pt x="3332317" y="5469838"/>
                  <a:pt x="3254239" y="5469838"/>
                </a:cubicBezTo>
                <a:cubicBezTo>
                  <a:pt x="3244107" y="5474606"/>
                  <a:pt x="3254239" y="5493679"/>
                  <a:pt x="3239339" y="5488910"/>
                </a:cubicBezTo>
                <a:cubicBezTo>
                  <a:pt x="3233975" y="5469242"/>
                  <a:pt x="3248875" y="5474010"/>
                  <a:pt x="3248875" y="5459706"/>
                </a:cubicBezTo>
                <a:cubicBezTo>
                  <a:pt x="3238743" y="5454937"/>
                  <a:pt x="3219671" y="5459706"/>
                  <a:pt x="3204769" y="5450170"/>
                </a:cubicBezTo>
                <a:cubicBezTo>
                  <a:pt x="3229207" y="5406660"/>
                  <a:pt x="3321589" y="5435865"/>
                  <a:pt x="3336489" y="5382820"/>
                </a:cubicBezTo>
                <a:cubicBezTo>
                  <a:pt x="3414568" y="5406660"/>
                  <a:pt x="3468209" y="5339311"/>
                  <a:pt x="3560591" y="5334543"/>
                </a:cubicBezTo>
                <a:cubicBezTo>
                  <a:pt x="3560591" y="5344079"/>
                  <a:pt x="3551054" y="5344079"/>
                  <a:pt x="3551054" y="5348848"/>
                </a:cubicBezTo>
                <a:cubicBezTo>
                  <a:pt x="3570723" y="5358384"/>
                  <a:pt x="3595160" y="5338715"/>
                  <a:pt x="3599928" y="5319642"/>
                </a:cubicBezTo>
                <a:cubicBezTo>
                  <a:pt x="3624364" y="5319642"/>
                  <a:pt x="3633900" y="5348251"/>
                  <a:pt x="3658337" y="5333947"/>
                </a:cubicBezTo>
                <a:cubicBezTo>
                  <a:pt x="3668470" y="5333947"/>
                  <a:pt x="3658337" y="5305338"/>
                  <a:pt x="3678006" y="5314875"/>
                </a:cubicBezTo>
                <a:cubicBezTo>
                  <a:pt x="3683370" y="5295206"/>
                  <a:pt x="3663701" y="5299974"/>
                  <a:pt x="3668470" y="5285669"/>
                </a:cubicBezTo>
                <a:cubicBezTo>
                  <a:pt x="3663106" y="5290438"/>
                  <a:pt x="3653570" y="5290438"/>
                  <a:pt x="3653570" y="5295206"/>
                </a:cubicBezTo>
                <a:cubicBezTo>
                  <a:pt x="3643436" y="5295206"/>
                  <a:pt x="3653570" y="5276133"/>
                  <a:pt x="3638669" y="5280902"/>
                </a:cubicBezTo>
                <a:cubicBezTo>
                  <a:pt x="3643436" y="5266001"/>
                  <a:pt x="3663106" y="5266001"/>
                  <a:pt x="3672642" y="5251696"/>
                </a:cubicBezTo>
                <a:cubicBezTo>
                  <a:pt x="3682178" y="5246929"/>
                  <a:pt x="3692310" y="5251696"/>
                  <a:pt x="3697078" y="5256465"/>
                </a:cubicBezTo>
                <a:cubicBezTo>
                  <a:pt x="3711979" y="5236796"/>
                  <a:pt x="3741183" y="5232029"/>
                  <a:pt x="3775156" y="5227260"/>
                </a:cubicBezTo>
                <a:cubicBezTo>
                  <a:pt x="3770388" y="5217724"/>
                  <a:pt x="3760852" y="5217724"/>
                  <a:pt x="3745952" y="5217724"/>
                </a:cubicBezTo>
                <a:cubicBezTo>
                  <a:pt x="3765619" y="5202824"/>
                  <a:pt x="3790057" y="5193287"/>
                  <a:pt x="3814493" y="5188519"/>
                </a:cubicBezTo>
                <a:cubicBezTo>
                  <a:pt x="3838930" y="5217724"/>
                  <a:pt x="3892571" y="5174214"/>
                  <a:pt x="3921776" y="5164678"/>
                </a:cubicBezTo>
                <a:cubicBezTo>
                  <a:pt x="3912240" y="5150374"/>
                  <a:pt x="3902703" y="5169447"/>
                  <a:pt x="3887802" y="5164678"/>
                </a:cubicBezTo>
                <a:cubicBezTo>
                  <a:pt x="3897936" y="5150374"/>
                  <a:pt x="3917007" y="5145606"/>
                  <a:pt x="3936676" y="5145606"/>
                </a:cubicBezTo>
                <a:cubicBezTo>
                  <a:pt x="3931907" y="5150374"/>
                  <a:pt x="3927140" y="5155142"/>
                  <a:pt x="3927140" y="5159911"/>
                </a:cubicBezTo>
                <a:cubicBezTo>
                  <a:pt x="3941443" y="5159911"/>
                  <a:pt x="3951576" y="5150374"/>
                  <a:pt x="3961113" y="5145606"/>
                </a:cubicBezTo>
                <a:cubicBezTo>
                  <a:pt x="3961113" y="5140838"/>
                  <a:pt x="3956345" y="5136070"/>
                  <a:pt x="3956345" y="5131302"/>
                </a:cubicBezTo>
                <a:cubicBezTo>
                  <a:pt x="4014753" y="5126533"/>
                  <a:pt x="4048727" y="5087793"/>
                  <a:pt x="4097601" y="5063951"/>
                </a:cubicBezTo>
                <a:cubicBezTo>
                  <a:pt x="4107137" y="5063951"/>
                  <a:pt x="4107137" y="5073488"/>
                  <a:pt x="4102368" y="5083024"/>
                </a:cubicBezTo>
                <a:cubicBezTo>
                  <a:pt x="4121441" y="5087793"/>
                  <a:pt x="4126208" y="5063951"/>
                  <a:pt x="4141108" y="5078257"/>
                </a:cubicBezTo>
                <a:cubicBezTo>
                  <a:pt x="4141108" y="5097329"/>
                  <a:pt x="4111905" y="5078257"/>
                  <a:pt x="4116673" y="5097329"/>
                </a:cubicBezTo>
                <a:cubicBezTo>
                  <a:pt x="4131573" y="5102097"/>
                  <a:pt x="4165547" y="5073488"/>
                  <a:pt x="4185214" y="5097329"/>
                </a:cubicBezTo>
                <a:cubicBezTo>
                  <a:pt x="4190578" y="5097329"/>
                  <a:pt x="4190578" y="5087793"/>
                  <a:pt x="4200114" y="5087793"/>
                </a:cubicBezTo>
                <a:cubicBezTo>
                  <a:pt x="4195347" y="5073488"/>
                  <a:pt x="4181042" y="5068720"/>
                  <a:pt x="4161373" y="5073488"/>
                </a:cubicBezTo>
                <a:cubicBezTo>
                  <a:pt x="4185809" y="5044284"/>
                  <a:pt x="4229915" y="5025211"/>
                  <a:pt x="4263888" y="5020443"/>
                </a:cubicBezTo>
                <a:cubicBezTo>
                  <a:pt x="4244816" y="4986470"/>
                  <a:pt x="4210247" y="5044284"/>
                  <a:pt x="4176273" y="5039516"/>
                </a:cubicBezTo>
                <a:cubicBezTo>
                  <a:pt x="4185809" y="5029980"/>
                  <a:pt x="4176273" y="5020443"/>
                  <a:pt x="4161373" y="5020443"/>
                </a:cubicBezTo>
                <a:cubicBezTo>
                  <a:pt x="4161373" y="5006139"/>
                  <a:pt x="4175678" y="5010907"/>
                  <a:pt x="4170909" y="5001371"/>
                </a:cubicBezTo>
                <a:cubicBezTo>
                  <a:pt x="4141705" y="5015675"/>
                  <a:pt x="4088065" y="5006139"/>
                  <a:pt x="4078527" y="5049648"/>
                </a:cubicBezTo>
                <a:cubicBezTo>
                  <a:pt x="4000449" y="5088388"/>
                  <a:pt x="3917603" y="5112826"/>
                  <a:pt x="3859194" y="5131897"/>
                </a:cubicBezTo>
                <a:cubicBezTo>
                  <a:pt x="3854426" y="5127130"/>
                  <a:pt x="3863962" y="5112826"/>
                  <a:pt x="3878863" y="5112826"/>
                </a:cubicBezTo>
                <a:cubicBezTo>
                  <a:pt x="3873499" y="5103290"/>
                  <a:pt x="3863962" y="5103290"/>
                  <a:pt x="3863962" y="5088985"/>
                </a:cubicBezTo>
                <a:cubicBezTo>
                  <a:pt x="3903300" y="5079449"/>
                  <a:pt x="3922967" y="5055608"/>
                  <a:pt x="3961709" y="5065144"/>
                </a:cubicBezTo>
                <a:cubicBezTo>
                  <a:pt x="3966477" y="5060376"/>
                  <a:pt x="3966477" y="5050840"/>
                  <a:pt x="3966477" y="5046072"/>
                </a:cubicBezTo>
                <a:cubicBezTo>
                  <a:pt x="4009986" y="5050840"/>
                  <a:pt x="4088065" y="5007330"/>
                  <a:pt x="4141705" y="4983490"/>
                </a:cubicBezTo>
                <a:cubicBezTo>
                  <a:pt x="4195347" y="4954285"/>
                  <a:pt x="4253755" y="4935213"/>
                  <a:pt x="4282961" y="4891704"/>
                </a:cubicBezTo>
                <a:cubicBezTo>
                  <a:pt x="4292497" y="4891704"/>
                  <a:pt x="4287729" y="4906008"/>
                  <a:pt x="4292497" y="4910776"/>
                </a:cubicBezTo>
                <a:cubicBezTo>
                  <a:pt x="4321701" y="4891704"/>
                  <a:pt x="4350907" y="4877400"/>
                  <a:pt x="4365807" y="4848195"/>
                </a:cubicBezTo>
                <a:cubicBezTo>
                  <a:pt x="4331237" y="4862499"/>
                  <a:pt x="4258524" y="4881572"/>
                  <a:pt x="4214419" y="4910776"/>
                </a:cubicBezTo>
                <a:cubicBezTo>
                  <a:pt x="4189982" y="4930445"/>
                  <a:pt x="4184618" y="4949518"/>
                  <a:pt x="4145877" y="4939981"/>
                </a:cubicBezTo>
                <a:cubicBezTo>
                  <a:pt x="4170314" y="4901240"/>
                  <a:pt x="4219187" y="4906604"/>
                  <a:pt x="4257929" y="4877400"/>
                </a:cubicBezTo>
                <a:cubicBezTo>
                  <a:pt x="4277595" y="4867863"/>
                  <a:pt x="4287133" y="4848195"/>
                  <a:pt x="4316337" y="4833890"/>
                </a:cubicBezTo>
                <a:cubicBezTo>
                  <a:pt x="4325873" y="4833890"/>
                  <a:pt x="4325873" y="4843427"/>
                  <a:pt x="4340774" y="4838659"/>
                </a:cubicBezTo>
                <a:cubicBezTo>
                  <a:pt x="4360443" y="4819586"/>
                  <a:pt x="4365211" y="4785614"/>
                  <a:pt x="4394415" y="4776077"/>
                </a:cubicBezTo>
                <a:cubicBezTo>
                  <a:pt x="4389647" y="4761773"/>
                  <a:pt x="4384283" y="4761773"/>
                  <a:pt x="4399183" y="4752236"/>
                </a:cubicBezTo>
                <a:cubicBezTo>
                  <a:pt x="4399183" y="4742700"/>
                  <a:pt x="4389647" y="4742700"/>
                  <a:pt x="4389647" y="4737933"/>
                </a:cubicBezTo>
                <a:cubicBezTo>
                  <a:pt x="4384879" y="4752236"/>
                  <a:pt x="4365211" y="4733164"/>
                  <a:pt x="4360443" y="4752236"/>
                </a:cubicBezTo>
                <a:cubicBezTo>
                  <a:pt x="4350310" y="4737336"/>
                  <a:pt x="4374747" y="4718263"/>
                  <a:pt x="4394415" y="4713496"/>
                </a:cubicBezTo>
                <a:cubicBezTo>
                  <a:pt x="4389647" y="4694423"/>
                  <a:pt x="4359847" y="4713496"/>
                  <a:pt x="4374747" y="4689655"/>
                </a:cubicBezTo>
                <a:cubicBezTo>
                  <a:pt x="4360443" y="4689655"/>
                  <a:pt x="4355674" y="4694423"/>
                  <a:pt x="4336005" y="4689655"/>
                </a:cubicBezTo>
                <a:cubicBezTo>
                  <a:pt x="4345541" y="4679523"/>
                  <a:pt x="4369979" y="4674754"/>
                  <a:pt x="4374747" y="4660451"/>
                </a:cubicBezTo>
                <a:cubicBezTo>
                  <a:pt x="4443289" y="4693827"/>
                  <a:pt x="4492161" y="4660451"/>
                  <a:pt x="4526135" y="4621709"/>
                </a:cubicBezTo>
                <a:cubicBezTo>
                  <a:pt x="4526135" y="4612173"/>
                  <a:pt x="4516002" y="4612173"/>
                  <a:pt x="4506466" y="4612173"/>
                </a:cubicBezTo>
                <a:cubicBezTo>
                  <a:pt x="4506466" y="4592505"/>
                  <a:pt x="4516597" y="4587736"/>
                  <a:pt x="4526135" y="4578200"/>
                </a:cubicBezTo>
                <a:cubicBezTo>
                  <a:pt x="4540439" y="4578200"/>
                  <a:pt x="4550571" y="4582969"/>
                  <a:pt x="4560107" y="4582969"/>
                </a:cubicBezTo>
                <a:cubicBezTo>
                  <a:pt x="4618517" y="4544228"/>
                  <a:pt x="4691231" y="4515023"/>
                  <a:pt x="4735335" y="4457210"/>
                </a:cubicBezTo>
                <a:cubicBezTo>
                  <a:pt x="4744873" y="4471514"/>
                  <a:pt x="4754409" y="4461977"/>
                  <a:pt x="4774077" y="4457210"/>
                </a:cubicBezTo>
                <a:cubicBezTo>
                  <a:pt x="4769309" y="4476877"/>
                  <a:pt x="4774077" y="4481646"/>
                  <a:pt x="4778845" y="4500719"/>
                </a:cubicBezTo>
                <a:cubicBezTo>
                  <a:pt x="4763945" y="4495950"/>
                  <a:pt x="4759177" y="4500719"/>
                  <a:pt x="4754409" y="4505487"/>
                </a:cubicBezTo>
                <a:cubicBezTo>
                  <a:pt x="4754409" y="4515023"/>
                  <a:pt x="4769309" y="4510255"/>
                  <a:pt x="4778845" y="4510255"/>
                </a:cubicBezTo>
                <a:cubicBezTo>
                  <a:pt x="4778845" y="4519791"/>
                  <a:pt x="4763945" y="4515023"/>
                  <a:pt x="4763945" y="4524559"/>
                </a:cubicBezTo>
                <a:cubicBezTo>
                  <a:pt x="4778249" y="4534095"/>
                  <a:pt x="4827123" y="4509658"/>
                  <a:pt x="4802685" y="4495355"/>
                </a:cubicBezTo>
                <a:cubicBezTo>
                  <a:pt x="4802685" y="4475686"/>
                  <a:pt x="4807453" y="4466149"/>
                  <a:pt x="4822354" y="4461382"/>
                </a:cubicBezTo>
                <a:cubicBezTo>
                  <a:pt x="4816989" y="4485818"/>
                  <a:pt x="4831890" y="4490586"/>
                  <a:pt x="4831890" y="4504891"/>
                </a:cubicBezTo>
                <a:cubicBezTo>
                  <a:pt x="4772885" y="4523962"/>
                  <a:pt x="4763349" y="4600849"/>
                  <a:pt x="4680502" y="4577008"/>
                </a:cubicBezTo>
                <a:cubicBezTo>
                  <a:pt x="4675735" y="4567472"/>
                  <a:pt x="4680502" y="4567472"/>
                  <a:pt x="4685270" y="4562704"/>
                </a:cubicBezTo>
                <a:cubicBezTo>
                  <a:pt x="4670370" y="4557935"/>
                  <a:pt x="4675735" y="4572240"/>
                  <a:pt x="4660835" y="4567472"/>
                </a:cubicBezTo>
                <a:cubicBezTo>
                  <a:pt x="4670370" y="4577604"/>
                  <a:pt x="4675735" y="4587140"/>
                  <a:pt x="4685270" y="4601444"/>
                </a:cubicBezTo>
                <a:cubicBezTo>
                  <a:pt x="4660835" y="4615749"/>
                  <a:pt x="4641761" y="4635417"/>
                  <a:pt x="4626861" y="4654490"/>
                </a:cubicBezTo>
                <a:cubicBezTo>
                  <a:pt x="4656066" y="4664026"/>
                  <a:pt x="4690039" y="4634822"/>
                  <a:pt x="4714475" y="4625286"/>
                </a:cubicBezTo>
                <a:cubicBezTo>
                  <a:pt x="4714475" y="4634822"/>
                  <a:pt x="4714475" y="4639590"/>
                  <a:pt x="4719243" y="4644358"/>
                </a:cubicBezTo>
                <a:cubicBezTo>
                  <a:pt x="4748447" y="4625286"/>
                  <a:pt x="4772885" y="4596080"/>
                  <a:pt x="4802089" y="4572240"/>
                </a:cubicBezTo>
                <a:cubicBezTo>
                  <a:pt x="4846195" y="4581777"/>
                  <a:pt x="4841426" y="4547804"/>
                  <a:pt x="4880167" y="4538267"/>
                </a:cubicBezTo>
                <a:cubicBezTo>
                  <a:pt x="4875399" y="4547804"/>
                  <a:pt x="4865863" y="4547804"/>
                  <a:pt x="4870631" y="4562108"/>
                </a:cubicBezTo>
                <a:cubicBezTo>
                  <a:pt x="4890300" y="4557340"/>
                  <a:pt x="4904605" y="4552571"/>
                  <a:pt x="4899836" y="4518598"/>
                </a:cubicBezTo>
                <a:cubicBezTo>
                  <a:pt x="4924272" y="4518598"/>
                  <a:pt x="4909967" y="4532903"/>
                  <a:pt x="4914736" y="4542439"/>
                </a:cubicBezTo>
                <a:cubicBezTo>
                  <a:pt x="4939172" y="4532903"/>
                  <a:pt x="4948709" y="4508467"/>
                  <a:pt x="4977913" y="4503698"/>
                </a:cubicBezTo>
                <a:cubicBezTo>
                  <a:pt x="4953477" y="4455421"/>
                  <a:pt x="5026191" y="4430985"/>
                  <a:pt x="5070295" y="4421448"/>
                </a:cubicBezTo>
                <a:close/>
                <a:moveTo>
                  <a:pt x="4110116" y="4420256"/>
                </a:moveTo>
                <a:cubicBezTo>
                  <a:pt x="4110116" y="4425024"/>
                  <a:pt x="4105348" y="4429793"/>
                  <a:pt x="4105348" y="4439329"/>
                </a:cubicBezTo>
                <a:cubicBezTo>
                  <a:pt x="4124421" y="4444096"/>
                  <a:pt x="4129785" y="4420256"/>
                  <a:pt x="4110116" y="4420256"/>
                </a:cubicBezTo>
                <a:close/>
                <a:moveTo>
                  <a:pt x="4933808" y="4414892"/>
                </a:moveTo>
                <a:cubicBezTo>
                  <a:pt x="4933808" y="4439329"/>
                  <a:pt x="4938577" y="4439329"/>
                  <a:pt x="4933808" y="4458402"/>
                </a:cubicBezTo>
                <a:cubicBezTo>
                  <a:pt x="4904605" y="4453633"/>
                  <a:pt x="4880167" y="4487606"/>
                  <a:pt x="4846195" y="4487606"/>
                </a:cubicBezTo>
                <a:cubicBezTo>
                  <a:pt x="4841426" y="4458402"/>
                  <a:pt x="4861095" y="4453633"/>
                  <a:pt x="4846195" y="4429196"/>
                </a:cubicBezTo>
                <a:cubicBezTo>
                  <a:pt x="4861095" y="4414892"/>
                  <a:pt x="4880167" y="4419660"/>
                  <a:pt x="4899836" y="4424429"/>
                </a:cubicBezTo>
                <a:cubicBezTo>
                  <a:pt x="4880167" y="4434560"/>
                  <a:pt x="4865267" y="4439329"/>
                  <a:pt x="4855731" y="4458402"/>
                </a:cubicBezTo>
                <a:cubicBezTo>
                  <a:pt x="4895067" y="4467938"/>
                  <a:pt x="4884935" y="4405356"/>
                  <a:pt x="4933808" y="4414892"/>
                </a:cubicBezTo>
                <a:close/>
                <a:moveTo>
                  <a:pt x="1436228" y="4413523"/>
                </a:moveTo>
                <a:cubicBezTo>
                  <a:pt x="1423321" y="4410981"/>
                  <a:pt x="1409575" y="4420256"/>
                  <a:pt x="1409575" y="4434560"/>
                </a:cubicBezTo>
                <a:cubicBezTo>
                  <a:pt x="1419111" y="4439329"/>
                  <a:pt x="1419111" y="4439329"/>
                  <a:pt x="1434011" y="4439329"/>
                </a:cubicBezTo>
                <a:cubicBezTo>
                  <a:pt x="1443547" y="4429793"/>
                  <a:pt x="1428647" y="4420256"/>
                  <a:pt x="1443547" y="4420256"/>
                </a:cubicBezTo>
                <a:cubicBezTo>
                  <a:pt x="1443547" y="4420256"/>
                  <a:pt x="1448316" y="4425024"/>
                  <a:pt x="1448316" y="4420256"/>
                </a:cubicBezTo>
                <a:cubicBezTo>
                  <a:pt x="1444740" y="4416531"/>
                  <a:pt x="1440530" y="4414370"/>
                  <a:pt x="1436228" y="4413523"/>
                </a:cubicBezTo>
                <a:close/>
                <a:moveTo>
                  <a:pt x="4807453" y="4410124"/>
                </a:moveTo>
                <a:cubicBezTo>
                  <a:pt x="4816989" y="4410124"/>
                  <a:pt x="4807453" y="4414892"/>
                  <a:pt x="4807453" y="4424429"/>
                </a:cubicBezTo>
                <a:cubicBezTo>
                  <a:pt x="4797321" y="4424429"/>
                  <a:pt x="4797321" y="4414892"/>
                  <a:pt x="4787785" y="4419660"/>
                </a:cubicBezTo>
                <a:cubicBezTo>
                  <a:pt x="4787785" y="4400587"/>
                  <a:pt x="4802685" y="4419660"/>
                  <a:pt x="4807453" y="4410124"/>
                </a:cubicBezTo>
                <a:close/>
                <a:moveTo>
                  <a:pt x="5337906" y="4405356"/>
                </a:moveTo>
                <a:cubicBezTo>
                  <a:pt x="5342675" y="4410124"/>
                  <a:pt x="5348039" y="4414892"/>
                  <a:pt x="5357575" y="4419660"/>
                </a:cubicBezTo>
                <a:cubicBezTo>
                  <a:pt x="5343270" y="4429196"/>
                  <a:pt x="5352807" y="4448865"/>
                  <a:pt x="5348039" y="4458402"/>
                </a:cubicBezTo>
                <a:cubicBezTo>
                  <a:pt x="5318834" y="4444096"/>
                  <a:pt x="5299761" y="4458402"/>
                  <a:pt x="5289033" y="4482838"/>
                </a:cubicBezTo>
                <a:cubicBezTo>
                  <a:pt x="5274729" y="4444096"/>
                  <a:pt x="5328370" y="4434560"/>
                  <a:pt x="5337906" y="4405356"/>
                </a:cubicBezTo>
                <a:close/>
                <a:moveTo>
                  <a:pt x="765879" y="4400587"/>
                </a:moveTo>
                <a:cubicBezTo>
                  <a:pt x="750979" y="4425024"/>
                  <a:pt x="726542" y="4434560"/>
                  <a:pt x="697337" y="4444096"/>
                </a:cubicBezTo>
                <a:cubicBezTo>
                  <a:pt x="717006" y="4429793"/>
                  <a:pt x="727138" y="4395820"/>
                  <a:pt x="765879" y="4400587"/>
                </a:cubicBezTo>
                <a:close/>
                <a:moveTo>
                  <a:pt x="5596577" y="4391051"/>
                </a:moveTo>
                <a:cubicBezTo>
                  <a:pt x="5601345" y="4410720"/>
                  <a:pt x="5587041" y="4405952"/>
                  <a:pt x="5591808" y="4420256"/>
                </a:cubicBezTo>
                <a:cubicBezTo>
                  <a:pt x="5606709" y="4420256"/>
                  <a:pt x="5611477" y="4410124"/>
                  <a:pt x="5611477" y="4395820"/>
                </a:cubicBezTo>
                <a:cubicBezTo>
                  <a:pt x="5606113" y="4395820"/>
                  <a:pt x="5601345" y="4395820"/>
                  <a:pt x="5596577" y="4391051"/>
                </a:cubicBezTo>
                <a:close/>
                <a:moveTo>
                  <a:pt x="5016654" y="4386284"/>
                </a:moveTo>
                <a:cubicBezTo>
                  <a:pt x="5016654" y="4400587"/>
                  <a:pt x="5030959" y="4391051"/>
                  <a:pt x="5026191" y="4410124"/>
                </a:cubicBezTo>
                <a:cubicBezTo>
                  <a:pt x="4996987" y="4410124"/>
                  <a:pt x="4982682" y="4425024"/>
                  <a:pt x="4967782" y="4439329"/>
                </a:cubicBezTo>
                <a:cubicBezTo>
                  <a:pt x="4967782" y="4425024"/>
                  <a:pt x="4997582" y="4395820"/>
                  <a:pt x="5016654" y="4386284"/>
                </a:cubicBezTo>
                <a:close/>
                <a:moveTo>
                  <a:pt x="472044" y="4379439"/>
                </a:moveTo>
                <a:cubicBezTo>
                  <a:pt x="478302" y="4378536"/>
                  <a:pt x="485007" y="4380324"/>
                  <a:pt x="492308" y="4386284"/>
                </a:cubicBezTo>
                <a:cubicBezTo>
                  <a:pt x="473236" y="4405356"/>
                  <a:pt x="448798" y="4415488"/>
                  <a:pt x="429131" y="4434560"/>
                </a:cubicBezTo>
                <a:cubicBezTo>
                  <a:pt x="424362" y="4429793"/>
                  <a:pt x="429131" y="4420256"/>
                  <a:pt x="423767" y="4420256"/>
                </a:cubicBezTo>
                <a:cubicBezTo>
                  <a:pt x="438518" y="4409081"/>
                  <a:pt x="453269" y="4382149"/>
                  <a:pt x="472044" y="4379439"/>
                </a:cubicBezTo>
                <a:close/>
                <a:moveTo>
                  <a:pt x="5431480" y="4371979"/>
                </a:moveTo>
                <a:cubicBezTo>
                  <a:pt x="5426713" y="4386284"/>
                  <a:pt x="5411813" y="4400587"/>
                  <a:pt x="5402277" y="4386284"/>
                </a:cubicBezTo>
                <a:cubicBezTo>
                  <a:pt x="5397508" y="4410720"/>
                  <a:pt x="5432077" y="4401184"/>
                  <a:pt x="5417177" y="4425024"/>
                </a:cubicBezTo>
                <a:cubicBezTo>
                  <a:pt x="5417177" y="4434560"/>
                  <a:pt x="5432077" y="4425024"/>
                  <a:pt x="5436844" y="4429793"/>
                </a:cubicBezTo>
                <a:cubicBezTo>
                  <a:pt x="5441613" y="4448865"/>
                  <a:pt x="5446978" y="4468533"/>
                  <a:pt x="5432077" y="4482838"/>
                </a:cubicBezTo>
                <a:cubicBezTo>
                  <a:pt x="5436844" y="4487606"/>
                  <a:pt x="5436844" y="4487606"/>
                  <a:pt x="5436844" y="4492374"/>
                </a:cubicBezTo>
                <a:cubicBezTo>
                  <a:pt x="5466645" y="4478069"/>
                  <a:pt x="5495851" y="4468533"/>
                  <a:pt x="5505387" y="4434560"/>
                </a:cubicBezTo>
                <a:cubicBezTo>
                  <a:pt x="5529823" y="4444693"/>
                  <a:pt x="5539359" y="4420256"/>
                  <a:pt x="5568564" y="4410720"/>
                </a:cubicBezTo>
                <a:cubicBezTo>
                  <a:pt x="5587637" y="4444096"/>
                  <a:pt x="5509559" y="4444096"/>
                  <a:pt x="5524459" y="4473302"/>
                </a:cubicBezTo>
                <a:cubicBezTo>
                  <a:pt x="5504790" y="4482838"/>
                  <a:pt x="5495254" y="4511447"/>
                  <a:pt x="5470818" y="4497142"/>
                </a:cubicBezTo>
                <a:cubicBezTo>
                  <a:pt x="5460685" y="4501911"/>
                  <a:pt x="5466049" y="4511447"/>
                  <a:pt x="5451149" y="4506678"/>
                </a:cubicBezTo>
                <a:cubicBezTo>
                  <a:pt x="5455917" y="4535884"/>
                  <a:pt x="5436249" y="4540651"/>
                  <a:pt x="5431480" y="4559724"/>
                </a:cubicBezTo>
                <a:cubicBezTo>
                  <a:pt x="5416580" y="4559724"/>
                  <a:pt x="5392143" y="4564492"/>
                  <a:pt x="5393337" y="4588929"/>
                </a:cubicBezTo>
                <a:cubicBezTo>
                  <a:pt x="5378435" y="4588929"/>
                  <a:pt x="5378435" y="4598465"/>
                  <a:pt x="5373667" y="4588929"/>
                </a:cubicBezTo>
                <a:cubicBezTo>
                  <a:pt x="5368899" y="4579393"/>
                  <a:pt x="5378435" y="4579393"/>
                  <a:pt x="5378435" y="4565088"/>
                </a:cubicBezTo>
                <a:cubicBezTo>
                  <a:pt x="5359363" y="4565088"/>
                  <a:pt x="5359363" y="4579393"/>
                  <a:pt x="5339695" y="4579393"/>
                </a:cubicBezTo>
                <a:cubicBezTo>
                  <a:pt x="5344463" y="4559724"/>
                  <a:pt x="5364131" y="4559724"/>
                  <a:pt x="5373667" y="4550188"/>
                </a:cubicBezTo>
                <a:cubicBezTo>
                  <a:pt x="5383204" y="4550188"/>
                  <a:pt x="5378435" y="4564492"/>
                  <a:pt x="5378435" y="4574029"/>
                </a:cubicBezTo>
                <a:cubicBezTo>
                  <a:pt x="5397508" y="4569260"/>
                  <a:pt x="5387973" y="4545420"/>
                  <a:pt x="5417177" y="4559724"/>
                </a:cubicBezTo>
                <a:cubicBezTo>
                  <a:pt x="5417177" y="4559724"/>
                  <a:pt x="5417177" y="4559724"/>
                  <a:pt x="5417177" y="4550188"/>
                </a:cubicBezTo>
                <a:cubicBezTo>
                  <a:pt x="5407044" y="4550188"/>
                  <a:pt x="5387375" y="4511447"/>
                  <a:pt x="5402277" y="4497142"/>
                </a:cubicBezTo>
                <a:cubicBezTo>
                  <a:pt x="5402277" y="4492374"/>
                  <a:pt x="5396911" y="4501911"/>
                  <a:pt x="5387375" y="4497142"/>
                </a:cubicBezTo>
                <a:cubicBezTo>
                  <a:pt x="5396911" y="4468533"/>
                  <a:pt x="5396911" y="4453633"/>
                  <a:pt x="5411813" y="4434560"/>
                </a:cubicBezTo>
                <a:cubicBezTo>
                  <a:pt x="5392143" y="4439329"/>
                  <a:pt x="5411813" y="4401184"/>
                  <a:pt x="5382607" y="4415488"/>
                </a:cubicBezTo>
                <a:cubicBezTo>
                  <a:pt x="5382607" y="4391051"/>
                  <a:pt x="5407044" y="4376747"/>
                  <a:pt x="5431480" y="4371979"/>
                </a:cubicBezTo>
                <a:close/>
                <a:moveTo>
                  <a:pt x="4091044" y="4367211"/>
                </a:moveTo>
                <a:cubicBezTo>
                  <a:pt x="4051706" y="4361847"/>
                  <a:pt x="4032039" y="4371979"/>
                  <a:pt x="4022503" y="4391051"/>
                </a:cubicBezTo>
                <a:cubicBezTo>
                  <a:pt x="4046939" y="4395820"/>
                  <a:pt x="4080912" y="4395820"/>
                  <a:pt x="4091044" y="4367211"/>
                </a:cubicBezTo>
                <a:close/>
                <a:moveTo>
                  <a:pt x="1471560" y="4365423"/>
                </a:moveTo>
                <a:cubicBezTo>
                  <a:pt x="1470964" y="4364230"/>
                  <a:pt x="1469772" y="4364230"/>
                  <a:pt x="1467387" y="4366614"/>
                </a:cubicBezTo>
                <a:cubicBezTo>
                  <a:pt x="1467387" y="4380920"/>
                  <a:pt x="1452487" y="4376151"/>
                  <a:pt x="1442952" y="4371383"/>
                </a:cubicBezTo>
                <a:cubicBezTo>
                  <a:pt x="1447720" y="4391051"/>
                  <a:pt x="1472156" y="4380920"/>
                  <a:pt x="1467387" y="4410124"/>
                </a:cubicBezTo>
                <a:cubicBezTo>
                  <a:pt x="1467387" y="4410124"/>
                  <a:pt x="1467387" y="4410124"/>
                  <a:pt x="1487057" y="4410124"/>
                </a:cubicBezTo>
                <a:cubicBezTo>
                  <a:pt x="1492421" y="4395820"/>
                  <a:pt x="1501957" y="4395820"/>
                  <a:pt x="1501361" y="4376151"/>
                </a:cubicBezTo>
                <a:cubicBezTo>
                  <a:pt x="1496593" y="4366614"/>
                  <a:pt x="1472156" y="4380920"/>
                  <a:pt x="1472156" y="4371383"/>
                </a:cubicBezTo>
                <a:cubicBezTo>
                  <a:pt x="1472156" y="4368998"/>
                  <a:pt x="1472156" y="4366614"/>
                  <a:pt x="1471560" y="4365423"/>
                </a:cubicBezTo>
                <a:close/>
                <a:moveTo>
                  <a:pt x="5645449" y="4361847"/>
                </a:moveTo>
                <a:cubicBezTo>
                  <a:pt x="5655582" y="4361847"/>
                  <a:pt x="5650815" y="4386284"/>
                  <a:pt x="5680615" y="4375555"/>
                </a:cubicBezTo>
                <a:cubicBezTo>
                  <a:pt x="5685383" y="4399395"/>
                  <a:pt x="5670483" y="4409528"/>
                  <a:pt x="5665715" y="4433368"/>
                </a:cubicBezTo>
                <a:cubicBezTo>
                  <a:pt x="5656179" y="4423832"/>
                  <a:pt x="5660946" y="4419065"/>
                  <a:pt x="5660946" y="4409528"/>
                </a:cubicBezTo>
                <a:cubicBezTo>
                  <a:pt x="5660946" y="4409528"/>
                  <a:pt x="5660946" y="4409528"/>
                  <a:pt x="5646046" y="4409528"/>
                </a:cubicBezTo>
                <a:cubicBezTo>
                  <a:pt x="5660351" y="4429196"/>
                  <a:pt x="5641277" y="4433965"/>
                  <a:pt x="5621609" y="4443501"/>
                </a:cubicBezTo>
                <a:cubicBezTo>
                  <a:pt x="5621609" y="4438733"/>
                  <a:pt x="5626377" y="4433965"/>
                  <a:pt x="5631145" y="4429196"/>
                </a:cubicBezTo>
                <a:cubicBezTo>
                  <a:pt x="5616245" y="4419660"/>
                  <a:pt x="5601941" y="4433965"/>
                  <a:pt x="5587041" y="4433965"/>
                </a:cubicBezTo>
                <a:cubicBezTo>
                  <a:pt x="5582272" y="4414296"/>
                  <a:pt x="5582272" y="4414296"/>
                  <a:pt x="5587041" y="4390456"/>
                </a:cubicBezTo>
                <a:cubicBezTo>
                  <a:pt x="5596577" y="4385687"/>
                  <a:pt x="5611477" y="4380920"/>
                  <a:pt x="5611477" y="4371383"/>
                </a:cubicBezTo>
                <a:cubicBezTo>
                  <a:pt x="5621013" y="4371383"/>
                  <a:pt x="5640682" y="4376151"/>
                  <a:pt x="5645449" y="4361847"/>
                </a:cubicBezTo>
                <a:close/>
                <a:moveTo>
                  <a:pt x="1043622" y="4357675"/>
                </a:moveTo>
                <a:cubicBezTo>
                  <a:pt x="1034086" y="4357675"/>
                  <a:pt x="1019185" y="4362444"/>
                  <a:pt x="1019185" y="4371979"/>
                </a:cubicBezTo>
                <a:cubicBezTo>
                  <a:pt x="1034086" y="4376747"/>
                  <a:pt x="1043622" y="4366614"/>
                  <a:pt x="1043622" y="4357675"/>
                </a:cubicBezTo>
                <a:close/>
                <a:moveTo>
                  <a:pt x="5709223" y="4352907"/>
                </a:moveTo>
                <a:cubicBezTo>
                  <a:pt x="5709223" y="4362444"/>
                  <a:pt x="5704455" y="4367211"/>
                  <a:pt x="5704455" y="4376747"/>
                </a:cubicBezTo>
                <a:cubicBezTo>
                  <a:pt x="5694323" y="4381515"/>
                  <a:pt x="5694323" y="4376747"/>
                  <a:pt x="5689555" y="4371979"/>
                </a:cubicBezTo>
                <a:cubicBezTo>
                  <a:pt x="5689555" y="4361847"/>
                  <a:pt x="5699091" y="4352311"/>
                  <a:pt x="5709223" y="4352907"/>
                </a:cubicBezTo>
                <a:close/>
                <a:moveTo>
                  <a:pt x="216521" y="4352682"/>
                </a:moveTo>
                <a:cubicBezTo>
                  <a:pt x="221122" y="4352310"/>
                  <a:pt x="225741" y="4353502"/>
                  <a:pt x="229466" y="4357078"/>
                </a:cubicBezTo>
                <a:cubicBezTo>
                  <a:pt x="224698" y="4371979"/>
                  <a:pt x="205029" y="4366614"/>
                  <a:pt x="200261" y="4376151"/>
                </a:cubicBezTo>
                <a:cubicBezTo>
                  <a:pt x="189086" y="4368998"/>
                  <a:pt x="202720" y="4353800"/>
                  <a:pt x="216521" y="4352682"/>
                </a:cubicBezTo>
                <a:close/>
                <a:moveTo>
                  <a:pt x="5450553" y="4342774"/>
                </a:moveTo>
                <a:cubicBezTo>
                  <a:pt x="5450553" y="4342774"/>
                  <a:pt x="5450553" y="4342774"/>
                  <a:pt x="5465454" y="4342774"/>
                </a:cubicBezTo>
                <a:cubicBezTo>
                  <a:pt x="5465454" y="4347542"/>
                  <a:pt x="5465454" y="4357078"/>
                  <a:pt x="5470221" y="4357078"/>
                </a:cubicBezTo>
                <a:cubicBezTo>
                  <a:pt x="5470221" y="4366614"/>
                  <a:pt x="5455321" y="4357078"/>
                  <a:pt x="5445785" y="4361847"/>
                </a:cubicBezTo>
                <a:cubicBezTo>
                  <a:pt x="5445785" y="4352311"/>
                  <a:pt x="5450553" y="4352311"/>
                  <a:pt x="5450553" y="4342774"/>
                </a:cubicBezTo>
                <a:close/>
                <a:moveTo>
                  <a:pt x="1501957" y="4342774"/>
                </a:moveTo>
                <a:cubicBezTo>
                  <a:pt x="1501957" y="4347542"/>
                  <a:pt x="1497189" y="4352311"/>
                  <a:pt x="1501957" y="4357078"/>
                </a:cubicBezTo>
                <a:cubicBezTo>
                  <a:pt x="1501957" y="4352311"/>
                  <a:pt x="1501957" y="4347542"/>
                  <a:pt x="1506724" y="4347542"/>
                </a:cubicBezTo>
                <a:cubicBezTo>
                  <a:pt x="1506724" y="4366614"/>
                  <a:pt x="1521624" y="4366614"/>
                  <a:pt x="1521029" y="4381515"/>
                </a:cubicBezTo>
                <a:cubicBezTo>
                  <a:pt x="1525797" y="4367211"/>
                  <a:pt x="1535929" y="4376747"/>
                  <a:pt x="1540697" y="4371979"/>
                </a:cubicBezTo>
                <a:cubicBezTo>
                  <a:pt x="1531161" y="4357078"/>
                  <a:pt x="1521624" y="4342774"/>
                  <a:pt x="1501957" y="4342774"/>
                </a:cubicBezTo>
                <a:close/>
                <a:moveTo>
                  <a:pt x="575750" y="4342774"/>
                </a:moveTo>
                <a:cubicBezTo>
                  <a:pt x="590054" y="4338006"/>
                  <a:pt x="585286" y="4357078"/>
                  <a:pt x="585882" y="4371979"/>
                </a:cubicBezTo>
                <a:cubicBezTo>
                  <a:pt x="566214" y="4367211"/>
                  <a:pt x="566214" y="4381515"/>
                  <a:pt x="541778" y="4371979"/>
                </a:cubicBezTo>
                <a:cubicBezTo>
                  <a:pt x="551314" y="4357078"/>
                  <a:pt x="570981" y="4361847"/>
                  <a:pt x="575750" y="4342774"/>
                </a:cubicBezTo>
                <a:close/>
                <a:moveTo>
                  <a:pt x="5591808" y="4338006"/>
                </a:moveTo>
                <a:cubicBezTo>
                  <a:pt x="5577503" y="4357675"/>
                  <a:pt x="5601345" y="4381515"/>
                  <a:pt x="5562603" y="4381515"/>
                </a:cubicBezTo>
                <a:cubicBezTo>
                  <a:pt x="5567967" y="4352907"/>
                  <a:pt x="5528631" y="4386284"/>
                  <a:pt x="5523863" y="4371979"/>
                </a:cubicBezTo>
                <a:cubicBezTo>
                  <a:pt x="5538167" y="4352311"/>
                  <a:pt x="5562603" y="4333238"/>
                  <a:pt x="5591808" y="4338006"/>
                </a:cubicBezTo>
                <a:close/>
                <a:moveTo>
                  <a:pt x="1589617" y="4324270"/>
                </a:moveTo>
                <a:cubicBezTo>
                  <a:pt x="1578246" y="4323069"/>
                  <a:pt x="1562601" y="4329663"/>
                  <a:pt x="1555002" y="4333238"/>
                </a:cubicBezTo>
                <a:cubicBezTo>
                  <a:pt x="1565134" y="4333238"/>
                  <a:pt x="1560366" y="4347542"/>
                  <a:pt x="1569903" y="4347542"/>
                </a:cubicBezTo>
                <a:cubicBezTo>
                  <a:pt x="1574670" y="4338006"/>
                  <a:pt x="1594339" y="4338006"/>
                  <a:pt x="1599106" y="4328471"/>
                </a:cubicBezTo>
                <a:cubicBezTo>
                  <a:pt x="1596722" y="4325938"/>
                  <a:pt x="1593407" y="4324671"/>
                  <a:pt x="1589617" y="4324270"/>
                </a:cubicBezTo>
                <a:close/>
                <a:moveTo>
                  <a:pt x="5216915" y="4294498"/>
                </a:moveTo>
                <a:cubicBezTo>
                  <a:pt x="5206783" y="4294498"/>
                  <a:pt x="5192479" y="4299265"/>
                  <a:pt x="5197247" y="4318338"/>
                </a:cubicBezTo>
                <a:cubicBezTo>
                  <a:pt x="5212148" y="4318338"/>
                  <a:pt x="5216915" y="4308802"/>
                  <a:pt x="5216915" y="4294498"/>
                </a:cubicBezTo>
                <a:close/>
                <a:moveTo>
                  <a:pt x="960775" y="4294498"/>
                </a:moveTo>
                <a:cubicBezTo>
                  <a:pt x="951239" y="4299265"/>
                  <a:pt x="931570" y="4294498"/>
                  <a:pt x="931570" y="4308802"/>
                </a:cubicBezTo>
                <a:cubicBezTo>
                  <a:pt x="945875" y="4308802"/>
                  <a:pt x="960775" y="4308802"/>
                  <a:pt x="960775" y="4294498"/>
                </a:cubicBezTo>
                <a:close/>
                <a:moveTo>
                  <a:pt x="4290113" y="4275425"/>
                </a:moveTo>
                <a:cubicBezTo>
                  <a:pt x="4275213" y="4299862"/>
                  <a:pt x="4256139" y="4285557"/>
                  <a:pt x="4241239" y="4309398"/>
                </a:cubicBezTo>
                <a:cubicBezTo>
                  <a:pt x="4231703" y="4304629"/>
                  <a:pt x="4231703" y="4295093"/>
                  <a:pt x="4231703" y="4285557"/>
                </a:cubicBezTo>
                <a:cubicBezTo>
                  <a:pt x="4212631" y="4285557"/>
                  <a:pt x="4197731" y="4285557"/>
                  <a:pt x="4197731" y="4299862"/>
                </a:cubicBezTo>
                <a:cubicBezTo>
                  <a:pt x="4203095" y="4304629"/>
                  <a:pt x="4212631" y="4304629"/>
                  <a:pt x="4212631" y="4309398"/>
                </a:cubicBezTo>
                <a:cubicBezTo>
                  <a:pt x="4207863" y="4318934"/>
                  <a:pt x="4197731" y="4323702"/>
                  <a:pt x="4188194" y="4328471"/>
                </a:cubicBezTo>
                <a:cubicBezTo>
                  <a:pt x="4197731" y="4328471"/>
                  <a:pt x="4182829" y="4357675"/>
                  <a:pt x="4197731" y="4357675"/>
                </a:cubicBezTo>
                <a:cubicBezTo>
                  <a:pt x="4197731" y="4348139"/>
                  <a:pt x="4207863" y="4348139"/>
                  <a:pt x="4212631" y="4348139"/>
                </a:cubicBezTo>
                <a:cubicBezTo>
                  <a:pt x="4212631" y="4352907"/>
                  <a:pt x="4217399" y="4362444"/>
                  <a:pt x="4217399" y="4367211"/>
                </a:cubicBezTo>
                <a:cubicBezTo>
                  <a:pt x="4207267" y="4367211"/>
                  <a:pt x="4197731" y="4371979"/>
                  <a:pt x="4197731" y="4381515"/>
                </a:cubicBezTo>
                <a:cubicBezTo>
                  <a:pt x="4226935" y="4391051"/>
                  <a:pt x="4251371" y="4357078"/>
                  <a:pt x="4275809" y="4342774"/>
                </a:cubicBezTo>
                <a:cubicBezTo>
                  <a:pt x="4281172" y="4323105"/>
                  <a:pt x="4271041" y="4318338"/>
                  <a:pt x="4266272" y="4308802"/>
                </a:cubicBezTo>
                <a:cubicBezTo>
                  <a:pt x="4275809" y="4308802"/>
                  <a:pt x="4281172" y="4318338"/>
                  <a:pt x="4290709" y="4313569"/>
                </a:cubicBezTo>
                <a:cubicBezTo>
                  <a:pt x="4285345" y="4299265"/>
                  <a:pt x="4309781" y="4280193"/>
                  <a:pt x="4290113" y="4275425"/>
                </a:cubicBezTo>
                <a:close/>
                <a:moveTo>
                  <a:pt x="5845711" y="4265292"/>
                </a:moveTo>
                <a:cubicBezTo>
                  <a:pt x="5864784" y="4265292"/>
                  <a:pt x="5840943" y="4284961"/>
                  <a:pt x="5855843" y="4289729"/>
                </a:cubicBezTo>
                <a:cubicBezTo>
                  <a:pt x="5845711" y="4304034"/>
                  <a:pt x="5826638" y="4299265"/>
                  <a:pt x="5811738" y="4308802"/>
                </a:cubicBezTo>
                <a:cubicBezTo>
                  <a:pt x="5816507" y="4279597"/>
                  <a:pt x="5826043" y="4279597"/>
                  <a:pt x="5845711" y="4265292"/>
                </a:cubicBezTo>
                <a:close/>
                <a:moveTo>
                  <a:pt x="741443" y="4261120"/>
                </a:moveTo>
                <a:cubicBezTo>
                  <a:pt x="751574" y="4265889"/>
                  <a:pt x="761110" y="4265889"/>
                  <a:pt x="756343" y="4280193"/>
                </a:cubicBezTo>
                <a:cubicBezTo>
                  <a:pt x="756343" y="4280193"/>
                  <a:pt x="756343" y="4280193"/>
                  <a:pt x="741443" y="4280193"/>
                </a:cubicBezTo>
                <a:cubicBezTo>
                  <a:pt x="736674" y="4270656"/>
                  <a:pt x="741443" y="4265292"/>
                  <a:pt x="741443" y="4261120"/>
                </a:cubicBezTo>
                <a:close/>
                <a:moveTo>
                  <a:pt x="4807453" y="4250989"/>
                </a:moveTo>
                <a:cubicBezTo>
                  <a:pt x="4802685" y="4289132"/>
                  <a:pt x="4753811" y="4279597"/>
                  <a:pt x="4753811" y="4318338"/>
                </a:cubicBezTo>
                <a:cubicBezTo>
                  <a:pt x="4792553" y="4313569"/>
                  <a:pt x="4816989" y="4294498"/>
                  <a:pt x="4831890" y="4260525"/>
                </a:cubicBezTo>
                <a:cubicBezTo>
                  <a:pt x="4822354" y="4260525"/>
                  <a:pt x="4822354" y="4250989"/>
                  <a:pt x="4807453" y="4250989"/>
                </a:cubicBezTo>
                <a:close/>
                <a:moveTo>
                  <a:pt x="708000" y="4247923"/>
                </a:moveTo>
                <a:lnTo>
                  <a:pt x="715022" y="4258532"/>
                </a:lnTo>
                <a:cubicBezTo>
                  <a:pt x="707842" y="4272109"/>
                  <a:pt x="662023" y="4288537"/>
                  <a:pt x="643696" y="4299265"/>
                </a:cubicBezTo>
                <a:cubicBezTo>
                  <a:pt x="648762" y="4284663"/>
                  <a:pt x="657404" y="4272594"/>
                  <a:pt x="669026" y="4263579"/>
                </a:cubicBezTo>
                <a:close/>
                <a:moveTo>
                  <a:pt x="706873" y="4246220"/>
                </a:moveTo>
                <a:cubicBezTo>
                  <a:pt x="712237" y="4246220"/>
                  <a:pt x="712237" y="4246220"/>
                  <a:pt x="712237" y="4246220"/>
                </a:cubicBezTo>
                <a:lnTo>
                  <a:pt x="708000" y="4247923"/>
                </a:lnTo>
                <a:close/>
                <a:moveTo>
                  <a:pt x="5416580" y="4236683"/>
                </a:moveTo>
                <a:cubicBezTo>
                  <a:pt x="5426117" y="4255756"/>
                  <a:pt x="5431480" y="4304034"/>
                  <a:pt x="5460089" y="4304629"/>
                </a:cubicBezTo>
                <a:cubicBezTo>
                  <a:pt x="5450553" y="4329066"/>
                  <a:pt x="5441017" y="4343371"/>
                  <a:pt x="5421349" y="4352907"/>
                </a:cubicBezTo>
                <a:cubicBezTo>
                  <a:pt x="5416580" y="4309398"/>
                  <a:pt x="5421349" y="4299862"/>
                  <a:pt x="5382607" y="4270656"/>
                </a:cubicBezTo>
                <a:cubicBezTo>
                  <a:pt x="5387375" y="4250989"/>
                  <a:pt x="5407044" y="4250989"/>
                  <a:pt x="5416580" y="4236683"/>
                </a:cubicBezTo>
                <a:close/>
                <a:moveTo>
                  <a:pt x="1051369" y="4225853"/>
                </a:moveTo>
                <a:cubicBezTo>
                  <a:pt x="1030025" y="4229793"/>
                  <a:pt x="1002646" y="4246220"/>
                  <a:pt x="1024549" y="4246220"/>
                </a:cubicBezTo>
                <a:cubicBezTo>
                  <a:pt x="1004880" y="4255756"/>
                  <a:pt x="980444" y="4265889"/>
                  <a:pt x="970909" y="4289729"/>
                </a:cubicBezTo>
                <a:cubicBezTo>
                  <a:pt x="975676" y="4289729"/>
                  <a:pt x="975676" y="4299265"/>
                  <a:pt x="980444" y="4304034"/>
                </a:cubicBezTo>
                <a:cubicBezTo>
                  <a:pt x="1028721" y="4294498"/>
                  <a:pt x="1038853" y="4250989"/>
                  <a:pt x="1068653" y="4227147"/>
                </a:cubicBezTo>
                <a:cubicBezTo>
                  <a:pt x="1064928" y="4224614"/>
                  <a:pt x="1058484" y="4224540"/>
                  <a:pt x="1051369" y="4225853"/>
                </a:cubicBezTo>
                <a:close/>
                <a:moveTo>
                  <a:pt x="960775" y="4207479"/>
                </a:moveTo>
                <a:cubicBezTo>
                  <a:pt x="951239" y="4212843"/>
                  <a:pt x="926803" y="4227147"/>
                  <a:pt x="936339" y="4236683"/>
                </a:cubicBezTo>
                <a:cubicBezTo>
                  <a:pt x="945875" y="4227147"/>
                  <a:pt x="956007" y="4222380"/>
                  <a:pt x="960775" y="4207479"/>
                </a:cubicBezTo>
                <a:close/>
                <a:moveTo>
                  <a:pt x="5372475" y="4202711"/>
                </a:moveTo>
                <a:cubicBezTo>
                  <a:pt x="5328965" y="4212247"/>
                  <a:pt x="5284861" y="4227147"/>
                  <a:pt x="5279496" y="4275425"/>
                </a:cubicBezTo>
                <a:cubicBezTo>
                  <a:pt x="5303934" y="4270656"/>
                  <a:pt x="5333137" y="4255756"/>
                  <a:pt x="5323601" y="4231916"/>
                </a:cubicBezTo>
                <a:cubicBezTo>
                  <a:pt x="5342675" y="4227147"/>
                  <a:pt x="5337906" y="4227147"/>
                  <a:pt x="5357575" y="4231916"/>
                </a:cubicBezTo>
                <a:cubicBezTo>
                  <a:pt x="5362939" y="4221783"/>
                  <a:pt x="5372475" y="4217016"/>
                  <a:pt x="5372475" y="4202711"/>
                </a:cubicBezTo>
                <a:close/>
                <a:moveTo>
                  <a:pt x="1014416" y="4202711"/>
                </a:moveTo>
                <a:cubicBezTo>
                  <a:pt x="989980" y="4217611"/>
                  <a:pt x="975676" y="4227147"/>
                  <a:pt x="956007" y="4241452"/>
                </a:cubicBezTo>
                <a:cubicBezTo>
                  <a:pt x="960775" y="4241452"/>
                  <a:pt x="956007" y="4246220"/>
                  <a:pt x="960775" y="4246220"/>
                </a:cubicBezTo>
                <a:cubicBezTo>
                  <a:pt x="980444" y="4231916"/>
                  <a:pt x="1004880" y="4227147"/>
                  <a:pt x="1014416" y="4202711"/>
                </a:cubicBezTo>
                <a:close/>
                <a:moveTo>
                  <a:pt x="842616" y="4196285"/>
                </a:moveTo>
                <a:cubicBezTo>
                  <a:pt x="849917" y="4196825"/>
                  <a:pt x="856920" y="4200178"/>
                  <a:pt x="863029" y="4207479"/>
                </a:cubicBezTo>
                <a:cubicBezTo>
                  <a:pt x="848726" y="4231916"/>
                  <a:pt x="809388" y="4250989"/>
                  <a:pt x="784952" y="4236683"/>
                </a:cubicBezTo>
                <a:cubicBezTo>
                  <a:pt x="796127" y="4218356"/>
                  <a:pt x="820712" y="4194665"/>
                  <a:pt x="842616" y="4196285"/>
                </a:cubicBezTo>
                <a:close/>
                <a:moveTo>
                  <a:pt x="1048390" y="4183638"/>
                </a:moveTo>
                <a:cubicBezTo>
                  <a:pt x="1034086" y="4178870"/>
                  <a:pt x="1019185" y="4193174"/>
                  <a:pt x="1028721" y="4202711"/>
                </a:cubicBezTo>
                <a:cubicBezTo>
                  <a:pt x="1043622" y="4202711"/>
                  <a:pt x="1048390" y="4197943"/>
                  <a:pt x="1048390" y="4183638"/>
                </a:cubicBezTo>
                <a:close/>
                <a:moveTo>
                  <a:pt x="5402277" y="4183043"/>
                </a:moveTo>
                <a:cubicBezTo>
                  <a:pt x="5392739" y="4193174"/>
                  <a:pt x="5377839" y="4193174"/>
                  <a:pt x="5377839" y="4212247"/>
                </a:cubicBezTo>
                <a:cubicBezTo>
                  <a:pt x="5392143" y="4212247"/>
                  <a:pt x="5416580" y="4197943"/>
                  <a:pt x="5402277" y="4183043"/>
                </a:cubicBezTo>
                <a:close/>
                <a:moveTo>
                  <a:pt x="4387859" y="4174102"/>
                </a:moveTo>
                <a:cubicBezTo>
                  <a:pt x="4387859" y="4183638"/>
                  <a:pt x="4378323" y="4183638"/>
                  <a:pt x="4363423" y="4183638"/>
                </a:cubicBezTo>
                <a:cubicBezTo>
                  <a:pt x="4358654" y="4197943"/>
                  <a:pt x="4348523" y="4208075"/>
                  <a:pt x="4338987" y="4227147"/>
                </a:cubicBezTo>
                <a:cubicBezTo>
                  <a:pt x="4343754" y="4227147"/>
                  <a:pt x="4348523" y="4227147"/>
                  <a:pt x="4348523" y="4231916"/>
                </a:cubicBezTo>
                <a:cubicBezTo>
                  <a:pt x="4368191" y="4227147"/>
                  <a:pt x="4382495" y="4207479"/>
                  <a:pt x="4397395" y="4193174"/>
                </a:cubicBezTo>
                <a:cubicBezTo>
                  <a:pt x="4392627" y="4188407"/>
                  <a:pt x="4392627" y="4174102"/>
                  <a:pt x="4387859" y="4174102"/>
                </a:cubicBezTo>
                <a:close/>
                <a:moveTo>
                  <a:pt x="497672" y="4144898"/>
                </a:moveTo>
                <a:cubicBezTo>
                  <a:pt x="497672" y="4144898"/>
                  <a:pt x="497672" y="4144898"/>
                  <a:pt x="512572" y="4144898"/>
                </a:cubicBezTo>
                <a:cubicBezTo>
                  <a:pt x="512572" y="4159201"/>
                  <a:pt x="497672" y="4159201"/>
                  <a:pt x="488136" y="4163970"/>
                </a:cubicBezTo>
                <a:cubicBezTo>
                  <a:pt x="488136" y="4154434"/>
                  <a:pt x="502440" y="4159201"/>
                  <a:pt x="497672" y="4144898"/>
                </a:cubicBezTo>
                <a:close/>
                <a:moveTo>
                  <a:pt x="4992218" y="4130593"/>
                </a:moveTo>
                <a:cubicBezTo>
                  <a:pt x="4972549" y="4125825"/>
                  <a:pt x="4982682" y="4144898"/>
                  <a:pt x="4963013" y="4140129"/>
                </a:cubicBezTo>
                <a:cubicBezTo>
                  <a:pt x="4967782" y="4155029"/>
                  <a:pt x="4973146" y="4164566"/>
                  <a:pt x="4982682" y="4169334"/>
                </a:cubicBezTo>
                <a:cubicBezTo>
                  <a:pt x="4987449" y="4159201"/>
                  <a:pt x="4992218" y="4149665"/>
                  <a:pt x="4992218" y="4130593"/>
                </a:cubicBezTo>
                <a:close/>
                <a:moveTo>
                  <a:pt x="4256139" y="4130593"/>
                </a:moveTo>
                <a:cubicBezTo>
                  <a:pt x="4232299" y="4130593"/>
                  <a:pt x="4226935" y="4144898"/>
                  <a:pt x="4217399" y="4154434"/>
                </a:cubicBezTo>
                <a:cubicBezTo>
                  <a:pt x="4237067" y="4163970"/>
                  <a:pt x="4251371" y="4144898"/>
                  <a:pt x="4256139" y="4130593"/>
                </a:cubicBezTo>
                <a:close/>
                <a:moveTo>
                  <a:pt x="1068058" y="4125825"/>
                </a:moveTo>
                <a:cubicBezTo>
                  <a:pt x="1024549" y="4135361"/>
                  <a:pt x="1009649" y="4174102"/>
                  <a:pt x="980444" y="4193174"/>
                </a:cubicBezTo>
                <a:cubicBezTo>
                  <a:pt x="1014416" y="4174102"/>
                  <a:pt x="1053158" y="4159201"/>
                  <a:pt x="1068058" y="4125825"/>
                </a:cubicBezTo>
                <a:close/>
                <a:moveTo>
                  <a:pt x="4378323" y="4115692"/>
                </a:moveTo>
                <a:cubicBezTo>
                  <a:pt x="4383091" y="4130593"/>
                  <a:pt x="4383091" y="4125825"/>
                  <a:pt x="4378323" y="4139534"/>
                </a:cubicBezTo>
                <a:cubicBezTo>
                  <a:pt x="4397992" y="4139534"/>
                  <a:pt x="4397992" y="4115692"/>
                  <a:pt x="4378323" y="4115692"/>
                </a:cubicBezTo>
                <a:close/>
                <a:moveTo>
                  <a:pt x="5694323" y="4110925"/>
                </a:moveTo>
                <a:cubicBezTo>
                  <a:pt x="5674655" y="4110925"/>
                  <a:pt x="5665119" y="4121057"/>
                  <a:pt x="5655582" y="4129997"/>
                </a:cubicBezTo>
                <a:cubicBezTo>
                  <a:pt x="5669887" y="4125229"/>
                  <a:pt x="5694323" y="4129997"/>
                  <a:pt x="5694323" y="4110925"/>
                </a:cubicBezTo>
                <a:close/>
                <a:moveTo>
                  <a:pt x="4524347" y="4106156"/>
                </a:moveTo>
                <a:cubicBezTo>
                  <a:pt x="4499910" y="4110925"/>
                  <a:pt x="4489777" y="4130593"/>
                  <a:pt x="4504677" y="4149665"/>
                </a:cubicBezTo>
                <a:cubicBezTo>
                  <a:pt x="4524347" y="4149665"/>
                  <a:pt x="4533883" y="4144898"/>
                  <a:pt x="4529115" y="4125825"/>
                </a:cubicBezTo>
                <a:cubicBezTo>
                  <a:pt x="4504677" y="4130593"/>
                  <a:pt x="4534479" y="4121057"/>
                  <a:pt x="4524347" y="4106156"/>
                </a:cubicBezTo>
                <a:close/>
                <a:moveTo>
                  <a:pt x="890511" y="4101435"/>
                </a:moveTo>
                <a:cubicBezTo>
                  <a:pt x="906799" y="4101351"/>
                  <a:pt x="919651" y="4115096"/>
                  <a:pt x="926803" y="4125825"/>
                </a:cubicBezTo>
                <a:cubicBezTo>
                  <a:pt x="902366" y="4135361"/>
                  <a:pt x="892830" y="4140129"/>
                  <a:pt x="868393" y="4140129"/>
                </a:cubicBezTo>
                <a:cubicBezTo>
                  <a:pt x="863029" y="4149665"/>
                  <a:pt x="877929" y="4121057"/>
                  <a:pt x="873162" y="4106753"/>
                </a:cubicBezTo>
                <a:cubicBezTo>
                  <a:pt x="879271" y="4103028"/>
                  <a:pt x="885082" y="4101463"/>
                  <a:pt x="890511" y="4101435"/>
                </a:cubicBezTo>
                <a:close/>
                <a:moveTo>
                  <a:pt x="4714475" y="4091852"/>
                </a:moveTo>
                <a:cubicBezTo>
                  <a:pt x="4724607" y="4087084"/>
                  <a:pt x="4719243" y="4101388"/>
                  <a:pt x="4728780" y="4101388"/>
                </a:cubicBezTo>
                <a:cubicBezTo>
                  <a:pt x="4724011" y="4115692"/>
                  <a:pt x="4704342" y="4110925"/>
                  <a:pt x="4699575" y="4120461"/>
                </a:cubicBezTo>
                <a:cubicBezTo>
                  <a:pt x="4694806" y="4120461"/>
                  <a:pt x="4690039" y="4110925"/>
                  <a:pt x="4690039" y="4101388"/>
                </a:cubicBezTo>
                <a:cubicBezTo>
                  <a:pt x="4704939" y="4096620"/>
                  <a:pt x="4719243" y="4115692"/>
                  <a:pt x="4714475" y="4091852"/>
                </a:cubicBezTo>
                <a:close/>
                <a:moveTo>
                  <a:pt x="541778" y="4091852"/>
                </a:moveTo>
                <a:cubicBezTo>
                  <a:pt x="551314" y="4101388"/>
                  <a:pt x="526877" y="4121057"/>
                  <a:pt x="512572" y="4115692"/>
                </a:cubicBezTo>
                <a:cubicBezTo>
                  <a:pt x="522108" y="4106156"/>
                  <a:pt x="526877" y="4096620"/>
                  <a:pt x="541778" y="4091852"/>
                </a:cubicBezTo>
                <a:close/>
                <a:moveTo>
                  <a:pt x="5397508" y="4087084"/>
                </a:moveTo>
                <a:cubicBezTo>
                  <a:pt x="5377839" y="4097216"/>
                  <a:pt x="5382607" y="4106753"/>
                  <a:pt x="5373071" y="4116289"/>
                </a:cubicBezTo>
                <a:cubicBezTo>
                  <a:pt x="5373071" y="4096620"/>
                  <a:pt x="5338503" y="4125825"/>
                  <a:pt x="5353403" y="4130593"/>
                </a:cubicBezTo>
                <a:cubicBezTo>
                  <a:pt x="5358767" y="4125825"/>
                  <a:pt x="5363535" y="4121057"/>
                  <a:pt x="5368303" y="4116289"/>
                </a:cubicBezTo>
                <a:cubicBezTo>
                  <a:pt x="5363535" y="4130593"/>
                  <a:pt x="5358767" y="4140129"/>
                  <a:pt x="5343867" y="4140129"/>
                </a:cubicBezTo>
                <a:cubicBezTo>
                  <a:pt x="5343867" y="4121057"/>
                  <a:pt x="5328965" y="4144898"/>
                  <a:pt x="5319430" y="4130593"/>
                </a:cubicBezTo>
                <a:cubicBezTo>
                  <a:pt x="5314661" y="4144898"/>
                  <a:pt x="5324199" y="4140129"/>
                  <a:pt x="5324199" y="4154434"/>
                </a:cubicBezTo>
                <a:cubicBezTo>
                  <a:pt x="5343270" y="4159201"/>
                  <a:pt x="5362939" y="4159201"/>
                  <a:pt x="5352807" y="4184235"/>
                </a:cubicBezTo>
                <a:cubicBezTo>
                  <a:pt x="5377243" y="4169334"/>
                  <a:pt x="5387375" y="4174102"/>
                  <a:pt x="5421349" y="4150262"/>
                </a:cubicBezTo>
                <a:cubicBezTo>
                  <a:pt x="5421349" y="4135361"/>
                  <a:pt x="5411813" y="4130593"/>
                  <a:pt x="5416580" y="4116289"/>
                </a:cubicBezTo>
                <a:cubicBezTo>
                  <a:pt x="5402277" y="4116289"/>
                  <a:pt x="5382607" y="4130593"/>
                  <a:pt x="5377839" y="4116289"/>
                </a:cubicBezTo>
                <a:cubicBezTo>
                  <a:pt x="5387973" y="4106156"/>
                  <a:pt x="5412408" y="4101388"/>
                  <a:pt x="5397508" y="4087084"/>
                </a:cubicBezTo>
                <a:close/>
                <a:moveTo>
                  <a:pt x="5104865" y="4082316"/>
                </a:moveTo>
                <a:cubicBezTo>
                  <a:pt x="5089965" y="4101984"/>
                  <a:pt x="5089965" y="4106753"/>
                  <a:pt x="5080428" y="4125825"/>
                </a:cubicBezTo>
                <a:cubicBezTo>
                  <a:pt x="5099501" y="4125825"/>
                  <a:pt x="5099501" y="4135361"/>
                  <a:pt x="5114401" y="4135361"/>
                </a:cubicBezTo>
                <a:cubicBezTo>
                  <a:pt x="5109633" y="4111520"/>
                  <a:pt x="5109633" y="4091852"/>
                  <a:pt x="5104865" y="4082316"/>
                </a:cubicBezTo>
                <a:close/>
                <a:moveTo>
                  <a:pt x="5430289" y="4058475"/>
                </a:moveTo>
                <a:cubicBezTo>
                  <a:pt x="5415388" y="4063244"/>
                  <a:pt x="5415388" y="4082911"/>
                  <a:pt x="5405852" y="4092448"/>
                </a:cubicBezTo>
                <a:cubicBezTo>
                  <a:pt x="5405852" y="4101984"/>
                  <a:pt x="5415985" y="4106753"/>
                  <a:pt x="5420752" y="4116289"/>
                </a:cubicBezTo>
                <a:cubicBezTo>
                  <a:pt x="5425521" y="4111520"/>
                  <a:pt x="5435653" y="4111520"/>
                  <a:pt x="5445189" y="4116289"/>
                </a:cubicBezTo>
                <a:cubicBezTo>
                  <a:pt x="5445189" y="4121057"/>
                  <a:pt x="5449957" y="4125825"/>
                  <a:pt x="5449957" y="4130593"/>
                </a:cubicBezTo>
                <a:cubicBezTo>
                  <a:pt x="5435057" y="4135361"/>
                  <a:pt x="5439825" y="4125825"/>
                  <a:pt x="5430289" y="4121057"/>
                </a:cubicBezTo>
                <a:cubicBezTo>
                  <a:pt x="5435653" y="4154434"/>
                  <a:pt x="5454725" y="4130593"/>
                  <a:pt x="5474393" y="4130593"/>
                </a:cubicBezTo>
                <a:cubicBezTo>
                  <a:pt x="5469625" y="4140129"/>
                  <a:pt x="5460089" y="4135361"/>
                  <a:pt x="5464857" y="4149665"/>
                </a:cubicBezTo>
                <a:cubicBezTo>
                  <a:pt x="5484526" y="4164566"/>
                  <a:pt x="5503599" y="4140129"/>
                  <a:pt x="5518499" y="4135361"/>
                </a:cubicBezTo>
                <a:cubicBezTo>
                  <a:pt x="5508962" y="4149665"/>
                  <a:pt x="5533399" y="4149665"/>
                  <a:pt x="5533399" y="4140129"/>
                </a:cubicBezTo>
                <a:cubicBezTo>
                  <a:pt x="5542936" y="4144898"/>
                  <a:pt x="5523863" y="4149665"/>
                  <a:pt x="5533399" y="4163970"/>
                </a:cubicBezTo>
                <a:cubicBezTo>
                  <a:pt x="5426117" y="4207479"/>
                  <a:pt x="5333734" y="4270656"/>
                  <a:pt x="5250889" y="4342774"/>
                </a:cubicBezTo>
                <a:cubicBezTo>
                  <a:pt x="5255656" y="4347542"/>
                  <a:pt x="5255656" y="4352311"/>
                  <a:pt x="5255656" y="4366614"/>
                </a:cubicBezTo>
                <a:cubicBezTo>
                  <a:pt x="5269960" y="4366614"/>
                  <a:pt x="5275325" y="4342774"/>
                  <a:pt x="5284861" y="4357078"/>
                </a:cubicBezTo>
                <a:cubicBezTo>
                  <a:pt x="5303934" y="4333238"/>
                  <a:pt x="5318834" y="4318338"/>
                  <a:pt x="5323601" y="4294498"/>
                </a:cubicBezTo>
                <a:cubicBezTo>
                  <a:pt x="5333734" y="4294498"/>
                  <a:pt x="5328370" y="4313569"/>
                  <a:pt x="5343270" y="4308802"/>
                </a:cubicBezTo>
                <a:cubicBezTo>
                  <a:pt x="5338503" y="4318338"/>
                  <a:pt x="5348039" y="4323105"/>
                  <a:pt x="5348039" y="4332642"/>
                </a:cubicBezTo>
                <a:cubicBezTo>
                  <a:pt x="5328370" y="4337410"/>
                  <a:pt x="5342675" y="4342178"/>
                  <a:pt x="5333137" y="4356483"/>
                </a:cubicBezTo>
                <a:cubicBezTo>
                  <a:pt x="5348039" y="4356483"/>
                  <a:pt x="5338503" y="4375555"/>
                  <a:pt x="5348039" y="4370787"/>
                </a:cubicBezTo>
                <a:cubicBezTo>
                  <a:pt x="5348039" y="4414296"/>
                  <a:pt x="5269960" y="4429196"/>
                  <a:pt x="5245525" y="4453037"/>
                </a:cubicBezTo>
                <a:cubicBezTo>
                  <a:pt x="5225856" y="4433965"/>
                  <a:pt x="5274729" y="4414892"/>
                  <a:pt x="5274729" y="4385687"/>
                </a:cubicBezTo>
                <a:cubicBezTo>
                  <a:pt x="5240756" y="4357078"/>
                  <a:pt x="5196651" y="4439329"/>
                  <a:pt x="5216320" y="4463169"/>
                </a:cubicBezTo>
                <a:cubicBezTo>
                  <a:pt x="5216320" y="4478069"/>
                  <a:pt x="5206783" y="4482838"/>
                  <a:pt x="5206783" y="4497142"/>
                </a:cubicBezTo>
                <a:cubicBezTo>
                  <a:pt x="5197247" y="4492374"/>
                  <a:pt x="5182347" y="4482838"/>
                  <a:pt x="5177579" y="4497142"/>
                </a:cubicBezTo>
                <a:cubicBezTo>
                  <a:pt x="5177579" y="4487606"/>
                  <a:pt x="5177579" y="4473302"/>
                  <a:pt x="5157910" y="4473302"/>
                </a:cubicBezTo>
                <a:cubicBezTo>
                  <a:pt x="5148374" y="4482838"/>
                  <a:pt x="5138838" y="4492374"/>
                  <a:pt x="5123937" y="4497142"/>
                </a:cubicBezTo>
                <a:cubicBezTo>
                  <a:pt x="5114401" y="4448865"/>
                  <a:pt x="5163274" y="4444096"/>
                  <a:pt x="5187711" y="4411316"/>
                </a:cubicBezTo>
                <a:cubicBezTo>
                  <a:pt x="5182943" y="4391648"/>
                  <a:pt x="5173407" y="4372575"/>
                  <a:pt x="5148971" y="4372575"/>
                </a:cubicBezTo>
                <a:cubicBezTo>
                  <a:pt x="5158507" y="4358271"/>
                  <a:pt x="5158507" y="4338602"/>
                  <a:pt x="5173407" y="4329066"/>
                </a:cubicBezTo>
                <a:cubicBezTo>
                  <a:pt x="5173407" y="4319530"/>
                  <a:pt x="5158507" y="4329066"/>
                  <a:pt x="5158507" y="4319530"/>
                </a:cubicBezTo>
                <a:cubicBezTo>
                  <a:pt x="5158507" y="4299862"/>
                  <a:pt x="5182347" y="4299862"/>
                  <a:pt x="5197247" y="4290325"/>
                </a:cubicBezTo>
                <a:cubicBezTo>
                  <a:pt x="5202015" y="4265889"/>
                  <a:pt x="5182943" y="4265889"/>
                  <a:pt x="5192479" y="4246816"/>
                </a:cubicBezTo>
                <a:cubicBezTo>
                  <a:pt x="5197247" y="4256948"/>
                  <a:pt x="5202015" y="4266484"/>
                  <a:pt x="5202015" y="4280789"/>
                </a:cubicBezTo>
                <a:cubicBezTo>
                  <a:pt x="5240756" y="4280789"/>
                  <a:pt x="5275325" y="4222975"/>
                  <a:pt x="5260425" y="4193771"/>
                </a:cubicBezTo>
                <a:cubicBezTo>
                  <a:pt x="5260425" y="4189002"/>
                  <a:pt x="5269960" y="4193771"/>
                  <a:pt x="5269960" y="4184235"/>
                </a:cubicBezTo>
                <a:cubicBezTo>
                  <a:pt x="5284861" y="4193771"/>
                  <a:pt x="5289630" y="4208671"/>
                  <a:pt x="5284861" y="4227744"/>
                </a:cubicBezTo>
                <a:cubicBezTo>
                  <a:pt x="5309297" y="4227744"/>
                  <a:pt x="5323601" y="4212843"/>
                  <a:pt x="5338503" y="4193771"/>
                </a:cubicBezTo>
                <a:cubicBezTo>
                  <a:pt x="5338503" y="4184235"/>
                  <a:pt x="5328370" y="4169930"/>
                  <a:pt x="5323601" y="4184235"/>
                </a:cubicBezTo>
                <a:cubicBezTo>
                  <a:pt x="5318834" y="4174698"/>
                  <a:pt x="5323601" y="4165162"/>
                  <a:pt x="5299165" y="4174698"/>
                </a:cubicBezTo>
                <a:cubicBezTo>
                  <a:pt x="5299165" y="4155029"/>
                  <a:pt x="5303934" y="4135957"/>
                  <a:pt x="5284265" y="4145493"/>
                </a:cubicBezTo>
                <a:cubicBezTo>
                  <a:pt x="5293801" y="4106753"/>
                  <a:pt x="5327775" y="4116289"/>
                  <a:pt x="5347442" y="4101984"/>
                </a:cubicBezTo>
                <a:cubicBezTo>
                  <a:pt x="5352211" y="4087084"/>
                  <a:pt x="5337906" y="4087084"/>
                  <a:pt x="5342675" y="4072780"/>
                </a:cubicBezTo>
                <a:cubicBezTo>
                  <a:pt x="5367111" y="4106753"/>
                  <a:pt x="5396316" y="4044171"/>
                  <a:pt x="5430289" y="4058475"/>
                </a:cubicBezTo>
                <a:close/>
                <a:moveTo>
                  <a:pt x="5445785" y="4048343"/>
                </a:moveTo>
                <a:cubicBezTo>
                  <a:pt x="5445785" y="4048343"/>
                  <a:pt x="5445785" y="4048343"/>
                  <a:pt x="5450553" y="4048343"/>
                </a:cubicBezTo>
                <a:cubicBezTo>
                  <a:pt x="5445785" y="4048343"/>
                  <a:pt x="5445785" y="4053111"/>
                  <a:pt x="5445785" y="4057879"/>
                </a:cubicBezTo>
                <a:close/>
                <a:moveTo>
                  <a:pt x="5162679" y="4048343"/>
                </a:moveTo>
                <a:cubicBezTo>
                  <a:pt x="5162679" y="4057879"/>
                  <a:pt x="5133473" y="4057879"/>
                  <a:pt x="5153143" y="4067416"/>
                </a:cubicBezTo>
                <a:cubicBezTo>
                  <a:pt x="5157910" y="4067416"/>
                  <a:pt x="5182347" y="4048343"/>
                  <a:pt x="5162679" y="4048343"/>
                </a:cubicBezTo>
                <a:close/>
                <a:moveTo>
                  <a:pt x="726542" y="4043575"/>
                </a:moveTo>
                <a:cubicBezTo>
                  <a:pt x="707470" y="4072780"/>
                  <a:pt x="658597" y="4077547"/>
                  <a:pt x="633563" y="4106156"/>
                </a:cubicBezTo>
                <a:cubicBezTo>
                  <a:pt x="633563" y="4115692"/>
                  <a:pt x="643696" y="4115692"/>
                  <a:pt x="648463" y="4115692"/>
                </a:cubicBezTo>
                <a:cubicBezTo>
                  <a:pt x="594823" y="4168738"/>
                  <a:pt x="511977" y="4173507"/>
                  <a:pt x="453567" y="4221783"/>
                </a:cubicBezTo>
                <a:cubicBezTo>
                  <a:pt x="501844" y="4178870"/>
                  <a:pt x="555486" y="4144898"/>
                  <a:pt x="599591" y="4101388"/>
                </a:cubicBezTo>
                <a:cubicBezTo>
                  <a:pt x="609127" y="4101388"/>
                  <a:pt x="613896" y="4106156"/>
                  <a:pt x="628796" y="4106156"/>
                </a:cubicBezTo>
                <a:cubicBezTo>
                  <a:pt x="643696" y="4072780"/>
                  <a:pt x="692569" y="4043575"/>
                  <a:pt x="726542" y="4043575"/>
                </a:cubicBezTo>
                <a:close/>
                <a:moveTo>
                  <a:pt x="1189645" y="4034038"/>
                </a:moveTo>
                <a:cubicBezTo>
                  <a:pt x="1140772" y="4029271"/>
                  <a:pt x="1131235" y="4058475"/>
                  <a:pt x="1111568" y="4082316"/>
                </a:cubicBezTo>
                <a:cubicBezTo>
                  <a:pt x="1126468" y="4096620"/>
                  <a:pt x="1145540" y="4082316"/>
                  <a:pt x="1160441" y="4077547"/>
                </a:cubicBezTo>
                <a:cubicBezTo>
                  <a:pt x="1155672" y="4053111"/>
                  <a:pt x="1180109" y="4048343"/>
                  <a:pt x="1189645" y="4034038"/>
                </a:cubicBezTo>
                <a:close/>
                <a:moveTo>
                  <a:pt x="4382495" y="4033443"/>
                </a:moveTo>
                <a:cubicBezTo>
                  <a:pt x="4372363" y="4028674"/>
                  <a:pt x="4372363" y="4042979"/>
                  <a:pt x="4362827" y="4038210"/>
                </a:cubicBezTo>
                <a:cubicBezTo>
                  <a:pt x="4362827" y="4057879"/>
                  <a:pt x="4353291" y="4062647"/>
                  <a:pt x="4358059" y="4076952"/>
                </a:cubicBezTo>
                <a:cubicBezTo>
                  <a:pt x="4343754" y="4076952"/>
                  <a:pt x="4333621" y="4086488"/>
                  <a:pt x="4324085" y="4096025"/>
                </a:cubicBezTo>
                <a:cubicBezTo>
                  <a:pt x="4324085" y="4086488"/>
                  <a:pt x="4338987" y="4081719"/>
                  <a:pt x="4319317" y="4081719"/>
                </a:cubicBezTo>
                <a:cubicBezTo>
                  <a:pt x="4309781" y="4091852"/>
                  <a:pt x="4338987" y="4110925"/>
                  <a:pt x="4314549" y="4115692"/>
                </a:cubicBezTo>
                <a:cubicBezTo>
                  <a:pt x="4324681" y="4115692"/>
                  <a:pt x="4319913" y="4130593"/>
                  <a:pt x="4328853" y="4129997"/>
                </a:cubicBezTo>
                <a:cubicBezTo>
                  <a:pt x="4333621" y="4100792"/>
                  <a:pt x="4372959" y="4105561"/>
                  <a:pt x="4382495" y="4081719"/>
                </a:cubicBezTo>
                <a:cubicBezTo>
                  <a:pt x="4382495" y="4057283"/>
                  <a:pt x="4377727" y="4052515"/>
                  <a:pt x="4382495" y="4033443"/>
                </a:cubicBezTo>
                <a:close/>
                <a:moveTo>
                  <a:pt x="814752" y="4019734"/>
                </a:moveTo>
                <a:cubicBezTo>
                  <a:pt x="829056" y="4029271"/>
                  <a:pt x="799852" y="4029271"/>
                  <a:pt x="805216" y="4043575"/>
                </a:cubicBezTo>
                <a:cubicBezTo>
                  <a:pt x="795680" y="4034038"/>
                  <a:pt x="795680" y="4043575"/>
                  <a:pt x="780780" y="4043575"/>
                </a:cubicBezTo>
                <a:cubicBezTo>
                  <a:pt x="780780" y="4024502"/>
                  <a:pt x="814752" y="4038807"/>
                  <a:pt x="814752" y="4019734"/>
                </a:cubicBezTo>
                <a:close/>
                <a:moveTo>
                  <a:pt x="4397395" y="4010198"/>
                </a:moveTo>
                <a:cubicBezTo>
                  <a:pt x="4397395" y="4014966"/>
                  <a:pt x="4392627" y="4019734"/>
                  <a:pt x="4392627" y="4024502"/>
                </a:cubicBezTo>
                <a:cubicBezTo>
                  <a:pt x="4407528" y="4024502"/>
                  <a:pt x="4417064" y="4024502"/>
                  <a:pt x="4417064" y="4010198"/>
                </a:cubicBezTo>
                <a:cubicBezTo>
                  <a:pt x="4417064" y="4010198"/>
                  <a:pt x="4417064" y="4010198"/>
                  <a:pt x="4397395" y="4010198"/>
                </a:cubicBezTo>
                <a:close/>
                <a:moveTo>
                  <a:pt x="5908889" y="4004834"/>
                </a:moveTo>
                <a:cubicBezTo>
                  <a:pt x="5884451" y="4009602"/>
                  <a:pt x="5879684" y="4029271"/>
                  <a:pt x="5860015" y="4038807"/>
                </a:cubicBezTo>
                <a:cubicBezTo>
                  <a:pt x="5884451" y="4038807"/>
                  <a:pt x="5893989" y="4019138"/>
                  <a:pt x="5908889" y="4004834"/>
                </a:cubicBezTo>
                <a:close/>
                <a:moveTo>
                  <a:pt x="4967782" y="4000662"/>
                </a:moveTo>
                <a:cubicBezTo>
                  <a:pt x="4967782" y="4010198"/>
                  <a:pt x="4948113" y="4024502"/>
                  <a:pt x="4967782" y="4019734"/>
                </a:cubicBezTo>
                <a:cubicBezTo>
                  <a:pt x="4958245" y="4048343"/>
                  <a:pt x="4933808" y="4019734"/>
                  <a:pt x="4933808" y="4043575"/>
                </a:cubicBezTo>
                <a:cubicBezTo>
                  <a:pt x="4919505" y="4019734"/>
                  <a:pt x="4953477" y="4009602"/>
                  <a:pt x="4967782" y="4000662"/>
                </a:cubicBezTo>
                <a:close/>
                <a:moveTo>
                  <a:pt x="638332" y="3990529"/>
                </a:moveTo>
                <a:cubicBezTo>
                  <a:pt x="653232" y="3985762"/>
                  <a:pt x="647868" y="4004834"/>
                  <a:pt x="662768" y="3995298"/>
                </a:cubicBezTo>
                <a:cubicBezTo>
                  <a:pt x="662768" y="4004834"/>
                  <a:pt x="653232" y="4000065"/>
                  <a:pt x="653232" y="4000065"/>
                </a:cubicBezTo>
                <a:cubicBezTo>
                  <a:pt x="628796" y="4043575"/>
                  <a:pt x="634160" y="4038807"/>
                  <a:pt x="590054" y="4048343"/>
                </a:cubicBezTo>
                <a:cubicBezTo>
                  <a:pt x="570981" y="4053111"/>
                  <a:pt x="551314" y="4062647"/>
                  <a:pt x="526877" y="4072183"/>
                </a:cubicBezTo>
                <a:cubicBezTo>
                  <a:pt x="532241" y="4057879"/>
                  <a:pt x="551314" y="4043575"/>
                  <a:pt x="570981" y="4053111"/>
                </a:cubicBezTo>
                <a:cubicBezTo>
                  <a:pt x="590054" y="4024502"/>
                  <a:pt x="614491" y="4004834"/>
                  <a:pt x="638332" y="3990529"/>
                </a:cubicBezTo>
                <a:close/>
                <a:moveTo>
                  <a:pt x="5343270" y="3985762"/>
                </a:moveTo>
                <a:cubicBezTo>
                  <a:pt x="5353403" y="3985762"/>
                  <a:pt x="5343270" y="4000065"/>
                  <a:pt x="5343270" y="4000065"/>
                </a:cubicBezTo>
                <a:cubicBezTo>
                  <a:pt x="5333137" y="4004834"/>
                  <a:pt x="5333137" y="4000065"/>
                  <a:pt x="5323601" y="3995298"/>
                </a:cubicBezTo>
                <a:cubicBezTo>
                  <a:pt x="5328370" y="3990529"/>
                  <a:pt x="5338503" y="3995298"/>
                  <a:pt x="5343270" y="3990529"/>
                </a:cubicBezTo>
                <a:cubicBezTo>
                  <a:pt x="5343270" y="3990529"/>
                  <a:pt x="5343270" y="3990529"/>
                  <a:pt x="5343270" y="3985762"/>
                </a:cubicBezTo>
                <a:close/>
                <a:moveTo>
                  <a:pt x="4942628" y="3980696"/>
                </a:moveTo>
                <a:cubicBezTo>
                  <a:pt x="4946064" y="3980696"/>
                  <a:pt x="4949752" y="3982186"/>
                  <a:pt x="4953477" y="3985762"/>
                </a:cubicBezTo>
                <a:cubicBezTo>
                  <a:pt x="4953477" y="4004834"/>
                  <a:pt x="4938577" y="4004834"/>
                  <a:pt x="4924272" y="4004834"/>
                </a:cubicBezTo>
                <a:cubicBezTo>
                  <a:pt x="4924272" y="3994105"/>
                  <a:pt x="4932319" y="3980696"/>
                  <a:pt x="4942628" y="3980696"/>
                </a:cubicBezTo>
                <a:close/>
                <a:moveTo>
                  <a:pt x="5538763" y="3976225"/>
                </a:moveTo>
                <a:cubicBezTo>
                  <a:pt x="5538763" y="3976225"/>
                  <a:pt x="5538763" y="3985762"/>
                  <a:pt x="5548300" y="3985762"/>
                </a:cubicBezTo>
                <a:cubicBezTo>
                  <a:pt x="5553067" y="4000065"/>
                  <a:pt x="5533399" y="3995298"/>
                  <a:pt x="5538763" y="4009602"/>
                </a:cubicBezTo>
                <a:cubicBezTo>
                  <a:pt x="5514326" y="3990529"/>
                  <a:pt x="5495254" y="4034038"/>
                  <a:pt x="5480354" y="4048343"/>
                </a:cubicBezTo>
                <a:cubicBezTo>
                  <a:pt x="5480354" y="4048343"/>
                  <a:pt x="5480354" y="4048343"/>
                  <a:pt x="5451149" y="4048343"/>
                </a:cubicBezTo>
                <a:cubicBezTo>
                  <a:pt x="5465454" y="4019734"/>
                  <a:pt x="5523863" y="4010198"/>
                  <a:pt x="5538763" y="3976225"/>
                </a:cubicBezTo>
                <a:close/>
                <a:moveTo>
                  <a:pt x="4831293" y="3976225"/>
                </a:moveTo>
                <a:cubicBezTo>
                  <a:pt x="4841426" y="3976225"/>
                  <a:pt x="4831293" y="3995298"/>
                  <a:pt x="4836659" y="4000065"/>
                </a:cubicBezTo>
                <a:cubicBezTo>
                  <a:pt x="4831293" y="4000065"/>
                  <a:pt x="4831293" y="3990529"/>
                  <a:pt x="4821757" y="3990529"/>
                </a:cubicBezTo>
                <a:cubicBezTo>
                  <a:pt x="4816393" y="3980993"/>
                  <a:pt x="4831293" y="3985762"/>
                  <a:pt x="4831293" y="3976225"/>
                </a:cubicBezTo>
                <a:close/>
                <a:moveTo>
                  <a:pt x="4524347" y="3976225"/>
                </a:moveTo>
                <a:cubicBezTo>
                  <a:pt x="4539247" y="3985762"/>
                  <a:pt x="4519579" y="4009602"/>
                  <a:pt x="4519579" y="4019734"/>
                </a:cubicBezTo>
                <a:cubicBezTo>
                  <a:pt x="4495141" y="4010198"/>
                  <a:pt x="4524347" y="3990529"/>
                  <a:pt x="4524347" y="3976225"/>
                </a:cubicBezTo>
                <a:close/>
                <a:moveTo>
                  <a:pt x="1180109" y="3966093"/>
                </a:moveTo>
                <a:cubicBezTo>
                  <a:pt x="1150904" y="3976225"/>
                  <a:pt x="1150904" y="4019734"/>
                  <a:pt x="1116932" y="4023906"/>
                </a:cubicBezTo>
                <a:cubicBezTo>
                  <a:pt x="1146135" y="4038210"/>
                  <a:pt x="1175341" y="4000065"/>
                  <a:pt x="1180109" y="3966093"/>
                </a:cubicBezTo>
                <a:close/>
                <a:moveTo>
                  <a:pt x="5635913" y="3961325"/>
                </a:moveTo>
                <a:cubicBezTo>
                  <a:pt x="5626377" y="3966093"/>
                  <a:pt x="5626377" y="3985762"/>
                  <a:pt x="5640682" y="3985165"/>
                </a:cubicBezTo>
                <a:cubicBezTo>
                  <a:pt x="5645449" y="3975629"/>
                  <a:pt x="5645449" y="3961325"/>
                  <a:pt x="5635913" y="3961325"/>
                </a:cubicBezTo>
                <a:close/>
                <a:moveTo>
                  <a:pt x="5060759" y="3961325"/>
                </a:moveTo>
                <a:cubicBezTo>
                  <a:pt x="5060759" y="3966093"/>
                  <a:pt x="5051223" y="3985762"/>
                  <a:pt x="5060759" y="3985165"/>
                </a:cubicBezTo>
                <a:cubicBezTo>
                  <a:pt x="5060759" y="3975629"/>
                  <a:pt x="5075064" y="3975629"/>
                  <a:pt x="5070295" y="3966093"/>
                </a:cubicBezTo>
                <a:cubicBezTo>
                  <a:pt x="5065528" y="3966093"/>
                  <a:pt x="5065528" y="3961325"/>
                  <a:pt x="5060759" y="3961325"/>
                </a:cubicBezTo>
                <a:close/>
                <a:moveTo>
                  <a:pt x="5202015" y="3957153"/>
                </a:moveTo>
                <a:cubicBezTo>
                  <a:pt x="5191883" y="3957153"/>
                  <a:pt x="5187115" y="3961921"/>
                  <a:pt x="5182347" y="3971458"/>
                </a:cubicBezTo>
                <a:cubicBezTo>
                  <a:pt x="5187711" y="3971458"/>
                  <a:pt x="5192479" y="3971458"/>
                  <a:pt x="5197247" y="3976225"/>
                </a:cubicBezTo>
                <a:cubicBezTo>
                  <a:pt x="5197247" y="3971458"/>
                  <a:pt x="5202015" y="3966093"/>
                  <a:pt x="5202015" y="3957153"/>
                </a:cubicBezTo>
                <a:close/>
                <a:moveTo>
                  <a:pt x="1146062" y="3953847"/>
                </a:moveTo>
                <a:cubicBezTo>
                  <a:pt x="1125275" y="3954433"/>
                  <a:pt x="1102478" y="3965497"/>
                  <a:pt x="1087726" y="3976225"/>
                </a:cubicBezTo>
                <a:cubicBezTo>
                  <a:pt x="1082362" y="3990529"/>
                  <a:pt x="1102031" y="3980993"/>
                  <a:pt x="1102627" y="3991125"/>
                </a:cubicBezTo>
                <a:cubicBezTo>
                  <a:pt x="1121699" y="3986358"/>
                  <a:pt x="1170573" y="3976225"/>
                  <a:pt x="1165805" y="3957153"/>
                </a:cubicBezTo>
                <a:cubicBezTo>
                  <a:pt x="1159695" y="3954620"/>
                  <a:pt x="1152990" y="3953651"/>
                  <a:pt x="1146062" y="3953847"/>
                </a:cubicBezTo>
                <a:close/>
                <a:moveTo>
                  <a:pt x="4694806" y="3937485"/>
                </a:moveTo>
                <a:cubicBezTo>
                  <a:pt x="4709707" y="3942252"/>
                  <a:pt x="4709707" y="3951789"/>
                  <a:pt x="4714475" y="3961921"/>
                </a:cubicBezTo>
                <a:cubicBezTo>
                  <a:pt x="4709707" y="3966689"/>
                  <a:pt x="4694806" y="3966689"/>
                  <a:pt x="4690039" y="3976225"/>
                </a:cubicBezTo>
                <a:cubicBezTo>
                  <a:pt x="4685270" y="3970861"/>
                  <a:pt x="4685270" y="3956556"/>
                  <a:pt x="4685270" y="3947020"/>
                </a:cubicBezTo>
                <a:cubicBezTo>
                  <a:pt x="4685270" y="3942252"/>
                  <a:pt x="4694806" y="3947020"/>
                  <a:pt x="4694806" y="3937485"/>
                </a:cubicBezTo>
                <a:close/>
                <a:moveTo>
                  <a:pt x="5416580" y="3927948"/>
                </a:moveTo>
                <a:cubicBezTo>
                  <a:pt x="5392143" y="3927948"/>
                  <a:pt x="5387375" y="3942252"/>
                  <a:pt x="5372475" y="3947616"/>
                </a:cubicBezTo>
                <a:cubicBezTo>
                  <a:pt x="5387375" y="3942849"/>
                  <a:pt x="5387375" y="3957153"/>
                  <a:pt x="5396911" y="3957153"/>
                </a:cubicBezTo>
                <a:cubicBezTo>
                  <a:pt x="5396911" y="3937485"/>
                  <a:pt x="5416580" y="3942252"/>
                  <a:pt x="5416580" y="3927948"/>
                </a:cubicBezTo>
                <a:close/>
                <a:moveTo>
                  <a:pt x="5074030" y="3922034"/>
                </a:moveTo>
                <a:cubicBezTo>
                  <a:pt x="5057518" y="3921057"/>
                  <a:pt x="5041091" y="3933908"/>
                  <a:pt x="5041091" y="3951789"/>
                </a:cubicBezTo>
                <a:cubicBezTo>
                  <a:pt x="5070295" y="3956556"/>
                  <a:pt x="5080428" y="3942252"/>
                  <a:pt x="5089965" y="3927948"/>
                </a:cubicBezTo>
                <a:cubicBezTo>
                  <a:pt x="5085048" y="3924223"/>
                  <a:pt x="5079534" y="3922360"/>
                  <a:pt x="5074030" y="3922034"/>
                </a:cubicBezTo>
                <a:close/>
                <a:moveTo>
                  <a:pt x="943994" y="3917043"/>
                </a:moveTo>
                <a:cubicBezTo>
                  <a:pt x="940473" y="3916698"/>
                  <a:pt x="936487" y="3919455"/>
                  <a:pt x="931570" y="3927948"/>
                </a:cubicBezTo>
                <a:cubicBezTo>
                  <a:pt x="931570" y="3927948"/>
                  <a:pt x="931570" y="3927948"/>
                  <a:pt x="941107" y="3927948"/>
                </a:cubicBezTo>
                <a:cubicBezTo>
                  <a:pt x="936339" y="3947020"/>
                  <a:pt x="951239" y="3942252"/>
                  <a:pt x="956007" y="3951789"/>
                </a:cubicBezTo>
                <a:cubicBezTo>
                  <a:pt x="965543" y="3951789"/>
                  <a:pt x="970312" y="3942252"/>
                  <a:pt x="975676" y="3932716"/>
                </a:cubicBezTo>
                <a:cubicBezTo>
                  <a:pt x="960924" y="3947021"/>
                  <a:pt x="954555" y="3918077"/>
                  <a:pt x="943994" y="3917043"/>
                </a:cubicBezTo>
                <a:close/>
                <a:moveTo>
                  <a:pt x="888835" y="3893994"/>
                </a:moveTo>
                <a:cubicBezTo>
                  <a:pt x="861539" y="3895726"/>
                  <a:pt x="837848" y="3913048"/>
                  <a:pt x="819520" y="3927352"/>
                </a:cubicBezTo>
                <a:cubicBezTo>
                  <a:pt x="829056" y="3942252"/>
                  <a:pt x="819520" y="3947020"/>
                  <a:pt x="824288" y="3956556"/>
                </a:cubicBezTo>
                <a:cubicBezTo>
                  <a:pt x="848726" y="3927948"/>
                  <a:pt x="882698" y="3913048"/>
                  <a:pt x="917267" y="3898148"/>
                </a:cubicBezTo>
                <a:cubicBezTo>
                  <a:pt x="907433" y="3894572"/>
                  <a:pt x="897934" y="3893417"/>
                  <a:pt x="888835" y="3893994"/>
                </a:cubicBezTo>
                <a:close/>
                <a:moveTo>
                  <a:pt x="833825" y="3889207"/>
                </a:moveTo>
                <a:cubicBezTo>
                  <a:pt x="829056" y="3893976"/>
                  <a:pt x="819520" y="3898743"/>
                  <a:pt x="818925" y="3908280"/>
                </a:cubicBezTo>
                <a:cubicBezTo>
                  <a:pt x="824288" y="3908280"/>
                  <a:pt x="824288" y="3913048"/>
                  <a:pt x="833825" y="3913048"/>
                </a:cubicBezTo>
                <a:cubicBezTo>
                  <a:pt x="833825" y="3908280"/>
                  <a:pt x="843361" y="3889207"/>
                  <a:pt x="833825" y="3889207"/>
                </a:cubicBezTo>
                <a:close/>
                <a:moveTo>
                  <a:pt x="5660351" y="3869539"/>
                </a:moveTo>
                <a:cubicBezTo>
                  <a:pt x="5665715" y="3874307"/>
                  <a:pt x="5670483" y="3874307"/>
                  <a:pt x="5675251" y="3874307"/>
                </a:cubicBezTo>
                <a:cubicBezTo>
                  <a:pt x="5675251" y="3889207"/>
                  <a:pt x="5660351" y="3889207"/>
                  <a:pt x="5655582" y="3903512"/>
                </a:cubicBezTo>
                <a:cubicBezTo>
                  <a:pt x="5650218" y="3903512"/>
                  <a:pt x="5645449" y="3898743"/>
                  <a:pt x="5640682" y="3898743"/>
                </a:cubicBezTo>
                <a:cubicBezTo>
                  <a:pt x="5640682" y="3884439"/>
                  <a:pt x="5655582" y="3884439"/>
                  <a:pt x="5660351" y="3869539"/>
                </a:cubicBezTo>
                <a:close/>
                <a:moveTo>
                  <a:pt x="5513135" y="3864770"/>
                </a:moveTo>
                <a:cubicBezTo>
                  <a:pt x="5513135" y="3869539"/>
                  <a:pt x="5513135" y="3874307"/>
                  <a:pt x="5508367" y="3874307"/>
                </a:cubicBezTo>
                <a:cubicBezTo>
                  <a:pt x="5508367" y="3874307"/>
                  <a:pt x="5503599" y="3869539"/>
                  <a:pt x="5503599" y="3874307"/>
                </a:cubicBezTo>
                <a:cubicBezTo>
                  <a:pt x="5508367" y="3874307"/>
                  <a:pt x="5508367" y="3883843"/>
                  <a:pt x="5508367" y="3888612"/>
                </a:cubicBezTo>
                <a:cubicBezTo>
                  <a:pt x="5508367" y="3888612"/>
                  <a:pt x="5508367" y="3888612"/>
                  <a:pt x="5523267" y="3888612"/>
                </a:cubicBezTo>
                <a:cubicBezTo>
                  <a:pt x="5523267" y="3883843"/>
                  <a:pt x="5518499" y="3879075"/>
                  <a:pt x="5518499" y="3874307"/>
                </a:cubicBezTo>
                <a:cubicBezTo>
                  <a:pt x="5528631" y="3879075"/>
                  <a:pt x="5533399" y="3874307"/>
                  <a:pt x="5533399" y="3864770"/>
                </a:cubicBezTo>
                <a:close/>
                <a:moveTo>
                  <a:pt x="4851634" y="3824837"/>
                </a:moveTo>
                <a:cubicBezTo>
                  <a:pt x="4849771" y="3824241"/>
                  <a:pt x="4848579" y="3824241"/>
                  <a:pt x="4846195" y="3826625"/>
                </a:cubicBezTo>
                <a:cubicBezTo>
                  <a:pt x="4846195" y="3826625"/>
                  <a:pt x="4846195" y="3826625"/>
                  <a:pt x="4846195" y="3836161"/>
                </a:cubicBezTo>
                <a:cubicBezTo>
                  <a:pt x="4851559" y="3845698"/>
                  <a:pt x="4851559" y="3836161"/>
                  <a:pt x="4861095" y="3836161"/>
                </a:cubicBezTo>
                <a:cubicBezTo>
                  <a:pt x="4861095" y="3836161"/>
                  <a:pt x="4861095" y="3836161"/>
                  <a:pt x="4861095" y="3826625"/>
                </a:cubicBezTo>
                <a:cubicBezTo>
                  <a:pt x="4856029" y="3826625"/>
                  <a:pt x="4853496" y="3825433"/>
                  <a:pt x="4851634" y="3824837"/>
                </a:cubicBezTo>
                <a:close/>
                <a:moveTo>
                  <a:pt x="5948225" y="3817089"/>
                </a:moveTo>
                <a:cubicBezTo>
                  <a:pt x="5938689" y="3836161"/>
                  <a:pt x="5933921" y="3841526"/>
                  <a:pt x="5938689" y="3865367"/>
                </a:cubicBezTo>
                <a:cubicBezTo>
                  <a:pt x="5914253" y="3865367"/>
                  <a:pt x="5909485" y="3884439"/>
                  <a:pt x="5889815" y="3889207"/>
                </a:cubicBezTo>
                <a:cubicBezTo>
                  <a:pt x="5885048" y="3884439"/>
                  <a:pt x="5885048" y="3870134"/>
                  <a:pt x="5870148" y="3870134"/>
                </a:cubicBezTo>
                <a:cubicBezTo>
                  <a:pt x="5874915" y="3879671"/>
                  <a:pt x="5855248" y="3889803"/>
                  <a:pt x="5855248" y="3908876"/>
                </a:cubicBezTo>
                <a:cubicBezTo>
                  <a:pt x="5849883" y="3904107"/>
                  <a:pt x="5845115" y="3904107"/>
                  <a:pt x="5840347" y="3904107"/>
                </a:cubicBezTo>
                <a:cubicBezTo>
                  <a:pt x="5834983" y="3885035"/>
                  <a:pt x="5849883" y="3908876"/>
                  <a:pt x="5849883" y="3889803"/>
                </a:cubicBezTo>
                <a:cubicBezTo>
                  <a:pt x="5840347" y="3879671"/>
                  <a:pt x="5815910" y="3899340"/>
                  <a:pt x="5811143" y="3908876"/>
                </a:cubicBezTo>
                <a:cubicBezTo>
                  <a:pt x="5801607" y="3898743"/>
                  <a:pt x="5806374" y="3893976"/>
                  <a:pt x="5806374" y="3874903"/>
                </a:cubicBezTo>
                <a:cubicBezTo>
                  <a:pt x="5806374" y="3874903"/>
                  <a:pt x="5806374" y="3879671"/>
                  <a:pt x="5806374" y="3884439"/>
                </a:cubicBezTo>
                <a:cubicBezTo>
                  <a:pt x="5874915" y="3879671"/>
                  <a:pt x="5889220" y="3831394"/>
                  <a:pt x="5948225" y="3817089"/>
                </a:cubicBezTo>
                <a:close/>
                <a:moveTo>
                  <a:pt x="5823491" y="3794217"/>
                </a:moveTo>
                <a:cubicBezTo>
                  <a:pt x="5826304" y="3794143"/>
                  <a:pt x="5829023" y="3795037"/>
                  <a:pt x="5831407" y="3797421"/>
                </a:cubicBezTo>
                <a:cubicBezTo>
                  <a:pt x="5806969" y="3802189"/>
                  <a:pt x="5816507" y="3821858"/>
                  <a:pt x="5811738" y="3831394"/>
                </a:cubicBezTo>
                <a:cubicBezTo>
                  <a:pt x="5811738" y="3826625"/>
                  <a:pt x="5806374" y="3826625"/>
                  <a:pt x="5802202" y="3821261"/>
                </a:cubicBezTo>
                <a:cubicBezTo>
                  <a:pt x="5797433" y="3816494"/>
                  <a:pt x="5806969" y="3811725"/>
                  <a:pt x="5802202" y="3806957"/>
                </a:cubicBezTo>
                <a:cubicBezTo>
                  <a:pt x="5805777" y="3803381"/>
                  <a:pt x="5815053" y="3794441"/>
                  <a:pt x="5823491" y="3794217"/>
                </a:cubicBezTo>
                <a:close/>
                <a:moveTo>
                  <a:pt x="4539247" y="3783116"/>
                </a:moveTo>
                <a:cubicBezTo>
                  <a:pt x="4519579" y="3787885"/>
                  <a:pt x="4495141" y="3787885"/>
                  <a:pt x="4490374" y="3806957"/>
                </a:cubicBezTo>
                <a:cubicBezTo>
                  <a:pt x="4514811" y="3806957"/>
                  <a:pt x="4534479" y="3802189"/>
                  <a:pt x="4539247" y="3783116"/>
                </a:cubicBezTo>
                <a:close/>
                <a:moveTo>
                  <a:pt x="4968377" y="3777752"/>
                </a:moveTo>
                <a:cubicBezTo>
                  <a:pt x="4983277" y="3772984"/>
                  <a:pt x="4978509" y="3787288"/>
                  <a:pt x="4988046" y="3787288"/>
                </a:cubicBezTo>
                <a:cubicBezTo>
                  <a:pt x="4982682" y="3797421"/>
                  <a:pt x="4973146" y="3802189"/>
                  <a:pt x="4973146" y="3816494"/>
                </a:cubicBezTo>
                <a:cubicBezTo>
                  <a:pt x="4953477" y="3806957"/>
                  <a:pt x="4982682" y="3797421"/>
                  <a:pt x="4968377" y="3777752"/>
                </a:cubicBezTo>
                <a:close/>
                <a:moveTo>
                  <a:pt x="4033231" y="3772984"/>
                </a:moveTo>
                <a:cubicBezTo>
                  <a:pt x="4026525" y="3772388"/>
                  <a:pt x="4018032" y="3773580"/>
                  <a:pt x="4003430" y="3773580"/>
                </a:cubicBezTo>
                <a:cubicBezTo>
                  <a:pt x="3998661" y="3788480"/>
                  <a:pt x="4003430" y="3798017"/>
                  <a:pt x="4008198" y="3807553"/>
                </a:cubicBezTo>
                <a:cubicBezTo>
                  <a:pt x="3998065" y="3807553"/>
                  <a:pt x="3998065" y="3817089"/>
                  <a:pt x="3993297" y="3817089"/>
                </a:cubicBezTo>
                <a:cubicBezTo>
                  <a:pt x="3993297" y="3807553"/>
                  <a:pt x="3987933" y="3802785"/>
                  <a:pt x="3978397" y="3802785"/>
                </a:cubicBezTo>
                <a:cubicBezTo>
                  <a:pt x="3973629" y="3817089"/>
                  <a:pt x="3978397" y="3821858"/>
                  <a:pt x="3983165" y="3826625"/>
                </a:cubicBezTo>
                <a:cubicBezTo>
                  <a:pt x="3973629" y="3836161"/>
                  <a:pt x="3959324" y="3836161"/>
                  <a:pt x="3944424" y="3845698"/>
                </a:cubicBezTo>
                <a:cubicBezTo>
                  <a:pt x="3953960" y="3865367"/>
                  <a:pt x="3939656" y="3870134"/>
                  <a:pt x="3924756" y="3874903"/>
                </a:cubicBezTo>
                <a:cubicBezTo>
                  <a:pt x="3924756" y="3889803"/>
                  <a:pt x="3929523" y="3889803"/>
                  <a:pt x="3929523" y="3904107"/>
                </a:cubicBezTo>
                <a:cubicBezTo>
                  <a:pt x="3914623" y="3904107"/>
                  <a:pt x="3919987" y="3918412"/>
                  <a:pt x="3905087" y="3918412"/>
                </a:cubicBezTo>
                <a:cubicBezTo>
                  <a:pt x="3905087" y="3913643"/>
                  <a:pt x="3900320" y="3913643"/>
                  <a:pt x="3900320" y="3918412"/>
                </a:cubicBezTo>
                <a:cubicBezTo>
                  <a:pt x="3909856" y="3923180"/>
                  <a:pt x="3914623" y="3927948"/>
                  <a:pt x="3934292" y="3927948"/>
                </a:cubicBezTo>
                <a:cubicBezTo>
                  <a:pt x="3973629" y="3884439"/>
                  <a:pt x="4036806" y="3870134"/>
                  <a:pt x="4066607" y="3816494"/>
                </a:cubicBezTo>
                <a:cubicBezTo>
                  <a:pt x="4047534" y="3816494"/>
                  <a:pt x="4047534" y="3840930"/>
                  <a:pt x="4032634" y="3845698"/>
                </a:cubicBezTo>
                <a:cubicBezTo>
                  <a:pt x="4037999" y="3831394"/>
                  <a:pt x="4023099" y="3836161"/>
                  <a:pt x="4023099" y="3826625"/>
                </a:cubicBezTo>
                <a:cubicBezTo>
                  <a:pt x="4032634" y="3812321"/>
                  <a:pt x="4047534" y="3802189"/>
                  <a:pt x="4052303" y="3783116"/>
                </a:cubicBezTo>
                <a:cubicBezTo>
                  <a:pt x="4044853" y="3775964"/>
                  <a:pt x="4039936" y="3773580"/>
                  <a:pt x="4033231" y="3772984"/>
                </a:cubicBezTo>
                <a:close/>
                <a:moveTo>
                  <a:pt x="5082672" y="3766018"/>
                </a:moveTo>
                <a:lnTo>
                  <a:pt x="5082244" y="3766785"/>
                </a:lnTo>
                <a:lnTo>
                  <a:pt x="5082291" y="3766130"/>
                </a:lnTo>
                <a:close/>
                <a:moveTo>
                  <a:pt x="5060759" y="3763448"/>
                </a:moveTo>
                <a:cubicBezTo>
                  <a:pt x="5065527" y="3775667"/>
                  <a:pt x="5074021" y="3774474"/>
                  <a:pt x="5081322" y="3768440"/>
                </a:cubicBezTo>
                <a:lnTo>
                  <a:pt x="5082244" y="3766785"/>
                </a:lnTo>
                <a:lnTo>
                  <a:pt x="5080428" y="3792057"/>
                </a:lnTo>
                <a:cubicBezTo>
                  <a:pt x="5070892" y="3792057"/>
                  <a:pt x="5055991" y="3787288"/>
                  <a:pt x="5055991" y="3801593"/>
                </a:cubicBezTo>
                <a:cubicBezTo>
                  <a:pt x="5041091" y="3801593"/>
                  <a:pt x="5055991" y="3777752"/>
                  <a:pt x="5041091" y="3787288"/>
                </a:cubicBezTo>
                <a:cubicBezTo>
                  <a:pt x="5045859" y="3777752"/>
                  <a:pt x="5045859" y="3763448"/>
                  <a:pt x="5060759" y="3763448"/>
                </a:cubicBezTo>
                <a:close/>
                <a:moveTo>
                  <a:pt x="5485121" y="3749143"/>
                </a:moveTo>
                <a:cubicBezTo>
                  <a:pt x="5475585" y="3749143"/>
                  <a:pt x="5460685" y="3749143"/>
                  <a:pt x="5460685" y="3763448"/>
                </a:cubicBezTo>
                <a:cubicBezTo>
                  <a:pt x="5474990" y="3763448"/>
                  <a:pt x="5485121" y="3758679"/>
                  <a:pt x="5485121" y="3749143"/>
                </a:cubicBezTo>
                <a:close/>
                <a:moveTo>
                  <a:pt x="4349118" y="3749143"/>
                </a:moveTo>
                <a:cubicBezTo>
                  <a:pt x="4334218" y="3749143"/>
                  <a:pt x="4324681" y="3758679"/>
                  <a:pt x="4334218" y="3768216"/>
                </a:cubicBezTo>
                <a:cubicBezTo>
                  <a:pt x="4344351" y="3768216"/>
                  <a:pt x="4349118" y="3763448"/>
                  <a:pt x="4349118" y="3749143"/>
                </a:cubicBezTo>
                <a:close/>
                <a:moveTo>
                  <a:pt x="5114401" y="3743779"/>
                </a:moveTo>
                <a:cubicBezTo>
                  <a:pt x="5114401" y="3748548"/>
                  <a:pt x="5109633" y="3753316"/>
                  <a:pt x="5109633" y="3758084"/>
                </a:cubicBezTo>
                <a:lnTo>
                  <a:pt x="5082672" y="3766018"/>
                </a:lnTo>
                <a:lnTo>
                  <a:pt x="5094733" y="3744376"/>
                </a:lnTo>
                <a:cubicBezTo>
                  <a:pt x="5109633" y="3749143"/>
                  <a:pt x="5104865" y="3749143"/>
                  <a:pt x="5114401" y="3743779"/>
                </a:cubicBezTo>
                <a:close/>
                <a:moveTo>
                  <a:pt x="4338987" y="3734839"/>
                </a:moveTo>
                <a:cubicBezTo>
                  <a:pt x="4329449" y="3734839"/>
                  <a:pt x="4314549" y="3734839"/>
                  <a:pt x="4314549" y="3749143"/>
                </a:cubicBezTo>
                <a:cubicBezTo>
                  <a:pt x="4329449" y="3749143"/>
                  <a:pt x="4334218" y="3744376"/>
                  <a:pt x="4338987" y="3734839"/>
                </a:cubicBezTo>
                <a:close/>
                <a:moveTo>
                  <a:pt x="829429" y="3725899"/>
                </a:moveTo>
                <a:cubicBezTo>
                  <a:pt x="839785" y="3725303"/>
                  <a:pt x="850811" y="3727687"/>
                  <a:pt x="858262" y="3730071"/>
                </a:cubicBezTo>
                <a:cubicBezTo>
                  <a:pt x="853493" y="3744376"/>
                  <a:pt x="829056" y="3744376"/>
                  <a:pt x="804620" y="3739607"/>
                </a:cubicBezTo>
                <a:cubicBezTo>
                  <a:pt x="809388" y="3730071"/>
                  <a:pt x="819073" y="3726495"/>
                  <a:pt x="829429" y="3725899"/>
                </a:cubicBezTo>
                <a:close/>
                <a:moveTo>
                  <a:pt x="4368787" y="3715767"/>
                </a:moveTo>
                <a:cubicBezTo>
                  <a:pt x="4368787" y="3720535"/>
                  <a:pt x="4358654" y="3720535"/>
                  <a:pt x="4353887" y="3720535"/>
                </a:cubicBezTo>
                <a:cubicBezTo>
                  <a:pt x="4353887" y="3730071"/>
                  <a:pt x="4353887" y="3739607"/>
                  <a:pt x="4363423" y="3739607"/>
                </a:cubicBezTo>
                <a:cubicBezTo>
                  <a:pt x="4363423" y="3725303"/>
                  <a:pt x="4383091" y="3720535"/>
                  <a:pt x="4368787" y="3715767"/>
                </a:cubicBezTo>
                <a:close/>
                <a:moveTo>
                  <a:pt x="5816507" y="3705634"/>
                </a:moveTo>
                <a:cubicBezTo>
                  <a:pt x="5806374" y="3710403"/>
                  <a:pt x="5781937" y="3705634"/>
                  <a:pt x="5787302" y="3724707"/>
                </a:cubicBezTo>
                <a:cubicBezTo>
                  <a:pt x="5796838" y="3734243"/>
                  <a:pt x="5796838" y="3719939"/>
                  <a:pt x="5811738" y="3724707"/>
                </a:cubicBezTo>
                <a:cubicBezTo>
                  <a:pt x="5811738" y="3715170"/>
                  <a:pt x="5816507" y="3710403"/>
                  <a:pt x="5816507" y="3705634"/>
                </a:cubicBezTo>
                <a:close/>
                <a:moveTo>
                  <a:pt x="4734143" y="3705634"/>
                </a:moveTo>
                <a:cubicBezTo>
                  <a:pt x="4719243" y="3705634"/>
                  <a:pt x="4709707" y="3705634"/>
                  <a:pt x="4709707" y="3715170"/>
                </a:cubicBezTo>
                <a:cubicBezTo>
                  <a:pt x="4719243" y="3715170"/>
                  <a:pt x="4729375" y="3719939"/>
                  <a:pt x="4734143" y="3705634"/>
                </a:cubicBezTo>
                <a:close/>
                <a:moveTo>
                  <a:pt x="5343270" y="3701462"/>
                </a:moveTo>
                <a:cubicBezTo>
                  <a:pt x="5338503" y="3716362"/>
                  <a:pt x="5338503" y="3725898"/>
                  <a:pt x="5343270" y="3740203"/>
                </a:cubicBezTo>
                <a:cubicBezTo>
                  <a:pt x="5328965" y="3740203"/>
                  <a:pt x="5314065" y="3744971"/>
                  <a:pt x="5309297" y="3754508"/>
                </a:cubicBezTo>
                <a:cubicBezTo>
                  <a:pt x="5303934" y="3768812"/>
                  <a:pt x="5323601" y="3759276"/>
                  <a:pt x="5318834" y="3773580"/>
                </a:cubicBezTo>
                <a:cubicBezTo>
                  <a:pt x="5299165" y="3778349"/>
                  <a:pt x="5294397" y="3792652"/>
                  <a:pt x="5269960" y="3792652"/>
                </a:cubicBezTo>
                <a:cubicBezTo>
                  <a:pt x="5265193" y="3802189"/>
                  <a:pt x="5284861" y="3811725"/>
                  <a:pt x="5269960" y="3811725"/>
                </a:cubicBezTo>
                <a:cubicBezTo>
                  <a:pt x="5260425" y="3802189"/>
                  <a:pt x="5235989" y="3806957"/>
                  <a:pt x="5231220" y="3816494"/>
                </a:cubicBezTo>
                <a:cubicBezTo>
                  <a:pt x="5226453" y="3840930"/>
                  <a:pt x="5246120" y="3840930"/>
                  <a:pt x="5246120" y="3860003"/>
                </a:cubicBezTo>
                <a:cubicBezTo>
                  <a:pt x="5246120" y="3884439"/>
                  <a:pt x="5221684" y="3884439"/>
                  <a:pt x="5216915" y="3904704"/>
                </a:cubicBezTo>
                <a:cubicBezTo>
                  <a:pt x="5270557" y="3899935"/>
                  <a:pt x="5284861" y="3851658"/>
                  <a:pt x="5304530" y="3812917"/>
                </a:cubicBezTo>
                <a:cubicBezTo>
                  <a:pt x="5314661" y="3817685"/>
                  <a:pt x="5314661" y="3827222"/>
                  <a:pt x="5324199" y="3827222"/>
                </a:cubicBezTo>
                <a:cubicBezTo>
                  <a:pt x="5373071" y="3812321"/>
                  <a:pt x="5377839" y="3759276"/>
                  <a:pt x="5426713" y="3740203"/>
                </a:cubicBezTo>
                <a:cubicBezTo>
                  <a:pt x="5431480" y="3725303"/>
                  <a:pt x="5421944" y="3715767"/>
                  <a:pt x="5421944" y="3701462"/>
                </a:cubicBezTo>
                <a:cubicBezTo>
                  <a:pt x="5392739" y="3706231"/>
                  <a:pt x="5402277" y="3710998"/>
                  <a:pt x="5377839" y="3701462"/>
                </a:cubicBezTo>
                <a:cubicBezTo>
                  <a:pt x="5377839" y="3716362"/>
                  <a:pt x="5377839" y="3735435"/>
                  <a:pt x="5358171" y="3735435"/>
                </a:cubicBezTo>
                <a:cubicBezTo>
                  <a:pt x="5367707" y="3725303"/>
                  <a:pt x="5358171" y="3715767"/>
                  <a:pt x="5358171" y="3701462"/>
                </a:cubicBezTo>
                <a:cubicBezTo>
                  <a:pt x="5358171" y="3701462"/>
                  <a:pt x="5358171" y="3701462"/>
                  <a:pt x="5343270" y="3701462"/>
                </a:cubicBezTo>
                <a:close/>
                <a:moveTo>
                  <a:pt x="5665119" y="3696098"/>
                </a:moveTo>
                <a:cubicBezTo>
                  <a:pt x="5635913" y="3696098"/>
                  <a:pt x="5621609" y="3730071"/>
                  <a:pt x="5631145" y="3749143"/>
                </a:cubicBezTo>
                <a:cubicBezTo>
                  <a:pt x="5650815" y="3744376"/>
                  <a:pt x="5650815" y="3715170"/>
                  <a:pt x="5665119" y="3696098"/>
                </a:cubicBezTo>
                <a:close/>
                <a:moveTo>
                  <a:pt x="5187711" y="3696098"/>
                </a:moveTo>
                <a:cubicBezTo>
                  <a:pt x="5187711" y="3696098"/>
                  <a:pt x="5187711" y="3696098"/>
                  <a:pt x="5187711" y="3715170"/>
                </a:cubicBezTo>
                <a:cubicBezTo>
                  <a:pt x="5197247" y="3715170"/>
                  <a:pt x="5202015" y="3715170"/>
                  <a:pt x="5207379" y="3710403"/>
                </a:cubicBezTo>
                <a:cubicBezTo>
                  <a:pt x="5207379" y="3700867"/>
                  <a:pt x="5197247" y="3696098"/>
                  <a:pt x="5187711" y="3696098"/>
                </a:cubicBezTo>
                <a:close/>
                <a:moveTo>
                  <a:pt x="4573220" y="3681794"/>
                </a:moveTo>
                <a:cubicBezTo>
                  <a:pt x="4554147" y="3686562"/>
                  <a:pt x="4548783" y="3696098"/>
                  <a:pt x="4539247" y="3705634"/>
                </a:cubicBezTo>
                <a:cubicBezTo>
                  <a:pt x="4553551" y="3710403"/>
                  <a:pt x="4548783" y="3739607"/>
                  <a:pt x="4544015" y="3749143"/>
                </a:cubicBezTo>
                <a:cubicBezTo>
                  <a:pt x="4558319" y="3758679"/>
                  <a:pt x="4568451" y="3739607"/>
                  <a:pt x="4573220" y="3749740"/>
                </a:cubicBezTo>
                <a:cubicBezTo>
                  <a:pt x="4573220" y="3764044"/>
                  <a:pt x="4548783" y="3759276"/>
                  <a:pt x="4548783" y="3773580"/>
                </a:cubicBezTo>
                <a:cubicBezTo>
                  <a:pt x="4553551" y="3778349"/>
                  <a:pt x="4563087" y="3783116"/>
                  <a:pt x="4577989" y="3783116"/>
                </a:cubicBezTo>
                <a:cubicBezTo>
                  <a:pt x="4597657" y="3764044"/>
                  <a:pt x="4641761" y="3768812"/>
                  <a:pt x="4646530" y="3730071"/>
                </a:cubicBezTo>
                <a:cubicBezTo>
                  <a:pt x="4631629" y="3715767"/>
                  <a:pt x="4611961" y="3730071"/>
                  <a:pt x="4602425" y="3739607"/>
                </a:cubicBezTo>
                <a:cubicBezTo>
                  <a:pt x="4597657" y="3719939"/>
                  <a:pt x="4573220" y="3715170"/>
                  <a:pt x="4563683" y="3700867"/>
                </a:cubicBezTo>
                <a:cubicBezTo>
                  <a:pt x="4568451" y="3700867"/>
                  <a:pt x="4573220" y="3696098"/>
                  <a:pt x="4573220" y="3681794"/>
                </a:cubicBezTo>
                <a:close/>
                <a:moveTo>
                  <a:pt x="5319430" y="3667489"/>
                </a:moveTo>
                <a:cubicBezTo>
                  <a:pt x="5324199" y="3662721"/>
                  <a:pt x="5324199" y="3672258"/>
                  <a:pt x="5328965" y="3672258"/>
                </a:cubicBezTo>
                <a:cubicBezTo>
                  <a:pt x="5333734" y="3686562"/>
                  <a:pt x="5314065" y="3681794"/>
                  <a:pt x="5314065" y="3691330"/>
                </a:cubicBezTo>
                <a:cubicBezTo>
                  <a:pt x="5299761" y="3686562"/>
                  <a:pt x="5314065" y="3672258"/>
                  <a:pt x="5319430" y="3667489"/>
                </a:cubicBezTo>
                <a:close/>
                <a:moveTo>
                  <a:pt x="5499053" y="3667266"/>
                </a:moveTo>
                <a:cubicBezTo>
                  <a:pt x="5489890" y="3669725"/>
                  <a:pt x="5477672" y="3677026"/>
                  <a:pt x="5465454" y="3677026"/>
                </a:cubicBezTo>
                <a:cubicBezTo>
                  <a:pt x="5460685" y="3686562"/>
                  <a:pt x="5474990" y="3686562"/>
                  <a:pt x="5470221" y="3696098"/>
                </a:cubicBezTo>
                <a:cubicBezTo>
                  <a:pt x="5494659" y="3691330"/>
                  <a:pt x="5499426" y="3686562"/>
                  <a:pt x="5514326" y="3686562"/>
                </a:cubicBezTo>
                <a:cubicBezTo>
                  <a:pt x="5514326" y="3667192"/>
                  <a:pt x="5508217" y="3664808"/>
                  <a:pt x="5499053" y="3667266"/>
                </a:cubicBezTo>
                <a:close/>
                <a:moveTo>
                  <a:pt x="5167447" y="3666297"/>
                </a:moveTo>
                <a:cubicBezTo>
                  <a:pt x="5118573" y="3690734"/>
                  <a:pt x="5070295" y="3724111"/>
                  <a:pt x="5026191" y="3758084"/>
                </a:cubicBezTo>
                <a:cubicBezTo>
                  <a:pt x="5031555" y="3777157"/>
                  <a:pt x="5026191" y="3801593"/>
                  <a:pt x="5041091" y="3811130"/>
                </a:cubicBezTo>
                <a:cubicBezTo>
                  <a:pt x="5022019" y="3811130"/>
                  <a:pt x="5031555" y="3820666"/>
                  <a:pt x="5031555" y="3830202"/>
                </a:cubicBezTo>
                <a:cubicBezTo>
                  <a:pt x="5016654" y="3839738"/>
                  <a:pt x="4997582" y="3834970"/>
                  <a:pt x="4982682" y="3844506"/>
                </a:cubicBezTo>
                <a:cubicBezTo>
                  <a:pt x="4977913" y="3854042"/>
                  <a:pt x="5002349" y="3858811"/>
                  <a:pt x="4987449" y="3863579"/>
                </a:cubicBezTo>
                <a:cubicBezTo>
                  <a:pt x="4987449" y="3863579"/>
                  <a:pt x="4987449" y="3863579"/>
                  <a:pt x="4967782" y="3863579"/>
                </a:cubicBezTo>
                <a:cubicBezTo>
                  <a:pt x="4973146" y="3849274"/>
                  <a:pt x="4963013" y="3844506"/>
                  <a:pt x="4958245" y="3839738"/>
                </a:cubicBezTo>
                <a:cubicBezTo>
                  <a:pt x="4997582" y="3830202"/>
                  <a:pt x="5031555" y="3791460"/>
                  <a:pt x="5002349" y="3752720"/>
                </a:cubicBezTo>
                <a:cubicBezTo>
                  <a:pt x="5012483" y="3752720"/>
                  <a:pt x="5012483" y="3762256"/>
                  <a:pt x="5022019" y="3757488"/>
                </a:cubicBezTo>
                <a:cubicBezTo>
                  <a:pt x="5017251" y="3737820"/>
                  <a:pt x="5022019" y="3742587"/>
                  <a:pt x="5022019" y="3723515"/>
                </a:cubicBezTo>
                <a:cubicBezTo>
                  <a:pt x="5012483" y="3723515"/>
                  <a:pt x="5002349" y="3723515"/>
                  <a:pt x="4997582" y="3718747"/>
                </a:cubicBezTo>
                <a:cubicBezTo>
                  <a:pt x="4977913" y="3728879"/>
                  <a:pt x="4982682" y="3762256"/>
                  <a:pt x="4953477" y="3752720"/>
                </a:cubicBezTo>
                <a:cubicBezTo>
                  <a:pt x="4948709" y="3772388"/>
                  <a:pt x="4943941" y="3791460"/>
                  <a:pt x="4924272" y="3796229"/>
                </a:cubicBezTo>
                <a:cubicBezTo>
                  <a:pt x="4924272" y="3796229"/>
                  <a:pt x="4924272" y="3796229"/>
                  <a:pt x="4924272" y="3781924"/>
                </a:cubicBezTo>
                <a:cubicBezTo>
                  <a:pt x="4909967" y="3777157"/>
                  <a:pt x="4904605" y="3786693"/>
                  <a:pt x="4895067" y="3791460"/>
                </a:cubicBezTo>
                <a:cubicBezTo>
                  <a:pt x="4890300" y="3806361"/>
                  <a:pt x="4895067" y="3815897"/>
                  <a:pt x="4899836" y="3825433"/>
                </a:cubicBezTo>
                <a:cubicBezTo>
                  <a:pt x="4861095" y="3834970"/>
                  <a:pt x="4865863" y="3878479"/>
                  <a:pt x="4841426" y="3897551"/>
                </a:cubicBezTo>
                <a:cubicBezTo>
                  <a:pt x="4816989" y="3873115"/>
                  <a:pt x="4807453" y="3916624"/>
                  <a:pt x="4792553" y="3921392"/>
                </a:cubicBezTo>
                <a:cubicBezTo>
                  <a:pt x="4778249" y="3916624"/>
                  <a:pt x="4778249" y="3911855"/>
                  <a:pt x="4763349" y="3916624"/>
                </a:cubicBezTo>
                <a:cubicBezTo>
                  <a:pt x="4768116" y="3931524"/>
                  <a:pt x="4758580" y="3941061"/>
                  <a:pt x="4758580" y="3955364"/>
                </a:cubicBezTo>
                <a:cubicBezTo>
                  <a:pt x="4773481" y="3950597"/>
                  <a:pt x="4773481" y="3955364"/>
                  <a:pt x="4778249" y="3969669"/>
                </a:cubicBezTo>
                <a:cubicBezTo>
                  <a:pt x="4768713" y="3969669"/>
                  <a:pt x="4749045" y="3979205"/>
                  <a:pt x="4744276" y="3974437"/>
                </a:cubicBezTo>
                <a:cubicBezTo>
                  <a:pt x="4749045" y="3959536"/>
                  <a:pt x="4753811" y="3954769"/>
                  <a:pt x="4753811" y="3940464"/>
                </a:cubicBezTo>
                <a:cubicBezTo>
                  <a:pt x="4724607" y="3935696"/>
                  <a:pt x="4758580" y="3901723"/>
                  <a:pt x="4753811" y="3887419"/>
                </a:cubicBezTo>
                <a:cubicBezTo>
                  <a:pt x="4758580" y="3887419"/>
                  <a:pt x="4758580" y="3896955"/>
                  <a:pt x="4763349" y="3896955"/>
                </a:cubicBezTo>
                <a:cubicBezTo>
                  <a:pt x="4768116" y="3882651"/>
                  <a:pt x="4787785" y="3862982"/>
                  <a:pt x="4783017" y="3853446"/>
                </a:cubicBezTo>
                <a:cubicBezTo>
                  <a:pt x="4768713" y="3853446"/>
                  <a:pt x="4763945" y="3867751"/>
                  <a:pt x="4749045" y="3858214"/>
                </a:cubicBezTo>
                <a:cubicBezTo>
                  <a:pt x="4753811" y="3877287"/>
                  <a:pt x="4743680" y="3862982"/>
                  <a:pt x="4734143" y="3867751"/>
                </a:cubicBezTo>
                <a:cubicBezTo>
                  <a:pt x="4729375" y="3862982"/>
                  <a:pt x="4748447" y="3858214"/>
                  <a:pt x="4738911" y="3853446"/>
                </a:cubicBezTo>
                <a:cubicBezTo>
                  <a:pt x="4734143" y="3862982"/>
                  <a:pt x="4724011" y="3862982"/>
                  <a:pt x="4714475" y="3867751"/>
                </a:cubicBezTo>
                <a:cubicBezTo>
                  <a:pt x="4724607" y="3906491"/>
                  <a:pt x="4680502" y="3911260"/>
                  <a:pt x="4656066" y="3911260"/>
                </a:cubicBezTo>
                <a:cubicBezTo>
                  <a:pt x="4656066" y="3926160"/>
                  <a:pt x="4666199" y="3935696"/>
                  <a:pt x="4675735" y="3940464"/>
                </a:cubicBezTo>
                <a:cubicBezTo>
                  <a:pt x="4651299" y="3954769"/>
                  <a:pt x="4646530" y="3988742"/>
                  <a:pt x="4622093" y="3998278"/>
                </a:cubicBezTo>
                <a:cubicBezTo>
                  <a:pt x="4622093" y="4017946"/>
                  <a:pt x="4626861" y="4022715"/>
                  <a:pt x="4617325" y="4032251"/>
                </a:cubicBezTo>
                <a:cubicBezTo>
                  <a:pt x="4617325" y="4007814"/>
                  <a:pt x="4612557" y="4003046"/>
                  <a:pt x="4592889" y="3993509"/>
                </a:cubicBezTo>
                <a:cubicBezTo>
                  <a:pt x="4611961" y="3969073"/>
                  <a:pt x="4680502" y="3925564"/>
                  <a:pt x="4626861" y="3901723"/>
                </a:cubicBezTo>
                <a:cubicBezTo>
                  <a:pt x="4607193" y="3911260"/>
                  <a:pt x="4622093" y="3935696"/>
                  <a:pt x="4607193" y="3940464"/>
                </a:cubicBezTo>
                <a:cubicBezTo>
                  <a:pt x="4612557" y="3926160"/>
                  <a:pt x="4592889" y="3935696"/>
                  <a:pt x="4597657" y="3921392"/>
                </a:cubicBezTo>
                <a:cubicBezTo>
                  <a:pt x="4554147" y="3935696"/>
                  <a:pt x="4514811" y="3959536"/>
                  <a:pt x="4480837" y="3993509"/>
                </a:cubicBezTo>
                <a:cubicBezTo>
                  <a:pt x="4486201" y="3993509"/>
                  <a:pt x="4495738" y="3988742"/>
                  <a:pt x="4495738" y="3993509"/>
                </a:cubicBezTo>
                <a:cubicBezTo>
                  <a:pt x="4490969" y="4008410"/>
                  <a:pt x="4471301" y="4032251"/>
                  <a:pt x="4466533" y="4027482"/>
                </a:cubicBezTo>
                <a:cubicBezTo>
                  <a:pt x="4461765" y="4022715"/>
                  <a:pt x="4480837" y="4017946"/>
                  <a:pt x="4471301" y="4013178"/>
                </a:cubicBezTo>
                <a:cubicBezTo>
                  <a:pt x="4446865" y="4022715"/>
                  <a:pt x="4442097" y="4047151"/>
                  <a:pt x="4417659" y="4056687"/>
                </a:cubicBezTo>
                <a:cubicBezTo>
                  <a:pt x="4427792" y="4081124"/>
                  <a:pt x="4403355" y="4085892"/>
                  <a:pt x="4412892" y="4104964"/>
                </a:cubicBezTo>
                <a:cubicBezTo>
                  <a:pt x="4412892" y="4100197"/>
                  <a:pt x="4417659" y="4095428"/>
                  <a:pt x="4422428" y="4095428"/>
                </a:cubicBezTo>
                <a:cubicBezTo>
                  <a:pt x="4427195" y="4110328"/>
                  <a:pt x="4417064" y="4134169"/>
                  <a:pt x="4431964" y="4134169"/>
                </a:cubicBezTo>
                <a:cubicBezTo>
                  <a:pt x="4446269" y="4124037"/>
                  <a:pt x="4446269" y="4119269"/>
                  <a:pt x="4436733" y="4100197"/>
                </a:cubicBezTo>
                <a:cubicBezTo>
                  <a:pt x="4456401" y="4100197"/>
                  <a:pt x="4461169" y="4085296"/>
                  <a:pt x="4465937" y="4070991"/>
                </a:cubicBezTo>
                <a:cubicBezTo>
                  <a:pt x="4451633" y="4061455"/>
                  <a:pt x="4436733" y="4075760"/>
                  <a:pt x="4431964" y="4066224"/>
                </a:cubicBezTo>
                <a:cubicBezTo>
                  <a:pt x="4442097" y="4070991"/>
                  <a:pt x="4437329" y="4056687"/>
                  <a:pt x="4446865" y="4056687"/>
                </a:cubicBezTo>
                <a:cubicBezTo>
                  <a:pt x="4451633" y="4056687"/>
                  <a:pt x="4456997" y="4061455"/>
                  <a:pt x="4466533" y="4061455"/>
                </a:cubicBezTo>
                <a:cubicBezTo>
                  <a:pt x="4471301" y="4041787"/>
                  <a:pt x="4471301" y="4017946"/>
                  <a:pt x="4495738" y="4017946"/>
                </a:cubicBezTo>
                <a:cubicBezTo>
                  <a:pt x="4495738" y="4032846"/>
                  <a:pt x="4495738" y="4042383"/>
                  <a:pt x="4500507" y="4051919"/>
                </a:cubicBezTo>
                <a:cubicBezTo>
                  <a:pt x="4524943" y="4051919"/>
                  <a:pt x="4529711" y="4032251"/>
                  <a:pt x="4544611" y="4022715"/>
                </a:cubicBezTo>
                <a:cubicBezTo>
                  <a:pt x="4549379" y="4041787"/>
                  <a:pt x="4569048" y="4070991"/>
                  <a:pt x="4544611" y="4080528"/>
                </a:cubicBezTo>
                <a:cubicBezTo>
                  <a:pt x="4573817" y="4080528"/>
                  <a:pt x="4568451" y="4051323"/>
                  <a:pt x="4583353" y="4046555"/>
                </a:cubicBezTo>
                <a:cubicBezTo>
                  <a:pt x="4588120" y="4056091"/>
                  <a:pt x="4592889" y="4060860"/>
                  <a:pt x="4607789" y="4060860"/>
                </a:cubicBezTo>
                <a:cubicBezTo>
                  <a:pt x="4622093" y="4050727"/>
                  <a:pt x="4622093" y="4031655"/>
                  <a:pt x="4636994" y="4026887"/>
                </a:cubicBezTo>
                <a:cubicBezTo>
                  <a:pt x="4641761" y="4026887"/>
                  <a:pt x="4632225" y="4036423"/>
                  <a:pt x="4632225" y="4041191"/>
                </a:cubicBezTo>
                <a:cubicBezTo>
                  <a:pt x="4661430" y="4050727"/>
                  <a:pt x="4710303" y="3997682"/>
                  <a:pt x="4719840" y="3983378"/>
                </a:cubicBezTo>
                <a:cubicBezTo>
                  <a:pt x="4719840" y="3988145"/>
                  <a:pt x="4724607" y="3992914"/>
                  <a:pt x="4719840" y="4002450"/>
                </a:cubicBezTo>
                <a:cubicBezTo>
                  <a:pt x="4729971" y="4011986"/>
                  <a:pt x="4729971" y="3983378"/>
                  <a:pt x="4734740" y="3997682"/>
                </a:cubicBezTo>
                <a:cubicBezTo>
                  <a:pt x="4724607" y="4017351"/>
                  <a:pt x="4710303" y="4045959"/>
                  <a:pt x="4685867" y="4036423"/>
                </a:cubicBezTo>
                <a:cubicBezTo>
                  <a:pt x="4681099" y="4036423"/>
                  <a:pt x="4690635" y="4055496"/>
                  <a:pt x="4681099" y="4060263"/>
                </a:cubicBezTo>
                <a:cubicBezTo>
                  <a:pt x="4670966" y="4055496"/>
                  <a:pt x="4675735" y="4045959"/>
                  <a:pt x="4666199" y="4050727"/>
                </a:cubicBezTo>
                <a:cubicBezTo>
                  <a:pt x="4656661" y="4060263"/>
                  <a:pt x="4651299" y="4075164"/>
                  <a:pt x="4641761" y="4089468"/>
                </a:cubicBezTo>
                <a:cubicBezTo>
                  <a:pt x="4641761" y="4089468"/>
                  <a:pt x="4641761" y="4089468"/>
                  <a:pt x="4592889" y="4089468"/>
                </a:cubicBezTo>
                <a:cubicBezTo>
                  <a:pt x="4577989" y="4156818"/>
                  <a:pt x="4499910" y="4161585"/>
                  <a:pt x="4465937" y="4209863"/>
                </a:cubicBezTo>
                <a:cubicBezTo>
                  <a:pt x="4456401" y="4205095"/>
                  <a:pt x="4471301" y="4195558"/>
                  <a:pt x="4456401" y="4195558"/>
                </a:cubicBezTo>
                <a:cubicBezTo>
                  <a:pt x="4427195" y="4248604"/>
                  <a:pt x="4334218" y="4234300"/>
                  <a:pt x="4324681" y="4306418"/>
                </a:cubicBezTo>
                <a:cubicBezTo>
                  <a:pt x="4339582" y="4335622"/>
                  <a:pt x="4368787" y="4326086"/>
                  <a:pt x="4397992" y="4335622"/>
                </a:cubicBezTo>
                <a:cubicBezTo>
                  <a:pt x="4427195" y="4326086"/>
                  <a:pt x="4431964" y="4292709"/>
                  <a:pt x="4446865" y="4263504"/>
                </a:cubicBezTo>
                <a:cubicBezTo>
                  <a:pt x="4465937" y="4268272"/>
                  <a:pt x="4461169" y="4273040"/>
                  <a:pt x="4480837" y="4268272"/>
                </a:cubicBezTo>
                <a:cubicBezTo>
                  <a:pt x="4504677" y="4239067"/>
                  <a:pt x="4470705" y="4200327"/>
                  <a:pt x="4519579" y="4186022"/>
                </a:cubicBezTo>
                <a:cubicBezTo>
                  <a:pt x="4519579" y="4195558"/>
                  <a:pt x="4519579" y="4205095"/>
                  <a:pt x="4529115" y="4209863"/>
                </a:cubicBezTo>
                <a:cubicBezTo>
                  <a:pt x="4553551" y="4176486"/>
                  <a:pt x="4563087" y="4137745"/>
                  <a:pt x="4611961" y="4142513"/>
                </a:cubicBezTo>
                <a:cubicBezTo>
                  <a:pt x="4617325" y="4147877"/>
                  <a:pt x="4611961" y="4166949"/>
                  <a:pt x="4602425" y="4171718"/>
                </a:cubicBezTo>
                <a:cubicBezTo>
                  <a:pt x="4592293" y="4162182"/>
                  <a:pt x="4597657" y="4171718"/>
                  <a:pt x="4582756" y="4171718"/>
                </a:cubicBezTo>
                <a:cubicBezTo>
                  <a:pt x="4573220" y="4186022"/>
                  <a:pt x="4563087" y="4205691"/>
                  <a:pt x="4558319" y="4224763"/>
                </a:cubicBezTo>
                <a:cubicBezTo>
                  <a:pt x="4577989" y="4229531"/>
                  <a:pt x="4582756" y="4224763"/>
                  <a:pt x="4602425" y="4224763"/>
                </a:cubicBezTo>
                <a:cubicBezTo>
                  <a:pt x="4597657" y="4200327"/>
                  <a:pt x="4626861" y="4205095"/>
                  <a:pt x="4631629" y="4190790"/>
                </a:cubicBezTo>
                <a:cubicBezTo>
                  <a:pt x="4636994" y="4166354"/>
                  <a:pt x="4631629" y="4152049"/>
                  <a:pt x="4622093" y="4142513"/>
                </a:cubicBezTo>
                <a:cubicBezTo>
                  <a:pt x="4641761" y="4152646"/>
                  <a:pt x="4631629" y="4123440"/>
                  <a:pt x="4646530" y="4123440"/>
                </a:cubicBezTo>
                <a:cubicBezTo>
                  <a:pt x="4636994" y="4147281"/>
                  <a:pt x="4666199" y="4128209"/>
                  <a:pt x="4670966" y="4147281"/>
                </a:cubicBezTo>
                <a:cubicBezTo>
                  <a:pt x="4670966" y="4137745"/>
                  <a:pt x="4670966" y="4132977"/>
                  <a:pt x="4680502" y="4128209"/>
                </a:cubicBezTo>
                <a:cubicBezTo>
                  <a:pt x="4685270" y="4132977"/>
                  <a:pt x="4685270" y="4137745"/>
                  <a:pt x="4685270" y="4142513"/>
                </a:cubicBezTo>
                <a:cubicBezTo>
                  <a:pt x="4704342" y="4147281"/>
                  <a:pt x="4699575" y="4123440"/>
                  <a:pt x="4719243" y="4128209"/>
                </a:cubicBezTo>
                <a:cubicBezTo>
                  <a:pt x="4719243" y="4128209"/>
                  <a:pt x="4719243" y="4128209"/>
                  <a:pt x="4719243" y="4147281"/>
                </a:cubicBezTo>
                <a:cubicBezTo>
                  <a:pt x="4748447" y="4137745"/>
                  <a:pt x="4772885" y="4108540"/>
                  <a:pt x="4792553" y="4108540"/>
                </a:cubicBezTo>
                <a:cubicBezTo>
                  <a:pt x="4792553" y="4118076"/>
                  <a:pt x="4778249" y="4108540"/>
                  <a:pt x="4783017" y="4122845"/>
                </a:cubicBezTo>
                <a:cubicBezTo>
                  <a:pt x="4778249" y="4137149"/>
                  <a:pt x="4787785" y="4132381"/>
                  <a:pt x="4787785" y="4146685"/>
                </a:cubicBezTo>
                <a:cubicBezTo>
                  <a:pt x="4806857" y="4151454"/>
                  <a:pt x="4806857" y="4132381"/>
                  <a:pt x="4821757" y="4127613"/>
                </a:cubicBezTo>
                <a:cubicBezTo>
                  <a:pt x="4821757" y="4141918"/>
                  <a:pt x="4821757" y="4146685"/>
                  <a:pt x="4826526" y="4151454"/>
                </a:cubicBezTo>
                <a:cubicBezTo>
                  <a:pt x="4870035" y="4141918"/>
                  <a:pt x="4899239" y="4074567"/>
                  <a:pt x="4943345" y="4093640"/>
                </a:cubicBezTo>
                <a:cubicBezTo>
                  <a:pt x="4928445" y="4103176"/>
                  <a:pt x="4948113" y="4103176"/>
                  <a:pt x="4948113" y="4117481"/>
                </a:cubicBezTo>
                <a:cubicBezTo>
                  <a:pt x="4933213" y="4117481"/>
                  <a:pt x="4937981" y="4127017"/>
                  <a:pt x="4928445" y="4131785"/>
                </a:cubicBezTo>
                <a:cubicBezTo>
                  <a:pt x="4914141" y="4136553"/>
                  <a:pt x="4908775" y="4127017"/>
                  <a:pt x="4899239" y="4127017"/>
                </a:cubicBezTo>
                <a:cubicBezTo>
                  <a:pt x="4893875" y="4146685"/>
                  <a:pt x="4904008" y="4156221"/>
                  <a:pt x="4908775" y="4165758"/>
                </a:cubicBezTo>
                <a:cubicBezTo>
                  <a:pt x="4928445" y="4170526"/>
                  <a:pt x="4923080" y="4151454"/>
                  <a:pt x="4937981" y="4156221"/>
                </a:cubicBezTo>
                <a:cubicBezTo>
                  <a:pt x="4933213" y="4160990"/>
                  <a:pt x="4933213" y="4165758"/>
                  <a:pt x="4933213" y="4180062"/>
                </a:cubicBezTo>
                <a:cubicBezTo>
                  <a:pt x="4893875" y="4175294"/>
                  <a:pt x="4908775" y="4209267"/>
                  <a:pt x="4913544" y="4233108"/>
                </a:cubicBezTo>
                <a:cubicBezTo>
                  <a:pt x="4971953" y="4218803"/>
                  <a:pt x="4923080" y="4127017"/>
                  <a:pt x="4976721" y="4131785"/>
                </a:cubicBezTo>
                <a:cubicBezTo>
                  <a:pt x="4981490" y="4117481"/>
                  <a:pt x="4986257" y="4093044"/>
                  <a:pt x="5005927" y="4078739"/>
                </a:cubicBezTo>
                <a:cubicBezTo>
                  <a:pt x="4976721" y="4073972"/>
                  <a:pt x="4976721" y="4093044"/>
                  <a:pt x="4961821" y="4097812"/>
                </a:cubicBezTo>
                <a:cubicBezTo>
                  <a:pt x="4966589" y="4083508"/>
                  <a:pt x="4957053" y="4059071"/>
                  <a:pt x="4966589" y="4054303"/>
                </a:cubicBezTo>
                <a:cubicBezTo>
                  <a:pt x="4971357" y="4063839"/>
                  <a:pt x="4985662" y="4063839"/>
                  <a:pt x="5000562" y="4068607"/>
                </a:cubicBezTo>
                <a:cubicBezTo>
                  <a:pt x="5000562" y="4053707"/>
                  <a:pt x="5015463" y="4044171"/>
                  <a:pt x="5020231" y="4029866"/>
                </a:cubicBezTo>
                <a:cubicBezTo>
                  <a:pt x="5010099" y="4029866"/>
                  <a:pt x="5000562" y="4029866"/>
                  <a:pt x="5000562" y="4020330"/>
                </a:cubicBezTo>
                <a:cubicBezTo>
                  <a:pt x="5005331" y="4014966"/>
                  <a:pt x="4990429" y="3991125"/>
                  <a:pt x="5010099" y="3991125"/>
                </a:cubicBezTo>
                <a:cubicBezTo>
                  <a:pt x="5020231" y="4010795"/>
                  <a:pt x="5015463" y="4015562"/>
                  <a:pt x="5024999" y="4029866"/>
                </a:cubicBezTo>
                <a:cubicBezTo>
                  <a:pt x="5034833" y="4029866"/>
                  <a:pt x="5045860" y="4024949"/>
                  <a:pt x="5055023" y="4018244"/>
                </a:cubicBezTo>
                <a:lnTo>
                  <a:pt x="5072606" y="3997394"/>
                </a:lnTo>
                <a:lnTo>
                  <a:pt x="5073276" y="3997682"/>
                </a:lnTo>
                <a:cubicBezTo>
                  <a:pt x="5073872" y="3997085"/>
                  <a:pt x="5073872" y="3995893"/>
                  <a:pt x="5073872" y="3995893"/>
                </a:cubicBezTo>
                <a:lnTo>
                  <a:pt x="5072606" y="3997394"/>
                </a:lnTo>
                <a:lnTo>
                  <a:pt x="5069105" y="3995893"/>
                </a:lnTo>
                <a:cubicBezTo>
                  <a:pt x="5054800" y="3991125"/>
                  <a:pt x="5054800" y="3991125"/>
                  <a:pt x="5035131" y="3991125"/>
                </a:cubicBezTo>
                <a:cubicBezTo>
                  <a:pt x="5035131" y="3976225"/>
                  <a:pt x="5025595" y="3971458"/>
                  <a:pt x="5035131" y="3957153"/>
                </a:cubicBezTo>
                <a:cubicBezTo>
                  <a:pt x="5025595" y="3957153"/>
                  <a:pt x="5015463" y="3947616"/>
                  <a:pt x="5005927" y="3942849"/>
                </a:cubicBezTo>
                <a:cubicBezTo>
                  <a:pt x="5025595" y="3923180"/>
                  <a:pt x="5054800" y="3913643"/>
                  <a:pt x="5088772" y="3908876"/>
                </a:cubicBezTo>
                <a:cubicBezTo>
                  <a:pt x="5094136" y="3913643"/>
                  <a:pt x="5088772" y="3927948"/>
                  <a:pt x="5103673" y="3927948"/>
                </a:cubicBezTo>
                <a:cubicBezTo>
                  <a:pt x="5103673" y="3923180"/>
                  <a:pt x="5117977" y="3918412"/>
                  <a:pt x="5113209" y="3932716"/>
                </a:cubicBezTo>
                <a:cubicBezTo>
                  <a:pt x="5137646" y="3927948"/>
                  <a:pt x="5137646" y="3898743"/>
                  <a:pt x="5157313" y="3884439"/>
                </a:cubicBezTo>
                <a:cubicBezTo>
                  <a:pt x="5123341" y="3884439"/>
                  <a:pt x="5128110" y="3840930"/>
                  <a:pt x="5103673" y="3836161"/>
                </a:cubicBezTo>
                <a:cubicBezTo>
                  <a:pt x="5050031" y="3855831"/>
                  <a:pt x="5015463" y="3899340"/>
                  <a:pt x="4952285" y="3913643"/>
                </a:cubicBezTo>
                <a:cubicBezTo>
                  <a:pt x="4942749" y="3947020"/>
                  <a:pt x="4918313" y="3961921"/>
                  <a:pt x="4893875" y="3985762"/>
                </a:cubicBezTo>
                <a:cubicBezTo>
                  <a:pt x="4879571" y="3966093"/>
                  <a:pt x="4874803" y="3961325"/>
                  <a:pt x="4855135" y="3956556"/>
                </a:cubicBezTo>
                <a:cubicBezTo>
                  <a:pt x="4865267" y="3947020"/>
                  <a:pt x="4859903" y="3937485"/>
                  <a:pt x="4850367" y="3932716"/>
                </a:cubicBezTo>
                <a:cubicBezTo>
                  <a:pt x="4859903" y="3913643"/>
                  <a:pt x="4893875" y="3908876"/>
                  <a:pt x="4884339" y="3879671"/>
                </a:cubicBezTo>
                <a:cubicBezTo>
                  <a:pt x="4903411" y="3879671"/>
                  <a:pt x="4903411" y="3865367"/>
                  <a:pt x="4923080" y="3865367"/>
                </a:cubicBezTo>
                <a:cubicBezTo>
                  <a:pt x="4913544" y="3870134"/>
                  <a:pt x="4923080" y="3884439"/>
                  <a:pt x="4937981" y="3884439"/>
                </a:cubicBezTo>
                <a:cubicBezTo>
                  <a:pt x="4948113" y="3869539"/>
                  <a:pt x="4928445" y="3850466"/>
                  <a:pt x="4952881" y="3845698"/>
                </a:cubicBezTo>
                <a:cubicBezTo>
                  <a:pt x="4952881" y="3865367"/>
                  <a:pt x="4957649" y="3865367"/>
                  <a:pt x="4948113" y="3879671"/>
                </a:cubicBezTo>
                <a:cubicBezTo>
                  <a:pt x="4991623" y="3874903"/>
                  <a:pt x="5011290" y="3840930"/>
                  <a:pt x="5060164" y="3840930"/>
                </a:cubicBezTo>
                <a:cubicBezTo>
                  <a:pt x="5070295" y="3831394"/>
                  <a:pt x="5070295" y="3811725"/>
                  <a:pt x="5075064" y="3802189"/>
                </a:cubicBezTo>
                <a:cubicBezTo>
                  <a:pt x="5134069" y="3831394"/>
                  <a:pt x="5138838" y="3758679"/>
                  <a:pt x="5181751" y="3743184"/>
                </a:cubicBezTo>
                <a:cubicBezTo>
                  <a:pt x="5176983" y="3738415"/>
                  <a:pt x="5181751" y="3738415"/>
                  <a:pt x="5181751" y="3733648"/>
                </a:cubicBezTo>
                <a:cubicBezTo>
                  <a:pt x="5167447" y="3719343"/>
                  <a:pt x="5132877" y="3757488"/>
                  <a:pt x="5123341" y="3738415"/>
                </a:cubicBezTo>
                <a:cubicBezTo>
                  <a:pt x="5143010" y="3724111"/>
                  <a:pt x="5147777" y="3690138"/>
                  <a:pt x="5172215" y="3685370"/>
                </a:cubicBezTo>
                <a:cubicBezTo>
                  <a:pt x="5176983" y="3675834"/>
                  <a:pt x="5167447" y="3675834"/>
                  <a:pt x="5167447" y="3666297"/>
                </a:cubicBezTo>
                <a:close/>
                <a:moveTo>
                  <a:pt x="5178174" y="3652589"/>
                </a:moveTo>
                <a:cubicBezTo>
                  <a:pt x="5172811" y="3657357"/>
                  <a:pt x="5172811" y="3676430"/>
                  <a:pt x="5187711" y="3676430"/>
                </a:cubicBezTo>
                <a:cubicBezTo>
                  <a:pt x="5187711" y="3666894"/>
                  <a:pt x="5192479" y="3662125"/>
                  <a:pt x="5192479" y="3657357"/>
                </a:cubicBezTo>
                <a:cubicBezTo>
                  <a:pt x="5187711" y="3657357"/>
                  <a:pt x="5187711" y="3652589"/>
                  <a:pt x="5178174" y="3652589"/>
                </a:cubicBezTo>
                <a:close/>
                <a:moveTo>
                  <a:pt x="5094733" y="3648417"/>
                </a:moveTo>
                <a:cubicBezTo>
                  <a:pt x="5075661" y="3643054"/>
                  <a:pt x="5060759" y="3667489"/>
                  <a:pt x="5060759" y="3672258"/>
                </a:cubicBezTo>
                <a:cubicBezTo>
                  <a:pt x="5060759" y="3669576"/>
                  <a:pt x="5063143" y="3668235"/>
                  <a:pt x="5064931" y="3668906"/>
                </a:cubicBezTo>
                <a:lnTo>
                  <a:pt x="5065415" y="3675977"/>
                </a:lnTo>
                <a:lnTo>
                  <a:pt x="5062949" y="3676849"/>
                </a:lnTo>
                <a:lnTo>
                  <a:pt x="5059567" y="3675834"/>
                </a:lnTo>
                <a:cubicBezTo>
                  <a:pt x="5058375" y="3676430"/>
                  <a:pt x="5058375" y="3677622"/>
                  <a:pt x="5060759" y="3677622"/>
                </a:cubicBezTo>
                <a:lnTo>
                  <a:pt x="5062949" y="3676849"/>
                </a:lnTo>
                <a:lnTo>
                  <a:pt x="5065528" y="3677622"/>
                </a:lnTo>
                <a:lnTo>
                  <a:pt x="5065415" y="3675977"/>
                </a:lnTo>
                <a:lnTo>
                  <a:pt x="5086910" y="3668384"/>
                </a:lnTo>
                <a:cubicBezTo>
                  <a:pt x="5092349" y="3662870"/>
                  <a:pt x="5094733" y="3655569"/>
                  <a:pt x="5094733" y="3648417"/>
                </a:cubicBezTo>
                <a:close/>
                <a:moveTo>
                  <a:pt x="956007" y="3643054"/>
                </a:moveTo>
                <a:cubicBezTo>
                  <a:pt x="941703" y="3647821"/>
                  <a:pt x="926803" y="3647821"/>
                  <a:pt x="926803" y="3666894"/>
                </a:cubicBezTo>
                <a:cubicBezTo>
                  <a:pt x="941107" y="3662125"/>
                  <a:pt x="956007" y="3662125"/>
                  <a:pt x="956007" y="3643054"/>
                </a:cubicBezTo>
                <a:close/>
                <a:moveTo>
                  <a:pt x="5485121" y="3638285"/>
                </a:moveTo>
                <a:cubicBezTo>
                  <a:pt x="5470221" y="3638285"/>
                  <a:pt x="5455321" y="3652589"/>
                  <a:pt x="5465454" y="3667489"/>
                </a:cubicBezTo>
                <a:cubicBezTo>
                  <a:pt x="5485121" y="3667489"/>
                  <a:pt x="5480354" y="3652589"/>
                  <a:pt x="5485121" y="3638285"/>
                </a:cubicBezTo>
                <a:close/>
                <a:moveTo>
                  <a:pt x="4519579" y="3638285"/>
                </a:moveTo>
                <a:cubicBezTo>
                  <a:pt x="4514215" y="3647821"/>
                  <a:pt x="4499910" y="3643054"/>
                  <a:pt x="4504677" y="3657357"/>
                </a:cubicBezTo>
                <a:cubicBezTo>
                  <a:pt x="4504677" y="3657357"/>
                  <a:pt x="4504677" y="3657357"/>
                  <a:pt x="4524347" y="3657357"/>
                </a:cubicBezTo>
                <a:cubicBezTo>
                  <a:pt x="4519579" y="3647821"/>
                  <a:pt x="4524347" y="3638285"/>
                  <a:pt x="4519579" y="3638285"/>
                </a:cubicBezTo>
                <a:close/>
                <a:moveTo>
                  <a:pt x="4313860" y="3637773"/>
                </a:moveTo>
                <a:cubicBezTo>
                  <a:pt x="4282401" y="3625172"/>
                  <a:pt x="4238706" y="3656910"/>
                  <a:pt x="4227531" y="3685966"/>
                </a:cubicBezTo>
                <a:cubicBezTo>
                  <a:pt x="4222763" y="3710403"/>
                  <a:pt x="4251967" y="3724707"/>
                  <a:pt x="4232299" y="3734243"/>
                </a:cubicBezTo>
                <a:cubicBezTo>
                  <a:pt x="4217995" y="3729475"/>
                  <a:pt x="4217995" y="3710403"/>
                  <a:pt x="4203095" y="3710403"/>
                </a:cubicBezTo>
                <a:cubicBezTo>
                  <a:pt x="4188194" y="3730071"/>
                  <a:pt x="4207863" y="3739607"/>
                  <a:pt x="4212631" y="3749143"/>
                </a:cubicBezTo>
                <a:cubicBezTo>
                  <a:pt x="4226935" y="3753912"/>
                  <a:pt x="4226935" y="3739607"/>
                  <a:pt x="4241835" y="3739607"/>
                </a:cubicBezTo>
                <a:cubicBezTo>
                  <a:pt x="4237067" y="3754508"/>
                  <a:pt x="4227531" y="3764044"/>
                  <a:pt x="4237067" y="3773580"/>
                </a:cubicBezTo>
                <a:cubicBezTo>
                  <a:pt x="4275809" y="3749143"/>
                  <a:pt x="4300245" y="3715170"/>
                  <a:pt x="4330046" y="3685966"/>
                </a:cubicBezTo>
                <a:cubicBezTo>
                  <a:pt x="4310377" y="3681197"/>
                  <a:pt x="4339582" y="3676430"/>
                  <a:pt x="4339582" y="3666894"/>
                </a:cubicBezTo>
                <a:cubicBezTo>
                  <a:pt x="4333473" y="3651100"/>
                  <a:pt x="4324346" y="3641973"/>
                  <a:pt x="4313860" y="3637773"/>
                </a:cubicBezTo>
                <a:close/>
                <a:moveTo>
                  <a:pt x="5796838" y="3628749"/>
                </a:moveTo>
                <a:cubicBezTo>
                  <a:pt x="5787302" y="3652589"/>
                  <a:pt x="5816507" y="3652589"/>
                  <a:pt x="5811738" y="3628749"/>
                </a:cubicBezTo>
                <a:cubicBezTo>
                  <a:pt x="5811738" y="3628749"/>
                  <a:pt x="5811738" y="3628749"/>
                  <a:pt x="5796838" y="3628749"/>
                </a:cubicBezTo>
                <a:close/>
                <a:moveTo>
                  <a:pt x="5455917" y="3604312"/>
                </a:moveTo>
                <a:cubicBezTo>
                  <a:pt x="5455917" y="3609081"/>
                  <a:pt x="5445785" y="3609081"/>
                  <a:pt x="5436249" y="3609081"/>
                </a:cubicBezTo>
                <a:cubicBezTo>
                  <a:pt x="5436249" y="3628749"/>
                  <a:pt x="5460685" y="3623981"/>
                  <a:pt x="5451149" y="3643054"/>
                </a:cubicBezTo>
                <a:cubicBezTo>
                  <a:pt x="5470221" y="3637688"/>
                  <a:pt x="5485121" y="3628152"/>
                  <a:pt x="5489890" y="3613848"/>
                </a:cubicBezTo>
                <a:cubicBezTo>
                  <a:pt x="5465454" y="3623981"/>
                  <a:pt x="5470221" y="3604312"/>
                  <a:pt x="5455917" y="3604312"/>
                </a:cubicBezTo>
                <a:close/>
                <a:moveTo>
                  <a:pt x="4503728" y="3593510"/>
                </a:moveTo>
                <a:cubicBezTo>
                  <a:pt x="4490038" y="3594180"/>
                  <a:pt x="4481880" y="3610272"/>
                  <a:pt x="4470705" y="3599545"/>
                </a:cubicBezTo>
                <a:cubicBezTo>
                  <a:pt x="4470705" y="3633517"/>
                  <a:pt x="4441500" y="3609081"/>
                  <a:pt x="4441500" y="3643054"/>
                </a:cubicBezTo>
                <a:cubicBezTo>
                  <a:pt x="4451037" y="3657357"/>
                  <a:pt x="4470705" y="3647821"/>
                  <a:pt x="4456401" y="3638285"/>
                </a:cubicBezTo>
                <a:cubicBezTo>
                  <a:pt x="4485605" y="3647821"/>
                  <a:pt x="4514811" y="3628749"/>
                  <a:pt x="4519579" y="3599545"/>
                </a:cubicBezTo>
                <a:cubicBezTo>
                  <a:pt x="4513469" y="3594777"/>
                  <a:pt x="4508291" y="3593286"/>
                  <a:pt x="4503728" y="3593510"/>
                </a:cubicBezTo>
                <a:close/>
                <a:moveTo>
                  <a:pt x="5216915" y="3585836"/>
                </a:moveTo>
                <a:cubicBezTo>
                  <a:pt x="5177579" y="3575703"/>
                  <a:pt x="5158507" y="3623981"/>
                  <a:pt x="5138838" y="3609676"/>
                </a:cubicBezTo>
                <a:cubicBezTo>
                  <a:pt x="5133473" y="3619212"/>
                  <a:pt x="5119169" y="3619212"/>
                  <a:pt x="5123937" y="3633517"/>
                </a:cubicBezTo>
                <a:cubicBezTo>
                  <a:pt x="5163274" y="3628749"/>
                  <a:pt x="5187711" y="3613848"/>
                  <a:pt x="5216915" y="3585836"/>
                </a:cubicBezTo>
                <a:close/>
                <a:moveTo>
                  <a:pt x="5499426" y="3585239"/>
                </a:moveTo>
                <a:cubicBezTo>
                  <a:pt x="5499426" y="3590008"/>
                  <a:pt x="5499426" y="3590008"/>
                  <a:pt x="5495254" y="3590008"/>
                </a:cubicBezTo>
                <a:cubicBezTo>
                  <a:pt x="5495254" y="3594776"/>
                  <a:pt x="5495254" y="3599545"/>
                  <a:pt x="5500021" y="3599545"/>
                </a:cubicBezTo>
                <a:cubicBezTo>
                  <a:pt x="5500021" y="3594776"/>
                  <a:pt x="5500021" y="3594776"/>
                  <a:pt x="5504790" y="3594776"/>
                </a:cubicBezTo>
                <a:cubicBezTo>
                  <a:pt x="5504790" y="3599545"/>
                  <a:pt x="5504790" y="3604312"/>
                  <a:pt x="5509559" y="3604312"/>
                </a:cubicBezTo>
                <a:cubicBezTo>
                  <a:pt x="5509559" y="3599545"/>
                  <a:pt x="5514326" y="3599545"/>
                  <a:pt x="5519095" y="3599545"/>
                </a:cubicBezTo>
                <a:cubicBezTo>
                  <a:pt x="5519095" y="3594776"/>
                  <a:pt x="5519095" y="3585239"/>
                  <a:pt x="5514326" y="3585239"/>
                </a:cubicBezTo>
                <a:cubicBezTo>
                  <a:pt x="5514326" y="3604312"/>
                  <a:pt x="5514326" y="3580472"/>
                  <a:pt x="5499426" y="3585239"/>
                </a:cubicBezTo>
                <a:close/>
                <a:moveTo>
                  <a:pt x="5656532" y="3579782"/>
                </a:moveTo>
                <a:cubicBezTo>
                  <a:pt x="5629097" y="3574809"/>
                  <a:pt x="5593448" y="3619958"/>
                  <a:pt x="5582272" y="3638285"/>
                </a:cubicBezTo>
                <a:cubicBezTo>
                  <a:pt x="5587041" y="3657357"/>
                  <a:pt x="5587041" y="3667489"/>
                  <a:pt x="5591808" y="3691330"/>
                </a:cubicBezTo>
                <a:cubicBezTo>
                  <a:pt x="5626377" y="3691330"/>
                  <a:pt x="5645449" y="3671661"/>
                  <a:pt x="5665119" y="3662125"/>
                </a:cubicBezTo>
                <a:cubicBezTo>
                  <a:pt x="5665119" y="3652589"/>
                  <a:pt x="5660351" y="3652589"/>
                  <a:pt x="5660351" y="3643054"/>
                </a:cubicBezTo>
                <a:cubicBezTo>
                  <a:pt x="5689555" y="3633517"/>
                  <a:pt x="5713992" y="3618617"/>
                  <a:pt x="5733661" y="3599545"/>
                </a:cubicBezTo>
                <a:cubicBezTo>
                  <a:pt x="5728892" y="3599545"/>
                  <a:pt x="5728892" y="3590008"/>
                  <a:pt x="5728892" y="3585239"/>
                </a:cubicBezTo>
                <a:cubicBezTo>
                  <a:pt x="5709223" y="3585239"/>
                  <a:pt x="5689555" y="3594776"/>
                  <a:pt x="5680019" y="3604312"/>
                </a:cubicBezTo>
                <a:cubicBezTo>
                  <a:pt x="5673910" y="3588667"/>
                  <a:pt x="5665677" y="3581440"/>
                  <a:pt x="5656532" y="3579782"/>
                </a:cubicBezTo>
                <a:close/>
                <a:moveTo>
                  <a:pt x="5421349" y="3570935"/>
                </a:moveTo>
                <a:cubicBezTo>
                  <a:pt x="5421349" y="3580472"/>
                  <a:pt x="5426117" y="3580472"/>
                  <a:pt x="5430885" y="3585836"/>
                </a:cubicBezTo>
                <a:cubicBezTo>
                  <a:pt x="5430885" y="3590604"/>
                  <a:pt x="5429693" y="3592988"/>
                  <a:pt x="5428501" y="3595372"/>
                </a:cubicBezTo>
                <a:lnTo>
                  <a:pt x="5426363" y="3603922"/>
                </a:lnTo>
                <a:lnTo>
                  <a:pt x="5425655" y="3604250"/>
                </a:lnTo>
                <a:lnTo>
                  <a:pt x="5412781" y="3585910"/>
                </a:lnTo>
                <a:cubicBezTo>
                  <a:pt x="5410322" y="3579279"/>
                  <a:pt x="5411515" y="3573319"/>
                  <a:pt x="5421349" y="3570935"/>
                </a:cubicBezTo>
                <a:close/>
                <a:moveTo>
                  <a:pt x="5274785" y="3564798"/>
                </a:moveTo>
                <a:cubicBezTo>
                  <a:pt x="5265230" y="3560468"/>
                  <a:pt x="5246120" y="3573319"/>
                  <a:pt x="5246120" y="3580472"/>
                </a:cubicBezTo>
                <a:cubicBezTo>
                  <a:pt x="5255656" y="3575703"/>
                  <a:pt x="5270557" y="3585239"/>
                  <a:pt x="5280093" y="3575703"/>
                </a:cubicBezTo>
                <a:cubicBezTo>
                  <a:pt x="5280093" y="3569594"/>
                  <a:pt x="5277970" y="3566242"/>
                  <a:pt x="5274785" y="3564798"/>
                </a:cubicBezTo>
                <a:close/>
                <a:moveTo>
                  <a:pt x="4699575" y="3561399"/>
                </a:moveTo>
                <a:cubicBezTo>
                  <a:pt x="4685270" y="3566167"/>
                  <a:pt x="4665601" y="3570935"/>
                  <a:pt x="4660835" y="3585239"/>
                </a:cubicBezTo>
                <a:cubicBezTo>
                  <a:pt x="4675735" y="3580472"/>
                  <a:pt x="4675735" y="3590008"/>
                  <a:pt x="4685270" y="3590008"/>
                </a:cubicBezTo>
                <a:cubicBezTo>
                  <a:pt x="4690039" y="3580472"/>
                  <a:pt x="4704939" y="3580472"/>
                  <a:pt x="4699575" y="3561399"/>
                </a:cubicBezTo>
                <a:close/>
                <a:moveTo>
                  <a:pt x="4867186" y="3559332"/>
                </a:moveTo>
                <a:cubicBezTo>
                  <a:pt x="4863479" y="3558159"/>
                  <a:pt x="4859456" y="3558419"/>
                  <a:pt x="4855731" y="3560803"/>
                </a:cubicBezTo>
                <a:cubicBezTo>
                  <a:pt x="4865863" y="3570935"/>
                  <a:pt x="4865863" y="3585239"/>
                  <a:pt x="4875399" y="3590008"/>
                </a:cubicBezTo>
                <a:cubicBezTo>
                  <a:pt x="4886575" y="3579279"/>
                  <a:pt x="4878305" y="3562852"/>
                  <a:pt x="4867186" y="3559332"/>
                </a:cubicBezTo>
                <a:close/>
                <a:moveTo>
                  <a:pt x="5085197" y="3551267"/>
                </a:moveTo>
                <a:cubicBezTo>
                  <a:pt x="5080428" y="3565572"/>
                  <a:pt x="5065528" y="3551267"/>
                  <a:pt x="5060759" y="3556035"/>
                </a:cubicBezTo>
                <a:cubicBezTo>
                  <a:pt x="5041687" y="3599545"/>
                  <a:pt x="5089965" y="3619212"/>
                  <a:pt x="5104865" y="3590008"/>
                </a:cubicBezTo>
                <a:cubicBezTo>
                  <a:pt x="5089965" y="3580472"/>
                  <a:pt x="5094733" y="3560803"/>
                  <a:pt x="5080428" y="3565572"/>
                </a:cubicBezTo>
                <a:cubicBezTo>
                  <a:pt x="5085197" y="3565572"/>
                  <a:pt x="5094733" y="3551267"/>
                  <a:pt x="5085197" y="3551267"/>
                </a:cubicBezTo>
                <a:close/>
                <a:moveTo>
                  <a:pt x="4846195" y="3551267"/>
                </a:moveTo>
                <a:cubicBezTo>
                  <a:pt x="4831293" y="3556035"/>
                  <a:pt x="4816989" y="3551267"/>
                  <a:pt x="4812221" y="3575108"/>
                </a:cubicBezTo>
                <a:cubicBezTo>
                  <a:pt x="4826526" y="3570339"/>
                  <a:pt x="4846195" y="3570339"/>
                  <a:pt x="4846195" y="3551267"/>
                </a:cubicBezTo>
                <a:close/>
                <a:moveTo>
                  <a:pt x="4544015" y="3546499"/>
                </a:moveTo>
                <a:cubicBezTo>
                  <a:pt x="4548783" y="3551267"/>
                  <a:pt x="4539247" y="3570935"/>
                  <a:pt x="4548783" y="3570339"/>
                </a:cubicBezTo>
                <a:cubicBezTo>
                  <a:pt x="4553551" y="3570339"/>
                  <a:pt x="4563683" y="3541730"/>
                  <a:pt x="4544015" y="3546499"/>
                </a:cubicBezTo>
                <a:close/>
                <a:moveTo>
                  <a:pt x="4461765" y="3531599"/>
                </a:moveTo>
                <a:cubicBezTo>
                  <a:pt x="4461765" y="3536366"/>
                  <a:pt x="4451633" y="3536366"/>
                  <a:pt x="4446865" y="3536366"/>
                </a:cubicBezTo>
                <a:cubicBezTo>
                  <a:pt x="4446865" y="3551267"/>
                  <a:pt x="4431964" y="3551267"/>
                  <a:pt x="4427195" y="3565572"/>
                </a:cubicBezTo>
                <a:cubicBezTo>
                  <a:pt x="4412295" y="3556035"/>
                  <a:pt x="4383091" y="3560803"/>
                  <a:pt x="4383687" y="3579280"/>
                </a:cubicBezTo>
                <a:cubicBezTo>
                  <a:pt x="4397992" y="3584644"/>
                  <a:pt x="4408123" y="3598948"/>
                  <a:pt x="4417659" y="3608484"/>
                </a:cubicBezTo>
                <a:cubicBezTo>
                  <a:pt x="4417659" y="3598948"/>
                  <a:pt x="4427195" y="3598948"/>
                  <a:pt x="4442097" y="3598948"/>
                </a:cubicBezTo>
                <a:cubicBezTo>
                  <a:pt x="4451633" y="3579280"/>
                  <a:pt x="4451633" y="3574511"/>
                  <a:pt x="4442097" y="3555439"/>
                </a:cubicBezTo>
                <a:cubicBezTo>
                  <a:pt x="4446865" y="3550671"/>
                  <a:pt x="4471301" y="3541135"/>
                  <a:pt x="4461765" y="3531599"/>
                </a:cubicBezTo>
                <a:close/>
                <a:moveTo>
                  <a:pt x="5470221" y="3517294"/>
                </a:moveTo>
                <a:cubicBezTo>
                  <a:pt x="5426117" y="3546499"/>
                  <a:pt x="5362939" y="3556035"/>
                  <a:pt x="5333734" y="3599545"/>
                </a:cubicBezTo>
                <a:cubicBezTo>
                  <a:pt x="5328370" y="3594776"/>
                  <a:pt x="5328370" y="3590008"/>
                  <a:pt x="5318834" y="3594776"/>
                </a:cubicBezTo>
                <a:cubicBezTo>
                  <a:pt x="5318834" y="3619212"/>
                  <a:pt x="5294994" y="3623981"/>
                  <a:pt x="5274729" y="3615040"/>
                </a:cubicBezTo>
                <a:cubicBezTo>
                  <a:pt x="5274729" y="3638881"/>
                  <a:pt x="5294397" y="3624576"/>
                  <a:pt x="5294397" y="3629345"/>
                </a:cubicBezTo>
                <a:cubicBezTo>
                  <a:pt x="5314065" y="3657954"/>
                  <a:pt x="5279496" y="3677622"/>
                  <a:pt x="5299165" y="3696694"/>
                </a:cubicBezTo>
                <a:cubicBezTo>
                  <a:pt x="5293801" y="3701462"/>
                  <a:pt x="5269365" y="3710998"/>
                  <a:pt x="5284265" y="3720535"/>
                </a:cubicBezTo>
                <a:cubicBezTo>
                  <a:pt x="5303934" y="3705634"/>
                  <a:pt x="5318237" y="3696098"/>
                  <a:pt x="5342675" y="3686562"/>
                </a:cubicBezTo>
                <a:cubicBezTo>
                  <a:pt x="5342675" y="3691330"/>
                  <a:pt x="5337906" y="3696098"/>
                  <a:pt x="5342675" y="3696098"/>
                </a:cubicBezTo>
                <a:cubicBezTo>
                  <a:pt x="5371879" y="3691330"/>
                  <a:pt x="5386779" y="3666894"/>
                  <a:pt x="5415985" y="3657357"/>
                </a:cubicBezTo>
                <a:cubicBezTo>
                  <a:pt x="5401083" y="3667489"/>
                  <a:pt x="5410619" y="3686562"/>
                  <a:pt x="5425521" y="3691330"/>
                </a:cubicBezTo>
                <a:cubicBezTo>
                  <a:pt x="5430289" y="3681197"/>
                  <a:pt x="5439825" y="3676430"/>
                  <a:pt x="5435057" y="3662125"/>
                </a:cubicBezTo>
                <a:cubicBezTo>
                  <a:pt x="5420752" y="3657357"/>
                  <a:pt x="5415985" y="3637688"/>
                  <a:pt x="5425521" y="3618617"/>
                </a:cubicBezTo>
                <a:cubicBezTo>
                  <a:pt x="5415388" y="3618617"/>
                  <a:pt x="5410619" y="3628152"/>
                  <a:pt x="5410619" y="3618617"/>
                </a:cubicBezTo>
                <a:cubicBezTo>
                  <a:pt x="5415985" y="3613848"/>
                  <a:pt x="5420752" y="3609081"/>
                  <a:pt x="5425521" y="3604312"/>
                </a:cubicBezTo>
                <a:lnTo>
                  <a:pt x="5425655" y="3604250"/>
                </a:lnTo>
                <a:lnTo>
                  <a:pt x="5426117" y="3604908"/>
                </a:lnTo>
                <a:lnTo>
                  <a:pt x="5426363" y="3603922"/>
                </a:lnTo>
                <a:lnTo>
                  <a:pt x="5459120" y="3588741"/>
                </a:lnTo>
                <a:cubicBezTo>
                  <a:pt x="5467092" y="3580323"/>
                  <a:pt x="5472009" y="3568253"/>
                  <a:pt x="5474393" y="3551267"/>
                </a:cubicBezTo>
                <a:cubicBezTo>
                  <a:pt x="5455321" y="3546499"/>
                  <a:pt x="5460089" y="3570339"/>
                  <a:pt x="5440421" y="3565572"/>
                </a:cubicBezTo>
                <a:cubicBezTo>
                  <a:pt x="5435653" y="3565572"/>
                  <a:pt x="5430885" y="3560803"/>
                  <a:pt x="5430885" y="3551267"/>
                </a:cubicBezTo>
                <a:cubicBezTo>
                  <a:pt x="5445785" y="3546499"/>
                  <a:pt x="5440421" y="3556035"/>
                  <a:pt x="5455321" y="3551267"/>
                </a:cubicBezTo>
                <a:cubicBezTo>
                  <a:pt x="5460685" y="3541135"/>
                  <a:pt x="5465454" y="3531599"/>
                  <a:pt x="5470221" y="3517294"/>
                </a:cubicBezTo>
                <a:close/>
                <a:moveTo>
                  <a:pt x="5465454" y="3493453"/>
                </a:moveTo>
                <a:cubicBezTo>
                  <a:pt x="5445785" y="3488685"/>
                  <a:pt x="5441017" y="3512526"/>
                  <a:pt x="5455917" y="3512526"/>
                </a:cubicBezTo>
                <a:cubicBezTo>
                  <a:pt x="5460685" y="3507757"/>
                  <a:pt x="5460685" y="3502990"/>
                  <a:pt x="5465454" y="3493453"/>
                </a:cubicBezTo>
                <a:close/>
                <a:moveTo>
                  <a:pt x="5616245" y="3488685"/>
                </a:moveTo>
                <a:cubicBezTo>
                  <a:pt x="5616245" y="3502990"/>
                  <a:pt x="5601941" y="3498221"/>
                  <a:pt x="5601345" y="3512526"/>
                </a:cubicBezTo>
                <a:cubicBezTo>
                  <a:pt x="5582272" y="3507757"/>
                  <a:pt x="5601345" y="3493453"/>
                  <a:pt x="5616245" y="3488685"/>
                </a:cubicBezTo>
                <a:close/>
                <a:moveTo>
                  <a:pt x="4461169" y="3488685"/>
                </a:moveTo>
                <a:cubicBezTo>
                  <a:pt x="4451037" y="3488685"/>
                  <a:pt x="4446269" y="3493453"/>
                  <a:pt x="4442097" y="3493453"/>
                </a:cubicBezTo>
                <a:cubicBezTo>
                  <a:pt x="4442097" y="3502990"/>
                  <a:pt x="4446865" y="3507757"/>
                  <a:pt x="4451633" y="3512526"/>
                </a:cubicBezTo>
                <a:cubicBezTo>
                  <a:pt x="4451633" y="3502990"/>
                  <a:pt x="4465937" y="3502990"/>
                  <a:pt x="4461169" y="3488685"/>
                </a:cubicBezTo>
                <a:close/>
                <a:moveTo>
                  <a:pt x="4631629" y="3483917"/>
                </a:moveTo>
                <a:cubicBezTo>
                  <a:pt x="4631629" y="3488685"/>
                  <a:pt x="4626861" y="3493453"/>
                  <a:pt x="4626861" y="3498221"/>
                </a:cubicBezTo>
                <a:lnTo>
                  <a:pt x="4646530" y="3498221"/>
                </a:lnTo>
                <a:cubicBezTo>
                  <a:pt x="4646530" y="3488685"/>
                  <a:pt x="4646530" y="3479149"/>
                  <a:pt x="4631629" y="3483917"/>
                </a:cubicBezTo>
                <a:close/>
                <a:moveTo>
                  <a:pt x="5913657" y="3479149"/>
                </a:moveTo>
                <a:cubicBezTo>
                  <a:pt x="5918424" y="3488685"/>
                  <a:pt x="5904120" y="3502990"/>
                  <a:pt x="5913657" y="3507757"/>
                </a:cubicBezTo>
                <a:cubicBezTo>
                  <a:pt x="5913657" y="3517294"/>
                  <a:pt x="5899353" y="3512526"/>
                  <a:pt x="5904120" y="3522063"/>
                </a:cubicBezTo>
                <a:cubicBezTo>
                  <a:pt x="5893989" y="3517294"/>
                  <a:pt x="5889220" y="3512526"/>
                  <a:pt x="5884451" y="3502990"/>
                </a:cubicBezTo>
                <a:cubicBezTo>
                  <a:pt x="5889220" y="3488685"/>
                  <a:pt x="5898755" y="3479149"/>
                  <a:pt x="5913657" y="3479149"/>
                </a:cubicBezTo>
                <a:close/>
                <a:moveTo>
                  <a:pt x="4987449" y="3479149"/>
                </a:moveTo>
                <a:cubicBezTo>
                  <a:pt x="4967782" y="3479149"/>
                  <a:pt x="4958245" y="3498221"/>
                  <a:pt x="4929041" y="3488685"/>
                </a:cubicBezTo>
                <a:cubicBezTo>
                  <a:pt x="4929041" y="3500606"/>
                  <a:pt x="4929041" y="3507758"/>
                  <a:pt x="4930829" y="3513792"/>
                </a:cubicBezTo>
                <a:lnTo>
                  <a:pt x="4942740" y="3531305"/>
                </a:lnTo>
                <a:lnTo>
                  <a:pt x="4941165" y="3532303"/>
                </a:lnTo>
                <a:lnTo>
                  <a:pt x="4931424" y="3532790"/>
                </a:lnTo>
                <a:cubicBezTo>
                  <a:pt x="4929040" y="3533386"/>
                  <a:pt x="4929040" y="3534578"/>
                  <a:pt x="4933808" y="3536963"/>
                </a:cubicBezTo>
                <a:lnTo>
                  <a:pt x="4941165" y="3532303"/>
                </a:lnTo>
                <a:lnTo>
                  <a:pt x="4943345" y="3532194"/>
                </a:lnTo>
                <a:lnTo>
                  <a:pt x="4942740" y="3531305"/>
                </a:lnTo>
                <a:lnTo>
                  <a:pt x="4987449" y="3502990"/>
                </a:lnTo>
                <a:cubicBezTo>
                  <a:pt x="4987449" y="3502990"/>
                  <a:pt x="4987449" y="3502990"/>
                  <a:pt x="4987449" y="3479149"/>
                </a:cubicBezTo>
                <a:close/>
                <a:moveTo>
                  <a:pt x="5201941" y="3466633"/>
                </a:moveTo>
                <a:cubicBezTo>
                  <a:pt x="5197694" y="3467229"/>
                  <a:pt x="5192777" y="3468421"/>
                  <a:pt x="5182943" y="3468421"/>
                </a:cubicBezTo>
                <a:cubicBezTo>
                  <a:pt x="5182943" y="3492857"/>
                  <a:pt x="5163274" y="3497626"/>
                  <a:pt x="5153738" y="3507162"/>
                </a:cubicBezTo>
                <a:cubicBezTo>
                  <a:pt x="5153738" y="3522063"/>
                  <a:pt x="5163274" y="3522063"/>
                  <a:pt x="5163274" y="3536366"/>
                </a:cubicBezTo>
                <a:cubicBezTo>
                  <a:pt x="5148374" y="3531599"/>
                  <a:pt x="5138838" y="3545903"/>
                  <a:pt x="5138838" y="3536366"/>
                </a:cubicBezTo>
                <a:cubicBezTo>
                  <a:pt x="5148374" y="3536366"/>
                  <a:pt x="5138838" y="3522063"/>
                  <a:pt x="5138838" y="3517294"/>
                </a:cubicBezTo>
                <a:cubicBezTo>
                  <a:pt x="5114401" y="3522658"/>
                  <a:pt x="5080428" y="3546499"/>
                  <a:pt x="5104865" y="3569744"/>
                </a:cubicBezTo>
                <a:cubicBezTo>
                  <a:pt x="5114401" y="3569744"/>
                  <a:pt x="5119765" y="3555439"/>
                  <a:pt x="5129301" y="3564975"/>
                </a:cubicBezTo>
                <a:cubicBezTo>
                  <a:pt x="5129301" y="3574511"/>
                  <a:pt x="5124533" y="3579280"/>
                  <a:pt x="5119765" y="3584048"/>
                </a:cubicBezTo>
                <a:cubicBezTo>
                  <a:pt x="5148971" y="3598948"/>
                  <a:pt x="5148971" y="3569744"/>
                  <a:pt x="5163871" y="3560207"/>
                </a:cubicBezTo>
                <a:cubicBezTo>
                  <a:pt x="5163871" y="3545307"/>
                  <a:pt x="5158507" y="3535771"/>
                  <a:pt x="5173407" y="3531002"/>
                </a:cubicBezTo>
                <a:cubicBezTo>
                  <a:pt x="5173407" y="3535771"/>
                  <a:pt x="5173407" y="3540538"/>
                  <a:pt x="5178174" y="3545307"/>
                </a:cubicBezTo>
                <a:cubicBezTo>
                  <a:pt x="5183539" y="3535771"/>
                  <a:pt x="5193075" y="3535771"/>
                  <a:pt x="5193075" y="3521466"/>
                </a:cubicBezTo>
                <a:cubicBezTo>
                  <a:pt x="5182943" y="3521466"/>
                  <a:pt x="5178174" y="3516698"/>
                  <a:pt x="5178174" y="3502393"/>
                </a:cubicBezTo>
                <a:cubicBezTo>
                  <a:pt x="5192479" y="3502393"/>
                  <a:pt x="5197843" y="3507162"/>
                  <a:pt x="5207379" y="3507162"/>
                </a:cubicBezTo>
                <a:cubicBezTo>
                  <a:pt x="5207379" y="3492262"/>
                  <a:pt x="5216915" y="3492262"/>
                  <a:pt x="5216915" y="3468421"/>
                </a:cubicBezTo>
                <a:cubicBezTo>
                  <a:pt x="5209763" y="3466037"/>
                  <a:pt x="5206187" y="3466037"/>
                  <a:pt x="5201941" y="3466633"/>
                </a:cubicBezTo>
                <a:close/>
                <a:moveTo>
                  <a:pt x="4724607" y="3459481"/>
                </a:moveTo>
                <a:cubicBezTo>
                  <a:pt x="4700171" y="3459481"/>
                  <a:pt x="4665601" y="3454712"/>
                  <a:pt x="4660835" y="3488685"/>
                </a:cubicBezTo>
                <a:cubicBezTo>
                  <a:pt x="4670966" y="3493453"/>
                  <a:pt x="4680502" y="3493453"/>
                  <a:pt x="4680502" y="3502990"/>
                </a:cubicBezTo>
                <a:cubicBezTo>
                  <a:pt x="4660835" y="3512526"/>
                  <a:pt x="4656066" y="3532194"/>
                  <a:pt x="4656066" y="3541730"/>
                </a:cubicBezTo>
                <a:cubicBezTo>
                  <a:pt x="4680502" y="3541730"/>
                  <a:pt x="4695403" y="3512526"/>
                  <a:pt x="4704939" y="3512526"/>
                </a:cubicBezTo>
                <a:cubicBezTo>
                  <a:pt x="4695403" y="3493453"/>
                  <a:pt x="4715071" y="3473785"/>
                  <a:pt x="4724607" y="3459481"/>
                </a:cubicBezTo>
                <a:close/>
                <a:moveTo>
                  <a:pt x="5080428" y="3440408"/>
                </a:moveTo>
                <a:cubicBezTo>
                  <a:pt x="5051223" y="3440408"/>
                  <a:pt x="5051223" y="3464248"/>
                  <a:pt x="5036919" y="3479149"/>
                </a:cubicBezTo>
                <a:cubicBezTo>
                  <a:pt x="5051223" y="3488685"/>
                  <a:pt x="5055991" y="3464845"/>
                  <a:pt x="5075661" y="3469612"/>
                </a:cubicBezTo>
                <a:cubicBezTo>
                  <a:pt x="5080428" y="3454712"/>
                  <a:pt x="5075661" y="3459481"/>
                  <a:pt x="5080428" y="3440408"/>
                </a:cubicBezTo>
                <a:close/>
                <a:moveTo>
                  <a:pt x="4899836" y="3411800"/>
                </a:moveTo>
                <a:cubicBezTo>
                  <a:pt x="4885531" y="3407031"/>
                  <a:pt x="4880763" y="3421336"/>
                  <a:pt x="4861095" y="3421336"/>
                </a:cubicBezTo>
                <a:cubicBezTo>
                  <a:pt x="4861095" y="3440408"/>
                  <a:pt x="4850963" y="3449944"/>
                  <a:pt x="4875995" y="3455309"/>
                </a:cubicBezTo>
                <a:cubicBezTo>
                  <a:pt x="4875995" y="3450540"/>
                  <a:pt x="4875995" y="3441004"/>
                  <a:pt x="4880763" y="3441004"/>
                </a:cubicBezTo>
                <a:cubicBezTo>
                  <a:pt x="4890300" y="3455904"/>
                  <a:pt x="4865863" y="3460672"/>
                  <a:pt x="4865863" y="3474977"/>
                </a:cubicBezTo>
                <a:cubicBezTo>
                  <a:pt x="4884935" y="3469612"/>
                  <a:pt x="4889703" y="3455309"/>
                  <a:pt x="4904605" y="3445772"/>
                </a:cubicBezTo>
                <a:cubicBezTo>
                  <a:pt x="4904605" y="3455309"/>
                  <a:pt x="4909372" y="3464845"/>
                  <a:pt x="4914141" y="3464845"/>
                </a:cubicBezTo>
                <a:cubicBezTo>
                  <a:pt x="4923677" y="3455309"/>
                  <a:pt x="4938577" y="3460076"/>
                  <a:pt x="4938577" y="3441004"/>
                </a:cubicBezTo>
                <a:cubicBezTo>
                  <a:pt x="4924272" y="3430872"/>
                  <a:pt x="4899836" y="3435640"/>
                  <a:pt x="4899836" y="3411800"/>
                </a:cubicBezTo>
                <a:close/>
                <a:moveTo>
                  <a:pt x="5197247" y="3401667"/>
                </a:moveTo>
                <a:cubicBezTo>
                  <a:pt x="5168043" y="3401667"/>
                  <a:pt x="5148374" y="3415971"/>
                  <a:pt x="5143605" y="3435640"/>
                </a:cubicBezTo>
                <a:cubicBezTo>
                  <a:pt x="5153738" y="3440408"/>
                  <a:pt x="5168043" y="3440408"/>
                  <a:pt x="5163274" y="3459481"/>
                </a:cubicBezTo>
                <a:cubicBezTo>
                  <a:pt x="5182943" y="3459481"/>
                  <a:pt x="5202611" y="3454712"/>
                  <a:pt x="5212148" y="3435640"/>
                </a:cubicBezTo>
                <a:cubicBezTo>
                  <a:pt x="5197247" y="3425508"/>
                  <a:pt x="5212148" y="3411203"/>
                  <a:pt x="5197247" y="3401667"/>
                </a:cubicBezTo>
                <a:close/>
                <a:moveTo>
                  <a:pt x="5094733" y="3363523"/>
                </a:moveTo>
                <a:cubicBezTo>
                  <a:pt x="5085197" y="3396899"/>
                  <a:pt x="5055991" y="3407031"/>
                  <a:pt x="5041091" y="3426103"/>
                </a:cubicBezTo>
                <a:cubicBezTo>
                  <a:pt x="5055395" y="3421336"/>
                  <a:pt x="5055395" y="3430872"/>
                  <a:pt x="5070295" y="3430872"/>
                </a:cubicBezTo>
                <a:cubicBezTo>
                  <a:pt x="5080428" y="3406435"/>
                  <a:pt x="5114401" y="3406435"/>
                  <a:pt x="5119169" y="3377827"/>
                </a:cubicBezTo>
                <a:cubicBezTo>
                  <a:pt x="5099501" y="3387363"/>
                  <a:pt x="5109633" y="3363523"/>
                  <a:pt x="5094733" y="3363523"/>
                </a:cubicBezTo>
                <a:close/>
                <a:moveTo>
                  <a:pt x="4664000" y="3359052"/>
                </a:moveTo>
                <a:cubicBezTo>
                  <a:pt x="4643327" y="3357264"/>
                  <a:pt x="4614941" y="3363522"/>
                  <a:pt x="4622093" y="3377827"/>
                </a:cubicBezTo>
                <a:cubicBezTo>
                  <a:pt x="4622093" y="3373058"/>
                  <a:pt x="4626861" y="3377827"/>
                  <a:pt x="4626861" y="3387363"/>
                </a:cubicBezTo>
                <a:cubicBezTo>
                  <a:pt x="4651299" y="3387363"/>
                  <a:pt x="4665601" y="3377827"/>
                  <a:pt x="4680502" y="3363523"/>
                </a:cubicBezTo>
                <a:cubicBezTo>
                  <a:pt x="4676926" y="3361139"/>
                  <a:pt x="4670892" y="3359648"/>
                  <a:pt x="4664000" y="3359052"/>
                </a:cubicBezTo>
                <a:close/>
                <a:moveTo>
                  <a:pt x="5377839" y="3305113"/>
                </a:moveTo>
                <a:cubicBezTo>
                  <a:pt x="5367707" y="3314649"/>
                  <a:pt x="5353403" y="3334318"/>
                  <a:pt x="5362939" y="3343854"/>
                </a:cubicBezTo>
                <a:cubicBezTo>
                  <a:pt x="5377839" y="3338489"/>
                  <a:pt x="5387375" y="3328953"/>
                  <a:pt x="5387375" y="3314649"/>
                </a:cubicBezTo>
                <a:cubicBezTo>
                  <a:pt x="5382607" y="3314649"/>
                  <a:pt x="5382607" y="3309881"/>
                  <a:pt x="5377839" y="3305113"/>
                </a:cubicBezTo>
                <a:close/>
                <a:moveTo>
                  <a:pt x="5124533" y="3304517"/>
                </a:moveTo>
                <a:cubicBezTo>
                  <a:pt x="5085197" y="3309284"/>
                  <a:pt x="5060759" y="3367099"/>
                  <a:pt x="5022019" y="3343257"/>
                </a:cubicBezTo>
                <a:cubicBezTo>
                  <a:pt x="5002946" y="3343257"/>
                  <a:pt x="5002946" y="3357562"/>
                  <a:pt x="4988046" y="3348026"/>
                </a:cubicBezTo>
                <a:cubicBezTo>
                  <a:pt x="4988046" y="3338489"/>
                  <a:pt x="5002946" y="3328953"/>
                  <a:pt x="4988046" y="3324186"/>
                </a:cubicBezTo>
                <a:cubicBezTo>
                  <a:pt x="4988046" y="3328953"/>
                  <a:pt x="4977913" y="3328953"/>
                  <a:pt x="4968377" y="3328953"/>
                </a:cubicBezTo>
                <a:cubicBezTo>
                  <a:pt x="4992218" y="3362330"/>
                  <a:pt x="4958245" y="3367694"/>
                  <a:pt x="4953477" y="3391535"/>
                </a:cubicBezTo>
                <a:cubicBezTo>
                  <a:pt x="4963609" y="3396303"/>
                  <a:pt x="4968377" y="3377230"/>
                  <a:pt x="4973146" y="3391535"/>
                </a:cubicBezTo>
                <a:cubicBezTo>
                  <a:pt x="4963609" y="3401667"/>
                  <a:pt x="4943941" y="3396303"/>
                  <a:pt x="4948709" y="3425508"/>
                </a:cubicBezTo>
                <a:cubicBezTo>
                  <a:pt x="4973146" y="3415375"/>
                  <a:pt x="4948709" y="3425508"/>
                  <a:pt x="4953477" y="3444581"/>
                </a:cubicBezTo>
                <a:cubicBezTo>
                  <a:pt x="4992813" y="3444581"/>
                  <a:pt x="4983277" y="3391535"/>
                  <a:pt x="5022019" y="3391535"/>
                </a:cubicBezTo>
                <a:cubicBezTo>
                  <a:pt x="5036323" y="3396899"/>
                  <a:pt x="5011887" y="3411203"/>
                  <a:pt x="5026787" y="3420739"/>
                </a:cubicBezTo>
                <a:cubicBezTo>
                  <a:pt x="5070892" y="3411203"/>
                  <a:pt x="5066123" y="3352793"/>
                  <a:pt x="5104865" y="3333721"/>
                </a:cubicBezTo>
                <a:cubicBezTo>
                  <a:pt x="5104865" y="3348621"/>
                  <a:pt x="5085197" y="3343854"/>
                  <a:pt x="5089965" y="3362926"/>
                </a:cubicBezTo>
                <a:cubicBezTo>
                  <a:pt x="5104269" y="3358158"/>
                  <a:pt x="5104269" y="3367694"/>
                  <a:pt x="5119169" y="3362926"/>
                </a:cubicBezTo>
                <a:cubicBezTo>
                  <a:pt x="5134069" y="3339086"/>
                  <a:pt x="5109633" y="3329550"/>
                  <a:pt x="5124533" y="3304517"/>
                </a:cubicBezTo>
                <a:close/>
                <a:moveTo>
                  <a:pt x="5677533" y="3285519"/>
                </a:moveTo>
                <a:cubicBezTo>
                  <a:pt x="5692423" y="3282166"/>
                  <a:pt x="5697005" y="3295577"/>
                  <a:pt x="5660351" y="3295577"/>
                </a:cubicBezTo>
                <a:cubicBezTo>
                  <a:pt x="5666460" y="3289617"/>
                  <a:pt x="5672569" y="3286637"/>
                  <a:pt x="5677533" y="3285519"/>
                </a:cubicBezTo>
                <a:close/>
                <a:moveTo>
                  <a:pt x="5191362" y="3223459"/>
                </a:moveTo>
                <a:cubicBezTo>
                  <a:pt x="5188307" y="3225843"/>
                  <a:pt x="5187115" y="3230611"/>
                  <a:pt x="5187115" y="3237763"/>
                </a:cubicBezTo>
                <a:cubicBezTo>
                  <a:pt x="5192479" y="3237763"/>
                  <a:pt x="5192479" y="3242532"/>
                  <a:pt x="5202015" y="3237763"/>
                </a:cubicBezTo>
                <a:cubicBezTo>
                  <a:pt x="5202015" y="3232995"/>
                  <a:pt x="5206783" y="3232995"/>
                  <a:pt x="5206783" y="3223459"/>
                </a:cubicBezTo>
                <a:cubicBezTo>
                  <a:pt x="5199333" y="3221074"/>
                  <a:pt x="5194416" y="3221074"/>
                  <a:pt x="5191362" y="3223459"/>
                </a:cubicBezTo>
                <a:close/>
                <a:moveTo>
                  <a:pt x="5821274" y="3203790"/>
                </a:moveTo>
                <a:cubicBezTo>
                  <a:pt x="5826043" y="3208559"/>
                  <a:pt x="5830810" y="3208559"/>
                  <a:pt x="5830810" y="3203790"/>
                </a:cubicBezTo>
                <a:cubicBezTo>
                  <a:pt x="5845711" y="3208559"/>
                  <a:pt x="5826043" y="3213326"/>
                  <a:pt x="5831407" y="3227631"/>
                </a:cubicBezTo>
                <a:cubicBezTo>
                  <a:pt x="5811738" y="3222863"/>
                  <a:pt x="5811738" y="3246704"/>
                  <a:pt x="5787302" y="3237167"/>
                </a:cubicBezTo>
                <a:cubicBezTo>
                  <a:pt x="5787302" y="3232399"/>
                  <a:pt x="5792069" y="3227631"/>
                  <a:pt x="5792069" y="3222863"/>
                </a:cubicBezTo>
                <a:cubicBezTo>
                  <a:pt x="5806374" y="3222863"/>
                  <a:pt x="5821274" y="3218095"/>
                  <a:pt x="5821274" y="3203790"/>
                </a:cubicBezTo>
                <a:close/>
                <a:moveTo>
                  <a:pt x="5733064" y="3199618"/>
                </a:moveTo>
                <a:cubicBezTo>
                  <a:pt x="5718759" y="3204386"/>
                  <a:pt x="5699091" y="3204386"/>
                  <a:pt x="5699091" y="3223459"/>
                </a:cubicBezTo>
                <a:cubicBezTo>
                  <a:pt x="5709223" y="3228226"/>
                  <a:pt x="5718759" y="3228226"/>
                  <a:pt x="5728297" y="3228823"/>
                </a:cubicBezTo>
                <a:cubicBezTo>
                  <a:pt x="5728297" y="3213923"/>
                  <a:pt x="5733064" y="3213923"/>
                  <a:pt x="5733064" y="3199618"/>
                </a:cubicBezTo>
                <a:close/>
                <a:moveTo>
                  <a:pt x="5582272" y="3189486"/>
                </a:moveTo>
                <a:cubicBezTo>
                  <a:pt x="5572736" y="3199022"/>
                  <a:pt x="5562603" y="3189486"/>
                  <a:pt x="5553067" y="3199022"/>
                </a:cubicBezTo>
                <a:cubicBezTo>
                  <a:pt x="5553067" y="3209154"/>
                  <a:pt x="5562603" y="3218690"/>
                  <a:pt x="5557836" y="3232995"/>
                </a:cubicBezTo>
                <a:cubicBezTo>
                  <a:pt x="5577503" y="3228226"/>
                  <a:pt x="5582272" y="3194254"/>
                  <a:pt x="5582272" y="3189486"/>
                </a:cubicBezTo>
                <a:close/>
                <a:moveTo>
                  <a:pt x="5743197" y="3179354"/>
                </a:moveTo>
                <a:cubicBezTo>
                  <a:pt x="5743197" y="3199022"/>
                  <a:pt x="5743197" y="3208559"/>
                  <a:pt x="5738428" y="3222863"/>
                </a:cubicBezTo>
                <a:cubicBezTo>
                  <a:pt x="5738428" y="3222863"/>
                  <a:pt x="5743197" y="3227631"/>
                  <a:pt x="5743197" y="3232399"/>
                </a:cubicBezTo>
                <a:cubicBezTo>
                  <a:pt x="5762269" y="3227631"/>
                  <a:pt x="5772401" y="3222863"/>
                  <a:pt x="5781937" y="3208559"/>
                </a:cubicBezTo>
                <a:cubicBezTo>
                  <a:pt x="5781937" y="3228226"/>
                  <a:pt x="5747965" y="3252068"/>
                  <a:pt x="5718759" y="3261007"/>
                </a:cubicBezTo>
                <a:cubicBezTo>
                  <a:pt x="5718759" y="3261007"/>
                  <a:pt x="5718759" y="3261007"/>
                  <a:pt x="5718759" y="3237167"/>
                </a:cubicBezTo>
                <a:cubicBezTo>
                  <a:pt x="5708627" y="3232399"/>
                  <a:pt x="5679423" y="3241935"/>
                  <a:pt x="5674655" y="3227631"/>
                </a:cubicBezTo>
                <a:cubicBezTo>
                  <a:pt x="5694323" y="3208559"/>
                  <a:pt x="5713992" y="3188890"/>
                  <a:pt x="5743197" y="3179354"/>
                </a:cubicBezTo>
                <a:close/>
                <a:moveTo>
                  <a:pt x="960775" y="3141208"/>
                </a:moveTo>
                <a:cubicBezTo>
                  <a:pt x="975676" y="3136441"/>
                  <a:pt x="975676" y="3145977"/>
                  <a:pt x="985212" y="3150744"/>
                </a:cubicBezTo>
                <a:cubicBezTo>
                  <a:pt x="980444" y="3160281"/>
                  <a:pt x="956007" y="3145977"/>
                  <a:pt x="956007" y="3165050"/>
                </a:cubicBezTo>
                <a:cubicBezTo>
                  <a:pt x="951239" y="3165050"/>
                  <a:pt x="960775" y="3145977"/>
                  <a:pt x="960775" y="3141208"/>
                </a:cubicBezTo>
                <a:close/>
                <a:moveTo>
                  <a:pt x="5811143" y="3136441"/>
                </a:moveTo>
                <a:cubicBezTo>
                  <a:pt x="5816507" y="3141208"/>
                  <a:pt x="5826043" y="3145977"/>
                  <a:pt x="5826043" y="3160281"/>
                </a:cubicBezTo>
                <a:cubicBezTo>
                  <a:pt x="5801607" y="3155513"/>
                  <a:pt x="5816507" y="3194254"/>
                  <a:pt x="5791474" y="3189486"/>
                </a:cubicBezTo>
                <a:cubicBezTo>
                  <a:pt x="5791474" y="3174586"/>
                  <a:pt x="5781937" y="3169817"/>
                  <a:pt x="5786705" y="3155513"/>
                </a:cubicBezTo>
                <a:cubicBezTo>
                  <a:pt x="5796241" y="3150744"/>
                  <a:pt x="5806374" y="3145977"/>
                  <a:pt x="5811143" y="3136441"/>
                </a:cubicBezTo>
                <a:close/>
                <a:moveTo>
                  <a:pt x="5358171" y="3112004"/>
                </a:moveTo>
                <a:cubicBezTo>
                  <a:pt x="5353403" y="3122136"/>
                  <a:pt x="5353403" y="3131672"/>
                  <a:pt x="5353403" y="3145977"/>
                </a:cubicBezTo>
                <a:cubicBezTo>
                  <a:pt x="5367707" y="3141208"/>
                  <a:pt x="5382607" y="3136441"/>
                  <a:pt x="5382607" y="3116772"/>
                </a:cubicBezTo>
                <a:cubicBezTo>
                  <a:pt x="5373071" y="3121540"/>
                  <a:pt x="5373071" y="3112004"/>
                  <a:pt x="5358171" y="3112004"/>
                </a:cubicBezTo>
                <a:close/>
                <a:moveTo>
                  <a:pt x="5665119" y="3107235"/>
                </a:moveTo>
                <a:cubicBezTo>
                  <a:pt x="5679423" y="3112600"/>
                  <a:pt x="5679423" y="3122136"/>
                  <a:pt x="5674655" y="3136441"/>
                </a:cubicBezTo>
                <a:cubicBezTo>
                  <a:pt x="5665119" y="3131672"/>
                  <a:pt x="5655582" y="3116772"/>
                  <a:pt x="5665119" y="3107235"/>
                </a:cubicBezTo>
                <a:close/>
                <a:moveTo>
                  <a:pt x="5592703" y="3101872"/>
                </a:moveTo>
                <a:cubicBezTo>
                  <a:pt x="5598216" y="3101275"/>
                  <a:pt x="5604325" y="3102467"/>
                  <a:pt x="5606709" y="3107235"/>
                </a:cubicBezTo>
                <a:cubicBezTo>
                  <a:pt x="5606709" y="3112004"/>
                  <a:pt x="5597173" y="3112004"/>
                  <a:pt x="5597173" y="3121540"/>
                </a:cubicBezTo>
                <a:cubicBezTo>
                  <a:pt x="5582272" y="3126308"/>
                  <a:pt x="5587041" y="3112004"/>
                  <a:pt x="5582272" y="3107235"/>
                </a:cubicBezTo>
                <a:cubicBezTo>
                  <a:pt x="5582272" y="3104852"/>
                  <a:pt x="5587189" y="3102468"/>
                  <a:pt x="5592703" y="3101872"/>
                </a:cubicBezTo>
                <a:close/>
                <a:moveTo>
                  <a:pt x="463699" y="3073859"/>
                </a:moveTo>
                <a:cubicBezTo>
                  <a:pt x="468468" y="3078627"/>
                  <a:pt x="478004" y="3088163"/>
                  <a:pt x="492904" y="3083395"/>
                </a:cubicBezTo>
                <a:cubicBezTo>
                  <a:pt x="483368" y="3131672"/>
                  <a:pt x="439262" y="3117368"/>
                  <a:pt x="414826" y="3131672"/>
                </a:cubicBezTo>
                <a:cubicBezTo>
                  <a:pt x="419595" y="3116772"/>
                  <a:pt x="439262" y="3116772"/>
                  <a:pt x="454163" y="3107832"/>
                </a:cubicBezTo>
                <a:cubicBezTo>
                  <a:pt x="448798" y="3092932"/>
                  <a:pt x="458932" y="3083395"/>
                  <a:pt x="463699" y="3073859"/>
                </a:cubicBezTo>
                <a:close/>
                <a:moveTo>
                  <a:pt x="605030" y="2998761"/>
                </a:moveTo>
                <a:cubicBezTo>
                  <a:pt x="610468" y="2998165"/>
                  <a:pt x="616577" y="2999357"/>
                  <a:pt x="624027" y="3001741"/>
                </a:cubicBezTo>
                <a:cubicBezTo>
                  <a:pt x="624027" y="3011278"/>
                  <a:pt x="619260" y="3016046"/>
                  <a:pt x="614491" y="3020814"/>
                </a:cubicBezTo>
                <a:cubicBezTo>
                  <a:pt x="600187" y="3020814"/>
                  <a:pt x="604955" y="3005913"/>
                  <a:pt x="590054" y="3006510"/>
                </a:cubicBezTo>
                <a:cubicBezTo>
                  <a:pt x="594823" y="3001741"/>
                  <a:pt x="599591" y="2999357"/>
                  <a:pt x="605030" y="2998761"/>
                </a:cubicBezTo>
                <a:close/>
                <a:moveTo>
                  <a:pt x="549768" y="2979465"/>
                </a:moveTo>
                <a:cubicBezTo>
                  <a:pt x="558429" y="2983265"/>
                  <a:pt x="568598" y="3001145"/>
                  <a:pt x="575750" y="2986841"/>
                </a:cubicBezTo>
                <a:cubicBezTo>
                  <a:pt x="600187" y="3005913"/>
                  <a:pt x="556081" y="3025582"/>
                  <a:pt x="580518" y="3039886"/>
                </a:cubicBezTo>
                <a:cubicBezTo>
                  <a:pt x="565618" y="3058959"/>
                  <a:pt x="531645" y="3063726"/>
                  <a:pt x="512572" y="3078031"/>
                </a:cubicBezTo>
                <a:cubicBezTo>
                  <a:pt x="517341" y="3058959"/>
                  <a:pt x="537009" y="3034522"/>
                  <a:pt x="532241" y="3020217"/>
                </a:cubicBezTo>
                <a:cubicBezTo>
                  <a:pt x="532241" y="3005913"/>
                  <a:pt x="551909" y="3010682"/>
                  <a:pt x="556678" y="3001146"/>
                </a:cubicBezTo>
                <a:cubicBezTo>
                  <a:pt x="556678" y="2991609"/>
                  <a:pt x="551314" y="2986841"/>
                  <a:pt x="541778" y="2982073"/>
                </a:cubicBezTo>
                <a:cubicBezTo>
                  <a:pt x="544162" y="2978497"/>
                  <a:pt x="546881" y="2978199"/>
                  <a:pt x="549768" y="2979465"/>
                </a:cubicBezTo>
                <a:close/>
                <a:moveTo>
                  <a:pt x="638927" y="2948100"/>
                </a:moveTo>
                <a:cubicBezTo>
                  <a:pt x="653828" y="2943332"/>
                  <a:pt x="643696" y="2962404"/>
                  <a:pt x="658597" y="2957637"/>
                </a:cubicBezTo>
                <a:cubicBezTo>
                  <a:pt x="658597" y="2971941"/>
                  <a:pt x="638927" y="2967173"/>
                  <a:pt x="629391" y="2967173"/>
                </a:cubicBezTo>
                <a:cubicBezTo>
                  <a:pt x="629391" y="2957637"/>
                  <a:pt x="638927" y="2957637"/>
                  <a:pt x="638927" y="2948100"/>
                </a:cubicBezTo>
                <a:close/>
                <a:moveTo>
                  <a:pt x="1014416" y="2943332"/>
                </a:moveTo>
                <a:cubicBezTo>
                  <a:pt x="1063290" y="2938564"/>
                  <a:pt x="1082958" y="2957637"/>
                  <a:pt x="1116932" y="2948100"/>
                </a:cubicBezTo>
                <a:cubicBezTo>
                  <a:pt x="1106799" y="2972537"/>
                  <a:pt x="1087726" y="2991609"/>
                  <a:pt x="1048390" y="2986841"/>
                </a:cubicBezTo>
                <a:cubicBezTo>
                  <a:pt x="1034086" y="2977305"/>
                  <a:pt x="1019185" y="2962404"/>
                  <a:pt x="1014416" y="2943332"/>
                </a:cubicBezTo>
                <a:close/>
                <a:moveTo>
                  <a:pt x="5713992" y="2938564"/>
                </a:moveTo>
                <a:cubicBezTo>
                  <a:pt x="5728892" y="2938564"/>
                  <a:pt x="5728892" y="2948100"/>
                  <a:pt x="5728892" y="2957637"/>
                </a:cubicBezTo>
                <a:cubicBezTo>
                  <a:pt x="5719356" y="2957637"/>
                  <a:pt x="5713992" y="2971941"/>
                  <a:pt x="5704455" y="2962404"/>
                </a:cubicBezTo>
                <a:cubicBezTo>
                  <a:pt x="5709223" y="2952868"/>
                  <a:pt x="5713992" y="2948100"/>
                  <a:pt x="5713992" y="2938564"/>
                </a:cubicBezTo>
                <a:close/>
                <a:moveTo>
                  <a:pt x="5772401" y="2904591"/>
                </a:moveTo>
                <a:cubicBezTo>
                  <a:pt x="5772401" y="2924259"/>
                  <a:pt x="5758097" y="2938564"/>
                  <a:pt x="5747965" y="2952868"/>
                </a:cubicBezTo>
                <a:cubicBezTo>
                  <a:pt x="5738428" y="2942736"/>
                  <a:pt x="5733661" y="2928431"/>
                  <a:pt x="5738428" y="2918895"/>
                </a:cubicBezTo>
                <a:cubicBezTo>
                  <a:pt x="5747965" y="2914127"/>
                  <a:pt x="5762865" y="2909359"/>
                  <a:pt x="5772401" y="2904591"/>
                </a:cubicBezTo>
                <a:close/>
                <a:moveTo>
                  <a:pt x="512572" y="2895055"/>
                </a:moveTo>
                <a:cubicBezTo>
                  <a:pt x="502440" y="2914127"/>
                  <a:pt x="488136" y="2938564"/>
                  <a:pt x="463699" y="2943332"/>
                </a:cubicBezTo>
                <a:cubicBezTo>
                  <a:pt x="468468" y="2919491"/>
                  <a:pt x="482772" y="2895055"/>
                  <a:pt x="512572" y="2895055"/>
                </a:cubicBezTo>
                <a:close/>
                <a:moveTo>
                  <a:pt x="5650815" y="2865850"/>
                </a:moveTo>
                <a:cubicBezTo>
                  <a:pt x="5669887" y="2885519"/>
                  <a:pt x="5616245" y="2909359"/>
                  <a:pt x="5592405" y="2914127"/>
                </a:cubicBezTo>
                <a:cubicBezTo>
                  <a:pt x="5592405" y="2880155"/>
                  <a:pt x="5626377" y="2880155"/>
                  <a:pt x="5650815" y="2865850"/>
                </a:cubicBezTo>
                <a:close/>
                <a:moveTo>
                  <a:pt x="646378" y="2841413"/>
                </a:moveTo>
                <a:cubicBezTo>
                  <a:pt x="652487" y="2840817"/>
                  <a:pt x="658596" y="2842009"/>
                  <a:pt x="663364" y="2846777"/>
                </a:cubicBezTo>
                <a:cubicBezTo>
                  <a:pt x="658597" y="2846777"/>
                  <a:pt x="624623" y="2861082"/>
                  <a:pt x="629391" y="2846777"/>
                </a:cubicBezTo>
                <a:cubicBezTo>
                  <a:pt x="634159" y="2844393"/>
                  <a:pt x="640269" y="2842009"/>
                  <a:pt x="646378" y="2841413"/>
                </a:cubicBezTo>
                <a:close/>
                <a:moveTo>
                  <a:pt x="790316" y="2822937"/>
                </a:moveTo>
                <a:cubicBezTo>
                  <a:pt x="790316" y="2842009"/>
                  <a:pt x="765879" y="2861082"/>
                  <a:pt x="746210" y="2851546"/>
                </a:cubicBezTo>
                <a:cubicBezTo>
                  <a:pt x="741443" y="2851546"/>
                  <a:pt x="741443" y="2856314"/>
                  <a:pt x="736674" y="2856314"/>
                </a:cubicBezTo>
                <a:cubicBezTo>
                  <a:pt x="731906" y="2875982"/>
                  <a:pt x="741443" y="2885519"/>
                  <a:pt x="741443" y="2899823"/>
                </a:cubicBezTo>
                <a:cubicBezTo>
                  <a:pt x="731906" y="2904591"/>
                  <a:pt x="712237" y="2904591"/>
                  <a:pt x="707470" y="2918895"/>
                </a:cubicBezTo>
                <a:cubicBezTo>
                  <a:pt x="697337" y="2914127"/>
                  <a:pt x="717006" y="2904591"/>
                  <a:pt x="717006" y="2895055"/>
                </a:cubicBezTo>
                <a:cubicBezTo>
                  <a:pt x="707470" y="2880750"/>
                  <a:pt x="702701" y="2885519"/>
                  <a:pt x="687801" y="2885519"/>
                </a:cubicBezTo>
                <a:cubicBezTo>
                  <a:pt x="712237" y="2856910"/>
                  <a:pt x="746210" y="2832473"/>
                  <a:pt x="790316" y="2822937"/>
                </a:cubicBezTo>
                <a:close/>
                <a:moveTo>
                  <a:pt x="5392143" y="2788964"/>
                </a:moveTo>
                <a:cubicBezTo>
                  <a:pt x="5358171" y="2784196"/>
                  <a:pt x="5314065" y="2803268"/>
                  <a:pt x="5314065" y="2846777"/>
                </a:cubicBezTo>
                <a:cubicBezTo>
                  <a:pt x="5348039" y="2837241"/>
                  <a:pt x="5377839" y="2817573"/>
                  <a:pt x="5392143" y="2788964"/>
                </a:cubicBezTo>
                <a:close/>
                <a:moveTo>
                  <a:pt x="5631145" y="2764527"/>
                </a:moveTo>
                <a:cubicBezTo>
                  <a:pt x="5611477" y="2759759"/>
                  <a:pt x="5596577" y="2788964"/>
                  <a:pt x="5611477" y="2793732"/>
                </a:cubicBezTo>
                <a:cubicBezTo>
                  <a:pt x="5616245" y="2784196"/>
                  <a:pt x="5631145" y="2779428"/>
                  <a:pt x="5631145" y="2764527"/>
                </a:cubicBezTo>
                <a:close/>
                <a:moveTo>
                  <a:pt x="746806" y="2745455"/>
                </a:moveTo>
                <a:cubicBezTo>
                  <a:pt x="741443" y="2779428"/>
                  <a:pt x="707470" y="2788964"/>
                  <a:pt x="678264" y="2798500"/>
                </a:cubicBezTo>
                <a:cubicBezTo>
                  <a:pt x="707470" y="2788964"/>
                  <a:pt x="707470" y="2745455"/>
                  <a:pt x="746806" y="2745455"/>
                </a:cubicBezTo>
                <a:close/>
                <a:moveTo>
                  <a:pt x="648463" y="2745455"/>
                </a:moveTo>
                <a:cubicBezTo>
                  <a:pt x="643696" y="2759759"/>
                  <a:pt x="629391" y="2764527"/>
                  <a:pt x="624027" y="2774659"/>
                </a:cubicBezTo>
                <a:cubicBezTo>
                  <a:pt x="614491" y="2764527"/>
                  <a:pt x="633563" y="2745455"/>
                  <a:pt x="648463" y="2745455"/>
                </a:cubicBezTo>
                <a:close/>
                <a:moveTo>
                  <a:pt x="5362939" y="2735919"/>
                </a:moveTo>
                <a:cubicBezTo>
                  <a:pt x="5348039" y="2735919"/>
                  <a:pt x="5343270" y="2750223"/>
                  <a:pt x="5338503" y="2754991"/>
                </a:cubicBezTo>
                <a:cubicBezTo>
                  <a:pt x="5353403" y="2754991"/>
                  <a:pt x="5362939" y="2750223"/>
                  <a:pt x="5362939" y="2735919"/>
                </a:cubicBezTo>
                <a:close/>
                <a:moveTo>
                  <a:pt x="4967782" y="2678106"/>
                </a:moveTo>
                <a:cubicBezTo>
                  <a:pt x="4953477" y="2692410"/>
                  <a:pt x="4924272" y="2687642"/>
                  <a:pt x="4914141" y="2711482"/>
                </a:cubicBezTo>
                <a:cubicBezTo>
                  <a:pt x="4923677" y="2706715"/>
                  <a:pt x="4938577" y="2706715"/>
                  <a:pt x="4943345" y="2701946"/>
                </a:cubicBezTo>
                <a:cubicBezTo>
                  <a:pt x="4929041" y="2692410"/>
                  <a:pt x="4972549" y="2697178"/>
                  <a:pt x="4967782" y="2678106"/>
                </a:cubicBezTo>
                <a:close/>
                <a:moveTo>
                  <a:pt x="5610192" y="2640863"/>
                </a:moveTo>
                <a:cubicBezTo>
                  <a:pt x="5578733" y="2641786"/>
                  <a:pt x="5545766" y="2666930"/>
                  <a:pt x="5523863" y="2692410"/>
                </a:cubicBezTo>
                <a:cubicBezTo>
                  <a:pt x="5508962" y="2692410"/>
                  <a:pt x="5519095" y="2673337"/>
                  <a:pt x="5504195" y="2678106"/>
                </a:cubicBezTo>
                <a:cubicBezTo>
                  <a:pt x="5485121" y="2682873"/>
                  <a:pt x="5489890" y="2706715"/>
                  <a:pt x="5465454" y="2701946"/>
                </a:cubicBezTo>
                <a:cubicBezTo>
                  <a:pt x="5460685" y="2735322"/>
                  <a:pt x="5436249" y="2745455"/>
                  <a:pt x="5416580" y="2764527"/>
                </a:cubicBezTo>
                <a:cubicBezTo>
                  <a:pt x="5430885" y="2778832"/>
                  <a:pt x="5440421" y="2754991"/>
                  <a:pt x="5455321" y="2754991"/>
                </a:cubicBezTo>
                <a:cubicBezTo>
                  <a:pt x="5445785" y="2765123"/>
                  <a:pt x="5455321" y="2774659"/>
                  <a:pt x="5455321" y="2788964"/>
                </a:cubicBezTo>
                <a:cubicBezTo>
                  <a:pt x="5519095" y="2779428"/>
                  <a:pt x="5611477" y="2760355"/>
                  <a:pt x="5611477" y="2673337"/>
                </a:cubicBezTo>
                <a:cubicBezTo>
                  <a:pt x="5626377" y="2673337"/>
                  <a:pt x="5631145" y="2653669"/>
                  <a:pt x="5640682" y="2648900"/>
                </a:cubicBezTo>
                <a:cubicBezTo>
                  <a:pt x="5630997" y="2642940"/>
                  <a:pt x="5620678" y="2640556"/>
                  <a:pt x="5610192" y="2640863"/>
                </a:cubicBezTo>
                <a:close/>
                <a:moveTo>
                  <a:pt x="4638176" y="2616018"/>
                </a:moveTo>
                <a:cubicBezTo>
                  <a:pt x="4632784" y="2614593"/>
                  <a:pt x="4621944" y="2620292"/>
                  <a:pt x="4621497" y="2620292"/>
                </a:cubicBezTo>
                <a:cubicBezTo>
                  <a:pt x="4611961" y="2634597"/>
                  <a:pt x="4650701" y="2634597"/>
                  <a:pt x="4641165" y="2620292"/>
                </a:cubicBezTo>
                <a:cubicBezTo>
                  <a:pt x="4641165" y="2617759"/>
                  <a:pt x="4639973" y="2616492"/>
                  <a:pt x="4638176" y="2616018"/>
                </a:cubicBezTo>
                <a:close/>
                <a:moveTo>
                  <a:pt x="687801" y="2610755"/>
                </a:moveTo>
                <a:cubicBezTo>
                  <a:pt x="697337" y="2610755"/>
                  <a:pt x="692569" y="2625060"/>
                  <a:pt x="697337" y="2625060"/>
                </a:cubicBezTo>
                <a:cubicBezTo>
                  <a:pt x="697337" y="2639364"/>
                  <a:pt x="663364" y="2639364"/>
                  <a:pt x="672901" y="2615524"/>
                </a:cubicBezTo>
                <a:cubicBezTo>
                  <a:pt x="678264" y="2615524"/>
                  <a:pt x="683033" y="2615524"/>
                  <a:pt x="687801" y="2610755"/>
                </a:cubicBezTo>
                <a:close/>
                <a:moveTo>
                  <a:pt x="5747965" y="2610160"/>
                </a:moveTo>
                <a:cubicBezTo>
                  <a:pt x="5733661" y="2610160"/>
                  <a:pt x="5728297" y="2620292"/>
                  <a:pt x="5728297" y="2629233"/>
                </a:cubicBezTo>
                <a:cubicBezTo>
                  <a:pt x="5738428" y="2629233"/>
                  <a:pt x="5743197" y="2624464"/>
                  <a:pt x="5747965" y="2610160"/>
                </a:cubicBezTo>
                <a:close/>
                <a:moveTo>
                  <a:pt x="5660351" y="2605391"/>
                </a:moveTo>
                <a:cubicBezTo>
                  <a:pt x="5669887" y="2634597"/>
                  <a:pt x="5640682" y="2625060"/>
                  <a:pt x="5645449" y="2648900"/>
                </a:cubicBezTo>
                <a:cubicBezTo>
                  <a:pt x="5660351" y="2639364"/>
                  <a:pt x="5680019" y="2629828"/>
                  <a:pt x="5680019" y="2605391"/>
                </a:cubicBezTo>
                <a:cubicBezTo>
                  <a:pt x="5680019" y="2605391"/>
                  <a:pt x="5680019" y="2605391"/>
                  <a:pt x="5660351" y="2605391"/>
                </a:cubicBezTo>
                <a:close/>
                <a:moveTo>
                  <a:pt x="4826526" y="2542810"/>
                </a:moveTo>
                <a:cubicBezTo>
                  <a:pt x="4812221" y="2538042"/>
                  <a:pt x="4787785" y="2552346"/>
                  <a:pt x="4783017" y="2562479"/>
                </a:cubicBezTo>
                <a:cubicBezTo>
                  <a:pt x="4787785" y="2562479"/>
                  <a:pt x="4792553" y="2567246"/>
                  <a:pt x="4792553" y="2572015"/>
                </a:cubicBezTo>
                <a:cubicBezTo>
                  <a:pt x="4806857" y="2566651"/>
                  <a:pt x="4821757" y="2561882"/>
                  <a:pt x="4826526" y="2542810"/>
                </a:cubicBezTo>
                <a:close/>
                <a:moveTo>
                  <a:pt x="5480000" y="2506537"/>
                </a:moveTo>
                <a:cubicBezTo>
                  <a:pt x="5468098" y="2511147"/>
                  <a:pt x="5461728" y="2531932"/>
                  <a:pt x="5436249" y="2527909"/>
                </a:cubicBezTo>
                <a:cubicBezTo>
                  <a:pt x="5436249" y="2542810"/>
                  <a:pt x="5441017" y="2552346"/>
                  <a:pt x="5445785" y="2561882"/>
                </a:cubicBezTo>
                <a:cubicBezTo>
                  <a:pt x="5465454" y="2547578"/>
                  <a:pt x="5494659" y="2542810"/>
                  <a:pt x="5494659" y="2508837"/>
                </a:cubicBezTo>
                <a:cubicBezTo>
                  <a:pt x="5488550" y="2505261"/>
                  <a:pt x="5483967" y="2505000"/>
                  <a:pt x="5480000" y="2506537"/>
                </a:cubicBezTo>
                <a:close/>
                <a:moveTo>
                  <a:pt x="795084" y="2494533"/>
                </a:moveTo>
                <a:cubicBezTo>
                  <a:pt x="809388" y="2508837"/>
                  <a:pt x="780183" y="2523737"/>
                  <a:pt x="780183" y="2538042"/>
                </a:cubicBezTo>
                <a:cubicBezTo>
                  <a:pt x="780183" y="2538042"/>
                  <a:pt x="780183" y="2538042"/>
                  <a:pt x="750979" y="2538042"/>
                </a:cubicBezTo>
                <a:cubicBezTo>
                  <a:pt x="765879" y="2518373"/>
                  <a:pt x="790316" y="2513606"/>
                  <a:pt x="795084" y="2494533"/>
                </a:cubicBezTo>
                <a:close/>
                <a:moveTo>
                  <a:pt x="1195009" y="2484997"/>
                </a:moveTo>
                <a:cubicBezTo>
                  <a:pt x="1184877" y="2484997"/>
                  <a:pt x="1175341" y="2489764"/>
                  <a:pt x="1175341" y="2499301"/>
                </a:cubicBezTo>
                <a:cubicBezTo>
                  <a:pt x="1189645" y="2499301"/>
                  <a:pt x="1195009" y="2499301"/>
                  <a:pt x="1195009" y="2484997"/>
                </a:cubicBezTo>
                <a:close/>
                <a:moveTo>
                  <a:pt x="6016171" y="2480228"/>
                </a:moveTo>
                <a:cubicBezTo>
                  <a:pt x="6006634" y="2518970"/>
                  <a:pt x="5948225" y="2533273"/>
                  <a:pt x="5908889" y="2552346"/>
                </a:cubicBezTo>
                <a:cubicBezTo>
                  <a:pt x="5874320" y="2571418"/>
                  <a:pt x="5845115" y="2595855"/>
                  <a:pt x="5811143" y="2600624"/>
                </a:cubicBezTo>
                <a:cubicBezTo>
                  <a:pt x="5835579" y="2547578"/>
                  <a:pt x="5928557" y="2542810"/>
                  <a:pt x="5938093" y="2528506"/>
                </a:cubicBezTo>
                <a:cubicBezTo>
                  <a:pt x="5942861" y="2509433"/>
                  <a:pt x="5996503" y="2499301"/>
                  <a:pt x="6016171" y="2480228"/>
                </a:cubicBezTo>
                <a:close/>
                <a:moveTo>
                  <a:pt x="6142526" y="2461155"/>
                </a:moveTo>
                <a:cubicBezTo>
                  <a:pt x="6137757" y="2475460"/>
                  <a:pt x="6118685" y="2475460"/>
                  <a:pt x="6103785" y="2480228"/>
                </a:cubicBezTo>
                <a:cubicBezTo>
                  <a:pt x="6108553" y="2465328"/>
                  <a:pt x="6123454" y="2460560"/>
                  <a:pt x="6142526" y="2461155"/>
                </a:cubicBezTo>
                <a:close/>
                <a:moveTo>
                  <a:pt x="5226453" y="2461155"/>
                </a:moveTo>
                <a:cubicBezTo>
                  <a:pt x="5211551" y="2456388"/>
                  <a:pt x="5206783" y="2465924"/>
                  <a:pt x="5202015" y="2475460"/>
                </a:cubicBezTo>
                <a:cubicBezTo>
                  <a:pt x="5206783" y="2480228"/>
                  <a:pt x="5226453" y="2470692"/>
                  <a:pt x="5226453" y="2461155"/>
                </a:cubicBezTo>
                <a:close/>
                <a:moveTo>
                  <a:pt x="4622987" y="2454749"/>
                </a:moveTo>
                <a:cubicBezTo>
                  <a:pt x="4616878" y="2453557"/>
                  <a:pt x="4609577" y="2456090"/>
                  <a:pt x="4607193" y="2461155"/>
                </a:cubicBezTo>
                <a:cubicBezTo>
                  <a:pt x="4607193" y="2465924"/>
                  <a:pt x="4622093" y="2484997"/>
                  <a:pt x="4626861" y="2475460"/>
                </a:cubicBezTo>
                <a:cubicBezTo>
                  <a:pt x="4622093" y="2475460"/>
                  <a:pt x="4622093" y="2470692"/>
                  <a:pt x="4622093" y="2470692"/>
                </a:cubicBezTo>
                <a:cubicBezTo>
                  <a:pt x="4622093" y="2470692"/>
                  <a:pt x="4622093" y="2470692"/>
                  <a:pt x="4631629" y="2470692"/>
                </a:cubicBezTo>
                <a:cubicBezTo>
                  <a:pt x="4634013" y="2460858"/>
                  <a:pt x="4629096" y="2455941"/>
                  <a:pt x="4622987" y="2454749"/>
                </a:cubicBezTo>
                <a:close/>
                <a:moveTo>
                  <a:pt x="1224215" y="2451620"/>
                </a:moveTo>
                <a:cubicBezTo>
                  <a:pt x="1214678" y="2451620"/>
                  <a:pt x="1214678" y="2461155"/>
                  <a:pt x="1199777" y="2456388"/>
                </a:cubicBezTo>
                <a:cubicBezTo>
                  <a:pt x="1199777" y="2465924"/>
                  <a:pt x="1204545" y="2465924"/>
                  <a:pt x="1204545" y="2475460"/>
                </a:cubicBezTo>
                <a:cubicBezTo>
                  <a:pt x="1214081" y="2470692"/>
                  <a:pt x="1228982" y="2465328"/>
                  <a:pt x="1224215" y="2451620"/>
                </a:cubicBezTo>
                <a:close/>
                <a:moveTo>
                  <a:pt x="5743197" y="2422415"/>
                </a:moveTo>
                <a:cubicBezTo>
                  <a:pt x="5738428" y="2427184"/>
                  <a:pt x="5733661" y="2436720"/>
                  <a:pt x="5738428" y="2446255"/>
                </a:cubicBezTo>
                <a:cubicBezTo>
                  <a:pt x="5752733" y="2446255"/>
                  <a:pt x="5762865" y="2441488"/>
                  <a:pt x="5762865" y="2427184"/>
                </a:cubicBezTo>
                <a:cubicBezTo>
                  <a:pt x="5752733" y="2431951"/>
                  <a:pt x="5752733" y="2422415"/>
                  <a:pt x="5743197" y="2422415"/>
                </a:cubicBezTo>
                <a:close/>
                <a:moveTo>
                  <a:pt x="670219" y="2421819"/>
                </a:moveTo>
                <a:cubicBezTo>
                  <a:pt x="683033" y="2420031"/>
                  <a:pt x="695251" y="2422415"/>
                  <a:pt x="702701" y="2431951"/>
                </a:cubicBezTo>
                <a:cubicBezTo>
                  <a:pt x="678264" y="2446852"/>
                  <a:pt x="688397" y="2495128"/>
                  <a:pt x="668728" y="2514201"/>
                </a:cubicBezTo>
                <a:cubicBezTo>
                  <a:pt x="638927" y="2509433"/>
                  <a:pt x="619855" y="2518970"/>
                  <a:pt x="600187" y="2528506"/>
                </a:cubicBezTo>
                <a:cubicBezTo>
                  <a:pt x="614491" y="2508837"/>
                  <a:pt x="638927" y="2504069"/>
                  <a:pt x="649060" y="2480228"/>
                </a:cubicBezTo>
                <a:cubicBezTo>
                  <a:pt x="638927" y="2470692"/>
                  <a:pt x="653828" y="2455791"/>
                  <a:pt x="634160" y="2436720"/>
                </a:cubicBezTo>
                <a:cubicBezTo>
                  <a:pt x="643994" y="2429567"/>
                  <a:pt x="657404" y="2423607"/>
                  <a:pt x="670219" y="2421819"/>
                </a:cubicBezTo>
                <a:close/>
                <a:moveTo>
                  <a:pt x="5485121" y="2407515"/>
                </a:moveTo>
                <a:cubicBezTo>
                  <a:pt x="5465454" y="2402747"/>
                  <a:pt x="5455321" y="2417051"/>
                  <a:pt x="5460685" y="2441488"/>
                </a:cubicBezTo>
                <a:cubicBezTo>
                  <a:pt x="5480354" y="2441488"/>
                  <a:pt x="5485121" y="2421819"/>
                  <a:pt x="5485121" y="2407515"/>
                </a:cubicBezTo>
                <a:close/>
                <a:moveTo>
                  <a:pt x="6328734" y="2363605"/>
                </a:moveTo>
                <a:cubicBezTo>
                  <a:pt x="6338056" y="2363782"/>
                  <a:pt x="6347853" y="2365645"/>
                  <a:pt x="6357687" y="2369370"/>
                </a:cubicBezTo>
                <a:cubicBezTo>
                  <a:pt x="6362455" y="2383674"/>
                  <a:pt x="6347555" y="2383674"/>
                  <a:pt x="6342787" y="2393211"/>
                </a:cubicBezTo>
                <a:cubicBezTo>
                  <a:pt x="6303451" y="2388442"/>
                  <a:pt x="6293913" y="2378906"/>
                  <a:pt x="6269477" y="2402747"/>
                </a:cubicBezTo>
                <a:cubicBezTo>
                  <a:pt x="6277076" y="2377714"/>
                  <a:pt x="6300768" y="2363074"/>
                  <a:pt x="6328734" y="2363605"/>
                </a:cubicBezTo>
                <a:close/>
                <a:moveTo>
                  <a:pt x="645661" y="2361221"/>
                </a:moveTo>
                <a:cubicBezTo>
                  <a:pt x="648501" y="2361100"/>
                  <a:pt x="651295" y="2362068"/>
                  <a:pt x="653828" y="2364602"/>
                </a:cubicBezTo>
                <a:cubicBezTo>
                  <a:pt x="649060" y="2374138"/>
                  <a:pt x="639524" y="2378906"/>
                  <a:pt x="624623" y="2378906"/>
                </a:cubicBezTo>
                <a:cubicBezTo>
                  <a:pt x="628199" y="2371754"/>
                  <a:pt x="637140" y="2361584"/>
                  <a:pt x="645661" y="2361221"/>
                </a:cubicBezTo>
                <a:close/>
                <a:moveTo>
                  <a:pt x="5111440" y="2360653"/>
                </a:moveTo>
                <a:cubicBezTo>
                  <a:pt x="5109372" y="2360728"/>
                  <a:pt x="5107249" y="2361622"/>
                  <a:pt x="5104865" y="2364006"/>
                </a:cubicBezTo>
                <a:cubicBezTo>
                  <a:pt x="5099501" y="2378906"/>
                  <a:pt x="5109633" y="2374138"/>
                  <a:pt x="5109633" y="2383078"/>
                </a:cubicBezTo>
                <a:cubicBezTo>
                  <a:pt x="5124533" y="2378310"/>
                  <a:pt x="5134069" y="2378310"/>
                  <a:pt x="5134069" y="2364006"/>
                </a:cubicBezTo>
                <a:cubicBezTo>
                  <a:pt x="5123341" y="2367582"/>
                  <a:pt x="5117642" y="2360429"/>
                  <a:pt x="5111440" y="2360653"/>
                </a:cubicBezTo>
                <a:close/>
                <a:moveTo>
                  <a:pt x="6255172" y="2354469"/>
                </a:moveTo>
                <a:cubicBezTo>
                  <a:pt x="6269477" y="2369370"/>
                  <a:pt x="6240272" y="2374138"/>
                  <a:pt x="6235505" y="2383674"/>
                </a:cubicBezTo>
                <a:cubicBezTo>
                  <a:pt x="6221200" y="2368774"/>
                  <a:pt x="6255172" y="2368774"/>
                  <a:pt x="6255172" y="2354469"/>
                </a:cubicBezTo>
                <a:close/>
                <a:moveTo>
                  <a:pt x="4831293" y="2349702"/>
                </a:moveTo>
                <a:cubicBezTo>
                  <a:pt x="4812221" y="2349702"/>
                  <a:pt x="4812221" y="2359238"/>
                  <a:pt x="4802089" y="2368774"/>
                </a:cubicBezTo>
                <a:cubicBezTo>
                  <a:pt x="4821757" y="2373542"/>
                  <a:pt x="4821757" y="2359238"/>
                  <a:pt x="4831293" y="2349702"/>
                </a:cubicBezTo>
                <a:close/>
                <a:moveTo>
                  <a:pt x="1175341" y="2349702"/>
                </a:moveTo>
                <a:cubicBezTo>
                  <a:pt x="1121699" y="2359833"/>
                  <a:pt x="1077594" y="2369370"/>
                  <a:pt x="1092495" y="2431951"/>
                </a:cubicBezTo>
                <a:cubicBezTo>
                  <a:pt x="1106799" y="2436720"/>
                  <a:pt x="1106799" y="2451024"/>
                  <a:pt x="1121699" y="2451024"/>
                </a:cubicBezTo>
                <a:cubicBezTo>
                  <a:pt x="1160441" y="2441488"/>
                  <a:pt x="1180109" y="2388442"/>
                  <a:pt x="1175341" y="2349702"/>
                </a:cubicBezTo>
                <a:close/>
                <a:moveTo>
                  <a:pt x="5051223" y="2330629"/>
                </a:moveTo>
                <a:cubicBezTo>
                  <a:pt x="5045859" y="2335397"/>
                  <a:pt x="5045859" y="2344933"/>
                  <a:pt x="5046455" y="2354469"/>
                </a:cubicBezTo>
                <a:cubicBezTo>
                  <a:pt x="5061355" y="2354469"/>
                  <a:pt x="5070892" y="2354469"/>
                  <a:pt x="5070892" y="2340165"/>
                </a:cubicBezTo>
                <a:cubicBezTo>
                  <a:pt x="5055991" y="2344933"/>
                  <a:pt x="5060759" y="2325861"/>
                  <a:pt x="5051223" y="2330629"/>
                </a:cubicBezTo>
                <a:close/>
                <a:moveTo>
                  <a:pt x="4982682" y="2325861"/>
                </a:moveTo>
                <a:cubicBezTo>
                  <a:pt x="4977913" y="2354469"/>
                  <a:pt x="4948709" y="2354469"/>
                  <a:pt x="4944537" y="2379502"/>
                </a:cubicBezTo>
                <a:cubicBezTo>
                  <a:pt x="4958841" y="2384270"/>
                  <a:pt x="4949305" y="2393806"/>
                  <a:pt x="4949305" y="2403343"/>
                </a:cubicBezTo>
                <a:cubicBezTo>
                  <a:pt x="4963609" y="2397978"/>
                  <a:pt x="4983277" y="2383674"/>
                  <a:pt x="4983277" y="2374138"/>
                </a:cubicBezTo>
                <a:cubicBezTo>
                  <a:pt x="4983277" y="2388442"/>
                  <a:pt x="5002349" y="2383674"/>
                  <a:pt x="5017251" y="2383674"/>
                </a:cubicBezTo>
                <a:cubicBezTo>
                  <a:pt x="5031555" y="2364006"/>
                  <a:pt x="5011887" y="2364006"/>
                  <a:pt x="5026787" y="2344933"/>
                </a:cubicBezTo>
                <a:cubicBezTo>
                  <a:pt x="5007118" y="2344933"/>
                  <a:pt x="5002349" y="2325861"/>
                  <a:pt x="4982682" y="2325861"/>
                </a:cubicBezTo>
                <a:close/>
                <a:moveTo>
                  <a:pt x="4685270" y="2204869"/>
                </a:moveTo>
                <a:cubicBezTo>
                  <a:pt x="4660835" y="2214406"/>
                  <a:pt x="4636397" y="2229306"/>
                  <a:pt x="4611961" y="2243611"/>
                </a:cubicBezTo>
                <a:cubicBezTo>
                  <a:pt x="4607193" y="2272815"/>
                  <a:pt x="4582756" y="2272815"/>
                  <a:pt x="4577392" y="2300232"/>
                </a:cubicBezTo>
                <a:cubicBezTo>
                  <a:pt x="4601829" y="2305001"/>
                  <a:pt x="4596463" y="2319901"/>
                  <a:pt x="4586927" y="2338973"/>
                </a:cubicBezTo>
                <a:cubicBezTo>
                  <a:pt x="4601829" y="2338973"/>
                  <a:pt x="4611365" y="2338973"/>
                  <a:pt x="4611365" y="2348510"/>
                </a:cubicBezTo>
                <a:cubicBezTo>
                  <a:pt x="4601829" y="2358045"/>
                  <a:pt x="4596463" y="2343741"/>
                  <a:pt x="4586927" y="2348510"/>
                </a:cubicBezTo>
                <a:cubicBezTo>
                  <a:pt x="4567856" y="2387250"/>
                  <a:pt x="4621497" y="2392018"/>
                  <a:pt x="4631033" y="2396787"/>
                </a:cubicBezTo>
                <a:cubicBezTo>
                  <a:pt x="4645933" y="2406918"/>
                  <a:pt x="4621497" y="2411687"/>
                  <a:pt x="4626265" y="2430759"/>
                </a:cubicBezTo>
                <a:cubicBezTo>
                  <a:pt x="4636397" y="2435527"/>
                  <a:pt x="4631629" y="2421223"/>
                  <a:pt x="4641165" y="2421223"/>
                </a:cubicBezTo>
                <a:cubicBezTo>
                  <a:pt x="4651299" y="2445660"/>
                  <a:pt x="4656066" y="2425991"/>
                  <a:pt x="4656066" y="2455196"/>
                </a:cubicBezTo>
                <a:cubicBezTo>
                  <a:pt x="4694806" y="2455196"/>
                  <a:pt x="4675139" y="2411687"/>
                  <a:pt x="4694806" y="2402151"/>
                </a:cubicBezTo>
                <a:cubicBezTo>
                  <a:pt x="4704342" y="2402151"/>
                  <a:pt x="4699575" y="2406918"/>
                  <a:pt x="4704342" y="2411687"/>
                </a:cubicBezTo>
                <a:cubicBezTo>
                  <a:pt x="4704342" y="2382482"/>
                  <a:pt x="4728780" y="2402151"/>
                  <a:pt x="4728780" y="2368178"/>
                </a:cubicBezTo>
                <a:cubicBezTo>
                  <a:pt x="4699575" y="2363410"/>
                  <a:pt x="4670370" y="2397382"/>
                  <a:pt x="4641165" y="2406918"/>
                </a:cubicBezTo>
                <a:cubicBezTo>
                  <a:pt x="4641165" y="2397382"/>
                  <a:pt x="4641165" y="2392614"/>
                  <a:pt x="4636397" y="2387847"/>
                </a:cubicBezTo>
                <a:cubicBezTo>
                  <a:pt x="4670370" y="2378310"/>
                  <a:pt x="4655470" y="2320496"/>
                  <a:pt x="4699575" y="2325265"/>
                </a:cubicBezTo>
                <a:cubicBezTo>
                  <a:pt x="4704939" y="2296060"/>
                  <a:pt x="4728780" y="2286524"/>
                  <a:pt x="4743680" y="2272220"/>
                </a:cubicBezTo>
                <a:cubicBezTo>
                  <a:pt x="4743680" y="2272220"/>
                  <a:pt x="4738911" y="2267451"/>
                  <a:pt x="4738911" y="2262683"/>
                </a:cubicBezTo>
                <a:cubicBezTo>
                  <a:pt x="4724607" y="2262683"/>
                  <a:pt x="4729375" y="2267451"/>
                  <a:pt x="4709707" y="2272220"/>
                </a:cubicBezTo>
                <a:cubicBezTo>
                  <a:pt x="4714475" y="2248379"/>
                  <a:pt x="4690039" y="2267451"/>
                  <a:pt x="4685270" y="2257915"/>
                </a:cubicBezTo>
                <a:cubicBezTo>
                  <a:pt x="4694806" y="2247783"/>
                  <a:pt x="4709707" y="2243014"/>
                  <a:pt x="4709707" y="2228710"/>
                </a:cubicBezTo>
                <a:cubicBezTo>
                  <a:pt x="4700171" y="2228710"/>
                  <a:pt x="4690039" y="2214406"/>
                  <a:pt x="4685270" y="2204869"/>
                </a:cubicBezTo>
                <a:close/>
                <a:moveTo>
                  <a:pt x="784327" y="2192056"/>
                </a:moveTo>
                <a:cubicBezTo>
                  <a:pt x="781934" y="2192056"/>
                  <a:pt x="779140" y="2192950"/>
                  <a:pt x="775415" y="2195334"/>
                </a:cubicBezTo>
                <a:cubicBezTo>
                  <a:pt x="770647" y="2234075"/>
                  <a:pt x="750979" y="2248379"/>
                  <a:pt x="755746" y="2291888"/>
                </a:cubicBezTo>
                <a:cubicBezTo>
                  <a:pt x="785547" y="2272815"/>
                  <a:pt x="804620" y="2238842"/>
                  <a:pt x="809388" y="2200102"/>
                </a:cubicBezTo>
                <a:cubicBezTo>
                  <a:pt x="795084" y="2200102"/>
                  <a:pt x="791508" y="2192056"/>
                  <a:pt x="784327" y="2192056"/>
                </a:cubicBezTo>
                <a:close/>
                <a:moveTo>
                  <a:pt x="5501512" y="2182817"/>
                </a:moveTo>
                <a:cubicBezTo>
                  <a:pt x="5508217" y="2181029"/>
                  <a:pt x="5514326" y="2183413"/>
                  <a:pt x="5514326" y="2195334"/>
                </a:cubicBezTo>
                <a:cubicBezTo>
                  <a:pt x="5504790" y="2195334"/>
                  <a:pt x="5494659" y="2195334"/>
                  <a:pt x="5489890" y="2204869"/>
                </a:cubicBezTo>
                <a:cubicBezTo>
                  <a:pt x="5485121" y="2204869"/>
                  <a:pt x="5494659" y="2195334"/>
                  <a:pt x="5485121" y="2195334"/>
                </a:cubicBezTo>
                <a:cubicBezTo>
                  <a:pt x="5487505" y="2190566"/>
                  <a:pt x="5494807" y="2184605"/>
                  <a:pt x="5501512" y="2182817"/>
                </a:cubicBezTo>
                <a:close/>
                <a:moveTo>
                  <a:pt x="5143605" y="2161360"/>
                </a:moveTo>
                <a:cubicBezTo>
                  <a:pt x="5157910" y="2171493"/>
                  <a:pt x="5134069" y="2181029"/>
                  <a:pt x="5138838" y="2189969"/>
                </a:cubicBezTo>
                <a:cubicBezTo>
                  <a:pt x="5128705" y="2189969"/>
                  <a:pt x="5133473" y="2175665"/>
                  <a:pt x="5123937" y="2175665"/>
                </a:cubicBezTo>
                <a:cubicBezTo>
                  <a:pt x="5123937" y="2166129"/>
                  <a:pt x="5143605" y="2170897"/>
                  <a:pt x="5143605" y="2161360"/>
                </a:cubicBezTo>
                <a:close/>
                <a:moveTo>
                  <a:pt x="4884935" y="2161360"/>
                </a:moveTo>
                <a:cubicBezTo>
                  <a:pt x="4870631" y="2166129"/>
                  <a:pt x="4870631" y="2185798"/>
                  <a:pt x="4850963" y="2185201"/>
                </a:cubicBezTo>
                <a:cubicBezTo>
                  <a:pt x="4850963" y="2166129"/>
                  <a:pt x="4870035" y="2166129"/>
                  <a:pt x="4884935" y="2161360"/>
                </a:cubicBezTo>
                <a:close/>
                <a:moveTo>
                  <a:pt x="5893989" y="2147056"/>
                </a:moveTo>
                <a:cubicBezTo>
                  <a:pt x="5904120" y="2147056"/>
                  <a:pt x="5913657" y="2170897"/>
                  <a:pt x="5908889" y="2166129"/>
                </a:cubicBezTo>
                <a:cubicBezTo>
                  <a:pt x="5884451" y="2185798"/>
                  <a:pt x="5850479" y="2200102"/>
                  <a:pt x="5825447" y="2223942"/>
                </a:cubicBezTo>
                <a:cubicBezTo>
                  <a:pt x="5742601" y="2234075"/>
                  <a:pt x="5693727" y="2301424"/>
                  <a:pt x="5635318" y="2301424"/>
                </a:cubicBezTo>
                <a:cubicBezTo>
                  <a:pt x="5635318" y="2286524"/>
                  <a:pt x="5650218" y="2281756"/>
                  <a:pt x="5650218" y="2267451"/>
                </a:cubicBezTo>
                <a:cubicBezTo>
                  <a:pt x="5694323" y="2248379"/>
                  <a:pt x="5738428" y="2233478"/>
                  <a:pt x="5777169" y="2214406"/>
                </a:cubicBezTo>
                <a:cubicBezTo>
                  <a:pt x="5811143" y="2195334"/>
                  <a:pt x="5826043" y="2156592"/>
                  <a:pt x="5864784" y="2151824"/>
                </a:cubicBezTo>
                <a:cubicBezTo>
                  <a:pt x="5874320" y="2147056"/>
                  <a:pt x="5884451" y="2161360"/>
                  <a:pt x="5893989" y="2147056"/>
                </a:cubicBezTo>
                <a:close/>
                <a:moveTo>
                  <a:pt x="6040608" y="2127984"/>
                </a:moveTo>
                <a:cubicBezTo>
                  <a:pt x="6045375" y="2127984"/>
                  <a:pt x="6050144" y="2132751"/>
                  <a:pt x="6050144" y="2137520"/>
                </a:cubicBezTo>
                <a:cubicBezTo>
                  <a:pt x="6060275" y="2137520"/>
                  <a:pt x="6060275" y="2132751"/>
                  <a:pt x="6069813" y="2132751"/>
                </a:cubicBezTo>
                <a:cubicBezTo>
                  <a:pt x="6054913" y="2142289"/>
                  <a:pt x="6050144" y="2156592"/>
                  <a:pt x="6035839" y="2161957"/>
                </a:cubicBezTo>
                <a:cubicBezTo>
                  <a:pt x="6031071" y="2147056"/>
                  <a:pt x="6040608" y="2137520"/>
                  <a:pt x="6040608" y="2127984"/>
                </a:cubicBezTo>
                <a:close/>
                <a:moveTo>
                  <a:pt x="5821274" y="2127984"/>
                </a:moveTo>
                <a:cubicBezTo>
                  <a:pt x="5835579" y="2123216"/>
                  <a:pt x="5835579" y="2132751"/>
                  <a:pt x="5845711" y="2132751"/>
                </a:cubicBezTo>
                <a:cubicBezTo>
                  <a:pt x="5840943" y="2142289"/>
                  <a:pt x="5831407" y="2147056"/>
                  <a:pt x="5816507" y="2151824"/>
                </a:cubicBezTo>
                <a:cubicBezTo>
                  <a:pt x="5816507" y="2142289"/>
                  <a:pt x="5816507" y="2132751"/>
                  <a:pt x="5821274" y="2127984"/>
                </a:cubicBezTo>
                <a:close/>
                <a:moveTo>
                  <a:pt x="5050628" y="2118447"/>
                </a:moveTo>
                <a:cubicBezTo>
                  <a:pt x="5045859" y="2127984"/>
                  <a:pt x="5055395" y="2127984"/>
                  <a:pt x="5055395" y="2142289"/>
                </a:cubicBezTo>
                <a:cubicBezTo>
                  <a:pt x="5041091" y="2142289"/>
                  <a:pt x="5030959" y="2151824"/>
                  <a:pt x="5021423" y="2142289"/>
                </a:cubicBezTo>
                <a:cubicBezTo>
                  <a:pt x="5026787" y="2127984"/>
                  <a:pt x="5031555" y="2117851"/>
                  <a:pt x="5050628" y="2118447"/>
                </a:cubicBezTo>
                <a:close/>
                <a:moveTo>
                  <a:pt x="5333734" y="2098780"/>
                </a:moveTo>
                <a:cubicBezTo>
                  <a:pt x="5338503" y="2098780"/>
                  <a:pt x="5289630" y="2123216"/>
                  <a:pt x="5265193" y="2127984"/>
                </a:cubicBezTo>
                <a:cubicBezTo>
                  <a:pt x="5260425" y="2108316"/>
                  <a:pt x="5314065" y="2108316"/>
                  <a:pt x="5333734" y="2098780"/>
                </a:cubicBezTo>
                <a:close/>
                <a:moveTo>
                  <a:pt x="5163274" y="2084475"/>
                </a:moveTo>
                <a:cubicBezTo>
                  <a:pt x="5153143" y="2108316"/>
                  <a:pt x="5123937" y="2108316"/>
                  <a:pt x="5119765" y="2133348"/>
                </a:cubicBezTo>
                <a:cubicBezTo>
                  <a:pt x="5119765" y="2138117"/>
                  <a:pt x="5144202" y="2133348"/>
                  <a:pt x="5129301" y="2147653"/>
                </a:cubicBezTo>
                <a:cubicBezTo>
                  <a:pt x="5138838" y="2147653"/>
                  <a:pt x="5143605" y="2138117"/>
                  <a:pt x="5158507" y="2142884"/>
                </a:cubicBezTo>
                <a:cubicBezTo>
                  <a:pt x="5144202" y="2157784"/>
                  <a:pt x="5124533" y="2167321"/>
                  <a:pt x="5100097" y="2172089"/>
                </a:cubicBezTo>
                <a:cubicBezTo>
                  <a:pt x="5094733" y="2186393"/>
                  <a:pt x="5114401" y="2176857"/>
                  <a:pt x="5109633" y="2191162"/>
                </a:cubicBezTo>
                <a:cubicBezTo>
                  <a:pt x="5080428" y="2191162"/>
                  <a:pt x="5066123" y="2205466"/>
                  <a:pt x="5046455" y="2215002"/>
                </a:cubicBezTo>
                <a:cubicBezTo>
                  <a:pt x="5036323" y="2204869"/>
                  <a:pt x="5026787" y="2200102"/>
                  <a:pt x="5031555" y="2181029"/>
                </a:cubicBezTo>
                <a:cubicBezTo>
                  <a:pt x="5055991" y="2166724"/>
                  <a:pt x="5085197" y="2151824"/>
                  <a:pt x="5109633" y="2137520"/>
                </a:cubicBezTo>
                <a:cubicBezTo>
                  <a:pt x="5109633" y="2103547"/>
                  <a:pt x="5124533" y="2079707"/>
                  <a:pt x="5163274" y="2084475"/>
                </a:cubicBezTo>
                <a:close/>
                <a:moveTo>
                  <a:pt x="6348151" y="2079707"/>
                </a:moveTo>
                <a:cubicBezTo>
                  <a:pt x="6352920" y="2079707"/>
                  <a:pt x="6357687" y="2084475"/>
                  <a:pt x="6357687" y="2094011"/>
                </a:cubicBezTo>
                <a:cubicBezTo>
                  <a:pt x="6347555" y="2098780"/>
                  <a:pt x="6328482" y="2108316"/>
                  <a:pt x="6333251" y="2089243"/>
                </a:cubicBezTo>
                <a:cubicBezTo>
                  <a:pt x="6338615" y="2089243"/>
                  <a:pt x="6348151" y="2084475"/>
                  <a:pt x="6348151" y="2079707"/>
                </a:cubicBezTo>
                <a:close/>
                <a:moveTo>
                  <a:pt x="5845711" y="2074938"/>
                </a:moveTo>
                <a:cubicBezTo>
                  <a:pt x="5845711" y="2074938"/>
                  <a:pt x="5845711" y="2074938"/>
                  <a:pt x="5855248" y="2074938"/>
                </a:cubicBezTo>
                <a:cubicBezTo>
                  <a:pt x="5855248" y="2103547"/>
                  <a:pt x="5821274" y="2098780"/>
                  <a:pt x="5806969" y="2113680"/>
                </a:cubicBezTo>
                <a:cubicBezTo>
                  <a:pt x="5811738" y="2094011"/>
                  <a:pt x="5840943" y="2098780"/>
                  <a:pt x="5845711" y="2074938"/>
                </a:cubicBezTo>
                <a:close/>
                <a:moveTo>
                  <a:pt x="6050144" y="2074343"/>
                </a:moveTo>
                <a:cubicBezTo>
                  <a:pt x="6050144" y="2084475"/>
                  <a:pt x="6040608" y="2089243"/>
                  <a:pt x="6045375" y="2103547"/>
                </a:cubicBezTo>
                <a:cubicBezTo>
                  <a:pt x="6016171" y="2103547"/>
                  <a:pt x="6011403" y="2127984"/>
                  <a:pt x="5976834" y="2122620"/>
                </a:cubicBezTo>
                <a:cubicBezTo>
                  <a:pt x="5986967" y="2093416"/>
                  <a:pt x="6016171" y="2079110"/>
                  <a:pt x="6050144" y="2074343"/>
                </a:cubicBezTo>
                <a:close/>
                <a:moveTo>
                  <a:pt x="5650815" y="2050502"/>
                </a:moveTo>
                <a:cubicBezTo>
                  <a:pt x="5665119" y="2050502"/>
                  <a:pt x="5660351" y="2064807"/>
                  <a:pt x="5675251" y="2064807"/>
                </a:cubicBezTo>
                <a:cubicBezTo>
                  <a:pt x="5660351" y="2079707"/>
                  <a:pt x="5646046" y="2089243"/>
                  <a:pt x="5621609" y="2094011"/>
                </a:cubicBezTo>
                <a:cubicBezTo>
                  <a:pt x="5626377" y="2074343"/>
                  <a:pt x="5646046" y="2069574"/>
                  <a:pt x="5650815" y="2050502"/>
                </a:cubicBezTo>
                <a:close/>
                <a:moveTo>
                  <a:pt x="5826043" y="2046330"/>
                </a:moveTo>
                <a:cubicBezTo>
                  <a:pt x="5815910" y="2060635"/>
                  <a:pt x="5801607" y="2070171"/>
                  <a:pt x="5777169" y="2070171"/>
                </a:cubicBezTo>
                <a:cubicBezTo>
                  <a:pt x="5787302" y="2060038"/>
                  <a:pt x="5811738" y="2040965"/>
                  <a:pt x="5826043" y="2046330"/>
                </a:cubicBezTo>
                <a:close/>
                <a:moveTo>
                  <a:pt x="6230736" y="2040965"/>
                </a:moveTo>
                <a:cubicBezTo>
                  <a:pt x="6236100" y="2055866"/>
                  <a:pt x="6206895" y="2065402"/>
                  <a:pt x="6191995" y="2070171"/>
                </a:cubicBezTo>
                <a:cubicBezTo>
                  <a:pt x="6196764" y="2055270"/>
                  <a:pt x="6215836" y="2050502"/>
                  <a:pt x="6230736" y="2040965"/>
                </a:cubicBezTo>
                <a:close/>
                <a:moveTo>
                  <a:pt x="322742" y="2034410"/>
                </a:moveTo>
                <a:cubicBezTo>
                  <a:pt x="325871" y="2035006"/>
                  <a:pt x="329597" y="2036198"/>
                  <a:pt x="331981" y="2036198"/>
                </a:cubicBezTo>
                <a:cubicBezTo>
                  <a:pt x="331981" y="2036198"/>
                  <a:pt x="331981" y="2036198"/>
                  <a:pt x="331981" y="2050502"/>
                </a:cubicBezTo>
                <a:cubicBezTo>
                  <a:pt x="317079" y="2055270"/>
                  <a:pt x="321848" y="2040965"/>
                  <a:pt x="317079" y="2036198"/>
                </a:cubicBezTo>
                <a:cubicBezTo>
                  <a:pt x="317079" y="2033813"/>
                  <a:pt x="319613" y="2033813"/>
                  <a:pt x="322742" y="2034410"/>
                </a:cubicBezTo>
                <a:close/>
                <a:moveTo>
                  <a:pt x="5475269" y="2023169"/>
                </a:moveTo>
                <a:cubicBezTo>
                  <a:pt x="5484787" y="2023085"/>
                  <a:pt x="5493317" y="2024277"/>
                  <a:pt x="5499426" y="2026662"/>
                </a:cubicBezTo>
                <a:cubicBezTo>
                  <a:pt x="5499426" y="2040965"/>
                  <a:pt x="5474990" y="2036198"/>
                  <a:pt x="5474990" y="2050502"/>
                </a:cubicBezTo>
                <a:cubicBezTo>
                  <a:pt x="5494062" y="2065402"/>
                  <a:pt x="5508962" y="2031429"/>
                  <a:pt x="5538167" y="2036198"/>
                </a:cubicBezTo>
                <a:cubicBezTo>
                  <a:pt x="5519095" y="2055270"/>
                  <a:pt x="5485121" y="2055270"/>
                  <a:pt x="5469029" y="2080302"/>
                </a:cubicBezTo>
                <a:cubicBezTo>
                  <a:pt x="5469029" y="2085071"/>
                  <a:pt x="5479162" y="2075535"/>
                  <a:pt x="5488698" y="2085071"/>
                </a:cubicBezTo>
                <a:cubicBezTo>
                  <a:pt x="5479162" y="2099971"/>
                  <a:pt x="5479162" y="2099971"/>
                  <a:pt x="5479162" y="2114275"/>
                </a:cubicBezTo>
                <a:cubicBezTo>
                  <a:pt x="5464857" y="2109508"/>
                  <a:pt x="5454725" y="2128580"/>
                  <a:pt x="5449957" y="2114275"/>
                </a:cubicBezTo>
                <a:cubicBezTo>
                  <a:pt x="5445189" y="2119044"/>
                  <a:pt x="5445189" y="2123812"/>
                  <a:pt x="5440421" y="2128580"/>
                </a:cubicBezTo>
                <a:cubicBezTo>
                  <a:pt x="5440421" y="2133348"/>
                  <a:pt x="5445189" y="2133348"/>
                  <a:pt x="5445189" y="2138117"/>
                </a:cubicBezTo>
                <a:cubicBezTo>
                  <a:pt x="5459493" y="2133348"/>
                  <a:pt x="5469625" y="2123812"/>
                  <a:pt x="5479162" y="2114275"/>
                </a:cubicBezTo>
                <a:cubicBezTo>
                  <a:pt x="5493467" y="2119044"/>
                  <a:pt x="5474393" y="2138117"/>
                  <a:pt x="5459493" y="2138117"/>
                </a:cubicBezTo>
                <a:cubicBezTo>
                  <a:pt x="5449361" y="2172089"/>
                  <a:pt x="5410619" y="2172089"/>
                  <a:pt x="5386183" y="2195930"/>
                </a:cubicBezTo>
                <a:cubicBezTo>
                  <a:pt x="5376647" y="2185798"/>
                  <a:pt x="5376647" y="2176262"/>
                  <a:pt x="5376647" y="2161957"/>
                </a:cubicBezTo>
                <a:cubicBezTo>
                  <a:pt x="5386183" y="2147653"/>
                  <a:pt x="5390952" y="2161957"/>
                  <a:pt x="5405852" y="2161957"/>
                </a:cubicBezTo>
                <a:cubicBezTo>
                  <a:pt x="5410619" y="2142884"/>
                  <a:pt x="5396316" y="2147653"/>
                  <a:pt x="5381416" y="2147653"/>
                </a:cubicBezTo>
                <a:cubicBezTo>
                  <a:pt x="5401083" y="2133348"/>
                  <a:pt x="5430289" y="2089839"/>
                  <a:pt x="5449957" y="2104144"/>
                </a:cubicBezTo>
                <a:cubicBezTo>
                  <a:pt x="5455321" y="2099375"/>
                  <a:pt x="5460089" y="2094607"/>
                  <a:pt x="5464857" y="2089839"/>
                </a:cubicBezTo>
                <a:cubicBezTo>
                  <a:pt x="5460089" y="2080302"/>
                  <a:pt x="5445785" y="2099375"/>
                  <a:pt x="5430885" y="2094607"/>
                </a:cubicBezTo>
                <a:cubicBezTo>
                  <a:pt x="5440421" y="2079707"/>
                  <a:pt x="5416580" y="2065402"/>
                  <a:pt x="5401680" y="2060635"/>
                </a:cubicBezTo>
                <a:cubicBezTo>
                  <a:pt x="5409280" y="2035155"/>
                  <a:pt x="5446717" y="2023420"/>
                  <a:pt x="5475269" y="2023169"/>
                </a:cubicBezTo>
                <a:close/>
                <a:moveTo>
                  <a:pt x="6466757" y="1991011"/>
                </a:moveTo>
                <a:lnTo>
                  <a:pt x="6466757" y="2003714"/>
                </a:lnTo>
                <a:lnTo>
                  <a:pt x="6460202" y="2017125"/>
                </a:lnTo>
                <a:cubicBezTo>
                  <a:pt x="6452752" y="2012059"/>
                  <a:pt x="6453944" y="2005950"/>
                  <a:pt x="6457595" y="2000511"/>
                </a:cubicBezTo>
                <a:close/>
                <a:moveTo>
                  <a:pt x="5743197" y="1982556"/>
                </a:moveTo>
                <a:cubicBezTo>
                  <a:pt x="5728297" y="1997456"/>
                  <a:pt x="5709223" y="2006993"/>
                  <a:pt x="5689555" y="2016529"/>
                </a:cubicBezTo>
                <a:cubicBezTo>
                  <a:pt x="5699091" y="1997456"/>
                  <a:pt x="5723528" y="1992689"/>
                  <a:pt x="5743197" y="1982556"/>
                </a:cubicBezTo>
                <a:close/>
                <a:moveTo>
                  <a:pt x="5407044" y="1982556"/>
                </a:moveTo>
                <a:cubicBezTo>
                  <a:pt x="5411813" y="1992689"/>
                  <a:pt x="5397508" y="2006993"/>
                  <a:pt x="5382607" y="2011761"/>
                </a:cubicBezTo>
                <a:cubicBezTo>
                  <a:pt x="5382607" y="1992689"/>
                  <a:pt x="5401680" y="1992689"/>
                  <a:pt x="5407044" y="1982556"/>
                </a:cubicBezTo>
                <a:close/>
                <a:moveTo>
                  <a:pt x="5640682" y="1977788"/>
                </a:moveTo>
                <a:cubicBezTo>
                  <a:pt x="5616245" y="2002225"/>
                  <a:pt x="5654985" y="1977788"/>
                  <a:pt x="5645449" y="2011761"/>
                </a:cubicBezTo>
                <a:cubicBezTo>
                  <a:pt x="5640682" y="2016529"/>
                  <a:pt x="5625782" y="2016529"/>
                  <a:pt x="5616245" y="2016529"/>
                </a:cubicBezTo>
                <a:cubicBezTo>
                  <a:pt x="5616245" y="2006993"/>
                  <a:pt x="5616245" y="1997456"/>
                  <a:pt x="5626377" y="1996861"/>
                </a:cubicBezTo>
                <a:cubicBezTo>
                  <a:pt x="5626377" y="1987325"/>
                  <a:pt x="5616841" y="2001628"/>
                  <a:pt x="5601941" y="1996861"/>
                </a:cubicBezTo>
                <a:cubicBezTo>
                  <a:pt x="5606709" y="1982556"/>
                  <a:pt x="5625782" y="1982556"/>
                  <a:pt x="5640682" y="1977788"/>
                </a:cubicBezTo>
                <a:close/>
                <a:moveTo>
                  <a:pt x="5260425" y="1973020"/>
                </a:moveTo>
                <a:cubicBezTo>
                  <a:pt x="5260425" y="1973020"/>
                  <a:pt x="5260425" y="1973020"/>
                  <a:pt x="5275325" y="1973020"/>
                </a:cubicBezTo>
                <a:cubicBezTo>
                  <a:pt x="5280093" y="2002225"/>
                  <a:pt x="5246120" y="1992092"/>
                  <a:pt x="5250889" y="2021298"/>
                </a:cubicBezTo>
                <a:cubicBezTo>
                  <a:pt x="5240756" y="2021298"/>
                  <a:pt x="5240756" y="2016529"/>
                  <a:pt x="5231220" y="2016529"/>
                </a:cubicBezTo>
                <a:cubicBezTo>
                  <a:pt x="5226453" y="2002225"/>
                  <a:pt x="5250889" y="2002225"/>
                  <a:pt x="5235989" y="1992092"/>
                </a:cubicBezTo>
                <a:cubicBezTo>
                  <a:pt x="5240756" y="1982556"/>
                  <a:pt x="5265193" y="1992092"/>
                  <a:pt x="5260425" y="1973020"/>
                </a:cubicBezTo>
                <a:close/>
                <a:moveTo>
                  <a:pt x="5863517" y="1958716"/>
                </a:moveTo>
                <a:cubicBezTo>
                  <a:pt x="5882366" y="1957524"/>
                  <a:pt x="5896969" y="1961100"/>
                  <a:pt x="5894584" y="1973020"/>
                </a:cubicBezTo>
                <a:cubicBezTo>
                  <a:pt x="5879684" y="1973020"/>
                  <a:pt x="5899353" y="1982556"/>
                  <a:pt x="5894584" y="1987325"/>
                </a:cubicBezTo>
                <a:cubicBezTo>
                  <a:pt x="5870148" y="1996861"/>
                  <a:pt x="5860015" y="2021298"/>
                  <a:pt x="5850479" y="2035601"/>
                </a:cubicBezTo>
                <a:cubicBezTo>
                  <a:pt x="5850479" y="2035601"/>
                  <a:pt x="5850479" y="2035601"/>
                  <a:pt x="5821274" y="2035601"/>
                </a:cubicBezTo>
                <a:cubicBezTo>
                  <a:pt x="5811738" y="2030834"/>
                  <a:pt x="5826043" y="2021298"/>
                  <a:pt x="5816507" y="2016529"/>
                </a:cubicBezTo>
                <a:cubicBezTo>
                  <a:pt x="5792069" y="2026662"/>
                  <a:pt x="5767633" y="2036198"/>
                  <a:pt x="5747965" y="2045734"/>
                </a:cubicBezTo>
                <a:cubicBezTo>
                  <a:pt x="5747965" y="2026662"/>
                  <a:pt x="5806374" y="1997456"/>
                  <a:pt x="5806969" y="1973020"/>
                </a:cubicBezTo>
                <a:cubicBezTo>
                  <a:pt x="5821572" y="1965868"/>
                  <a:pt x="5844668" y="1959908"/>
                  <a:pt x="5863517" y="1958716"/>
                </a:cubicBezTo>
                <a:close/>
                <a:moveTo>
                  <a:pt x="6088996" y="1954692"/>
                </a:moveTo>
                <a:cubicBezTo>
                  <a:pt x="6091232" y="1955139"/>
                  <a:pt x="6085756" y="1967656"/>
                  <a:pt x="6074581" y="1964080"/>
                </a:cubicBezTo>
                <a:cubicBezTo>
                  <a:pt x="6069813" y="1964080"/>
                  <a:pt x="6065044" y="1973616"/>
                  <a:pt x="6069813" y="1983153"/>
                </a:cubicBezTo>
                <a:cubicBezTo>
                  <a:pt x="6050144" y="1968848"/>
                  <a:pt x="6035839" y="2002225"/>
                  <a:pt x="6015575" y="1988517"/>
                </a:cubicBezTo>
                <a:cubicBezTo>
                  <a:pt x="6040011" y="1978384"/>
                  <a:pt x="6059680" y="1964080"/>
                  <a:pt x="6084116" y="1959311"/>
                </a:cubicBezTo>
                <a:cubicBezTo>
                  <a:pt x="6086649" y="1955735"/>
                  <a:pt x="6088251" y="1954543"/>
                  <a:pt x="6088996" y="1954692"/>
                </a:cubicBezTo>
                <a:close/>
                <a:moveTo>
                  <a:pt x="5625185" y="1945007"/>
                </a:moveTo>
                <a:cubicBezTo>
                  <a:pt x="5625185" y="1949775"/>
                  <a:pt x="5620418" y="1949775"/>
                  <a:pt x="5615649" y="1949775"/>
                </a:cubicBezTo>
                <a:cubicBezTo>
                  <a:pt x="5615649" y="1959311"/>
                  <a:pt x="5635318" y="1945007"/>
                  <a:pt x="5630549" y="1964080"/>
                </a:cubicBezTo>
                <a:cubicBezTo>
                  <a:pt x="5616245" y="1964080"/>
                  <a:pt x="5606709" y="1973616"/>
                  <a:pt x="5591808" y="1978384"/>
                </a:cubicBezTo>
                <a:cubicBezTo>
                  <a:pt x="5582272" y="1978384"/>
                  <a:pt x="5591808" y="1958716"/>
                  <a:pt x="5591213" y="1954544"/>
                </a:cubicBezTo>
                <a:cubicBezTo>
                  <a:pt x="5600749" y="1949775"/>
                  <a:pt x="5605517" y="1940239"/>
                  <a:pt x="5625185" y="1945007"/>
                </a:cubicBezTo>
                <a:close/>
                <a:moveTo>
                  <a:pt x="5415985" y="1929511"/>
                </a:moveTo>
                <a:cubicBezTo>
                  <a:pt x="5411216" y="1944411"/>
                  <a:pt x="5425521" y="1949180"/>
                  <a:pt x="5415985" y="1958716"/>
                </a:cubicBezTo>
                <a:cubicBezTo>
                  <a:pt x="5406447" y="1958716"/>
                  <a:pt x="5411216" y="1939643"/>
                  <a:pt x="5411216" y="1934875"/>
                </a:cubicBezTo>
                <a:cubicBezTo>
                  <a:pt x="5411216" y="1934875"/>
                  <a:pt x="5411216" y="1934875"/>
                  <a:pt x="5401680" y="1934875"/>
                </a:cubicBezTo>
                <a:cubicBezTo>
                  <a:pt x="5401680" y="1930107"/>
                  <a:pt x="5411813" y="1930107"/>
                  <a:pt x="5415985" y="1929511"/>
                </a:cubicBezTo>
                <a:close/>
                <a:moveTo>
                  <a:pt x="5962529" y="1891962"/>
                </a:moveTo>
                <a:cubicBezTo>
                  <a:pt x="5967297" y="1901498"/>
                  <a:pt x="5976834" y="1901498"/>
                  <a:pt x="5991734" y="1896731"/>
                </a:cubicBezTo>
                <a:cubicBezTo>
                  <a:pt x="5991734" y="1901498"/>
                  <a:pt x="5991734" y="1911035"/>
                  <a:pt x="5996503" y="1911035"/>
                </a:cubicBezTo>
                <a:cubicBezTo>
                  <a:pt x="5996503" y="1920571"/>
                  <a:pt x="5976834" y="1915803"/>
                  <a:pt x="5976834" y="1925339"/>
                </a:cubicBezTo>
                <a:cubicBezTo>
                  <a:pt x="5976834" y="1934875"/>
                  <a:pt x="5991734" y="1934875"/>
                  <a:pt x="5996503" y="1930107"/>
                </a:cubicBezTo>
                <a:cubicBezTo>
                  <a:pt x="5991734" y="1968848"/>
                  <a:pt x="5942861" y="1973616"/>
                  <a:pt x="5918424" y="1968848"/>
                </a:cubicBezTo>
                <a:cubicBezTo>
                  <a:pt x="5918424" y="1953947"/>
                  <a:pt x="5933325" y="1949180"/>
                  <a:pt x="5933325" y="1934875"/>
                </a:cubicBezTo>
                <a:cubicBezTo>
                  <a:pt x="5933325" y="1930107"/>
                  <a:pt x="5927961" y="1934875"/>
                  <a:pt x="5918424" y="1934875"/>
                </a:cubicBezTo>
                <a:cubicBezTo>
                  <a:pt x="5918424" y="1920571"/>
                  <a:pt x="5928557" y="1920571"/>
                  <a:pt x="5938093" y="1915803"/>
                </a:cubicBezTo>
                <a:cubicBezTo>
                  <a:pt x="5899353" y="1915803"/>
                  <a:pt x="5947629" y="1906267"/>
                  <a:pt x="5962529" y="1891962"/>
                </a:cubicBezTo>
                <a:close/>
                <a:moveTo>
                  <a:pt x="5138838" y="1866929"/>
                </a:moveTo>
                <a:cubicBezTo>
                  <a:pt x="5123937" y="1866929"/>
                  <a:pt x="5123937" y="1877062"/>
                  <a:pt x="5109633" y="1871698"/>
                </a:cubicBezTo>
                <a:cubicBezTo>
                  <a:pt x="5109633" y="1890770"/>
                  <a:pt x="5138838" y="1886001"/>
                  <a:pt x="5138838" y="1866929"/>
                </a:cubicBezTo>
                <a:close/>
                <a:moveTo>
                  <a:pt x="5908889" y="1862161"/>
                </a:moveTo>
                <a:cubicBezTo>
                  <a:pt x="5928557" y="1872294"/>
                  <a:pt x="5938093" y="1900903"/>
                  <a:pt x="5908889" y="1900903"/>
                </a:cubicBezTo>
                <a:cubicBezTo>
                  <a:pt x="5908889" y="1896134"/>
                  <a:pt x="5913657" y="1891367"/>
                  <a:pt x="5908889" y="1886598"/>
                </a:cubicBezTo>
                <a:cubicBezTo>
                  <a:pt x="5893989" y="1886598"/>
                  <a:pt x="5889220" y="1896134"/>
                  <a:pt x="5864784" y="1896134"/>
                </a:cubicBezTo>
                <a:cubicBezTo>
                  <a:pt x="5884451" y="1866929"/>
                  <a:pt x="5904120" y="1891367"/>
                  <a:pt x="5908889" y="1862161"/>
                </a:cubicBezTo>
                <a:close/>
                <a:moveTo>
                  <a:pt x="6281416" y="1861538"/>
                </a:moveTo>
                <a:cubicBezTo>
                  <a:pt x="6280802" y="1863018"/>
                  <a:pt x="6261580" y="1872293"/>
                  <a:pt x="6250405" y="1886598"/>
                </a:cubicBezTo>
                <a:cubicBezTo>
                  <a:pt x="6211067" y="1886598"/>
                  <a:pt x="6186631" y="1910439"/>
                  <a:pt x="6177095" y="1939643"/>
                </a:cubicBezTo>
                <a:cubicBezTo>
                  <a:pt x="6138354" y="1930107"/>
                  <a:pt x="6123454" y="1963483"/>
                  <a:pt x="6099017" y="1953947"/>
                </a:cubicBezTo>
                <a:cubicBezTo>
                  <a:pt x="6108553" y="1944411"/>
                  <a:pt x="6108553" y="1930107"/>
                  <a:pt x="6128223" y="1930107"/>
                </a:cubicBezTo>
                <a:cubicBezTo>
                  <a:pt x="6133585" y="1920571"/>
                  <a:pt x="6118685" y="1920571"/>
                  <a:pt x="6118685" y="1915803"/>
                </a:cubicBezTo>
                <a:cubicBezTo>
                  <a:pt x="6153254" y="1925339"/>
                  <a:pt x="6250405" y="1867525"/>
                  <a:pt x="6274841" y="1862758"/>
                </a:cubicBezTo>
                <a:cubicBezTo>
                  <a:pt x="6279758" y="1861417"/>
                  <a:pt x="6281621" y="1861044"/>
                  <a:pt x="6281416" y="1861538"/>
                </a:cubicBezTo>
                <a:close/>
                <a:moveTo>
                  <a:pt x="5889220" y="1847857"/>
                </a:moveTo>
                <a:cubicBezTo>
                  <a:pt x="5874320" y="1857394"/>
                  <a:pt x="5854650" y="1876465"/>
                  <a:pt x="5845115" y="1866929"/>
                </a:cubicBezTo>
                <a:cubicBezTo>
                  <a:pt x="5864784" y="1866929"/>
                  <a:pt x="5869551" y="1852625"/>
                  <a:pt x="5889220" y="1847857"/>
                </a:cubicBezTo>
                <a:close/>
                <a:moveTo>
                  <a:pt x="5541190" y="1841260"/>
                </a:moveTo>
                <a:lnTo>
                  <a:pt x="5541147" y="1842492"/>
                </a:lnTo>
                <a:cubicBezTo>
                  <a:pt x="5533697" y="1844877"/>
                  <a:pt x="5536081" y="1842493"/>
                  <a:pt x="5539732" y="1841301"/>
                </a:cubicBezTo>
                <a:close/>
                <a:moveTo>
                  <a:pt x="5909811" y="1803463"/>
                </a:moveTo>
                <a:cubicBezTo>
                  <a:pt x="5916264" y="1803752"/>
                  <a:pt x="5921405" y="1804348"/>
                  <a:pt x="5923789" y="1804348"/>
                </a:cubicBezTo>
                <a:cubicBezTo>
                  <a:pt x="5918424" y="1819249"/>
                  <a:pt x="5894584" y="1813885"/>
                  <a:pt x="5893989" y="1833553"/>
                </a:cubicBezTo>
                <a:cubicBezTo>
                  <a:pt x="5893989" y="1843089"/>
                  <a:pt x="5908889" y="1833553"/>
                  <a:pt x="5913657" y="1838321"/>
                </a:cubicBezTo>
                <a:cubicBezTo>
                  <a:pt x="5913657" y="1847857"/>
                  <a:pt x="5904120" y="1847857"/>
                  <a:pt x="5889220" y="1847857"/>
                </a:cubicBezTo>
                <a:cubicBezTo>
                  <a:pt x="5884451" y="1833553"/>
                  <a:pt x="5870148" y="1833553"/>
                  <a:pt x="5855248" y="1833553"/>
                </a:cubicBezTo>
                <a:cubicBezTo>
                  <a:pt x="5859270" y="1804497"/>
                  <a:pt x="5890449" y="1802597"/>
                  <a:pt x="5909811" y="1803463"/>
                </a:cubicBezTo>
                <a:close/>
                <a:moveTo>
                  <a:pt x="5729489" y="1782947"/>
                </a:moveTo>
                <a:cubicBezTo>
                  <a:pt x="5736641" y="1782072"/>
                  <a:pt x="5743048" y="1783934"/>
                  <a:pt x="5747965" y="1790043"/>
                </a:cubicBezTo>
                <a:cubicBezTo>
                  <a:pt x="5713992" y="1780507"/>
                  <a:pt x="5703859" y="1824016"/>
                  <a:pt x="5665119" y="1824016"/>
                </a:cubicBezTo>
                <a:cubicBezTo>
                  <a:pt x="5679870" y="1812841"/>
                  <a:pt x="5708032" y="1785574"/>
                  <a:pt x="5729489" y="1782947"/>
                </a:cubicBezTo>
                <a:close/>
                <a:moveTo>
                  <a:pt x="5591808" y="1770971"/>
                </a:moveTo>
                <a:cubicBezTo>
                  <a:pt x="5577503" y="1765607"/>
                  <a:pt x="5572736" y="1775739"/>
                  <a:pt x="5572141" y="1785276"/>
                </a:cubicBezTo>
                <a:cubicBezTo>
                  <a:pt x="5587041" y="1790043"/>
                  <a:pt x="5591808" y="1780507"/>
                  <a:pt x="5591808" y="1770971"/>
                </a:cubicBezTo>
                <a:close/>
                <a:moveTo>
                  <a:pt x="5961933" y="1766203"/>
                </a:moveTo>
                <a:cubicBezTo>
                  <a:pt x="5976834" y="1775739"/>
                  <a:pt x="5991139" y="1775739"/>
                  <a:pt x="6006039" y="1770971"/>
                </a:cubicBezTo>
                <a:cubicBezTo>
                  <a:pt x="5996503" y="1775739"/>
                  <a:pt x="5986967" y="1785276"/>
                  <a:pt x="5972065" y="1790043"/>
                </a:cubicBezTo>
                <a:cubicBezTo>
                  <a:pt x="5976834" y="1804348"/>
                  <a:pt x="5986370" y="1785276"/>
                  <a:pt x="6001271" y="1790043"/>
                </a:cubicBezTo>
                <a:cubicBezTo>
                  <a:pt x="5986967" y="1818652"/>
                  <a:pt x="5962529" y="1809116"/>
                  <a:pt x="5942861" y="1809116"/>
                </a:cubicBezTo>
                <a:cubicBezTo>
                  <a:pt x="5942861" y="1790043"/>
                  <a:pt x="5962529" y="1785276"/>
                  <a:pt x="5961933" y="1766203"/>
                </a:cubicBezTo>
                <a:close/>
                <a:moveTo>
                  <a:pt x="5923193" y="1698257"/>
                </a:moveTo>
                <a:cubicBezTo>
                  <a:pt x="5889220" y="1732230"/>
                  <a:pt x="5869551" y="1770971"/>
                  <a:pt x="5806374" y="1780507"/>
                </a:cubicBezTo>
                <a:cubicBezTo>
                  <a:pt x="5816507" y="1770971"/>
                  <a:pt x="5811738" y="1756071"/>
                  <a:pt x="5806374" y="1736998"/>
                </a:cubicBezTo>
                <a:cubicBezTo>
                  <a:pt x="5849883" y="1727462"/>
                  <a:pt x="5869551" y="1693489"/>
                  <a:pt x="5923193" y="1698257"/>
                </a:cubicBezTo>
                <a:close/>
                <a:moveTo>
                  <a:pt x="5893989" y="1621372"/>
                </a:moveTo>
                <a:cubicBezTo>
                  <a:pt x="5889220" y="1626140"/>
                  <a:pt x="5889220" y="1630907"/>
                  <a:pt x="5889220" y="1640444"/>
                </a:cubicBezTo>
                <a:cubicBezTo>
                  <a:pt x="5860015" y="1630907"/>
                  <a:pt x="5845711" y="1659516"/>
                  <a:pt x="5811143" y="1660112"/>
                </a:cubicBezTo>
                <a:cubicBezTo>
                  <a:pt x="5825447" y="1635676"/>
                  <a:pt x="5860015" y="1630907"/>
                  <a:pt x="5893989" y="1621372"/>
                </a:cubicBezTo>
                <a:close/>
                <a:moveTo>
                  <a:pt x="5511421" y="1620180"/>
                </a:moveTo>
                <a:cubicBezTo>
                  <a:pt x="5518648" y="1618988"/>
                  <a:pt x="5528333" y="1621372"/>
                  <a:pt x="5538167" y="1621372"/>
                </a:cubicBezTo>
                <a:cubicBezTo>
                  <a:pt x="5538167" y="1635676"/>
                  <a:pt x="5514326" y="1649980"/>
                  <a:pt x="5499426" y="1640444"/>
                </a:cubicBezTo>
                <a:cubicBezTo>
                  <a:pt x="5499426" y="1626140"/>
                  <a:pt x="5504194" y="1621372"/>
                  <a:pt x="5511421" y="1620180"/>
                </a:cubicBezTo>
                <a:close/>
                <a:moveTo>
                  <a:pt x="4992888" y="1603649"/>
                </a:moveTo>
                <a:cubicBezTo>
                  <a:pt x="4968079" y="1602336"/>
                  <a:pt x="4942600" y="1618540"/>
                  <a:pt x="4938577" y="1640444"/>
                </a:cubicBezTo>
                <a:cubicBezTo>
                  <a:pt x="4967782" y="1625543"/>
                  <a:pt x="5001754" y="1640444"/>
                  <a:pt x="5016654" y="1611239"/>
                </a:cubicBezTo>
                <a:cubicBezTo>
                  <a:pt x="5009353" y="1606471"/>
                  <a:pt x="5001158" y="1604087"/>
                  <a:pt x="4992888" y="1603649"/>
                </a:cubicBezTo>
                <a:close/>
                <a:moveTo>
                  <a:pt x="5538763" y="1577266"/>
                </a:moveTo>
                <a:cubicBezTo>
                  <a:pt x="5529227" y="1586803"/>
                  <a:pt x="5519095" y="1596934"/>
                  <a:pt x="5514326" y="1616008"/>
                </a:cubicBezTo>
                <a:cubicBezTo>
                  <a:pt x="5489890" y="1616008"/>
                  <a:pt x="5514326" y="1587398"/>
                  <a:pt x="5494659" y="1591570"/>
                </a:cubicBezTo>
                <a:cubicBezTo>
                  <a:pt x="5504790" y="1582034"/>
                  <a:pt x="5514326" y="1582034"/>
                  <a:pt x="5538763" y="1577266"/>
                </a:cubicBezTo>
                <a:close/>
                <a:moveTo>
                  <a:pt x="5865379" y="1562962"/>
                </a:moveTo>
                <a:cubicBezTo>
                  <a:pt x="5850479" y="1577862"/>
                  <a:pt x="5836175" y="1587398"/>
                  <a:pt x="5811738" y="1596934"/>
                </a:cubicBezTo>
                <a:cubicBezTo>
                  <a:pt x="5806374" y="1577862"/>
                  <a:pt x="5850479" y="1573094"/>
                  <a:pt x="5865379" y="1562962"/>
                </a:cubicBezTo>
                <a:close/>
                <a:moveTo>
                  <a:pt x="580518" y="1553425"/>
                </a:moveTo>
                <a:cubicBezTo>
                  <a:pt x="565618" y="1562962"/>
                  <a:pt x="565618" y="1577862"/>
                  <a:pt x="541778" y="1572498"/>
                </a:cubicBezTo>
                <a:cubicBezTo>
                  <a:pt x="551314" y="1558194"/>
                  <a:pt x="560850" y="1553425"/>
                  <a:pt x="580518" y="1553425"/>
                </a:cubicBezTo>
                <a:close/>
                <a:moveTo>
                  <a:pt x="5665119" y="1543890"/>
                </a:moveTo>
                <a:cubicBezTo>
                  <a:pt x="5674655" y="1577266"/>
                  <a:pt x="5645449" y="1611239"/>
                  <a:pt x="5611477" y="1611239"/>
                </a:cubicBezTo>
                <a:cubicBezTo>
                  <a:pt x="5597173" y="1587398"/>
                  <a:pt x="5621609" y="1539121"/>
                  <a:pt x="5665119" y="1543890"/>
                </a:cubicBezTo>
                <a:close/>
                <a:moveTo>
                  <a:pt x="5202015" y="1529585"/>
                </a:moveTo>
                <a:cubicBezTo>
                  <a:pt x="5197247" y="1539121"/>
                  <a:pt x="5182347" y="1534354"/>
                  <a:pt x="5187115" y="1548658"/>
                </a:cubicBezTo>
                <a:cubicBezTo>
                  <a:pt x="5197247" y="1553425"/>
                  <a:pt x="5216915" y="1539121"/>
                  <a:pt x="5202015" y="1529585"/>
                </a:cubicBezTo>
                <a:close/>
                <a:moveTo>
                  <a:pt x="5546772" y="1524370"/>
                </a:moveTo>
                <a:cubicBezTo>
                  <a:pt x="5550460" y="1529287"/>
                  <a:pt x="5543084" y="1546274"/>
                  <a:pt x="5557836" y="1539121"/>
                </a:cubicBezTo>
                <a:cubicBezTo>
                  <a:pt x="5553067" y="1558194"/>
                  <a:pt x="5538167" y="1539121"/>
                  <a:pt x="5538167" y="1524817"/>
                </a:cubicBezTo>
                <a:cubicBezTo>
                  <a:pt x="5543084" y="1522433"/>
                  <a:pt x="5545543" y="1522731"/>
                  <a:pt x="5546772" y="1524370"/>
                </a:cubicBezTo>
                <a:close/>
                <a:moveTo>
                  <a:pt x="5548300" y="1201181"/>
                </a:moveTo>
                <a:cubicBezTo>
                  <a:pt x="5562603" y="1201181"/>
                  <a:pt x="5562603" y="1215486"/>
                  <a:pt x="5582272" y="1210717"/>
                </a:cubicBezTo>
                <a:cubicBezTo>
                  <a:pt x="5572736" y="1215486"/>
                  <a:pt x="5562603" y="1220850"/>
                  <a:pt x="5543531" y="1215486"/>
                </a:cubicBezTo>
                <a:cubicBezTo>
                  <a:pt x="5548300" y="1215486"/>
                  <a:pt x="5548300" y="1205950"/>
                  <a:pt x="5548300" y="1201181"/>
                </a:cubicBezTo>
                <a:close/>
                <a:moveTo>
                  <a:pt x="5591808" y="1167208"/>
                </a:moveTo>
                <a:cubicBezTo>
                  <a:pt x="5611477" y="1167208"/>
                  <a:pt x="5625782" y="1176744"/>
                  <a:pt x="5640682" y="1186281"/>
                </a:cubicBezTo>
                <a:cubicBezTo>
                  <a:pt x="5631145" y="1196413"/>
                  <a:pt x="5616245" y="1201181"/>
                  <a:pt x="5616245" y="1215486"/>
                </a:cubicBezTo>
                <a:cubicBezTo>
                  <a:pt x="5597173" y="1210717"/>
                  <a:pt x="5616245" y="1205950"/>
                  <a:pt x="5621013" y="1196413"/>
                </a:cubicBezTo>
                <a:cubicBezTo>
                  <a:pt x="5611477" y="1201181"/>
                  <a:pt x="5596577" y="1191049"/>
                  <a:pt x="5591808" y="1167208"/>
                </a:cubicBezTo>
                <a:close/>
                <a:moveTo>
                  <a:pt x="5172811" y="1114163"/>
                </a:moveTo>
                <a:cubicBezTo>
                  <a:pt x="5172811" y="1119527"/>
                  <a:pt x="5168043" y="1124296"/>
                  <a:pt x="5163274" y="1128468"/>
                </a:cubicBezTo>
                <a:cubicBezTo>
                  <a:pt x="5177579" y="1143368"/>
                  <a:pt x="5192479" y="1118931"/>
                  <a:pt x="5172811" y="1114163"/>
                </a:cubicBezTo>
                <a:close/>
                <a:moveTo>
                  <a:pt x="5495254" y="1095687"/>
                </a:moveTo>
                <a:cubicBezTo>
                  <a:pt x="5505387" y="1100454"/>
                  <a:pt x="5500021" y="1109991"/>
                  <a:pt x="5490485" y="1105223"/>
                </a:cubicBezTo>
                <a:cubicBezTo>
                  <a:pt x="5490485" y="1109991"/>
                  <a:pt x="5500021" y="1129063"/>
                  <a:pt x="5500021" y="1119527"/>
                </a:cubicBezTo>
                <a:cubicBezTo>
                  <a:pt x="5504790" y="1119527"/>
                  <a:pt x="5504790" y="1129063"/>
                  <a:pt x="5504790" y="1138599"/>
                </a:cubicBezTo>
                <a:cubicBezTo>
                  <a:pt x="5499426" y="1138599"/>
                  <a:pt x="5494659" y="1138599"/>
                  <a:pt x="5489890" y="1143368"/>
                </a:cubicBezTo>
                <a:cubicBezTo>
                  <a:pt x="5479759" y="1138599"/>
                  <a:pt x="5479759" y="1124296"/>
                  <a:pt x="5470221" y="1124296"/>
                </a:cubicBezTo>
                <a:cubicBezTo>
                  <a:pt x="5470221" y="1114163"/>
                  <a:pt x="5494659" y="1129063"/>
                  <a:pt x="5480354" y="1114759"/>
                </a:cubicBezTo>
                <a:cubicBezTo>
                  <a:pt x="5480354" y="1105223"/>
                  <a:pt x="5490485" y="1105223"/>
                  <a:pt x="5495254" y="1095687"/>
                </a:cubicBezTo>
                <a:close/>
                <a:moveTo>
                  <a:pt x="1033489" y="1080786"/>
                </a:moveTo>
                <a:cubicBezTo>
                  <a:pt x="1019185" y="1085554"/>
                  <a:pt x="994749" y="1099859"/>
                  <a:pt x="999516" y="1104627"/>
                </a:cubicBezTo>
                <a:cubicBezTo>
                  <a:pt x="1009649" y="1095090"/>
                  <a:pt x="1028721" y="1095090"/>
                  <a:pt x="1033489" y="1080786"/>
                </a:cubicBezTo>
                <a:close/>
                <a:moveTo>
                  <a:pt x="4802089" y="1032509"/>
                </a:moveTo>
                <a:cubicBezTo>
                  <a:pt x="4802089" y="1056350"/>
                  <a:pt x="4777653" y="1046813"/>
                  <a:pt x="4763349" y="1051581"/>
                </a:cubicBezTo>
                <a:cubicBezTo>
                  <a:pt x="4772885" y="1042045"/>
                  <a:pt x="4782421" y="1032509"/>
                  <a:pt x="4802089" y="1032509"/>
                </a:cubicBezTo>
                <a:close/>
                <a:moveTo>
                  <a:pt x="4938577" y="1008072"/>
                </a:moveTo>
                <a:cubicBezTo>
                  <a:pt x="4929041" y="1027741"/>
                  <a:pt x="4895067" y="1042045"/>
                  <a:pt x="4880167" y="1037277"/>
                </a:cubicBezTo>
                <a:cubicBezTo>
                  <a:pt x="4884935" y="1012841"/>
                  <a:pt x="4914736" y="1012841"/>
                  <a:pt x="4938577" y="1008072"/>
                </a:cubicBezTo>
                <a:close/>
                <a:moveTo>
                  <a:pt x="5548300" y="969928"/>
                </a:moveTo>
                <a:cubicBezTo>
                  <a:pt x="5553067" y="993768"/>
                  <a:pt x="5538167" y="1022972"/>
                  <a:pt x="5519095" y="1031913"/>
                </a:cubicBezTo>
                <a:cubicBezTo>
                  <a:pt x="5519095" y="1031913"/>
                  <a:pt x="5519095" y="1031913"/>
                  <a:pt x="5519095" y="1022377"/>
                </a:cubicBezTo>
                <a:cubicBezTo>
                  <a:pt x="5499426" y="1027741"/>
                  <a:pt x="5513731" y="1042045"/>
                  <a:pt x="5504195" y="1051581"/>
                </a:cubicBezTo>
                <a:cubicBezTo>
                  <a:pt x="5489890" y="1056350"/>
                  <a:pt x="5479759" y="1046813"/>
                  <a:pt x="5474990" y="1042045"/>
                </a:cubicBezTo>
                <a:cubicBezTo>
                  <a:pt x="5474990" y="999132"/>
                  <a:pt x="5504195" y="979464"/>
                  <a:pt x="5548300" y="969928"/>
                </a:cubicBezTo>
                <a:close/>
                <a:moveTo>
                  <a:pt x="4987449" y="950259"/>
                </a:moveTo>
                <a:cubicBezTo>
                  <a:pt x="5002349" y="964563"/>
                  <a:pt x="4973146" y="964563"/>
                  <a:pt x="4977913" y="978868"/>
                </a:cubicBezTo>
                <a:cubicBezTo>
                  <a:pt x="4972549" y="978868"/>
                  <a:pt x="4972549" y="974099"/>
                  <a:pt x="4963013" y="974099"/>
                </a:cubicBezTo>
                <a:cubicBezTo>
                  <a:pt x="4963013" y="959795"/>
                  <a:pt x="4977913" y="959795"/>
                  <a:pt x="4987449" y="950259"/>
                </a:cubicBezTo>
                <a:close/>
                <a:moveTo>
                  <a:pt x="5407044" y="930591"/>
                </a:moveTo>
                <a:cubicBezTo>
                  <a:pt x="5426713" y="935955"/>
                  <a:pt x="5407044" y="945490"/>
                  <a:pt x="5407044" y="959795"/>
                </a:cubicBezTo>
                <a:cubicBezTo>
                  <a:pt x="5392143" y="959795"/>
                  <a:pt x="5392143" y="950259"/>
                  <a:pt x="5392143" y="935955"/>
                </a:cubicBezTo>
                <a:cubicBezTo>
                  <a:pt x="5401680" y="935955"/>
                  <a:pt x="5407044" y="935955"/>
                  <a:pt x="5407044" y="930591"/>
                </a:cubicBezTo>
                <a:close/>
                <a:moveTo>
                  <a:pt x="5075064" y="911518"/>
                </a:moveTo>
                <a:cubicBezTo>
                  <a:pt x="5070295" y="926419"/>
                  <a:pt x="5075064" y="940723"/>
                  <a:pt x="5055395" y="945490"/>
                </a:cubicBezTo>
                <a:cubicBezTo>
                  <a:pt x="5060164" y="930591"/>
                  <a:pt x="5050628" y="916286"/>
                  <a:pt x="5075064" y="911518"/>
                </a:cubicBezTo>
                <a:close/>
                <a:moveTo>
                  <a:pt x="5133473" y="882910"/>
                </a:moveTo>
                <a:cubicBezTo>
                  <a:pt x="5138838" y="887677"/>
                  <a:pt x="5148374" y="887677"/>
                  <a:pt x="5148374" y="901982"/>
                </a:cubicBezTo>
                <a:cubicBezTo>
                  <a:pt x="5123937" y="901982"/>
                  <a:pt x="5114401" y="916286"/>
                  <a:pt x="5084600" y="912114"/>
                </a:cubicBezTo>
                <a:cubicBezTo>
                  <a:pt x="5089369" y="892446"/>
                  <a:pt x="5123937" y="897214"/>
                  <a:pt x="5133473" y="882910"/>
                </a:cubicBezTo>
                <a:close/>
                <a:moveTo>
                  <a:pt x="4573220" y="878141"/>
                </a:moveTo>
                <a:cubicBezTo>
                  <a:pt x="4524347" y="868605"/>
                  <a:pt x="4485605" y="901982"/>
                  <a:pt x="4461169" y="931186"/>
                </a:cubicBezTo>
                <a:cubicBezTo>
                  <a:pt x="4504677" y="916883"/>
                  <a:pt x="4529115" y="882910"/>
                  <a:pt x="4573220" y="878141"/>
                </a:cubicBezTo>
                <a:close/>
                <a:moveTo>
                  <a:pt x="1277855" y="810195"/>
                </a:moveTo>
                <a:cubicBezTo>
                  <a:pt x="1282624" y="829864"/>
                  <a:pt x="1267723" y="834632"/>
                  <a:pt x="1253418" y="839401"/>
                </a:cubicBezTo>
                <a:cubicBezTo>
                  <a:pt x="1262955" y="829268"/>
                  <a:pt x="1262955" y="810195"/>
                  <a:pt x="1277855" y="810195"/>
                </a:cubicBezTo>
                <a:close/>
                <a:moveTo>
                  <a:pt x="5236026" y="806452"/>
                </a:moveTo>
                <a:cubicBezTo>
                  <a:pt x="5247313" y="804608"/>
                  <a:pt x="5259531" y="808258"/>
                  <a:pt x="5270557" y="820328"/>
                </a:cubicBezTo>
                <a:cubicBezTo>
                  <a:pt x="5265789" y="825096"/>
                  <a:pt x="5261021" y="829864"/>
                  <a:pt x="5261021" y="839401"/>
                </a:cubicBezTo>
                <a:cubicBezTo>
                  <a:pt x="5265789" y="853704"/>
                  <a:pt x="5280093" y="839401"/>
                  <a:pt x="5299761" y="839401"/>
                </a:cubicBezTo>
                <a:cubicBezTo>
                  <a:pt x="5305125" y="859069"/>
                  <a:pt x="5294994" y="863837"/>
                  <a:pt x="5290225" y="873373"/>
                </a:cubicBezTo>
                <a:cubicBezTo>
                  <a:pt x="5255656" y="878141"/>
                  <a:pt x="5241353" y="892446"/>
                  <a:pt x="5216915" y="892446"/>
                </a:cubicBezTo>
                <a:cubicBezTo>
                  <a:pt x="5176684" y="866966"/>
                  <a:pt x="5202165" y="811983"/>
                  <a:pt x="5236026" y="806452"/>
                </a:cubicBezTo>
                <a:close/>
                <a:moveTo>
                  <a:pt x="4846195" y="772050"/>
                </a:moveTo>
                <a:cubicBezTo>
                  <a:pt x="4841426" y="800659"/>
                  <a:pt x="4783017" y="815559"/>
                  <a:pt x="4758580" y="839401"/>
                </a:cubicBezTo>
                <a:cubicBezTo>
                  <a:pt x="4734143" y="820328"/>
                  <a:pt x="4685270" y="844168"/>
                  <a:pt x="4675735" y="873373"/>
                </a:cubicBezTo>
                <a:cubicBezTo>
                  <a:pt x="4665601" y="868605"/>
                  <a:pt x="4665601" y="858473"/>
                  <a:pt x="4665601" y="849532"/>
                </a:cubicBezTo>
                <a:cubicBezTo>
                  <a:pt x="4734143" y="829864"/>
                  <a:pt x="4772885" y="776819"/>
                  <a:pt x="4846195" y="772050"/>
                </a:cubicBezTo>
                <a:close/>
                <a:moveTo>
                  <a:pt x="5591808" y="766686"/>
                </a:moveTo>
                <a:cubicBezTo>
                  <a:pt x="5597173" y="766686"/>
                  <a:pt x="5591808" y="772050"/>
                  <a:pt x="5591808" y="771455"/>
                </a:cubicBezTo>
                <a:cubicBezTo>
                  <a:pt x="5567372" y="771455"/>
                  <a:pt x="5572141" y="795891"/>
                  <a:pt x="5562603" y="805428"/>
                </a:cubicBezTo>
                <a:cubicBezTo>
                  <a:pt x="5538167" y="790527"/>
                  <a:pt x="5572141" y="761919"/>
                  <a:pt x="5591808" y="766686"/>
                </a:cubicBezTo>
                <a:close/>
                <a:moveTo>
                  <a:pt x="5704455" y="752382"/>
                </a:moveTo>
                <a:cubicBezTo>
                  <a:pt x="5709223" y="772050"/>
                  <a:pt x="5680019" y="786355"/>
                  <a:pt x="5709223" y="791123"/>
                </a:cubicBezTo>
                <a:cubicBezTo>
                  <a:pt x="5694919" y="800659"/>
                  <a:pt x="5694919" y="820328"/>
                  <a:pt x="5680019" y="829864"/>
                </a:cubicBezTo>
                <a:cubicBezTo>
                  <a:pt x="5655582" y="834632"/>
                  <a:pt x="5655582" y="814964"/>
                  <a:pt x="5641277" y="819732"/>
                </a:cubicBezTo>
                <a:cubicBezTo>
                  <a:pt x="5650815" y="786355"/>
                  <a:pt x="5670483" y="761919"/>
                  <a:pt x="5704455" y="752382"/>
                </a:cubicBezTo>
                <a:close/>
                <a:moveTo>
                  <a:pt x="2978880" y="752382"/>
                </a:moveTo>
                <a:cubicBezTo>
                  <a:pt x="2974113" y="772050"/>
                  <a:pt x="2959808" y="781587"/>
                  <a:pt x="2944908" y="785759"/>
                </a:cubicBezTo>
                <a:cubicBezTo>
                  <a:pt x="2940140" y="780991"/>
                  <a:pt x="2940140" y="771455"/>
                  <a:pt x="2940140" y="761919"/>
                </a:cubicBezTo>
                <a:cubicBezTo>
                  <a:pt x="2949677" y="752382"/>
                  <a:pt x="2963980" y="757150"/>
                  <a:pt x="2978880" y="752382"/>
                </a:cubicBezTo>
                <a:close/>
                <a:moveTo>
                  <a:pt x="4918089" y="746422"/>
                </a:moveTo>
                <a:cubicBezTo>
                  <a:pt x="4926657" y="742846"/>
                  <a:pt x="4936491" y="742846"/>
                  <a:pt x="4943941" y="747614"/>
                </a:cubicBezTo>
                <a:cubicBezTo>
                  <a:pt x="4933808" y="757150"/>
                  <a:pt x="4919505" y="771455"/>
                  <a:pt x="4899836" y="766686"/>
                </a:cubicBezTo>
                <a:cubicBezTo>
                  <a:pt x="4902221" y="757150"/>
                  <a:pt x="4909522" y="749998"/>
                  <a:pt x="4918089" y="746422"/>
                </a:cubicBezTo>
                <a:close/>
                <a:moveTo>
                  <a:pt x="2320210" y="739866"/>
                </a:moveTo>
                <a:cubicBezTo>
                  <a:pt x="2313431" y="739270"/>
                  <a:pt x="2305980" y="745230"/>
                  <a:pt x="2305980" y="757150"/>
                </a:cubicBezTo>
                <a:cubicBezTo>
                  <a:pt x="2310749" y="761919"/>
                  <a:pt x="2320881" y="761919"/>
                  <a:pt x="2330417" y="761919"/>
                </a:cubicBezTo>
                <a:cubicBezTo>
                  <a:pt x="2333099" y="747614"/>
                  <a:pt x="2326990" y="740462"/>
                  <a:pt x="2320210" y="739866"/>
                </a:cubicBezTo>
                <a:close/>
                <a:moveTo>
                  <a:pt x="5680400" y="731596"/>
                </a:moveTo>
                <a:cubicBezTo>
                  <a:pt x="5685681" y="732415"/>
                  <a:pt x="5690598" y="734501"/>
                  <a:pt x="5694323" y="738077"/>
                </a:cubicBezTo>
                <a:cubicBezTo>
                  <a:pt x="5684787" y="752382"/>
                  <a:pt x="5655582" y="766686"/>
                  <a:pt x="5645449" y="752382"/>
                </a:cubicBezTo>
                <a:cubicBezTo>
                  <a:pt x="5645449" y="738078"/>
                  <a:pt x="5664559" y="729137"/>
                  <a:pt x="5680400" y="731596"/>
                </a:cubicBezTo>
                <a:close/>
                <a:moveTo>
                  <a:pt x="2975407" y="712877"/>
                </a:moveTo>
                <a:cubicBezTo>
                  <a:pt x="2943418" y="717515"/>
                  <a:pt x="2925091" y="750147"/>
                  <a:pt x="2896035" y="772050"/>
                </a:cubicBezTo>
                <a:cubicBezTo>
                  <a:pt x="2813189" y="839401"/>
                  <a:pt x="2666569" y="878141"/>
                  <a:pt x="2627829" y="969928"/>
                </a:cubicBezTo>
                <a:cubicBezTo>
                  <a:pt x="2696371" y="959795"/>
                  <a:pt x="2774448" y="945490"/>
                  <a:pt x="2842394" y="921650"/>
                </a:cubicBezTo>
                <a:cubicBezTo>
                  <a:pt x="2920471" y="883505"/>
                  <a:pt x="2974113" y="815559"/>
                  <a:pt x="3032521" y="748210"/>
                </a:cubicBezTo>
                <a:cubicBezTo>
                  <a:pt x="3017621" y="742846"/>
                  <a:pt x="3012854" y="733310"/>
                  <a:pt x="3012854" y="719005"/>
                </a:cubicBezTo>
                <a:cubicBezTo>
                  <a:pt x="2998251" y="712896"/>
                  <a:pt x="2986070" y="711332"/>
                  <a:pt x="2975407" y="712877"/>
                </a:cubicBezTo>
                <a:close/>
                <a:moveTo>
                  <a:pt x="3861579" y="675496"/>
                </a:moveTo>
                <a:cubicBezTo>
                  <a:pt x="3822241" y="675496"/>
                  <a:pt x="3807937" y="723773"/>
                  <a:pt x="3788269" y="728541"/>
                </a:cubicBezTo>
                <a:cubicBezTo>
                  <a:pt x="3812705" y="719005"/>
                  <a:pt x="3837141" y="742846"/>
                  <a:pt x="3861579" y="728541"/>
                </a:cubicBezTo>
                <a:cubicBezTo>
                  <a:pt x="3866346" y="713641"/>
                  <a:pt x="3875882" y="685032"/>
                  <a:pt x="3861579" y="675496"/>
                </a:cubicBezTo>
                <a:close/>
                <a:moveTo>
                  <a:pt x="4636705" y="661955"/>
                </a:moveTo>
                <a:cubicBezTo>
                  <a:pt x="4601866" y="665028"/>
                  <a:pt x="4577840" y="685032"/>
                  <a:pt x="4548783" y="699337"/>
                </a:cubicBezTo>
                <a:cubicBezTo>
                  <a:pt x="4563683" y="719005"/>
                  <a:pt x="4548783" y="713641"/>
                  <a:pt x="4544015" y="733310"/>
                </a:cubicBezTo>
                <a:cubicBezTo>
                  <a:pt x="4582756" y="704104"/>
                  <a:pt x="4636397" y="718409"/>
                  <a:pt x="4680502" y="694568"/>
                </a:cubicBezTo>
                <a:cubicBezTo>
                  <a:pt x="4680502" y="684437"/>
                  <a:pt x="4670966" y="679668"/>
                  <a:pt x="4675735" y="665364"/>
                </a:cubicBezTo>
                <a:cubicBezTo>
                  <a:pt x="4661132" y="661788"/>
                  <a:pt x="4648318" y="660931"/>
                  <a:pt x="4636705" y="661955"/>
                </a:cubicBezTo>
                <a:close/>
                <a:moveTo>
                  <a:pt x="6040608" y="655828"/>
                </a:moveTo>
                <a:cubicBezTo>
                  <a:pt x="6040608" y="665364"/>
                  <a:pt x="6035839" y="665364"/>
                  <a:pt x="6035839" y="675496"/>
                </a:cubicBezTo>
                <a:cubicBezTo>
                  <a:pt x="6006634" y="680264"/>
                  <a:pt x="6011403" y="689801"/>
                  <a:pt x="5982198" y="694568"/>
                </a:cubicBezTo>
                <a:cubicBezTo>
                  <a:pt x="5996503" y="674900"/>
                  <a:pt x="6020939" y="670132"/>
                  <a:pt x="6040608" y="655828"/>
                </a:cubicBezTo>
                <a:close/>
                <a:moveTo>
                  <a:pt x="1672417" y="612319"/>
                </a:moveTo>
                <a:cubicBezTo>
                  <a:pt x="1667649" y="627219"/>
                  <a:pt x="1658113" y="641523"/>
                  <a:pt x="1633676" y="636159"/>
                </a:cubicBezTo>
                <a:cubicBezTo>
                  <a:pt x="1638444" y="621855"/>
                  <a:pt x="1647980" y="612319"/>
                  <a:pt x="1672417" y="612319"/>
                </a:cubicBezTo>
                <a:close/>
                <a:moveTo>
                  <a:pt x="2711118" y="573389"/>
                </a:moveTo>
                <a:cubicBezTo>
                  <a:pt x="2714464" y="574118"/>
                  <a:pt x="2717752" y="575887"/>
                  <a:pt x="2720806" y="578942"/>
                </a:cubicBezTo>
                <a:cubicBezTo>
                  <a:pt x="2725574" y="608146"/>
                  <a:pt x="2696371" y="608146"/>
                  <a:pt x="2691602" y="627219"/>
                </a:cubicBezTo>
                <a:cubicBezTo>
                  <a:pt x="2661354" y="614182"/>
                  <a:pt x="2687691" y="568288"/>
                  <a:pt x="2711118" y="573389"/>
                </a:cubicBezTo>
                <a:close/>
                <a:moveTo>
                  <a:pt x="4339358" y="491328"/>
                </a:moveTo>
                <a:cubicBezTo>
                  <a:pt x="4327214" y="495500"/>
                  <a:pt x="4317529" y="503844"/>
                  <a:pt x="4315145" y="515764"/>
                </a:cubicBezTo>
                <a:cubicBezTo>
                  <a:pt x="4334218" y="506228"/>
                  <a:pt x="4358654" y="501460"/>
                  <a:pt x="4378323" y="491924"/>
                </a:cubicBezTo>
                <a:cubicBezTo>
                  <a:pt x="4366105" y="487156"/>
                  <a:pt x="4351502" y="487156"/>
                  <a:pt x="4339358" y="491328"/>
                </a:cubicBezTo>
                <a:close/>
                <a:moveTo>
                  <a:pt x="4973146" y="487155"/>
                </a:moveTo>
                <a:cubicBezTo>
                  <a:pt x="4967782" y="496692"/>
                  <a:pt x="4967782" y="510996"/>
                  <a:pt x="4953477" y="506228"/>
                </a:cubicBezTo>
                <a:cubicBezTo>
                  <a:pt x="4958245" y="496692"/>
                  <a:pt x="4958245" y="487155"/>
                  <a:pt x="4973146" y="487155"/>
                </a:cubicBezTo>
                <a:close/>
                <a:moveTo>
                  <a:pt x="4046343" y="481791"/>
                </a:moveTo>
                <a:cubicBezTo>
                  <a:pt x="4041575" y="496692"/>
                  <a:pt x="4032039" y="510996"/>
                  <a:pt x="4012370" y="515764"/>
                </a:cubicBezTo>
                <a:cubicBezTo>
                  <a:pt x="4012370" y="506228"/>
                  <a:pt x="4027270" y="506228"/>
                  <a:pt x="4032039" y="501460"/>
                </a:cubicBezTo>
                <a:cubicBezTo>
                  <a:pt x="4027270" y="487155"/>
                  <a:pt x="4007602" y="501460"/>
                  <a:pt x="3997469" y="500864"/>
                </a:cubicBezTo>
                <a:cubicBezTo>
                  <a:pt x="4002238" y="481791"/>
                  <a:pt x="4031442" y="486560"/>
                  <a:pt x="4046343" y="481791"/>
                </a:cubicBezTo>
                <a:close/>
                <a:moveTo>
                  <a:pt x="3564167" y="414442"/>
                </a:moveTo>
                <a:cubicBezTo>
                  <a:pt x="3564167" y="429342"/>
                  <a:pt x="3544498" y="434110"/>
                  <a:pt x="3539731" y="423978"/>
                </a:cubicBezTo>
                <a:cubicBezTo>
                  <a:pt x="3539731" y="414442"/>
                  <a:pt x="3549267" y="414442"/>
                  <a:pt x="3564167" y="414442"/>
                </a:cubicBezTo>
                <a:close/>
                <a:moveTo>
                  <a:pt x="4536761" y="413594"/>
                </a:moveTo>
                <a:cubicBezTo>
                  <a:pt x="4551651" y="409040"/>
                  <a:pt x="4556233" y="420998"/>
                  <a:pt x="4519579" y="424574"/>
                </a:cubicBezTo>
                <a:cubicBezTo>
                  <a:pt x="4525688" y="418465"/>
                  <a:pt x="4531797" y="415113"/>
                  <a:pt x="4536761" y="413594"/>
                </a:cubicBezTo>
                <a:close/>
                <a:moveTo>
                  <a:pt x="4787785" y="356628"/>
                </a:moveTo>
                <a:cubicBezTo>
                  <a:pt x="4777653" y="371528"/>
                  <a:pt x="4758580" y="381064"/>
                  <a:pt x="4743680" y="395369"/>
                </a:cubicBezTo>
                <a:cubicBezTo>
                  <a:pt x="4738911" y="375700"/>
                  <a:pt x="4758580" y="351860"/>
                  <a:pt x="4787785" y="356628"/>
                </a:cubicBezTo>
                <a:close/>
                <a:moveTo>
                  <a:pt x="3518273" y="303583"/>
                </a:moveTo>
                <a:cubicBezTo>
                  <a:pt x="3493837" y="336960"/>
                  <a:pt x="3483705" y="390601"/>
                  <a:pt x="3449732" y="414442"/>
                </a:cubicBezTo>
                <a:cubicBezTo>
                  <a:pt x="3459269" y="438282"/>
                  <a:pt x="3473573" y="414442"/>
                  <a:pt x="3488473" y="419210"/>
                </a:cubicBezTo>
                <a:cubicBezTo>
                  <a:pt x="3527811" y="428746"/>
                  <a:pt x="3527811" y="491327"/>
                  <a:pt x="3557015" y="520533"/>
                </a:cubicBezTo>
                <a:cubicBezTo>
                  <a:pt x="3566551" y="520533"/>
                  <a:pt x="3581452" y="515764"/>
                  <a:pt x="3586219" y="520533"/>
                </a:cubicBezTo>
                <a:cubicBezTo>
                  <a:pt x="3615424" y="583114"/>
                  <a:pt x="3508737" y="587882"/>
                  <a:pt x="3493837" y="631391"/>
                </a:cubicBezTo>
                <a:cubicBezTo>
                  <a:pt x="3484301" y="651059"/>
                  <a:pt x="3484301" y="718409"/>
                  <a:pt x="3523042" y="718409"/>
                </a:cubicBezTo>
                <a:cubicBezTo>
                  <a:pt x="3528406" y="766686"/>
                  <a:pt x="3547478" y="795295"/>
                  <a:pt x="3567147" y="829268"/>
                </a:cubicBezTo>
                <a:cubicBezTo>
                  <a:pt x="3654761" y="853109"/>
                  <a:pt x="3703635" y="785759"/>
                  <a:pt x="3757276" y="747018"/>
                </a:cubicBezTo>
                <a:cubicBezTo>
                  <a:pt x="3747739" y="737482"/>
                  <a:pt x="3728071" y="737482"/>
                  <a:pt x="3718535" y="727946"/>
                </a:cubicBezTo>
                <a:cubicBezTo>
                  <a:pt x="3703635" y="738077"/>
                  <a:pt x="3694098" y="757150"/>
                  <a:pt x="3674429" y="761919"/>
                </a:cubicBezTo>
                <a:cubicBezTo>
                  <a:pt x="3674429" y="742250"/>
                  <a:pt x="3659529" y="742250"/>
                  <a:pt x="3659529" y="723177"/>
                </a:cubicBezTo>
                <a:cubicBezTo>
                  <a:pt x="3688734" y="713641"/>
                  <a:pt x="3713171" y="689801"/>
                  <a:pt x="3751911" y="704104"/>
                </a:cubicBezTo>
                <a:cubicBezTo>
                  <a:pt x="3781117" y="675496"/>
                  <a:pt x="3810320" y="651059"/>
                  <a:pt x="3863962" y="646291"/>
                </a:cubicBezTo>
                <a:cubicBezTo>
                  <a:pt x="3873499" y="646291"/>
                  <a:pt x="3863962" y="627219"/>
                  <a:pt x="3873499" y="627219"/>
                </a:cubicBezTo>
                <a:cubicBezTo>
                  <a:pt x="3893167" y="631988"/>
                  <a:pt x="3922371" y="631988"/>
                  <a:pt x="3942040" y="627219"/>
                </a:cubicBezTo>
                <a:cubicBezTo>
                  <a:pt x="3937271" y="607551"/>
                  <a:pt x="3942040" y="593246"/>
                  <a:pt x="3956941" y="583710"/>
                </a:cubicBezTo>
                <a:cubicBezTo>
                  <a:pt x="3956941" y="578942"/>
                  <a:pt x="3942040" y="593246"/>
                  <a:pt x="3932504" y="583710"/>
                </a:cubicBezTo>
                <a:cubicBezTo>
                  <a:pt x="3932504" y="578942"/>
                  <a:pt x="3937868" y="569406"/>
                  <a:pt x="3947404" y="569406"/>
                </a:cubicBezTo>
                <a:cubicBezTo>
                  <a:pt x="3947404" y="559870"/>
                  <a:pt x="3932504" y="555101"/>
                  <a:pt x="3927736" y="550333"/>
                </a:cubicBezTo>
                <a:cubicBezTo>
                  <a:pt x="3888400" y="579538"/>
                  <a:pt x="3840121" y="574770"/>
                  <a:pt x="3796017" y="593843"/>
                </a:cubicBezTo>
                <a:cubicBezTo>
                  <a:pt x="3786480" y="589074"/>
                  <a:pt x="3805553" y="579538"/>
                  <a:pt x="3820454" y="584306"/>
                </a:cubicBezTo>
                <a:cubicBezTo>
                  <a:pt x="3844890" y="531261"/>
                  <a:pt x="3918200" y="531261"/>
                  <a:pt x="3971841" y="512188"/>
                </a:cubicBezTo>
                <a:cubicBezTo>
                  <a:pt x="3967073" y="521725"/>
                  <a:pt x="3981377" y="531856"/>
                  <a:pt x="3971841" y="555697"/>
                </a:cubicBezTo>
                <a:cubicBezTo>
                  <a:pt x="3976609" y="570001"/>
                  <a:pt x="3981377" y="560465"/>
                  <a:pt x="3996278" y="560465"/>
                </a:cubicBezTo>
                <a:cubicBezTo>
                  <a:pt x="4001046" y="565234"/>
                  <a:pt x="3986741" y="579538"/>
                  <a:pt x="3996278" y="584306"/>
                </a:cubicBezTo>
                <a:cubicBezTo>
                  <a:pt x="4020714" y="584306"/>
                  <a:pt x="4035019" y="598610"/>
                  <a:pt x="4049919" y="589074"/>
                </a:cubicBezTo>
                <a:cubicBezTo>
                  <a:pt x="4054687" y="642119"/>
                  <a:pt x="4113096" y="612915"/>
                  <a:pt x="4137533" y="603379"/>
                </a:cubicBezTo>
                <a:cubicBezTo>
                  <a:pt x="4137533" y="603379"/>
                  <a:pt x="4137533" y="603379"/>
                  <a:pt x="4137533" y="574174"/>
                </a:cubicBezTo>
                <a:cubicBezTo>
                  <a:pt x="4191175" y="516360"/>
                  <a:pt x="4215611" y="429342"/>
                  <a:pt x="4274021" y="376297"/>
                </a:cubicBezTo>
                <a:cubicBezTo>
                  <a:pt x="4293689" y="361992"/>
                  <a:pt x="4298457" y="390601"/>
                  <a:pt x="4318126" y="376297"/>
                </a:cubicBezTo>
                <a:cubicBezTo>
                  <a:pt x="4332431" y="381064"/>
                  <a:pt x="4303225" y="385833"/>
                  <a:pt x="4303225" y="390601"/>
                </a:cubicBezTo>
                <a:cubicBezTo>
                  <a:pt x="4317529" y="395369"/>
                  <a:pt x="4322298" y="419806"/>
                  <a:pt x="4337198" y="424574"/>
                </a:cubicBezTo>
                <a:cubicBezTo>
                  <a:pt x="4337198" y="439474"/>
                  <a:pt x="4307993" y="449010"/>
                  <a:pt x="4317529" y="463315"/>
                </a:cubicBezTo>
                <a:cubicBezTo>
                  <a:pt x="4375939" y="472851"/>
                  <a:pt x="4400375" y="434110"/>
                  <a:pt x="4454017" y="424574"/>
                </a:cubicBezTo>
                <a:cubicBezTo>
                  <a:pt x="4458785" y="434706"/>
                  <a:pt x="4483221" y="439474"/>
                  <a:pt x="4473685" y="453779"/>
                </a:cubicBezTo>
                <a:cubicBezTo>
                  <a:pt x="4473685" y="449010"/>
                  <a:pt x="4483818" y="449010"/>
                  <a:pt x="4488585" y="449010"/>
                </a:cubicBezTo>
                <a:cubicBezTo>
                  <a:pt x="4498122" y="449010"/>
                  <a:pt x="4493353" y="434706"/>
                  <a:pt x="4498122" y="429938"/>
                </a:cubicBezTo>
                <a:cubicBezTo>
                  <a:pt x="4503487" y="439474"/>
                  <a:pt x="4508255" y="468679"/>
                  <a:pt x="4488585" y="473447"/>
                </a:cubicBezTo>
                <a:cubicBezTo>
                  <a:pt x="4502889" y="478215"/>
                  <a:pt x="4512427" y="487752"/>
                  <a:pt x="4527327" y="492519"/>
                </a:cubicBezTo>
                <a:cubicBezTo>
                  <a:pt x="4541631" y="449010"/>
                  <a:pt x="4570835" y="419806"/>
                  <a:pt x="4619709" y="405501"/>
                </a:cubicBezTo>
                <a:cubicBezTo>
                  <a:pt x="4629245" y="415634"/>
                  <a:pt x="4644145" y="425170"/>
                  <a:pt x="4653681" y="434706"/>
                </a:cubicBezTo>
                <a:cubicBezTo>
                  <a:pt x="4653681" y="444243"/>
                  <a:pt x="4638781" y="444243"/>
                  <a:pt x="4629245" y="449010"/>
                </a:cubicBezTo>
                <a:cubicBezTo>
                  <a:pt x="4624477" y="439474"/>
                  <a:pt x="4629245" y="439474"/>
                  <a:pt x="4634013" y="434706"/>
                </a:cubicBezTo>
                <a:cubicBezTo>
                  <a:pt x="4614940" y="434706"/>
                  <a:pt x="4600040" y="439474"/>
                  <a:pt x="4595273" y="453779"/>
                </a:cubicBezTo>
                <a:cubicBezTo>
                  <a:pt x="4604809" y="468679"/>
                  <a:pt x="4614345" y="478215"/>
                  <a:pt x="4629245" y="487752"/>
                </a:cubicBezTo>
                <a:cubicBezTo>
                  <a:pt x="4663219" y="482983"/>
                  <a:pt x="4697787" y="473447"/>
                  <a:pt x="4736527" y="463911"/>
                </a:cubicBezTo>
                <a:cubicBezTo>
                  <a:pt x="4746660" y="458546"/>
                  <a:pt x="4712091" y="482983"/>
                  <a:pt x="4702555" y="487752"/>
                </a:cubicBezTo>
                <a:cubicBezTo>
                  <a:pt x="4717455" y="511592"/>
                  <a:pt x="4761561" y="482983"/>
                  <a:pt x="4771097" y="492519"/>
                </a:cubicBezTo>
                <a:cubicBezTo>
                  <a:pt x="4760965" y="506824"/>
                  <a:pt x="4760965" y="502056"/>
                  <a:pt x="4780633" y="511592"/>
                </a:cubicBezTo>
                <a:cubicBezTo>
                  <a:pt x="4770501" y="555101"/>
                  <a:pt x="4692422" y="530664"/>
                  <a:pt x="4682886" y="569406"/>
                </a:cubicBezTo>
                <a:cubicBezTo>
                  <a:pt x="4736527" y="583710"/>
                  <a:pt x="4775865" y="540201"/>
                  <a:pt x="4834275" y="540201"/>
                </a:cubicBezTo>
                <a:cubicBezTo>
                  <a:pt x="4843811" y="550333"/>
                  <a:pt x="4829506" y="564637"/>
                  <a:pt x="4839043" y="574174"/>
                </a:cubicBezTo>
                <a:cubicBezTo>
                  <a:pt x="4843811" y="583710"/>
                  <a:pt x="4862883" y="574174"/>
                  <a:pt x="4877783" y="578942"/>
                </a:cubicBezTo>
                <a:cubicBezTo>
                  <a:pt x="4877783" y="588478"/>
                  <a:pt x="4862883" y="583710"/>
                  <a:pt x="4862883" y="598015"/>
                </a:cubicBezTo>
                <a:cubicBezTo>
                  <a:pt x="4887319" y="588478"/>
                  <a:pt x="4931425" y="583710"/>
                  <a:pt x="4911757" y="549737"/>
                </a:cubicBezTo>
                <a:cubicBezTo>
                  <a:pt x="4926657" y="540201"/>
                  <a:pt x="4945728" y="535433"/>
                  <a:pt x="4960629" y="540201"/>
                </a:cubicBezTo>
                <a:cubicBezTo>
                  <a:pt x="4960629" y="544969"/>
                  <a:pt x="4955861" y="549737"/>
                  <a:pt x="4955861" y="554506"/>
                </a:cubicBezTo>
                <a:cubicBezTo>
                  <a:pt x="4980298" y="549737"/>
                  <a:pt x="4994602" y="559273"/>
                  <a:pt x="5009502" y="564042"/>
                </a:cubicBezTo>
                <a:cubicBezTo>
                  <a:pt x="4999967" y="568809"/>
                  <a:pt x="4994602" y="573578"/>
                  <a:pt x="4985067" y="583114"/>
                </a:cubicBezTo>
                <a:cubicBezTo>
                  <a:pt x="4999369" y="611722"/>
                  <a:pt x="5043475" y="602186"/>
                  <a:pt x="5077448" y="592650"/>
                </a:cubicBezTo>
                <a:cubicBezTo>
                  <a:pt x="5067315" y="606955"/>
                  <a:pt x="5042879" y="626027"/>
                  <a:pt x="5062548" y="655231"/>
                </a:cubicBezTo>
                <a:cubicBezTo>
                  <a:pt x="5038111" y="688609"/>
                  <a:pt x="5018443" y="727349"/>
                  <a:pt x="4960033" y="727349"/>
                </a:cubicBezTo>
                <a:cubicBezTo>
                  <a:pt x="4964801" y="717813"/>
                  <a:pt x="4979702" y="727349"/>
                  <a:pt x="4979702" y="713045"/>
                </a:cubicBezTo>
                <a:cubicBezTo>
                  <a:pt x="4945728" y="698145"/>
                  <a:pt x="4926061" y="736885"/>
                  <a:pt x="4896855" y="736885"/>
                </a:cubicBezTo>
                <a:cubicBezTo>
                  <a:pt x="4911757" y="721985"/>
                  <a:pt x="4887319" y="712449"/>
                  <a:pt x="4887319" y="698145"/>
                </a:cubicBezTo>
                <a:cubicBezTo>
                  <a:pt x="4896855" y="674304"/>
                  <a:pt x="4906391" y="654636"/>
                  <a:pt x="4921293" y="635563"/>
                </a:cubicBezTo>
                <a:cubicBezTo>
                  <a:pt x="4843811" y="615894"/>
                  <a:pt x="4877783" y="727349"/>
                  <a:pt x="4828909" y="746422"/>
                </a:cubicBezTo>
                <a:cubicBezTo>
                  <a:pt x="4794937" y="717813"/>
                  <a:pt x="4746063" y="741654"/>
                  <a:pt x="4741296" y="775627"/>
                </a:cubicBezTo>
                <a:cubicBezTo>
                  <a:pt x="4658450" y="770858"/>
                  <a:pt x="4658450" y="857877"/>
                  <a:pt x="4580371" y="872180"/>
                </a:cubicBezTo>
                <a:cubicBezTo>
                  <a:pt x="4590504" y="881717"/>
                  <a:pt x="4609577" y="867413"/>
                  <a:pt x="4629245" y="872180"/>
                </a:cubicBezTo>
                <a:cubicBezTo>
                  <a:pt x="4614345" y="887082"/>
                  <a:pt x="4585140" y="881717"/>
                  <a:pt x="4585140" y="910922"/>
                </a:cubicBezTo>
                <a:cubicBezTo>
                  <a:pt x="4638781" y="915691"/>
                  <a:pt x="4687655" y="881717"/>
                  <a:pt x="4726396" y="857877"/>
                </a:cubicBezTo>
                <a:cubicBezTo>
                  <a:pt x="4711495" y="891253"/>
                  <a:pt x="4662622" y="891253"/>
                  <a:pt x="4653086" y="929994"/>
                </a:cubicBezTo>
                <a:cubicBezTo>
                  <a:pt x="4662622" y="954431"/>
                  <a:pt x="4677522" y="968735"/>
                  <a:pt x="4706727" y="973504"/>
                </a:cubicBezTo>
                <a:cubicBezTo>
                  <a:pt x="4755601" y="929994"/>
                  <a:pt x="4838447" y="920458"/>
                  <a:pt x="4896855" y="891253"/>
                </a:cubicBezTo>
                <a:cubicBezTo>
                  <a:pt x="4887319" y="900789"/>
                  <a:pt x="4877187" y="905558"/>
                  <a:pt x="4867651" y="915094"/>
                </a:cubicBezTo>
                <a:cubicBezTo>
                  <a:pt x="4936193" y="900789"/>
                  <a:pt x="4979702" y="832843"/>
                  <a:pt x="5057779" y="813772"/>
                </a:cubicBezTo>
                <a:cubicBezTo>
                  <a:pt x="5023807" y="862049"/>
                  <a:pt x="4984469" y="905558"/>
                  <a:pt x="4926061" y="929398"/>
                </a:cubicBezTo>
                <a:cubicBezTo>
                  <a:pt x="4930828" y="943703"/>
                  <a:pt x="4926061" y="938934"/>
                  <a:pt x="4921293" y="953239"/>
                </a:cubicBezTo>
                <a:cubicBezTo>
                  <a:pt x="4921293" y="958007"/>
                  <a:pt x="4936193" y="953239"/>
                  <a:pt x="4936193" y="962775"/>
                </a:cubicBezTo>
                <a:cubicBezTo>
                  <a:pt x="4936193" y="962775"/>
                  <a:pt x="4936193" y="962775"/>
                  <a:pt x="4936193" y="977079"/>
                </a:cubicBezTo>
                <a:cubicBezTo>
                  <a:pt x="4917121" y="981848"/>
                  <a:pt x="4917121" y="967543"/>
                  <a:pt x="4902221" y="962775"/>
                </a:cubicBezTo>
                <a:cubicBezTo>
                  <a:pt x="4911757" y="958007"/>
                  <a:pt x="4906988" y="943703"/>
                  <a:pt x="4911757" y="938934"/>
                </a:cubicBezTo>
                <a:cubicBezTo>
                  <a:pt x="4892087" y="919266"/>
                  <a:pt x="4877783" y="953239"/>
                  <a:pt x="4853347" y="953239"/>
                </a:cubicBezTo>
                <a:cubicBezTo>
                  <a:pt x="4843811" y="943703"/>
                  <a:pt x="4858115" y="938934"/>
                  <a:pt x="4848579" y="929398"/>
                </a:cubicBezTo>
                <a:cubicBezTo>
                  <a:pt x="4834275" y="953835"/>
                  <a:pt x="4790169" y="943703"/>
                  <a:pt x="4785401" y="977676"/>
                </a:cubicBezTo>
                <a:cubicBezTo>
                  <a:pt x="4760965" y="967543"/>
                  <a:pt x="4741296" y="977676"/>
                  <a:pt x="4731760" y="996748"/>
                </a:cubicBezTo>
                <a:cubicBezTo>
                  <a:pt x="4736527" y="1002112"/>
                  <a:pt x="4741296" y="1011649"/>
                  <a:pt x="4741296" y="1025953"/>
                </a:cubicBezTo>
                <a:cubicBezTo>
                  <a:pt x="4722223" y="1025953"/>
                  <a:pt x="4717455" y="1045621"/>
                  <a:pt x="4702555" y="1059925"/>
                </a:cubicBezTo>
                <a:cubicBezTo>
                  <a:pt x="4702555" y="1064694"/>
                  <a:pt x="4707323" y="1064694"/>
                  <a:pt x="4707323" y="1069462"/>
                </a:cubicBezTo>
                <a:cubicBezTo>
                  <a:pt x="4731163" y="1074230"/>
                  <a:pt x="4726396" y="1050389"/>
                  <a:pt x="4746063" y="1055158"/>
                </a:cubicBezTo>
                <a:cubicBezTo>
                  <a:pt x="4755601" y="1070058"/>
                  <a:pt x="4746063" y="1070058"/>
                  <a:pt x="4746063" y="1089131"/>
                </a:cubicBezTo>
                <a:cubicBezTo>
                  <a:pt x="4799705" y="1084362"/>
                  <a:pt x="4818778" y="1045621"/>
                  <a:pt x="4862883" y="1045621"/>
                </a:cubicBezTo>
                <a:cubicBezTo>
                  <a:pt x="4872419" y="1055158"/>
                  <a:pt x="4862883" y="1059925"/>
                  <a:pt x="4862883" y="1069462"/>
                </a:cubicBezTo>
                <a:cubicBezTo>
                  <a:pt x="4906988" y="1064694"/>
                  <a:pt x="4945728" y="1059330"/>
                  <a:pt x="4970165" y="1035489"/>
                </a:cubicBezTo>
                <a:cubicBezTo>
                  <a:pt x="4999369" y="1016416"/>
                  <a:pt x="5008907" y="972907"/>
                  <a:pt x="5057779" y="968139"/>
                </a:cubicBezTo>
                <a:cubicBezTo>
                  <a:pt x="5053011" y="977676"/>
                  <a:pt x="5048243" y="977676"/>
                  <a:pt x="5048243" y="982443"/>
                </a:cubicBezTo>
                <a:cubicBezTo>
                  <a:pt x="5063143" y="1006285"/>
                  <a:pt x="5106653" y="972907"/>
                  <a:pt x="5126321" y="982443"/>
                </a:cubicBezTo>
                <a:cubicBezTo>
                  <a:pt x="5116189" y="1035489"/>
                  <a:pt x="5106653" y="1021185"/>
                  <a:pt x="5082215" y="1069462"/>
                </a:cubicBezTo>
                <a:cubicBezTo>
                  <a:pt x="5086984" y="1074230"/>
                  <a:pt x="5101885" y="1074230"/>
                  <a:pt x="5101885" y="1088534"/>
                </a:cubicBezTo>
                <a:cubicBezTo>
                  <a:pt x="5116189" y="1083767"/>
                  <a:pt x="5116189" y="1064694"/>
                  <a:pt x="5131089" y="1064694"/>
                </a:cubicBezTo>
                <a:cubicBezTo>
                  <a:pt x="5121553" y="1074826"/>
                  <a:pt x="5111421" y="1089131"/>
                  <a:pt x="5106653" y="1098667"/>
                </a:cubicBezTo>
                <a:cubicBezTo>
                  <a:pt x="5135857" y="1112971"/>
                  <a:pt x="5179963" y="1098667"/>
                  <a:pt x="5204399" y="1089131"/>
                </a:cubicBezTo>
                <a:cubicBezTo>
                  <a:pt x="5199631" y="1064694"/>
                  <a:pt x="5184731" y="1059925"/>
                  <a:pt x="5175194" y="1040853"/>
                </a:cubicBezTo>
                <a:cubicBezTo>
                  <a:pt x="5194863" y="992576"/>
                  <a:pt x="5253273" y="992576"/>
                  <a:pt x="5306914" y="987807"/>
                </a:cubicBezTo>
                <a:cubicBezTo>
                  <a:pt x="5302145" y="997344"/>
                  <a:pt x="5292014" y="1002112"/>
                  <a:pt x="5282477" y="1006880"/>
                </a:cubicBezTo>
                <a:cubicBezTo>
                  <a:pt x="5287841" y="1021780"/>
                  <a:pt x="5292609" y="1031317"/>
                  <a:pt x="5297377" y="1040853"/>
                </a:cubicBezTo>
                <a:cubicBezTo>
                  <a:pt x="5326581" y="1036085"/>
                  <a:pt x="5336119" y="1040853"/>
                  <a:pt x="5360555" y="1045621"/>
                </a:cubicBezTo>
                <a:cubicBezTo>
                  <a:pt x="5351019" y="1083767"/>
                  <a:pt x="5331350" y="1127276"/>
                  <a:pt x="5306914" y="1161249"/>
                </a:cubicBezTo>
                <a:cubicBezTo>
                  <a:pt x="5282477" y="1166016"/>
                  <a:pt x="5277709" y="1185089"/>
                  <a:pt x="5277709" y="1214293"/>
                </a:cubicBezTo>
                <a:cubicBezTo>
                  <a:pt x="5301550" y="1229194"/>
                  <a:pt x="5345655" y="1199989"/>
                  <a:pt x="5370091" y="1190453"/>
                </a:cubicBezTo>
                <a:cubicBezTo>
                  <a:pt x="5359959" y="1185684"/>
                  <a:pt x="5364727" y="1166613"/>
                  <a:pt x="5355191" y="1166613"/>
                </a:cubicBezTo>
                <a:cubicBezTo>
                  <a:pt x="5399296" y="1118335"/>
                  <a:pt x="5477375" y="1166613"/>
                  <a:pt x="5535783" y="1152308"/>
                </a:cubicBezTo>
                <a:cubicBezTo>
                  <a:pt x="5521479" y="1186281"/>
                  <a:pt x="5487506" y="1200586"/>
                  <a:pt x="5472606" y="1229790"/>
                </a:cubicBezTo>
                <a:cubicBezTo>
                  <a:pt x="5491679" y="1229790"/>
                  <a:pt x="5491679" y="1253630"/>
                  <a:pt x="5511347" y="1253630"/>
                </a:cubicBezTo>
                <a:cubicBezTo>
                  <a:pt x="5511347" y="1282239"/>
                  <a:pt x="5491679" y="1297139"/>
                  <a:pt x="5462473" y="1316212"/>
                </a:cubicBezTo>
                <a:cubicBezTo>
                  <a:pt x="5462473" y="1320980"/>
                  <a:pt x="5467241" y="1320980"/>
                  <a:pt x="5467241" y="1325748"/>
                </a:cubicBezTo>
                <a:cubicBezTo>
                  <a:pt x="5462473" y="1330516"/>
                  <a:pt x="5486911" y="1330516"/>
                  <a:pt x="5486911" y="1325748"/>
                </a:cubicBezTo>
                <a:cubicBezTo>
                  <a:pt x="5491679" y="1330516"/>
                  <a:pt x="5491679" y="1344820"/>
                  <a:pt x="5491679" y="1349589"/>
                </a:cubicBezTo>
                <a:cubicBezTo>
                  <a:pt x="5482142" y="1354357"/>
                  <a:pt x="5467241" y="1359125"/>
                  <a:pt x="5467241" y="1340053"/>
                </a:cubicBezTo>
                <a:cubicBezTo>
                  <a:pt x="5428501" y="1349589"/>
                  <a:pt x="5399296" y="1369257"/>
                  <a:pt x="5374859" y="1388329"/>
                </a:cubicBezTo>
                <a:cubicBezTo>
                  <a:pt x="5384396" y="1397866"/>
                  <a:pt x="5384396" y="1388329"/>
                  <a:pt x="5404063" y="1388329"/>
                </a:cubicBezTo>
                <a:cubicBezTo>
                  <a:pt x="5374859" y="1412171"/>
                  <a:pt x="5355191" y="1446144"/>
                  <a:pt x="5316450" y="1455680"/>
                </a:cubicBezTo>
                <a:cubicBezTo>
                  <a:pt x="5311681" y="1470580"/>
                  <a:pt x="5311681" y="1465811"/>
                  <a:pt x="5311681" y="1484884"/>
                </a:cubicBezTo>
                <a:cubicBezTo>
                  <a:pt x="5301550" y="1480116"/>
                  <a:pt x="5301550" y="1470580"/>
                  <a:pt x="5292014" y="1465811"/>
                </a:cubicBezTo>
                <a:cubicBezTo>
                  <a:pt x="5257445" y="1480116"/>
                  <a:pt x="5233604" y="1499188"/>
                  <a:pt x="5218703" y="1528393"/>
                </a:cubicBezTo>
                <a:cubicBezTo>
                  <a:pt x="5233604" y="1537929"/>
                  <a:pt x="5247909" y="1537929"/>
                  <a:pt x="5272345" y="1542697"/>
                </a:cubicBezTo>
                <a:cubicBezTo>
                  <a:pt x="5306317" y="1537333"/>
                  <a:pt x="5340887" y="1479520"/>
                  <a:pt x="5374859" y="1513493"/>
                </a:cubicBezTo>
                <a:cubicBezTo>
                  <a:pt x="5384396" y="1494420"/>
                  <a:pt x="5398699" y="1494420"/>
                  <a:pt x="5413601" y="1489653"/>
                </a:cubicBezTo>
                <a:cubicBezTo>
                  <a:pt x="5423137" y="1489653"/>
                  <a:pt x="5438037" y="1470580"/>
                  <a:pt x="5442805" y="1465811"/>
                </a:cubicBezTo>
                <a:cubicBezTo>
                  <a:pt x="5452341" y="1465811"/>
                  <a:pt x="5554857" y="1489653"/>
                  <a:pt x="5554857" y="1489653"/>
                </a:cubicBezTo>
                <a:cubicBezTo>
                  <a:pt x="5569161" y="1484884"/>
                  <a:pt x="5578697" y="1455680"/>
                  <a:pt x="5593597" y="1450911"/>
                </a:cubicBezTo>
                <a:cubicBezTo>
                  <a:pt x="5628165" y="1431839"/>
                  <a:pt x="5652602" y="1446144"/>
                  <a:pt x="5691343" y="1431839"/>
                </a:cubicBezTo>
                <a:cubicBezTo>
                  <a:pt x="5691343" y="1465811"/>
                  <a:pt x="5637702" y="1431839"/>
                  <a:pt x="5647238" y="1484884"/>
                </a:cubicBezTo>
                <a:cubicBezTo>
                  <a:pt x="5618033" y="1504553"/>
                  <a:pt x="5593597" y="1518857"/>
                  <a:pt x="5549491" y="1518857"/>
                </a:cubicBezTo>
                <a:cubicBezTo>
                  <a:pt x="5554259" y="1509321"/>
                  <a:pt x="5573928" y="1509321"/>
                  <a:pt x="5578697" y="1499784"/>
                </a:cubicBezTo>
                <a:cubicBezTo>
                  <a:pt x="5554259" y="1485480"/>
                  <a:pt x="5486314" y="1523625"/>
                  <a:pt x="5491083" y="1557597"/>
                </a:cubicBezTo>
                <a:cubicBezTo>
                  <a:pt x="5461878" y="1571902"/>
                  <a:pt x="5437441" y="1586803"/>
                  <a:pt x="5413004" y="1601107"/>
                </a:cubicBezTo>
                <a:cubicBezTo>
                  <a:pt x="5408237" y="1616008"/>
                  <a:pt x="5417773" y="1616008"/>
                  <a:pt x="5417773" y="1630312"/>
                </a:cubicBezTo>
                <a:cubicBezTo>
                  <a:pt x="5446978" y="1624948"/>
                  <a:pt x="5446978" y="1649384"/>
                  <a:pt x="5471414" y="1654152"/>
                </a:cubicBezTo>
                <a:cubicBezTo>
                  <a:pt x="5471414" y="1669052"/>
                  <a:pt x="5466645" y="1683357"/>
                  <a:pt x="5491083" y="1688125"/>
                </a:cubicBezTo>
                <a:cubicBezTo>
                  <a:pt x="5481545" y="1716734"/>
                  <a:pt x="5461878" y="1736403"/>
                  <a:pt x="5432673" y="1745939"/>
                </a:cubicBezTo>
                <a:cubicBezTo>
                  <a:pt x="5417773" y="1745939"/>
                  <a:pt x="5423137" y="1726866"/>
                  <a:pt x="5408237" y="1726866"/>
                </a:cubicBezTo>
                <a:cubicBezTo>
                  <a:pt x="5383799" y="1731634"/>
                  <a:pt x="5374263" y="1745939"/>
                  <a:pt x="5354595" y="1750707"/>
                </a:cubicBezTo>
                <a:cubicBezTo>
                  <a:pt x="5359959" y="1765011"/>
                  <a:pt x="5359959" y="1765011"/>
                  <a:pt x="5345058" y="1774548"/>
                </a:cubicBezTo>
                <a:cubicBezTo>
                  <a:pt x="5349827" y="1779315"/>
                  <a:pt x="5359363" y="1774548"/>
                  <a:pt x="5354595" y="1788852"/>
                </a:cubicBezTo>
                <a:cubicBezTo>
                  <a:pt x="5335522" y="1793619"/>
                  <a:pt x="5330158" y="1803155"/>
                  <a:pt x="5320622" y="1812692"/>
                </a:cubicBezTo>
                <a:cubicBezTo>
                  <a:pt x="5247909" y="1778719"/>
                  <a:pt x="5213339" y="1846069"/>
                  <a:pt x="5174599" y="1880042"/>
                </a:cubicBezTo>
                <a:cubicBezTo>
                  <a:pt x="5193671" y="1885406"/>
                  <a:pt x="5174599" y="1894942"/>
                  <a:pt x="5184135" y="1909246"/>
                </a:cubicBezTo>
                <a:cubicBezTo>
                  <a:pt x="5213339" y="1880637"/>
                  <a:pt x="5281881" y="1894942"/>
                  <a:pt x="5281881" y="1846664"/>
                </a:cubicBezTo>
                <a:cubicBezTo>
                  <a:pt x="5330755" y="1827592"/>
                  <a:pt x="5384396" y="1832361"/>
                  <a:pt x="5418369" y="1784084"/>
                </a:cubicBezTo>
                <a:cubicBezTo>
                  <a:pt x="5462473" y="1803155"/>
                  <a:pt x="5505983" y="1745342"/>
                  <a:pt x="5554857" y="1731038"/>
                </a:cubicBezTo>
                <a:cubicBezTo>
                  <a:pt x="5564392" y="1735806"/>
                  <a:pt x="5559623" y="1755475"/>
                  <a:pt x="5559623" y="1765011"/>
                </a:cubicBezTo>
                <a:cubicBezTo>
                  <a:pt x="5584061" y="1765011"/>
                  <a:pt x="5588828" y="1750707"/>
                  <a:pt x="5603729" y="1741170"/>
                </a:cubicBezTo>
                <a:cubicBezTo>
                  <a:pt x="5613862" y="1745939"/>
                  <a:pt x="5618629" y="1750707"/>
                  <a:pt x="5623397" y="1750707"/>
                </a:cubicBezTo>
                <a:cubicBezTo>
                  <a:pt x="5632933" y="1731038"/>
                  <a:pt x="5677039" y="1716734"/>
                  <a:pt x="5681807" y="1721502"/>
                </a:cubicBezTo>
                <a:cubicBezTo>
                  <a:pt x="5687171" y="1731038"/>
                  <a:pt x="5652602" y="1750707"/>
                  <a:pt x="5643065" y="1765011"/>
                </a:cubicBezTo>
                <a:cubicBezTo>
                  <a:pt x="5643065" y="1779315"/>
                  <a:pt x="5652602" y="1765011"/>
                  <a:pt x="5667503" y="1769779"/>
                </a:cubicBezTo>
                <a:cubicBezTo>
                  <a:pt x="5633529" y="1788852"/>
                  <a:pt x="5657966" y="1808520"/>
                  <a:pt x="5628762" y="1827592"/>
                </a:cubicBezTo>
                <a:cubicBezTo>
                  <a:pt x="5628762" y="1832361"/>
                  <a:pt x="5638893" y="1832361"/>
                  <a:pt x="5648431" y="1832361"/>
                </a:cubicBezTo>
                <a:cubicBezTo>
                  <a:pt x="5609093" y="1856797"/>
                  <a:pt x="5594789" y="1900306"/>
                  <a:pt x="5545916" y="1909843"/>
                </a:cubicBezTo>
                <a:cubicBezTo>
                  <a:pt x="5556047" y="1919379"/>
                  <a:pt x="5580485" y="1895538"/>
                  <a:pt x="5590021" y="1909843"/>
                </a:cubicBezTo>
                <a:cubicBezTo>
                  <a:pt x="5575121" y="1919974"/>
                  <a:pt x="5551280" y="1948583"/>
                  <a:pt x="5536380" y="1943816"/>
                </a:cubicBezTo>
                <a:cubicBezTo>
                  <a:pt x="5531611" y="1928915"/>
                  <a:pt x="5545916" y="1928915"/>
                  <a:pt x="5541147" y="1914610"/>
                </a:cubicBezTo>
                <a:cubicBezTo>
                  <a:pt x="5541147" y="1905074"/>
                  <a:pt x="5536380" y="1928915"/>
                  <a:pt x="5521479" y="1919379"/>
                </a:cubicBezTo>
                <a:cubicBezTo>
                  <a:pt x="5516711" y="1905074"/>
                  <a:pt x="5536380" y="1905074"/>
                  <a:pt x="5541147" y="1895538"/>
                </a:cubicBezTo>
                <a:cubicBezTo>
                  <a:pt x="5536380" y="1886001"/>
                  <a:pt x="5521479" y="1881234"/>
                  <a:pt x="5521479" y="1895538"/>
                </a:cubicBezTo>
                <a:cubicBezTo>
                  <a:pt x="5516711" y="1881234"/>
                  <a:pt x="5541147" y="1866334"/>
                  <a:pt x="5545916" y="1847261"/>
                </a:cubicBezTo>
                <a:cubicBezTo>
                  <a:pt x="5547108" y="1843685"/>
                  <a:pt x="5546474" y="1841897"/>
                  <a:pt x="5545087" y="1841152"/>
                </a:cubicBezTo>
                <a:lnTo>
                  <a:pt x="5541190" y="1841260"/>
                </a:lnTo>
                <a:lnTo>
                  <a:pt x="5541520" y="1831765"/>
                </a:lnTo>
                <a:cubicBezTo>
                  <a:pt x="5544574" y="1831765"/>
                  <a:pt x="5548300" y="1835341"/>
                  <a:pt x="5545916" y="1842492"/>
                </a:cubicBezTo>
                <a:cubicBezTo>
                  <a:pt x="5570352" y="1822824"/>
                  <a:pt x="5531611" y="1818056"/>
                  <a:pt x="5541147" y="1808520"/>
                </a:cubicBezTo>
                <a:cubicBezTo>
                  <a:pt x="5501811" y="1813288"/>
                  <a:pt x="5467837" y="1832956"/>
                  <a:pt x="5443401" y="1856797"/>
                </a:cubicBezTo>
                <a:cubicBezTo>
                  <a:pt x="5443401" y="1861566"/>
                  <a:pt x="5448169" y="1861566"/>
                  <a:pt x="5448169" y="1866334"/>
                </a:cubicBezTo>
                <a:cubicBezTo>
                  <a:pt x="5462473" y="1866334"/>
                  <a:pt x="5472009" y="1856797"/>
                  <a:pt x="5486911" y="1856797"/>
                </a:cubicBezTo>
                <a:cubicBezTo>
                  <a:pt x="5467837" y="1871102"/>
                  <a:pt x="5448169" y="1880637"/>
                  <a:pt x="5452937" y="1914610"/>
                </a:cubicBezTo>
                <a:cubicBezTo>
                  <a:pt x="5433865" y="1914610"/>
                  <a:pt x="5429097" y="1919379"/>
                  <a:pt x="5414197" y="1919379"/>
                </a:cubicBezTo>
                <a:cubicBezTo>
                  <a:pt x="5418965" y="1914610"/>
                  <a:pt x="5414197" y="1909843"/>
                  <a:pt x="5409429" y="1905074"/>
                </a:cubicBezTo>
                <a:cubicBezTo>
                  <a:pt x="5389759" y="1914610"/>
                  <a:pt x="5380223" y="1939047"/>
                  <a:pt x="5355787" y="1948583"/>
                </a:cubicBezTo>
                <a:cubicBezTo>
                  <a:pt x="5345655" y="1943816"/>
                  <a:pt x="5350423" y="1929511"/>
                  <a:pt x="5340887" y="1924743"/>
                </a:cubicBezTo>
                <a:cubicBezTo>
                  <a:pt x="5360555" y="1900306"/>
                  <a:pt x="5389759" y="1915207"/>
                  <a:pt x="5394527" y="1886001"/>
                </a:cubicBezTo>
                <a:cubicBezTo>
                  <a:pt x="5364727" y="1895538"/>
                  <a:pt x="5335522" y="1900306"/>
                  <a:pt x="5325986" y="1929511"/>
                </a:cubicBezTo>
                <a:cubicBezTo>
                  <a:pt x="5287245" y="1924743"/>
                  <a:pt x="5262809" y="1968252"/>
                  <a:pt x="5233604" y="1977788"/>
                </a:cubicBezTo>
                <a:cubicBezTo>
                  <a:pt x="5155525" y="1987325"/>
                  <a:pt x="5087581" y="2030834"/>
                  <a:pt x="5033939" y="2074343"/>
                </a:cubicBezTo>
                <a:cubicBezTo>
                  <a:pt x="5038707" y="2064807"/>
                  <a:pt x="5048243" y="2064807"/>
                  <a:pt x="5038707" y="2055270"/>
                </a:cubicBezTo>
                <a:cubicBezTo>
                  <a:pt x="4965398" y="2084475"/>
                  <a:pt x="4912352" y="2118447"/>
                  <a:pt x="4843811" y="2142289"/>
                </a:cubicBezTo>
                <a:cubicBezTo>
                  <a:pt x="4828909" y="2152420"/>
                  <a:pt x="4819373" y="2161957"/>
                  <a:pt x="4819373" y="2171493"/>
                </a:cubicBezTo>
                <a:cubicBezTo>
                  <a:pt x="4790169" y="2151824"/>
                  <a:pt x="4780633" y="2224538"/>
                  <a:pt x="4756196" y="2234075"/>
                </a:cubicBezTo>
                <a:cubicBezTo>
                  <a:pt x="4760965" y="2248379"/>
                  <a:pt x="4771097" y="2234075"/>
                  <a:pt x="4780633" y="2234075"/>
                </a:cubicBezTo>
                <a:cubicBezTo>
                  <a:pt x="4780633" y="2234075"/>
                  <a:pt x="4780633" y="2234075"/>
                  <a:pt x="4780633" y="2253147"/>
                </a:cubicBezTo>
                <a:cubicBezTo>
                  <a:pt x="4795533" y="2243611"/>
                  <a:pt x="4790169" y="2262683"/>
                  <a:pt x="4805069" y="2262683"/>
                </a:cubicBezTo>
                <a:cubicBezTo>
                  <a:pt x="4839043" y="2262683"/>
                  <a:pt x="4843811" y="2223942"/>
                  <a:pt x="4863479" y="2200102"/>
                </a:cubicBezTo>
                <a:cubicBezTo>
                  <a:pt x="4868247" y="2204869"/>
                  <a:pt x="4868247" y="2214406"/>
                  <a:pt x="4858711" y="2223942"/>
                </a:cubicBezTo>
                <a:cubicBezTo>
                  <a:pt x="4873611" y="2238247"/>
                  <a:pt x="4878379" y="2209638"/>
                  <a:pt x="4902816" y="2219174"/>
                </a:cubicBezTo>
                <a:cubicBezTo>
                  <a:pt x="4878379" y="2262683"/>
                  <a:pt x="4815201" y="2257915"/>
                  <a:pt x="4790765" y="2296656"/>
                </a:cubicBezTo>
                <a:cubicBezTo>
                  <a:pt x="4785401" y="2296656"/>
                  <a:pt x="4780633" y="2291888"/>
                  <a:pt x="4775865" y="2291888"/>
                </a:cubicBezTo>
                <a:cubicBezTo>
                  <a:pt x="4760965" y="2320496"/>
                  <a:pt x="4756196" y="2383674"/>
                  <a:pt x="4722223" y="2402747"/>
                </a:cubicBezTo>
                <a:cubicBezTo>
                  <a:pt x="4736527" y="2422415"/>
                  <a:pt x="4765732" y="2397978"/>
                  <a:pt x="4780633" y="2388442"/>
                </a:cubicBezTo>
                <a:cubicBezTo>
                  <a:pt x="4780633" y="2368774"/>
                  <a:pt x="4765732" y="2368774"/>
                  <a:pt x="4765732" y="2349702"/>
                </a:cubicBezTo>
                <a:cubicBezTo>
                  <a:pt x="4790169" y="2344933"/>
                  <a:pt x="4809837" y="2330629"/>
                  <a:pt x="4809837" y="2296656"/>
                </a:cubicBezTo>
                <a:cubicBezTo>
                  <a:pt x="4828909" y="2282351"/>
                  <a:pt x="4853347" y="2287120"/>
                  <a:pt x="4873015" y="2272815"/>
                </a:cubicBezTo>
                <a:cubicBezTo>
                  <a:pt x="4897452" y="2296656"/>
                  <a:pt x="4858115" y="2311557"/>
                  <a:pt x="4848579" y="2330629"/>
                </a:cubicBezTo>
                <a:cubicBezTo>
                  <a:pt x="4843811" y="2330629"/>
                  <a:pt x="4848579" y="2340165"/>
                  <a:pt x="4853347" y="2344933"/>
                </a:cubicBezTo>
                <a:cubicBezTo>
                  <a:pt x="4848579" y="2344933"/>
                  <a:pt x="4843811" y="2344933"/>
                  <a:pt x="4843811" y="2344933"/>
                </a:cubicBezTo>
                <a:cubicBezTo>
                  <a:pt x="4853347" y="2349702"/>
                  <a:pt x="4853347" y="2344933"/>
                  <a:pt x="4853347" y="2344933"/>
                </a:cubicBezTo>
                <a:cubicBezTo>
                  <a:pt x="4897452" y="2340165"/>
                  <a:pt x="4936193" y="2262683"/>
                  <a:pt x="4985067" y="2296656"/>
                </a:cubicBezTo>
                <a:cubicBezTo>
                  <a:pt x="5014867" y="2296656"/>
                  <a:pt x="5029171" y="2276987"/>
                  <a:pt x="5053607" y="2267451"/>
                </a:cubicBezTo>
                <a:cubicBezTo>
                  <a:pt x="5053607" y="2247783"/>
                  <a:pt x="5048839" y="2252551"/>
                  <a:pt x="5053607" y="2238247"/>
                </a:cubicBezTo>
                <a:cubicBezTo>
                  <a:pt x="5067911" y="2233478"/>
                  <a:pt x="5082812" y="2228710"/>
                  <a:pt x="5092349" y="2214406"/>
                </a:cubicBezTo>
                <a:cubicBezTo>
                  <a:pt x="5107249" y="2223942"/>
                  <a:pt x="5073276" y="2223942"/>
                  <a:pt x="5082812" y="2238247"/>
                </a:cubicBezTo>
                <a:cubicBezTo>
                  <a:pt x="5107249" y="2243014"/>
                  <a:pt x="5136453" y="2228710"/>
                  <a:pt x="5156122" y="2219174"/>
                </a:cubicBezTo>
                <a:cubicBezTo>
                  <a:pt x="5165658" y="2223942"/>
                  <a:pt x="5136453" y="2228710"/>
                  <a:pt x="5136453" y="2238247"/>
                </a:cubicBezTo>
                <a:cubicBezTo>
                  <a:pt x="5166253" y="2238247"/>
                  <a:pt x="5175791" y="2214406"/>
                  <a:pt x="5204995" y="2219174"/>
                </a:cubicBezTo>
                <a:cubicBezTo>
                  <a:pt x="5171022" y="2253147"/>
                  <a:pt x="5092945" y="2267451"/>
                  <a:pt x="5117381" y="2325265"/>
                </a:cubicBezTo>
                <a:cubicBezTo>
                  <a:pt x="5151353" y="2315729"/>
                  <a:pt x="5160891" y="2267451"/>
                  <a:pt x="5204995" y="2281756"/>
                </a:cubicBezTo>
                <a:cubicBezTo>
                  <a:pt x="5175791" y="2291292"/>
                  <a:pt x="5238968" y="2315729"/>
                  <a:pt x="5200227" y="2325265"/>
                </a:cubicBezTo>
                <a:cubicBezTo>
                  <a:pt x="5234199" y="2339569"/>
                  <a:pt x="5258637" y="2305596"/>
                  <a:pt x="5283073" y="2296060"/>
                </a:cubicBezTo>
                <a:cubicBezTo>
                  <a:pt x="5288437" y="2257915"/>
                  <a:pt x="5278305" y="2267451"/>
                  <a:pt x="5273537" y="2228710"/>
                </a:cubicBezTo>
                <a:cubicBezTo>
                  <a:pt x="5302741" y="2252551"/>
                  <a:pt x="5337311" y="2213810"/>
                  <a:pt x="5371283" y="2199505"/>
                </a:cubicBezTo>
                <a:cubicBezTo>
                  <a:pt x="5361747" y="2219174"/>
                  <a:pt x="5332542" y="2257915"/>
                  <a:pt x="5312873" y="2276987"/>
                </a:cubicBezTo>
                <a:cubicBezTo>
                  <a:pt x="5317642" y="2281756"/>
                  <a:pt x="5346847" y="2276987"/>
                  <a:pt x="5346847" y="2267451"/>
                </a:cubicBezTo>
                <a:cubicBezTo>
                  <a:pt x="5351615" y="2282351"/>
                  <a:pt x="5356978" y="2291888"/>
                  <a:pt x="5342078" y="2306192"/>
                </a:cubicBezTo>
                <a:cubicBezTo>
                  <a:pt x="5351615" y="2315729"/>
                  <a:pt x="5371283" y="2301424"/>
                  <a:pt x="5380819" y="2315729"/>
                </a:cubicBezTo>
                <a:cubicBezTo>
                  <a:pt x="5371283" y="2340165"/>
                  <a:pt x="5308106" y="2354469"/>
                  <a:pt x="5288437" y="2344933"/>
                </a:cubicBezTo>
                <a:cubicBezTo>
                  <a:pt x="5190691" y="2374138"/>
                  <a:pt x="5112612" y="2402747"/>
                  <a:pt x="5054203" y="2480228"/>
                </a:cubicBezTo>
                <a:cubicBezTo>
                  <a:pt x="5107845" y="2523737"/>
                  <a:pt x="5141817" y="2422415"/>
                  <a:pt x="5200227" y="2431951"/>
                </a:cubicBezTo>
                <a:cubicBezTo>
                  <a:pt x="5209763" y="2427184"/>
                  <a:pt x="5209763" y="2408111"/>
                  <a:pt x="5229432" y="2408111"/>
                </a:cubicBezTo>
                <a:cubicBezTo>
                  <a:pt x="5229432" y="2403343"/>
                  <a:pt x="5224663" y="2398575"/>
                  <a:pt x="5219895" y="2398575"/>
                </a:cubicBezTo>
                <a:cubicBezTo>
                  <a:pt x="5219895" y="2378906"/>
                  <a:pt x="5244332" y="2388442"/>
                  <a:pt x="5244332" y="2369370"/>
                </a:cubicBezTo>
                <a:cubicBezTo>
                  <a:pt x="5253868" y="2383674"/>
                  <a:pt x="5268769" y="2378906"/>
                  <a:pt x="5268769" y="2359833"/>
                </a:cubicBezTo>
                <a:cubicBezTo>
                  <a:pt x="5278901" y="2359833"/>
                  <a:pt x="5283669" y="2369370"/>
                  <a:pt x="5283669" y="2374138"/>
                </a:cubicBezTo>
                <a:cubicBezTo>
                  <a:pt x="5332542" y="2369370"/>
                  <a:pt x="5366515" y="2340165"/>
                  <a:pt x="5420157" y="2321093"/>
                </a:cubicBezTo>
                <a:cubicBezTo>
                  <a:pt x="5410619" y="2335993"/>
                  <a:pt x="5386183" y="2331225"/>
                  <a:pt x="5386183" y="2350297"/>
                </a:cubicBezTo>
                <a:cubicBezTo>
                  <a:pt x="5347442" y="2364602"/>
                  <a:pt x="5313470" y="2378906"/>
                  <a:pt x="5293801" y="2412879"/>
                </a:cubicBezTo>
                <a:lnTo>
                  <a:pt x="5298569" y="2417647"/>
                </a:lnTo>
                <a:cubicBezTo>
                  <a:pt x="5317642" y="2417647"/>
                  <a:pt x="5327775" y="2402747"/>
                  <a:pt x="5332542" y="2388442"/>
                </a:cubicBezTo>
                <a:cubicBezTo>
                  <a:pt x="5337311" y="2388442"/>
                  <a:pt x="5337311" y="2397978"/>
                  <a:pt x="5337311" y="2402747"/>
                </a:cubicBezTo>
                <a:cubicBezTo>
                  <a:pt x="5371283" y="2383078"/>
                  <a:pt x="5395719" y="2402747"/>
                  <a:pt x="5424924" y="2373542"/>
                </a:cubicBezTo>
                <a:cubicBezTo>
                  <a:pt x="5414793" y="2368178"/>
                  <a:pt x="5400488" y="2363410"/>
                  <a:pt x="5405257" y="2344338"/>
                </a:cubicBezTo>
                <a:cubicBezTo>
                  <a:pt x="5424329" y="2344338"/>
                  <a:pt x="5429097" y="2334801"/>
                  <a:pt x="5443997" y="2339569"/>
                </a:cubicBezTo>
                <a:cubicBezTo>
                  <a:pt x="5443997" y="2344338"/>
                  <a:pt x="5439229" y="2349105"/>
                  <a:pt x="5434460" y="2353874"/>
                </a:cubicBezTo>
                <a:cubicBezTo>
                  <a:pt x="5448765" y="2339569"/>
                  <a:pt x="5468434" y="2358642"/>
                  <a:pt x="5473201" y="2339569"/>
                </a:cubicBezTo>
                <a:cubicBezTo>
                  <a:pt x="5477970" y="2339569"/>
                  <a:pt x="5473201" y="2344338"/>
                  <a:pt x="5473201" y="2349105"/>
                </a:cubicBezTo>
                <a:cubicBezTo>
                  <a:pt x="5488101" y="2349105"/>
                  <a:pt x="5492870" y="2339569"/>
                  <a:pt x="5497639" y="2330033"/>
                </a:cubicBezTo>
                <a:cubicBezTo>
                  <a:pt x="5492870" y="2320496"/>
                  <a:pt x="5477970" y="2325265"/>
                  <a:pt x="5473201" y="2315729"/>
                </a:cubicBezTo>
                <a:cubicBezTo>
                  <a:pt x="5468434" y="2306192"/>
                  <a:pt x="5473201" y="2296656"/>
                  <a:pt x="5477970" y="2291888"/>
                </a:cubicBezTo>
                <a:cubicBezTo>
                  <a:pt x="5468434" y="2277584"/>
                  <a:pt x="5463070" y="2301424"/>
                  <a:pt x="5453533" y="2296656"/>
                </a:cubicBezTo>
                <a:cubicBezTo>
                  <a:pt x="5453533" y="2291888"/>
                  <a:pt x="5463070" y="2287120"/>
                  <a:pt x="5458301" y="2287120"/>
                </a:cubicBezTo>
                <a:cubicBezTo>
                  <a:pt x="5472606" y="2282351"/>
                  <a:pt x="5477375" y="2272815"/>
                  <a:pt x="5497042" y="2268047"/>
                </a:cubicBezTo>
                <a:cubicBezTo>
                  <a:pt x="5497042" y="2268047"/>
                  <a:pt x="5497042" y="2268047"/>
                  <a:pt x="5497042" y="2287120"/>
                </a:cubicBezTo>
                <a:cubicBezTo>
                  <a:pt x="5521479" y="2268047"/>
                  <a:pt x="5535783" y="2215002"/>
                  <a:pt x="5584657" y="2219770"/>
                </a:cubicBezTo>
                <a:cubicBezTo>
                  <a:pt x="5584657" y="2238842"/>
                  <a:pt x="5526247" y="2234075"/>
                  <a:pt x="5531015" y="2268047"/>
                </a:cubicBezTo>
                <a:cubicBezTo>
                  <a:pt x="5550683" y="2263279"/>
                  <a:pt x="5555452" y="2258511"/>
                  <a:pt x="5579888" y="2263279"/>
                </a:cubicBezTo>
                <a:cubicBezTo>
                  <a:pt x="5560221" y="2272815"/>
                  <a:pt x="5560221" y="2287715"/>
                  <a:pt x="5560221" y="2302020"/>
                </a:cubicBezTo>
                <a:cubicBezTo>
                  <a:pt x="5564988" y="2306788"/>
                  <a:pt x="5589425" y="2316324"/>
                  <a:pt x="5594192" y="2306788"/>
                </a:cubicBezTo>
                <a:cubicBezTo>
                  <a:pt x="5603729" y="2311557"/>
                  <a:pt x="5594192" y="2331225"/>
                  <a:pt x="5594192" y="2340761"/>
                </a:cubicBezTo>
                <a:cubicBezTo>
                  <a:pt x="5594192" y="2345529"/>
                  <a:pt x="5609093" y="2345529"/>
                  <a:pt x="5609093" y="2355066"/>
                </a:cubicBezTo>
                <a:cubicBezTo>
                  <a:pt x="5623397" y="2359833"/>
                  <a:pt x="5618629" y="2345529"/>
                  <a:pt x="5638297" y="2350297"/>
                </a:cubicBezTo>
                <a:cubicBezTo>
                  <a:pt x="5657966" y="2369370"/>
                  <a:pt x="5653197" y="2417647"/>
                  <a:pt x="5691939" y="2417647"/>
                </a:cubicBezTo>
                <a:cubicBezTo>
                  <a:pt x="5687171" y="2437315"/>
                  <a:pt x="5687171" y="2437315"/>
                  <a:pt x="5696707" y="2456388"/>
                </a:cubicBezTo>
                <a:cubicBezTo>
                  <a:pt x="5706243" y="2456388"/>
                  <a:pt x="5706243" y="2442084"/>
                  <a:pt x="5721143" y="2446852"/>
                </a:cubicBezTo>
                <a:cubicBezTo>
                  <a:pt x="5731276" y="2422415"/>
                  <a:pt x="5750348" y="2408111"/>
                  <a:pt x="5770017" y="2398575"/>
                </a:cubicBezTo>
                <a:cubicBezTo>
                  <a:pt x="5750348" y="2383674"/>
                  <a:pt x="5740812" y="2412879"/>
                  <a:pt x="5721143" y="2417647"/>
                </a:cubicBezTo>
                <a:cubicBezTo>
                  <a:pt x="5716375" y="2402747"/>
                  <a:pt x="5750348" y="2397978"/>
                  <a:pt x="5750348" y="2383674"/>
                </a:cubicBezTo>
                <a:cubicBezTo>
                  <a:pt x="5755117" y="2374138"/>
                  <a:pt x="5755117" y="2359833"/>
                  <a:pt x="5745581" y="2359833"/>
                </a:cubicBezTo>
                <a:cubicBezTo>
                  <a:pt x="5760481" y="2359833"/>
                  <a:pt x="5760481" y="2340165"/>
                  <a:pt x="5765248" y="2330629"/>
                </a:cubicBezTo>
                <a:cubicBezTo>
                  <a:pt x="5780149" y="2335397"/>
                  <a:pt x="5775381" y="2349702"/>
                  <a:pt x="5784917" y="2354469"/>
                </a:cubicBezTo>
                <a:cubicBezTo>
                  <a:pt x="5799222" y="2354469"/>
                  <a:pt x="5809353" y="2344933"/>
                  <a:pt x="5818889" y="2340165"/>
                </a:cubicBezTo>
                <a:cubicBezTo>
                  <a:pt x="5823658" y="2340165"/>
                  <a:pt x="5823658" y="2344933"/>
                  <a:pt x="5823658" y="2349702"/>
                </a:cubicBezTo>
                <a:cubicBezTo>
                  <a:pt x="5848095" y="2354469"/>
                  <a:pt x="5852863" y="2335397"/>
                  <a:pt x="5872531" y="2335397"/>
                </a:cubicBezTo>
                <a:cubicBezTo>
                  <a:pt x="5848095" y="2364006"/>
                  <a:pt x="5813527" y="2383674"/>
                  <a:pt x="5774785" y="2397978"/>
                </a:cubicBezTo>
                <a:cubicBezTo>
                  <a:pt x="5774785" y="2397978"/>
                  <a:pt x="5774785" y="2397978"/>
                  <a:pt x="5774785" y="2427184"/>
                </a:cubicBezTo>
                <a:cubicBezTo>
                  <a:pt x="5793857" y="2427184"/>
                  <a:pt x="5793857" y="2412879"/>
                  <a:pt x="5813527" y="2417647"/>
                </a:cubicBezTo>
                <a:cubicBezTo>
                  <a:pt x="5828427" y="2441488"/>
                  <a:pt x="5847499" y="2431951"/>
                  <a:pt x="5867168" y="2427184"/>
                </a:cubicBezTo>
                <a:cubicBezTo>
                  <a:pt x="5871935" y="2403343"/>
                  <a:pt x="5852267" y="2397978"/>
                  <a:pt x="5852267" y="2374138"/>
                </a:cubicBezTo>
                <a:cubicBezTo>
                  <a:pt x="5861803" y="2369370"/>
                  <a:pt x="5876107" y="2364602"/>
                  <a:pt x="5891009" y="2359833"/>
                </a:cubicBezTo>
                <a:cubicBezTo>
                  <a:pt x="5900545" y="2350297"/>
                  <a:pt x="5910676" y="2316324"/>
                  <a:pt x="5895776" y="2306788"/>
                </a:cubicBezTo>
                <a:cubicBezTo>
                  <a:pt x="5944650" y="2277584"/>
                  <a:pt x="5998291" y="2229306"/>
                  <a:pt x="6056701" y="2224538"/>
                </a:cubicBezTo>
                <a:cubicBezTo>
                  <a:pt x="6061468" y="2224538"/>
                  <a:pt x="6066237" y="2219770"/>
                  <a:pt x="6066237" y="2210233"/>
                </a:cubicBezTo>
                <a:cubicBezTo>
                  <a:pt x="6080541" y="2215002"/>
                  <a:pt x="6109745" y="2191162"/>
                  <a:pt x="6124645" y="2210233"/>
                </a:cubicBezTo>
                <a:cubicBezTo>
                  <a:pt x="6138949" y="2205466"/>
                  <a:pt x="6168155" y="2195334"/>
                  <a:pt x="6158618" y="2171493"/>
                </a:cubicBezTo>
                <a:cubicBezTo>
                  <a:pt x="6187823" y="2166129"/>
                  <a:pt x="6226565" y="2166129"/>
                  <a:pt x="6246231" y="2142289"/>
                </a:cubicBezTo>
                <a:cubicBezTo>
                  <a:pt x="6251000" y="2166129"/>
                  <a:pt x="6192591" y="2171493"/>
                  <a:pt x="6177690" y="2195334"/>
                </a:cubicBezTo>
                <a:cubicBezTo>
                  <a:pt x="6183055" y="2200102"/>
                  <a:pt x="6192591" y="2200102"/>
                  <a:pt x="6192591" y="2195334"/>
                </a:cubicBezTo>
                <a:cubicBezTo>
                  <a:pt x="6202127" y="2200102"/>
                  <a:pt x="6187823" y="2223942"/>
                  <a:pt x="6172923" y="2219174"/>
                </a:cubicBezTo>
                <a:cubicBezTo>
                  <a:pt x="6172923" y="2219174"/>
                  <a:pt x="6172923" y="2219174"/>
                  <a:pt x="6172923" y="2200102"/>
                </a:cubicBezTo>
                <a:cubicBezTo>
                  <a:pt x="6124645" y="2210233"/>
                  <a:pt x="6094845" y="2277584"/>
                  <a:pt x="6056103" y="2229306"/>
                </a:cubicBezTo>
                <a:cubicBezTo>
                  <a:pt x="6045972" y="2234075"/>
                  <a:pt x="6041203" y="2238842"/>
                  <a:pt x="6036435" y="2238842"/>
                </a:cubicBezTo>
                <a:cubicBezTo>
                  <a:pt x="6036435" y="2248379"/>
                  <a:pt x="6041203" y="2253147"/>
                  <a:pt x="6045972" y="2257915"/>
                </a:cubicBezTo>
                <a:cubicBezTo>
                  <a:pt x="6031071" y="2277584"/>
                  <a:pt x="6011998" y="2282351"/>
                  <a:pt x="5997098" y="2296656"/>
                </a:cubicBezTo>
                <a:cubicBezTo>
                  <a:pt x="6007231" y="2306192"/>
                  <a:pt x="6026303" y="2282351"/>
                  <a:pt x="6041203" y="2282351"/>
                </a:cubicBezTo>
                <a:cubicBezTo>
                  <a:pt x="6026303" y="2297252"/>
                  <a:pt x="6011998" y="2306788"/>
                  <a:pt x="5992331" y="2316324"/>
                </a:cubicBezTo>
                <a:cubicBezTo>
                  <a:pt x="6006634" y="2330629"/>
                  <a:pt x="6026303" y="2311557"/>
                  <a:pt x="6031071" y="2306788"/>
                </a:cubicBezTo>
                <a:cubicBezTo>
                  <a:pt x="6128223" y="2330629"/>
                  <a:pt x="6157426" y="2263279"/>
                  <a:pt x="6225969" y="2263279"/>
                </a:cubicBezTo>
                <a:cubicBezTo>
                  <a:pt x="6225969" y="2277584"/>
                  <a:pt x="6211067" y="2277584"/>
                  <a:pt x="6211067" y="2287120"/>
                </a:cubicBezTo>
                <a:cubicBezTo>
                  <a:pt x="6221200" y="2296656"/>
                  <a:pt x="6240272" y="2272815"/>
                  <a:pt x="6259941" y="2272815"/>
                </a:cubicBezTo>
                <a:cubicBezTo>
                  <a:pt x="6250405" y="2306192"/>
                  <a:pt x="6191995" y="2291888"/>
                  <a:pt x="6196167" y="2334801"/>
                </a:cubicBezTo>
                <a:cubicBezTo>
                  <a:pt x="6176499" y="2330033"/>
                  <a:pt x="6176499" y="2344338"/>
                  <a:pt x="6166963" y="2349105"/>
                </a:cubicBezTo>
                <a:cubicBezTo>
                  <a:pt x="6113321" y="2344338"/>
                  <a:pt x="6069216" y="2382482"/>
                  <a:pt x="6035243" y="2411687"/>
                </a:cubicBezTo>
                <a:cubicBezTo>
                  <a:pt x="6020343" y="2406918"/>
                  <a:pt x="6015575" y="2411687"/>
                  <a:pt x="6015575" y="2425991"/>
                </a:cubicBezTo>
                <a:cubicBezTo>
                  <a:pt x="5981601" y="2421223"/>
                  <a:pt x="5923193" y="2440296"/>
                  <a:pt x="5927961" y="2474269"/>
                </a:cubicBezTo>
                <a:cubicBezTo>
                  <a:pt x="5918424" y="2474269"/>
                  <a:pt x="5908291" y="2493341"/>
                  <a:pt x="5903524" y="2474269"/>
                </a:cubicBezTo>
                <a:cubicBezTo>
                  <a:pt x="5860015" y="2488572"/>
                  <a:pt x="5855248" y="2536850"/>
                  <a:pt x="5811143" y="2541618"/>
                </a:cubicBezTo>
                <a:cubicBezTo>
                  <a:pt x="5815910" y="2532081"/>
                  <a:pt x="5737833" y="2502877"/>
                  <a:pt x="5733064" y="2536850"/>
                </a:cubicBezTo>
                <a:cubicBezTo>
                  <a:pt x="5752733" y="2555923"/>
                  <a:pt x="5737833" y="2575591"/>
                  <a:pt x="5737833" y="2599432"/>
                </a:cubicBezTo>
                <a:cubicBezTo>
                  <a:pt x="5742601" y="2608968"/>
                  <a:pt x="5767037" y="2594663"/>
                  <a:pt x="5762269" y="2613736"/>
                </a:cubicBezTo>
                <a:cubicBezTo>
                  <a:pt x="5781341" y="2613736"/>
                  <a:pt x="5781341" y="2599432"/>
                  <a:pt x="5796241" y="2599432"/>
                </a:cubicBezTo>
                <a:cubicBezTo>
                  <a:pt x="5796241" y="2619100"/>
                  <a:pt x="5776573" y="2619100"/>
                  <a:pt x="5771805" y="2633405"/>
                </a:cubicBezTo>
                <a:cubicBezTo>
                  <a:pt x="5786109" y="2647709"/>
                  <a:pt x="5801010" y="2662013"/>
                  <a:pt x="5810546" y="2657245"/>
                </a:cubicBezTo>
                <a:cubicBezTo>
                  <a:pt x="5815314" y="2666781"/>
                  <a:pt x="5796241" y="2662013"/>
                  <a:pt x="5805779" y="2681085"/>
                </a:cubicBezTo>
                <a:cubicBezTo>
                  <a:pt x="5834983" y="2685854"/>
                  <a:pt x="5825447" y="2657245"/>
                  <a:pt x="5859419" y="2662013"/>
                </a:cubicBezTo>
                <a:cubicBezTo>
                  <a:pt x="5834983" y="2695985"/>
                  <a:pt x="5791474" y="2705522"/>
                  <a:pt x="5771805" y="2739495"/>
                </a:cubicBezTo>
                <a:cubicBezTo>
                  <a:pt x="5767037" y="2715654"/>
                  <a:pt x="5718164" y="2759163"/>
                  <a:pt x="5669290" y="2773467"/>
                </a:cubicBezTo>
                <a:cubicBezTo>
                  <a:pt x="5644854" y="2778236"/>
                  <a:pt x="5610285" y="2802673"/>
                  <a:pt x="5600749" y="2826513"/>
                </a:cubicBezTo>
                <a:cubicBezTo>
                  <a:pt x="5571544" y="2812209"/>
                  <a:pt x="5561411" y="2850949"/>
                  <a:pt x="5551875" y="2870022"/>
                </a:cubicBezTo>
                <a:cubicBezTo>
                  <a:pt x="5547107" y="2879558"/>
                  <a:pt x="5541743" y="2865254"/>
                  <a:pt x="5532207" y="2874790"/>
                </a:cubicBezTo>
                <a:cubicBezTo>
                  <a:pt x="5537571" y="2903995"/>
                  <a:pt x="5513135" y="2913531"/>
                  <a:pt x="5522671" y="2927836"/>
                </a:cubicBezTo>
                <a:cubicBezTo>
                  <a:pt x="5527439" y="2932604"/>
                  <a:pt x="5556644" y="2946908"/>
                  <a:pt x="5556644" y="2927836"/>
                </a:cubicBezTo>
                <a:cubicBezTo>
                  <a:pt x="5570949" y="2942736"/>
                  <a:pt x="5536975" y="2942736"/>
                  <a:pt x="5536975" y="2957040"/>
                </a:cubicBezTo>
                <a:cubicBezTo>
                  <a:pt x="5532207" y="2961809"/>
                  <a:pt x="5536975" y="2961809"/>
                  <a:pt x="5541743" y="2971345"/>
                </a:cubicBezTo>
                <a:cubicBezTo>
                  <a:pt x="5561411" y="2971345"/>
                  <a:pt x="5566180" y="2952272"/>
                  <a:pt x="5585849" y="2952272"/>
                </a:cubicBezTo>
                <a:cubicBezTo>
                  <a:pt x="5581081" y="2971941"/>
                  <a:pt x="5581081" y="2976709"/>
                  <a:pt x="5585849" y="2995782"/>
                </a:cubicBezTo>
                <a:cubicBezTo>
                  <a:pt x="5547107" y="3020217"/>
                  <a:pt x="5517903" y="3054190"/>
                  <a:pt x="5473798" y="3073262"/>
                </a:cubicBezTo>
                <a:cubicBezTo>
                  <a:pt x="5488698" y="3044058"/>
                  <a:pt x="5449957" y="3048826"/>
                  <a:pt x="5435057" y="3039290"/>
                </a:cubicBezTo>
                <a:cubicBezTo>
                  <a:pt x="5425521" y="3049423"/>
                  <a:pt x="5439825" y="3063726"/>
                  <a:pt x="5435057" y="3068495"/>
                </a:cubicBezTo>
                <a:cubicBezTo>
                  <a:pt x="5410619" y="3073262"/>
                  <a:pt x="5395719" y="3083395"/>
                  <a:pt x="5390952" y="3102468"/>
                </a:cubicBezTo>
                <a:cubicBezTo>
                  <a:pt x="5395719" y="3121540"/>
                  <a:pt x="5405852" y="3107235"/>
                  <a:pt x="5415388" y="3112004"/>
                </a:cubicBezTo>
                <a:cubicBezTo>
                  <a:pt x="5410024" y="3136441"/>
                  <a:pt x="5376051" y="3141208"/>
                  <a:pt x="5400488" y="3150744"/>
                </a:cubicBezTo>
                <a:cubicBezTo>
                  <a:pt x="5390952" y="3160877"/>
                  <a:pt x="5380819" y="3179950"/>
                  <a:pt x="5346847" y="3179950"/>
                </a:cubicBezTo>
                <a:cubicBezTo>
                  <a:pt x="5342078" y="3194254"/>
                  <a:pt x="5331947" y="3209154"/>
                  <a:pt x="5327178" y="3223459"/>
                </a:cubicBezTo>
                <a:cubicBezTo>
                  <a:pt x="5322411" y="3218690"/>
                  <a:pt x="5302741" y="3209154"/>
                  <a:pt x="5302741" y="3223459"/>
                </a:cubicBezTo>
                <a:cubicBezTo>
                  <a:pt x="5283073" y="3213923"/>
                  <a:pt x="5283073" y="3184717"/>
                  <a:pt x="5283073" y="3160877"/>
                </a:cubicBezTo>
                <a:cubicBezTo>
                  <a:pt x="5249099" y="3170414"/>
                  <a:pt x="5249099" y="3194850"/>
                  <a:pt x="5224663" y="3209154"/>
                </a:cubicBezTo>
                <a:cubicBezTo>
                  <a:pt x="5230027" y="3219287"/>
                  <a:pt x="5239563" y="3228823"/>
                  <a:pt x="5239563" y="3238359"/>
                </a:cubicBezTo>
                <a:cubicBezTo>
                  <a:pt x="5254465" y="3243127"/>
                  <a:pt x="5249099" y="3228823"/>
                  <a:pt x="5264001" y="3233591"/>
                </a:cubicBezTo>
                <a:cubicBezTo>
                  <a:pt x="5259233" y="3252663"/>
                  <a:pt x="5230027" y="3252663"/>
                  <a:pt x="5230027" y="3281868"/>
                </a:cubicBezTo>
                <a:cubicBezTo>
                  <a:pt x="5210359" y="3277100"/>
                  <a:pt x="5200823" y="3286636"/>
                  <a:pt x="5185922" y="3300941"/>
                </a:cubicBezTo>
                <a:cubicBezTo>
                  <a:pt x="5171022" y="3305708"/>
                  <a:pt x="5175791" y="3286636"/>
                  <a:pt x="5166253" y="3281868"/>
                </a:cubicBezTo>
                <a:cubicBezTo>
                  <a:pt x="5137051" y="3281868"/>
                  <a:pt x="5141817" y="3306305"/>
                  <a:pt x="5132282" y="3325378"/>
                </a:cubicBezTo>
                <a:cubicBezTo>
                  <a:pt x="5137051" y="3334914"/>
                  <a:pt x="5147182" y="3311073"/>
                  <a:pt x="5156717" y="3325378"/>
                </a:cubicBezTo>
                <a:cubicBezTo>
                  <a:pt x="5147182" y="3335509"/>
                  <a:pt x="5137051" y="3345046"/>
                  <a:pt x="5127513" y="3359350"/>
                </a:cubicBezTo>
                <a:cubicBezTo>
                  <a:pt x="5157313" y="3354582"/>
                  <a:pt x="5171617" y="3364118"/>
                  <a:pt x="5196055" y="3345046"/>
                </a:cubicBezTo>
                <a:cubicBezTo>
                  <a:pt x="5201419" y="3359350"/>
                  <a:pt x="5181751" y="3349814"/>
                  <a:pt x="5186519" y="3364118"/>
                </a:cubicBezTo>
                <a:cubicBezTo>
                  <a:pt x="5210955" y="3364118"/>
                  <a:pt x="5210955" y="3334914"/>
                  <a:pt x="5230625" y="3330145"/>
                </a:cubicBezTo>
                <a:cubicBezTo>
                  <a:pt x="5230625" y="3353986"/>
                  <a:pt x="5215723" y="3373654"/>
                  <a:pt x="5206187" y="3387958"/>
                </a:cubicBezTo>
                <a:cubicBezTo>
                  <a:pt x="5245525" y="3436236"/>
                  <a:pt x="5264596" y="3334914"/>
                  <a:pt x="5308701" y="3358754"/>
                </a:cubicBezTo>
                <a:cubicBezTo>
                  <a:pt x="5308701" y="3378423"/>
                  <a:pt x="5289033" y="3378423"/>
                  <a:pt x="5284265" y="3397495"/>
                </a:cubicBezTo>
                <a:cubicBezTo>
                  <a:pt x="5279496" y="3383190"/>
                  <a:pt x="5269365" y="3387958"/>
                  <a:pt x="5259829" y="3392727"/>
                </a:cubicBezTo>
                <a:cubicBezTo>
                  <a:pt x="5254465" y="3407031"/>
                  <a:pt x="5274133" y="3397495"/>
                  <a:pt x="5269365" y="3411800"/>
                </a:cubicBezTo>
                <a:cubicBezTo>
                  <a:pt x="5323006" y="3396899"/>
                  <a:pt x="5386183" y="3329550"/>
                  <a:pt x="5327775" y="3281272"/>
                </a:cubicBezTo>
                <a:cubicBezTo>
                  <a:pt x="5356978" y="3271736"/>
                  <a:pt x="5367111" y="3286041"/>
                  <a:pt x="5401083" y="3271736"/>
                </a:cubicBezTo>
                <a:cubicBezTo>
                  <a:pt x="5396316" y="3247299"/>
                  <a:pt x="5396316" y="3237763"/>
                  <a:pt x="5415985" y="3232995"/>
                </a:cubicBezTo>
                <a:cubicBezTo>
                  <a:pt x="5411216" y="3223459"/>
                  <a:pt x="5401680" y="3223459"/>
                  <a:pt x="5406447" y="3209154"/>
                </a:cubicBezTo>
                <a:cubicBezTo>
                  <a:pt x="5415985" y="3190082"/>
                  <a:pt x="5435653" y="3224055"/>
                  <a:pt x="5440421" y="3194850"/>
                </a:cubicBezTo>
                <a:cubicBezTo>
                  <a:pt x="5435653" y="3209154"/>
                  <a:pt x="5445785" y="3228823"/>
                  <a:pt x="5455321" y="3247896"/>
                </a:cubicBezTo>
                <a:cubicBezTo>
                  <a:pt x="5445785" y="3262199"/>
                  <a:pt x="5435653" y="3277100"/>
                  <a:pt x="5426117" y="3291405"/>
                </a:cubicBezTo>
                <a:cubicBezTo>
                  <a:pt x="5455321" y="3291405"/>
                  <a:pt x="5499426" y="3266968"/>
                  <a:pt x="5508962" y="3243127"/>
                </a:cubicBezTo>
                <a:cubicBezTo>
                  <a:pt x="5523267" y="3252663"/>
                  <a:pt x="5528035" y="3243127"/>
                  <a:pt x="5542936" y="3233591"/>
                </a:cubicBezTo>
                <a:cubicBezTo>
                  <a:pt x="5542936" y="3228823"/>
                  <a:pt x="5538167" y="3228823"/>
                  <a:pt x="5538167" y="3224055"/>
                </a:cubicBezTo>
                <a:cubicBezTo>
                  <a:pt x="5519095" y="3224055"/>
                  <a:pt x="5519095" y="3233591"/>
                  <a:pt x="5504195" y="3233591"/>
                </a:cubicBezTo>
                <a:cubicBezTo>
                  <a:pt x="5513731" y="3200214"/>
                  <a:pt x="5552472" y="3190678"/>
                  <a:pt x="5567372" y="3161473"/>
                </a:cubicBezTo>
                <a:cubicBezTo>
                  <a:pt x="5562603" y="3147169"/>
                  <a:pt x="5552472" y="3180545"/>
                  <a:pt x="5542936" y="3166242"/>
                </a:cubicBezTo>
                <a:cubicBezTo>
                  <a:pt x="5557241" y="3156109"/>
                  <a:pt x="5562008" y="3137036"/>
                  <a:pt x="5581677" y="3132269"/>
                </a:cubicBezTo>
                <a:cubicBezTo>
                  <a:pt x="5581677" y="3146573"/>
                  <a:pt x="5567372" y="3141805"/>
                  <a:pt x="5572141" y="3156109"/>
                </a:cubicBezTo>
                <a:cubicBezTo>
                  <a:pt x="5581677" y="3150744"/>
                  <a:pt x="5591808" y="3141208"/>
                  <a:pt x="5596577" y="3126904"/>
                </a:cubicBezTo>
                <a:cubicBezTo>
                  <a:pt x="5606709" y="3131672"/>
                  <a:pt x="5587041" y="3145977"/>
                  <a:pt x="5587041" y="3150744"/>
                </a:cubicBezTo>
                <a:cubicBezTo>
                  <a:pt x="5596577" y="3170414"/>
                  <a:pt x="5611477" y="3203790"/>
                  <a:pt x="5640682" y="3179950"/>
                </a:cubicBezTo>
                <a:cubicBezTo>
                  <a:pt x="5635913" y="3165645"/>
                  <a:pt x="5621013" y="3155513"/>
                  <a:pt x="5635913" y="3136441"/>
                </a:cubicBezTo>
                <a:cubicBezTo>
                  <a:pt x="5646046" y="3146573"/>
                  <a:pt x="5640682" y="3165645"/>
                  <a:pt x="5655582" y="3165645"/>
                </a:cubicBezTo>
                <a:cubicBezTo>
                  <a:pt x="5680019" y="3146573"/>
                  <a:pt x="5704455" y="3122136"/>
                  <a:pt x="5738428" y="3107832"/>
                </a:cubicBezTo>
                <a:cubicBezTo>
                  <a:pt x="5772401" y="3165645"/>
                  <a:pt x="5669887" y="3126904"/>
                  <a:pt x="5669887" y="3175181"/>
                </a:cubicBezTo>
                <a:cubicBezTo>
                  <a:pt x="5650218" y="3175181"/>
                  <a:pt x="5640682" y="3185314"/>
                  <a:pt x="5640682" y="3204386"/>
                </a:cubicBezTo>
                <a:cubicBezTo>
                  <a:pt x="5665119" y="3209154"/>
                  <a:pt x="5655582" y="3233591"/>
                  <a:pt x="5665119" y="3247896"/>
                </a:cubicBezTo>
                <a:cubicBezTo>
                  <a:pt x="5640682" y="3262796"/>
                  <a:pt x="5611477" y="3296172"/>
                  <a:pt x="5591808" y="3330145"/>
                </a:cubicBezTo>
                <a:cubicBezTo>
                  <a:pt x="5587041" y="3345046"/>
                  <a:pt x="5606113" y="3340278"/>
                  <a:pt x="5596577" y="3359350"/>
                </a:cubicBezTo>
                <a:cubicBezTo>
                  <a:pt x="5577503" y="3359350"/>
                  <a:pt x="5553067" y="3364118"/>
                  <a:pt x="5562603" y="3402860"/>
                </a:cubicBezTo>
                <a:cubicBezTo>
                  <a:pt x="5533399" y="3417163"/>
                  <a:pt x="5489890" y="3426700"/>
                  <a:pt x="5474990" y="3455904"/>
                </a:cubicBezTo>
                <a:cubicBezTo>
                  <a:pt x="5474990" y="3460672"/>
                  <a:pt x="5479759" y="3460672"/>
                  <a:pt x="5484526" y="3470209"/>
                </a:cubicBezTo>
                <a:cubicBezTo>
                  <a:pt x="5533399" y="3450540"/>
                  <a:pt x="5576908" y="3421931"/>
                  <a:pt x="5621013" y="3392727"/>
                </a:cubicBezTo>
                <a:cubicBezTo>
                  <a:pt x="5626377" y="3445772"/>
                  <a:pt x="5528631" y="3431467"/>
                  <a:pt x="5528631" y="3489282"/>
                </a:cubicBezTo>
                <a:cubicBezTo>
                  <a:pt x="5538763" y="3489282"/>
                  <a:pt x="5543531" y="3499413"/>
                  <a:pt x="5543531" y="3523254"/>
                </a:cubicBezTo>
                <a:cubicBezTo>
                  <a:pt x="5553067" y="3523254"/>
                  <a:pt x="5553067" y="3508949"/>
                  <a:pt x="5572736" y="3513718"/>
                </a:cubicBezTo>
                <a:cubicBezTo>
                  <a:pt x="5577503" y="3528022"/>
                  <a:pt x="5557836" y="3518486"/>
                  <a:pt x="5553067" y="3523254"/>
                </a:cubicBezTo>
                <a:cubicBezTo>
                  <a:pt x="5553067" y="3528618"/>
                  <a:pt x="5557836" y="3552459"/>
                  <a:pt x="5557836" y="3552459"/>
                </a:cubicBezTo>
                <a:cubicBezTo>
                  <a:pt x="5582272" y="3571531"/>
                  <a:pt x="5616245" y="3523254"/>
                  <a:pt x="5582272" y="3571531"/>
                </a:cubicBezTo>
                <a:cubicBezTo>
                  <a:pt x="5582272" y="3581067"/>
                  <a:pt x="5597173" y="3571531"/>
                  <a:pt x="5597173" y="3566764"/>
                </a:cubicBezTo>
                <a:cubicBezTo>
                  <a:pt x="5597173" y="3600736"/>
                  <a:pt x="5655582" y="3576895"/>
                  <a:pt x="5660351" y="3547691"/>
                </a:cubicBezTo>
                <a:cubicBezTo>
                  <a:pt x="5699091" y="3547691"/>
                  <a:pt x="5743197" y="3523850"/>
                  <a:pt x="5752733" y="3480341"/>
                </a:cubicBezTo>
                <a:cubicBezTo>
                  <a:pt x="5733064" y="3480341"/>
                  <a:pt x="5718759" y="3485109"/>
                  <a:pt x="5703859" y="3489877"/>
                </a:cubicBezTo>
                <a:cubicBezTo>
                  <a:pt x="5703859" y="3470209"/>
                  <a:pt x="5713395" y="3431467"/>
                  <a:pt x="5703859" y="3412395"/>
                </a:cubicBezTo>
                <a:cubicBezTo>
                  <a:pt x="5713395" y="3402860"/>
                  <a:pt x="5718759" y="3417163"/>
                  <a:pt x="5728297" y="3407627"/>
                </a:cubicBezTo>
                <a:cubicBezTo>
                  <a:pt x="5709223" y="3379019"/>
                  <a:pt x="5747965" y="3359350"/>
                  <a:pt x="5772401" y="3349814"/>
                </a:cubicBezTo>
                <a:cubicBezTo>
                  <a:pt x="5767633" y="3368887"/>
                  <a:pt x="5758097" y="3383787"/>
                  <a:pt x="5743197" y="3398091"/>
                </a:cubicBezTo>
                <a:cubicBezTo>
                  <a:pt x="5743197" y="3417163"/>
                  <a:pt x="5752733" y="3407627"/>
                  <a:pt x="5767633" y="3407627"/>
                </a:cubicBezTo>
                <a:cubicBezTo>
                  <a:pt x="5762865" y="3426700"/>
                  <a:pt x="5757501" y="3451136"/>
                  <a:pt x="5747965" y="3465440"/>
                </a:cubicBezTo>
                <a:cubicBezTo>
                  <a:pt x="5747965" y="3470209"/>
                  <a:pt x="5753328" y="3474977"/>
                  <a:pt x="5762865" y="3474977"/>
                </a:cubicBezTo>
                <a:cubicBezTo>
                  <a:pt x="5758097" y="3479745"/>
                  <a:pt x="5758097" y="3489282"/>
                  <a:pt x="5753328" y="3494049"/>
                </a:cubicBezTo>
                <a:cubicBezTo>
                  <a:pt x="5762865" y="3503585"/>
                  <a:pt x="5777169" y="3494049"/>
                  <a:pt x="5792069" y="3489282"/>
                </a:cubicBezTo>
                <a:cubicBezTo>
                  <a:pt x="5792069" y="3518486"/>
                  <a:pt x="5762865" y="3508949"/>
                  <a:pt x="5758097" y="3532791"/>
                </a:cubicBezTo>
                <a:cubicBezTo>
                  <a:pt x="5762865" y="3537558"/>
                  <a:pt x="5792069" y="3523254"/>
                  <a:pt x="5782533" y="3547094"/>
                </a:cubicBezTo>
                <a:cubicBezTo>
                  <a:pt x="5806969" y="3561399"/>
                  <a:pt x="5811738" y="3537558"/>
                  <a:pt x="5836175" y="3537558"/>
                </a:cubicBezTo>
                <a:cubicBezTo>
                  <a:pt x="5831407" y="3542327"/>
                  <a:pt x="5831407" y="3551863"/>
                  <a:pt x="5826638" y="3556631"/>
                </a:cubicBezTo>
                <a:cubicBezTo>
                  <a:pt x="5826638" y="3566167"/>
                  <a:pt x="5841539" y="3561399"/>
                  <a:pt x="5841539" y="3570935"/>
                </a:cubicBezTo>
                <a:cubicBezTo>
                  <a:pt x="5899949" y="3546499"/>
                  <a:pt x="5953589" y="3507757"/>
                  <a:pt x="6011998" y="3488685"/>
                </a:cubicBezTo>
                <a:cubicBezTo>
                  <a:pt x="5973258" y="3527426"/>
                  <a:pt x="5904717" y="3541730"/>
                  <a:pt x="5875511" y="3590008"/>
                </a:cubicBezTo>
                <a:cubicBezTo>
                  <a:pt x="5846307" y="3590008"/>
                  <a:pt x="5836771" y="3609676"/>
                  <a:pt x="5821871" y="3623981"/>
                </a:cubicBezTo>
                <a:cubicBezTo>
                  <a:pt x="5865975" y="3604908"/>
                  <a:pt x="5909485" y="3580472"/>
                  <a:pt x="5958358" y="3566167"/>
                </a:cubicBezTo>
                <a:cubicBezTo>
                  <a:pt x="5953589" y="3585836"/>
                  <a:pt x="5953589" y="3590604"/>
                  <a:pt x="5948821" y="3609676"/>
                </a:cubicBezTo>
                <a:cubicBezTo>
                  <a:pt x="5929749" y="3609676"/>
                  <a:pt x="5929749" y="3590604"/>
                  <a:pt x="5910081" y="3595372"/>
                </a:cubicBezTo>
                <a:cubicBezTo>
                  <a:pt x="5899949" y="3600140"/>
                  <a:pt x="5910081" y="3629345"/>
                  <a:pt x="5895181" y="3634113"/>
                </a:cubicBezTo>
                <a:cubicBezTo>
                  <a:pt x="5865975" y="3619809"/>
                  <a:pt x="5861207" y="3653782"/>
                  <a:pt x="5841539" y="3663318"/>
                </a:cubicBezTo>
                <a:cubicBezTo>
                  <a:pt x="5851671" y="3672854"/>
                  <a:pt x="5871339" y="3672854"/>
                  <a:pt x="5856439" y="3687158"/>
                </a:cubicBezTo>
                <a:cubicBezTo>
                  <a:pt x="5900545" y="3706231"/>
                  <a:pt x="5924981" y="3682389"/>
                  <a:pt x="5905312" y="3648417"/>
                </a:cubicBezTo>
                <a:cubicBezTo>
                  <a:pt x="5910081" y="3643649"/>
                  <a:pt x="5914849" y="3634113"/>
                  <a:pt x="5914849" y="3629345"/>
                </a:cubicBezTo>
                <a:cubicBezTo>
                  <a:pt x="5953589" y="3648417"/>
                  <a:pt x="5944053" y="3595372"/>
                  <a:pt x="5978027" y="3600140"/>
                </a:cubicBezTo>
                <a:cubicBezTo>
                  <a:pt x="5973258" y="3615040"/>
                  <a:pt x="5958953" y="3624576"/>
                  <a:pt x="5939285" y="3634113"/>
                </a:cubicBezTo>
                <a:cubicBezTo>
                  <a:pt x="5944053" y="3643649"/>
                  <a:pt x="5939285" y="3643649"/>
                  <a:pt x="5944053" y="3657954"/>
                </a:cubicBezTo>
                <a:cubicBezTo>
                  <a:pt x="5939285" y="3662721"/>
                  <a:pt x="5924385" y="3662721"/>
                  <a:pt x="5919617" y="3672258"/>
                </a:cubicBezTo>
                <a:cubicBezTo>
                  <a:pt x="5939285" y="3667489"/>
                  <a:pt x="5973258" y="3662721"/>
                  <a:pt x="5988158" y="3648417"/>
                </a:cubicBezTo>
                <a:cubicBezTo>
                  <a:pt x="5978622" y="3687158"/>
                  <a:pt x="5924981" y="3687158"/>
                  <a:pt x="5895776" y="3706231"/>
                </a:cubicBezTo>
                <a:cubicBezTo>
                  <a:pt x="5851671" y="3735435"/>
                  <a:pt x="5822467" y="3783713"/>
                  <a:pt x="5764057" y="3788480"/>
                </a:cubicBezTo>
                <a:cubicBezTo>
                  <a:pt x="5754521" y="3774176"/>
                  <a:pt x="5754521" y="3764640"/>
                  <a:pt x="5739620" y="3764640"/>
                </a:cubicBezTo>
                <a:cubicBezTo>
                  <a:pt x="5739620" y="3755104"/>
                  <a:pt x="5749753" y="3750335"/>
                  <a:pt x="5754521" y="3740799"/>
                </a:cubicBezTo>
                <a:cubicBezTo>
                  <a:pt x="5744389" y="3740799"/>
                  <a:pt x="5744389" y="3726495"/>
                  <a:pt x="5739620" y="3721728"/>
                </a:cubicBezTo>
                <a:cubicBezTo>
                  <a:pt x="5730084" y="3721728"/>
                  <a:pt x="5730084" y="3731264"/>
                  <a:pt x="5715184" y="3731264"/>
                </a:cubicBezTo>
                <a:cubicBezTo>
                  <a:pt x="5715184" y="3750932"/>
                  <a:pt x="5724720" y="3755699"/>
                  <a:pt x="5700283" y="3765236"/>
                </a:cubicBezTo>
                <a:cubicBezTo>
                  <a:pt x="5700283" y="3774772"/>
                  <a:pt x="5700283" y="3784308"/>
                  <a:pt x="5709820" y="3784308"/>
                </a:cubicBezTo>
                <a:cubicBezTo>
                  <a:pt x="5695515" y="3803380"/>
                  <a:pt x="5646643" y="3817685"/>
                  <a:pt x="5680615" y="3846890"/>
                </a:cubicBezTo>
                <a:cubicBezTo>
                  <a:pt x="5656179" y="3852254"/>
                  <a:pt x="5622205" y="3846890"/>
                  <a:pt x="5617437" y="3876095"/>
                </a:cubicBezTo>
                <a:cubicBezTo>
                  <a:pt x="5602537" y="3880862"/>
                  <a:pt x="5607305" y="3866559"/>
                  <a:pt x="5597769" y="3866559"/>
                </a:cubicBezTo>
                <a:cubicBezTo>
                  <a:pt x="5587637" y="3871923"/>
                  <a:pt x="5582869" y="3881459"/>
                  <a:pt x="5582869" y="3895763"/>
                </a:cubicBezTo>
                <a:cubicBezTo>
                  <a:pt x="5572736" y="3895763"/>
                  <a:pt x="5577503" y="3881459"/>
                  <a:pt x="5567967" y="3881459"/>
                </a:cubicBezTo>
                <a:cubicBezTo>
                  <a:pt x="5548895" y="3901127"/>
                  <a:pt x="5572736" y="3905896"/>
                  <a:pt x="5587637" y="3920200"/>
                </a:cubicBezTo>
                <a:cubicBezTo>
                  <a:pt x="5602537" y="3910663"/>
                  <a:pt x="5616841" y="3901127"/>
                  <a:pt x="5631741" y="3896359"/>
                </a:cubicBezTo>
                <a:cubicBezTo>
                  <a:pt x="5631741" y="3905896"/>
                  <a:pt x="5631741" y="3915432"/>
                  <a:pt x="5622205" y="3920200"/>
                </a:cubicBezTo>
                <a:cubicBezTo>
                  <a:pt x="5622205" y="3929736"/>
                  <a:pt x="5631741" y="3929736"/>
                  <a:pt x="5646643" y="3924968"/>
                </a:cubicBezTo>
                <a:cubicBezTo>
                  <a:pt x="5641874" y="3939272"/>
                  <a:pt x="5646643" y="3939272"/>
                  <a:pt x="5641874" y="3948808"/>
                </a:cubicBezTo>
                <a:cubicBezTo>
                  <a:pt x="5651410" y="3958344"/>
                  <a:pt x="5660946" y="3938677"/>
                  <a:pt x="5651410" y="3967881"/>
                </a:cubicBezTo>
                <a:cubicBezTo>
                  <a:pt x="5690151" y="3972650"/>
                  <a:pt x="5714587" y="3933908"/>
                  <a:pt x="5734256" y="3933908"/>
                </a:cubicBezTo>
                <a:cubicBezTo>
                  <a:pt x="5724720" y="3948808"/>
                  <a:pt x="5705051" y="3948808"/>
                  <a:pt x="5695515" y="3963113"/>
                </a:cubicBezTo>
                <a:cubicBezTo>
                  <a:pt x="5700283" y="3978014"/>
                  <a:pt x="5690747" y="3978014"/>
                  <a:pt x="5695515" y="3992317"/>
                </a:cubicBezTo>
                <a:cubicBezTo>
                  <a:pt x="5681211" y="4002450"/>
                  <a:pt x="5666310" y="4002450"/>
                  <a:pt x="5666310" y="4021523"/>
                </a:cubicBezTo>
                <a:cubicBezTo>
                  <a:pt x="5656179" y="4026290"/>
                  <a:pt x="5656179" y="4011986"/>
                  <a:pt x="5651410" y="4011986"/>
                </a:cubicBezTo>
                <a:cubicBezTo>
                  <a:pt x="5646046" y="4016754"/>
                  <a:pt x="5646046" y="4021523"/>
                  <a:pt x="5636510" y="4021523"/>
                </a:cubicBezTo>
                <a:cubicBezTo>
                  <a:pt x="5646643" y="4026290"/>
                  <a:pt x="5651410" y="4035826"/>
                  <a:pt x="5656179" y="4045363"/>
                </a:cubicBezTo>
                <a:cubicBezTo>
                  <a:pt x="5675846" y="4021523"/>
                  <a:pt x="5719356" y="4035826"/>
                  <a:pt x="5734256" y="3992317"/>
                </a:cubicBezTo>
                <a:cubicBezTo>
                  <a:pt x="5763461" y="4016754"/>
                  <a:pt x="5773593" y="3973245"/>
                  <a:pt x="5812333" y="3978014"/>
                </a:cubicBezTo>
                <a:cubicBezTo>
                  <a:pt x="5812333" y="3982781"/>
                  <a:pt x="5821871" y="4001854"/>
                  <a:pt x="5812333" y="4001854"/>
                </a:cubicBezTo>
                <a:cubicBezTo>
                  <a:pt x="5817102" y="4011390"/>
                  <a:pt x="5821871" y="4001854"/>
                  <a:pt x="5836771" y="4006622"/>
                </a:cubicBezTo>
                <a:cubicBezTo>
                  <a:pt x="5817102" y="4021523"/>
                  <a:pt x="5807566" y="4035826"/>
                  <a:pt x="5778361" y="4040595"/>
                </a:cubicBezTo>
                <a:cubicBezTo>
                  <a:pt x="5783129" y="4016159"/>
                  <a:pt x="5792666" y="4006622"/>
                  <a:pt x="5812333" y="3997086"/>
                </a:cubicBezTo>
                <a:cubicBezTo>
                  <a:pt x="5782533" y="3992317"/>
                  <a:pt x="5758693" y="4031059"/>
                  <a:pt x="5743792" y="4054899"/>
                </a:cubicBezTo>
                <a:cubicBezTo>
                  <a:pt x="5748561" y="4059667"/>
                  <a:pt x="5768229" y="4045363"/>
                  <a:pt x="5768229" y="4035826"/>
                </a:cubicBezTo>
                <a:cubicBezTo>
                  <a:pt x="5783129" y="4055496"/>
                  <a:pt x="5743792" y="4065032"/>
                  <a:pt x="5734256" y="4079336"/>
                </a:cubicBezTo>
                <a:cubicBezTo>
                  <a:pt x="5724720" y="4079336"/>
                  <a:pt x="5724720" y="4065032"/>
                  <a:pt x="5709820" y="4069799"/>
                </a:cubicBezTo>
                <a:cubicBezTo>
                  <a:pt x="5699687" y="4069799"/>
                  <a:pt x="5694919" y="4079336"/>
                  <a:pt x="5694919" y="4088872"/>
                </a:cubicBezTo>
                <a:cubicBezTo>
                  <a:pt x="5709820" y="4093640"/>
                  <a:pt x="5704455" y="4103176"/>
                  <a:pt x="5719356" y="4112712"/>
                </a:cubicBezTo>
                <a:cubicBezTo>
                  <a:pt x="5772997" y="4083508"/>
                  <a:pt x="5802202" y="4025695"/>
                  <a:pt x="5875511" y="4011390"/>
                </a:cubicBezTo>
                <a:cubicBezTo>
                  <a:pt x="5880279" y="3997086"/>
                  <a:pt x="5865379" y="3997086"/>
                  <a:pt x="5860611" y="3987550"/>
                </a:cubicBezTo>
                <a:cubicBezTo>
                  <a:pt x="5860611" y="3982781"/>
                  <a:pt x="5865379" y="3978014"/>
                  <a:pt x="5865379" y="3973245"/>
                </a:cubicBezTo>
                <a:cubicBezTo>
                  <a:pt x="5865379" y="3963709"/>
                  <a:pt x="5860611" y="3973245"/>
                  <a:pt x="5855843" y="3973245"/>
                </a:cubicBezTo>
                <a:cubicBezTo>
                  <a:pt x="5860611" y="3968477"/>
                  <a:pt x="5860611" y="3953577"/>
                  <a:pt x="5860611" y="3939272"/>
                </a:cubicBezTo>
                <a:cubicBezTo>
                  <a:pt x="5874915" y="3939272"/>
                  <a:pt x="5874915" y="3920200"/>
                  <a:pt x="5894584" y="3924968"/>
                </a:cubicBezTo>
                <a:cubicBezTo>
                  <a:pt x="5889815" y="3915432"/>
                  <a:pt x="5880279" y="3915432"/>
                  <a:pt x="5885048" y="3901127"/>
                </a:cubicBezTo>
                <a:cubicBezTo>
                  <a:pt x="5909485" y="3901127"/>
                  <a:pt x="5938689" y="3896359"/>
                  <a:pt x="5963127" y="3882054"/>
                </a:cubicBezTo>
                <a:cubicBezTo>
                  <a:pt x="5963127" y="3891591"/>
                  <a:pt x="5958358" y="3891591"/>
                  <a:pt x="5958358" y="3896359"/>
                </a:cubicBezTo>
                <a:cubicBezTo>
                  <a:pt x="6011998" y="3901127"/>
                  <a:pt x="6011998" y="3848082"/>
                  <a:pt x="6050739" y="3838545"/>
                </a:cubicBezTo>
                <a:cubicBezTo>
                  <a:pt x="6031668" y="3848082"/>
                  <a:pt x="6055508" y="3862387"/>
                  <a:pt x="6070408" y="3852850"/>
                </a:cubicBezTo>
                <a:cubicBezTo>
                  <a:pt x="6075175" y="3862982"/>
                  <a:pt x="6041203" y="3867751"/>
                  <a:pt x="6041203" y="3886823"/>
                </a:cubicBezTo>
                <a:cubicBezTo>
                  <a:pt x="6026303" y="3891591"/>
                  <a:pt x="6026303" y="3882054"/>
                  <a:pt x="6016767" y="3882054"/>
                </a:cubicBezTo>
                <a:cubicBezTo>
                  <a:pt x="6002463" y="3882054"/>
                  <a:pt x="6007231" y="3901723"/>
                  <a:pt x="6007231" y="3916027"/>
                </a:cubicBezTo>
                <a:cubicBezTo>
                  <a:pt x="5992927" y="3920796"/>
                  <a:pt x="5978027" y="3930332"/>
                  <a:pt x="5968491" y="3935100"/>
                </a:cubicBezTo>
                <a:cubicBezTo>
                  <a:pt x="5968491" y="3945233"/>
                  <a:pt x="5978027" y="3950000"/>
                  <a:pt x="5973258" y="3964305"/>
                </a:cubicBezTo>
                <a:cubicBezTo>
                  <a:pt x="5968491" y="3974437"/>
                  <a:pt x="5938689" y="3983973"/>
                  <a:pt x="5953589" y="3998278"/>
                </a:cubicBezTo>
                <a:cubicBezTo>
                  <a:pt x="5929153" y="4027482"/>
                  <a:pt x="5895181" y="4022118"/>
                  <a:pt x="5875511" y="4051323"/>
                </a:cubicBezTo>
                <a:cubicBezTo>
                  <a:pt x="5885048" y="4051323"/>
                  <a:pt x="5889815" y="4041787"/>
                  <a:pt x="5904717" y="4046555"/>
                </a:cubicBezTo>
                <a:cubicBezTo>
                  <a:pt x="5899949" y="4065627"/>
                  <a:pt x="5875511" y="4070396"/>
                  <a:pt x="5875511" y="4099600"/>
                </a:cubicBezTo>
                <a:cubicBezTo>
                  <a:pt x="5909485" y="4079932"/>
                  <a:pt x="5953589" y="4070396"/>
                  <a:pt x="5978027" y="4056091"/>
                </a:cubicBezTo>
                <a:cubicBezTo>
                  <a:pt x="5973258" y="4084700"/>
                  <a:pt x="5914253" y="4094236"/>
                  <a:pt x="5904717" y="4128209"/>
                </a:cubicBezTo>
                <a:cubicBezTo>
                  <a:pt x="5914253" y="4132977"/>
                  <a:pt x="5924385" y="4137745"/>
                  <a:pt x="5929153" y="4123440"/>
                </a:cubicBezTo>
                <a:cubicBezTo>
                  <a:pt x="5939285" y="4123440"/>
                  <a:pt x="5934517" y="4137745"/>
                  <a:pt x="5944053" y="4137745"/>
                </a:cubicBezTo>
                <a:cubicBezTo>
                  <a:pt x="5978027" y="4118076"/>
                  <a:pt x="6002463" y="4094236"/>
                  <a:pt x="6051335" y="4099005"/>
                </a:cubicBezTo>
                <a:cubicBezTo>
                  <a:pt x="6060872" y="4113308"/>
                  <a:pt x="6041799" y="4147281"/>
                  <a:pt x="6022132" y="4152049"/>
                </a:cubicBezTo>
                <a:cubicBezTo>
                  <a:pt x="6022132" y="4152049"/>
                  <a:pt x="6022132" y="4152049"/>
                  <a:pt x="6022132" y="4137745"/>
                </a:cubicBezTo>
                <a:cubicBezTo>
                  <a:pt x="5968491" y="4137745"/>
                  <a:pt x="5958953" y="4191386"/>
                  <a:pt x="5929749" y="4215227"/>
                </a:cubicBezTo>
                <a:cubicBezTo>
                  <a:pt x="5924981" y="4219995"/>
                  <a:pt x="5910081" y="4210459"/>
                  <a:pt x="5910081" y="4229531"/>
                </a:cubicBezTo>
                <a:cubicBezTo>
                  <a:pt x="5880876" y="4196155"/>
                  <a:pt x="5846307" y="4258736"/>
                  <a:pt x="5807566" y="4258736"/>
                </a:cubicBezTo>
                <a:cubicBezTo>
                  <a:pt x="5831407" y="4215227"/>
                  <a:pt x="5875511" y="4181254"/>
                  <a:pt x="5899949" y="4132977"/>
                </a:cubicBezTo>
                <a:cubicBezTo>
                  <a:pt x="5895181" y="4123440"/>
                  <a:pt x="5870743" y="4132977"/>
                  <a:pt x="5865975" y="4123440"/>
                </a:cubicBezTo>
                <a:cubicBezTo>
                  <a:pt x="5870743" y="4113308"/>
                  <a:pt x="5875511" y="4108540"/>
                  <a:pt x="5870743" y="4094236"/>
                </a:cubicBezTo>
                <a:cubicBezTo>
                  <a:pt x="5860611" y="4094236"/>
                  <a:pt x="5855843" y="4094236"/>
                  <a:pt x="5855843" y="4103772"/>
                </a:cubicBezTo>
                <a:cubicBezTo>
                  <a:pt x="5846307" y="4099005"/>
                  <a:pt x="5860611" y="4089468"/>
                  <a:pt x="5851075" y="4084700"/>
                </a:cubicBezTo>
                <a:cubicBezTo>
                  <a:pt x="5817102" y="4094236"/>
                  <a:pt x="5817102" y="4132977"/>
                  <a:pt x="5787897" y="4142513"/>
                </a:cubicBezTo>
                <a:cubicBezTo>
                  <a:pt x="5783129" y="4137745"/>
                  <a:pt x="5783129" y="4132977"/>
                  <a:pt x="5783129" y="4123440"/>
                </a:cubicBezTo>
                <a:cubicBezTo>
                  <a:pt x="5768825" y="4128209"/>
                  <a:pt x="5744389" y="4123440"/>
                  <a:pt x="5749156" y="4147281"/>
                </a:cubicBezTo>
                <a:cubicBezTo>
                  <a:pt x="5739620" y="4147281"/>
                  <a:pt x="5734851" y="4156818"/>
                  <a:pt x="5719951" y="4152049"/>
                </a:cubicBezTo>
                <a:cubicBezTo>
                  <a:pt x="5705051" y="4175890"/>
                  <a:pt x="5666310" y="4180658"/>
                  <a:pt x="5651410" y="4209863"/>
                </a:cubicBezTo>
                <a:cubicBezTo>
                  <a:pt x="5636510" y="4200327"/>
                  <a:pt x="5626973" y="4214631"/>
                  <a:pt x="5607305" y="4214631"/>
                </a:cubicBezTo>
                <a:cubicBezTo>
                  <a:pt x="5607305" y="4194963"/>
                  <a:pt x="5626973" y="4194963"/>
                  <a:pt x="5636510" y="4185427"/>
                </a:cubicBezTo>
                <a:cubicBezTo>
                  <a:pt x="5616841" y="4161585"/>
                  <a:pt x="5573333" y="4190790"/>
                  <a:pt x="5558431" y="4214631"/>
                </a:cubicBezTo>
                <a:cubicBezTo>
                  <a:pt x="5577503" y="4262909"/>
                  <a:pt x="5538763" y="4267676"/>
                  <a:pt x="5514326" y="4286749"/>
                </a:cubicBezTo>
                <a:cubicBezTo>
                  <a:pt x="5504790" y="4267081"/>
                  <a:pt x="5524459" y="4262312"/>
                  <a:pt x="5533995" y="4248008"/>
                </a:cubicBezTo>
                <a:cubicBezTo>
                  <a:pt x="5529227" y="4228936"/>
                  <a:pt x="5509559" y="4233703"/>
                  <a:pt x="5500021" y="4233703"/>
                </a:cubicBezTo>
                <a:cubicBezTo>
                  <a:pt x="5519095" y="4200327"/>
                  <a:pt x="5558431" y="4190194"/>
                  <a:pt x="5587637" y="4171122"/>
                </a:cubicBezTo>
                <a:cubicBezTo>
                  <a:pt x="5587637" y="4147281"/>
                  <a:pt x="5578100" y="4141918"/>
                  <a:pt x="5587637" y="4118076"/>
                </a:cubicBezTo>
                <a:cubicBezTo>
                  <a:pt x="5592405" y="4122845"/>
                  <a:pt x="5597173" y="4127613"/>
                  <a:pt x="5597173" y="4137149"/>
                </a:cubicBezTo>
                <a:cubicBezTo>
                  <a:pt x="5607305" y="4141918"/>
                  <a:pt x="5607305" y="4132381"/>
                  <a:pt x="5616841" y="4132381"/>
                </a:cubicBezTo>
                <a:cubicBezTo>
                  <a:pt x="5621609" y="4107945"/>
                  <a:pt x="5606709" y="4107945"/>
                  <a:pt x="5601941" y="4093640"/>
                </a:cubicBezTo>
                <a:cubicBezTo>
                  <a:pt x="5616245" y="4088872"/>
                  <a:pt x="5611477" y="4069799"/>
                  <a:pt x="5631145" y="4069799"/>
                </a:cubicBezTo>
                <a:cubicBezTo>
                  <a:pt x="5631145" y="4069799"/>
                  <a:pt x="5631145" y="4069799"/>
                  <a:pt x="5631145" y="4045959"/>
                </a:cubicBezTo>
                <a:cubicBezTo>
                  <a:pt x="5597173" y="4060263"/>
                  <a:pt x="5563200" y="4094236"/>
                  <a:pt x="5548300" y="4113308"/>
                </a:cubicBezTo>
                <a:cubicBezTo>
                  <a:pt x="5548300" y="4127613"/>
                  <a:pt x="5538763" y="4108540"/>
                  <a:pt x="5538763" y="4103772"/>
                </a:cubicBezTo>
                <a:cubicBezTo>
                  <a:pt x="5533995" y="4108540"/>
                  <a:pt x="5529227" y="4113308"/>
                  <a:pt x="5514326" y="4113308"/>
                </a:cubicBezTo>
                <a:cubicBezTo>
                  <a:pt x="5509559" y="4108540"/>
                  <a:pt x="5543531" y="4108540"/>
                  <a:pt x="5533995" y="4079336"/>
                </a:cubicBezTo>
                <a:cubicBezTo>
                  <a:pt x="5529227" y="4079336"/>
                  <a:pt x="5504790" y="4079336"/>
                  <a:pt x="5500021" y="4065032"/>
                </a:cubicBezTo>
                <a:cubicBezTo>
                  <a:pt x="5504790" y="4065032"/>
                  <a:pt x="5553663" y="4069799"/>
                  <a:pt x="5538763" y="4050727"/>
                </a:cubicBezTo>
                <a:cubicBezTo>
                  <a:pt x="5523863" y="4060263"/>
                  <a:pt x="5548300" y="4031655"/>
                  <a:pt x="5543531" y="4055496"/>
                </a:cubicBezTo>
                <a:cubicBezTo>
                  <a:pt x="5558431" y="4050727"/>
                  <a:pt x="5563200" y="4035826"/>
                  <a:pt x="5563200" y="4016754"/>
                </a:cubicBezTo>
                <a:cubicBezTo>
                  <a:pt x="5577503" y="4031059"/>
                  <a:pt x="5587637" y="3997682"/>
                  <a:pt x="5597173" y="4016754"/>
                </a:cubicBezTo>
                <a:cubicBezTo>
                  <a:pt x="5602537" y="4002450"/>
                  <a:pt x="5592405" y="3992914"/>
                  <a:pt x="5612073" y="3992914"/>
                </a:cubicBezTo>
                <a:cubicBezTo>
                  <a:pt x="5612073" y="3973245"/>
                  <a:pt x="5597173" y="3973245"/>
                  <a:pt x="5592405" y="3958941"/>
                </a:cubicBezTo>
                <a:cubicBezTo>
                  <a:pt x="5587041" y="3939272"/>
                  <a:pt x="5606709" y="3944041"/>
                  <a:pt x="5601941" y="3924968"/>
                </a:cubicBezTo>
                <a:cubicBezTo>
                  <a:pt x="5587637" y="3924968"/>
                  <a:pt x="5582869" y="3939272"/>
                  <a:pt x="5563200" y="3939272"/>
                </a:cubicBezTo>
                <a:cubicBezTo>
                  <a:pt x="5563200" y="3929736"/>
                  <a:pt x="5572736" y="3924968"/>
                  <a:pt x="5572736" y="3920200"/>
                </a:cubicBezTo>
                <a:cubicBezTo>
                  <a:pt x="5548300" y="3910663"/>
                  <a:pt x="5533995" y="3920200"/>
                  <a:pt x="5514326" y="3929736"/>
                </a:cubicBezTo>
                <a:cubicBezTo>
                  <a:pt x="5504790" y="3919604"/>
                  <a:pt x="5524459" y="3910068"/>
                  <a:pt x="5529227" y="3900532"/>
                </a:cubicBezTo>
                <a:cubicBezTo>
                  <a:pt x="5510155" y="3905299"/>
                  <a:pt x="5504790" y="3895763"/>
                  <a:pt x="5495254" y="3866559"/>
                </a:cubicBezTo>
                <a:cubicBezTo>
                  <a:pt x="5461281" y="3876095"/>
                  <a:pt x="5446381" y="3900532"/>
                  <a:pt x="5436844" y="3924372"/>
                </a:cubicBezTo>
                <a:cubicBezTo>
                  <a:pt x="5427309" y="3919604"/>
                  <a:pt x="5422540" y="3895763"/>
                  <a:pt x="5407639" y="3910068"/>
                </a:cubicBezTo>
                <a:cubicBezTo>
                  <a:pt x="5421944" y="3914835"/>
                  <a:pt x="5431480" y="3948213"/>
                  <a:pt x="5446381" y="3933908"/>
                </a:cubicBezTo>
                <a:cubicBezTo>
                  <a:pt x="5456513" y="3962517"/>
                  <a:pt x="5398104" y="3967881"/>
                  <a:pt x="5383204" y="3991722"/>
                </a:cubicBezTo>
                <a:cubicBezTo>
                  <a:pt x="5373667" y="3976822"/>
                  <a:pt x="5353999" y="3967285"/>
                  <a:pt x="5349231" y="3952981"/>
                </a:cubicBezTo>
                <a:cubicBezTo>
                  <a:pt x="5329563" y="3958344"/>
                  <a:pt x="5353999" y="3972650"/>
                  <a:pt x="5334331" y="3982186"/>
                </a:cubicBezTo>
                <a:cubicBezTo>
                  <a:pt x="5328965" y="3967881"/>
                  <a:pt x="5328965" y="3977417"/>
                  <a:pt x="5319430" y="3972650"/>
                </a:cubicBezTo>
                <a:cubicBezTo>
                  <a:pt x="5314065" y="3958344"/>
                  <a:pt x="5328965" y="3963113"/>
                  <a:pt x="5328965" y="3948808"/>
                </a:cubicBezTo>
                <a:cubicBezTo>
                  <a:pt x="5324199" y="3944041"/>
                  <a:pt x="5324199" y="3944041"/>
                  <a:pt x="5324199" y="3939272"/>
                </a:cubicBezTo>
                <a:cubicBezTo>
                  <a:pt x="5299761" y="3939272"/>
                  <a:pt x="5285457" y="3954173"/>
                  <a:pt x="5294994" y="3978014"/>
                </a:cubicBezTo>
                <a:cubicBezTo>
                  <a:pt x="5275921" y="3982781"/>
                  <a:pt x="5275921" y="4011986"/>
                  <a:pt x="5261021" y="4021523"/>
                </a:cubicBezTo>
                <a:cubicBezTo>
                  <a:pt x="5251484" y="4016754"/>
                  <a:pt x="5275921" y="4007218"/>
                  <a:pt x="5261021" y="3997682"/>
                </a:cubicBezTo>
                <a:cubicBezTo>
                  <a:pt x="5256253" y="4002450"/>
                  <a:pt x="5251484" y="4007218"/>
                  <a:pt x="5251484" y="4011986"/>
                </a:cubicBezTo>
                <a:cubicBezTo>
                  <a:pt x="5236584" y="4001854"/>
                  <a:pt x="5256253" y="3987550"/>
                  <a:pt x="5256253" y="3978014"/>
                </a:cubicBezTo>
                <a:cubicBezTo>
                  <a:pt x="5241948" y="3948808"/>
                  <a:pt x="5193075" y="3982781"/>
                  <a:pt x="5168638" y="3992317"/>
                </a:cubicBezTo>
                <a:cubicBezTo>
                  <a:pt x="5174002" y="4007218"/>
                  <a:pt x="5183539" y="4011986"/>
                  <a:pt x="5183539" y="4026290"/>
                </a:cubicBezTo>
                <a:cubicBezTo>
                  <a:pt x="5198439" y="4026290"/>
                  <a:pt x="5198439" y="4016754"/>
                  <a:pt x="5203207" y="4007218"/>
                </a:cubicBezTo>
                <a:cubicBezTo>
                  <a:pt x="5207975" y="4026290"/>
                  <a:pt x="5227643" y="4016754"/>
                  <a:pt x="5232412" y="4021523"/>
                </a:cubicBezTo>
                <a:cubicBezTo>
                  <a:pt x="5237179" y="4040595"/>
                  <a:pt x="5203207" y="4059667"/>
                  <a:pt x="5198439" y="4088872"/>
                </a:cubicBezTo>
                <a:cubicBezTo>
                  <a:pt x="5207975" y="4093640"/>
                  <a:pt x="5242545" y="4069203"/>
                  <a:pt x="5227643" y="4054899"/>
                </a:cubicBezTo>
                <a:cubicBezTo>
                  <a:pt x="5227643" y="4045363"/>
                  <a:pt x="5252081" y="4069203"/>
                  <a:pt x="5256849" y="4054899"/>
                </a:cubicBezTo>
                <a:cubicBezTo>
                  <a:pt x="5261617" y="4059667"/>
                  <a:pt x="5232412" y="4074567"/>
                  <a:pt x="5252081" y="4088872"/>
                </a:cubicBezTo>
                <a:cubicBezTo>
                  <a:pt x="5193671" y="4093640"/>
                  <a:pt x="5150161" y="4117481"/>
                  <a:pt x="5106057" y="4156221"/>
                </a:cubicBezTo>
                <a:cubicBezTo>
                  <a:pt x="5106057" y="4165758"/>
                  <a:pt x="5110825" y="4165758"/>
                  <a:pt x="5110825" y="4175294"/>
                </a:cubicBezTo>
                <a:cubicBezTo>
                  <a:pt x="5086389" y="4170526"/>
                  <a:pt x="5081620" y="4203903"/>
                  <a:pt x="5066720" y="4189599"/>
                </a:cubicBezTo>
                <a:cubicBezTo>
                  <a:pt x="5071489" y="4204499"/>
                  <a:pt x="5071489" y="4214035"/>
                  <a:pt x="5066720" y="4228339"/>
                </a:cubicBezTo>
                <a:cubicBezTo>
                  <a:pt x="5061951" y="4223571"/>
                  <a:pt x="5061951" y="4214035"/>
                  <a:pt x="5061951" y="4204499"/>
                </a:cubicBezTo>
                <a:cubicBezTo>
                  <a:pt x="5056587" y="4209267"/>
                  <a:pt x="5051819" y="4209267"/>
                  <a:pt x="5047051" y="4209267"/>
                </a:cubicBezTo>
                <a:cubicBezTo>
                  <a:pt x="5027383" y="4228339"/>
                  <a:pt x="5042283" y="4242644"/>
                  <a:pt x="5051819" y="4271848"/>
                </a:cubicBezTo>
                <a:cubicBezTo>
                  <a:pt x="5085792" y="4267081"/>
                  <a:pt x="5081025" y="4223571"/>
                  <a:pt x="5110229" y="4214035"/>
                </a:cubicBezTo>
                <a:cubicBezTo>
                  <a:pt x="5110229" y="4242644"/>
                  <a:pt x="5105461" y="4262312"/>
                  <a:pt x="5076256" y="4271848"/>
                </a:cubicBezTo>
                <a:cubicBezTo>
                  <a:pt x="5076256" y="4281385"/>
                  <a:pt x="5095925" y="4286153"/>
                  <a:pt x="5095925" y="4276617"/>
                </a:cubicBezTo>
                <a:cubicBezTo>
                  <a:pt x="5095925" y="4290921"/>
                  <a:pt x="5100692" y="4305821"/>
                  <a:pt x="5105461" y="4324894"/>
                </a:cubicBezTo>
                <a:cubicBezTo>
                  <a:pt x="5120361" y="4320126"/>
                  <a:pt x="5125129" y="4291517"/>
                  <a:pt x="5149566" y="4305821"/>
                </a:cubicBezTo>
                <a:cubicBezTo>
                  <a:pt x="5144797" y="4315357"/>
                  <a:pt x="5154333" y="4320126"/>
                  <a:pt x="5154333" y="4329662"/>
                </a:cubicBezTo>
                <a:cubicBezTo>
                  <a:pt x="5135261" y="4320126"/>
                  <a:pt x="5130493" y="4320126"/>
                  <a:pt x="5115593" y="4334430"/>
                </a:cubicBezTo>
                <a:cubicBezTo>
                  <a:pt x="5120361" y="4343966"/>
                  <a:pt x="5120361" y="4348735"/>
                  <a:pt x="5125129" y="4353503"/>
                </a:cubicBezTo>
                <a:cubicBezTo>
                  <a:pt x="5110229" y="4363039"/>
                  <a:pt x="5095925" y="4348735"/>
                  <a:pt x="5081025" y="4348735"/>
                </a:cubicBezTo>
                <a:cubicBezTo>
                  <a:pt x="5086389" y="4324298"/>
                  <a:pt x="5086389" y="4343371"/>
                  <a:pt x="5095925" y="4319530"/>
                </a:cubicBezTo>
                <a:cubicBezTo>
                  <a:pt x="5095925" y="4314762"/>
                  <a:pt x="5081025" y="4319530"/>
                  <a:pt x="5081025" y="4309993"/>
                </a:cubicBezTo>
                <a:cubicBezTo>
                  <a:pt x="5076256" y="4314762"/>
                  <a:pt x="5076256" y="4324298"/>
                  <a:pt x="5071489" y="4333834"/>
                </a:cubicBezTo>
                <a:cubicBezTo>
                  <a:pt x="5061951" y="4323702"/>
                  <a:pt x="5076256" y="4314165"/>
                  <a:pt x="5071489" y="4299862"/>
                </a:cubicBezTo>
                <a:cubicBezTo>
                  <a:pt x="5061951" y="4299862"/>
                  <a:pt x="5047051" y="4299862"/>
                  <a:pt x="5047051" y="4309398"/>
                </a:cubicBezTo>
                <a:cubicBezTo>
                  <a:pt x="5047051" y="4304629"/>
                  <a:pt x="5037515" y="4280789"/>
                  <a:pt x="5013079" y="4285557"/>
                </a:cubicBezTo>
                <a:cubicBezTo>
                  <a:pt x="5013079" y="4276021"/>
                  <a:pt x="5017847" y="4266484"/>
                  <a:pt x="5032747" y="4271253"/>
                </a:cubicBezTo>
                <a:cubicBezTo>
                  <a:pt x="5017847" y="4256352"/>
                  <a:pt x="5032747" y="4242048"/>
                  <a:pt x="5013079" y="4242048"/>
                </a:cubicBezTo>
                <a:cubicBezTo>
                  <a:pt x="5008310" y="4227744"/>
                  <a:pt x="5023210" y="4232511"/>
                  <a:pt x="5027979" y="4232511"/>
                </a:cubicBezTo>
                <a:cubicBezTo>
                  <a:pt x="5032747" y="4212843"/>
                  <a:pt x="5013079" y="4212843"/>
                  <a:pt x="5013079" y="4193771"/>
                </a:cubicBezTo>
                <a:cubicBezTo>
                  <a:pt x="5022615" y="4179466"/>
                  <a:pt x="5051819" y="4179466"/>
                  <a:pt x="5047051" y="4150262"/>
                </a:cubicBezTo>
                <a:cubicBezTo>
                  <a:pt x="4988641" y="4140726"/>
                  <a:pt x="4974337" y="4222975"/>
                  <a:pt x="4930233" y="4227744"/>
                </a:cubicBezTo>
                <a:cubicBezTo>
                  <a:pt x="4930233" y="4246816"/>
                  <a:pt x="4924867" y="4266484"/>
                  <a:pt x="4939769" y="4276021"/>
                </a:cubicBezTo>
                <a:cubicBezTo>
                  <a:pt x="4939769" y="4290921"/>
                  <a:pt x="4925464" y="4290921"/>
                  <a:pt x="4930233" y="4305226"/>
                </a:cubicBezTo>
                <a:cubicBezTo>
                  <a:pt x="4901027" y="4305226"/>
                  <a:pt x="4901027" y="4329662"/>
                  <a:pt x="4881359" y="4334430"/>
                </a:cubicBezTo>
                <a:cubicBezTo>
                  <a:pt x="4886127" y="4353503"/>
                  <a:pt x="4900431" y="4358271"/>
                  <a:pt x="4920100" y="4353503"/>
                </a:cubicBezTo>
                <a:cubicBezTo>
                  <a:pt x="4924867" y="4377939"/>
                  <a:pt x="4905200" y="4397012"/>
                  <a:pt x="4875995" y="4401779"/>
                </a:cubicBezTo>
                <a:cubicBezTo>
                  <a:pt x="4865863" y="4391648"/>
                  <a:pt x="4885531" y="4386879"/>
                  <a:pt x="4885531" y="4367807"/>
                </a:cubicBezTo>
                <a:cubicBezTo>
                  <a:pt x="4880763" y="4363039"/>
                  <a:pt x="4870631" y="4363039"/>
                  <a:pt x="4861095" y="4363039"/>
                </a:cubicBezTo>
                <a:cubicBezTo>
                  <a:pt x="4865863" y="4353503"/>
                  <a:pt x="4880763" y="4358271"/>
                  <a:pt x="4880763" y="4348735"/>
                </a:cubicBezTo>
                <a:cubicBezTo>
                  <a:pt x="4861095" y="4358271"/>
                  <a:pt x="4842023" y="4358271"/>
                  <a:pt x="4822354" y="4348735"/>
                </a:cubicBezTo>
                <a:cubicBezTo>
                  <a:pt x="4822354" y="4343966"/>
                  <a:pt x="4831890" y="4339199"/>
                  <a:pt x="4831890" y="4334430"/>
                </a:cubicBezTo>
                <a:cubicBezTo>
                  <a:pt x="4822354" y="4329662"/>
                  <a:pt x="4817585" y="4310590"/>
                  <a:pt x="4797917" y="4315357"/>
                </a:cubicBezTo>
                <a:cubicBezTo>
                  <a:pt x="4793149" y="4363635"/>
                  <a:pt x="4719840" y="4387475"/>
                  <a:pt x="4744276" y="4435752"/>
                </a:cubicBezTo>
                <a:cubicBezTo>
                  <a:pt x="4729971" y="4454825"/>
                  <a:pt x="4725203" y="4426216"/>
                  <a:pt x="4710303" y="4430985"/>
                </a:cubicBezTo>
                <a:cubicBezTo>
                  <a:pt x="4690635" y="4435752"/>
                  <a:pt x="4685867" y="4450057"/>
                  <a:pt x="4666199" y="4454825"/>
                </a:cubicBezTo>
                <a:cubicBezTo>
                  <a:pt x="4661430" y="4469725"/>
                  <a:pt x="4675735" y="4469725"/>
                  <a:pt x="4670966" y="4484030"/>
                </a:cubicBezTo>
                <a:cubicBezTo>
                  <a:pt x="4646530" y="4464957"/>
                  <a:pt x="4632225" y="4479261"/>
                  <a:pt x="4607789" y="4474494"/>
                </a:cubicBezTo>
                <a:cubicBezTo>
                  <a:pt x="4583353" y="4493566"/>
                  <a:pt x="4563683" y="4522770"/>
                  <a:pt x="4529711" y="4527539"/>
                </a:cubicBezTo>
                <a:cubicBezTo>
                  <a:pt x="4514811" y="4542439"/>
                  <a:pt x="4505274" y="4575816"/>
                  <a:pt x="4476069" y="4561512"/>
                </a:cubicBezTo>
                <a:cubicBezTo>
                  <a:pt x="4476069" y="4551976"/>
                  <a:pt x="4485605" y="4556743"/>
                  <a:pt x="4485605" y="4547207"/>
                </a:cubicBezTo>
                <a:cubicBezTo>
                  <a:pt x="4480837" y="4537671"/>
                  <a:pt x="4480837" y="4528135"/>
                  <a:pt x="4465937" y="4532903"/>
                </a:cubicBezTo>
                <a:cubicBezTo>
                  <a:pt x="4451037" y="4537671"/>
                  <a:pt x="4451037" y="4557340"/>
                  <a:pt x="4451037" y="4576412"/>
                </a:cubicBezTo>
                <a:cubicBezTo>
                  <a:pt x="4445673" y="4576412"/>
                  <a:pt x="4436136" y="4576412"/>
                  <a:pt x="4436136" y="4581180"/>
                </a:cubicBezTo>
                <a:cubicBezTo>
                  <a:pt x="4421236" y="4576412"/>
                  <a:pt x="4440905" y="4571644"/>
                  <a:pt x="4445673" y="4566876"/>
                </a:cubicBezTo>
                <a:cubicBezTo>
                  <a:pt x="4436136" y="4566876"/>
                  <a:pt x="4426005" y="4547804"/>
                  <a:pt x="4416469" y="4557340"/>
                </a:cubicBezTo>
                <a:cubicBezTo>
                  <a:pt x="4401567" y="4562108"/>
                  <a:pt x="4421236" y="4566876"/>
                  <a:pt x="4416469" y="4576412"/>
                </a:cubicBezTo>
                <a:cubicBezTo>
                  <a:pt x="4377131" y="4581180"/>
                  <a:pt x="4367595" y="4610385"/>
                  <a:pt x="4338390" y="4619921"/>
                </a:cubicBezTo>
                <a:cubicBezTo>
                  <a:pt x="4338390" y="4610385"/>
                  <a:pt x="4338390" y="4596080"/>
                  <a:pt x="4323490" y="4600849"/>
                </a:cubicBezTo>
                <a:cubicBezTo>
                  <a:pt x="4323490" y="4639590"/>
                  <a:pt x="4254949" y="4649126"/>
                  <a:pt x="4220975" y="4649126"/>
                </a:cubicBezTo>
                <a:cubicBezTo>
                  <a:pt x="4220975" y="4630053"/>
                  <a:pt x="4235875" y="4653894"/>
                  <a:pt x="4235875" y="4634822"/>
                </a:cubicBezTo>
                <a:cubicBezTo>
                  <a:pt x="4220975" y="4630053"/>
                  <a:pt x="4191770" y="4640186"/>
                  <a:pt x="4191770" y="4664026"/>
                </a:cubicBezTo>
                <a:cubicBezTo>
                  <a:pt x="4157797" y="4664026"/>
                  <a:pt x="4119057" y="4659259"/>
                  <a:pt x="4128593" y="4683099"/>
                </a:cubicBezTo>
                <a:cubicBezTo>
                  <a:pt x="4119057" y="4683099"/>
                  <a:pt x="4113693" y="4687867"/>
                  <a:pt x="4104157" y="4687867"/>
                </a:cubicBezTo>
                <a:cubicBezTo>
                  <a:pt x="4084487" y="4731376"/>
                  <a:pt x="4007005" y="4764753"/>
                  <a:pt x="3962901" y="4755216"/>
                </a:cubicBezTo>
                <a:cubicBezTo>
                  <a:pt x="3958132" y="4764753"/>
                  <a:pt x="3958132" y="4784422"/>
                  <a:pt x="3958132" y="4798726"/>
                </a:cubicBezTo>
                <a:cubicBezTo>
                  <a:pt x="3973033" y="4789189"/>
                  <a:pt x="3987338" y="4784422"/>
                  <a:pt x="4002238" y="4779653"/>
                </a:cubicBezTo>
                <a:cubicBezTo>
                  <a:pt x="3997469" y="4799322"/>
                  <a:pt x="3962901" y="4808857"/>
                  <a:pt x="3924160" y="4813626"/>
                </a:cubicBezTo>
                <a:cubicBezTo>
                  <a:pt x="3948001" y="4789189"/>
                  <a:pt x="3904491" y="4813626"/>
                  <a:pt x="3909259" y="4784422"/>
                </a:cubicBezTo>
                <a:cubicBezTo>
                  <a:pt x="3869922" y="4789189"/>
                  <a:pt x="3850850" y="4813626"/>
                  <a:pt x="3831181" y="4837466"/>
                </a:cubicBezTo>
                <a:cubicBezTo>
                  <a:pt x="3816281" y="4832698"/>
                  <a:pt x="3840718" y="4823162"/>
                  <a:pt x="3835949" y="4813626"/>
                </a:cubicBezTo>
                <a:cubicBezTo>
                  <a:pt x="3806745" y="4818394"/>
                  <a:pt x="3806745" y="4847599"/>
                  <a:pt x="3782308" y="4861903"/>
                </a:cubicBezTo>
                <a:cubicBezTo>
                  <a:pt x="3772772" y="4842830"/>
                  <a:pt x="3723899" y="4867267"/>
                  <a:pt x="3719131" y="4838063"/>
                </a:cubicBezTo>
                <a:cubicBezTo>
                  <a:pt x="3670257" y="4852366"/>
                  <a:pt x="3631516" y="4881572"/>
                  <a:pt x="3587411" y="4895876"/>
                </a:cubicBezTo>
                <a:cubicBezTo>
                  <a:pt x="3602313" y="4919717"/>
                  <a:pt x="3626749" y="4880975"/>
                  <a:pt x="3636285" y="4910180"/>
                </a:cubicBezTo>
                <a:cubicBezTo>
                  <a:pt x="3636285" y="4895280"/>
                  <a:pt x="3670257" y="4885744"/>
                  <a:pt x="3689926" y="4876208"/>
                </a:cubicBezTo>
                <a:cubicBezTo>
                  <a:pt x="3694695" y="4890512"/>
                  <a:pt x="3680390" y="4895280"/>
                  <a:pt x="3689926" y="4895280"/>
                </a:cubicBezTo>
                <a:cubicBezTo>
                  <a:pt x="3655357" y="4909584"/>
                  <a:pt x="3630921" y="4934021"/>
                  <a:pt x="3592180" y="4938789"/>
                </a:cubicBezTo>
                <a:cubicBezTo>
                  <a:pt x="3592180" y="4938789"/>
                  <a:pt x="3592180" y="4938789"/>
                  <a:pt x="3592180" y="4957862"/>
                </a:cubicBezTo>
                <a:cubicBezTo>
                  <a:pt x="3611849" y="4957862"/>
                  <a:pt x="3626153" y="4953093"/>
                  <a:pt x="3621385" y="4934021"/>
                </a:cubicBezTo>
                <a:cubicBezTo>
                  <a:pt x="3635689" y="4938789"/>
                  <a:pt x="3641053" y="4943557"/>
                  <a:pt x="3650589" y="4943557"/>
                </a:cubicBezTo>
                <a:cubicBezTo>
                  <a:pt x="3733435" y="4905412"/>
                  <a:pt x="3816281" y="4866671"/>
                  <a:pt x="3903895" y="4827930"/>
                </a:cubicBezTo>
                <a:cubicBezTo>
                  <a:pt x="3914028" y="4832698"/>
                  <a:pt x="3918796" y="4837466"/>
                  <a:pt x="3923564" y="4837466"/>
                </a:cubicBezTo>
                <a:cubicBezTo>
                  <a:pt x="3952768" y="4822566"/>
                  <a:pt x="3977205" y="4808262"/>
                  <a:pt x="4006410" y="4798726"/>
                </a:cubicBezTo>
                <a:cubicBezTo>
                  <a:pt x="3992105" y="4842235"/>
                  <a:pt x="3938464" y="4851771"/>
                  <a:pt x="3889591" y="4861307"/>
                </a:cubicBezTo>
                <a:cubicBezTo>
                  <a:pt x="3894359" y="4885147"/>
                  <a:pt x="3914028" y="4894684"/>
                  <a:pt x="3914028" y="4928657"/>
                </a:cubicBezTo>
                <a:cubicBezTo>
                  <a:pt x="3924160" y="4914353"/>
                  <a:pt x="3943232" y="4909584"/>
                  <a:pt x="3962901" y="4904817"/>
                </a:cubicBezTo>
                <a:cubicBezTo>
                  <a:pt x="3962901" y="4914353"/>
                  <a:pt x="3967668" y="4914353"/>
                  <a:pt x="3972437" y="4919120"/>
                </a:cubicBezTo>
                <a:cubicBezTo>
                  <a:pt x="3958132" y="4938789"/>
                  <a:pt x="3938464" y="4953093"/>
                  <a:pt x="3914028" y="4962629"/>
                </a:cubicBezTo>
                <a:cubicBezTo>
                  <a:pt x="3928928" y="4967398"/>
                  <a:pt x="3918796" y="4982299"/>
                  <a:pt x="3914028" y="4996602"/>
                </a:cubicBezTo>
                <a:cubicBezTo>
                  <a:pt x="3933696" y="5010907"/>
                  <a:pt x="3987338" y="4962629"/>
                  <a:pt x="3996874" y="5006139"/>
                </a:cubicBezTo>
                <a:cubicBezTo>
                  <a:pt x="3962901" y="5020443"/>
                  <a:pt x="3933696" y="4981702"/>
                  <a:pt x="3943232" y="5029980"/>
                </a:cubicBezTo>
                <a:cubicBezTo>
                  <a:pt x="3914028" y="5049051"/>
                  <a:pt x="3865155" y="5044284"/>
                  <a:pt x="3845485" y="5087793"/>
                </a:cubicBezTo>
                <a:cubicBezTo>
                  <a:pt x="3830585" y="5092561"/>
                  <a:pt x="3821049" y="5097329"/>
                  <a:pt x="3801381" y="5092561"/>
                </a:cubicBezTo>
                <a:cubicBezTo>
                  <a:pt x="3796017" y="5073488"/>
                  <a:pt x="3801381" y="5049648"/>
                  <a:pt x="3810918" y="5020443"/>
                </a:cubicBezTo>
                <a:cubicBezTo>
                  <a:pt x="3683967" y="5034747"/>
                  <a:pt x="3591583" y="5116997"/>
                  <a:pt x="3459865" y="5136070"/>
                </a:cubicBezTo>
                <a:cubicBezTo>
                  <a:pt x="3444965" y="5159911"/>
                  <a:pt x="3421124" y="5170043"/>
                  <a:pt x="3406223" y="5189115"/>
                </a:cubicBezTo>
                <a:cubicBezTo>
                  <a:pt x="3406223" y="5198651"/>
                  <a:pt x="3411587" y="5203420"/>
                  <a:pt x="3421124" y="5203420"/>
                </a:cubicBezTo>
                <a:lnTo>
                  <a:pt x="3425891" y="5203420"/>
                </a:lnTo>
                <a:cubicBezTo>
                  <a:pt x="3421124" y="5203420"/>
                  <a:pt x="3421124" y="5208187"/>
                  <a:pt x="3421124" y="5212956"/>
                </a:cubicBezTo>
                <a:cubicBezTo>
                  <a:pt x="3391919" y="5203420"/>
                  <a:pt x="3387150" y="5242160"/>
                  <a:pt x="3357947" y="5242160"/>
                </a:cubicBezTo>
                <a:cubicBezTo>
                  <a:pt x="3357947" y="5257061"/>
                  <a:pt x="3353178" y="5266597"/>
                  <a:pt x="3348410" y="5276133"/>
                </a:cubicBezTo>
                <a:cubicBezTo>
                  <a:pt x="3338874" y="5276133"/>
                  <a:pt x="3323973" y="5266597"/>
                  <a:pt x="3319205" y="5276133"/>
                </a:cubicBezTo>
                <a:cubicBezTo>
                  <a:pt x="3309668" y="5276133"/>
                  <a:pt x="3319205" y="5261829"/>
                  <a:pt x="3319205" y="5257061"/>
                </a:cubicBezTo>
                <a:cubicBezTo>
                  <a:pt x="3250664" y="5223684"/>
                  <a:pt x="3216691" y="5305338"/>
                  <a:pt x="3129077" y="5291034"/>
                </a:cubicBezTo>
                <a:cubicBezTo>
                  <a:pt x="3153513" y="5276133"/>
                  <a:pt x="3187485" y="5271366"/>
                  <a:pt x="3216691" y="5257061"/>
                </a:cubicBezTo>
                <a:cubicBezTo>
                  <a:pt x="3216691" y="5252293"/>
                  <a:pt x="3207154" y="5252293"/>
                  <a:pt x="3207154" y="5247525"/>
                </a:cubicBezTo>
                <a:cubicBezTo>
                  <a:pt x="3236359" y="5257061"/>
                  <a:pt x="3275696" y="5242757"/>
                  <a:pt x="3285232" y="5208784"/>
                </a:cubicBezTo>
                <a:cubicBezTo>
                  <a:pt x="3246491" y="5208784"/>
                  <a:pt x="3202386" y="5233221"/>
                  <a:pt x="3148745" y="5242757"/>
                </a:cubicBezTo>
                <a:cubicBezTo>
                  <a:pt x="3226823" y="5199248"/>
                  <a:pt x="3319801" y="5175406"/>
                  <a:pt x="3412184" y="5141433"/>
                </a:cubicBezTo>
                <a:cubicBezTo>
                  <a:pt x="3417548" y="5141433"/>
                  <a:pt x="3417548" y="5146202"/>
                  <a:pt x="3427084" y="5146202"/>
                </a:cubicBezTo>
                <a:cubicBezTo>
                  <a:pt x="3533770" y="5078853"/>
                  <a:pt x="3675621" y="5040111"/>
                  <a:pt x="3792441" y="4982299"/>
                </a:cubicBezTo>
                <a:cubicBezTo>
                  <a:pt x="3806745" y="4924484"/>
                  <a:pt x="3870519" y="4944153"/>
                  <a:pt x="3904491" y="4910180"/>
                </a:cubicBezTo>
                <a:cubicBezTo>
                  <a:pt x="3904491" y="4900644"/>
                  <a:pt x="3884822" y="4905412"/>
                  <a:pt x="3889591" y="4886339"/>
                </a:cubicBezTo>
                <a:cubicBezTo>
                  <a:pt x="3869922" y="4900644"/>
                  <a:pt x="3845485" y="4886339"/>
                  <a:pt x="3821049" y="4891108"/>
                </a:cubicBezTo>
                <a:cubicBezTo>
                  <a:pt x="3767408" y="4939385"/>
                  <a:pt x="3684562" y="4953690"/>
                  <a:pt x="3621385" y="4987662"/>
                </a:cubicBezTo>
                <a:cubicBezTo>
                  <a:pt x="3611849" y="4982894"/>
                  <a:pt x="3621385" y="4982894"/>
                  <a:pt x="3621385" y="4973358"/>
                </a:cubicBezTo>
                <a:cubicBezTo>
                  <a:pt x="3607080" y="4973358"/>
                  <a:pt x="3596947" y="4982894"/>
                  <a:pt x="3587411" y="4973358"/>
                </a:cubicBezTo>
                <a:cubicBezTo>
                  <a:pt x="3577875" y="4963226"/>
                  <a:pt x="3592180" y="4958457"/>
                  <a:pt x="3587411" y="4939385"/>
                </a:cubicBezTo>
                <a:cubicBezTo>
                  <a:pt x="3558207" y="4959054"/>
                  <a:pt x="3523637" y="4982894"/>
                  <a:pt x="3484897" y="4973358"/>
                </a:cubicBezTo>
                <a:cubicBezTo>
                  <a:pt x="3474765" y="4978722"/>
                  <a:pt x="3474765" y="4993027"/>
                  <a:pt x="3465229" y="5002563"/>
                </a:cubicBezTo>
                <a:cubicBezTo>
                  <a:pt x="3391919" y="5022231"/>
                  <a:pt x="3333509" y="5046072"/>
                  <a:pt x="3279868" y="5080045"/>
                </a:cubicBezTo>
                <a:cubicBezTo>
                  <a:pt x="3328741" y="5114018"/>
                  <a:pt x="3382383" y="5065740"/>
                  <a:pt x="3421124" y="5075276"/>
                </a:cubicBezTo>
                <a:cubicBezTo>
                  <a:pt x="3411587" y="5094349"/>
                  <a:pt x="3387150" y="5099117"/>
                  <a:pt x="3357947" y="5099117"/>
                </a:cubicBezTo>
                <a:cubicBezTo>
                  <a:pt x="3304305" y="5127726"/>
                  <a:pt x="3245895" y="5156931"/>
                  <a:pt x="3172585" y="5171234"/>
                </a:cubicBezTo>
                <a:cubicBezTo>
                  <a:pt x="3172585" y="5161698"/>
                  <a:pt x="3182122" y="5161698"/>
                  <a:pt x="3177354" y="5147394"/>
                </a:cubicBezTo>
                <a:cubicBezTo>
                  <a:pt x="3114177" y="5147394"/>
                  <a:pt x="3118944" y="5214744"/>
                  <a:pt x="3060535" y="5214744"/>
                </a:cubicBezTo>
                <a:cubicBezTo>
                  <a:pt x="3031331" y="5190903"/>
                  <a:pt x="2967557" y="5171831"/>
                  <a:pt x="2933583" y="5190903"/>
                </a:cubicBezTo>
                <a:cubicBezTo>
                  <a:pt x="2831069" y="5190903"/>
                  <a:pt x="2782196" y="5233816"/>
                  <a:pt x="2694582" y="5263021"/>
                </a:cubicBezTo>
                <a:cubicBezTo>
                  <a:pt x="2694582" y="5291630"/>
                  <a:pt x="2655245" y="5316067"/>
                  <a:pt x="2621272" y="5320834"/>
                </a:cubicBezTo>
                <a:cubicBezTo>
                  <a:pt x="2621272" y="5306530"/>
                  <a:pt x="2640940" y="5311298"/>
                  <a:pt x="2640940" y="5301762"/>
                </a:cubicBezTo>
                <a:cubicBezTo>
                  <a:pt x="2640940" y="5277922"/>
                  <a:pt x="2601603" y="5292226"/>
                  <a:pt x="2592067" y="5277922"/>
                </a:cubicBezTo>
                <a:cubicBezTo>
                  <a:pt x="2596835" y="5258849"/>
                  <a:pt x="2626040" y="5288053"/>
                  <a:pt x="2630809" y="5258849"/>
                </a:cubicBezTo>
                <a:cubicBezTo>
                  <a:pt x="2586703" y="5239180"/>
                  <a:pt x="2528293" y="5277922"/>
                  <a:pt x="2479420" y="5277922"/>
                </a:cubicBezTo>
                <a:cubicBezTo>
                  <a:pt x="2503857" y="5239180"/>
                  <a:pt x="2581339" y="5248716"/>
                  <a:pt x="2625445" y="5229644"/>
                </a:cubicBezTo>
                <a:cubicBezTo>
                  <a:pt x="2625445" y="5220107"/>
                  <a:pt x="2605775" y="5229644"/>
                  <a:pt x="2601008" y="5224876"/>
                </a:cubicBezTo>
                <a:cubicBezTo>
                  <a:pt x="2615311" y="5215340"/>
                  <a:pt x="2601008" y="5201035"/>
                  <a:pt x="2581339" y="5201035"/>
                </a:cubicBezTo>
                <a:cubicBezTo>
                  <a:pt x="2586703" y="5186135"/>
                  <a:pt x="2591471" y="5176598"/>
                  <a:pt x="2596239" y="5167063"/>
                </a:cubicBezTo>
                <a:cubicBezTo>
                  <a:pt x="2601008" y="5186135"/>
                  <a:pt x="2640345" y="5171831"/>
                  <a:pt x="2625445" y="5186135"/>
                </a:cubicBezTo>
                <a:cubicBezTo>
                  <a:pt x="2640345" y="5186135"/>
                  <a:pt x="2630809" y="5171831"/>
                  <a:pt x="2640345" y="5167063"/>
                </a:cubicBezTo>
                <a:cubicBezTo>
                  <a:pt x="2655245" y="5171831"/>
                  <a:pt x="2645112" y="5176598"/>
                  <a:pt x="2640345" y="5186135"/>
                </a:cubicBezTo>
                <a:cubicBezTo>
                  <a:pt x="2640345" y="5205207"/>
                  <a:pt x="2664781" y="5176598"/>
                  <a:pt x="2660012" y="5200440"/>
                </a:cubicBezTo>
                <a:cubicBezTo>
                  <a:pt x="2674913" y="5200440"/>
                  <a:pt x="2674913" y="5180771"/>
                  <a:pt x="2674913" y="5161698"/>
                </a:cubicBezTo>
                <a:cubicBezTo>
                  <a:pt x="2689813" y="5156931"/>
                  <a:pt x="2689813" y="5166467"/>
                  <a:pt x="2699350" y="5166467"/>
                </a:cubicBezTo>
                <a:cubicBezTo>
                  <a:pt x="2699350" y="5147394"/>
                  <a:pt x="2680277" y="5147394"/>
                  <a:pt x="2665377" y="5142626"/>
                </a:cubicBezTo>
                <a:cubicBezTo>
                  <a:pt x="2655841" y="5142626"/>
                  <a:pt x="2670146" y="5166467"/>
                  <a:pt x="2660609" y="5161698"/>
                </a:cubicBezTo>
                <a:cubicBezTo>
                  <a:pt x="2636172" y="5161698"/>
                  <a:pt x="2660609" y="5152163"/>
                  <a:pt x="2660609" y="5137858"/>
                </a:cubicBezTo>
                <a:cubicBezTo>
                  <a:pt x="2636172" y="5137858"/>
                  <a:pt x="2645709" y="5147991"/>
                  <a:pt x="2640940" y="5167063"/>
                </a:cubicBezTo>
                <a:cubicBezTo>
                  <a:pt x="2621868" y="5167063"/>
                  <a:pt x="2621868" y="5143222"/>
                  <a:pt x="2602200" y="5143222"/>
                </a:cubicBezTo>
                <a:cubicBezTo>
                  <a:pt x="2602200" y="5114613"/>
                  <a:pt x="2597431" y="5105077"/>
                  <a:pt x="2602200" y="5075873"/>
                </a:cubicBezTo>
                <a:cubicBezTo>
                  <a:pt x="2621272" y="5090177"/>
                  <a:pt x="2626040" y="5071104"/>
                  <a:pt x="2640940" y="5075873"/>
                </a:cubicBezTo>
                <a:cubicBezTo>
                  <a:pt x="2636172" y="5037131"/>
                  <a:pt x="2587299" y="5022827"/>
                  <a:pt x="2587299" y="4993622"/>
                </a:cubicBezTo>
                <a:cubicBezTo>
                  <a:pt x="2572994" y="4998391"/>
                  <a:pt x="2538426" y="5027595"/>
                  <a:pt x="2558094" y="5037131"/>
                </a:cubicBezTo>
                <a:cubicBezTo>
                  <a:pt x="2548558" y="5031767"/>
                  <a:pt x="2499685" y="5027000"/>
                  <a:pt x="2499685" y="5060972"/>
                </a:cubicBezTo>
                <a:cubicBezTo>
                  <a:pt x="2480613" y="5065740"/>
                  <a:pt x="2475845" y="5051436"/>
                  <a:pt x="2460944" y="5051436"/>
                </a:cubicBezTo>
                <a:cubicBezTo>
                  <a:pt x="2436507" y="5070509"/>
                  <a:pt x="2407304" y="5128322"/>
                  <a:pt x="2373330" y="5109249"/>
                </a:cubicBezTo>
                <a:cubicBezTo>
                  <a:pt x="2300616" y="5157527"/>
                  <a:pt x="2202870" y="5186731"/>
                  <a:pt x="2149229" y="5254080"/>
                </a:cubicBezTo>
                <a:cubicBezTo>
                  <a:pt x="2124792" y="5268385"/>
                  <a:pt x="2115256" y="5292822"/>
                  <a:pt x="2090819" y="5302358"/>
                </a:cubicBezTo>
                <a:cubicBezTo>
                  <a:pt x="2071150" y="5297589"/>
                  <a:pt x="2052077" y="5292822"/>
                  <a:pt x="2032410" y="5288053"/>
                </a:cubicBezTo>
                <a:cubicBezTo>
                  <a:pt x="2041946" y="5273749"/>
                  <a:pt x="2027642" y="5254080"/>
                  <a:pt x="2037177" y="5235008"/>
                </a:cubicBezTo>
                <a:cubicBezTo>
                  <a:pt x="2007973" y="5220704"/>
                  <a:pt x="1988305" y="5196267"/>
                  <a:pt x="1963869" y="5177195"/>
                </a:cubicBezTo>
                <a:cubicBezTo>
                  <a:pt x="1959100" y="5119382"/>
                  <a:pt x="1891154" y="5128918"/>
                  <a:pt x="1847050" y="5114613"/>
                </a:cubicBezTo>
                <a:cubicBezTo>
                  <a:pt x="1871486" y="5047264"/>
                  <a:pt x="1881618" y="4989450"/>
                  <a:pt x="1944796" y="4950709"/>
                </a:cubicBezTo>
                <a:cubicBezTo>
                  <a:pt x="1935260" y="4935809"/>
                  <a:pt x="1925723" y="4911969"/>
                  <a:pt x="1906054" y="4921504"/>
                </a:cubicBezTo>
                <a:cubicBezTo>
                  <a:pt x="1895923" y="4906604"/>
                  <a:pt x="1900691" y="4901836"/>
                  <a:pt x="1891154" y="4887532"/>
                </a:cubicBezTo>
                <a:cubicBezTo>
                  <a:pt x="1871486" y="4887532"/>
                  <a:pt x="1866717" y="4897067"/>
                  <a:pt x="1847050" y="4897067"/>
                </a:cubicBezTo>
                <a:cubicBezTo>
                  <a:pt x="1847050" y="4887532"/>
                  <a:pt x="1861950" y="4892300"/>
                  <a:pt x="1861950" y="4882764"/>
                </a:cubicBezTo>
                <a:cubicBezTo>
                  <a:pt x="1857181" y="4868460"/>
                  <a:pt x="1852413" y="4882764"/>
                  <a:pt x="1837513" y="4877996"/>
                </a:cubicBezTo>
                <a:cubicBezTo>
                  <a:pt x="1832149" y="4868460"/>
                  <a:pt x="1847050" y="4873227"/>
                  <a:pt x="1847050" y="4863691"/>
                </a:cubicBezTo>
                <a:cubicBezTo>
                  <a:pt x="1832149" y="4844619"/>
                  <a:pt x="1802944" y="4830315"/>
                  <a:pt x="1778508" y="4844619"/>
                </a:cubicBezTo>
                <a:cubicBezTo>
                  <a:pt x="1773740" y="4824951"/>
                  <a:pt x="1739170" y="4820182"/>
                  <a:pt x="1705198" y="4815415"/>
                </a:cubicBezTo>
                <a:cubicBezTo>
                  <a:pt x="1715330" y="4805282"/>
                  <a:pt x="1705198" y="4786209"/>
                  <a:pt x="1695661" y="4786209"/>
                </a:cubicBezTo>
                <a:cubicBezTo>
                  <a:pt x="1695661" y="4771309"/>
                  <a:pt x="1709966" y="4771309"/>
                  <a:pt x="1705198" y="4752236"/>
                </a:cubicBezTo>
                <a:cubicBezTo>
                  <a:pt x="1685529" y="4742104"/>
                  <a:pt x="1671225" y="4723032"/>
                  <a:pt x="1651557" y="4718263"/>
                </a:cubicBezTo>
                <a:cubicBezTo>
                  <a:pt x="1666457" y="4650914"/>
                  <a:pt x="1603279" y="4660451"/>
                  <a:pt x="1588379" y="4694423"/>
                </a:cubicBezTo>
                <a:cubicBezTo>
                  <a:pt x="1593743" y="4704555"/>
                  <a:pt x="1593743" y="4718860"/>
                  <a:pt x="1603279" y="4723627"/>
                </a:cubicBezTo>
                <a:cubicBezTo>
                  <a:pt x="1598511" y="4737933"/>
                  <a:pt x="1593743" y="4748064"/>
                  <a:pt x="1598511" y="4767137"/>
                </a:cubicBezTo>
                <a:cubicBezTo>
                  <a:pt x="1578843" y="4805878"/>
                  <a:pt x="1535333" y="4820182"/>
                  <a:pt x="1520433" y="4863691"/>
                </a:cubicBezTo>
                <a:cubicBezTo>
                  <a:pt x="1486460" y="4863691"/>
                  <a:pt x="1447123" y="4863691"/>
                  <a:pt x="1417919" y="4863691"/>
                </a:cubicBezTo>
                <a:cubicBezTo>
                  <a:pt x="1393482" y="4888128"/>
                  <a:pt x="1358913" y="4902433"/>
                  <a:pt x="1349378" y="4941173"/>
                </a:cubicBezTo>
                <a:cubicBezTo>
                  <a:pt x="1349378" y="4955477"/>
                  <a:pt x="1354145" y="4955477"/>
                  <a:pt x="1369045" y="4955477"/>
                </a:cubicBezTo>
                <a:cubicBezTo>
                  <a:pt x="1334476" y="5008522"/>
                  <a:pt x="1261763" y="4989450"/>
                  <a:pt x="1212890" y="5003755"/>
                </a:cubicBezTo>
                <a:cubicBezTo>
                  <a:pt x="1208122" y="4989450"/>
                  <a:pt x="1227790" y="4994219"/>
                  <a:pt x="1227790" y="4979914"/>
                </a:cubicBezTo>
                <a:cubicBezTo>
                  <a:pt x="1203354" y="4984682"/>
                  <a:pt x="1189050" y="4989450"/>
                  <a:pt x="1174149" y="4998986"/>
                </a:cubicBezTo>
                <a:cubicBezTo>
                  <a:pt x="1159844" y="4988854"/>
                  <a:pt x="1174149" y="4965013"/>
                  <a:pt x="1144944" y="4965013"/>
                </a:cubicBezTo>
                <a:cubicBezTo>
                  <a:pt x="1184281" y="4916737"/>
                  <a:pt x="1252227" y="4902433"/>
                  <a:pt x="1296332" y="4863691"/>
                </a:cubicBezTo>
                <a:cubicBezTo>
                  <a:pt x="1316000" y="4888128"/>
                  <a:pt x="1360106" y="4873227"/>
                  <a:pt x="1369642" y="4854155"/>
                </a:cubicBezTo>
                <a:cubicBezTo>
                  <a:pt x="1369642" y="4839851"/>
                  <a:pt x="1355337" y="4844619"/>
                  <a:pt x="1340437" y="4844619"/>
                </a:cubicBezTo>
                <a:cubicBezTo>
                  <a:pt x="1345205" y="4824951"/>
                  <a:pt x="1364873" y="4820182"/>
                  <a:pt x="1364873" y="4801109"/>
                </a:cubicBezTo>
                <a:cubicBezTo>
                  <a:pt x="1360106" y="4782037"/>
                  <a:pt x="1350569" y="4796342"/>
                  <a:pt x="1335669" y="4796342"/>
                </a:cubicBezTo>
                <a:cubicBezTo>
                  <a:pt x="1369642" y="4748064"/>
                  <a:pt x="1452487" y="4752833"/>
                  <a:pt x="1467387" y="4685482"/>
                </a:cubicBezTo>
                <a:cubicBezTo>
                  <a:pt x="1452487" y="4671179"/>
                  <a:pt x="1457256" y="4661046"/>
                  <a:pt x="1447720" y="4637206"/>
                </a:cubicBezTo>
                <a:cubicBezTo>
                  <a:pt x="1360106" y="4631841"/>
                  <a:pt x="1326133" y="4709323"/>
                  <a:pt x="1257591" y="4709323"/>
                </a:cubicBezTo>
                <a:cubicBezTo>
                  <a:pt x="1257591" y="4690251"/>
                  <a:pt x="1301697" y="4709323"/>
                  <a:pt x="1286796" y="4685482"/>
                </a:cubicBezTo>
                <a:cubicBezTo>
                  <a:pt x="1335073" y="4680715"/>
                  <a:pt x="1345205" y="4637206"/>
                  <a:pt x="1379179" y="4622902"/>
                </a:cubicBezTo>
                <a:cubicBezTo>
                  <a:pt x="1374410" y="4613366"/>
                  <a:pt x="1384542" y="4594293"/>
                  <a:pt x="1369642" y="4599060"/>
                </a:cubicBezTo>
                <a:cubicBezTo>
                  <a:pt x="1384542" y="4579988"/>
                  <a:pt x="1403615" y="4565088"/>
                  <a:pt x="1418515" y="4546015"/>
                </a:cubicBezTo>
                <a:cubicBezTo>
                  <a:pt x="1398846" y="4536479"/>
                  <a:pt x="1428647" y="4521578"/>
                  <a:pt x="1413746" y="4507275"/>
                </a:cubicBezTo>
                <a:cubicBezTo>
                  <a:pt x="1384542" y="4526347"/>
                  <a:pt x="1355337" y="4541248"/>
                  <a:pt x="1330900" y="4560320"/>
                </a:cubicBezTo>
                <a:cubicBezTo>
                  <a:pt x="1330900" y="4574624"/>
                  <a:pt x="1350569" y="4565088"/>
                  <a:pt x="1350569" y="4574624"/>
                </a:cubicBezTo>
                <a:cubicBezTo>
                  <a:pt x="1360106" y="4584160"/>
                  <a:pt x="1350569" y="4593697"/>
                  <a:pt x="1335669" y="4593697"/>
                </a:cubicBezTo>
                <a:cubicBezTo>
                  <a:pt x="1335669" y="4603233"/>
                  <a:pt x="1355337" y="4593697"/>
                  <a:pt x="1360106" y="4598465"/>
                </a:cubicBezTo>
                <a:cubicBezTo>
                  <a:pt x="1335669" y="4617538"/>
                  <a:pt x="1301697" y="4632438"/>
                  <a:pt x="1282027" y="4656278"/>
                </a:cubicBezTo>
                <a:cubicBezTo>
                  <a:pt x="1267723" y="4631841"/>
                  <a:pt x="1316000" y="4627073"/>
                  <a:pt x="1330900" y="4612769"/>
                </a:cubicBezTo>
                <a:cubicBezTo>
                  <a:pt x="1326133" y="4564492"/>
                  <a:pt x="1282027" y="4578796"/>
                  <a:pt x="1243287" y="4583565"/>
                </a:cubicBezTo>
                <a:cubicBezTo>
                  <a:pt x="1257591" y="4574029"/>
                  <a:pt x="1262359" y="4544823"/>
                  <a:pt x="1252823" y="4540056"/>
                </a:cubicBezTo>
                <a:cubicBezTo>
                  <a:pt x="1271896" y="4534692"/>
                  <a:pt x="1276663" y="4501314"/>
                  <a:pt x="1291563" y="4510850"/>
                </a:cubicBezTo>
                <a:cubicBezTo>
                  <a:pt x="1296332" y="4495950"/>
                  <a:pt x="1286199" y="4491182"/>
                  <a:pt x="1301100" y="4481646"/>
                </a:cubicBezTo>
                <a:cubicBezTo>
                  <a:pt x="1276663" y="4472110"/>
                  <a:pt x="1261763" y="4529923"/>
                  <a:pt x="1227790" y="4520387"/>
                </a:cubicBezTo>
                <a:cubicBezTo>
                  <a:pt x="1217658" y="4525155"/>
                  <a:pt x="1212890" y="4529923"/>
                  <a:pt x="1212890" y="4534692"/>
                </a:cubicBezTo>
                <a:cubicBezTo>
                  <a:pt x="1222426" y="4544228"/>
                  <a:pt x="1217658" y="4520387"/>
                  <a:pt x="1237326" y="4529923"/>
                </a:cubicBezTo>
                <a:cubicBezTo>
                  <a:pt x="1237326" y="4540056"/>
                  <a:pt x="1212890" y="4549592"/>
                  <a:pt x="1232558" y="4559128"/>
                </a:cubicBezTo>
                <a:cubicBezTo>
                  <a:pt x="1227790" y="4568663"/>
                  <a:pt x="1183685" y="4549592"/>
                  <a:pt x="1203354" y="4573432"/>
                </a:cubicBezTo>
                <a:cubicBezTo>
                  <a:pt x="1189050" y="4578200"/>
                  <a:pt x="1174149" y="4578200"/>
                  <a:pt x="1164613" y="4582969"/>
                </a:cubicBezTo>
                <a:cubicBezTo>
                  <a:pt x="1149713" y="4568663"/>
                  <a:pt x="1178916" y="4578200"/>
                  <a:pt x="1174149" y="4559128"/>
                </a:cubicBezTo>
                <a:cubicBezTo>
                  <a:pt x="1164613" y="4549592"/>
                  <a:pt x="1154480" y="4568663"/>
                  <a:pt x="1144944" y="4573432"/>
                </a:cubicBezTo>
                <a:cubicBezTo>
                  <a:pt x="1140176" y="4597272"/>
                  <a:pt x="1155076" y="4587736"/>
                  <a:pt x="1159844" y="4592505"/>
                </a:cubicBezTo>
                <a:cubicBezTo>
                  <a:pt x="1164613" y="4611577"/>
                  <a:pt x="1144944" y="4587736"/>
                  <a:pt x="1144944" y="4602041"/>
                </a:cubicBezTo>
                <a:cubicBezTo>
                  <a:pt x="1139580" y="4592505"/>
                  <a:pt x="1144944" y="4587736"/>
                  <a:pt x="1130044" y="4578200"/>
                </a:cubicBezTo>
                <a:cubicBezTo>
                  <a:pt x="1120507" y="4597869"/>
                  <a:pt x="1081171" y="4587736"/>
                  <a:pt x="1076403" y="4616941"/>
                </a:cubicBezTo>
                <a:cubicBezTo>
                  <a:pt x="1037066" y="4602041"/>
                  <a:pt x="1037066" y="4636014"/>
                  <a:pt x="1003093" y="4631245"/>
                </a:cubicBezTo>
                <a:cubicBezTo>
                  <a:pt x="988192" y="4631245"/>
                  <a:pt x="1007860" y="4626478"/>
                  <a:pt x="1012629" y="4626478"/>
                </a:cubicBezTo>
                <a:cubicBezTo>
                  <a:pt x="1032297" y="4607405"/>
                  <a:pt x="1047197" y="4582969"/>
                  <a:pt x="1081171" y="4578200"/>
                </a:cubicBezTo>
                <a:cubicBezTo>
                  <a:pt x="1110375" y="4544228"/>
                  <a:pt x="1144349" y="4515619"/>
                  <a:pt x="1173553" y="4481646"/>
                </a:cubicBezTo>
                <a:cubicBezTo>
                  <a:pt x="1188453" y="4481646"/>
                  <a:pt x="1207526" y="4481646"/>
                  <a:pt x="1222426" y="4486414"/>
                </a:cubicBezTo>
                <a:lnTo>
                  <a:pt x="1227195" y="4481646"/>
                </a:lnTo>
                <a:cubicBezTo>
                  <a:pt x="1231962" y="4466746"/>
                  <a:pt x="1222426" y="4461977"/>
                  <a:pt x="1227195" y="4447673"/>
                </a:cubicBezTo>
                <a:cubicBezTo>
                  <a:pt x="1168785" y="4452441"/>
                  <a:pt x="1139580" y="4461977"/>
                  <a:pt x="1105607" y="4495950"/>
                </a:cubicBezTo>
                <a:cubicBezTo>
                  <a:pt x="1096071" y="4491182"/>
                  <a:pt x="1100839" y="4471514"/>
                  <a:pt x="1100839" y="4461977"/>
                </a:cubicBezTo>
                <a:cubicBezTo>
                  <a:pt x="1115143" y="4457210"/>
                  <a:pt x="1130044" y="4452441"/>
                  <a:pt x="1134812" y="4438137"/>
                </a:cubicBezTo>
                <a:cubicBezTo>
                  <a:pt x="1144349" y="4442905"/>
                  <a:pt x="1159249" y="4442905"/>
                  <a:pt x="1164016" y="4452441"/>
                </a:cubicBezTo>
                <a:cubicBezTo>
                  <a:pt x="1183685" y="4438137"/>
                  <a:pt x="1178916" y="4418468"/>
                  <a:pt x="1208122" y="4408932"/>
                </a:cubicBezTo>
                <a:cubicBezTo>
                  <a:pt x="1197989" y="4404164"/>
                  <a:pt x="1173553" y="4418468"/>
                  <a:pt x="1164016" y="4404164"/>
                </a:cubicBezTo>
                <a:cubicBezTo>
                  <a:pt x="1164016" y="4394628"/>
                  <a:pt x="1183685" y="4394628"/>
                  <a:pt x="1183685" y="4380323"/>
                </a:cubicBezTo>
                <a:cubicBezTo>
                  <a:pt x="1169380" y="4380323"/>
                  <a:pt x="1164016" y="4385092"/>
                  <a:pt x="1154480" y="4389859"/>
                </a:cubicBezTo>
                <a:cubicBezTo>
                  <a:pt x="1144944" y="4389859"/>
                  <a:pt x="1134812" y="4389859"/>
                  <a:pt x="1130044" y="4380323"/>
                </a:cubicBezTo>
                <a:cubicBezTo>
                  <a:pt x="1085939" y="4408932"/>
                  <a:pt x="1022761" y="4423832"/>
                  <a:pt x="973888" y="4447673"/>
                </a:cubicBezTo>
                <a:cubicBezTo>
                  <a:pt x="935147" y="4471514"/>
                  <a:pt x="905942" y="4519791"/>
                  <a:pt x="852301" y="4515023"/>
                </a:cubicBezTo>
                <a:cubicBezTo>
                  <a:pt x="842168" y="4524559"/>
                  <a:pt x="832632" y="4538863"/>
                  <a:pt x="808195" y="4534095"/>
                </a:cubicBezTo>
                <a:cubicBezTo>
                  <a:pt x="861837" y="4476282"/>
                  <a:pt x="959584" y="4466149"/>
                  <a:pt x="993556" y="4394032"/>
                </a:cubicBezTo>
                <a:cubicBezTo>
                  <a:pt x="993556" y="4384495"/>
                  <a:pt x="988788" y="4379728"/>
                  <a:pt x="973888" y="4379728"/>
                </a:cubicBezTo>
                <a:cubicBezTo>
                  <a:pt x="983424" y="4374959"/>
                  <a:pt x="998324" y="4374959"/>
                  <a:pt x="998324" y="4360655"/>
                </a:cubicBezTo>
                <a:cubicBezTo>
                  <a:pt x="983424" y="4360655"/>
                  <a:pt x="978656" y="4365423"/>
                  <a:pt x="973888" y="4374959"/>
                </a:cubicBezTo>
                <a:cubicBezTo>
                  <a:pt x="920247" y="4379728"/>
                  <a:pt x="857068" y="4408932"/>
                  <a:pt x="803427" y="4428005"/>
                </a:cubicBezTo>
                <a:cubicBezTo>
                  <a:pt x="812964" y="4394032"/>
                  <a:pt x="895810" y="4398800"/>
                  <a:pt x="891042" y="4340986"/>
                </a:cubicBezTo>
                <a:cubicBezTo>
                  <a:pt x="886274" y="4331450"/>
                  <a:pt x="871373" y="4345755"/>
                  <a:pt x="861837" y="4345755"/>
                </a:cubicBezTo>
                <a:cubicBezTo>
                  <a:pt x="881505" y="4321913"/>
                  <a:pt x="895810" y="4297477"/>
                  <a:pt x="915478" y="4273637"/>
                </a:cubicBezTo>
                <a:cubicBezTo>
                  <a:pt x="929783" y="4283768"/>
                  <a:pt x="944683" y="4268868"/>
                  <a:pt x="944683" y="4249797"/>
                </a:cubicBezTo>
                <a:cubicBezTo>
                  <a:pt x="939915" y="4240260"/>
                  <a:pt x="925014" y="4259332"/>
                  <a:pt x="915478" y="4245028"/>
                </a:cubicBezTo>
                <a:cubicBezTo>
                  <a:pt x="901174" y="4249797"/>
                  <a:pt x="915478" y="4264101"/>
                  <a:pt x="905942" y="4268868"/>
                </a:cubicBezTo>
                <a:cubicBezTo>
                  <a:pt x="876738" y="4278404"/>
                  <a:pt x="852301" y="4292709"/>
                  <a:pt x="842765" y="4321913"/>
                </a:cubicBezTo>
                <a:cubicBezTo>
                  <a:pt x="833228" y="4326682"/>
                  <a:pt x="833228" y="4321913"/>
                  <a:pt x="833228" y="4312377"/>
                </a:cubicBezTo>
                <a:cubicBezTo>
                  <a:pt x="801640" y="4334132"/>
                  <a:pt x="763942" y="4355886"/>
                  <a:pt x="724382" y="4377045"/>
                </a:cubicBezTo>
                <a:lnTo>
                  <a:pt x="606764" y="4436913"/>
                </a:lnTo>
                <a:lnTo>
                  <a:pt x="611651" y="4432419"/>
                </a:lnTo>
                <a:cubicBezTo>
                  <a:pt x="645708" y="4410683"/>
                  <a:pt x="695103" y="4394479"/>
                  <a:pt x="706278" y="4351119"/>
                </a:cubicBezTo>
                <a:cubicBezTo>
                  <a:pt x="720582" y="4346350"/>
                  <a:pt x="730118" y="4346350"/>
                  <a:pt x="745018" y="4346350"/>
                </a:cubicBezTo>
                <a:cubicBezTo>
                  <a:pt x="764091" y="4336814"/>
                  <a:pt x="749787" y="4321913"/>
                  <a:pt x="754555" y="4307610"/>
                </a:cubicBezTo>
                <a:cubicBezTo>
                  <a:pt x="793295" y="4298073"/>
                  <a:pt x="808195" y="4264101"/>
                  <a:pt x="842168" y="4249797"/>
                </a:cubicBezTo>
                <a:cubicBezTo>
                  <a:pt x="846937" y="4259332"/>
                  <a:pt x="817732" y="4269464"/>
                  <a:pt x="822500" y="4288537"/>
                </a:cubicBezTo>
                <a:cubicBezTo>
                  <a:pt x="822500" y="4293305"/>
                  <a:pt x="827268" y="4293305"/>
                  <a:pt x="827268" y="4298073"/>
                </a:cubicBezTo>
                <a:cubicBezTo>
                  <a:pt x="905347" y="4254564"/>
                  <a:pt x="963756" y="4191982"/>
                  <a:pt x="1026933" y="4138937"/>
                </a:cubicBezTo>
                <a:cubicBezTo>
                  <a:pt x="1032297" y="4124633"/>
                  <a:pt x="1017397" y="4129401"/>
                  <a:pt x="1017397" y="4115097"/>
                </a:cubicBezTo>
                <a:cubicBezTo>
                  <a:pt x="1041833" y="4115097"/>
                  <a:pt x="1056733" y="4081124"/>
                  <a:pt x="1066270" y="4062052"/>
                </a:cubicBezTo>
                <a:cubicBezTo>
                  <a:pt x="1061502" y="4057283"/>
                  <a:pt x="1051370" y="4057283"/>
                  <a:pt x="1046602" y="4052515"/>
                </a:cubicBezTo>
                <a:cubicBezTo>
                  <a:pt x="1046602" y="4042979"/>
                  <a:pt x="1056733" y="4042979"/>
                  <a:pt x="1061502" y="4033443"/>
                </a:cubicBezTo>
                <a:cubicBezTo>
                  <a:pt x="1022165" y="4028674"/>
                  <a:pt x="1012629" y="4023906"/>
                  <a:pt x="983424" y="4038210"/>
                </a:cubicBezTo>
                <a:cubicBezTo>
                  <a:pt x="1007860" y="4023906"/>
                  <a:pt x="1012629" y="3989934"/>
                  <a:pt x="1046602" y="3989934"/>
                </a:cubicBezTo>
                <a:cubicBezTo>
                  <a:pt x="1046602" y="3989934"/>
                  <a:pt x="1046602" y="3989934"/>
                  <a:pt x="1046602" y="3966093"/>
                </a:cubicBezTo>
                <a:cubicBezTo>
                  <a:pt x="1046602" y="3961325"/>
                  <a:pt x="1037066" y="3961325"/>
                  <a:pt x="1037066" y="3956556"/>
                </a:cubicBezTo>
                <a:cubicBezTo>
                  <a:pt x="1022165" y="3966093"/>
                  <a:pt x="997729" y="3966093"/>
                  <a:pt x="988192" y="3980397"/>
                </a:cubicBezTo>
                <a:cubicBezTo>
                  <a:pt x="983424" y="3975629"/>
                  <a:pt x="983424" y="3966093"/>
                  <a:pt x="983424" y="3961325"/>
                </a:cubicBezTo>
                <a:cubicBezTo>
                  <a:pt x="969120" y="3961325"/>
                  <a:pt x="969120" y="3966093"/>
                  <a:pt x="954220" y="3961325"/>
                </a:cubicBezTo>
                <a:cubicBezTo>
                  <a:pt x="939319" y="3966093"/>
                  <a:pt x="949451" y="3990529"/>
                  <a:pt x="954220" y="4000065"/>
                </a:cubicBezTo>
                <a:cubicBezTo>
                  <a:pt x="929783" y="4014966"/>
                  <a:pt x="919650" y="4038807"/>
                  <a:pt x="885677" y="4038807"/>
                </a:cubicBezTo>
                <a:cubicBezTo>
                  <a:pt x="866009" y="4057879"/>
                  <a:pt x="836804" y="4081719"/>
                  <a:pt x="807600" y="4062647"/>
                </a:cubicBezTo>
                <a:cubicBezTo>
                  <a:pt x="812367" y="4028674"/>
                  <a:pt x="851109" y="4034038"/>
                  <a:pt x="866009" y="4004834"/>
                </a:cubicBezTo>
                <a:cubicBezTo>
                  <a:pt x="851705" y="4004834"/>
                  <a:pt x="841573" y="4014370"/>
                  <a:pt x="836804" y="4019138"/>
                </a:cubicBezTo>
                <a:cubicBezTo>
                  <a:pt x="822500" y="4013774"/>
                  <a:pt x="846937" y="3999470"/>
                  <a:pt x="832037" y="3989934"/>
                </a:cubicBezTo>
                <a:cubicBezTo>
                  <a:pt x="817732" y="3989934"/>
                  <a:pt x="817732" y="3999470"/>
                  <a:pt x="802831" y="3994701"/>
                </a:cubicBezTo>
                <a:cubicBezTo>
                  <a:pt x="807600" y="3989337"/>
                  <a:pt x="812367" y="3975033"/>
                  <a:pt x="812367" y="3965497"/>
                </a:cubicBezTo>
                <a:cubicBezTo>
                  <a:pt x="807600" y="3960728"/>
                  <a:pt x="797467" y="3955961"/>
                  <a:pt x="787931" y="3955961"/>
                </a:cubicBezTo>
                <a:cubicBezTo>
                  <a:pt x="787931" y="3945828"/>
                  <a:pt x="792700" y="3941061"/>
                  <a:pt x="792700" y="3926755"/>
                </a:cubicBezTo>
                <a:cubicBezTo>
                  <a:pt x="787931" y="3917219"/>
                  <a:pt x="777799" y="3931524"/>
                  <a:pt x="768263" y="3926755"/>
                </a:cubicBezTo>
                <a:cubicBezTo>
                  <a:pt x="802236" y="3888015"/>
                  <a:pt x="870777" y="3878479"/>
                  <a:pt x="899982" y="3825433"/>
                </a:cubicBezTo>
                <a:cubicBezTo>
                  <a:pt x="914286" y="3825433"/>
                  <a:pt x="919055" y="3811130"/>
                  <a:pt x="938723" y="3815897"/>
                </a:cubicBezTo>
                <a:cubicBezTo>
                  <a:pt x="972696" y="3791460"/>
                  <a:pt x="992365" y="3752720"/>
                  <a:pt x="1026337" y="3733648"/>
                </a:cubicBezTo>
                <a:cubicBezTo>
                  <a:pt x="1001901" y="3713978"/>
                  <a:pt x="972696" y="3728879"/>
                  <a:pt x="948259" y="3743184"/>
                </a:cubicBezTo>
                <a:cubicBezTo>
                  <a:pt x="953623" y="3733648"/>
                  <a:pt x="963159" y="3728879"/>
                  <a:pt x="963159" y="3719343"/>
                </a:cubicBezTo>
                <a:cubicBezTo>
                  <a:pt x="953623" y="3709806"/>
                  <a:pt x="948855" y="3705039"/>
                  <a:pt x="933955" y="3700270"/>
                </a:cubicBezTo>
                <a:cubicBezTo>
                  <a:pt x="929187" y="3724111"/>
                  <a:pt x="904750" y="3724111"/>
                  <a:pt x="875546" y="3724111"/>
                </a:cubicBezTo>
                <a:cubicBezTo>
                  <a:pt x="880313" y="3709806"/>
                  <a:pt x="904750" y="3709806"/>
                  <a:pt x="909519" y="3700270"/>
                </a:cubicBezTo>
                <a:cubicBezTo>
                  <a:pt x="899386" y="3690734"/>
                  <a:pt x="880313" y="3695502"/>
                  <a:pt x="865413" y="3685966"/>
                </a:cubicBezTo>
                <a:cubicBezTo>
                  <a:pt x="874949" y="3681197"/>
                  <a:pt x="879718" y="3676430"/>
                  <a:pt x="894618" y="3676430"/>
                </a:cubicBezTo>
                <a:cubicBezTo>
                  <a:pt x="889849" y="3671661"/>
                  <a:pt x="885082" y="3662125"/>
                  <a:pt x="894618" y="3662125"/>
                </a:cubicBezTo>
                <a:cubicBezTo>
                  <a:pt x="894618" y="3652589"/>
                  <a:pt x="870182" y="3666894"/>
                  <a:pt x="865413" y="3657357"/>
                </a:cubicBezTo>
                <a:cubicBezTo>
                  <a:pt x="865413" y="3594776"/>
                  <a:pt x="908922" y="3546499"/>
                  <a:pt x="957795" y="3512526"/>
                </a:cubicBezTo>
                <a:cubicBezTo>
                  <a:pt x="957795" y="3478553"/>
                  <a:pt x="967331" y="3464248"/>
                  <a:pt x="982232" y="3435044"/>
                </a:cubicBezTo>
                <a:cubicBezTo>
                  <a:pt x="1050178" y="3425508"/>
                  <a:pt x="1065078" y="3362330"/>
                  <a:pt x="1123488" y="3348026"/>
                </a:cubicBezTo>
                <a:cubicBezTo>
                  <a:pt x="1128255" y="3328953"/>
                  <a:pt x="1123488" y="3314053"/>
                  <a:pt x="1118720" y="3299748"/>
                </a:cubicBezTo>
                <a:cubicBezTo>
                  <a:pt x="1128255" y="3294980"/>
                  <a:pt x="1128255" y="3285444"/>
                  <a:pt x="1143155" y="3290213"/>
                </a:cubicBezTo>
                <a:cubicBezTo>
                  <a:pt x="1158057" y="3218095"/>
                  <a:pt x="1230770" y="3203195"/>
                  <a:pt x="1250438" y="3140613"/>
                </a:cubicBezTo>
                <a:cubicBezTo>
                  <a:pt x="1215870" y="3106640"/>
                  <a:pt x="1143155" y="3135844"/>
                  <a:pt x="1099051" y="3106640"/>
                </a:cubicBezTo>
                <a:cubicBezTo>
                  <a:pt x="1093687" y="3106640"/>
                  <a:pt x="1084151" y="3106640"/>
                  <a:pt x="1084151" y="3111408"/>
                </a:cubicBezTo>
                <a:cubicBezTo>
                  <a:pt x="1078787" y="3106640"/>
                  <a:pt x="1088918" y="3097104"/>
                  <a:pt x="1069250" y="3092335"/>
                </a:cubicBezTo>
                <a:cubicBezTo>
                  <a:pt x="1064483" y="3126308"/>
                  <a:pt x="1030510" y="3126308"/>
                  <a:pt x="1006073" y="3140613"/>
                </a:cubicBezTo>
                <a:cubicBezTo>
                  <a:pt x="1020377" y="3125713"/>
                  <a:pt x="1025741" y="3097104"/>
                  <a:pt x="1064483" y="3101872"/>
                </a:cubicBezTo>
                <a:cubicBezTo>
                  <a:pt x="1059117" y="3073262"/>
                  <a:pt x="1015610" y="3063726"/>
                  <a:pt x="995940" y="3078031"/>
                </a:cubicBezTo>
                <a:cubicBezTo>
                  <a:pt x="1020377" y="3044654"/>
                  <a:pt x="937531" y="3058959"/>
                  <a:pt x="957200" y="3005913"/>
                </a:cubicBezTo>
                <a:cubicBezTo>
                  <a:pt x="1035277" y="2976709"/>
                  <a:pt x="1133024" y="3034522"/>
                  <a:pt x="1245074" y="3024986"/>
                </a:cubicBezTo>
                <a:cubicBezTo>
                  <a:pt x="1284411" y="2996377"/>
                  <a:pt x="1313617" y="2962404"/>
                  <a:pt x="1372026" y="2952868"/>
                </a:cubicBezTo>
                <a:cubicBezTo>
                  <a:pt x="1333284" y="2967768"/>
                  <a:pt x="1293947" y="2933796"/>
                  <a:pt x="1264743" y="2933796"/>
                </a:cubicBezTo>
                <a:cubicBezTo>
                  <a:pt x="1230174" y="2933796"/>
                  <a:pt x="1176533" y="2952868"/>
                  <a:pt x="1137792" y="2943332"/>
                </a:cubicBezTo>
                <a:cubicBezTo>
                  <a:pt x="1108587" y="2937968"/>
                  <a:pt x="1079383" y="2918895"/>
                  <a:pt x="1045410" y="2914127"/>
                </a:cubicBezTo>
                <a:cubicBezTo>
                  <a:pt x="1050178" y="2899227"/>
                  <a:pt x="1059714" y="2894459"/>
                  <a:pt x="1050178" y="2875386"/>
                </a:cubicBezTo>
                <a:cubicBezTo>
                  <a:pt x="1074614" y="2880155"/>
                  <a:pt x="1099051" y="2841413"/>
                  <a:pt x="1079383" y="2822341"/>
                </a:cubicBezTo>
                <a:cubicBezTo>
                  <a:pt x="1079383" y="2778832"/>
                  <a:pt x="1108587" y="2764527"/>
                  <a:pt x="1128255" y="2735322"/>
                </a:cubicBezTo>
                <a:cubicBezTo>
                  <a:pt x="1133620" y="2725786"/>
                  <a:pt x="1123488" y="2730555"/>
                  <a:pt x="1118720" y="2730555"/>
                </a:cubicBezTo>
                <a:cubicBezTo>
                  <a:pt x="1123488" y="2706118"/>
                  <a:pt x="1137792" y="2706118"/>
                  <a:pt x="1157460" y="2696582"/>
                </a:cubicBezTo>
                <a:cubicBezTo>
                  <a:pt x="1186665" y="2677509"/>
                  <a:pt x="1191434" y="2619696"/>
                  <a:pt x="1259975" y="2634000"/>
                </a:cubicBezTo>
                <a:cubicBezTo>
                  <a:pt x="1270107" y="2628636"/>
                  <a:pt x="1274875" y="2614332"/>
                  <a:pt x="1279643" y="2604796"/>
                </a:cubicBezTo>
                <a:cubicBezTo>
                  <a:pt x="1279643" y="2595260"/>
                  <a:pt x="1279643" y="2576187"/>
                  <a:pt x="1264743" y="2580955"/>
                </a:cubicBezTo>
                <a:cubicBezTo>
                  <a:pt x="1274875" y="2566651"/>
                  <a:pt x="1284411" y="2556518"/>
                  <a:pt x="1279643" y="2537446"/>
                </a:cubicBezTo>
                <a:cubicBezTo>
                  <a:pt x="1255802" y="2513606"/>
                  <a:pt x="1206929" y="2532678"/>
                  <a:pt x="1187261" y="2532678"/>
                </a:cubicBezTo>
                <a:cubicBezTo>
                  <a:pt x="1182494" y="2527909"/>
                  <a:pt x="1187261" y="2523142"/>
                  <a:pt x="1187261" y="2518373"/>
                </a:cubicBezTo>
                <a:cubicBezTo>
                  <a:pt x="1163421" y="2523737"/>
                  <a:pt x="1148520" y="2533273"/>
                  <a:pt x="1148520" y="2547578"/>
                </a:cubicBezTo>
                <a:cubicBezTo>
                  <a:pt x="1114548" y="2552346"/>
                  <a:pt x="1104415" y="2571418"/>
                  <a:pt x="1099648" y="2605391"/>
                </a:cubicBezTo>
                <a:cubicBezTo>
                  <a:pt x="1090111" y="2595855"/>
                  <a:pt x="1079978" y="2605391"/>
                  <a:pt x="1070442" y="2595855"/>
                </a:cubicBezTo>
                <a:cubicBezTo>
                  <a:pt x="1051370" y="2605391"/>
                  <a:pt x="1036470" y="2619696"/>
                  <a:pt x="1007265" y="2619696"/>
                </a:cubicBezTo>
                <a:cubicBezTo>
                  <a:pt x="1012629" y="2614928"/>
                  <a:pt x="1017397" y="2605391"/>
                  <a:pt x="1022165" y="2600624"/>
                </a:cubicBezTo>
                <a:cubicBezTo>
                  <a:pt x="1022165" y="2591088"/>
                  <a:pt x="1017397" y="2591088"/>
                  <a:pt x="1012629" y="2591088"/>
                </a:cubicBezTo>
                <a:cubicBezTo>
                  <a:pt x="1012629" y="2581551"/>
                  <a:pt x="1022165" y="2581551"/>
                  <a:pt x="1022165" y="2572015"/>
                </a:cubicBezTo>
                <a:cubicBezTo>
                  <a:pt x="988192" y="2586319"/>
                  <a:pt x="919650" y="2601219"/>
                  <a:pt x="914883" y="2663801"/>
                </a:cubicBezTo>
                <a:cubicBezTo>
                  <a:pt x="885677" y="2668570"/>
                  <a:pt x="871373" y="2659033"/>
                  <a:pt x="851705" y="2678106"/>
                </a:cubicBezTo>
                <a:cubicBezTo>
                  <a:pt x="856473" y="2697178"/>
                  <a:pt x="885677" y="2682873"/>
                  <a:pt x="900578" y="2682873"/>
                </a:cubicBezTo>
                <a:cubicBezTo>
                  <a:pt x="895810" y="2716846"/>
                  <a:pt x="846937" y="2716846"/>
                  <a:pt x="822500" y="2712079"/>
                </a:cubicBezTo>
                <a:cubicBezTo>
                  <a:pt x="822500" y="2687642"/>
                  <a:pt x="842168" y="2687642"/>
                  <a:pt x="846937" y="2668570"/>
                </a:cubicBezTo>
                <a:cubicBezTo>
                  <a:pt x="812964" y="2673337"/>
                  <a:pt x="778991" y="2663801"/>
                  <a:pt x="754555" y="2673337"/>
                </a:cubicBezTo>
                <a:cubicBezTo>
                  <a:pt x="759919" y="2649497"/>
                  <a:pt x="769455" y="2591088"/>
                  <a:pt x="745018" y="2572015"/>
                </a:cubicBezTo>
                <a:cubicBezTo>
                  <a:pt x="793891" y="2548174"/>
                  <a:pt x="832632" y="2518970"/>
                  <a:pt x="901174" y="2514201"/>
                </a:cubicBezTo>
                <a:cubicBezTo>
                  <a:pt x="896406" y="2524334"/>
                  <a:pt x="891638" y="2529101"/>
                  <a:pt x="896406" y="2543406"/>
                </a:cubicBezTo>
                <a:cubicBezTo>
                  <a:pt x="877333" y="2538637"/>
                  <a:pt x="852896" y="2543406"/>
                  <a:pt x="862433" y="2562479"/>
                </a:cubicBezTo>
                <a:cubicBezTo>
                  <a:pt x="862433" y="2572015"/>
                  <a:pt x="882102" y="2567246"/>
                  <a:pt x="886869" y="2567246"/>
                </a:cubicBezTo>
                <a:cubicBezTo>
                  <a:pt x="882102" y="2591683"/>
                  <a:pt x="897002" y="2596452"/>
                  <a:pt x="906538" y="2605988"/>
                </a:cubicBezTo>
                <a:cubicBezTo>
                  <a:pt x="979848" y="2596452"/>
                  <a:pt x="989980" y="2528506"/>
                  <a:pt x="975079" y="2470692"/>
                </a:cubicBezTo>
                <a:cubicBezTo>
                  <a:pt x="970312" y="2465924"/>
                  <a:pt x="964948" y="2456388"/>
                  <a:pt x="955411" y="2456388"/>
                </a:cubicBezTo>
                <a:cubicBezTo>
                  <a:pt x="950643" y="2442084"/>
                  <a:pt x="960179" y="2446852"/>
                  <a:pt x="960179" y="2437315"/>
                </a:cubicBezTo>
                <a:cubicBezTo>
                  <a:pt x="936339" y="2412879"/>
                  <a:pt x="901769" y="2470692"/>
                  <a:pt x="867798" y="2451620"/>
                </a:cubicBezTo>
                <a:cubicBezTo>
                  <a:pt x="882102" y="2350297"/>
                  <a:pt x="774819" y="2432548"/>
                  <a:pt x="736079" y="2446852"/>
                </a:cubicBezTo>
                <a:cubicBezTo>
                  <a:pt x="755746" y="2423011"/>
                  <a:pt x="799256" y="2417647"/>
                  <a:pt x="818925" y="2393806"/>
                </a:cubicBezTo>
                <a:cubicBezTo>
                  <a:pt x="814156" y="2365197"/>
                  <a:pt x="774819" y="2379502"/>
                  <a:pt x="745615" y="2379502"/>
                </a:cubicBezTo>
                <a:cubicBezTo>
                  <a:pt x="745615" y="2359833"/>
                  <a:pt x="770051" y="2369370"/>
                  <a:pt x="765283" y="2350297"/>
                </a:cubicBezTo>
                <a:cubicBezTo>
                  <a:pt x="750383" y="2316921"/>
                  <a:pt x="711642" y="2345529"/>
                  <a:pt x="691973" y="2340761"/>
                </a:cubicBezTo>
                <a:cubicBezTo>
                  <a:pt x="701509" y="2335993"/>
                  <a:pt x="701509" y="2312152"/>
                  <a:pt x="716409" y="2321688"/>
                </a:cubicBezTo>
                <a:cubicBezTo>
                  <a:pt x="764687" y="2292484"/>
                  <a:pt x="750383" y="2215598"/>
                  <a:pt x="779587" y="2181626"/>
                </a:cubicBezTo>
                <a:cubicBezTo>
                  <a:pt x="804024" y="2191162"/>
                  <a:pt x="828461" y="2166724"/>
                  <a:pt x="833228" y="2142884"/>
                </a:cubicBezTo>
                <a:cubicBezTo>
                  <a:pt x="857665" y="2133348"/>
                  <a:pt x="871969" y="2113680"/>
                  <a:pt x="886869" y="2094607"/>
                </a:cubicBezTo>
                <a:cubicBezTo>
                  <a:pt x="886869" y="2085071"/>
                  <a:pt x="871969" y="2089839"/>
                  <a:pt x="862433" y="2089839"/>
                </a:cubicBezTo>
                <a:cubicBezTo>
                  <a:pt x="886869" y="2070171"/>
                  <a:pt x="906538" y="2041562"/>
                  <a:pt x="906538" y="2002820"/>
                </a:cubicBezTo>
                <a:cubicBezTo>
                  <a:pt x="789719" y="2051098"/>
                  <a:pt x="691973" y="2127984"/>
                  <a:pt x="579922" y="2166724"/>
                </a:cubicBezTo>
                <a:cubicBezTo>
                  <a:pt x="579922" y="2108911"/>
                  <a:pt x="511380" y="2118447"/>
                  <a:pt x="472640" y="2099375"/>
                </a:cubicBezTo>
                <a:cubicBezTo>
                  <a:pt x="472640" y="2089243"/>
                  <a:pt x="486944" y="2089243"/>
                  <a:pt x="482176" y="2070171"/>
                </a:cubicBezTo>
                <a:cubicBezTo>
                  <a:pt x="477407" y="2065402"/>
                  <a:pt x="477407" y="2065402"/>
                  <a:pt x="477407" y="2060635"/>
                </a:cubicBezTo>
                <a:cubicBezTo>
                  <a:pt x="452971" y="2070171"/>
                  <a:pt x="399330" y="2094607"/>
                  <a:pt x="374894" y="2065402"/>
                </a:cubicBezTo>
                <a:cubicBezTo>
                  <a:pt x="374894" y="2050502"/>
                  <a:pt x="379661" y="2040965"/>
                  <a:pt x="384430" y="2036198"/>
                </a:cubicBezTo>
                <a:cubicBezTo>
                  <a:pt x="364761" y="2002820"/>
                  <a:pt x="306351" y="2031429"/>
                  <a:pt x="277147" y="2026662"/>
                </a:cubicBezTo>
                <a:cubicBezTo>
                  <a:pt x="277147" y="2012357"/>
                  <a:pt x="296815" y="2017125"/>
                  <a:pt x="296815" y="2002820"/>
                </a:cubicBezTo>
                <a:cubicBezTo>
                  <a:pt x="282511" y="1993284"/>
                  <a:pt x="258074" y="2012357"/>
                  <a:pt x="238407" y="2012357"/>
                </a:cubicBezTo>
                <a:cubicBezTo>
                  <a:pt x="252711" y="1978384"/>
                  <a:pt x="311120" y="1949775"/>
                  <a:pt x="326020" y="1906267"/>
                </a:cubicBezTo>
                <a:cubicBezTo>
                  <a:pt x="315888" y="1901498"/>
                  <a:pt x="306351" y="1906267"/>
                  <a:pt x="311120" y="1915803"/>
                </a:cubicBezTo>
                <a:cubicBezTo>
                  <a:pt x="300987" y="1896731"/>
                  <a:pt x="315888" y="1881829"/>
                  <a:pt x="320656" y="1867525"/>
                </a:cubicBezTo>
                <a:cubicBezTo>
                  <a:pt x="355224" y="1877658"/>
                  <a:pt x="374297" y="1862758"/>
                  <a:pt x="389197" y="1843685"/>
                </a:cubicBezTo>
                <a:cubicBezTo>
                  <a:pt x="423170" y="1853221"/>
                  <a:pt x="442839" y="1853221"/>
                  <a:pt x="476812" y="1838917"/>
                </a:cubicBezTo>
                <a:cubicBezTo>
                  <a:pt x="466679" y="1809712"/>
                  <a:pt x="491116" y="1785871"/>
                  <a:pt x="510785" y="1800176"/>
                </a:cubicBezTo>
                <a:cubicBezTo>
                  <a:pt x="550122" y="1756667"/>
                  <a:pt x="622835" y="1766203"/>
                  <a:pt x="637736" y="1694085"/>
                </a:cubicBezTo>
                <a:cubicBezTo>
                  <a:pt x="676477" y="1708986"/>
                  <a:pt x="700914" y="1645808"/>
                  <a:pt x="745018" y="1675013"/>
                </a:cubicBezTo>
                <a:cubicBezTo>
                  <a:pt x="759322" y="1670245"/>
                  <a:pt x="768859" y="1655940"/>
                  <a:pt x="783759" y="1651173"/>
                </a:cubicBezTo>
                <a:cubicBezTo>
                  <a:pt x="783759" y="1631504"/>
                  <a:pt x="778991" y="1636271"/>
                  <a:pt x="783759" y="1621967"/>
                </a:cubicBezTo>
                <a:cubicBezTo>
                  <a:pt x="842168" y="1626735"/>
                  <a:pt x="895810" y="1602895"/>
                  <a:pt x="944683" y="1573691"/>
                </a:cubicBezTo>
                <a:cubicBezTo>
                  <a:pt x="944683" y="1573691"/>
                  <a:pt x="944683" y="1573691"/>
                  <a:pt x="944683" y="1549850"/>
                </a:cubicBezTo>
                <a:cubicBezTo>
                  <a:pt x="954220" y="1549850"/>
                  <a:pt x="969120" y="1540313"/>
                  <a:pt x="969120" y="1554618"/>
                </a:cubicBezTo>
                <a:cubicBezTo>
                  <a:pt x="1149713" y="1447931"/>
                  <a:pt x="1359509" y="1366278"/>
                  <a:pt x="1505532" y="1226214"/>
                </a:cubicBezTo>
                <a:cubicBezTo>
                  <a:pt x="1505532" y="1202373"/>
                  <a:pt x="1466792" y="1221445"/>
                  <a:pt x="1451892" y="1221445"/>
                </a:cubicBezTo>
                <a:cubicBezTo>
                  <a:pt x="1451892" y="1216678"/>
                  <a:pt x="1456660" y="1211909"/>
                  <a:pt x="1456660" y="1207142"/>
                </a:cubicBezTo>
                <a:cubicBezTo>
                  <a:pt x="1432222" y="1197605"/>
                  <a:pt x="1412555" y="1178533"/>
                  <a:pt x="1378582" y="1183300"/>
                </a:cubicBezTo>
                <a:cubicBezTo>
                  <a:pt x="1378582" y="1135024"/>
                  <a:pt x="1329709" y="1188069"/>
                  <a:pt x="1305272" y="1168997"/>
                </a:cubicBezTo>
                <a:cubicBezTo>
                  <a:pt x="1314808" y="1135620"/>
                  <a:pt x="1276068" y="1125487"/>
                  <a:pt x="1261167" y="1101646"/>
                </a:cubicBezTo>
                <a:cubicBezTo>
                  <a:pt x="1227195" y="1106415"/>
                  <a:pt x="1207526" y="1154692"/>
                  <a:pt x="1168785" y="1135620"/>
                </a:cubicBezTo>
                <a:cubicBezTo>
                  <a:pt x="1159249" y="1135620"/>
                  <a:pt x="1164016" y="1145155"/>
                  <a:pt x="1164016" y="1154692"/>
                </a:cubicBezTo>
                <a:cubicBezTo>
                  <a:pt x="1120507" y="1159460"/>
                  <a:pt x="1110375" y="1159460"/>
                  <a:pt x="1071634" y="1168997"/>
                </a:cubicBezTo>
                <a:cubicBezTo>
                  <a:pt x="1071634" y="1144560"/>
                  <a:pt x="1096071" y="1144560"/>
                  <a:pt x="1105607" y="1130255"/>
                </a:cubicBezTo>
                <a:cubicBezTo>
                  <a:pt x="1057330" y="1105818"/>
                  <a:pt x="988788" y="1135024"/>
                  <a:pt x="930378" y="1154096"/>
                </a:cubicBezTo>
                <a:cubicBezTo>
                  <a:pt x="949451" y="1139791"/>
                  <a:pt x="964351" y="1120123"/>
                  <a:pt x="993556" y="1110587"/>
                </a:cubicBezTo>
                <a:cubicBezTo>
                  <a:pt x="984020" y="1105818"/>
                  <a:pt x="969120" y="1110587"/>
                  <a:pt x="959584" y="1110587"/>
                </a:cubicBezTo>
                <a:cubicBezTo>
                  <a:pt x="973888" y="1062309"/>
                  <a:pt x="1100839" y="1047409"/>
                  <a:pt x="1076403" y="980060"/>
                </a:cubicBezTo>
                <a:cubicBezTo>
                  <a:pt x="1144944" y="917478"/>
                  <a:pt x="1232558" y="873969"/>
                  <a:pt x="1320172" y="830460"/>
                </a:cubicBezTo>
                <a:cubicBezTo>
                  <a:pt x="1324941" y="825692"/>
                  <a:pt x="1324941" y="820923"/>
                  <a:pt x="1329709" y="811387"/>
                </a:cubicBezTo>
                <a:cubicBezTo>
                  <a:pt x="1334476" y="811387"/>
                  <a:pt x="1334476" y="816156"/>
                  <a:pt x="1334476" y="820923"/>
                </a:cubicBezTo>
                <a:cubicBezTo>
                  <a:pt x="1485268" y="753574"/>
                  <a:pt x="1661093" y="623047"/>
                  <a:pt x="1855990" y="570001"/>
                </a:cubicBezTo>
                <a:cubicBezTo>
                  <a:pt x="1870890" y="565234"/>
                  <a:pt x="1889962" y="565234"/>
                  <a:pt x="1909632" y="560465"/>
                </a:cubicBezTo>
                <a:cubicBezTo>
                  <a:pt x="1938835" y="550929"/>
                  <a:pt x="1958503" y="531261"/>
                  <a:pt x="1982940" y="521725"/>
                </a:cubicBezTo>
                <a:cubicBezTo>
                  <a:pt x="2036582" y="497288"/>
                  <a:pt x="2080091" y="492519"/>
                  <a:pt x="2153401" y="478215"/>
                </a:cubicBezTo>
                <a:cubicBezTo>
                  <a:pt x="2177838" y="473447"/>
                  <a:pt x="2202274" y="463911"/>
                  <a:pt x="2226711" y="487752"/>
                </a:cubicBezTo>
                <a:cubicBezTo>
                  <a:pt x="2226711" y="506824"/>
                  <a:pt x="2217175" y="516956"/>
                  <a:pt x="2221942" y="536028"/>
                </a:cubicBezTo>
                <a:cubicBezTo>
                  <a:pt x="2226711" y="550333"/>
                  <a:pt x="2251147" y="545565"/>
                  <a:pt x="2251147" y="559870"/>
                </a:cubicBezTo>
                <a:cubicBezTo>
                  <a:pt x="2241611" y="608146"/>
                  <a:pt x="2158765" y="593843"/>
                  <a:pt x="2158765" y="651656"/>
                </a:cubicBezTo>
                <a:cubicBezTo>
                  <a:pt x="2149229" y="651656"/>
                  <a:pt x="2139096" y="656423"/>
                  <a:pt x="2134328" y="656423"/>
                </a:cubicBezTo>
                <a:cubicBezTo>
                  <a:pt x="2134328" y="670728"/>
                  <a:pt x="2143864" y="665959"/>
                  <a:pt x="2139096" y="680264"/>
                </a:cubicBezTo>
                <a:cubicBezTo>
                  <a:pt x="2100356" y="704701"/>
                  <a:pt x="2071150" y="742846"/>
                  <a:pt x="2027046" y="772050"/>
                </a:cubicBezTo>
                <a:cubicBezTo>
                  <a:pt x="2115256" y="752382"/>
                  <a:pt x="2217175" y="660595"/>
                  <a:pt x="2344125" y="689801"/>
                </a:cubicBezTo>
                <a:cubicBezTo>
                  <a:pt x="2344125" y="704104"/>
                  <a:pt x="2329225" y="714237"/>
                  <a:pt x="2329225" y="733310"/>
                </a:cubicBezTo>
                <a:cubicBezTo>
                  <a:pt x="2343530" y="733310"/>
                  <a:pt x="2343530" y="719005"/>
                  <a:pt x="2363198" y="719005"/>
                </a:cubicBezTo>
                <a:cubicBezTo>
                  <a:pt x="2372734" y="728541"/>
                  <a:pt x="2372734" y="757746"/>
                  <a:pt x="2363198" y="767283"/>
                </a:cubicBezTo>
                <a:cubicBezTo>
                  <a:pt x="2372734" y="772050"/>
                  <a:pt x="2387634" y="776819"/>
                  <a:pt x="2397170" y="786355"/>
                </a:cubicBezTo>
                <a:cubicBezTo>
                  <a:pt x="2528293" y="738077"/>
                  <a:pt x="2621272" y="661192"/>
                  <a:pt x="2762527" y="627219"/>
                </a:cubicBezTo>
                <a:cubicBezTo>
                  <a:pt x="2791732" y="598610"/>
                  <a:pt x="2884711" y="583710"/>
                  <a:pt x="2918683" y="622451"/>
                </a:cubicBezTo>
                <a:cubicBezTo>
                  <a:pt x="2947888" y="607551"/>
                  <a:pt x="2986629" y="607551"/>
                  <a:pt x="3006298" y="583710"/>
                </a:cubicBezTo>
                <a:cubicBezTo>
                  <a:pt x="3006298" y="578942"/>
                  <a:pt x="2991397" y="569406"/>
                  <a:pt x="2986629" y="583710"/>
                </a:cubicBezTo>
                <a:cubicBezTo>
                  <a:pt x="2972324" y="578942"/>
                  <a:pt x="3001529" y="559870"/>
                  <a:pt x="2981861" y="559870"/>
                </a:cubicBezTo>
                <a:cubicBezTo>
                  <a:pt x="3025965" y="511592"/>
                  <a:pt x="3093911" y="487155"/>
                  <a:pt x="3118348" y="424574"/>
                </a:cubicBezTo>
                <a:cubicBezTo>
                  <a:pt x="3127884" y="429342"/>
                  <a:pt x="3113580" y="429342"/>
                  <a:pt x="3123117" y="438878"/>
                </a:cubicBezTo>
                <a:cubicBezTo>
                  <a:pt x="3162453" y="434110"/>
                  <a:pt x="3162453" y="395369"/>
                  <a:pt x="3196426" y="385833"/>
                </a:cubicBezTo>
                <a:cubicBezTo>
                  <a:pt x="3225630" y="404906"/>
                  <a:pt x="3259604" y="366164"/>
                  <a:pt x="3284040" y="351860"/>
                </a:cubicBezTo>
                <a:cubicBezTo>
                  <a:pt x="3279272" y="347092"/>
                  <a:pt x="3279272" y="337555"/>
                  <a:pt x="3279272" y="328020"/>
                </a:cubicBezTo>
                <a:cubicBezTo>
                  <a:pt x="3298940" y="323251"/>
                  <a:pt x="3308477" y="323251"/>
                  <a:pt x="3328146" y="313715"/>
                </a:cubicBezTo>
                <a:cubicBezTo>
                  <a:pt x="3328146" y="323251"/>
                  <a:pt x="3313245" y="323251"/>
                  <a:pt x="3308477" y="332788"/>
                </a:cubicBezTo>
                <a:cubicBezTo>
                  <a:pt x="3372250" y="308351"/>
                  <a:pt x="3455096" y="313120"/>
                  <a:pt x="3518273" y="303583"/>
                </a:cubicBezTo>
                <a:close/>
                <a:moveTo>
                  <a:pt x="5919021" y="173652"/>
                </a:moveTo>
                <a:cubicBezTo>
                  <a:pt x="5908889" y="183188"/>
                  <a:pt x="5899353" y="197493"/>
                  <a:pt x="5870148" y="192724"/>
                </a:cubicBezTo>
                <a:cubicBezTo>
                  <a:pt x="5879684" y="168884"/>
                  <a:pt x="5904120" y="183188"/>
                  <a:pt x="5919021" y="173652"/>
                </a:cubicBezTo>
                <a:close/>
                <a:moveTo>
                  <a:pt x="6045375" y="121203"/>
                </a:moveTo>
                <a:cubicBezTo>
                  <a:pt x="6035243" y="125970"/>
                  <a:pt x="6035243" y="140275"/>
                  <a:pt x="6025707" y="145043"/>
                </a:cubicBezTo>
                <a:cubicBezTo>
                  <a:pt x="6031071" y="149811"/>
                  <a:pt x="6031071" y="164115"/>
                  <a:pt x="6040608" y="159348"/>
                </a:cubicBezTo>
                <a:cubicBezTo>
                  <a:pt x="6040608" y="168884"/>
                  <a:pt x="6025707" y="164115"/>
                  <a:pt x="6025707" y="173652"/>
                </a:cubicBezTo>
                <a:cubicBezTo>
                  <a:pt x="6031071" y="178420"/>
                  <a:pt x="6040608" y="178420"/>
                  <a:pt x="6040608" y="173652"/>
                </a:cubicBezTo>
                <a:cubicBezTo>
                  <a:pt x="6040608" y="197493"/>
                  <a:pt x="5986967" y="207029"/>
                  <a:pt x="5952993" y="207624"/>
                </a:cubicBezTo>
                <a:cubicBezTo>
                  <a:pt x="5962529" y="179016"/>
                  <a:pt x="6035839" y="168884"/>
                  <a:pt x="6016171" y="145043"/>
                </a:cubicBezTo>
                <a:cubicBezTo>
                  <a:pt x="6025707" y="135506"/>
                  <a:pt x="6030475" y="121203"/>
                  <a:pt x="6045375" y="121203"/>
                </a:cubicBezTo>
                <a:close/>
                <a:moveTo>
                  <a:pt x="5928557" y="86633"/>
                </a:moveTo>
                <a:cubicBezTo>
                  <a:pt x="5933325" y="110474"/>
                  <a:pt x="5908889" y="110474"/>
                  <a:pt x="5889815" y="110474"/>
                </a:cubicBezTo>
                <a:cubicBezTo>
                  <a:pt x="5894584" y="96170"/>
                  <a:pt x="5904120" y="86633"/>
                  <a:pt x="5928557" y="86633"/>
                </a:cubicBezTo>
                <a:close/>
                <a:moveTo>
                  <a:pt x="5938093" y="62197"/>
                </a:moveTo>
                <a:cubicBezTo>
                  <a:pt x="5918424" y="86633"/>
                  <a:pt x="5889220" y="86633"/>
                  <a:pt x="5855248" y="91402"/>
                </a:cubicBezTo>
                <a:cubicBezTo>
                  <a:pt x="5864784" y="81269"/>
                  <a:pt x="5908889" y="66965"/>
                  <a:pt x="5938093" y="62197"/>
                </a:cubicBezTo>
                <a:close/>
                <a:moveTo>
                  <a:pt x="5767871" y="194"/>
                </a:moveTo>
                <a:cubicBezTo>
                  <a:pt x="5779796" y="919"/>
                  <a:pt x="5792369" y="3713"/>
                  <a:pt x="5805779" y="9152"/>
                </a:cubicBezTo>
                <a:cubicBezTo>
                  <a:pt x="5810546" y="33589"/>
                  <a:pt x="5781341" y="28820"/>
                  <a:pt x="5776573" y="47893"/>
                </a:cubicBezTo>
                <a:cubicBezTo>
                  <a:pt x="5786109" y="57429"/>
                  <a:pt x="5790877" y="71733"/>
                  <a:pt x="5815314" y="66965"/>
                </a:cubicBezTo>
                <a:cubicBezTo>
                  <a:pt x="5805779" y="81866"/>
                  <a:pt x="5805779" y="81866"/>
                  <a:pt x="5805779" y="96170"/>
                </a:cubicBezTo>
                <a:cubicBezTo>
                  <a:pt x="5801010" y="105706"/>
                  <a:pt x="5825447" y="105706"/>
                  <a:pt x="5825447" y="96170"/>
                </a:cubicBezTo>
                <a:cubicBezTo>
                  <a:pt x="5830215" y="110474"/>
                  <a:pt x="5786109" y="124778"/>
                  <a:pt x="5805779" y="158751"/>
                </a:cubicBezTo>
                <a:cubicBezTo>
                  <a:pt x="5834983" y="183188"/>
                  <a:pt x="5869551" y="144447"/>
                  <a:pt x="5903524" y="144447"/>
                </a:cubicBezTo>
                <a:cubicBezTo>
                  <a:pt x="5883855" y="173652"/>
                  <a:pt x="5854650" y="192724"/>
                  <a:pt x="5834983" y="221929"/>
                </a:cubicBezTo>
                <a:cubicBezTo>
                  <a:pt x="5883855" y="226697"/>
                  <a:pt x="5902929" y="202857"/>
                  <a:pt x="5947033" y="202857"/>
                </a:cubicBezTo>
                <a:cubicBezTo>
                  <a:pt x="5927961" y="221929"/>
                  <a:pt x="5903524" y="241597"/>
                  <a:pt x="5883855" y="260670"/>
                </a:cubicBezTo>
                <a:cubicBezTo>
                  <a:pt x="5883855" y="270206"/>
                  <a:pt x="5893391" y="270206"/>
                  <a:pt x="5888624" y="279742"/>
                </a:cubicBezTo>
                <a:cubicBezTo>
                  <a:pt x="5903524" y="284511"/>
                  <a:pt x="5903524" y="270206"/>
                  <a:pt x="5913060" y="279742"/>
                </a:cubicBezTo>
                <a:cubicBezTo>
                  <a:pt x="5917829" y="318484"/>
                  <a:pt x="5888624" y="323251"/>
                  <a:pt x="5859419" y="332788"/>
                </a:cubicBezTo>
                <a:cubicBezTo>
                  <a:pt x="5844519" y="347688"/>
                  <a:pt x="5834983" y="361992"/>
                  <a:pt x="5815314" y="361992"/>
                </a:cubicBezTo>
                <a:cubicBezTo>
                  <a:pt x="5805181" y="366761"/>
                  <a:pt x="5809949" y="381064"/>
                  <a:pt x="5800413" y="385833"/>
                </a:cubicBezTo>
                <a:cubicBezTo>
                  <a:pt x="5785513" y="390601"/>
                  <a:pt x="5785513" y="376297"/>
                  <a:pt x="5780745" y="376297"/>
                </a:cubicBezTo>
                <a:cubicBezTo>
                  <a:pt x="5770613" y="376297"/>
                  <a:pt x="5761077" y="381064"/>
                  <a:pt x="5761077" y="395369"/>
                </a:cubicBezTo>
                <a:cubicBezTo>
                  <a:pt x="5829619" y="404906"/>
                  <a:pt x="5878491" y="361396"/>
                  <a:pt x="5941669" y="342324"/>
                </a:cubicBezTo>
                <a:cubicBezTo>
                  <a:pt x="5922001" y="356628"/>
                  <a:pt x="5902332" y="371528"/>
                  <a:pt x="5897565" y="395369"/>
                </a:cubicBezTo>
                <a:cubicBezTo>
                  <a:pt x="5902332" y="419210"/>
                  <a:pt x="5922001" y="438878"/>
                  <a:pt x="5917232" y="457951"/>
                </a:cubicBezTo>
                <a:cubicBezTo>
                  <a:pt x="5951205" y="463315"/>
                  <a:pt x="5970873" y="443646"/>
                  <a:pt x="5995311" y="434110"/>
                </a:cubicBezTo>
                <a:cubicBezTo>
                  <a:pt x="5975642" y="487155"/>
                  <a:pt x="5902929" y="525897"/>
                  <a:pt x="5888027" y="583710"/>
                </a:cubicBezTo>
                <a:cubicBezTo>
                  <a:pt x="5926769" y="641523"/>
                  <a:pt x="5985773" y="568809"/>
                  <a:pt x="6024515" y="554506"/>
                </a:cubicBezTo>
                <a:cubicBezTo>
                  <a:pt x="6010211" y="583710"/>
                  <a:pt x="5990542" y="617683"/>
                  <a:pt x="5961337" y="631988"/>
                </a:cubicBezTo>
                <a:cubicBezTo>
                  <a:pt x="5961337" y="665364"/>
                  <a:pt x="5931537" y="704104"/>
                  <a:pt x="5946437" y="742846"/>
                </a:cubicBezTo>
                <a:cubicBezTo>
                  <a:pt x="5936901" y="752382"/>
                  <a:pt x="5917232" y="747614"/>
                  <a:pt x="5907696" y="757150"/>
                </a:cubicBezTo>
                <a:cubicBezTo>
                  <a:pt x="5917829" y="771455"/>
                  <a:pt x="5927365" y="790527"/>
                  <a:pt x="5951801" y="776222"/>
                </a:cubicBezTo>
                <a:cubicBezTo>
                  <a:pt x="5951801" y="795891"/>
                  <a:pt x="5936901" y="795891"/>
                  <a:pt x="5927365" y="805428"/>
                </a:cubicBezTo>
                <a:cubicBezTo>
                  <a:pt x="5917829" y="810195"/>
                  <a:pt x="5932729" y="786355"/>
                  <a:pt x="5917829" y="786355"/>
                </a:cubicBezTo>
                <a:cubicBezTo>
                  <a:pt x="5908291" y="795891"/>
                  <a:pt x="5913060" y="800659"/>
                  <a:pt x="5913060" y="810195"/>
                </a:cubicBezTo>
                <a:cubicBezTo>
                  <a:pt x="5888624" y="810195"/>
                  <a:pt x="5874320" y="824500"/>
                  <a:pt x="5854650" y="834036"/>
                </a:cubicBezTo>
                <a:cubicBezTo>
                  <a:pt x="5859419" y="824500"/>
                  <a:pt x="5854650" y="819732"/>
                  <a:pt x="5854650" y="814964"/>
                </a:cubicBezTo>
                <a:cubicBezTo>
                  <a:pt x="5830215" y="819732"/>
                  <a:pt x="5805779" y="858473"/>
                  <a:pt x="5825447" y="882313"/>
                </a:cubicBezTo>
                <a:cubicBezTo>
                  <a:pt x="5796241" y="901982"/>
                  <a:pt x="5742601" y="916286"/>
                  <a:pt x="5688959" y="916286"/>
                </a:cubicBezTo>
                <a:cubicBezTo>
                  <a:pt x="5713395" y="877546"/>
                  <a:pt x="5796241" y="838804"/>
                  <a:pt x="5747369" y="771455"/>
                </a:cubicBezTo>
                <a:cubicBezTo>
                  <a:pt x="5756905" y="766686"/>
                  <a:pt x="5771805" y="766686"/>
                  <a:pt x="5776573" y="752382"/>
                </a:cubicBezTo>
                <a:cubicBezTo>
                  <a:pt x="5742601" y="732713"/>
                  <a:pt x="5771805" y="708873"/>
                  <a:pt x="5771805" y="670132"/>
                </a:cubicBezTo>
                <a:cubicBezTo>
                  <a:pt x="5771805" y="660595"/>
                  <a:pt x="5761673" y="660595"/>
                  <a:pt x="5752137" y="655828"/>
                </a:cubicBezTo>
                <a:cubicBezTo>
                  <a:pt x="5718164" y="723177"/>
                  <a:pt x="5572141" y="723177"/>
                  <a:pt x="5503599" y="708873"/>
                </a:cubicBezTo>
                <a:cubicBezTo>
                  <a:pt x="5503599" y="689204"/>
                  <a:pt x="5494062" y="670132"/>
                  <a:pt x="5474393" y="670132"/>
                </a:cubicBezTo>
                <a:cubicBezTo>
                  <a:pt x="5455321" y="679668"/>
                  <a:pt x="5450553" y="699337"/>
                  <a:pt x="5435653" y="708873"/>
                </a:cubicBezTo>
                <a:cubicBezTo>
                  <a:pt x="5435653" y="723177"/>
                  <a:pt x="5441017" y="727946"/>
                  <a:pt x="5450553" y="727946"/>
                </a:cubicBezTo>
                <a:cubicBezTo>
                  <a:pt x="5450553" y="742846"/>
                  <a:pt x="5435653" y="742846"/>
                  <a:pt x="5435653" y="761919"/>
                </a:cubicBezTo>
                <a:cubicBezTo>
                  <a:pt x="5411216" y="757150"/>
                  <a:pt x="5382011" y="771455"/>
                  <a:pt x="5362343" y="780991"/>
                </a:cubicBezTo>
                <a:cubicBezTo>
                  <a:pt x="5357575" y="766091"/>
                  <a:pt x="5401083" y="761322"/>
                  <a:pt x="5415985" y="747018"/>
                </a:cubicBezTo>
                <a:cubicBezTo>
                  <a:pt x="5406447" y="742250"/>
                  <a:pt x="5391547" y="723177"/>
                  <a:pt x="5415985" y="723177"/>
                </a:cubicBezTo>
                <a:cubicBezTo>
                  <a:pt x="5406447" y="713641"/>
                  <a:pt x="5401680" y="727946"/>
                  <a:pt x="5386779" y="718409"/>
                </a:cubicBezTo>
                <a:cubicBezTo>
                  <a:pt x="5362939" y="646291"/>
                  <a:pt x="5533399" y="685032"/>
                  <a:pt x="5484526" y="598015"/>
                </a:cubicBezTo>
                <a:cubicBezTo>
                  <a:pt x="5421349" y="617683"/>
                  <a:pt x="5377839" y="622451"/>
                  <a:pt x="5309297" y="636755"/>
                </a:cubicBezTo>
                <a:cubicBezTo>
                  <a:pt x="5309297" y="622451"/>
                  <a:pt x="5294397" y="622451"/>
                  <a:pt x="5289630" y="617683"/>
                </a:cubicBezTo>
                <a:cubicBezTo>
                  <a:pt x="5303934" y="574174"/>
                  <a:pt x="5382011" y="593246"/>
                  <a:pt x="5377243" y="535433"/>
                </a:cubicBezTo>
                <a:cubicBezTo>
                  <a:pt x="5377243" y="530664"/>
                  <a:pt x="5372475" y="535433"/>
                  <a:pt x="5372475" y="525897"/>
                </a:cubicBezTo>
                <a:cubicBezTo>
                  <a:pt x="5338503" y="559273"/>
                  <a:pt x="5294397" y="564637"/>
                  <a:pt x="5269960" y="588478"/>
                </a:cubicBezTo>
                <a:cubicBezTo>
                  <a:pt x="5250293" y="583710"/>
                  <a:pt x="5279496" y="559273"/>
                  <a:pt x="5274729" y="535433"/>
                </a:cubicBezTo>
                <a:cubicBezTo>
                  <a:pt x="5226453" y="559273"/>
                  <a:pt x="5202015" y="578942"/>
                  <a:pt x="5153143" y="598015"/>
                </a:cubicBezTo>
                <a:cubicBezTo>
                  <a:pt x="5143605" y="598015"/>
                  <a:pt x="5153143" y="578942"/>
                  <a:pt x="5142413" y="578942"/>
                </a:cubicBezTo>
                <a:cubicBezTo>
                  <a:pt x="5171617" y="544969"/>
                  <a:pt x="5190691" y="501460"/>
                  <a:pt x="5234795" y="487155"/>
                </a:cubicBezTo>
                <a:cubicBezTo>
                  <a:pt x="5254465" y="462719"/>
                  <a:pt x="5244332" y="429342"/>
                  <a:pt x="5234795" y="400137"/>
                </a:cubicBezTo>
                <a:cubicBezTo>
                  <a:pt x="5264001" y="381064"/>
                  <a:pt x="5278305" y="347092"/>
                  <a:pt x="5327178" y="347092"/>
                </a:cubicBezTo>
                <a:cubicBezTo>
                  <a:pt x="5331947" y="366761"/>
                  <a:pt x="5336715" y="366761"/>
                  <a:pt x="5327178" y="381064"/>
                </a:cubicBezTo>
                <a:cubicBezTo>
                  <a:pt x="5331947" y="390601"/>
                  <a:pt x="5342078" y="376297"/>
                  <a:pt x="5351615" y="381064"/>
                </a:cubicBezTo>
                <a:cubicBezTo>
                  <a:pt x="5356978" y="424574"/>
                  <a:pt x="5332542" y="477619"/>
                  <a:pt x="5288437" y="487155"/>
                </a:cubicBezTo>
                <a:cubicBezTo>
                  <a:pt x="5293205" y="477619"/>
                  <a:pt x="5288437" y="477619"/>
                  <a:pt x="5283669" y="468083"/>
                </a:cubicBezTo>
                <a:cubicBezTo>
                  <a:pt x="5274133" y="472851"/>
                  <a:pt x="5264001" y="477619"/>
                  <a:pt x="5259233" y="491924"/>
                </a:cubicBezTo>
                <a:cubicBezTo>
                  <a:pt x="5274133" y="506228"/>
                  <a:pt x="5312873" y="487155"/>
                  <a:pt x="5332542" y="506228"/>
                </a:cubicBezTo>
                <a:cubicBezTo>
                  <a:pt x="5395719" y="477619"/>
                  <a:pt x="5400488" y="400137"/>
                  <a:pt x="5366515" y="342324"/>
                </a:cubicBezTo>
                <a:cubicBezTo>
                  <a:pt x="5361151" y="322655"/>
                  <a:pt x="5380819" y="322655"/>
                  <a:pt x="5376051" y="303583"/>
                </a:cubicBezTo>
                <a:cubicBezTo>
                  <a:pt x="5365919" y="294047"/>
                  <a:pt x="5351615" y="284511"/>
                  <a:pt x="5331947" y="279742"/>
                </a:cubicBezTo>
                <a:cubicBezTo>
                  <a:pt x="5336715" y="274975"/>
                  <a:pt x="5342078" y="265438"/>
                  <a:pt x="5327178" y="270206"/>
                </a:cubicBezTo>
                <a:cubicBezTo>
                  <a:pt x="5405257" y="211797"/>
                  <a:pt x="5527439" y="211797"/>
                  <a:pt x="5585849" y="139679"/>
                </a:cubicBezTo>
                <a:cubicBezTo>
                  <a:pt x="5576313" y="115242"/>
                  <a:pt x="5551875" y="144447"/>
                  <a:pt x="5532207" y="144447"/>
                </a:cubicBezTo>
                <a:cubicBezTo>
                  <a:pt x="5542339" y="125375"/>
                  <a:pt x="5547107" y="110474"/>
                  <a:pt x="5547107" y="91402"/>
                </a:cubicBezTo>
                <a:cubicBezTo>
                  <a:pt x="5632636" y="91402"/>
                  <a:pt x="5684396" y="-4883"/>
                  <a:pt x="5767871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725" y="2332162"/>
            <a:ext cx="5842000" cy="23247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Real-time insights for decision-makers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Better sales targeting by location/time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Product &amp; service quality feedback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Improved campaign &amp; inventory planning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400" y="5714504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9" name="箭头: V 形 8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1" name="箭头: V 形 10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pic>
        <p:nvPicPr>
          <p:cNvPr id="2" name="图片 8" descr="打电话的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02" y="0"/>
            <a:ext cx="5143500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📚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Skills &amp; Learnings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3008773" y="1320800"/>
            <a:ext cx="6472351" cy="5537200"/>
          </a:xfrm>
          <a:custGeom>
            <a:avLst/>
            <a:gdLst>
              <a:gd name="connsiteX0" fmla="*/ 3944424 w 6472351"/>
              <a:gd name="connsiteY0" fmla="*/ 5530632 h 5537200"/>
              <a:gd name="connsiteX1" fmla="*/ 3944528 w 6472351"/>
              <a:gd name="connsiteY1" fmla="*/ 5537200 h 5537200"/>
              <a:gd name="connsiteX2" fmla="*/ 3889742 w 6472351"/>
              <a:gd name="connsiteY2" fmla="*/ 5537200 h 5537200"/>
              <a:gd name="connsiteX3" fmla="*/ 3915201 w 6472351"/>
              <a:gd name="connsiteY3" fmla="*/ 5531237 h 5537200"/>
              <a:gd name="connsiteX4" fmla="*/ 3944424 w 6472351"/>
              <a:gd name="connsiteY4" fmla="*/ 5530632 h 5537200"/>
              <a:gd name="connsiteX5" fmla="*/ 3420081 w 6472351"/>
              <a:gd name="connsiteY5" fmla="*/ 5527056 h 5537200"/>
              <a:gd name="connsiteX6" fmla="*/ 3438799 w 6472351"/>
              <a:gd name="connsiteY6" fmla="*/ 5532941 h 5537200"/>
              <a:gd name="connsiteX7" fmla="*/ 3441994 w 6472351"/>
              <a:gd name="connsiteY7" fmla="*/ 5537200 h 5537200"/>
              <a:gd name="connsiteX8" fmla="*/ 3395194 w 6472351"/>
              <a:gd name="connsiteY8" fmla="*/ 5537200 h 5537200"/>
              <a:gd name="connsiteX9" fmla="*/ 3401139 w 6472351"/>
              <a:gd name="connsiteY9" fmla="*/ 5531004 h 5537200"/>
              <a:gd name="connsiteX10" fmla="*/ 3420081 w 6472351"/>
              <a:gd name="connsiteY10" fmla="*/ 5527056 h 5537200"/>
              <a:gd name="connsiteX11" fmla="*/ 4431369 w 6472351"/>
              <a:gd name="connsiteY11" fmla="*/ 5510368 h 5537200"/>
              <a:gd name="connsiteX12" fmla="*/ 4419700 w 6472351"/>
              <a:gd name="connsiteY12" fmla="*/ 5526879 h 5537200"/>
              <a:gd name="connsiteX13" fmla="*/ 4401289 w 6472351"/>
              <a:gd name="connsiteY13" fmla="*/ 5537200 h 5537200"/>
              <a:gd name="connsiteX14" fmla="*/ 4369773 w 6472351"/>
              <a:gd name="connsiteY14" fmla="*/ 5537200 h 5537200"/>
              <a:gd name="connsiteX15" fmla="*/ 4374747 w 6472351"/>
              <a:gd name="connsiteY15" fmla="*/ 5535698 h 5537200"/>
              <a:gd name="connsiteX16" fmla="*/ 4431369 w 6472351"/>
              <a:gd name="connsiteY16" fmla="*/ 5510368 h 5537200"/>
              <a:gd name="connsiteX17" fmla="*/ 3530194 w 6472351"/>
              <a:gd name="connsiteY17" fmla="*/ 5510368 h 5537200"/>
              <a:gd name="connsiteX18" fmla="*/ 3505162 w 6472351"/>
              <a:gd name="connsiteY18" fmla="*/ 5526981 h 5537200"/>
              <a:gd name="connsiteX19" fmla="*/ 3481942 w 6472351"/>
              <a:gd name="connsiteY19" fmla="*/ 5537200 h 5537200"/>
              <a:gd name="connsiteX20" fmla="*/ 3477593 w 6472351"/>
              <a:gd name="connsiteY20" fmla="*/ 5537200 h 5537200"/>
              <a:gd name="connsiteX21" fmla="*/ 3480576 w 6472351"/>
              <a:gd name="connsiteY21" fmla="*/ 5530399 h 5537200"/>
              <a:gd name="connsiteX22" fmla="*/ 3530194 w 6472351"/>
              <a:gd name="connsiteY22" fmla="*/ 5510368 h 5537200"/>
              <a:gd name="connsiteX23" fmla="*/ 3164242 w 6472351"/>
              <a:gd name="connsiteY23" fmla="*/ 5506195 h 5537200"/>
              <a:gd name="connsiteX24" fmla="*/ 3090932 w 6472351"/>
              <a:gd name="connsiteY24" fmla="*/ 5525268 h 5537200"/>
              <a:gd name="connsiteX25" fmla="*/ 3164242 w 6472351"/>
              <a:gd name="connsiteY25" fmla="*/ 5506195 h 5537200"/>
              <a:gd name="connsiteX26" fmla="*/ 2968720 w 6472351"/>
              <a:gd name="connsiteY26" fmla="*/ 5492189 h 5537200"/>
              <a:gd name="connsiteX27" fmla="*/ 2978880 w 6472351"/>
              <a:gd name="connsiteY27" fmla="*/ 5500831 h 5537200"/>
              <a:gd name="connsiteX28" fmla="*/ 2934776 w 6472351"/>
              <a:gd name="connsiteY28" fmla="*/ 5505599 h 5537200"/>
              <a:gd name="connsiteX29" fmla="*/ 2968720 w 6472351"/>
              <a:gd name="connsiteY29" fmla="*/ 5492189 h 5537200"/>
              <a:gd name="connsiteX30" fmla="*/ 4510043 w 6472351"/>
              <a:gd name="connsiteY30" fmla="*/ 5476990 h 5537200"/>
              <a:gd name="connsiteX31" fmla="*/ 4441500 w 6472351"/>
              <a:gd name="connsiteY31" fmla="*/ 5510963 h 5537200"/>
              <a:gd name="connsiteX32" fmla="*/ 4510043 w 6472351"/>
              <a:gd name="connsiteY32" fmla="*/ 5476990 h 5537200"/>
              <a:gd name="connsiteX33" fmla="*/ 4178062 w 6472351"/>
              <a:gd name="connsiteY33" fmla="*/ 5471626 h 5537200"/>
              <a:gd name="connsiteX34" fmla="*/ 4095216 w 6472351"/>
              <a:gd name="connsiteY34" fmla="*/ 5505599 h 5537200"/>
              <a:gd name="connsiteX35" fmla="*/ 4173294 w 6472351"/>
              <a:gd name="connsiteY35" fmla="*/ 5496063 h 5537200"/>
              <a:gd name="connsiteX36" fmla="*/ 4178062 w 6472351"/>
              <a:gd name="connsiteY36" fmla="*/ 5471626 h 5537200"/>
              <a:gd name="connsiteX37" fmla="*/ 2783984 w 6472351"/>
              <a:gd name="connsiteY37" fmla="*/ 5457322 h 5537200"/>
              <a:gd name="connsiteX38" fmla="*/ 2725574 w 6472351"/>
              <a:gd name="connsiteY38" fmla="*/ 5491295 h 5537200"/>
              <a:gd name="connsiteX39" fmla="*/ 2783984 w 6472351"/>
              <a:gd name="connsiteY39" fmla="*/ 5457322 h 5537200"/>
              <a:gd name="connsiteX40" fmla="*/ 3056959 w 6472351"/>
              <a:gd name="connsiteY40" fmla="*/ 5453150 h 5537200"/>
              <a:gd name="connsiteX41" fmla="*/ 3018218 w 6472351"/>
              <a:gd name="connsiteY41" fmla="*/ 5472222 h 5537200"/>
              <a:gd name="connsiteX42" fmla="*/ 3056959 w 6472351"/>
              <a:gd name="connsiteY42" fmla="*/ 5453150 h 5537200"/>
              <a:gd name="connsiteX43" fmla="*/ 3651781 w 6472351"/>
              <a:gd name="connsiteY43" fmla="*/ 5452553 h 5537200"/>
              <a:gd name="connsiteX44" fmla="*/ 3617808 w 6472351"/>
              <a:gd name="connsiteY44" fmla="*/ 5491295 h 5537200"/>
              <a:gd name="connsiteX45" fmla="*/ 3651781 w 6472351"/>
              <a:gd name="connsiteY45" fmla="*/ 5452553 h 5537200"/>
              <a:gd name="connsiteX46" fmla="*/ 3144573 w 6472351"/>
              <a:gd name="connsiteY46" fmla="*/ 5409044 h 5537200"/>
              <a:gd name="connsiteX47" fmla="*/ 3124905 w 6472351"/>
              <a:gd name="connsiteY47" fmla="*/ 5447190 h 5537200"/>
              <a:gd name="connsiteX48" fmla="*/ 3012854 w 6472351"/>
              <a:gd name="connsiteY48" fmla="*/ 5495467 h 5537200"/>
              <a:gd name="connsiteX49" fmla="*/ 3003317 w 6472351"/>
              <a:gd name="connsiteY49" fmla="*/ 5481162 h 5537200"/>
              <a:gd name="connsiteX50" fmla="*/ 2988418 w 6472351"/>
              <a:gd name="connsiteY50" fmla="*/ 5457322 h 5537200"/>
              <a:gd name="connsiteX51" fmla="*/ 3144573 w 6472351"/>
              <a:gd name="connsiteY51" fmla="*/ 5409044 h 5537200"/>
              <a:gd name="connsiteX52" fmla="*/ 3921254 w 6472351"/>
              <a:gd name="connsiteY52" fmla="*/ 5375072 h 5537200"/>
              <a:gd name="connsiteX53" fmla="*/ 3944424 w 6472351"/>
              <a:gd name="connsiteY53" fmla="*/ 5375668 h 5537200"/>
              <a:gd name="connsiteX54" fmla="*/ 3905683 w 6472351"/>
              <a:gd name="connsiteY54" fmla="*/ 5385204 h 5537200"/>
              <a:gd name="connsiteX55" fmla="*/ 3921254 w 6472351"/>
              <a:gd name="connsiteY55" fmla="*/ 5375072 h 5537200"/>
              <a:gd name="connsiteX56" fmla="*/ 3972959 w 6472351"/>
              <a:gd name="connsiteY56" fmla="*/ 5346463 h 5537200"/>
              <a:gd name="connsiteX57" fmla="*/ 3997469 w 6472351"/>
              <a:gd name="connsiteY57" fmla="*/ 5351231 h 5537200"/>
              <a:gd name="connsiteX58" fmla="*/ 3958729 w 6472351"/>
              <a:gd name="connsiteY58" fmla="*/ 5355999 h 5537200"/>
              <a:gd name="connsiteX59" fmla="*/ 3972959 w 6472351"/>
              <a:gd name="connsiteY59" fmla="*/ 5346463 h 5537200"/>
              <a:gd name="connsiteX60" fmla="*/ 4436733 w 6472351"/>
              <a:gd name="connsiteY60" fmla="*/ 5341695 h 5537200"/>
              <a:gd name="connsiteX61" fmla="*/ 4437329 w 6472351"/>
              <a:gd name="connsiteY61" fmla="*/ 5381628 h 5537200"/>
              <a:gd name="connsiteX62" fmla="*/ 4544611 w 6472351"/>
              <a:gd name="connsiteY62" fmla="*/ 5352423 h 5537200"/>
              <a:gd name="connsiteX63" fmla="*/ 4535075 w 6472351"/>
              <a:gd name="connsiteY63" fmla="*/ 5376263 h 5537200"/>
              <a:gd name="connsiteX64" fmla="*/ 4320510 w 6472351"/>
              <a:gd name="connsiteY64" fmla="*/ 5443614 h 5537200"/>
              <a:gd name="connsiteX65" fmla="*/ 4203690 w 6472351"/>
              <a:gd name="connsiteY65" fmla="*/ 5462686 h 5537200"/>
              <a:gd name="connsiteX66" fmla="*/ 4223359 w 6472351"/>
              <a:gd name="connsiteY66" fmla="*/ 5481759 h 5537200"/>
              <a:gd name="connsiteX67" fmla="*/ 4151242 w 6472351"/>
              <a:gd name="connsiteY67" fmla="*/ 5524299 h 5537200"/>
              <a:gd name="connsiteX68" fmla="*/ 4121974 w 6472351"/>
              <a:gd name="connsiteY68" fmla="*/ 5537200 h 5537200"/>
              <a:gd name="connsiteX69" fmla="*/ 4027893 w 6472351"/>
              <a:gd name="connsiteY69" fmla="*/ 5537200 h 5537200"/>
              <a:gd name="connsiteX70" fmla="*/ 4037403 w 6472351"/>
              <a:gd name="connsiteY70" fmla="*/ 5520499 h 5537200"/>
              <a:gd name="connsiteX71" fmla="*/ 4008198 w 6472351"/>
              <a:gd name="connsiteY71" fmla="*/ 5506195 h 5537200"/>
              <a:gd name="connsiteX72" fmla="*/ 4046939 w 6472351"/>
              <a:gd name="connsiteY72" fmla="*/ 5491891 h 5537200"/>
              <a:gd name="connsiteX73" fmla="*/ 4032039 w 6472351"/>
              <a:gd name="connsiteY73" fmla="*/ 5457918 h 5537200"/>
              <a:gd name="connsiteX74" fmla="*/ 4051706 w 6472351"/>
              <a:gd name="connsiteY74" fmla="*/ 5453150 h 5537200"/>
              <a:gd name="connsiteX75" fmla="*/ 4134553 w 6472351"/>
              <a:gd name="connsiteY75" fmla="*/ 5400105 h 5537200"/>
              <a:gd name="connsiteX76" fmla="*/ 4076143 w 6472351"/>
              <a:gd name="connsiteY76" fmla="*/ 5438845 h 5537200"/>
              <a:gd name="connsiteX77" fmla="*/ 4100580 w 6472351"/>
              <a:gd name="connsiteY77" fmla="*/ 5462686 h 5537200"/>
              <a:gd name="connsiteX78" fmla="*/ 4207863 w 6472351"/>
              <a:gd name="connsiteY78" fmla="*/ 5428713 h 5537200"/>
              <a:gd name="connsiteX79" fmla="*/ 4436733 w 6472351"/>
              <a:gd name="connsiteY79" fmla="*/ 5341695 h 5537200"/>
              <a:gd name="connsiteX80" fmla="*/ 4241835 w 6472351"/>
              <a:gd name="connsiteY80" fmla="*/ 5336927 h 5537200"/>
              <a:gd name="connsiteX81" fmla="*/ 4203095 w 6472351"/>
              <a:gd name="connsiteY81" fmla="*/ 5380436 h 5537200"/>
              <a:gd name="connsiteX82" fmla="*/ 4207863 w 6472351"/>
              <a:gd name="connsiteY82" fmla="*/ 5346463 h 5537200"/>
              <a:gd name="connsiteX83" fmla="*/ 4241835 w 6472351"/>
              <a:gd name="connsiteY83" fmla="*/ 5336927 h 5537200"/>
              <a:gd name="connsiteX84" fmla="*/ 2735111 w 6472351"/>
              <a:gd name="connsiteY84" fmla="*/ 5322623 h 5537200"/>
              <a:gd name="connsiteX85" fmla="*/ 2666569 w 6472351"/>
              <a:gd name="connsiteY85" fmla="*/ 5332159 h 5537200"/>
              <a:gd name="connsiteX86" fmla="*/ 2735111 w 6472351"/>
              <a:gd name="connsiteY86" fmla="*/ 5322623 h 5537200"/>
              <a:gd name="connsiteX87" fmla="*/ 3890186 w 6472351"/>
              <a:gd name="connsiteY87" fmla="*/ 5317854 h 5537200"/>
              <a:gd name="connsiteX88" fmla="*/ 3827009 w 6472351"/>
              <a:gd name="connsiteY88" fmla="*/ 5336927 h 5537200"/>
              <a:gd name="connsiteX89" fmla="*/ 3890186 w 6472351"/>
              <a:gd name="connsiteY89" fmla="*/ 5317854 h 5537200"/>
              <a:gd name="connsiteX90" fmla="*/ 3359138 w 6472351"/>
              <a:gd name="connsiteY90" fmla="*/ 5313086 h 5537200"/>
              <a:gd name="connsiteX91" fmla="*/ 3354369 w 6472351"/>
              <a:gd name="connsiteY91" fmla="*/ 5336927 h 5537200"/>
              <a:gd name="connsiteX92" fmla="*/ 3398475 w 6472351"/>
              <a:gd name="connsiteY92" fmla="*/ 5336927 h 5537200"/>
              <a:gd name="connsiteX93" fmla="*/ 3325166 w 6472351"/>
              <a:gd name="connsiteY93" fmla="*/ 5355999 h 5537200"/>
              <a:gd name="connsiteX94" fmla="*/ 3325166 w 6472351"/>
              <a:gd name="connsiteY94" fmla="*/ 5336927 h 5537200"/>
              <a:gd name="connsiteX95" fmla="*/ 3359138 w 6472351"/>
              <a:gd name="connsiteY95" fmla="*/ 5313086 h 5537200"/>
              <a:gd name="connsiteX96" fmla="*/ 3096296 w 6472351"/>
              <a:gd name="connsiteY96" fmla="*/ 5293417 h 5537200"/>
              <a:gd name="connsiteX97" fmla="*/ 3047422 w 6472351"/>
              <a:gd name="connsiteY97" fmla="*/ 5312490 h 5537200"/>
              <a:gd name="connsiteX98" fmla="*/ 3096296 w 6472351"/>
              <a:gd name="connsiteY98" fmla="*/ 5293417 h 5537200"/>
              <a:gd name="connsiteX99" fmla="*/ 4577989 w 6472351"/>
              <a:gd name="connsiteY99" fmla="*/ 5283881 h 5537200"/>
              <a:gd name="connsiteX100" fmla="*/ 4582756 w 6472351"/>
              <a:gd name="connsiteY100" fmla="*/ 5298186 h 5537200"/>
              <a:gd name="connsiteX101" fmla="*/ 4470706 w 6472351"/>
              <a:gd name="connsiteY101" fmla="*/ 5336927 h 5537200"/>
              <a:gd name="connsiteX102" fmla="*/ 4577989 w 6472351"/>
              <a:gd name="connsiteY102" fmla="*/ 5283881 h 5537200"/>
              <a:gd name="connsiteX103" fmla="*/ 4407528 w 6472351"/>
              <a:gd name="connsiteY103" fmla="*/ 5274345 h 5537200"/>
              <a:gd name="connsiteX104" fmla="*/ 4402760 w 6472351"/>
              <a:gd name="connsiteY104" fmla="*/ 5293417 h 5537200"/>
              <a:gd name="connsiteX105" fmla="*/ 4441500 w 6472351"/>
              <a:gd name="connsiteY105" fmla="*/ 5288650 h 5537200"/>
              <a:gd name="connsiteX106" fmla="*/ 4280577 w 6472351"/>
              <a:gd name="connsiteY106" fmla="*/ 5351231 h 5537200"/>
              <a:gd name="connsiteX107" fmla="*/ 4256140 w 6472351"/>
              <a:gd name="connsiteY107" fmla="*/ 5336927 h 5537200"/>
              <a:gd name="connsiteX108" fmla="*/ 4407528 w 6472351"/>
              <a:gd name="connsiteY108" fmla="*/ 5274345 h 5537200"/>
              <a:gd name="connsiteX109" fmla="*/ 4748448 w 6472351"/>
              <a:gd name="connsiteY109" fmla="*/ 5269577 h 5537200"/>
              <a:gd name="connsiteX110" fmla="*/ 4699575 w 6472351"/>
              <a:gd name="connsiteY110" fmla="*/ 5293417 h 5537200"/>
              <a:gd name="connsiteX111" fmla="*/ 4748448 w 6472351"/>
              <a:gd name="connsiteY111" fmla="*/ 5269577 h 5537200"/>
              <a:gd name="connsiteX112" fmla="*/ 4373555 w 6472351"/>
              <a:gd name="connsiteY112" fmla="*/ 5249908 h 5537200"/>
              <a:gd name="connsiteX113" fmla="*/ 4402760 w 6472351"/>
              <a:gd name="connsiteY113" fmla="*/ 5249908 h 5537200"/>
              <a:gd name="connsiteX114" fmla="*/ 4353887 w 6472351"/>
              <a:gd name="connsiteY114" fmla="*/ 5268981 h 5537200"/>
              <a:gd name="connsiteX115" fmla="*/ 4373555 w 6472351"/>
              <a:gd name="connsiteY115" fmla="*/ 5249908 h 5537200"/>
              <a:gd name="connsiteX116" fmla="*/ 4558916 w 6472351"/>
              <a:gd name="connsiteY116" fmla="*/ 5245141 h 5537200"/>
              <a:gd name="connsiteX117" fmla="*/ 4461170 w 6472351"/>
              <a:gd name="connsiteY117" fmla="*/ 5288650 h 5537200"/>
              <a:gd name="connsiteX118" fmla="*/ 4558916 w 6472351"/>
              <a:gd name="connsiteY118" fmla="*/ 5245141 h 5537200"/>
              <a:gd name="connsiteX119" fmla="*/ 4734143 w 6472351"/>
              <a:gd name="connsiteY119" fmla="*/ 5236201 h 5537200"/>
              <a:gd name="connsiteX120" fmla="*/ 4734143 w 6472351"/>
              <a:gd name="connsiteY120" fmla="*/ 5255273 h 5537200"/>
              <a:gd name="connsiteX121" fmla="*/ 4680502 w 6472351"/>
              <a:gd name="connsiteY121" fmla="*/ 5274345 h 5537200"/>
              <a:gd name="connsiteX122" fmla="*/ 4729376 w 6472351"/>
              <a:gd name="connsiteY122" fmla="*/ 5255273 h 5537200"/>
              <a:gd name="connsiteX123" fmla="*/ 4709707 w 6472351"/>
              <a:gd name="connsiteY123" fmla="*/ 5245737 h 5537200"/>
              <a:gd name="connsiteX124" fmla="*/ 4734143 w 6472351"/>
              <a:gd name="connsiteY124" fmla="*/ 5236201 h 5537200"/>
              <a:gd name="connsiteX125" fmla="*/ 4032039 w 6472351"/>
              <a:gd name="connsiteY125" fmla="*/ 5235604 h 5537200"/>
              <a:gd name="connsiteX126" fmla="*/ 4002833 w 6472351"/>
              <a:gd name="connsiteY126" fmla="*/ 5240373 h 5537200"/>
              <a:gd name="connsiteX127" fmla="*/ 4012370 w 6472351"/>
              <a:gd name="connsiteY127" fmla="*/ 5254677 h 5537200"/>
              <a:gd name="connsiteX128" fmla="*/ 4032039 w 6472351"/>
              <a:gd name="connsiteY128" fmla="*/ 5235604 h 5537200"/>
              <a:gd name="connsiteX129" fmla="*/ 3515294 w 6472351"/>
              <a:gd name="connsiteY129" fmla="*/ 5221896 h 5537200"/>
              <a:gd name="connsiteX130" fmla="*/ 3544498 w 6472351"/>
              <a:gd name="connsiteY130" fmla="*/ 5245737 h 5537200"/>
              <a:gd name="connsiteX131" fmla="*/ 3529598 w 6472351"/>
              <a:gd name="connsiteY131" fmla="*/ 5255273 h 5537200"/>
              <a:gd name="connsiteX132" fmla="*/ 3549267 w 6472351"/>
              <a:gd name="connsiteY132" fmla="*/ 5260041 h 5537200"/>
              <a:gd name="connsiteX133" fmla="*/ 3564167 w 6472351"/>
              <a:gd name="connsiteY133" fmla="*/ 5283881 h 5537200"/>
              <a:gd name="connsiteX134" fmla="*/ 3520062 w 6472351"/>
              <a:gd name="connsiteY134" fmla="*/ 5293417 h 5537200"/>
              <a:gd name="connsiteX135" fmla="*/ 3534962 w 6472351"/>
              <a:gd name="connsiteY135" fmla="*/ 5279114 h 5537200"/>
              <a:gd name="connsiteX136" fmla="*/ 3481321 w 6472351"/>
              <a:gd name="connsiteY136" fmla="*/ 5293417 h 5537200"/>
              <a:gd name="connsiteX137" fmla="*/ 3515294 w 6472351"/>
              <a:gd name="connsiteY137" fmla="*/ 5293417 h 5537200"/>
              <a:gd name="connsiteX138" fmla="*/ 3461652 w 6472351"/>
              <a:gd name="connsiteY138" fmla="*/ 5317258 h 5537200"/>
              <a:gd name="connsiteX139" fmla="*/ 3481321 w 6472351"/>
              <a:gd name="connsiteY139" fmla="*/ 5307722 h 5537200"/>
              <a:gd name="connsiteX140" fmla="*/ 3456885 w 6472351"/>
              <a:gd name="connsiteY140" fmla="*/ 5298186 h 5537200"/>
              <a:gd name="connsiteX141" fmla="*/ 3481321 w 6472351"/>
              <a:gd name="connsiteY141" fmla="*/ 5268981 h 5537200"/>
              <a:gd name="connsiteX142" fmla="*/ 3461652 w 6472351"/>
              <a:gd name="connsiteY142" fmla="*/ 5259445 h 5537200"/>
              <a:gd name="connsiteX143" fmla="*/ 3515294 w 6472351"/>
              <a:gd name="connsiteY143" fmla="*/ 5221896 h 5537200"/>
              <a:gd name="connsiteX144" fmla="*/ 3461652 w 6472351"/>
              <a:gd name="connsiteY144" fmla="*/ 5215935 h 5537200"/>
              <a:gd name="connsiteX145" fmla="*/ 3467016 w 6472351"/>
              <a:gd name="connsiteY145" fmla="*/ 5244544 h 5537200"/>
              <a:gd name="connsiteX146" fmla="*/ 3422911 w 6472351"/>
              <a:gd name="connsiteY146" fmla="*/ 5239776 h 5537200"/>
              <a:gd name="connsiteX147" fmla="*/ 3461652 w 6472351"/>
              <a:gd name="connsiteY147" fmla="*/ 5215935 h 5537200"/>
              <a:gd name="connsiteX148" fmla="*/ 3534962 w 6472351"/>
              <a:gd name="connsiteY148" fmla="*/ 5196864 h 5537200"/>
              <a:gd name="connsiteX149" fmla="*/ 3510526 w 6472351"/>
              <a:gd name="connsiteY149" fmla="*/ 5215935 h 5537200"/>
              <a:gd name="connsiteX150" fmla="*/ 3534962 w 6472351"/>
              <a:gd name="connsiteY150" fmla="*/ 5196864 h 5537200"/>
              <a:gd name="connsiteX151" fmla="*/ 1960292 w 6472351"/>
              <a:gd name="connsiteY151" fmla="*/ 5196864 h 5537200"/>
              <a:gd name="connsiteX152" fmla="*/ 1960292 w 6472351"/>
              <a:gd name="connsiteY152" fmla="*/ 5220704 h 5537200"/>
              <a:gd name="connsiteX153" fmla="*/ 1945393 w 6472351"/>
              <a:gd name="connsiteY153" fmla="*/ 5206400 h 5537200"/>
              <a:gd name="connsiteX154" fmla="*/ 1960292 w 6472351"/>
              <a:gd name="connsiteY154" fmla="*/ 5196864 h 5537200"/>
              <a:gd name="connsiteX155" fmla="*/ 3968861 w 6472351"/>
              <a:gd name="connsiteY155" fmla="*/ 5192095 h 5537200"/>
              <a:gd name="connsiteX156" fmla="*/ 3900320 w 6472351"/>
              <a:gd name="connsiteY156" fmla="*/ 5221300 h 5537200"/>
              <a:gd name="connsiteX157" fmla="*/ 3822838 w 6472351"/>
              <a:gd name="connsiteY157" fmla="*/ 5245141 h 5537200"/>
              <a:gd name="connsiteX158" fmla="*/ 3968861 w 6472351"/>
              <a:gd name="connsiteY158" fmla="*/ 5192095 h 5537200"/>
              <a:gd name="connsiteX159" fmla="*/ 3353905 w 6472351"/>
              <a:gd name="connsiteY159" fmla="*/ 5184869 h 5537200"/>
              <a:gd name="connsiteX160" fmla="*/ 3329933 w 6472351"/>
              <a:gd name="connsiteY160" fmla="*/ 5201632 h 5537200"/>
              <a:gd name="connsiteX161" fmla="*/ 3368674 w 6472351"/>
              <a:gd name="connsiteY161" fmla="*/ 5187328 h 5537200"/>
              <a:gd name="connsiteX162" fmla="*/ 3353905 w 6472351"/>
              <a:gd name="connsiteY162" fmla="*/ 5184869 h 5537200"/>
              <a:gd name="connsiteX163" fmla="*/ 3468851 w 6472351"/>
              <a:gd name="connsiteY163" fmla="*/ 5170313 h 5537200"/>
              <a:gd name="connsiteX164" fmla="*/ 3485493 w 6472351"/>
              <a:gd name="connsiteY164" fmla="*/ 5182559 h 5537200"/>
              <a:gd name="connsiteX165" fmla="*/ 3422315 w 6472351"/>
              <a:gd name="connsiteY165" fmla="*/ 5201632 h 5537200"/>
              <a:gd name="connsiteX166" fmla="*/ 3412779 w 6472351"/>
              <a:gd name="connsiteY166" fmla="*/ 5187328 h 5537200"/>
              <a:gd name="connsiteX167" fmla="*/ 3468851 w 6472351"/>
              <a:gd name="connsiteY167" fmla="*/ 5170313 h 5537200"/>
              <a:gd name="connsiteX168" fmla="*/ 5109037 w 6472351"/>
              <a:gd name="connsiteY168" fmla="*/ 5153355 h 5537200"/>
              <a:gd name="connsiteX169" fmla="*/ 5016654 w 6472351"/>
              <a:gd name="connsiteY169" fmla="*/ 5215935 h 5537200"/>
              <a:gd name="connsiteX170" fmla="*/ 5109037 w 6472351"/>
              <a:gd name="connsiteY170" fmla="*/ 5153355 h 5537200"/>
              <a:gd name="connsiteX171" fmla="*/ 3973629 w 6472351"/>
              <a:gd name="connsiteY171" fmla="*/ 5153355 h 5537200"/>
              <a:gd name="connsiteX172" fmla="*/ 3924756 w 6472351"/>
              <a:gd name="connsiteY172" fmla="*/ 5186731 h 5537200"/>
              <a:gd name="connsiteX173" fmla="*/ 3973629 w 6472351"/>
              <a:gd name="connsiteY173" fmla="*/ 5172427 h 5537200"/>
              <a:gd name="connsiteX174" fmla="*/ 3973629 w 6472351"/>
              <a:gd name="connsiteY174" fmla="*/ 5153355 h 5537200"/>
              <a:gd name="connsiteX175" fmla="*/ 4363423 w 6472351"/>
              <a:gd name="connsiteY175" fmla="*/ 5129513 h 5537200"/>
              <a:gd name="connsiteX176" fmla="*/ 4446269 w 6472351"/>
              <a:gd name="connsiteY176" fmla="*/ 5129513 h 5537200"/>
              <a:gd name="connsiteX177" fmla="*/ 4471301 w 6472351"/>
              <a:gd name="connsiteY177" fmla="*/ 5139050 h 5537200"/>
              <a:gd name="connsiteX178" fmla="*/ 4349714 w 6472351"/>
              <a:gd name="connsiteY178" fmla="*/ 5192095 h 5537200"/>
              <a:gd name="connsiteX179" fmla="*/ 4354482 w 6472351"/>
              <a:gd name="connsiteY179" fmla="*/ 5173023 h 5537200"/>
              <a:gd name="connsiteX180" fmla="*/ 4281172 w 6472351"/>
              <a:gd name="connsiteY180" fmla="*/ 5202228 h 5537200"/>
              <a:gd name="connsiteX181" fmla="*/ 4319914 w 6472351"/>
              <a:gd name="connsiteY181" fmla="*/ 5197459 h 5537200"/>
              <a:gd name="connsiteX182" fmla="*/ 4246604 w 6472351"/>
              <a:gd name="connsiteY182" fmla="*/ 5236201 h 5537200"/>
              <a:gd name="connsiteX183" fmla="*/ 4241835 w 6472351"/>
              <a:gd name="connsiteY183" fmla="*/ 5206995 h 5537200"/>
              <a:gd name="connsiteX184" fmla="*/ 4363423 w 6472351"/>
              <a:gd name="connsiteY184" fmla="*/ 5129513 h 5537200"/>
              <a:gd name="connsiteX185" fmla="*/ 4080912 w 6472351"/>
              <a:gd name="connsiteY185" fmla="*/ 5114613 h 5537200"/>
              <a:gd name="connsiteX186" fmla="*/ 4051706 w 6472351"/>
              <a:gd name="connsiteY186" fmla="*/ 5133686 h 5537200"/>
              <a:gd name="connsiteX187" fmla="*/ 4080912 w 6472351"/>
              <a:gd name="connsiteY187" fmla="*/ 5114613 h 5537200"/>
              <a:gd name="connsiteX188" fmla="*/ 3642245 w 6472351"/>
              <a:gd name="connsiteY188" fmla="*/ 5109846 h 5537200"/>
              <a:gd name="connsiteX189" fmla="*/ 3627344 w 6472351"/>
              <a:gd name="connsiteY189" fmla="*/ 5128918 h 5537200"/>
              <a:gd name="connsiteX190" fmla="*/ 3490857 w 6472351"/>
              <a:gd name="connsiteY190" fmla="*/ 5167659 h 5537200"/>
              <a:gd name="connsiteX191" fmla="*/ 3642245 w 6472351"/>
              <a:gd name="connsiteY191" fmla="*/ 5109846 h 5537200"/>
              <a:gd name="connsiteX192" fmla="*/ 4573220 w 6472351"/>
              <a:gd name="connsiteY192" fmla="*/ 5095541 h 5537200"/>
              <a:gd name="connsiteX193" fmla="*/ 4504678 w 6472351"/>
              <a:gd name="connsiteY193" fmla="*/ 5129513 h 5537200"/>
              <a:gd name="connsiteX194" fmla="*/ 4573220 w 6472351"/>
              <a:gd name="connsiteY194" fmla="*/ 5095541 h 5537200"/>
              <a:gd name="connsiteX195" fmla="*/ 3461652 w 6472351"/>
              <a:gd name="connsiteY195" fmla="*/ 5095541 h 5537200"/>
              <a:gd name="connsiteX196" fmla="*/ 3305496 w 6472351"/>
              <a:gd name="connsiteY196" fmla="*/ 5148586 h 5537200"/>
              <a:gd name="connsiteX197" fmla="*/ 3320398 w 6472351"/>
              <a:gd name="connsiteY197" fmla="*/ 5129513 h 5537200"/>
              <a:gd name="connsiteX198" fmla="*/ 3325166 w 6472351"/>
              <a:gd name="connsiteY198" fmla="*/ 5143818 h 5537200"/>
              <a:gd name="connsiteX199" fmla="*/ 3461652 w 6472351"/>
              <a:gd name="connsiteY199" fmla="*/ 5095541 h 5537200"/>
              <a:gd name="connsiteX200" fmla="*/ 2544982 w 6472351"/>
              <a:gd name="connsiteY200" fmla="*/ 5095541 h 5537200"/>
              <a:gd name="connsiteX201" fmla="*/ 2564651 w 6472351"/>
              <a:gd name="connsiteY201" fmla="*/ 5095541 h 5537200"/>
              <a:gd name="connsiteX202" fmla="*/ 2555115 w 6472351"/>
              <a:gd name="connsiteY202" fmla="*/ 5124746 h 5537200"/>
              <a:gd name="connsiteX203" fmla="*/ 2511010 w 6472351"/>
              <a:gd name="connsiteY203" fmla="*/ 5119382 h 5537200"/>
              <a:gd name="connsiteX204" fmla="*/ 2544982 w 6472351"/>
              <a:gd name="connsiteY204" fmla="*/ 5095541 h 5537200"/>
              <a:gd name="connsiteX205" fmla="*/ 4475474 w 6472351"/>
              <a:gd name="connsiteY205" fmla="*/ 5090773 h 5537200"/>
              <a:gd name="connsiteX206" fmla="*/ 4480242 w 6472351"/>
              <a:gd name="connsiteY206" fmla="*/ 5100309 h 5537200"/>
              <a:gd name="connsiteX207" fmla="*/ 4417064 w 6472351"/>
              <a:gd name="connsiteY207" fmla="*/ 5129513 h 5537200"/>
              <a:gd name="connsiteX208" fmla="*/ 4475474 w 6472351"/>
              <a:gd name="connsiteY208" fmla="*/ 5090773 h 5537200"/>
              <a:gd name="connsiteX209" fmla="*/ 5162679 w 6472351"/>
              <a:gd name="connsiteY209" fmla="*/ 5081832 h 5537200"/>
              <a:gd name="connsiteX210" fmla="*/ 5045860 w 6472351"/>
              <a:gd name="connsiteY210" fmla="*/ 5159314 h 5537200"/>
              <a:gd name="connsiteX211" fmla="*/ 5041091 w 6472351"/>
              <a:gd name="connsiteY211" fmla="*/ 5173619 h 5537200"/>
              <a:gd name="connsiteX212" fmla="*/ 4919505 w 6472351"/>
              <a:gd name="connsiteY212" fmla="*/ 5236201 h 5537200"/>
              <a:gd name="connsiteX213" fmla="*/ 4963609 w 6472351"/>
              <a:gd name="connsiteY213" fmla="*/ 5202228 h 5537200"/>
              <a:gd name="connsiteX214" fmla="*/ 4890300 w 6472351"/>
              <a:gd name="connsiteY214" fmla="*/ 5226068 h 5537200"/>
              <a:gd name="connsiteX215" fmla="*/ 5162679 w 6472351"/>
              <a:gd name="connsiteY215" fmla="*/ 5081832 h 5537200"/>
              <a:gd name="connsiteX216" fmla="*/ 3500393 w 6472351"/>
              <a:gd name="connsiteY216" fmla="*/ 5076468 h 5537200"/>
              <a:gd name="connsiteX217" fmla="*/ 3471189 w 6472351"/>
              <a:gd name="connsiteY217" fmla="*/ 5100309 h 5537200"/>
              <a:gd name="connsiteX218" fmla="*/ 3471189 w 6472351"/>
              <a:gd name="connsiteY218" fmla="*/ 5090773 h 5537200"/>
              <a:gd name="connsiteX219" fmla="*/ 3500393 w 6472351"/>
              <a:gd name="connsiteY219" fmla="*/ 5076468 h 5537200"/>
              <a:gd name="connsiteX220" fmla="*/ 502440 w 6472351"/>
              <a:gd name="connsiteY220" fmla="*/ 5071701 h 5537200"/>
              <a:gd name="connsiteX221" fmla="*/ 502440 w 6472351"/>
              <a:gd name="connsiteY221" fmla="*/ 5095541 h 5537200"/>
              <a:gd name="connsiteX222" fmla="*/ 482772 w 6472351"/>
              <a:gd name="connsiteY222" fmla="*/ 5095541 h 5537200"/>
              <a:gd name="connsiteX223" fmla="*/ 502440 w 6472351"/>
              <a:gd name="connsiteY223" fmla="*/ 5071701 h 5537200"/>
              <a:gd name="connsiteX224" fmla="*/ 3725408 w 6472351"/>
              <a:gd name="connsiteY224" fmla="*/ 5063877 h 5537200"/>
              <a:gd name="connsiteX225" fmla="*/ 3744163 w 6472351"/>
              <a:gd name="connsiteY225" fmla="*/ 5066336 h 5537200"/>
              <a:gd name="connsiteX226" fmla="*/ 3695887 w 6472351"/>
              <a:gd name="connsiteY226" fmla="*/ 5099713 h 5537200"/>
              <a:gd name="connsiteX227" fmla="*/ 3680986 w 6472351"/>
              <a:gd name="connsiteY227" fmla="*/ 5080640 h 5537200"/>
              <a:gd name="connsiteX228" fmla="*/ 3725408 w 6472351"/>
              <a:gd name="connsiteY228" fmla="*/ 5063877 h 5537200"/>
              <a:gd name="connsiteX229" fmla="*/ 4573220 w 6472351"/>
              <a:gd name="connsiteY229" fmla="*/ 5052031 h 5537200"/>
              <a:gd name="connsiteX230" fmla="*/ 4514811 w 6472351"/>
              <a:gd name="connsiteY230" fmla="*/ 5090773 h 5537200"/>
              <a:gd name="connsiteX231" fmla="*/ 4490374 w 6472351"/>
              <a:gd name="connsiteY231" fmla="*/ 5081237 h 5537200"/>
              <a:gd name="connsiteX232" fmla="*/ 4573220 w 6472351"/>
              <a:gd name="connsiteY232" fmla="*/ 5052031 h 5537200"/>
              <a:gd name="connsiteX233" fmla="*/ 4626861 w 6472351"/>
              <a:gd name="connsiteY233" fmla="*/ 5028191 h 5537200"/>
              <a:gd name="connsiteX234" fmla="*/ 4582756 w 6472351"/>
              <a:gd name="connsiteY234" fmla="*/ 5047264 h 5537200"/>
              <a:gd name="connsiteX235" fmla="*/ 4626861 w 6472351"/>
              <a:gd name="connsiteY235" fmla="*/ 5028191 h 5537200"/>
              <a:gd name="connsiteX236" fmla="*/ 1258187 w 6472351"/>
              <a:gd name="connsiteY236" fmla="*/ 5023423 h 5537200"/>
              <a:gd name="connsiteX237" fmla="*/ 1170573 w 6472351"/>
              <a:gd name="connsiteY237" fmla="*/ 5090773 h 5537200"/>
              <a:gd name="connsiteX238" fmla="*/ 1195009 w 6472351"/>
              <a:gd name="connsiteY238" fmla="*/ 5028191 h 5537200"/>
              <a:gd name="connsiteX239" fmla="*/ 1258187 w 6472351"/>
              <a:gd name="connsiteY239" fmla="*/ 5023423 h 5537200"/>
              <a:gd name="connsiteX240" fmla="*/ 4548783 w 6472351"/>
              <a:gd name="connsiteY240" fmla="*/ 5022827 h 5537200"/>
              <a:gd name="connsiteX241" fmla="*/ 4490374 w 6472351"/>
              <a:gd name="connsiteY241" fmla="*/ 5052031 h 5537200"/>
              <a:gd name="connsiteX242" fmla="*/ 4548783 w 6472351"/>
              <a:gd name="connsiteY242" fmla="*/ 5022827 h 5537200"/>
              <a:gd name="connsiteX243" fmla="*/ 2728853 w 6472351"/>
              <a:gd name="connsiteY243" fmla="*/ 5001147 h 5537200"/>
              <a:gd name="connsiteX244" fmla="*/ 2716038 w 6472351"/>
              <a:gd name="connsiteY244" fmla="*/ 5018059 h 5537200"/>
              <a:gd name="connsiteX245" fmla="*/ 2745243 w 6472351"/>
              <a:gd name="connsiteY245" fmla="*/ 5013291 h 5537200"/>
              <a:gd name="connsiteX246" fmla="*/ 2728853 w 6472351"/>
              <a:gd name="connsiteY246" fmla="*/ 5001147 h 5537200"/>
              <a:gd name="connsiteX247" fmla="*/ 4768116 w 6472351"/>
              <a:gd name="connsiteY247" fmla="*/ 4998986 h 5537200"/>
              <a:gd name="connsiteX248" fmla="*/ 4738912 w 6472351"/>
              <a:gd name="connsiteY248" fmla="*/ 5013291 h 5537200"/>
              <a:gd name="connsiteX249" fmla="*/ 4768116 w 6472351"/>
              <a:gd name="connsiteY249" fmla="*/ 4998986 h 5537200"/>
              <a:gd name="connsiteX250" fmla="*/ 4241835 w 6472351"/>
              <a:gd name="connsiteY250" fmla="*/ 4989450 h 5537200"/>
              <a:gd name="connsiteX251" fmla="*/ 4222242 w 6472351"/>
              <a:gd name="connsiteY251" fmla="*/ 5002562 h 5537200"/>
              <a:gd name="connsiteX252" fmla="*/ 4218778 w 6472351"/>
              <a:gd name="connsiteY252" fmla="*/ 5008195 h 5537200"/>
              <a:gd name="connsiteX253" fmla="*/ 4217399 w 6472351"/>
              <a:gd name="connsiteY253" fmla="*/ 5008522 h 5537200"/>
              <a:gd name="connsiteX254" fmla="*/ 4217110 w 6472351"/>
              <a:gd name="connsiteY254" fmla="*/ 5010906 h 5537200"/>
              <a:gd name="connsiteX255" fmla="*/ 4218778 w 6472351"/>
              <a:gd name="connsiteY255" fmla="*/ 5008195 h 5537200"/>
              <a:gd name="connsiteX256" fmla="*/ 4234982 w 6472351"/>
              <a:gd name="connsiteY256" fmla="*/ 5004350 h 5537200"/>
              <a:gd name="connsiteX257" fmla="*/ 4241835 w 6472351"/>
              <a:gd name="connsiteY257" fmla="*/ 4989450 h 5537200"/>
              <a:gd name="connsiteX258" fmla="*/ 1092495 w 6472351"/>
              <a:gd name="connsiteY258" fmla="*/ 4984682 h 5537200"/>
              <a:gd name="connsiteX259" fmla="*/ 1077594 w 6472351"/>
              <a:gd name="connsiteY259" fmla="*/ 5008522 h 5537200"/>
              <a:gd name="connsiteX260" fmla="*/ 1092495 w 6472351"/>
              <a:gd name="connsiteY260" fmla="*/ 5047264 h 5537200"/>
              <a:gd name="connsiteX261" fmla="*/ 1130640 w 6472351"/>
              <a:gd name="connsiteY261" fmla="*/ 5041900 h 5537200"/>
              <a:gd name="connsiteX262" fmla="*/ 1155076 w 6472351"/>
              <a:gd name="connsiteY262" fmla="*/ 5090177 h 5537200"/>
              <a:gd name="connsiteX263" fmla="*/ 1057330 w 6472351"/>
              <a:gd name="connsiteY263" fmla="*/ 5128918 h 5537200"/>
              <a:gd name="connsiteX264" fmla="*/ 1072231 w 6472351"/>
              <a:gd name="connsiteY264" fmla="*/ 5143222 h 5537200"/>
              <a:gd name="connsiteX265" fmla="*/ 1038257 w 6472351"/>
              <a:gd name="connsiteY265" fmla="*/ 5162294 h 5537200"/>
              <a:gd name="connsiteX266" fmla="*/ 1009053 w 6472351"/>
              <a:gd name="connsiteY266" fmla="*/ 5196267 h 5537200"/>
              <a:gd name="connsiteX267" fmla="*/ 1023953 w 6472351"/>
              <a:gd name="connsiteY267" fmla="*/ 5157527 h 5537200"/>
              <a:gd name="connsiteX268" fmla="*/ 1014417 w 6472351"/>
              <a:gd name="connsiteY268" fmla="*/ 5143222 h 5537200"/>
              <a:gd name="connsiteX269" fmla="*/ 975676 w 6472351"/>
              <a:gd name="connsiteY269" fmla="*/ 5172427 h 5537200"/>
              <a:gd name="connsiteX270" fmla="*/ 951239 w 6472351"/>
              <a:gd name="connsiteY270" fmla="*/ 5148586 h 5537200"/>
              <a:gd name="connsiteX271" fmla="*/ 936339 w 6472351"/>
              <a:gd name="connsiteY271" fmla="*/ 5162891 h 5537200"/>
              <a:gd name="connsiteX272" fmla="*/ 1023953 w 6472351"/>
              <a:gd name="connsiteY272" fmla="*/ 5066336 h 5537200"/>
              <a:gd name="connsiteX273" fmla="*/ 999517 w 6472351"/>
              <a:gd name="connsiteY273" fmla="*/ 5061568 h 5537200"/>
              <a:gd name="connsiteX274" fmla="*/ 1048391 w 6472351"/>
              <a:gd name="connsiteY274" fmla="*/ 5008522 h 5537200"/>
              <a:gd name="connsiteX275" fmla="*/ 1092495 w 6472351"/>
              <a:gd name="connsiteY275" fmla="*/ 4984682 h 5537200"/>
              <a:gd name="connsiteX276" fmla="*/ 410058 w 6472351"/>
              <a:gd name="connsiteY276" fmla="*/ 4984682 h 5537200"/>
              <a:gd name="connsiteX277" fmla="*/ 434495 w 6472351"/>
              <a:gd name="connsiteY277" fmla="*/ 4989450 h 5537200"/>
              <a:gd name="connsiteX278" fmla="*/ 429727 w 6472351"/>
              <a:gd name="connsiteY278" fmla="*/ 5008522 h 5537200"/>
              <a:gd name="connsiteX279" fmla="*/ 410058 w 6472351"/>
              <a:gd name="connsiteY279" fmla="*/ 5003755 h 5537200"/>
              <a:gd name="connsiteX280" fmla="*/ 307544 w 6472351"/>
              <a:gd name="connsiteY280" fmla="*/ 5066336 h 5537200"/>
              <a:gd name="connsiteX281" fmla="*/ 283108 w 6472351"/>
              <a:gd name="connsiteY281" fmla="*/ 5056800 h 5537200"/>
              <a:gd name="connsiteX282" fmla="*/ 410058 w 6472351"/>
              <a:gd name="connsiteY282" fmla="*/ 4984682 h 5537200"/>
              <a:gd name="connsiteX283" fmla="*/ 2477036 w 6472351"/>
              <a:gd name="connsiteY283" fmla="*/ 4965610 h 5537200"/>
              <a:gd name="connsiteX284" fmla="*/ 2291676 w 6472351"/>
              <a:gd name="connsiteY284" fmla="*/ 5081237 h 5537200"/>
              <a:gd name="connsiteX285" fmla="*/ 2491937 w 6472351"/>
              <a:gd name="connsiteY285" fmla="*/ 4970378 h 5537200"/>
              <a:gd name="connsiteX286" fmla="*/ 2477036 w 6472351"/>
              <a:gd name="connsiteY286" fmla="*/ 4965610 h 5537200"/>
              <a:gd name="connsiteX287" fmla="*/ 4792553 w 6472351"/>
              <a:gd name="connsiteY287" fmla="*/ 4936406 h 5537200"/>
              <a:gd name="connsiteX288" fmla="*/ 4758580 w 6472351"/>
              <a:gd name="connsiteY288" fmla="*/ 4960246 h 5537200"/>
              <a:gd name="connsiteX289" fmla="*/ 4660835 w 6472351"/>
              <a:gd name="connsiteY289" fmla="*/ 5003755 h 5537200"/>
              <a:gd name="connsiteX290" fmla="*/ 4792553 w 6472351"/>
              <a:gd name="connsiteY290" fmla="*/ 4936406 h 5537200"/>
              <a:gd name="connsiteX291" fmla="*/ 4314550 w 6472351"/>
              <a:gd name="connsiteY291" fmla="*/ 4922101 h 5537200"/>
              <a:gd name="connsiteX292" fmla="*/ 4294881 w 6472351"/>
              <a:gd name="connsiteY292" fmla="*/ 4965610 h 5537200"/>
              <a:gd name="connsiteX293" fmla="*/ 4363423 w 6472351"/>
              <a:gd name="connsiteY293" fmla="*/ 4922101 h 5537200"/>
              <a:gd name="connsiteX294" fmla="*/ 4314550 w 6472351"/>
              <a:gd name="connsiteY294" fmla="*/ 4922101 h 5537200"/>
              <a:gd name="connsiteX295" fmla="*/ 3549267 w 6472351"/>
              <a:gd name="connsiteY295" fmla="*/ 4922101 h 5537200"/>
              <a:gd name="connsiteX296" fmla="*/ 3510526 w 6472351"/>
              <a:gd name="connsiteY296" fmla="*/ 4941173 h 5537200"/>
              <a:gd name="connsiteX297" fmla="*/ 3544498 w 6472351"/>
              <a:gd name="connsiteY297" fmla="*/ 4936406 h 5537200"/>
              <a:gd name="connsiteX298" fmla="*/ 3549267 w 6472351"/>
              <a:gd name="connsiteY298" fmla="*/ 4922101 h 5537200"/>
              <a:gd name="connsiteX299" fmla="*/ 1277855 w 6472351"/>
              <a:gd name="connsiteY299" fmla="*/ 4912564 h 5537200"/>
              <a:gd name="connsiteX300" fmla="*/ 1253418 w 6472351"/>
              <a:gd name="connsiteY300" fmla="*/ 4931637 h 5537200"/>
              <a:gd name="connsiteX301" fmla="*/ 1262955 w 6472351"/>
              <a:gd name="connsiteY301" fmla="*/ 4941173 h 5537200"/>
              <a:gd name="connsiteX302" fmla="*/ 1277855 w 6472351"/>
              <a:gd name="connsiteY302" fmla="*/ 4912564 h 5537200"/>
              <a:gd name="connsiteX303" fmla="*/ 1136004 w 6472351"/>
              <a:gd name="connsiteY303" fmla="*/ 4907200 h 5537200"/>
              <a:gd name="connsiteX304" fmla="*/ 1097263 w 6472351"/>
              <a:gd name="connsiteY304" fmla="*/ 4936406 h 5537200"/>
              <a:gd name="connsiteX305" fmla="*/ 1136004 w 6472351"/>
              <a:gd name="connsiteY305" fmla="*/ 4907200 h 5537200"/>
              <a:gd name="connsiteX306" fmla="*/ 1175341 w 6472351"/>
              <a:gd name="connsiteY306" fmla="*/ 4883360 h 5537200"/>
              <a:gd name="connsiteX307" fmla="*/ 1165805 w 6472351"/>
              <a:gd name="connsiteY307" fmla="*/ 4907200 h 5537200"/>
              <a:gd name="connsiteX308" fmla="*/ 1175341 w 6472351"/>
              <a:gd name="connsiteY308" fmla="*/ 4883360 h 5537200"/>
              <a:gd name="connsiteX309" fmla="*/ 4597657 w 6472351"/>
              <a:gd name="connsiteY309" fmla="*/ 4869055 h 5537200"/>
              <a:gd name="connsiteX310" fmla="*/ 4612557 w 6472351"/>
              <a:gd name="connsiteY310" fmla="*/ 4873824 h 5537200"/>
              <a:gd name="connsiteX311" fmla="*/ 4622093 w 6472351"/>
              <a:gd name="connsiteY311" fmla="*/ 4892897 h 5537200"/>
              <a:gd name="connsiteX312" fmla="*/ 4568452 w 6472351"/>
              <a:gd name="connsiteY312" fmla="*/ 4916737 h 5537200"/>
              <a:gd name="connsiteX313" fmla="*/ 4597657 w 6472351"/>
              <a:gd name="connsiteY313" fmla="*/ 4869055 h 5537200"/>
              <a:gd name="connsiteX314" fmla="*/ 3978397 w 6472351"/>
              <a:gd name="connsiteY314" fmla="*/ 4854155 h 5537200"/>
              <a:gd name="connsiteX315" fmla="*/ 3939656 w 6472351"/>
              <a:gd name="connsiteY315" fmla="*/ 4868460 h 5537200"/>
              <a:gd name="connsiteX316" fmla="*/ 3978397 w 6472351"/>
              <a:gd name="connsiteY316" fmla="*/ 4854155 h 5537200"/>
              <a:gd name="connsiteX317" fmla="*/ 5538763 w 6472351"/>
              <a:gd name="connsiteY317" fmla="*/ 4835082 h 5537200"/>
              <a:gd name="connsiteX318" fmla="*/ 5514326 w 6472351"/>
              <a:gd name="connsiteY318" fmla="*/ 4849387 h 5537200"/>
              <a:gd name="connsiteX319" fmla="*/ 5538763 w 6472351"/>
              <a:gd name="connsiteY319" fmla="*/ 4835082 h 5537200"/>
              <a:gd name="connsiteX320" fmla="*/ 4802089 w 6472351"/>
              <a:gd name="connsiteY320" fmla="*/ 4835082 h 5537200"/>
              <a:gd name="connsiteX321" fmla="*/ 4714476 w 6472351"/>
              <a:gd name="connsiteY321" fmla="*/ 4883360 h 5537200"/>
              <a:gd name="connsiteX322" fmla="*/ 4802089 w 6472351"/>
              <a:gd name="connsiteY322" fmla="*/ 4835082 h 5537200"/>
              <a:gd name="connsiteX323" fmla="*/ 4036806 w 6472351"/>
              <a:gd name="connsiteY323" fmla="*/ 4820778 h 5537200"/>
              <a:gd name="connsiteX324" fmla="*/ 4055879 w 6472351"/>
              <a:gd name="connsiteY324" fmla="*/ 4844619 h 5537200"/>
              <a:gd name="connsiteX325" fmla="*/ 4017138 w 6472351"/>
              <a:gd name="connsiteY325" fmla="*/ 4844619 h 5537200"/>
              <a:gd name="connsiteX326" fmla="*/ 4036806 w 6472351"/>
              <a:gd name="connsiteY326" fmla="*/ 4820778 h 5537200"/>
              <a:gd name="connsiteX327" fmla="*/ 4083948 w 6472351"/>
              <a:gd name="connsiteY327" fmla="*/ 4817472 h 5537200"/>
              <a:gd name="connsiteX328" fmla="*/ 4095216 w 6472351"/>
              <a:gd name="connsiteY328" fmla="*/ 4820778 h 5537200"/>
              <a:gd name="connsiteX329" fmla="*/ 4066011 w 6472351"/>
              <a:gd name="connsiteY329" fmla="*/ 4839851 h 5537200"/>
              <a:gd name="connsiteX330" fmla="*/ 4083948 w 6472351"/>
              <a:gd name="connsiteY330" fmla="*/ 4817472 h 5537200"/>
              <a:gd name="connsiteX331" fmla="*/ 4154222 w 6472351"/>
              <a:gd name="connsiteY331" fmla="*/ 4815415 h 5537200"/>
              <a:gd name="connsiteX332" fmla="*/ 4022503 w 6472351"/>
              <a:gd name="connsiteY332" fmla="*/ 4907200 h 5537200"/>
              <a:gd name="connsiteX333" fmla="*/ 4022503 w 6472351"/>
              <a:gd name="connsiteY333" fmla="*/ 4877996 h 5537200"/>
              <a:gd name="connsiteX334" fmla="*/ 4154222 w 6472351"/>
              <a:gd name="connsiteY334" fmla="*/ 4815415 h 5537200"/>
              <a:gd name="connsiteX335" fmla="*/ 670731 w 6472351"/>
              <a:gd name="connsiteY335" fmla="*/ 4810627 h 5537200"/>
              <a:gd name="connsiteX336" fmla="*/ 697337 w 6472351"/>
              <a:gd name="connsiteY336" fmla="*/ 4820778 h 5537200"/>
              <a:gd name="connsiteX337" fmla="*/ 614491 w 6472351"/>
              <a:gd name="connsiteY337" fmla="*/ 4873824 h 5537200"/>
              <a:gd name="connsiteX338" fmla="*/ 670731 w 6472351"/>
              <a:gd name="connsiteY338" fmla="*/ 4810627 h 5537200"/>
              <a:gd name="connsiteX339" fmla="*/ 1614007 w 6472351"/>
              <a:gd name="connsiteY339" fmla="*/ 4801109 h 5537200"/>
              <a:gd name="connsiteX340" fmla="*/ 1594339 w 6472351"/>
              <a:gd name="connsiteY340" fmla="*/ 4815415 h 5537200"/>
              <a:gd name="connsiteX341" fmla="*/ 1614007 w 6472351"/>
              <a:gd name="connsiteY341" fmla="*/ 4801109 h 5537200"/>
              <a:gd name="connsiteX342" fmla="*/ 4631629 w 6472351"/>
              <a:gd name="connsiteY342" fmla="*/ 4786805 h 5537200"/>
              <a:gd name="connsiteX343" fmla="*/ 4558319 w 6472351"/>
              <a:gd name="connsiteY343" fmla="*/ 4858924 h 5537200"/>
              <a:gd name="connsiteX344" fmla="*/ 4524347 w 6472351"/>
              <a:gd name="connsiteY344" fmla="*/ 4854155 h 5537200"/>
              <a:gd name="connsiteX345" fmla="*/ 4631629 w 6472351"/>
              <a:gd name="connsiteY345" fmla="*/ 4786805 h 5537200"/>
              <a:gd name="connsiteX346" fmla="*/ 4992218 w 6472351"/>
              <a:gd name="connsiteY346" fmla="*/ 4786209 h 5537200"/>
              <a:gd name="connsiteX347" fmla="*/ 5007118 w 6472351"/>
              <a:gd name="connsiteY347" fmla="*/ 4815415 h 5537200"/>
              <a:gd name="connsiteX348" fmla="*/ 4953477 w 6472351"/>
              <a:gd name="connsiteY348" fmla="*/ 4858924 h 5537200"/>
              <a:gd name="connsiteX349" fmla="*/ 4977914 w 6472351"/>
              <a:gd name="connsiteY349" fmla="*/ 4888128 h 5537200"/>
              <a:gd name="connsiteX350" fmla="*/ 4939172 w 6472351"/>
              <a:gd name="connsiteY350" fmla="*/ 4907200 h 5537200"/>
              <a:gd name="connsiteX351" fmla="*/ 4948709 w 6472351"/>
              <a:gd name="connsiteY351" fmla="*/ 4883360 h 5537200"/>
              <a:gd name="connsiteX352" fmla="*/ 4821758 w 6472351"/>
              <a:gd name="connsiteY352" fmla="*/ 4921504 h 5537200"/>
              <a:gd name="connsiteX353" fmla="*/ 4797322 w 6472351"/>
              <a:gd name="connsiteY353" fmla="*/ 4935809 h 5537200"/>
              <a:gd name="connsiteX354" fmla="*/ 4918908 w 6472351"/>
              <a:gd name="connsiteY354" fmla="*/ 4829718 h 5537200"/>
              <a:gd name="connsiteX355" fmla="*/ 4933808 w 6472351"/>
              <a:gd name="connsiteY355" fmla="*/ 4848791 h 5537200"/>
              <a:gd name="connsiteX356" fmla="*/ 4992218 w 6472351"/>
              <a:gd name="connsiteY356" fmla="*/ 4786209 h 5537200"/>
              <a:gd name="connsiteX357" fmla="*/ 4504678 w 6472351"/>
              <a:gd name="connsiteY357" fmla="*/ 4771905 h 5537200"/>
              <a:gd name="connsiteX358" fmla="*/ 4451037 w 6472351"/>
              <a:gd name="connsiteY358" fmla="*/ 4810646 h 5537200"/>
              <a:gd name="connsiteX359" fmla="*/ 4504678 w 6472351"/>
              <a:gd name="connsiteY359" fmla="*/ 4771905 h 5537200"/>
              <a:gd name="connsiteX360" fmla="*/ 4236471 w 6472351"/>
              <a:gd name="connsiteY360" fmla="*/ 4767137 h 5537200"/>
              <a:gd name="connsiteX361" fmla="*/ 4173294 w 6472351"/>
              <a:gd name="connsiteY361" fmla="*/ 4801109 h 5537200"/>
              <a:gd name="connsiteX362" fmla="*/ 4187598 w 6472351"/>
              <a:gd name="connsiteY362" fmla="*/ 4786209 h 5537200"/>
              <a:gd name="connsiteX363" fmla="*/ 4163162 w 6472351"/>
              <a:gd name="connsiteY363" fmla="*/ 4790978 h 5537200"/>
              <a:gd name="connsiteX364" fmla="*/ 4236471 w 6472351"/>
              <a:gd name="connsiteY364" fmla="*/ 4767137 h 5537200"/>
              <a:gd name="connsiteX365" fmla="*/ 4300245 w 6472351"/>
              <a:gd name="connsiteY365" fmla="*/ 4762369 h 5537200"/>
              <a:gd name="connsiteX366" fmla="*/ 4271041 w 6472351"/>
              <a:gd name="connsiteY366" fmla="*/ 4796342 h 5537200"/>
              <a:gd name="connsiteX367" fmla="*/ 4300245 w 6472351"/>
              <a:gd name="connsiteY367" fmla="*/ 4762369 h 5537200"/>
              <a:gd name="connsiteX368" fmla="*/ 5037012 w 6472351"/>
              <a:gd name="connsiteY368" fmla="*/ 4760255 h 5537200"/>
              <a:gd name="connsiteX369" fmla="*/ 5046455 w 6472351"/>
              <a:gd name="connsiteY369" fmla="*/ 4762964 h 5537200"/>
              <a:gd name="connsiteX370" fmla="*/ 5026788 w 6472351"/>
              <a:gd name="connsiteY370" fmla="*/ 4777269 h 5537200"/>
              <a:gd name="connsiteX371" fmla="*/ 5037012 w 6472351"/>
              <a:gd name="connsiteY371" fmla="*/ 4760255 h 5537200"/>
              <a:gd name="connsiteX372" fmla="*/ 4855731 w 6472351"/>
              <a:gd name="connsiteY372" fmla="*/ 4752833 h 5537200"/>
              <a:gd name="connsiteX373" fmla="*/ 4831294 w 6472351"/>
              <a:gd name="connsiteY373" fmla="*/ 4767137 h 5537200"/>
              <a:gd name="connsiteX374" fmla="*/ 4855731 w 6472351"/>
              <a:gd name="connsiteY374" fmla="*/ 4752833 h 5537200"/>
              <a:gd name="connsiteX375" fmla="*/ 4119652 w 6472351"/>
              <a:gd name="connsiteY375" fmla="*/ 4748064 h 5537200"/>
              <a:gd name="connsiteX376" fmla="*/ 4075547 w 6472351"/>
              <a:gd name="connsiteY376" fmla="*/ 4782037 h 5537200"/>
              <a:gd name="connsiteX377" fmla="*/ 4119652 w 6472351"/>
              <a:gd name="connsiteY377" fmla="*/ 4748064 h 5537200"/>
              <a:gd name="connsiteX378" fmla="*/ 5631741 w 6472351"/>
              <a:gd name="connsiteY378" fmla="*/ 4733164 h 5537200"/>
              <a:gd name="connsiteX379" fmla="*/ 5641277 w 6472351"/>
              <a:gd name="connsiteY379" fmla="*/ 4752236 h 5537200"/>
              <a:gd name="connsiteX380" fmla="*/ 5626377 w 6472351"/>
              <a:gd name="connsiteY380" fmla="*/ 4790978 h 5537200"/>
              <a:gd name="connsiteX381" fmla="*/ 5587637 w 6472351"/>
              <a:gd name="connsiteY381" fmla="*/ 4767137 h 5537200"/>
              <a:gd name="connsiteX382" fmla="*/ 5626377 w 6472351"/>
              <a:gd name="connsiteY382" fmla="*/ 4748064 h 5537200"/>
              <a:gd name="connsiteX383" fmla="*/ 5611477 w 6472351"/>
              <a:gd name="connsiteY383" fmla="*/ 4743296 h 5537200"/>
              <a:gd name="connsiteX384" fmla="*/ 5631741 w 6472351"/>
              <a:gd name="connsiteY384" fmla="*/ 4733164 h 5537200"/>
              <a:gd name="connsiteX385" fmla="*/ 4456401 w 6472351"/>
              <a:gd name="connsiteY385" fmla="*/ 4724224 h 5537200"/>
              <a:gd name="connsiteX386" fmla="*/ 4407528 w 6472351"/>
              <a:gd name="connsiteY386" fmla="*/ 4753428 h 5537200"/>
              <a:gd name="connsiteX387" fmla="*/ 4456401 w 6472351"/>
              <a:gd name="connsiteY387" fmla="*/ 4724224 h 5537200"/>
              <a:gd name="connsiteX388" fmla="*/ 5562603 w 6472351"/>
              <a:gd name="connsiteY388" fmla="*/ 4714688 h 5537200"/>
              <a:gd name="connsiteX389" fmla="*/ 5553067 w 6472351"/>
              <a:gd name="connsiteY389" fmla="*/ 4733760 h 5537200"/>
              <a:gd name="connsiteX390" fmla="*/ 5538167 w 6472351"/>
              <a:gd name="connsiteY390" fmla="*/ 4724224 h 5537200"/>
              <a:gd name="connsiteX391" fmla="*/ 5562603 w 6472351"/>
              <a:gd name="connsiteY391" fmla="*/ 4714688 h 5537200"/>
              <a:gd name="connsiteX392" fmla="*/ 4626861 w 6472351"/>
              <a:gd name="connsiteY392" fmla="*/ 4709919 h 5537200"/>
              <a:gd name="connsiteX393" fmla="*/ 4534479 w 6472351"/>
              <a:gd name="connsiteY393" fmla="*/ 4733760 h 5537200"/>
              <a:gd name="connsiteX394" fmla="*/ 4534479 w 6472351"/>
              <a:gd name="connsiteY394" fmla="*/ 4757600 h 5537200"/>
              <a:gd name="connsiteX395" fmla="*/ 4626861 w 6472351"/>
              <a:gd name="connsiteY395" fmla="*/ 4709919 h 5537200"/>
              <a:gd name="connsiteX396" fmla="*/ 5346437 w 6472351"/>
              <a:gd name="connsiteY396" fmla="*/ 4707582 h 5537200"/>
              <a:gd name="connsiteX397" fmla="*/ 5358171 w 6472351"/>
              <a:gd name="connsiteY397" fmla="*/ 4724224 h 5537200"/>
              <a:gd name="connsiteX398" fmla="*/ 5304530 w 6472351"/>
              <a:gd name="connsiteY398" fmla="*/ 4748064 h 5537200"/>
              <a:gd name="connsiteX399" fmla="*/ 5346437 w 6472351"/>
              <a:gd name="connsiteY399" fmla="*/ 4707582 h 5537200"/>
              <a:gd name="connsiteX400" fmla="*/ 19669 w 6472351"/>
              <a:gd name="connsiteY400" fmla="*/ 4704555 h 5537200"/>
              <a:gd name="connsiteX401" fmla="*/ 68542 w 6472351"/>
              <a:gd name="connsiteY401" fmla="*/ 4718860 h 5537200"/>
              <a:gd name="connsiteX402" fmla="*/ 44106 w 6472351"/>
              <a:gd name="connsiteY402" fmla="*/ 4748064 h 5537200"/>
              <a:gd name="connsiteX403" fmla="*/ 0 w 6472351"/>
              <a:gd name="connsiteY403" fmla="*/ 4733760 h 5537200"/>
              <a:gd name="connsiteX404" fmla="*/ 19669 w 6472351"/>
              <a:gd name="connsiteY404" fmla="*/ 4704555 h 5537200"/>
              <a:gd name="connsiteX405" fmla="*/ 1042430 w 6472351"/>
              <a:gd name="connsiteY405" fmla="*/ 4697403 h 5537200"/>
              <a:gd name="connsiteX406" fmla="*/ 1068058 w 6472351"/>
              <a:gd name="connsiteY406" fmla="*/ 4704555 h 5537200"/>
              <a:gd name="connsiteX407" fmla="*/ 1009649 w 6472351"/>
              <a:gd name="connsiteY407" fmla="*/ 4704555 h 5537200"/>
              <a:gd name="connsiteX408" fmla="*/ 1042430 w 6472351"/>
              <a:gd name="connsiteY408" fmla="*/ 4697403 h 5537200"/>
              <a:gd name="connsiteX409" fmla="*/ 4870035 w 6472351"/>
              <a:gd name="connsiteY409" fmla="*/ 4690251 h 5537200"/>
              <a:gd name="connsiteX410" fmla="*/ 4831294 w 6472351"/>
              <a:gd name="connsiteY410" fmla="*/ 4733760 h 5537200"/>
              <a:gd name="connsiteX411" fmla="*/ 4821758 w 6472351"/>
              <a:gd name="connsiteY411" fmla="*/ 4719455 h 5537200"/>
              <a:gd name="connsiteX412" fmla="*/ 4870035 w 6472351"/>
              <a:gd name="connsiteY412" fmla="*/ 4690251 h 5537200"/>
              <a:gd name="connsiteX413" fmla="*/ 5060760 w 6472351"/>
              <a:gd name="connsiteY413" fmla="*/ 4685482 h 5537200"/>
              <a:gd name="connsiteX414" fmla="*/ 5070296 w 6472351"/>
              <a:gd name="connsiteY414" fmla="*/ 4690251 h 5537200"/>
              <a:gd name="connsiteX415" fmla="*/ 5036324 w 6472351"/>
              <a:gd name="connsiteY415" fmla="*/ 4724224 h 5537200"/>
              <a:gd name="connsiteX416" fmla="*/ 5007118 w 6472351"/>
              <a:gd name="connsiteY416" fmla="*/ 4724224 h 5537200"/>
              <a:gd name="connsiteX417" fmla="*/ 4943941 w 6472351"/>
              <a:gd name="connsiteY417" fmla="*/ 4782037 h 5537200"/>
              <a:gd name="connsiteX418" fmla="*/ 4816989 w 6472351"/>
              <a:gd name="connsiteY418" fmla="*/ 4835082 h 5537200"/>
              <a:gd name="connsiteX419" fmla="*/ 4812222 w 6472351"/>
              <a:gd name="connsiteY419" fmla="*/ 4825546 h 5537200"/>
              <a:gd name="connsiteX420" fmla="*/ 4919505 w 6472351"/>
              <a:gd name="connsiteY420" fmla="*/ 4777269 h 5537200"/>
              <a:gd name="connsiteX421" fmla="*/ 5060760 w 6472351"/>
              <a:gd name="connsiteY421" fmla="*/ 4685482 h 5537200"/>
              <a:gd name="connsiteX422" fmla="*/ 2517864 w 6472351"/>
              <a:gd name="connsiteY422" fmla="*/ 4684290 h 5537200"/>
              <a:gd name="connsiteX423" fmla="*/ 2501473 w 6472351"/>
              <a:gd name="connsiteY423" fmla="*/ 4685482 h 5537200"/>
              <a:gd name="connsiteX424" fmla="*/ 2501473 w 6472351"/>
              <a:gd name="connsiteY424" fmla="*/ 4699787 h 5537200"/>
              <a:gd name="connsiteX425" fmla="*/ 2530678 w 6472351"/>
              <a:gd name="connsiteY425" fmla="*/ 4690251 h 5537200"/>
              <a:gd name="connsiteX426" fmla="*/ 2517864 w 6472351"/>
              <a:gd name="connsiteY426" fmla="*/ 4684290 h 5537200"/>
              <a:gd name="connsiteX427" fmla="*/ 5801607 w 6472351"/>
              <a:gd name="connsiteY427" fmla="*/ 4675946 h 5537200"/>
              <a:gd name="connsiteX428" fmla="*/ 5801607 w 6472351"/>
              <a:gd name="connsiteY428" fmla="*/ 4695019 h 5537200"/>
              <a:gd name="connsiteX429" fmla="*/ 5738428 w 6472351"/>
              <a:gd name="connsiteY429" fmla="*/ 4695019 h 5537200"/>
              <a:gd name="connsiteX430" fmla="*/ 5801607 w 6472351"/>
              <a:gd name="connsiteY430" fmla="*/ 4675946 h 5537200"/>
              <a:gd name="connsiteX431" fmla="*/ 4475474 w 6472351"/>
              <a:gd name="connsiteY431" fmla="*/ 4675946 h 5537200"/>
              <a:gd name="connsiteX432" fmla="*/ 4417064 w 6472351"/>
              <a:gd name="connsiteY432" fmla="*/ 4728992 h 5537200"/>
              <a:gd name="connsiteX433" fmla="*/ 4475474 w 6472351"/>
              <a:gd name="connsiteY433" fmla="*/ 4675946 h 5537200"/>
              <a:gd name="connsiteX434" fmla="*/ 5211552 w 6472351"/>
              <a:gd name="connsiteY434" fmla="*/ 4665814 h 5537200"/>
              <a:gd name="connsiteX435" fmla="*/ 5250293 w 6472351"/>
              <a:gd name="connsiteY435" fmla="*/ 4680118 h 5537200"/>
              <a:gd name="connsiteX436" fmla="*/ 5167447 w 6472351"/>
              <a:gd name="connsiteY436" fmla="*/ 4680118 h 5537200"/>
              <a:gd name="connsiteX437" fmla="*/ 5191883 w 6472351"/>
              <a:gd name="connsiteY437" fmla="*/ 4689655 h 5537200"/>
              <a:gd name="connsiteX438" fmla="*/ 5211552 w 6472351"/>
              <a:gd name="connsiteY438" fmla="*/ 4665814 h 5537200"/>
              <a:gd name="connsiteX439" fmla="*/ 5723528 w 6472351"/>
              <a:gd name="connsiteY439" fmla="*/ 4656278 h 5537200"/>
              <a:gd name="connsiteX440" fmla="*/ 5713992 w 6472351"/>
              <a:gd name="connsiteY440" fmla="*/ 4680118 h 5537200"/>
              <a:gd name="connsiteX441" fmla="*/ 5723528 w 6472351"/>
              <a:gd name="connsiteY441" fmla="*/ 4656278 h 5537200"/>
              <a:gd name="connsiteX442" fmla="*/ 994152 w 6472351"/>
              <a:gd name="connsiteY442" fmla="*/ 4656278 h 5537200"/>
              <a:gd name="connsiteX443" fmla="*/ 872566 w 6472351"/>
              <a:gd name="connsiteY443" fmla="*/ 4718860 h 5537200"/>
              <a:gd name="connsiteX444" fmla="*/ 706873 w 6472351"/>
              <a:gd name="connsiteY444" fmla="*/ 4796342 h 5537200"/>
              <a:gd name="connsiteX445" fmla="*/ 784952 w 6472351"/>
              <a:gd name="connsiteY445" fmla="*/ 4752833 h 5537200"/>
              <a:gd name="connsiteX446" fmla="*/ 838592 w 6472351"/>
              <a:gd name="connsiteY446" fmla="*/ 4709323 h 5537200"/>
              <a:gd name="connsiteX447" fmla="*/ 858262 w 6472351"/>
              <a:gd name="connsiteY447" fmla="*/ 4718860 h 5537200"/>
              <a:gd name="connsiteX448" fmla="*/ 907135 w 6472351"/>
              <a:gd name="connsiteY448" fmla="*/ 4699787 h 5537200"/>
              <a:gd name="connsiteX449" fmla="*/ 911902 w 6472351"/>
              <a:gd name="connsiteY449" fmla="*/ 4680715 h 5537200"/>
              <a:gd name="connsiteX450" fmla="*/ 994152 w 6472351"/>
              <a:gd name="connsiteY450" fmla="*/ 4656278 h 5537200"/>
              <a:gd name="connsiteX451" fmla="*/ 5616245 w 6472351"/>
              <a:gd name="connsiteY451" fmla="*/ 4651510 h 5537200"/>
              <a:gd name="connsiteX452" fmla="*/ 5655582 w 6472351"/>
              <a:gd name="connsiteY452" fmla="*/ 4656278 h 5537200"/>
              <a:gd name="connsiteX453" fmla="*/ 5611477 w 6472351"/>
              <a:gd name="connsiteY453" fmla="*/ 4699787 h 5537200"/>
              <a:gd name="connsiteX454" fmla="*/ 5616245 w 6472351"/>
              <a:gd name="connsiteY454" fmla="*/ 4651510 h 5537200"/>
              <a:gd name="connsiteX455" fmla="*/ 3403839 w 6472351"/>
              <a:gd name="connsiteY455" fmla="*/ 4647338 h 5537200"/>
              <a:gd name="connsiteX456" fmla="*/ 3350198 w 6472351"/>
              <a:gd name="connsiteY456" fmla="*/ 4686079 h 5537200"/>
              <a:gd name="connsiteX457" fmla="*/ 3204174 w 6472351"/>
              <a:gd name="connsiteY457" fmla="*/ 4715283 h 5537200"/>
              <a:gd name="connsiteX458" fmla="*/ 2980073 w 6472351"/>
              <a:gd name="connsiteY458" fmla="*/ 4826143 h 5537200"/>
              <a:gd name="connsiteX459" fmla="*/ 3018814 w 6472351"/>
              <a:gd name="connsiteY459" fmla="*/ 4816606 h 5537200"/>
              <a:gd name="connsiteX460" fmla="*/ 3028350 w 6472351"/>
              <a:gd name="connsiteY460" fmla="*/ 4826143 h 5537200"/>
              <a:gd name="connsiteX461" fmla="*/ 2828685 w 6472351"/>
              <a:gd name="connsiteY461" fmla="*/ 4888724 h 5537200"/>
              <a:gd name="connsiteX462" fmla="*/ 2974709 w 6472351"/>
              <a:gd name="connsiteY462" fmla="*/ 4854751 h 5537200"/>
              <a:gd name="connsiteX463" fmla="*/ 2979477 w 6472351"/>
              <a:gd name="connsiteY463" fmla="*/ 4873824 h 5537200"/>
              <a:gd name="connsiteX464" fmla="*/ 2872195 w 6472351"/>
              <a:gd name="connsiteY464" fmla="*/ 4903028 h 5537200"/>
              <a:gd name="connsiteX465" fmla="*/ 2769679 w 6472351"/>
              <a:gd name="connsiteY465" fmla="*/ 4922101 h 5537200"/>
              <a:gd name="connsiteX466" fmla="*/ 2794117 w 6472351"/>
              <a:gd name="connsiteY466" fmla="*/ 4931637 h 5537200"/>
              <a:gd name="connsiteX467" fmla="*/ 2769679 w 6472351"/>
              <a:gd name="connsiteY467" fmla="*/ 4975146 h 5537200"/>
              <a:gd name="connsiteX468" fmla="*/ 2857295 w 6472351"/>
              <a:gd name="connsiteY468" fmla="*/ 4936406 h 5537200"/>
              <a:gd name="connsiteX469" fmla="*/ 2837625 w 6472351"/>
              <a:gd name="connsiteY469" fmla="*/ 4931637 h 5537200"/>
              <a:gd name="connsiteX470" fmla="*/ 3008086 w 6472351"/>
              <a:gd name="connsiteY470" fmla="*/ 4912564 h 5537200"/>
              <a:gd name="connsiteX471" fmla="*/ 3124905 w 6472351"/>
              <a:gd name="connsiteY471" fmla="*/ 4873824 h 5537200"/>
              <a:gd name="connsiteX472" fmla="*/ 3129672 w 6472351"/>
              <a:gd name="connsiteY472" fmla="*/ 4854751 h 5537200"/>
              <a:gd name="connsiteX473" fmla="*/ 3012854 w 6472351"/>
              <a:gd name="connsiteY473" fmla="*/ 4873824 h 5537200"/>
              <a:gd name="connsiteX474" fmla="*/ 3027754 w 6472351"/>
              <a:gd name="connsiteY474" fmla="*/ 4864287 h 5537200"/>
              <a:gd name="connsiteX475" fmla="*/ 2998550 w 6472351"/>
              <a:gd name="connsiteY475" fmla="*/ 4869055 h 5537200"/>
              <a:gd name="connsiteX476" fmla="*/ 3008086 w 6472351"/>
              <a:gd name="connsiteY476" fmla="*/ 4839851 h 5537200"/>
              <a:gd name="connsiteX477" fmla="*/ 3090932 w 6472351"/>
              <a:gd name="connsiteY477" fmla="*/ 4816010 h 5537200"/>
              <a:gd name="connsiteX478" fmla="*/ 3105832 w 6472351"/>
              <a:gd name="connsiteY478" fmla="*/ 4835082 h 5537200"/>
              <a:gd name="connsiteX479" fmla="*/ 3247088 w 6472351"/>
              <a:gd name="connsiteY479" fmla="*/ 4796342 h 5537200"/>
              <a:gd name="connsiteX480" fmla="*/ 3247088 w 6472351"/>
              <a:gd name="connsiteY480" fmla="*/ 4772501 h 5537200"/>
              <a:gd name="connsiteX481" fmla="*/ 3476552 w 6472351"/>
              <a:gd name="connsiteY481" fmla="*/ 4681310 h 5537200"/>
              <a:gd name="connsiteX482" fmla="*/ 3384170 w 6472351"/>
              <a:gd name="connsiteY482" fmla="*/ 4690847 h 5537200"/>
              <a:gd name="connsiteX483" fmla="*/ 3403839 w 6472351"/>
              <a:gd name="connsiteY483" fmla="*/ 4647338 h 5537200"/>
              <a:gd name="connsiteX484" fmla="*/ 5202015 w 6472351"/>
              <a:gd name="connsiteY484" fmla="*/ 4627670 h 5537200"/>
              <a:gd name="connsiteX485" fmla="*/ 5168043 w 6472351"/>
              <a:gd name="connsiteY485" fmla="*/ 4646742 h 5537200"/>
              <a:gd name="connsiteX486" fmla="*/ 5202015 w 6472351"/>
              <a:gd name="connsiteY486" fmla="*/ 4627670 h 5537200"/>
              <a:gd name="connsiteX487" fmla="*/ 833825 w 6472351"/>
              <a:gd name="connsiteY487" fmla="*/ 4622902 h 5537200"/>
              <a:gd name="connsiteX488" fmla="*/ 799852 w 6472351"/>
              <a:gd name="connsiteY488" fmla="*/ 4641973 h 5537200"/>
              <a:gd name="connsiteX489" fmla="*/ 833825 w 6472351"/>
              <a:gd name="connsiteY489" fmla="*/ 4622902 h 5537200"/>
              <a:gd name="connsiteX490" fmla="*/ 185361 w 6472351"/>
              <a:gd name="connsiteY490" fmla="*/ 4618133 h 5537200"/>
              <a:gd name="connsiteX491" fmla="*/ 165692 w 6472351"/>
              <a:gd name="connsiteY491" fmla="*/ 4671179 h 5537200"/>
              <a:gd name="connsiteX492" fmla="*/ 126951 w 6472351"/>
              <a:gd name="connsiteY492" fmla="*/ 4671179 h 5537200"/>
              <a:gd name="connsiteX493" fmla="*/ 185361 w 6472351"/>
              <a:gd name="connsiteY493" fmla="*/ 4618133 h 5537200"/>
              <a:gd name="connsiteX494" fmla="*/ 5412706 w 6472351"/>
              <a:gd name="connsiteY494" fmla="*/ 4609193 h 5537200"/>
              <a:gd name="connsiteX495" fmla="*/ 5431480 w 6472351"/>
              <a:gd name="connsiteY495" fmla="*/ 4612769 h 5537200"/>
              <a:gd name="connsiteX496" fmla="*/ 5397508 w 6472351"/>
              <a:gd name="connsiteY496" fmla="*/ 4622305 h 5537200"/>
              <a:gd name="connsiteX497" fmla="*/ 5397508 w 6472351"/>
              <a:gd name="connsiteY497" fmla="*/ 4612769 h 5537200"/>
              <a:gd name="connsiteX498" fmla="*/ 5412706 w 6472351"/>
              <a:gd name="connsiteY498" fmla="*/ 4609193 h 5537200"/>
              <a:gd name="connsiteX499" fmla="*/ 4577989 w 6472351"/>
              <a:gd name="connsiteY499" fmla="*/ 4608001 h 5537200"/>
              <a:gd name="connsiteX500" fmla="*/ 4524347 w 6472351"/>
              <a:gd name="connsiteY500" fmla="*/ 4661046 h 5537200"/>
              <a:gd name="connsiteX501" fmla="*/ 4514811 w 6472351"/>
              <a:gd name="connsiteY501" fmla="*/ 4665814 h 5537200"/>
              <a:gd name="connsiteX502" fmla="*/ 4510043 w 6472351"/>
              <a:gd name="connsiteY502" fmla="*/ 4651510 h 5537200"/>
              <a:gd name="connsiteX503" fmla="*/ 4509446 w 6472351"/>
              <a:gd name="connsiteY503" fmla="*/ 4675946 h 5537200"/>
              <a:gd name="connsiteX504" fmla="*/ 4553552 w 6472351"/>
              <a:gd name="connsiteY504" fmla="*/ 4671179 h 5537200"/>
              <a:gd name="connsiteX505" fmla="*/ 4573220 w 6472351"/>
              <a:gd name="connsiteY505" fmla="*/ 4641973 h 5537200"/>
              <a:gd name="connsiteX506" fmla="*/ 4544016 w 6472351"/>
              <a:gd name="connsiteY506" fmla="*/ 4641973 h 5537200"/>
              <a:gd name="connsiteX507" fmla="*/ 4577989 w 6472351"/>
              <a:gd name="connsiteY507" fmla="*/ 4608001 h 5537200"/>
              <a:gd name="connsiteX508" fmla="*/ 1204545 w 6472351"/>
              <a:gd name="connsiteY508" fmla="*/ 4599060 h 5537200"/>
              <a:gd name="connsiteX509" fmla="*/ 1209314 w 6472351"/>
              <a:gd name="connsiteY509" fmla="*/ 4671179 h 5537200"/>
              <a:gd name="connsiteX510" fmla="*/ 1155672 w 6472351"/>
              <a:gd name="connsiteY510" fmla="*/ 4641973 h 5537200"/>
              <a:gd name="connsiteX511" fmla="*/ 1150904 w 6472351"/>
              <a:gd name="connsiteY511" fmla="*/ 4622902 h 5537200"/>
              <a:gd name="connsiteX512" fmla="*/ 1204545 w 6472351"/>
              <a:gd name="connsiteY512" fmla="*/ 4599060 h 5537200"/>
              <a:gd name="connsiteX513" fmla="*/ 5246120 w 6472351"/>
              <a:gd name="connsiteY513" fmla="*/ 4588929 h 5537200"/>
              <a:gd name="connsiteX514" fmla="*/ 5246120 w 6472351"/>
              <a:gd name="connsiteY514" fmla="*/ 4593697 h 5537200"/>
              <a:gd name="connsiteX515" fmla="*/ 5226453 w 6472351"/>
              <a:gd name="connsiteY515" fmla="*/ 4598465 h 5537200"/>
              <a:gd name="connsiteX516" fmla="*/ 5246120 w 6472351"/>
              <a:gd name="connsiteY516" fmla="*/ 4588929 h 5537200"/>
              <a:gd name="connsiteX517" fmla="*/ 4753812 w 6472351"/>
              <a:gd name="connsiteY517" fmla="*/ 4588929 h 5537200"/>
              <a:gd name="connsiteX518" fmla="*/ 4753812 w 6472351"/>
              <a:gd name="connsiteY518" fmla="*/ 4603233 h 5537200"/>
              <a:gd name="connsiteX519" fmla="*/ 4738912 w 6472351"/>
              <a:gd name="connsiteY519" fmla="*/ 4608001 h 5537200"/>
              <a:gd name="connsiteX520" fmla="*/ 4753812 w 6472351"/>
              <a:gd name="connsiteY520" fmla="*/ 4588929 h 5537200"/>
              <a:gd name="connsiteX521" fmla="*/ 439262 w 6472351"/>
              <a:gd name="connsiteY521" fmla="*/ 4588929 h 5537200"/>
              <a:gd name="connsiteX522" fmla="*/ 444031 w 6472351"/>
              <a:gd name="connsiteY522" fmla="*/ 4608001 h 5537200"/>
              <a:gd name="connsiteX523" fmla="*/ 424363 w 6472351"/>
              <a:gd name="connsiteY523" fmla="*/ 4608001 h 5537200"/>
              <a:gd name="connsiteX524" fmla="*/ 439262 w 6472351"/>
              <a:gd name="connsiteY524" fmla="*/ 4588929 h 5537200"/>
              <a:gd name="connsiteX525" fmla="*/ 649060 w 6472351"/>
              <a:gd name="connsiteY525" fmla="*/ 4588332 h 5537200"/>
              <a:gd name="connsiteX526" fmla="*/ 634160 w 6472351"/>
              <a:gd name="connsiteY526" fmla="*/ 4617538 h 5537200"/>
              <a:gd name="connsiteX527" fmla="*/ 649060 w 6472351"/>
              <a:gd name="connsiteY527" fmla="*/ 4588332 h 5537200"/>
              <a:gd name="connsiteX528" fmla="*/ 4607193 w 6472351"/>
              <a:gd name="connsiteY528" fmla="*/ 4584160 h 5537200"/>
              <a:gd name="connsiteX529" fmla="*/ 4587525 w 6472351"/>
              <a:gd name="connsiteY529" fmla="*/ 4618133 h 5537200"/>
              <a:gd name="connsiteX530" fmla="*/ 4607193 w 6472351"/>
              <a:gd name="connsiteY530" fmla="*/ 4584160 h 5537200"/>
              <a:gd name="connsiteX531" fmla="*/ 5324199 w 6472351"/>
              <a:gd name="connsiteY531" fmla="*/ 4569856 h 5537200"/>
              <a:gd name="connsiteX532" fmla="*/ 5309894 w 6472351"/>
              <a:gd name="connsiteY532" fmla="*/ 4608001 h 5537200"/>
              <a:gd name="connsiteX533" fmla="*/ 5294994 w 6472351"/>
              <a:gd name="connsiteY533" fmla="*/ 4588929 h 5537200"/>
              <a:gd name="connsiteX534" fmla="*/ 5324199 w 6472351"/>
              <a:gd name="connsiteY534" fmla="*/ 4569856 h 5537200"/>
              <a:gd name="connsiteX535" fmla="*/ 1553810 w 6472351"/>
              <a:gd name="connsiteY535" fmla="*/ 4565237 h 5537200"/>
              <a:gd name="connsiteX536" fmla="*/ 1526393 w 6472351"/>
              <a:gd name="connsiteY536" fmla="*/ 4608597 h 5537200"/>
              <a:gd name="connsiteX537" fmla="*/ 1546063 w 6472351"/>
              <a:gd name="connsiteY537" fmla="*/ 4613366 h 5537200"/>
              <a:gd name="connsiteX538" fmla="*/ 1546063 w 6472351"/>
              <a:gd name="connsiteY538" fmla="*/ 4632438 h 5537200"/>
              <a:gd name="connsiteX539" fmla="*/ 1609240 w 6472351"/>
              <a:gd name="connsiteY539" fmla="*/ 4608597 h 5537200"/>
              <a:gd name="connsiteX540" fmla="*/ 1604471 w 6472351"/>
              <a:gd name="connsiteY540" fmla="*/ 4594293 h 5537200"/>
              <a:gd name="connsiteX541" fmla="*/ 1584804 w 6472351"/>
              <a:gd name="connsiteY541" fmla="*/ 4594293 h 5537200"/>
              <a:gd name="connsiteX542" fmla="*/ 1553810 w 6472351"/>
              <a:gd name="connsiteY542" fmla="*/ 4565237 h 5537200"/>
              <a:gd name="connsiteX543" fmla="*/ 5542936 w 6472351"/>
              <a:gd name="connsiteY543" fmla="*/ 4555551 h 5537200"/>
              <a:gd name="connsiteX544" fmla="*/ 5557836 w 6472351"/>
              <a:gd name="connsiteY544" fmla="*/ 4555551 h 5537200"/>
              <a:gd name="connsiteX545" fmla="*/ 5538167 w 6472351"/>
              <a:gd name="connsiteY545" fmla="*/ 4569856 h 5537200"/>
              <a:gd name="connsiteX546" fmla="*/ 5542936 w 6472351"/>
              <a:gd name="connsiteY546" fmla="*/ 4555551 h 5537200"/>
              <a:gd name="connsiteX547" fmla="*/ 3709595 w 6472351"/>
              <a:gd name="connsiteY547" fmla="*/ 4554359 h 5537200"/>
              <a:gd name="connsiteX548" fmla="*/ 3588008 w 6472351"/>
              <a:gd name="connsiteY548" fmla="*/ 4588332 h 5537200"/>
              <a:gd name="connsiteX549" fmla="*/ 3578471 w 6472351"/>
              <a:gd name="connsiteY549" fmla="*/ 4564492 h 5537200"/>
              <a:gd name="connsiteX550" fmla="*/ 3539731 w 6472351"/>
              <a:gd name="connsiteY550" fmla="*/ 4578796 h 5537200"/>
              <a:gd name="connsiteX551" fmla="*/ 3505758 w 6472351"/>
              <a:gd name="connsiteY551" fmla="*/ 4622305 h 5537200"/>
              <a:gd name="connsiteX552" fmla="*/ 3588604 w 6472351"/>
              <a:gd name="connsiteY552" fmla="*/ 4622305 h 5537200"/>
              <a:gd name="connsiteX553" fmla="*/ 3593372 w 6472351"/>
              <a:gd name="connsiteY553" fmla="*/ 4598465 h 5537200"/>
              <a:gd name="connsiteX554" fmla="*/ 3676217 w 6472351"/>
              <a:gd name="connsiteY554" fmla="*/ 4598465 h 5537200"/>
              <a:gd name="connsiteX555" fmla="*/ 3676217 w 6472351"/>
              <a:gd name="connsiteY555" fmla="*/ 4574624 h 5537200"/>
              <a:gd name="connsiteX556" fmla="*/ 3700655 w 6472351"/>
              <a:gd name="connsiteY556" fmla="*/ 4574624 h 5537200"/>
              <a:gd name="connsiteX557" fmla="*/ 3709595 w 6472351"/>
              <a:gd name="connsiteY557" fmla="*/ 4554359 h 5537200"/>
              <a:gd name="connsiteX558" fmla="*/ 342243 w 6472351"/>
              <a:gd name="connsiteY558" fmla="*/ 4553168 h 5537200"/>
              <a:gd name="connsiteX559" fmla="*/ 351649 w 6472351"/>
              <a:gd name="connsiteY559" fmla="*/ 4559724 h 5537200"/>
              <a:gd name="connsiteX560" fmla="*/ 312908 w 6472351"/>
              <a:gd name="connsiteY560" fmla="*/ 4569260 h 5537200"/>
              <a:gd name="connsiteX561" fmla="*/ 342243 w 6472351"/>
              <a:gd name="connsiteY561" fmla="*/ 4553168 h 5537200"/>
              <a:gd name="connsiteX562" fmla="*/ 970312 w 6472351"/>
              <a:gd name="connsiteY562" fmla="*/ 4550188 h 5537200"/>
              <a:gd name="connsiteX563" fmla="*/ 950644 w 6472351"/>
              <a:gd name="connsiteY563" fmla="*/ 4559724 h 5537200"/>
              <a:gd name="connsiteX564" fmla="*/ 970312 w 6472351"/>
              <a:gd name="connsiteY564" fmla="*/ 4550188 h 5537200"/>
              <a:gd name="connsiteX565" fmla="*/ 5809394 w 6472351"/>
              <a:gd name="connsiteY565" fmla="*/ 4545427 h 5537200"/>
              <a:gd name="connsiteX566" fmla="*/ 5826638 w 6472351"/>
              <a:gd name="connsiteY566" fmla="*/ 4550188 h 5537200"/>
              <a:gd name="connsiteX567" fmla="*/ 5675251 w 6472351"/>
              <a:gd name="connsiteY567" fmla="*/ 4646742 h 5537200"/>
              <a:gd name="connsiteX568" fmla="*/ 5709223 w 6472351"/>
              <a:gd name="connsiteY568" fmla="*/ 4603233 h 5537200"/>
              <a:gd name="connsiteX569" fmla="*/ 5809394 w 6472351"/>
              <a:gd name="connsiteY569" fmla="*/ 4545427 h 5537200"/>
              <a:gd name="connsiteX570" fmla="*/ 3749527 w 6472351"/>
              <a:gd name="connsiteY570" fmla="*/ 4540651 h 5537200"/>
              <a:gd name="connsiteX571" fmla="*/ 3725091 w 6472351"/>
              <a:gd name="connsiteY571" fmla="*/ 4559724 h 5537200"/>
              <a:gd name="connsiteX572" fmla="*/ 3749527 w 6472351"/>
              <a:gd name="connsiteY572" fmla="*/ 4540651 h 5537200"/>
              <a:gd name="connsiteX573" fmla="*/ 3588604 w 6472351"/>
              <a:gd name="connsiteY573" fmla="*/ 4535884 h 5537200"/>
              <a:gd name="connsiteX574" fmla="*/ 3544498 w 6472351"/>
              <a:gd name="connsiteY574" fmla="*/ 4559724 h 5537200"/>
              <a:gd name="connsiteX575" fmla="*/ 3588604 w 6472351"/>
              <a:gd name="connsiteY575" fmla="*/ 4535884 h 5537200"/>
              <a:gd name="connsiteX576" fmla="*/ 1194414 w 6472351"/>
              <a:gd name="connsiteY576" fmla="*/ 4535884 h 5537200"/>
              <a:gd name="connsiteX577" fmla="*/ 1184877 w 6472351"/>
              <a:gd name="connsiteY577" fmla="*/ 4550188 h 5537200"/>
              <a:gd name="connsiteX578" fmla="*/ 1209314 w 6472351"/>
              <a:gd name="connsiteY578" fmla="*/ 4554956 h 5537200"/>
              <a:gd name="connsiteX579" fmla="*/ 1194414 w 6472351"/>
              <a:gd name="connsiteY579" fmla="*/ 4535884 h 5537200"/>
              <a:gd name="connsiteX580" fmla="*/ 5045860 w 6472351"/>
              <a:gd name="connsiteY580" fmla="*/ 4521578 h 5537200"/>
              <a:gd name="connsiteX581" fmla="*/ 5016654 w 6472351"/>
              <a:gd name="connsiteY581" fmla="*/ 4526347 h 5537200"/>
              <a:gd name="connsiteX582" fmla="*/ 5021423 w 6472351"/>
              <a:gd name="connsiteY582" fmla="*/ 4569856 h 5537200"/>
              <a:gd name="connsiteX583" fmla="*/ 5050628 w 6472351"/>
              <a:gd name="connsiteY583" fmla="*/ 4526347 h 5537200"/>
              <a:gd name="connsiteX584" fmla="*/ 5045860 w 6472351"/>
              <a:gd name="connsiteY584" fmla="*/ 4521578 h 5537200"/>
              <a:gd name="connsiteX585" fmla="*/ 4734143 w 6472351"/>
              <a:gd name="connsiteY585" fmla="*/ 4521578 h 5537200"/>
              <a:gd name="connsiteX586" fmla="*/ 4695403 w 6472351"/>
              <a:gd name="connsiteY586" fmla="*/ 4550784 h 5537200"/>
              <a:gd name="connsiteX587" fmla="*/ 4734143 w 6472351"/>
              <a:gd name="connsiteY587" fmla="*/ 4521578 h 5537200"/>
              <a:gd name="connsiteX588" fmla="*/ 4592889 w 6472351"/>
              <a:gd name="connsiteY588" fmla="*/ 4521578 h 5537200"/>
              <a:gd name="connsiteX589" fmla="*/ 4592889 w 6472351"/>
              <a:gd name="connsiteY589" fmla="*/ 4540651 h 5537200"/>
              <a:gd name="connsiteX590" fmla="*/ 4592889 w 6472351"/>
              <a:gd name="connsiteY590" fmla="*/ 4521578 h 5537200"/>
              <a:gd name="connsiteX591" fmla="*/ 3793037 w 6472351"/>
              <a:gd name="connsiteY591" fmla="*/ 4516811 h 5537200"/>
              <a:gd name="connsiteX592" fmla="*/ 3754296 w 6472351"/>
              <a:gd name="connsiteY592" fmla="*/ 4540651 h 5537200"/>
              <a:gd name="connsiteX593" fmla="*/ 3793037 w 6472351"/>
              <a:gd name="connsiteY593" fmla="*/ 4516811 h 5537200"/>
              <a:gd name="connsiteX594" fmla="*/ 3552172 w 6472351"/>
              <a:gd name="connsiteY594" fmla="*/ 4500123 h 5537200"/>
              <a:gd name="connsiteX595" fmla="*/ 3534962 w 6472351"/>
              <a:gd name="connsiteY595" fmla="*/ 4501911 h 5537200"/>
              <a:gd name="connsiteX596" fmla="*/ 3539731 w 6472351"/>
              <a:gd name="connsiteY596" fmla="*/ 4535287 h 5537200"/>
              <a:gd name="connsiteX597" fmla="*/ 3568935 w 6472351"/>
              <a:gd name="connsiteY597" fmla="*/ 4520983 h 5537200"/>
              <a:gd name="connsiteX598" fmla="*/ 3568935 w 6472351"/>
              <a:gd name="connsiteY598" fmla="*/ 4501911 h 5537200"/>
              <a:gd name="connsiteX599" fmla="*/ 3552172 w 6472351"/>
              <a:gd name="connsiteY599" fmla="*/ 4500123 h 5537200"/>
              <a:gd name="connsiteX600" fmla="*/ 1307060 w 6472351"/>
              <a:gd name="connsiteY600" fmla="*/ 4497142 h 5537200"/>
              <a:gd name="connsiteX601" fmla="*/ 1316597 w 6472351"/>
              <a:gd name="connsiteY601" fmla="*/ 4511447 h 5537200"/>
              <a:gd name="connsiteX602" fmla="*/ 1336264 w 6472351"/>
              <a:gd name="connsiteY602" fmla="*/ 4497142 h 5537200"/>
              <a:gd name="connsiteX603" fmla="*/ 1307060 w 6472351"/>
              <a:gd name="connsiteY603" fmla="*/ 4497142 h 5537200"/>
              <a:gd name="connsiteX604" fmla="*/ 5187711 w 6472351"/>
              <a:gd name="connsiteY604" fmla="*/ 4496547 h 5537200"/>
              <a:gd name="connsiteX605" fmla="*/ 5216916 w 6472351"/>
              <a:gd name="connsiteY605" fmla="*/ 4510850 h 5537200"/>
              <a:gd name="connsiteX606" fmla="*/ 5212148 w 6472351"/>
              <a:gd name="connsiteY606" fmla="*/ 4525155 h 5537200"/>
              <a:gd name="connsiteX607" fmla="*/ 5227048 w 6472351"/>
              <a:gd name="connsiteY607" fmla="*/ 4520387 h 5537200"/>
              <a:gd name="connsiteX608" fmla="*/ 5207380 w 6472351"/>
              <a:gd name="connsiteY608" fmla="*/ 4549592 h 5537200"/>
              <a:gd name="connsiteX609" fmla="*/ 5178174 w 6472351"/>
              <a:gd name="connsiteY609" fmla="*/ 4540056 h 5537200"/>
              <a:gd name="connsiteX610" fmla="*/ 5187711 w 6472351"/>
              <a:gd name="connsiteY610" fmla="*/ 4516215 h 5537200"/>
              <a:gd name="connsiteX611" fmla="*/ 5158507 w 6472351"/>
              <a:gd name="connsiteY611" fmla="*/ 4540056 h 5537200"/>
              <a:gd name="connsiteX612" fmla="*/ 5187711 w 6472351"/>
              <a:gd name="connsiteY612" fmla="*/ 4496547 h 5537200"/>
              <a:gd name="connsiteX613" fmla="*/ 1057107 w 6472351"/>
              <a:gd name="connsiteY613" fmla="*/ 4495950 h 5537200"/>
              <a:gd name="connsiteX614" fmla="*/ 1073422 w 6472351"/>
              <a:gd name="connsiteY614" fmla="*/ 4497142 h 5537200"/>
              <a:gd name="connsiteX615" fmla="*/ 1078191 w 6472351"/>
              <a:gd name="connsiteY615" fmla="*/ 4501911 h 5537200"/>
              <a:gd name="connsiteX616" fmla="*/ 1063291 w 6472351"/>
              <a:gd name="connsiteY616" fmla="*/ 4511447 h 5537200"/>
              <a:gd name="connsiteX617" fmla="*/ 1048391 w 6472351"/>
              <a:gd name="connsiteY617" fmla="*/ 4501911 h 5537200"/>
              <a:gd name="connsiteX618" fmla="*/ 1057107 w 6472351"/>
              <a:gd name="connsiteY618" fmla="*/ 4495950 h 5537200"/>
              <a:gd name="connsiteX619" fmla="*/ 5772401 w 6472351"/>
              <a:gd name="connsiteY619" fmla="*/ 4478069 h 5537200"/>
              <a:gd name="connsiteX620" fmla="*/ 5796838 w 6472351"/>
              <a:gd name="connsiteY620" fmla="*/ 4497142 h 5537200"/>
              <a:gd name="connsiteX621" fmla="*/ 5772401 w 6472351"/>
              <a:gd name="connsiteY621" fmla="*/ 4540651 h 5537200"/>
              <a:gd name="connsiteX622" fmla="*/ 5675251 w 6472351"/>
              <a:gd name="connsiteY622" fmla="*/ 4600252 h 5537200"/>
              <a:gd name="connsiteX623" fmla="*/ 5646046 w 6472351"/>
              <a:gd name="connsiteY623" fmla="*/ 4590716 h 5537200"/>
              <a:gd name="connsiteX624" fmla="*/ 5572736 w 6472351"/>
              <a:gd name="connsiteY624" fmla="*/ 4662834 h 5537200"/>
              <a:gd name="connsiteX625" fmla="*/ 5509559 w 6472351"/>
              <a:gd name="connsiteY625" fmla="*/ 4715880 h 5537200"/>
              <a:gd name="connsiteX626" fmla="*/ 5494659 w 6472351"/>
              <a:gd name="connsiteY626" fmla="*/ 4686675 h 5537200"/>
              <a:gd name="connsiteX627" fmla="*/ 5396911 w 6472351"/>
              <a:gd name="connsiteY627" fmla="*/ 4730183 h 5537200"/>
              <a:gd name="connsiteX628" fmla="*/ 5430885 w 6472351"/>
              <a:gd name="connsiteY628" fmla="*/ 4667603 h 5537200"/>
              <a:gd name="connsiteX629" fmla="*/ 5392143 w 6472351"/>
              <a:gd name="connsiteY629" fmla="*/ 4681907 h 5537200"/>
              <a:gd name="connsiteX630" fmla="*/ 5430885 w 6472351"/>
              <a:gd name="connsiteY630" fmla="*/ 4658067 h 5537200"/>
              <a:gd name="connsiteX631" fmla="*/ 5450553 w 6472351"/>
              <a:gd name="connsiteY631" fmla="*/ 4624094 h 5537200"/>
              <a:gd name="connsiteX632" fmla="*/ 5470221 w 6472351"/>
              <a:gd name="connsiteY632" fmla="*/ 4624094 h 5537200"/>
              <a:gd name="connsiteX633" fmla="*/ 5470221 w 6472351"/>
              <a:gd name="connsiteY633" fmla="*/ 4643166 h 5537200"/>
              <a:gd name="connsiteX634" fmla="*/ 5445785 w 6472351"/>
              <a:gd name="connsiteY634" fmla="*/ 4696212 h 5537200"/>
              <a:gd name="connsiteX635" fmla="*/ 5533399 w 6472351"/>
              <a:gd name="connsiteY635" fmla="*/ 4618730 h 5537200"/>
              <a:gd name="connsiteX636" fmla="*/ 5601941 w 6472351"/>
              <a:gd name="connsiteY636" fmla="*/ 4575220 h 5537200"/>
              <a:gd name="connsiteX637" fmla="*/ 5626377 w 6472351"/>
              <a:gd name="connsiteY637" fmla="*/ 4589524 h 5537200"/>
              <a:gd name="connsiteX638" fmla="*/ 5646046 w 6472351"/>
              <a:gd name="connsiteY638" fmla="*/ 4560320 h 5537200"/>
              <a:gd name="connsiteX639" fmla="*/ 5646046 w 6472351"/>
              <a:gd name="connsiteY639" fmla="*/ 4574624 h 5537200"/>
              <a:gd name="connsiteX640" fmla="*/ 5655582 w 6472351"/>
              <a:gd name="connsiteY640" fmla="*/ 4579393 h 5537200"/>
              <a:gd name="connsiteX641" fmla="*/ 5772401 w 6472351"/>
              <a:gd name="connsiteY641" fmla="*/ 4478069 h 5537200"/>
              <a:gd name="connsiteX642" fmla="*/ 1043622 w 6472351"/>
              <a:gd name="connsiteY642" fmla="*/ 4473302 h 5537200"/>
              <a:gd name="connsiteX643" fmla="*/ 1009649 w 6472351"/>
              <a:gd name="connsiteY643" fmla="*/ 4497142 h 5537200"/>
              <a:gd name="connsiteX644" fmla="*/ 1043622 w 6472351"/>
              <a:gd name="connsiteY644" fmla="*/ 4473302 h 5537200"/>
              <a:gd name="connsiteX645" fmla="*/ 634792 w 6472351"/>
              <a:gd name="connsiteY645" fmla="*/ 4469947 h 5537200"/>
              <a:gd name="connsiteX646" fmla="*/ 653828 w 6472351"/>
              <a:gd name="connsiteY646" fmla="*/ 4473302 h 5537200"/>
              <a:gd name="connsiteX647" fmla="*/ 634160 w 6472351"/>
              <a:gd name="connsiteY647" fmla="*/ 4492374 h 5537200"/>
              <a:gd name="connsiteX648" fmla="*/ 615087 w 6472351"/>
              <a:gd name="connsiteY648" fmla="*/ 4530519 h 5537200"/>
              <a:gd name="connsiteX649" fmla="*/ 610319 w 6472351"/>
              <a:gd name="connsiteY649" fmla="*/ 4511447 h 5537200"/>
              <a:gd name="connsiteX650" fmla="*/ 532241 w 6472351"/>
              <a:gd name="connsiteY650" fmla="*/ 4545420 h 5537200"/>
              <a:gd name="connsiteX651" fmla="*/ 634792 w 6472351"/>
              <a:gd name="connsiteY651" fmla="*/ 4469947 h 5537200"/>
              <a:gd name="connsiteX652" fmla="*/ 868393 w 6472351"/>
              <a:gd name="connsiteY652" fmla="*/ 4458402 h 5537200"/>
              <a:gd name="connsiteX653" fmla="*/ 848726 w 6472351"/>
              <a:gd name="connsiteY653" fmla="*/ 4477474 h 5537200"/>
              <a:gd name="connsiteX654" fmla="*/ 868393 w 6472351"/>
              <a:gd name="connsiteY654" fmla="*/ 4458402 h 5537200"/>
              <a:gd name="connsiteX655" fmla="*/ 1379774 w 6472351"/>
              <a:gd name="connsiteY655" fmla="*/ 4448865 h 5537200"/>
              <a:gd name="connsiteX656" fmla="*/ 1394674 w 6472351"/>
              <a:gd name="connsiteY656" fmla="*/ 4463169 h 5537200"/>
              <a:gd name="connsiteX657" fmla="*/ 1399442 w 6472351"/>
              <a:gd name="connsiteY657" fmla="*/ 4453633 h 5537200"/>
              <a:gd name="connsiteX658" fmla="*/ 1379774 w 6472351"/>
              <a:gd name="connsiteY658" fmla="*/ 4448865 h 5537200"/>
              <a:gd name="connsiteX659" fmla="*/ 4076143 w 6472351"/>
              <a:gd name="connsiteY659" fmla="*/ 4439329 h 5537200"/>
              <a:gd name="connsiteX660" fmla="*/ 4061243 w 6472351"/>
              <a:gd name="connsiteY660" fmla="*/ 4458402 h 5537200"/>
              <a:gd name="connsiteX661" fmla="*/ 4091044 w 6472351"/>
              <a:gd name="connsiteY661" fmla="*/ 4444096 h 5537200"/>
              <a:gd name="connsiteX662" fmla="*/ 4076143 w 6472351"/>
              <a:gd name="connsiteY662" fmla="*/ 4439329 h 5537200"/>
              <a:gd name="connsiteX663" fmla="*/ 604767 w 6472351"/>
              <a:gd name="connsiteY663" fmla="*/ 4438749 h 5537200"/>
              <a:gd name="connsiteX664" fmla="*/ 613896 w 6472351"/>
              <a:gd name="connsiteY664" fmla="*/ 4452441 h 5537200"/>
              <a:gd name="connsiteX665" fmla="*/ 531049 w 6472351"/>
              <a:gd name="connsiteY665" fmla="*/ 4495950 h 5537200"/>
              <a:gd name="connsiteX666" fmla="*/ 584690 w 6472351"/>
              <a:gd name="connsiteY666" fmla="*/ 4457210 h 5537200"/>
              <a:gd name="connsiteX667" fmla="*/ 606764 w 6472351"/>
              <a:gd name="connsiteY667" fmla="*/ 4436913 h 5537200"/>
              <a:gd name="connsiteX668" fmla="*/ 604767 w 6472351"/>
              <a:gd name="connsiteY668" fmla="*/ 4438749 h 5537200"/>
              <a:gd name="connsiteX669" fmla="*/ 604359 w 6472351"/>
              <a:gd name="connsiteY669" fmla="*/ 4438137 h 5537200"/>
              <a:gd name="connsiteX670" fmla="*/ 5699091 w 6472351"/>
              <a:gd name="connsiteY670" fmla="*/ 4435157 h 5537200"/>
              <a:gd name="connsiteX671" fmla="*/ 5694323 w 6472351"/>
              <a:gd name="connsiteY671" fmla="*/ 4449461 h 5537200"/>
              <a:gd name="connsiteX672" fmla="*/ 5733064 w 6472351"/>
              <a:gd name="connsiteY672" fmla="*/ 4468533 h 5537200"/>
              <a:gd name="connsiteX673" fmla="*/ 5621013 w 6472351"/>
              <a:gd name="connsiteY673" fmla="*/ 4535884 h 5537200"/>
              <a:gd name="connsiteX674" fmla="*/ 5616245 w 6472351"/>
              <a:gd name="connsiteY674" fmla="*/ 4492374 h 5537200"/>
              <a:gd name="connsiteX675" fmla="*/ 5645449 w 6472351"/>
              <a:gd name="connsiteY675" fmla="*/ 4497142 h 5537200"/>
              <a:gd name="connsiteX676" fmla="*/ 5699091 w 6472351"/>
              <a:gd name="connsiteY676" fmla="*/ 4435157 h 5537200"/>
              <a:gd name="connsiteX677" fmla="*/ 1126468 w 6472351"/>
              <a:gd name="connsiteY677" fmla="*/ 4429793 h 5537200"/>
              <a:gd name="connsiteX678" fmla="*/ 1126468 w 6472351"/>
              <a:gd name="connsiteY678" fmla="*/ 4439329 h 5537200"/>
              <a:gd name="connsiteX679" fmla="*/ 1106799 w 6472351"/>
              <a:gd name="connsiteY679" fmla="*/ 4444096 h 5537200"/>
              <a:gd name="connsiteX680" fmla="*/ 1106799 w 6472351"/>
              <a:gd name="connsiteY680" fmla="*/ 4434560 h 5537200"/>
              <a:gd name="connsiteX681" fmla="*/ 1126468 w 6472351"/>
              <a:gd name="connsiteY681" fmla="*/ 4429793 h 5537200"/>
              <a:gd name="connsiteX682" fmla="*/ 248538 w 6472351"/>
              <a:gd name="connsiteY682" fmla="*/ 4429196 h 5537200"/>
              <a:gd name="connsiteX683" fmla="*/ 209796 w 6472351"/>
              <a:gd name="connsiteY683" fmla="*/ 4477474 h 5537200"/>
              <a:gd name="connsiteX684" fmla="*/ 200261 w 6472351"/>
              <a:gd name="connsiteY684" fmla="*/ 4463169 h 5537200"/>
              <a:gd name="connsiteX685" fmla="*/ 195492 w 6472351"/>
              <a:gd name="connsiteY685" fmla="*/ 4463169 h 5537200"/>
              <a:gd name="connsiteX686" fmla="*/ 248538 w 6472351"/>
              <a:gd name="connsiteY686" fmla="*/ 4429196 h 5537200"/>
              <a:gd name="connsiteX687" fmla="*/ 5070296 w 6472351"/>
              <a:gd name="connsiteY687" fmla="*/ 4421448 h 5537200"/>
              <a:gd name="connsiteX688" fmla="*/ 5011887 w 6472351"/>
              <a:gd name="connsiteY688" fmla="*/ 4522770 h 5537200"/>
              <a:gd name="connsiteX689" fmla="*/ 5104270 w 6472351"/>
              <a:gd name="connsiteY689" fmla="*/ 4479261 h 5537200"/>
              <a:gd name="connsiteX690" fmla="*/ 5079832 w 6472351"/>
              <a:gd name="connsiteY690" fmla="*/ 4498334 h 5537200"/>
              <a:gd name="connsiteX691" fmla="*/ 5104270 w 6472351"/>
              <a:gd name="connsiteY691" fmla="*/ 4493566 h 5537200"/>
              <a:gd name="connsiteX692" fmla="*/ 5109037 w 6472351"/>
              <a:gd name="connsiteY692" fmla="*/ 4512639 h 5537200"/>
              <a:gd name="connsiteX693" fmla="*/ 5070296 w 6472351"/>
              <a:gd name="connsiteY693" fmla="*/ 4517407 h 5537200"/>
              <a:gd name="connsiteX694" fmla="*/ 5085197 w 6472351"/>
              <a:gd name="connsiteY694" fmla="*/ 4531711 h 5537200"/>
              <a:gd name="connsiteX695" fmla="*/ 4982682 w 6472351"/>
              <a:gd name="connsiteY695" fmla="*/ 4603829 h 5537200"/>
              <a:gd name="connsiteX696" fmla="*/ 4973146 w 6472351"/>
              <a:gd name="connsiteY696" fmla="*/ 4618133 h 5537200"/>
              <a:gd name="connsiteX697" fmla="*/ 4958245 w 6472351"/>
              <a:gd name="connsiteY697" fmla="*/ 4599060 h 5537200"/>
              <a:gd name="connsiteX698" fmla="*/ 4850963 w 6472351"/>
              <a:gd name="connsiteY698" fmla="*/ 4642570 h 5537200"/>
              <a:gd name="connsiteX699" fmla="*/ 4694806 w 6472351"/>
              <a:gd name="connsiteY699" fmla="*/ 4709919 h 5537200"/>
              <a:gd name="connsiteX700" fmla="*/ 4694806 w 6472351"/>
              <a:gd name="connsiteY700" fmla="*/ 4690847 h 5537200"/>
              <a:gd name="connsiteX701" fmla="*/ 4650702 w 6472351"/>
              <a:gd name="connsiteY701" fmla="*/ 4739124 h 5537200"/>
              <a:gd name="connsiteX702" fmla="*/ 4670370 w 6472351"/>
              <a:gd name="connsiteY702" fmla="*/ 4743892 h 5537200"/>
              <a:gd name="connsiteX703" fmla="*/ 4372959 w 6472351"/>
              <a:gd name="connsiteY703" fmla="*/ 4912564 h 5537200"/>
              <a:gd name="connsiteX704" fmla="*/ 4387860 w 6472351"/>
              <a:gd name="connsiteY704" fmla="*/ 4926869 h 5537200"/>
              <a:gd name="connsiteX705" fmla="*/ 4504678 w 6472351"/>
              <a:gd name="connsiteY705" fmla="*/ 4864287 h 5537200"/>
              <a:gd name="connsiteX706" fmla="*/ 4265676 w 6472351"/>
              <a:gd name="connsiteY706" fmla="*/ 5004350 h 5537200"/>
              <a:gd name="connsiteX707" fmla="*/ 4314550 w 6472351"/>
              <a:gd name="connsiteY707" fmla="*/ 5009119 h 5537200"/>
              <a:gd name="connsiteX708" fmla="*/ 4363423 w 6472351"/>
              <a:gd name="connsiteY708" fmla="*/ 4975146 h 5537200"/>
              <a:gd name="connsiteX709" fmla="*/ 4363423 w 6472351"/>
              <a:gd name="connsiteY709" fmla="*/ 5004350 h 5537200"/>
              <a:gd name="connsiteX710" fmla="*/ 4441500 w 6472351"/>
              <a:gd name="connsiteY710" fmla="*/ 4946537 h 5537200"/>
              <a:gd name="connsiteX711" fmla="*/ 4441500 w 6472351"/>
              <a:gd name="connsiteY711" fmla="*/ 4965610 h 5537200"/>
              <a:gd name="connsiteX712" fmla="*/ 4495142 w 6472351"/>
              <a:gd name="connsiteY712" fmla="*/ 4926869 h 5537200"/>
              <a:gd name="connsiteX713" fmla="*/ 4495142 w 6472351"/>
              <a:gd name="connsiteY713" fmla="*/ 4945941 h 5537200"/>
              <a:gd name="connsiteX714" fmla="*/ 4402760 w 6472351"/>
              <a:gd name="connsiteY714" fmla="*/ 5008522 h 5537200"/>
              <a:gd name="connsiteX715" fmla="*/ 4471301 w 6472351"/>
              <a:gd name="connsiteY715" fmla="*/ 4984682 h 5537200"/>
              <a:gd name="connsiteX716" fmla="*/ 4471301 w 6472351"/>
              <a:gd name="connsiteY716" fmla="*/ 5013887 h 5537200"/>
              <a:gd name="connsiteX717" fmla="*/ 4344351 w 6472351"/>
              <a:gd name="connsiteY717" fmla="*/ 5086004 h 5537200"/>
              <a:gd name="connsiteX718" fmla="*/ 4388455 w 6472351"/>
              <a:gd name="connsiteY718" fmla="*/ 5095541 h 5537200"/>
              <a:gd name="connsiteX719" fmla="*/ 4198327 w 6472351"/>
              <a:gd name="connsiteY719" fmla="*/ 5196864 h 5537200"/>
              <a:gd name="connsiteX720" fmla="*/ 4227531 w 6472351"/>
              <a:gd name="connsiteY720" fmla="*/ 5196864 h 5537200"/>
              <a:gd name="connsiteX721" fmla="*/ 4183426 w 6472351"/>
              <a:gd name="connsiteY721" fmla="*/ 5283881 h 5537200"/>
              <a:gd name="connsiteX722" fmla="*/ 4008198 w 6472351"/>
              <a:gd name="connsiteY722" fmla="*/ 5341695 h 5537200"/>
              <a:gd name="connsiteX723" fmla="*/ 4105944 w 6472351"/>
              <a:gd name="connsiteY723" fmla="*/ 5293417 h 5537200"/>
              <a:gd name="connsiteX724" fmla="*/ 4188790 w 6472351"/>
              <a:gd name="connsiteY724" fmla="*/ 5235604 h 5537200"/>
              <a:gd name="connsiteX725" fmla="*/ 4154817 w 6472351"/>
              <a:gd name="connsiteY725" fmla="*/ 5221300 h 5537200"/>
              <a:gd name="connsiteX726" fmla="*/ 4159586 w 6472351"/>
              <a:gd name="connsiteY726" fmla="*/ 5192095 h 5537200"/>
              <a:gd name="connsiteX727" fmla="*/ 4061839 w 6472351"/>
              <a:gd name="connsiteY727" fmla="*/ 5226068 h 5537200"/>
              <a:gd name="connsiteX728" fmla="*/ 4066607 w 6472351"/>
              <a:gd name="connsiteY728" fmla="*/ 5264810 h 5537200"/>
              <a:gd name="connsiteX729" fmla="*/ 3983761 w 6472351"/>
              <a:gd name="connsiteY729" fmla="*/ 5317854 h 5537200"/>
              <a:gd name="connsiteX730" fmla="*/ 3832374 w 6472351"/>
              <a:gd name="connsiteY730" fmla="*/ 5356596 h 5537200"/>
              <a:gd name="connsiteX731" fmla="*/ 3832374 w 6472351"/>
              <a:gd name="connsiteY731" fmla="*/ 5370899 h 5537200"/>
              <a:gd name="connsiteX732" fmla="*/ 3677410 w 6472351"/>
              <a:gd name="connsiteY732" fmla="*/ 5450170 h 5537200"/>
              <a:gd name="connsiteX733" fmla="*/ 3682178 w 6472351"/>
              <a:gd name="connsiteY733" fmla="*/ 5440633 h 5537200"/>
              <a:gd name="connsiteX734" fmla="*/ 3662509 w 6472351"/>
              <a:gd name="connsiteY734" fmla="*/ 5440633 h 5537200"/>
              <a:gd name="connsiteX735" fmla="*/ 3652973 w 6472351"/>
              <a:gd name="connsiteY735" fmla="*/ 5450170 h 5537200"/>
              <a:gd name="connsiteX736" fmla="*/ 3487281 w 6472351"/>
              <a:gd name="connsiteY736" fmla="*/ 5503215 h 5537200"/>
              <a:gd name="connsiteX737" fmla="*/ 3511717 w 6472351"/>
              <a:gd name="connsiteY737" fmla="*/ 5484142 h 5537200"/>
              <a:gd name="connsiteX738" fmla="*/ 3506950 w 6472351"/>
              <a:gd name="connsiteY738" fmla="*/ 5465070 h 5537200"/>
              <a:gd name="connsiteX739" fmla="*/ 3551054 w 6472351"/>
              <a:gd name="connsiteY739" fmla="*/ 5465070 h 5537200"/>
              <a:gd name="connsiteX740" fmla="*/ 3672642 w 6472351"/>
              <a:gd name="connsiteY740" fmla="*/ 5397721 h 5537200"/>
              <a:gd name="connsiteX741" fmla="*/ 3745952 w 6472351"/>
              <a:gd name="connsiteY741" fmla="*/ 5363748 h 5537200"/>
              <a:gd name="connsiteX742" fmla="*/ 3819261 w 6472351"/>
              <a:gd name="connsiteY742" fmla="*/ 5320239 h 5537200"/>
              <a:gd name="connsiteX743" fmla="*/ 3590392 w 6472351"/>
              <a:gd name="connsiteY743" fmla="*/ 5382820 h 5537200"/>
              <a:gd name="connsiteX744" fmla="*/ 3590392 w 6472351"/>
              <a:gd name="connsiteY744" fmla="*/ 5373284 h 5537200"/>
              <a:gd name="connsiteX745" fmla="*/ 3531983 w 6472351"/>
              <a:gd name="connsiteY745" fmla="*/ 5382820 h 5537200"/>
              <a:gd name="connsiteX746" fmla="*/ 3546883 w 6472351"/>
              <a:gd name="connsiteY746" fmla="*/ 5382820 h 5537200"/>
              <a:gd name="connsiteX747" fmla="*/ 3444368 w 6472351"/>
              <a:gd name="connsiteY747" fmla="*/ 5435865 h 5537200"/>
              <a:gd name="connsiteX748" fmla="*/ 3254239 w 6472351"/>
              <a:gd name="connsiteY748" fmla="*/ 5469838 h 5537200"/>
              <a:gd name="connsiteX749" fmla="*/ 3239339 w 6472351"/>
              <a:gd name="connsiteY749" fmla="*/ 5488910 h 5537200"/>
              <a:gd name="connsiteX750" fmla="*/ 3248875 w 6472351"/>
              <a:gd name="connsiteY750" fmla="*/ 5459706 h 5537200"/>
              <a:gd name="connsiteX751" fmla="*/ 3204770 w 6472351"/>
              <a:gd name="connsiteY751" fmla="*/ 5450170 h 5537200"/>
              <a:gd name="connsiteX752" fmla="*/ 3336490 w 6472351"/>
              <a:gd name="connsiteY752" fmla="*/ 5382820 h 5537200"/>
              <a:gd name="connsiteX753" fmla="*/ 3560591 w 6472351"/>
              <a:gd name="connsiteY753" fmla="*/ 5334543 h 5537200"/>
              <a:gd name="connsiteX754" fmla="*/ 3551054 w 6472351"/>
              <a:gd name="connsiteY754" fmla="*/ 5348848 h 5537200"/>
              <a:gd name="connsiteX755" fmla="*/ 3599928 w 6472351"/>
              <a:gd name="connsiteY755" fmla="*/ 5319642 h 5537200"/>
              <a:gd name="connsiteX756" fmla="*/ 3658337 w 6472351"/>
              <a:gd name="connsiteY756" fmla="*/ 5333947 h 5537200"/>
              <a:gd name="connsiteX757" fmla="*/ 3678006 w 6472351"/>
              <a:gd name="connsiteY757" fmla="*/ 5314875 h 5537200"/>
              <a:gd name="connsiteX758" fmla="*/ 3668470 w 6472351"/>
              <a:gd name="connsiteY758" fmla="*/ 5285669 h 5537200"/>
              <a:gd name="connsiteX759" fmla="*/ 3653570 w 6472351"/>
              <a:gd name="connsiteY759" fmla="*/ 5295206 h 5537200"/>
              <a:gd name="connsiteX760" fmla="*/ 3638669 w 6472351"/>
              <a:gd name="connsiteY760" fmla="*/ 5280902 h 5537200"/>
              <a:gd name="connsiteX761" fmla="*/ 3672642 w 6472351"/>
              <a:gd name="connsiteY761" fmla="*/ 5251696 h 5537200"/>
              <a:gd name="connsiteX762" fmla="*/ 3697078 w 6472351"/>
              <a:gd name="connsiteY762" fmla="*/ 5256465 h 5537200"/>
              <a:gd name="connsiteX763" fmla="*/ 3775156 w 6472351"/>
              <a:gd name="connsiteY763" fmla="*/ 5227260 h 5537200"/>
              <a:gd name="connsiteX764" fmla="*/ 3745952 w 6472351"/>
              <a:gd name="connsiteY764" fmla="*/ 5217724 h 5537200"/>
              <a:gd name="connsiteX765" fmla="*/ 3814493 w 6472351"/>
              <a:gd name="connsiteY765" fmla="*/ 5188519 h 5537200"/>
              <a:gd name="connsiteX766" fmla="*/ 3921776 w 6472351"/>
              <a:gd name="connsiteY766" fmla="*/ 5164678 h 5537200"/>
              <a:gd name="connsiteX767" fmla="*/ 3887802 w 6472351"/>
              <a:gd name="connsiteY767" fmla="*/ 5164678 h 5537200"/>
              <a:gd name="connsiteX768" fmla="*/ 3936676 w 6472351"/>
              <a:gd name="connsiteY768" fmla="*/ 5145606 h 5537200"/>
              <a:gd name="connsiteX769" fmla="*/ 3927140 w 6472351"/>
              <a:gd name="connsiteY769" fmla="*/ 5159911 h 5537200"/>
              <a:gd name="connsiteX770" fmla="*/ 3961113 w 6472351"/>
              <a:gd name="connsiteY770" fmla="*/ 5145606 h 5537200"/>
              <a:gd name="connsiteX771" fmla="*/ 3956345 w 6472351"/>
              <a:gd name="connsiteY771" fmla="*/ 5131302 h 5537200"/>
              <a:gd name="connsiteX772" fmla="*/ 4097601 w 6472351"/>
              <a:gd name="connsiteY772" fmla="*/ 5063951 h 5537200"/>
              <a:gd name="connsiteX773" fmla="*/ 4102368 w 6472351"/>
              <a:gd name="connsiteY773" fmla="*/ 5083024 h 5537200"/>
              <a:gd name="connsiteX774" fmla="*/ 4141108 w 6472351"/>
              <a:gd name="connsiteY774" fmla="*/ 5078257 h 5537200"/>
              <a:gd name="connsiteX775" fmla="*/ 4116673 w 6472351"/>
              <a:gd name="connsiteY775" fmla="*/ 5097329 h 5537200"/>
              <a:gd name="connsiteX776" fmla="*/ 4185214 w 6472351"/>
              <a:gd name="connsiteY776" fmla="*/ 5097329 h 5537200"/>
              <a:gd name="connsiteX777" fmla="*/ 4200114 w 6472351"/>
              <a:gd name="connsiteY777" fmla="*/ 5087793 h 5537200"/>
              <a:gd name="connsiteX778" fmla="*/ 4161374 w 6472351"/>
              <a:gd name="connsiteY778" fmla="*/ 5073488 h 5537200"/>
              <a:gd name="connsiteX779" fmla="*/ 4263888 w 6472351"/>
              <a:gd name="connsiteY779" fmla="*/ 5020443 h 5537200"/>
              <a:gd name="connsiteX780" fmla="*/ 4176274 w 6472351"/>
              <a:gd name="connsiteY780" fmla="*/ 5039516 h 5537200"/>
              <a:gd name="connsiteX781" fmla="*/ 4161374 w 6472351"/>
              <a:gd name="connsiteY781" fmla="*/ 5020443 h 5537200"/>
              <a:gd name="connsiteX782" fmla="*/ 4170910 w 6472351"/>
              <a:gd name="connsiteY782" fmla="*/ 5001371 h 5537200"/>
              <a:gd name="connsiteX783" fmla="*/ 4078528 w 6472351"/>
              <a:gd name="connsiteY783" fmla="*/ 5049648 h 5537200"/>
              <a:gd name="connsiteX784" fmla="*/ 3859194 w 6472351"/>
              <a:gd name="connsiteY784" fmla="*/ 5131897 h 5537200"/>
              <a:gd name="connsiteX785" fmla="*/ 3878863 w 6472351"/>
              <a:gd name="connsiteY785" fmla="*/ 5112826 h 5537200"/>
              <a:gd name="connsiteX786" fmla="*/ 3863962 w 6472351"/>
              <a:gd name="connsiteY786" fmla="*/ 5088985 h 5537200"/>
              <a:gd name="connsiteX787" fmla="*/ 3961709 w 6472351"/>
              <a:gd name="connsiteY787" fmla="*/ 5065144 h 5537200"/>
              <a:gd name="connsiteX788" fmla="*/ 3966477 w 6472351"/>
              <a:gd name="connsiteY788" fmla="*/ 5046072 h 5537200"/>
              <a:gd name="connsiteX789" fmla="*/ 4141705 w 6472351"/>
              <a:gd name="connsiteY789" fmla="*/ 4983490 h 5537200"/>
              <a:gd name="connsiteX790" fmla="*/ 4282961 w 6472351"/>
              <a:gd name="connsiteY790" fmla="*/ 4891704 h 5537200"/>
              <a:gd name="connsiteX791" fmla="*/ 4292497 w 6472351"/>
              <a:gd name="connsiteY791" fmla="*/ 4910776 h 5537200"/>
              <a:gd name="connsiteX792" fmla="*/ 4365807 w 6472351"/>
              <a:gd name="connsiteY792" fmla="*/ 4848195 h 5537200"/>
              <a:gd name="connsiteX793" fmla="*/ 4214420 w 6472351"/>
              <a:gd name="connsiteY793" fmla="*/ 4910776 h 5537200"/>
              <a:gd name="connsiteX794" fmla="*/ 4145877 w 6472351"/>
              <a:gd name="connsiteY794" fmla="*/ 4939981 h 5537200"/>
              <a:gd name="connsiteX795" fmla="*/ 4257929 w 6472351"/>
              <a:gd name="connsiteY795" fmla="*/ 4877400 h 5537200"/>
              <a:gd name="connsiteX796" fmla="*/ 4316337 w 6472351"/>
              <a:gd name="connsiteY796" fmla="*/ 4833890 h 5537200"/>
              <a:gd name="connsiteX797" fmla="*/ 4340774 w 6472351"/>
              <a:gd name="connsiteY797" fmla="*/ 4838659 h 5537200"/>
              <a:gd name="connsiteX798" fmla="*/ 4394415 w 6472351"/>
              <a:gd name="connsiteY798" fmla="*/ 4776077 h 5537200"/>
              <a:gd name="connsiteX799" fmla="*/ 4399183 w 6472351"/>
              <a:gd name="connsiteY799" fmla="*/ 4752236 h 5537200"/>
              <a:gd name="connsiteX800" fmla="*/ 4389647 w 6472351"/>
              <a:gd name="connsiteY800" fmla="*/ 4737933 h 5537200"/>
              <a:gd name="connsiteX801" fmla="*/ 4360443 w 6472351"/>
              <a:gd name="connsiteY801" fmla="*/ 4752236 h 5537200"/>
              <a:gd name="connsiteX802" fmla="*/ 4394415 w 6472351"/>
              <a:gd name="connsiteY802" fmla="*/ 4713496 h 5537200"/>
              <a:gd name="connsiteX803" fmla="*/ 4374747 w 6472351"/>
              <a:gd name="connsiteY803" fmla="*/ 4689655 h 5537200"/>
              <a:gd name="connsiteX804" fmla="*/ 4336006 w 6472351"/>
              <a:gd name="connsiteY804" fmla="*/ 4689655 h 5537200"/>
              <a:gd name="connsiteX805" fmla="*/ 4374747 w 6472351"/>
              <a:gd name="connsiteY805" fmla="*/ 4660451 h 5537200"/>
              <a:gd name="connsiteX806" fmla="*/ 4526135 w 6472351"/>
              <a:gd name="connsiteY806" fmla="*/ 4621709 h 5537200"/>
              <a:gd name="connsiteX807" fmla="*/ 4506466 w 6472351"/>
              <a:gd name="connsiteY807" fmla="*/ 4612173 h 5537200"/>
              <a:gd name="connsiteX808" fmla="*/ 4526135 w 6472351"/>
              <a:gd name="connsiteY808" fmla="*/ 4578200 h 5537200"/>
              <a:gd name="connsiteX809" fmla="*/ 4560108 w 6472351"/>
              <a:gd name="connsiteY809" fmla="*/ 4582969 h 5537200"/>
              <a:gd name="connsiteX810" fmla="*/ 4735336 w 6472351"/>
              <a:gd name="connsiteY810" fmla="*/ 4457210 h 5537200"/>
              <a:gd name="connsiteX811" fmla="*/ 4774077 w 6472351"/>
              <a:gd name="connsiteY811" fmla="*/ 4457210 h 5537200"/>
              <a:gd name="connsiteX812" fmla="*/ 4778845 w 6472351"/>
              <a:gd name="connsiteY812" fmla="*/ 4500719 h 5537200"/>
              <a:gd name="connsiteX813" fmla="*/ 4754409 w 6472351"/>
              <a:gd name="connsiteY813" fmla="*/ 4505487 h 5537200"/>
              <a:gd name="connsiteX814" fmla="*/ 4778845 w 6472351"/>
              <a:gd name="connsiteY814" fmla="*/ 4510255 h 5537200"/>
              <a:gd name="connsiteX815" fmla="*/ 4763945 w 6472351"/>
              <a:gd name="connsiteY815" fmla="*/ 4524559 h 5537200"/>
              <a:gd name="connsiteX816" fmla="*/ 4802685 w 6472351"/>
              <a:gd name="connsiteY816" fmla="*/ 4495355 h 5537200"/>
              <a:gd name="connsiteX817" fmla="*/ 4822354 w 6472351"/>
              <a:gd name="connsiteY817" fmla="*/ 4461382 h 5537200"/>
              <a:gd name="connsiteX818" fmla="*/ 4831890 w 6472351"/>
              <a:gd name="connsiteY818" fmla="*/ 4504891 h 5537200"/>
              <a:gd name="connsiteX819" fmla="*/ 4680502 w 6472351"/>
              <a:gd name="connsiteY819" fmla="*/ 4577008 h 5537200"/>
              <a:gd name="connsiteX820" fmla="*/ 4685270 w 6472351"/>
              <a:gd name="connsiteY820" fmla="*/ 4562704 h 5537200"/>
              <a:gd name="connsiteX821" fmla="*/ 4660835 w 6472351"/>
              <a:gd name="connsiteY821" fmla="*/ 4567472 h 5537200"/>
              <a:gd name="connsiteX822" fmla="*/ 4685270 w 6472351"/>
              <a:gd name="connsiteY822" fmla="*/ 4601444 h 5537200"/>
              <a:gd name="connsiteX823" fmla="*/ 4626861 w 6472351"/>
              <a:gd name="connsiteY823" fmla="*/ 4654490 h 5537200"/>
              <a:gd name="connsiteX824" fmla="*/ 4714476 w 6472351"/>
              <a:gd name="connsiteY824" fmla="*/ 4625286 h 5537200"/>
              <a:gd name="connsiteX825" fmla="*/ 4719243 w 6472351"/>
              <a:gd name="connsiteY825" fmla="*/ 4644358 h 5537200"/>
              <a:gd name="connsiteX826" fmla="*/ 4802089 w 6472351"/>
              <a:gd name="connsiteY826" fmla="*/ 4572240 h 5537200"/>
              <a:gd name="connsiteX827" fmla="*/ 4880167 w 6472351"/>
              <a:gd name="connsiteY827" fmla="*/ 4538267 h 5537200"/>
              <a:gd name="connsiteX828" fmla="*/ 4870631 w 6472351"/>
              <a:gd name="connsiteY828" fmla="*/ 4562108 h 5537200"/>
              <a:gd name="connsiteX829" fmla="*/ 4899836 w 6472351"/>
              <a:gd name="connsiteY829" fmla="*/ 4518598 h 5537200"/>
              <a:gd name="connsiteX830" fmla="*/ 4914736 w 6472351"/>
              <a:gd name="connsiteY830" fmla="*/ 4542439 h 5537200"/>
              <a:gd name="connsiteX831" fmla="*/ 4977914 w 6472351"/>
              <a:gd name="connsiteY831" fmla="*/ 4503698 h 5537200"/>
              <a:gd name="connsiteX832" fmla="*/ 5070296 w 6472351"/>
              <a:gd name="connsiteY832" fmla="*/ 4421448 h 5537200"/>
              <a:gd name="connsiteX833" fmla="*/ 4110116 w 6472351"/>
              <a:gd name="connsiteY833" fmla="*/ 4420256 h 5537200"/>
              <a:gd name="connsiteX834" fmla="*/ 4105348 w 6472351"/>
              <a:gd name="connsiteY834" fmla="*/ 4439329 h 5537200"/>
              <a:gd name="connsiteX835" fmla="*/ 4110116 w 6472351"/>
              <a:gd name="connsiteY835" fmla="*/ 4420256 h 5537200"/>
              <a:gd name="connsiteX836" fmla="*/ 4933808 w 6472351"/>
              <a:gd name="connsiteY836" fmla="*/ 4414892 h 5537200"/>
              <a:gd name="connsiteX837" fmla="*/ 4933808 w 6472351"/>
              <a:gd name="connsiteY837" fmla="*/ 4458402 h 5537200"/>
              <a:gd name="connsiteX838" fmla="*/ 4846195 w 6472351"/>
              <a:gd name="connsiteY838" fmla="*/ 4487606 h 5537200"/>
              <a:gd name="connsiteX839" fmla="*/ 4846195 w 6472351"/>
              <a:gd name="connsiteY839" fmla="*/ 4429196 h 5537200"/>
              <a:gd name="connsiteX840" fmla="*/ 4899836 w 6472351"/>
              <a:gd name="connsiteY840" fmla="*/ 4424429 h 5537200"/>
              <a:gd name="connsiteX841" fmla="*/ 4855731 w 6472351"/>
              <a:gd name="connsiteY841" fmla="*/ 4458402 h 5537200"/>
              <a:gd name="connsiteX842" fmla="*/ 4933808 w 6472351"/>
              <a:gd name="connsiteY842" fmla="*/ 4414892 h 5537200"/>
              <a:gd name="connsiteX843" fmla="*/ 1436228 w 6472351"/>
              <a:gd name="connsiteY843" fmla="*/ 4413523 h 5537200"/>
              <a:gd name="connsiteX844" fmla="*/ 1409575 w 6472351"/>
              <a:gd name="connsiteY844" fmla="*/ 4434560 h 5537200"/>
              <a:gd name="connsiteX845" fmla="*/ 1434011 w 6472351"/>
              <a:gd name="connsiteY845" fmla="*/ 4439329 h 5537200"/>
              <a:gd name="connsiteX846" fmla="*/ 1443547 w 6472351"/>
              <a:gd name="connsiteY846" fmla="*/ 4420256 h 5537200"/>
              <a:gd name="connsiteX847" fmla="*/ 1448316 w 6472351"/>
              <a:gd name="connsiteY847" fmla="*/ 4420256 h 5537200"/>
              <a:gd name="connsiteX848" fmla="*/ 1436228 w 6472351"/>
              <a:gd name="connsiteY848" fmla="*/ 4413523 h 5537200"/>
              <a:gd name="connsiteX849" fmla="*/ 4807453 w 6472351"/>
              <a:gd name="connsiteY849" fmla="*/ 4410124 h 5537200"/>
              <a:gd name="connsiteX850" fmla="*/ 4807453 w 6472351"/>
              <a:gd name="connsiteY850" fmla="*/ 4424429 h 5537200"/>
              <a:gd name="connsiteX851" fmla="*/ 4787785 w 6472351"/>
              <a:gd name="connsiteY851" fmla="*/ 4419660 h 5537200"/>
              <a:gd name="connsiteX852" fmla="*/ 4807453 w 6472351"/>
              <a:gd name="connsiteY852" fmla="*/ 4410124 h 5537200"/>
              <a:gd name="connsiteX853" fmla="*/ 5337906 w 6472351"/>
              <a:gd name="connsiteY853" fmla="*/ 4405356 h 5537200"/>
              <a:gd name="connsiteX854" fmla="*/ 5357576 w 6472351"/>
              <a:gd name="connsiteY854" fmla="*/ 4419660 h 5537200"/>
              <a:gd name="connsiteX855" fmla="*/ 5348039 w 6472351"/>
              <a:gd name="connsiteY855" fmla="*/ 4458402 h 5537200"/>
              <a:gd name="connsiteX856" fmla="*/ 5289033 w 6472351"/>
              <a:gd name="connsiteY856" fmla="*/ 4482838 h 5537200"/>
              <a:gd name="connsiteX857" fmla="*/ 5337906 w 6472351"/>
              <a:gd name="connsiteY857" fmla="*/ 4405356 h 5537200"/>
              <a:gd name="connsiteX858" fmla="*/ 765879 w 6472351"/>
              <a:gd name="connsiteY858" fmla="*/ 4400587 h 5537200"/>
              <a:gd name="connsiteX859" fmla="*/ 697337 w 6472351"/>
              <a:gd name="connsiteY859" fmla="*/ 4444096 h 5537200"/>
              <a:gd name="connsiteX860" fmla="*/ 765879 w 6472351"/>
              <a:gd name="connsiteY860" fmla="*/ 4400587 h 5537200"/>
              <a:gd name="connsiteX861" fmla="*/ 5596577 w 6472351"/>
              <a:gd name="connsiteY861" fmla="*/ 4391051 h 5537200"/>
              <a:gd name="connsiteX862" fmla="*/ 5591808 w 6472351"/>
              <a:gd name="connsiteY862" fmla="*/ 4420256 h 5537200"/>
              <a:gd name="connsiteX863" fmla="*/ 5611477 w 6472351"/>
              <a:gd name="connsiteY863" fmla="*/ 4395820 h 5537200"/>
              <a:gd name="connsiteX864" fmla="*/ 5596577 w 6472351"/>
              <a:gd name="connsiteY864" fmla="*/ 4391051 h 5537200"/>
              <a:gd name="connsiteX865" fmla="*/ 5016654 w 6472351"/>
              <a:gd name="connsiteY865" fmla="*/ 4386284 h 5537200"/>
              <a:gd name="connsiteX866" fmla="*/ 5026191 w 6472351"/>
              <a:gd name="connsiteY866" fmla="*/ 4410124 h 5537200"/>
              <a:gd name="connsiteX867" fmla="*/ 4967782 w 6472351"/>
              <a:gd name="connsiteY867" fmla="*/ 4439329 h 5537200"/>
              <a:gd name="connsiteX868" fmla="*/ 5016654 w 6472351"/>
              <a:gd name="connsiteY868" fmla="*/ 4386284 h 5537200"/>
              <a:gd name="connsiteX869" fmla="*/ 472044 w 6472351"/>
              <a:gd name="connsiteY869" fmla="*/ 4379439 h 5537200"/>
              <a:gd name="connsiteX870" fmla="*/ 492308 w 6472351"/>
              <a:gd name="connsiteY870" fmla="*/ 4386284 h 5537200"/>
              <a:gd name="connsiteX871" fmla="*/ 429131 w 6472351"/>
              <a:gd name="connsiteY871" fmla="*/ 4434560 h 5537200"/>
              <a:gd name="connsiteX872" fmla="*/ 423767 w 6472351"/>
              <a:gd name="connsiteY872" fmla="*/ 4420256 h 5537200"/>
              <a:gd name="connsiteX873" fmla="*/ 472044 w 6472351"/>
              <a:gd name="connsiteY873" fmla="*/ 4379439 h 5537200"/>
              <a:gd name="connsiteX874" fmla="*/ 5431480 w 6472351"/>
              <a:gd name="connsiteY874" fmla="*/ 4371979 h 5537200"/>
              <a:gd name="connsiteX875" fmla="*/ 5402277 w 6472351"/>
              <a:gd name="connsiteY875" fmla="*/ 4386284 h 5537200"/>
              <a:gd name="connsiteX876" fmla="*/ 5417177 w 6472351"/>
              <a:gd name="connsiteY876" fmla="*/ 4425024 h 5537200"/>
              <a:gd name="connsiteX877" fmla="*/ 5436844 w 6472351"/>
              <a:gd name="connsiteY877" fmla="*/ 4429793 h 5537200"/>
              <a:gd name="connsiteX878" fmla="*/ 5432077 w 6472351"/>
              <a:gd name="connsiteY878" fmla="*/ 4482838 h 5537200"/>
              <a:gd name="connsiteX879" fmla="*/ 5436844 w 6472351"/>
              <a:gd name="connsiteY879" fmla="*/ 4492374 h 5537200"/>
              <a:gd name="connsiteX880" fmla="*/ 5505387 w 6472351"/>
              <a:gd name="connsiteY880" fmla="*/ 4434560 h 5537200"/>
              <a:gd name="connsiteX881" fmla="*/ 5568564 w 6472351"/>
              <a:gd name="connsiteY881" fmla="*/ 4410720 h 5537200"/>
              <a:gd name="connsiteX882" fmla="*/ 5524459 w 6472351"/>
              <a:gd name="connsiteY882" fmla="*/ 4473302 h 5537200"/>
              <a:gd name="connsiteX883" fmla="*/ 5470818 w 6472351"/>
              <a:gd name="connsiteY883" fmla="*/ 4497142 h 5537200"/>
              <a:gd name="connsiteX884" fmla="*/ 5451149 w 6472351"/>
              <a:gd name="connsiteY884" fmla="*/ 4506678 h 5537200"/>
              <a:gd name="connsiteX885" fmla="*/ 5431480 w 6472351"/>
              <a:gd name="connsiteY885" fmla="*/ 4559724 h 5537200"/>
              <a:gd name="connsiteX886" fmla="*/ 5393337 w 6472351"/>
              <a:gd name="connsiteY886" fmla="*/ 4588929 h 5537200"/>
              <a:gd name="connsiteX887" fmla="*/ 5373667 w 6472351"/>
              <a:gd name="connsiteY887" fmla="*/ 4588929 h 5537200"/>
              <a:gd name="connsiteX888" fmla="*/ 5378436 w 6472351"/>
              <a:gd name="connsiteY888" fmla="*/ 4565088 h 5537200"/>
              <a:gd name="connsiteX889" fmla="*/ 5339695 w 6472351"/>
              <a:gd name="connsiteY889" fmla="*/ 4579393 h 5537200"/>
              <a:gd name="connsiteX890" fmla="*/ 5373667 w 6472351"/>
              <a:gd name="connsiteY890" fmla="*/ 4550188 h 5537200"/>
              <a:gd name="connsiteX891" fmla="*/ 5378436 w 6472351"/>
              <a:gd name="connsiteY891" fmla="*/ 4574029 h 5537200"/>
              <a:gd name="connsiteX892" fmla="*/ 5417177 w 6472351"/>
              <a:gd name="connsiteY892" fmla="*/ 4559724 h 5537200"/>
              <a:gd name="connsiteX893" fmla="*/ 5417177 w 6472351"/>
              <a:gd name="connsiteY893" fmla="*/ 4550188 h 5537200"/>
              <a:gd name="connsiteX894" fmla="*/ 5402277 w 6472351"/>
              <a:gd name="connsiteY894" fmla="*/ 4497142 h 5537200"/>
              <a:gd name="connsiteX895" fmla="*/ 5387375 w 6472351"/>
              <a:gd name="connsiteY895" fmla="*/ 4497142 h 5537200"/>
              <a:gd name="connsiteX896" fmla="*/ 5411813 w 6472351"/>
              <a:gd name="connsiteY896" fmla="*/ 4434560 h 5537200"/>
              <a:gd name="connsiteX897" fmla="*/ 5382607 w 6472351"/>
              <a:gd name="connsiteY897" fmla="*/ 4415488 h 5537200"/>
              <a:gd name="connsiteX898" fmla="*/ 5431480 w 6472351"/>
              <a:gd name="connsiteY898" fmla="*/ 4371979 h 5537200"/>
              <a:gd name="connsiteX899" fmla="*/ 4091044 w 6472351"/>
              <a:gd name="connsiteY899" fmla="*/ 4367211 h 5537200"/>
              <a:gd name="connsiteX900" fmla="*/ 4022503 w 6472351"/>
              <a:gd name="connsiteY900" fmla="*/ 4391051 h 5537200"/>
              <a:gd name="connsiteX901" fmla="*/ 4091044 w 6472351"/>
              <a:gd name="connsiteY901" fmla="*/ 4367211 h 5537200"/>
              <a:gd name="connsiteX902" fmla="*/ 1471560 w 6472351"/>
              <a:gd name="connsiteY902" fmla="*/ 4365423 h 5537200"/>
              <a:gd name="connsiteX903" fmla="*/ 1467387 w 6472351"/>
              <a:gd name="connsiteY903" fmla="*/ 4366614 h 5537200"/>
              <a:gd name="connsiteX904" fmla="*/ 1442952 w 6472351"/>
              <a:gd name="connsiteY904" fmla="*/ 4371383 h 5537200"/>
              <a:gd name="connsiteX905" fmla="*/ 1467387 w 6472351"/>
              <a:gd name="connsiteY905" fmla="*/ 4410124 h 5537200"/>
              <a:gd name="connsiteX906" fmla="*/ 1487057 w 6472351"/>
              <a:gd name="connsiteY906" fmla="*/ 4410124 h 5537200"/>
              <a:gd name="connsiteX907" fmla="*/ 1501361 w 6472351"/>
              <a:gd name="connsiteY907" fmla="*/ 4376151 h 5537200"/>
              <a:gd name="connsiteX908" fmla="*/ 1472157 w 6472351"/>
              <a:gd name="connsiteY908" fmla="*/ 4371383 h 5537200"/>
              <a:gd name="connsiteX909" fmla="*/ 1471560 w 6472351"/>
              <a:gd name="connsiteY909" fmla="*/ 4365423 h 5537200"/>
              <a:gd name="connsiteX910" fmla="*/ 5645449 w 6472351"/>
              <a:gd name="connsiteY910" fmla="*/ 4361847 h 5537200"/>
              <a:gd name="connsiteX911" fmla="*/ 5680615 w 6472351"/>
              <a:gd name="connsiteY911" fmla="*/ 4375555 h 5537200"/>
              <a:gd name="connsiteX912" fmla="*/ 5665715 w 6472351"/>
              <a:gd name="connsiteY912" fmla="*/ 4433368 h 5537200"/>
              <a:gd name="connsiteX913" fmla="*/ 5660946 w 6472351"/>
              <a:gd name="connsiteY913" fmla="*/ 4409528 h 5537200"/>
              <a:gd name="connsiteX914" fmla="*/ 5646046 w 6472351"/>
              <a:gd name="connsiteY914" fmla="*/ 4409528 h 5537200"/>
              <a:gd name="connsiteX915" fmla="*/ 5621609 w 6472351"/>
              <a:gd name="connsiteY915" fmla="*/ 4443501 h 5537200"/>
              <a:gd name="connsiteX916" fmla="*/ 5631145 w 6472351"/>
              <a:gd name="connsiteY916" fmla="*/ 4429196 h 5537200"/>
              <a:gd name="connsiteX917" fmla="*/ 5587041 w 6472351"/>
              <a:gd name="connsiteY917" fmla="*/ 4433965 h 5537200"/>
              <a:gd name="connsiteX918" fmla="*/ 5587041 w 6472351"/>
              <a:gd name="connsiteY918" fmla="*/ 4390456 h 5537200"/>
              <a:gd name="connsiteX919" fmla="*/ 5611477 w 6472351"/>
              <a:gd name="connsiteY919" fmla="*/ 4371383 h 5537200"/>
              <a:gd name="connsiteX920" fmla="*/ 5645449 w 6472351"/>
              <a:gd name="connsiteY920" fmla="*/ 4361847 h 5537200"/>
              <a:gd name="connsiteX921" fmla="*/ 1043622 w 6472351"/>
              <a:gd name="connsiteY921" fmla="*/ 4357675 h 5537200"/>
              <a:gd name="connsiteX922" fmla="*/ 1019185 w 6472351"/>
              <a:gd name="connsiteY922" fmla="*/ 4371979 h 5537200"/>
              <a:gd name="connsiteX923" fmla="*/ 1043622 w 6472351"/>
              <a:gd name="connsiteY923" fmla="*/ 4357675 h 5537200"/>
              <a:gd name="connsiteX924" fmla="*/ 5709223 w 6472351"/>
              <a:gd name="connsiteY924" fmla="*/ 4352907 h 5537200"/>
              <a:gd name="connsiteX925" fmla="*/ 5704455 w 6472351"/>
              <a:gd name="connsiteY925" fmla="*/ 4376747 h 5537200"/>
              <a:gd name="connsiteX926" fmla="*/ 5689555 w 6472351"/>
              <a:gd name="connsiteY926" fmla="*/ 4371979 h 5537200"/>
              <a:gd name="connsiteX927" fmla="*/ 5709223 w 6472351"/>
              <a:gd name="connsiteY927" fmla="*/ 4352907 h 5537200"/>
              <a:gd name="connsiteX928" fmla="*/ 216521 w 6472351"/>
              <a:gd name="connsiteY928" fmla="*/ 4352682 h 5537200"/>
              <a:gd name="connsiteX929" fmla="*/ 229466 w 6472351"/>
              <a:gd name="connsiteY929" fmla="*/ 4357078 h 5537200"/>
              <a:gd name="connsiteX930" fmla="*/ 200261 w 6472351"/>
              <a:gd name="connsiteY930" fmla="*/ 4376151 h 5537200"/>
              <a:gd name="connsiteX931" fmla="*/ 216521 w 6472351"/>
              <a:gd name="connsiteY931" fmla="*/ 4352682 h 5537200"/>
              <a:gd name="connsiteX932" fmla="*/ 5450553 w 6472351"/>
              <a:gd name="connsiteY932" fmla="*/ 4342774 h 5537200"/>
              <a:gd name="connsiteX933" fmla="*/ 5465454 w 6472351"/>
              <a:gd name="connsiteY933" fmla="*/ 4342774 h 5537200"/>
              <a:gd name="connsiteX934" fmla="*/ 5470221 w 6472351"/>
              <a:gd name="connsiteY934" fmla="*/ 4357078 h 5537200"/>
              <a:gd name="connsiteX935" fmla="*/ 5445785 w 6472351"/>
              <a:gd name="connsiteY935" fmla="*/ 4361847 h 5537200"/>
              <a:gd name="connsiteX936" fmla="*/ 5450553 w 6472351"/>
              <a:gd name="connsiteY936" fmla="*/ 4342774 h 5537200"/>
              <a:gd name="connsiteX937" fmla="*/ 1501957 w 6472351"/>
              <a:gd name="connsiteY937" fmla="*/ 4342774 h 5537200"/>
              <a:gd name="connsiteX938" fmla="*/ 1501957 w 6472351"/>
              <a:gd name="connsiteY938" fmla="*/ 4357078 h 5537200"/>
              <a:gd name="connsiteX939" fmla="*/ 1506725 w 6472351"/>
              <a:gd name="connsiteY939" fmla="*/ 4347542 h 5537200"/>
              <a:gd name="connsiteX940" fmla="*/ 1521029 w 6472351"/>
              <a:gd name="connsiteY940" fmla="*/ 4381515 h 5537200"/>
              <a:gd name="connsiteX941" fmla="*/ 1540697 w 6472351"/>
              <a:gd name="connsiteY941" fmla="*/ 4371979 h 5537200"/>
              <a:gd name="connsiteX942" fmla="*/ 1501957 w 6472351"/>
              <a:gd name="connsiteY942" fmla="*/ 4342774 h 5537200"/>
              <a:gd name="connsiteX943" fmla="*/ 575750 w 6472351"/>
              <a:gd name="connsiteY943" fmla="*/ 4342774 h 5537200"/>
              <a:gd name="connsiteX944" fmla="*/ 585882 w 6472351"/>
              <a:gd name="connsiteY944" fmla="*/ 4371979 h 5537200"/>
              <a:gd name="connsiteX945" fmla="*/ 541778 w 6472351"/>
              <a:gd name="connsiteY945" fmla="*/ 4371979 h 5537200"/>
              <a:gd name="connsiteX946" fmla="*/ 575750 w 6472351"/>
              <a:gd name="connsiteY946" fmla="*/ 4342774 h 5537200"/>
              <a:gd name="connsiteX947" fmla="*/ 5591808 w 6472351"/>
              <a:gd name="connsiteY947" fmla="*/ 4338006 h 5537200"/>
              <a:gd name="connsiteX948" fmla="*/ 5562603 w 6472351"/>
              <a:gd name="connsiteY948" fmla="*/ 4381515 h 5537200"/>
              <a:gd name="connsiteX949" fmla="*/ 5523863 w 6472351"/>
              <a:gd name="connsiteY949" fmla="*/ 4371979 h 5537200"/>
              <a:gd name="connsiteX950" fmla="*/ 5591808 w 6472351"/>
              <a:gd name="connsiteY950" fmla="*/ 4338006 h 5537200"/>
              <a:gd name="connsiteX951" fmla="*/ 1589617 w 6472351"/>
              <a:gd name="connsiteY951" fmla="*/ 4324270 h 5537200"/>
              <a:gd name="connsiteX952" fmla="*/ 1555002 w 6472351"/>
              <a:gd name="connsiteY952" fmla="*/ 4333238 h 5537200"/>
              <a:gd name="connsiteX953" fmla="*/ 1569903 w 6472351"/>
              <a:gd name="connsiteY953" fmla="*/ 4347542 h 5537200"/>
              <a:gd name="connsiteX954" fmla="*/ 1599106 w 6472351"/>
              <a:gd name="connsiteY954" fmla="*/ 4328471 h 5537200"/>
              <a:gd name="connsiteX955" fmla="*/ 1589617 w 6472351"/>
              <a:gd name="connsiteY955" fmla="*/ 4324270 h 5537200"/>
              <a:gd name="connsiteX956" fmla="*/ 5216916 w 6472351"/>
              <a:gd name="connsiteY956" fmla="*/ 4294498 h 5537200"/>
              <a:gd name="connsiteX957" fmla="*/ 5197247 w 6472351"/>
              <a:gd name="connsiteY957" fmla="*/ 4318338 h 5537200"/>
              <a:gd name="connsiteX958" fmla="*/ 5216916 w 6472351"/>
              <a:gd name="connsiteY958" fmla="*/ 4294498 h 5537200"/>
              <a:gd name="connsiteX959" fmla="*/ 960775 w 6472351"/>
              <a:gd name="connsiteY959" fmla="*/ 4294498 h 5537200"/>
              <a:gd name="connsiteX960" fmla="*/ 931571 w 6472351"/>
              <a:gd name="connsiteY960" fmla="*/ 4308802 h 5537200"/>
              <a:gd name="connsiteX961" fmla="*/ 960775 w 6472351"/>
              <a:gd name="connsiteY961" fmla="*/ 4294498 h 5537200"/>
              <a:gd name="connsiteX962" fmla="*/ 4290113 w 6472351"/>
              <a:gd name="connsiteY962" fmla="*/ 4275425 h 5537200"/>
              <a:gd name="connsiteX963" fmla="*/ 4241240 w 6472351"/>
              <a:gd name="connsiteY963" fmla="*/ 4309398 h 5537200"/>
              <a:gd name="connsiteX964" fmla="*/ 4231704 w 6472351"/>
              <a:gd name="connsiteY964" fmla="*/ 4285557 h 5537200"/>
              <a:gd name="connsiteX965" fmla="*/ 4197731 w 6472351"/>
              <a:gd name="connsiteY965" fmla="*/ 4299862 h 5537200"/>
              <a:gd name="connsiteX966" fmla="*/ 4212631 w 6472351"/>
              <a:gd name="connsiteY966" fmla="*/ 4309398 h 5537200"/>
              <a:gd name="connsiteX967" fmla="*/ 4188194 w 6472351"/>
              <a:gd name="connsiteY967" fmla="*/ 4328471 h 5537200"/>
              <a:gd name="connsiteX968" fmla="*/ 4197731 w 6472351"/>
              <a:gd name="connsiteY968" fmla="*/ 4357675 h 5537200"/>
              <a:gd name="connsiteX969" fmla="*/ 4212631 w 6472351"/>
              <a:gd name="connsiteY969" fmla="*/ 4348139 h 5537200"/>
              <a:gd name="connsiteX970" fmla="*/ 4217399 w 6472351"/>
              <a:gd name="connsiteY970" fmla="*/ 4367211 h 5537200"/>
              <a:gd name="connsiteX971" fmla="*/ 4197731 w 6472351"/>
              <a:gd name="connsiteY971" fmla="*/ 4381515 h 5537200"/>
              <a:gd name="connsiteX972" fmla="*/ 4275809 w 6472351"/>
              <a:gd name="connsiteY972" fmla="*/ 4342774 h 5537200"/>
              <a:gd name="connsiteX973" fmla="*/ 4266272 w 6472351"/>
              <a:gd name="connsiteY973" fmla="*/ 4308802 h 5537200"/>
              <a:gd name="connsiteX974" fmla="*/ 4290709 w 6472351"/>
              <a:gd name="connsiteY974" fmla="*/ 4313569 h 5537200"/>
              <a:gd name="connsiteX975" fmla="*/ 4290113 w 6472351"/>
              <a:gd name="connsiteY975" fmla="*/ 4275425 h 5537200"/>
              <a:gd name="connsiteX976" fmla="*/ 5845711 w 6472351"/>
              <a:gd name="connsiteY976" fmla="*/ 4265292 h 5537200"/>
              <a:gd name="connsiteX977" fmla="*/ 5855843 w 6472351"/>
              <a:gd name="connsiteY977" fmla="*/ 4289729 h 5537200"/>
              <a:gd name="connsiteX978" fmla="*/ 5811738 w 6472351"/>
              <a:gd name="connsiteY978" fmla="*/ 4308802 h 5537200"/>
              <a:gd name="connsiteX979" fmla="*/ 5845711 w 6472351"/>
              <a:gd name="connsiteY979" fmla="*/ 4265292 h 5537200"/>
              <a:gd name="connsiteX980" fmla="*/ 741443 w 6472351"/>
              <a:gd name="connsiteY980" fmla="*/ 4261120 h 5537200"/>
              <a:gd name="connsiteX981" fmla="*/ 756343 w 6472351"/>
              <a:gd name="connsiteY981" fmla="*/ 4280193 h 5537200"/>
              <a:gd name="connsiteX982" fmla="*/ 741443 w 6472351"/>
              <a:gd name="connsiteY982" fmla="*/ 4280193 h 5537200"/>
              <a:gd name="connsiteX983" fmla="*/ 741443 w 6472351"/>
              <a:gd name="connsiteY983" fmla="*/ 4261120 h 5537200"/>
              <a:gd name="connsiteX984" fmla="*/ 4807453 w 6472351"/>
              <a:gd name="connsiteY984" fmla="*/ 4250989 h 5537200"/>
              <a:gd name="connsiteX985" fmla="*/ 4753812 w 6472351"/>
              <a:gd name="connsiteY985" fmla="*/ 4318338 h 5537200"/>
              <a:gd name="connsiteX986" fmla="*/ 4831890 w 6472351"/>
              <a:gd name="connsiteY986" fmla="*/ 4260525 h 5537200"/>
              <a:gd name="connsiteX987" fmla="*/ 4807453 w 6472351"/>
              <a:gd name="connsiteY987" fmla="*/ 4250989 h 5537200"/>
              <a:gd name="connsiteX988" fmla="*/ 708000 w 6472351"/>
              <a:gd name="connsiteY988" fmla="*/ 4247922 h 5537200"/>
              <a:gd name="connsiteX989" fmla="*/ 715022 w 6472351"/>
              <a:gd name="connsiteY989" fmla="*/ 4258532 h 5537200"/>
              <a:gd name="connsiteX990" fmla="*/ 643696 w 6472351"/>
              <a:gd name="connsiteY990" fmla="*/ 4299265 h 5537200"/>
              <a:gd name="connsiteX991" fmla="*/ 669026 w 6472351"/>
              <a:gd name="connsiteY991" fmla="*/ 4263579 h 5537200"/>
              <a:gd name="connsiteX992" fmla="*/ 706873 w 6472351"/>
              <a:gd name="connsiteY992" fmla="*/ 4246220 h 5537200"/>
              <a:gd name="connsiteX993" fmla="*/ 712237 w 6472351"/>
              <a:gd name="connsiteY993" fmla="*/ 4246220 h 5537200"/>
              <a:gd name="connsiteX994" fmla="*/ 708000 w 6472351"/>
              <a:gd name="connsiteY994" fmla="*/ 4247922 h 5537200"/>
              <a:gd name="connsiteX995" fmla="*/ 5416580 w 6472351"/>
              <a:gd name="connsiteY995" fmla="*/ 4236683 h 5537200"/>
              <a:gd name="connsiteX996" fmla="*/ 5460089 w 6472351"/>
              <a:gd name="connsiteY996" fmla="*/ 4304629 h 5537200"/>
              <a:gd name="connsiteX997" fmla="*/ 5421349 w 6472351"/>
              <a:gd name="connsiteY997" fmla="*/ 4352907 h 5537200"/>
              <a:gd name="connsiteX998" fmla="*/ 5382607 w 6472351"/>
              <a:gd name="connsiteY998" fmla="*/ 4270656 h 5537200"/>
              <a:gd name="connsiteX999" fmla="*/ 5416580 w 6472351"/>
              <a:gd name="connsiteY999" fmla="*/ 4236683 h 5537200"/>
              <a:gd name="connsiteX1000" fmla="*/ 1051369 w 6472351"/>
              <a:gd name="connsiteY1000" fmla="*/ 4225853 h 5537200"/>
              <a:gd name="connsiteX1001" fmla="*/ 1024549 w 6472351"/>
              <a:gd name="connsiteY1001" fmla="*/ 4246220 h 5537200"/>
              <a:gd name="connsiteX1002" fmla="*/ 970909 w 6472351"/>
              <a:gd name="connsiteY1002" fmla="*/ 4289729 h 5537200"/>
              <a:gd name="connsiteX1003" fmla="*/ 980445 w 6472351"/>
              <a:gd name="connsiteY1003" fmla="*/ 4304034 h 5537200"/>
              <a:gd name="connsiteX1004" fmla="*/ 1068654 w 6472351"/>
              <a:gd name="connsiteY1004" fmla="*/ 4227147 h 5537200"/>
              <a:gd name="connsiteX1005" fmla="*/ 1051369 w 6472351"/>
              <a:gd name="connsiteY1005" fmla="*/ 4225853 h 5537200"/>
              <a:gd name="connsiteX1006" fmla="*/ 960775 w 6472351"/>
              <a:gd name="connsiteY1006" fmla="*/ 4207479 h 5537200"/>
              <a:gd name="connsiteX1007" fmla="*/ 936339 w 6472351"/>
              <a:gd name="connsiteY1007" fmla="*/ 4236683 h 5537200"/>
              <a:gd name="connsiteX1008" fmla="*/ 960775 w 6472351"/>
              <a:gd name="connsiteY1008" fmla="*/ 4207479 h 5537200"/>
              <a:gd name="connsiteX1009" fmla="*/ 5372476 w 6472351"/>
              <a:gd name="connsiteY1009" fmla="*/ 4202711 h 5537200"/>
              <a:gd name="connsiteX1010" fmla="*/ 5279496 w 6472351"/>
              <a:gd name="connsiteY1010" fmla="*/ 4275425 h 5537200"/>
              <a:gd name="connsiteX1011" fmla="*/ 5323602 w 6472351"/>
              <a:gd name="connsiteY1011" fmla="*/ 4231916 h 5537200"/>
              <a:gd name="connsiteX1012" fmla="*/ 5357576 w 6472351"/>
              <a:gd name="connsiteY1012" fmla="*/ 4231916 h 5537200"/>
              <a:gd name="connsiteX1013" fmla="*/ 5372476 w 6472351"/>
              <a:gd name="connsiteY1013" fmla="*/ 4202711 h 5537200"/>
              <a:gd name="connsiteX1014" fmla="*/ 1014417 w 6472351"/>
              <a:gd name="connsiteY1014" fmla="*/ 4202711 h 5537200"/>
              <a:gd name="connsiteX1015" fmla="*/ 956007 w 6472351"/>
              <a:gd name="connsiteY1015" fmla="*/ 4241452 h 5537200"/>
              <a:gd name="connsiteX1016" fmla="*/ 960775 w 6472351"/>
              <a:gd name="connsiteY1016" fmla="*/ 4246220 h 5537200"/>
              <a:gd name="connsiteX1017" fmla="*/ 1014417 w 6472351"/>
              <a:gd name="connsiteY1017" fmla="*/ 4202711 h 5537200"/>
              <a:gd name="connsiteX1018" fmla="*/ 842615 w 6472351"/>
              <a:gd name="connsiteY1018" fmla="*/ 4196285 h 5537200"/>
              <a:gd name="connsiteX1019" fmla="*/ 863029 w 6472351"/>
              <a:gd name="connsiteY1019" fmla="*/ 4207479 h 5537200"/>
              <a:gd name="connsiteX1020" fmla="*/ 784952 w 6472351"/>
              <a:gd name="connsiteY1020" fmla="*/ 4236683 h 5537200"/>
              <a:gd name="connsiteX1021" fmla="*/ 842615 w 6472351"/>
              <a:gd name="connsiteY1021" fmla="*/ 4196285 h 5537200"/>
              <a:gd name="connsiteX1022" fmla="*/ 1048391 w 6472351"/>
              <a:gd name="connsiteY1022" fmla="*/ 4183638 h 5537200"/>
              <a:gd name="connsiteX1023" fmla="*/ 1028721 w 6472351"/>
              <a:gd name="connsiteY1023" fmla="*/ 4202711 h 5537200"/>
              <a:gd name="connsiteX1024" fmla="*/ 1048391 w 6472351"/>
              <a:gd name="connsiteY1024" fmla="*/ 4183638 h 5537200"/>
              <a:gd name="connsiteX1025" fmla="*/ 5402277 w 6472351"/>
              <a:gd name="connsiteY1025" fmla="*/ 4183043 h 5537200"/>
              <a:gd name="connsiteX1026" fmla="*/ 5377839 w 6472351"/>
              <a:gd name="connsiteY1026" fmla="*/ 4212247 h 5537200"/>
              <a:gd name="connsiteX1027" fmla="*/ 5402277 w 6472351"/>
              <a:gd name="connsiteY1027" fmla="*/ 4183043 h 5537200"/>
              <a:gd name="connsiteX1028" fmla="*/ 4387860 w 6472351"/>
              <a:gd name="connsiteY1028" fmla="*/ 4174102 h 5537200"/>
              <a:gd name="connsiteX1029" fmla="*/ 4363423 w 6472351"/>
              <a:gd name="connsiteY1029" fmla="*/ 4183638 h 5537200"/>
              <a:gd name="connsiteX1030" fmla="*/ 4338987 w 6472351"/>
              <a:gd name="connsiteY1030" fmla="*/ 4227147 h 5537200"/>
              <a:gd name="connsiteX1031" fmla="*/ 4348523 w 6472351"/>
              <a:gd name="connsiteY1031" fmla="*/ 4231916 h 5537200"/>
              <a:gd name="connsiteX1032" fmla="*/ 4397396 w 6472351"/>
              <a:gd name="connsiteY1032" fmla="*/ 4193174 h 5537200"/>
              <a:gd name="connsiteX1033" fmla="*/ 4387860 w 6472351"/>
              <a:gd name="connsiteY1033" fmla="*/ 4174102 h 5537200"/>
              <a:gd name="connsiteX1034" fmla="*/ 497672 w 6472351"/>
              <a:gd name="connsiteY1034" fmla="*/ 4144898 h 5537200"/>
              <a:gd name="connsiteX1035" fmla="*/ 512573 w 6472351"/>
              <a:gd name="connsiteY1035" fmla="*/ 4144898 h 5537200"/>
              <a:gd name="connsiteX1036" fmla="*/ 488136 w 6472351"/>
              <a:gd name="connsiteY1036" fmla="*/ 4163970 h 5537200"/>
              <a:gd name="connsiteX1037" fmla="*/ 497672 w 6472351"/>
              <a:gd name="connsiteY1037" fmla="*/ 4144898 h 5537200"/>
              <a:gd name="connsiteX1038" fmla="*/ 4992218 w 6472351"/>
              <a:gd name="connsiteY1038" fmla="*/ 4130593 h 5537200"/>
              <a:gd name="connsiteX1039" fmla="*/ 4963014 w 6472351"/>
              <a:gd name="connsiteY1039" fmla="*/ 4140129 h 5537200"/>
              <a:gd name="connsiteX1040" fmla="*/ 4982682 w 6472351"/>
              <a:gd name="connsiteY1040" fmla="*/ 4169334 h 5537200"/>
              <a:gd name="connsiteX1041" fmla="*/ 4992218 w 6472351"/>
              <a:gd name="connsiteY1041" fmla="*/ 4130593 h 5537200"/>
              <a:gd name="connsiteX1042" fmla="*/ 4256140 w 6472351"/>
              <a:gd name="connsiteY1042" fmla="*/ 4130593 h 5537200"/>
              <a:gd name="connsiteX1043" fmla="*/ 4217399 w 6472351"/>
              <a:gd name="connsiteY1043" fmla="*/ 4154434 h 5537200"/>
              <a:gd name="connsiteX1044" fmla="*/ 4256140 w 6472351"/>
              <a:gd name="connsiteY1044" fmla="*/ 4130593 h 5537200"/>
              <a:gd name="connsiteX1045" fmla="*/ 1068058 w 6472351"/>
              <a:gd name="connsiteY1045" fmla="*/ 4125825 h 5537200"/>
              <a:gd name="connsiteX1046" fmla="*/ 980445 w 6472351"/>
              <a:gd name="connsiteY1046" fmla="*/ 4193174 h 5537200"/>
              <a:gd name="connsiteX1047" fmla="*/ 1068058 w 6472351"/>
              <a:gd name="connsiteY1047" fmla="*/ 4125825 h 5537200"/>
              <a:gd name="connsiteX1048" fmla="*/ 4378323 w 6472351"/>
              <a:gd name="connsiteY1048" fmla="*/ 4115692 h 5537200"/>
              <a:gd name="connsiteX1049" fmla="*/ 4378323 w 6472351"/>
              <a:gd name="connsiteY1049" fmla="*/ 4139534 h 5537200"/>
              <a:gd name="connsiteX1050" fmla="*/ 4378323 w 6472351"/>
              <a:gd name="connsiteY1050" fmla="*/ 4115692 h 5537200"/>
              <a:gd name="connsiteX1051" fmla="*/ 5694323 w 6472351"/>
              <a:gd name="connsiteY1051" fmla="*/ 4110925 h 5537200"/>
              <a:gd name="connsiteX1052" fmla="*/ 5655582 w 6472351"/>
              <a:gd name="connsiteY1052" fmla="*/ 4129997 h 5537200"/>
              <a:gd name="connsiteX1053" fmla="*/ 5694323 w 6472351"/>
              <a:gd name="connsiteY1053" fmla="*/ 4110925 h 5537200"/>
              <a:gd name="connsiteX1054" fmla="*/ 4524347 w 6472351"/>
              <a:gd name="connsiteY1054" fmla="*/ 4106156 h 5537200"/>
              <a:gd name="connsiteX1055" fmla="*/ 4504678 w 6472351"/>
              <a:gd name="connsiteY1055" fmla="*/ 4149665 h 5537200"/>
              <a:gd name="connsiteX1056" fmla="*/ 4529116 w 6472351"/>
              <a:gd name="connsiteY1056" fmla="*/ 4125825 h 5537200"/>
              <a:gd name="connsiteX1057" fmla="*/ 4524347 w 6472351"/>
              <a:gd name="connsiteY1057" fmla="*/ 4106156 h 5537200"/>
              <a:gd name="connsiteX1058" fmla="*/ 890511 w 6472351"/>
              <a:gd name="connsiteY1058" fmla="*/ 4101435 h 5537200"/>
              <a:gd name="connsiteX1059" fmla="*/ 926803 w 6472351"/>
              <a:gd name="connsiteY1059" fmla="*/ 4125825 h 5537200"/>
              <a:gd name="connsiteX1060" fmla="*/ 868393 w 6472351"/>
              <a:gd name="connsiteY1060" fmla="*/ 4140129 h 5537200"/>
              <a:gd name="connsiteX1061" fmla="*/ 873162 w 6472351"/>
              <a:gd name="connsiteY1061" fmla="*/ 4106753 h 5537200"/>
              <a:gd name="connsiteX1062" fmla="*/ 890511 w 6472351"/>
              <a:gd name="connsiteY1062" fmla="*/ 4101435 h 5537200"/>
              <a:gd name="connsiteX1063" fmla="*/ 4714476 w 6472351"/>
              <a:gd name="connsiteY1063" fmla="*/ 4091852 h 5537200"/>
              <a:gd name="connsiteX1064" fmla="*/ 4728780 w 6472351"/>
              <a:gd name="connsiteY1064" fmla="*/ 4101388 h 5537200"/>
              <a:gd name="connsiteX1065" fmla="*/ 4699575 w 6472351"/>
              <a:gd name="connsiteY1065" fmla="*/ 4120461 h 5537200"/>
              <a:gd name="connsiteX1066" fmla="*/ 4690039 w 6472351"/>
              <a:gd name="connsiteY1066" fmla="*/ 4101388 h 5537200"/>
              <a:gd name="connsiteX1067" fmla="*/ 4714476 w 6472351"/>
              <a:gd name="connsiteY1067" fmla="*/ 4091852 h 5537200"/>
              <a:gd name="connsiteX1068" fmla="*/ 541778 w 6472351"/>
              <a:gd name="connsiteY1068" fmla="*/ 4091852 h 5537200"/>
              <a:gd name="connsiteX1069" fmla="*/ 512573 w 6472351"/>
              <a:gd name="connsiteY1069" fmla="*/ 4115692 h 5537200"/>
              <a:gd name="connsiteX1070" fmla="*/ 541778 w 6472351"/>
              <a:gd name="connsiteY1070" fmla="*/ 4091852 h 5537200"/>
              <a:gd name="connsiteX1071" fmla="*/ 5397508 w 6472351"/>
              <a:gd name="connsiteY1071" fmla="*/ 4087084 h 5537200"/>
              <a:gd name="connsiteX1072" fmla="*/ 5373071 w 6472351"/>
              <a:gd name="connsiteY1072" fmla="*/ 4116289 h 5537200"/>
              <a:gd name="connsiteX1073" fmla="*/ 5353403 w 6472351"/>
              <a:gd name="connsiteY1073" fmla="*/ 4130593 h 5537200"/>
              <a:gd name="connsiteX1074" fmla="*/ 5368303 w 6472351"/>
              <a:gd name="connsiteY1074" fmla="*/ 4116289 h 5537200"/>
              <a:gd name="connsiteX1075" fmla="*/ 5343867 w 6472351"/>
              <a:gd name="connsiteY1075" fmla="*/ 4140129 h 5537200"/>
              <a:gd name="connsiteX1076" fmla="*/ 5319430 w 6472351"/>
              <a:gd name="connsiteY1076" fmla="*/ 4130593 h 5537200"/>
              <a:gd name="connsiteX1077" fmla="*/ 5324199 w 6472351"/>
              <a:gd name="connsiteY1077" fmla="*/ 4154434 h 5537200"/>
              <a:gd name="connsiteX1078" fmla="*/ 5352807 w 6472351"/>
              <a:gd name="connsiteY1078" fmla="*/ 4184235 h 5537200"/>
              <a:gd name="connsiteX1079" fmla="*/ 5421349 w 6472351"/>
              <a:gd name="connsiteY1079" fmla="*/ 4150262 h 5537200"/>
              <a:gd name="connsiteX1080" fmla="*/ 5416580 w 6472351"/>
              <a:gd name="connsiteY1080" fmla="*/ 4116289 h 5537200"/>
              <a:gd name="connsiteX1081" fmla="*/ 5377839 w 6472351"/>
              <a:gd name="connsiteY1081" fmla="*/ 4116289 h 5537200"/>
              <a:gd name="connsiteX1082" fmla="*/ 5397508 w 6472351"/>
              <a:gd name="connsiteY1082" fmla="*/ 4087084 h 5537200"/>
              <a:gd name="connsiteX1083" fmla="*/ 5104865 w 6472351"/>
              <a:gd name="connsiteY1083" fmla="*/ 4082316 h 5537200"/>
              <a:gd name="connsiteX1084" fmla="*/ 5080428 w 6472351"/>
              <a:gd name="connsiteY1084" fmla="*/ 4125825 h 5537200"/>
              <a:gd name="connsiteX1085" fmla="*/ 5114401 w 6472351"/>
              <a:gd name="connsiteY1085" fmla="*/ 4135361 h 5537200"/>
              <a:gd name="connsiteX1086" fmla="*/ 5104865 w 6472351"/>
              <a:gd name="connsiteY1086" fmla="*/ 4082316 h 5537200"/>
              <a:gd name="connsiteX1087" fmla="*/ 5430289 w 6472351"/>
              <a:gd name="connsiteY1087" fmla="*/ 4058475 h 5537200"/>
              <a:gd name="connsiteX1088" fmla="*/ 5405852 w 6472351"/>
              <a:gd name="connsiteY1088" fmla="*/ 4092448 h 5537200"/>
              <a:gd name="connsiteX1089" fmla="*/ 5420752 w 6472351"/>
              <a:gd name="connsiteY1089" fmla="*/ 4116289 h 5537200"/>
              <a:gd name="connsiteX1090" fmla="*/ 5445189 w 6472351"/>
              <a:gd name="connsiteY1090" fmla="*/ 4116289 h 5537200"/>
              <a:gd name="connsiteX1091" fmla="*/ 5449957 w 6472351"/>
              <a:gd name="connsiteY1091" fmla="*/ 4130593 h 5537200"/>
              <a:gd name="connsiteX1092" fmla="*/ 5430289 w 6472351"/>
              <a:gd name="connsiteY1092" fmla="*/ 4121057 h 5537200"/>
              <a:gd name="connsiteX1093" fmla="*/ 5474393 w 6472351"/>
              <a:gd name="connsiteY1093" fmla="*/ 4130593 h 5537200"/>
              <a:gd name="connsiteX1094" fmla="*/ 5464857 w 6472351"/>
              <a:gd name="connsiteY1094" fmla="*/ 4149665 h 5537200"/>
              <a:gd name="connsiteX1095" fmla="*/ 5518499 w 6472351"/>
              <a:gd name="connsiteY1095" fmla="*/ 4135361 h 5537200"/>
              <a:gd name="connsiteX1096" fmla="*/ 5533399 w 6472351"/>
              <a:gd name="connsiteY1096" fmla="*/ 4140129 h 5537200"/>
              <a:gd name="connsiteX1097" fmla="*/ 5533399 w 6472351"/>
              <a:gd name="connsiteY1097" fmla="*/ 4163970 h 5537200"/>
              <a:gd name="connsiteX1098" fmla="*/ 5250889 w 6472351"/>
              <a:gd name="connsiteY1098" fmla="*/ 4342774 h 5537200"/>
              <a:gd name="connsiteX1099" fmla="*/ 5255656 w 6472351"/>
              <a:gd name="connsiteY1099" fmla="*/ 4366614 h 5537200"/>
              <a:gd name="connsiteX1100" fmla="*/ 5284862 w 6472351"/>
              <a:gd name="connsiteY1100" fmla="*/ 4357078 h 5537200"/>
              <a:gd name="connsiteX1101" fmla="*/ 5323602 w 6472351"/>
              <a:gd name="connsiteY1101" fmla="*/ 4294498 h 5537200"/>
              <a:gd name="connsiteX1102" fmla="*/ 5343270 w 6472351"/>
              <a:gd name="connsiteY1102" fmla="*/ 4308802 h 5537200"/>
              <a:gd name="connsiteX1103" fmla="*/ 5348039 w 6472351"/>
              <a:gd name="connsiteY1103" fmla="*/ 4332642 h 5537200"/>
              <a:gd name="connsiteX1104" fmla="*/ 5333138 w 6472351"/>
              <a:gd name="connsiteY1104" fmla="*/ 4356483 h 5537200"/>
              <a:gd name="connsiteX1105" fmla="*/ 5348039 w 6472351"/>
              <a:gd name="connsiteY1105" fmla="*/ 4370787 h 5537200"/>
              <a:gd name="connsiteX1106" fmla="*/ 5245525 w 6472351"/>
              <a:gd name="connsiteY1106" fmla="*/ 4453037 h 5537200"/>
              <a:gd name="connsiteX1107" fmla="*/ 5274729 w 6472351"/>
              <a:gd name="connsiteY1107" fmla="*/ 4385687 h 5537200"/>
              <a:gd name="connsiteX1108" fmla="*/ 5216320 w 6472351"/>
              <a:gd name="connsiteY1108" fmla="*/ 4463169 h 5537200"/>
              <a:gd name="connsiteX1109" fmla="*/ 5206783 w 6472351"/>
              <a:gd name="connsiteY1109" fmla="*/ 4497142 h 5537200"/>
              <a:gd name="connsiteX1110" fmla="*/ 5177579 w 6472351"/>
              <a:gd name="connsiteY1110" fmla="*/ 4497142 h 5537200"/>
              <a:gd name="connsiteX1111" fmla="*/ 5157910 w 6472351"/>
              <a:gd name="connsiteY1111" fmla="*/ 4473302 h 5537200"/>
              <a:gd name="connsiteX1112" fmla="*/ 5123937 w 6472351"/>
              <a:gd name="connsiteY1112" fmla="*/ 4497142 h 5537200"/>
              <a:gd name="connsiteX1113" fmla="*/ 5187711 w 6472351"/>
              <a:gd name="connsiteY1113" fmla="*/ 4411316 h 5537200"/>
              <a:gd name="connsiteX1114" fmla="*/ 5148971 w 6472351"/>
              <a:gd name="connsiteY1114" fmla="*/ 4372575 h 5537200"/>
              <a:gd name="connsiteX1115" fmla="*/ 5173407 w 6472351"/>
              <a:gd name="connsiteY1115" fmla="*/ 4329066 h 5537200"/>
              <a:gd name="connsiteX1116" fmla="*/ 5158507 w 6472351"/>
              <a:gd name="connsiteY1116" fmla="*/ 4319530 h 5537200"/>
              <a:gd name="connsiteX1117" fmla="*/ 5197247 w 6472351"/>
              <a:gd name="connsiteY1117" fmla="*/ 4290325 h 5537200"/>
              <a:gd name="connsiteX1118" fmla="*/ 5192479 w 6472351"/>
              <a:gd name="connsiteY1118" fmla="*/ 4246816 h 5537200"/>
              <a:gd name="connsiteX1119" fmla="*/ 5202015 w 6472351"/>
              <a:gd name="connsiteY1119" fmla="*/ 4280789 h 5537200"/>
              <a:gd name="connsiteX1120" fmla="*/ 5260425 w 6472351"/>
              <a:gd name="connsiteY1120" fmla="*/ 4193771 h 5537200"/>
              <a:gd name="connsiteX1121" fmla="*/ 5269960 w 6472351"/>
              <a:gd name="connsiteY1121" fmla="*/ 4184235 h 5537200"/>
              <a:gd name="connsiteX1122" fmla="*/ 5284862 w 6472351"/>
              <a:gd name="connsiteY1122" fmla="*/ 4227744 h 5537200"/>
              <a:gd name="connsiteX1123" fmla="*/ 5338503 w 6472351"/>
              <a:gd name="connsiteY1123" fmla="*/ 4193771 h 5537200"/>
              <a:gd name="connsiteX1124" fmla="*/ 5323602 w 6472351"/>
              <a:gd name="connsiteY1124" fmla="*/ 4184235 h 5537200"/>
              <a:gd name="connsiteX1125" fmla="*/ 5299166 w 6472351"/>
              <a:gd name="connsiteY1125" fmla="*/ 4174698 h 5537200"/>
              <a:gd name="connsiteX1126" fmla="*/ 5284265 w 6472351"/>
              <a:gd name="connsiteY1126" fmla="*/ 4145493 h 5537200"/>
              <a:gd name="connsiteX1127" fmla="*/ 5347442 w 6472351"/>
              <a:gd name="connsiteY1127" fmla="*/ 4101984 h 5537200"/>
              <a:gd name="connsiteX1128" fmla="*/ 5342675 w 6472351"/>
              <a:gd name="connsiteY1128" fmla="*/ 4072780 h 5537200"/>
              <a:gd name="connsiteX1129" fmla="*/ 5430289 w 6472351"/>
              <a:gd name="connsiteY1129" fmla="*/ 4058475 h 5537200"/>
              <a:gd name="connsiteX1130" fmla="*/ 5445785 w 6472351"/>
              <a:gd name="connsiteY1130" fmla="*/ 4048343 h 5537200"/>
              <a:gd name="connsiteX1131" fmla="*/ 5450553 w 6472351"/>
              <a:gd name="connsiteY1131" fmla="*/ 4048343 h 5537200"/>
              <a:gd name="connsiteX1132" fmla="*/ 5445785 w 6472351"/>
              <a:gd name="connsiteY1132" fmla="*/ 4057879 h 5537200"/>
              <a:gd name="connsiteX1133" fmla="*/ 5162679 w 6472351"/>
              <a:gd name="connsiteY1133" fmla="*/ 4048343 h 5537200"/>
              <a:gd name="connsiteX1134" fmla="*/ 5153143 w 6472351"/>
              <a:gd name="connsiteY1134" fmla="*/ 4067416 h 5537200"/>
              <a:gd name="connsiteX1135" fmla="*/ 5162679 w 6472351"/>
              <a:gd name="connsiteY1135" fmla="*/ 4048343 h 5537200"/>
              <a:gd name="connsiteX1136" fmla="*/ 726542 w 6472351"/>
              <a:gd name="connsiteY1136" fmla="*/ 4043575 h 5537200"/>
              <a:gd name="connsiteX1137" fmla="*/ 633563 w 6472351"/>
              <a:gd name="connsiteY1137" fmla="*/ 4106156 h 5537200"/>
              <a:gd name="connsiteX1138" fmla="*/ 648463 w 6472351"/>
              <a:gd name="connsiteY1138" fmla="*/ 4115692 h 5537200"/>
              <a:gd name="connsiteX1139" fmla="*/ 453567 w 6472351"/>
              <a:gd name="connsiteY1139" fmla="*/ 4221783 h 5537200"/>
              <a:gd name="connsiteX1140" fmla="*/ 599591 w 6472351"/>
              <a:gd name="connsiteY1140" fmla="*/ 4101388 h 5537200"/>
              <a:gd name="connsiteX1141" fmla="*/ 628796 w 6472351"/>
              <a:gd name="connsiteY1141" fmla="*/ 4106156 h 5537200"/>
              <a:gd name="connsiteX1142" fmla="*/ 726542 w 6472351"/>
              <a:gd name="connsiteY1142" fmla="*/ 4043575 h 5537200"/>
              <a:gd name="connsiteX1143" fmla="*/ 1189645 w 6472351"/>
              <a:gd name="connsiteY1143" fmla="*/ 4034038 h 5537200"/>
              <a:gd name="connsiteX1144" fmla="*/ 1111568 w 6472351"/>
              <a:gd name="connsiteY1144" fmla="*/ 4082316 h 5537200"/>
              <a:gd name="connsiteX1145" fmla="*/ 1160441 w 6472351"/>
              <a:gd name="connsiteY1145" fmla="*/ 4077547 h 5537200"/>
              <a:gd name="connsiteX1146" fmla="*/ 1189645 w 6472351"/>
              <a:gd name="connsiteY1146" fmla="*/ 4034038 h 5537200"/>
              <a:gd name="connsiteX1147" fmla="*/ 4382495 w 6472351"/>
              <a:gd name="connsiteY1147" fmla="*/ 4033443 h 5537200"/>
              <a:gd name="connsiteX1148" fmla="*/ 4362827 w 6472351"/>
              <a:gd name="connsiteY1148" fmla="*/ 4038210 h 5537200"/>
              <a:gd name="connsiteX1149" fmla="*/ 4358059 w 6472351"/>
              <a:gd name="connsiteY1149" fmla="*/ 4076952 h 5537200"/>
              <a:gd name="connsiteX1150" fmla="*/ 4324086 w 6472351"/>
              <a:gd name="connsiteY1150" fmla="*/ 4096025 h 5537200"/>
              <a:gd name="connsiteX1151" fmla="*/ 4319317 w 6472351"/>
              <a:gd name="connsiteY1151" fmla="*/ 4081719 h 5537200"/>
              <a:gd name="connsiteX1152" fmla="*/ 4314550 w 6472351"/>
              <a:gd name="connsiteY1152" fmla="*/ 4115692 h 5537200"/>
              <a:gd name="connsiteX1153" fmla="*/ 4328853 w 6472351"/>
              <a:gd name="connsiteY1153" fmla="*/ 4129997 h 5537200"/>
              <a:gd name="connsiteX1154" fmla="*/ 4382495 w 6472351"/>
              <a:gd name="connsiteY1154" fmla="*/ 4081719 h 5537200"/>
              <a:gd name="connsiteX1155" fmla="*/ 4382495 w 6472351"/>
              <a:gd name="connsiteY1155" fmla="*/ 4033443 h 5537200"/>
              <a:gd name="connsiteX1156" fmla="*/ 814752 w 6472351"/>
              <a:gd name="connsiteY1156" fmla="*/ 4019734 h 5537200"/>
              <a:gd name="connsiteX1157" fmla="*/ 805216 w 6472351"/>
              <a:gd name="connsiteY1157" fmla="*/ 4043575 h 5537200"/>
              <a:gd name="connsiteX1158" fmla="*/ 780780 w 6472351"/>
              <a:gd name="connsiteY1158" fmla="*/ 4043575 h 5537200"/>
              <a:gd name="connsiteX1159" fmla="*/ 814752 w 6472351"/>
              <a:gd name="connsiteY1159" fmla="*/ 4019734 h 5537200"/>
              <a:gd name="connsiteX1160" fmla="*/ 4397396 w 6472351"/>
              <a:gd name="connsiteY1160" fmla="*/ 4010198 h 5537200"/>
              <a:gd name="connsiteX1161" fmla="*/ 4392627 w 6472351"/>
              <a:gd name="connsiteY1161" fmla="*/ 4024502 h 5537200"/>
              <a:gd name="connsiteX1162" fmla="*/ 4417064 w 6472351"/>
              <a:gd name="connsiteY1162" fmla="*/ 4010198 h 5537200"/>
              <a:gd name="connsiteX1163" fmla="*/ 4397396 w 6472351"/>
              <a:gd name="connsiteY1163" fmla="*/ 4010198 h 5537200"/>
              <a:gd name="connsiteX1164" fmla="*/ 5908889 w 6472351"/>
              <a:gd name="connsiteY1164" fmla="*/ 4004834 h 5537200"/>
              <a:gd name="connsiteX1165" fmla="*/ 5860015 w 6472351"/>
              <a:gd name="connsiteY1165" fmla="*/ 4038807 h 5537200"/>
              <a:gd name="connsiteX1166" fmla="*/ 5908889 w 6472351"/>
              <a:gd name="connsiteY1166" fmla="*/ 4004834 h 5537200"/>
              <a:gd name="connsiteX1167" fmla="*/ 4967782 w 6472351"/>
              <a:gd name="connsiteY1167" fmla="*/ 4000662 h 5537200"/>
              <a:gd name="connsiteX1168" fmla="*/ 4967782 w 6472351"/>
              <a:gd name="connsiteY1168" fmla="*/ 4019734 h 5537200"/>
              <a:gd name="connsiteX1169" fmla="*/ 4933808 w 6472351"/>
              <a:gd name="connsiteY1169" fmla="*/ 4043575 h 5537200"/>
              <a:gd name="connsiteX1170" fmla="*/ 4967782 w 6472351"/>
              <a:gd name="connsiteY1170" fmla="*/ 4000662 h 5537200"/>
              <a:gd name="connsiteX1171" fmla="*/ 638332 w 6472351"/>
              <a:gd name="connsiteY1171" fmla="*/ 3990529 h 5537200"/>
              <a:gd name="connsiteX1172" fmla="*/ 662768 w 6472351"/>
              <a:gd name="connsiteY1172" fmla="*/ 3995298 h 5537200"/>
              <a:gd name="connsiteX1173" fmla="*/ 653232 w 6472351"/>
              <a:gd name="connsiteY1173" fmla="*/ 4000065 h 5537200"/>
              <a:gd name="connsiteX1174" fmla="*/ 590054 w 6472351"/>
              <a:gd name="connsiteY1174" fmla="*/ 4048343 h 5537200"/>
              <a:gd name="connsiteX1175" fmla="*/ 526877 w 6472351"/>
              <a:gd name="connsiteY1175" fmla="*/ 4072183 h 5537200"/>
              <a:gd name="connsiteX1176" fmla="*/ 570981 w 6472351"/>
              <a:gd name="connsiteY1176" fmla="*/ 4053111 h 5537200"/>
              <a:gd name="connsiteX1177" fmla="*/ 638332 w 6472351"/>
              <a:gd name="connsiteY1177" fmla="*/ 3990529 h 5537200"/>
              <a:gd name="connsiteX1178" fmla="*/ 5343270 w 6472351"/>
              <a:gd name="connsiteY1178" fmla="*/ 3985762 h 5537200"/>
              <a:gd name="connsiteX1179" fmla="*/ 5343270 w 6472351"/>
              <a:gd name="connsiteY1179" fmla="*/ 4000065 h 5537200"/>
              <a:gd name="connsiteX1180" fmla="*/ 5323602 w 6472351"/>
              <a:gd name="connsiteY1180" fmla="*/ 3995298 h 5537200"/>
              <a:gd name="connsiteX1181" fmla="*/ 5343270 w 6472351"/>
              <a:gd name="connsiteY1181" fmla="*/ 3990529 h 5537200"/>
              <a:gd name="connsiteX1182" fmla="*/ 5343270 w 6472351"/>
              <a:gd name="connsiteY1182" fmla="*/ 3985762 h 5537200"/>
              <a:gd name="connsiteX1183" fmla="*/ 4942628 w 6472351"/>
              <a:gd name="connsiteY1183" fmla="*/ 3980696 h 5537200"/>
              <a:gd name="connsiteX1184" fmla="*/ 4953477 w 6472351"/>
              <a:gd name="connsiteY1184" fmla="*/ 3985762 h 5537200"/>
              <a:gd name="connsiteX1185" fmla="*/ 4924272 w 6472351"/>
              <a:gd name="connsiteY1185" fmla="*/ 4004834 h 5537200"/>
              <a:gd name="connsiteX1186" fmla="*/ 4942628 w 6472351"/>
              <a:gd name="connsiteY1186" fmla="*/ 3980696 h 5537200"/>
              <a:gd name="connsiteX1187" fmla="*/ 5538763 w 6472351"/>
              <a:gd name="connsiteY1187" fmla="*/ 3976225 h 5537200"/>
              <a:gd name="connsiteX1188" fmla="*/ 5548300 w 6472351"/>
              <a:gd name="connsiteY1188" fmla="*/ 3985762 h 5537200"/>
              <a:gd name="connsiteX1189" fmla="*/ 5538763 w 6472351"/>
              <a:gd name="connsiteY1189" fmla="*/ 4009602 h 5537200"/>
              <a:gd name="connsiteX1190" fmla="*/ 5480354 w 6472351"/>
              <a:gd name="connsiteY1190" fmla="*/ 4048343 h 5537200"/>
              <a:gd name="connsiteX1191" fmla="*/ 5451149 w 6472351"/>
              <a:gd name="connsiteY1191" fmla="*/ 4048343 h 5537200"/>
              <a:gd name="connsiteX1192" fmla="*/ 5538763 w 6472351"/>
              <a:gd name="connsiteY1192" fmla="*/ 3976225 h 5537200"/>
              <a:gd name="connsiteX1193" fmla="*/ 4831294 w 6472351"/>
              <a:gd name="connsiteY1193" fmla="*/ 3976225 h 5537200"/>
              <a:gd name="connsiteX1194" fmla="*/ 4836659 w 6472351"/>
              <a:gd name="connsiteY1194" fmla="*/ 4000065 h 5537200"/>
              <a:gd name="connsiteX1195" fmla="*/ 4821758 w 6472351"/>
              <a:gd name="connsiteY1195" fmla="*/ 3990529 h 5537200"/>
              <a:gd name="connsiteX1196" fmla="*/ 4831294 w 6472351"/>
              <a:gd name="connsiteY1196" fmla="*/ 3976225 h 5537200"/>
              <a:gd name="connsiteX1197" fmla="*/ 4524347 w 6472351"/>
              <a:gd name="connsiteY1197" fmla="*/ 3976225 h 5537200"/>
              <a:gd name="connsiteX1198" fmla="*/ 4519579 w 6472351"/>
              <a:gd name="connsiteY1198" fmla="*/ 4019734 h 5537200"/>
              <a:gd name="connsiteX1199" fmla="*/ 4524347 w 6472351"/>
              <a:gd name="connsiteY1199" fmla="*/ 3976225 h 5537200"/>
              <a:gd name="connsiteX1200" fmla="*/ 1180109 w 6472351"/>
              <a:gd name="connsiteY1200" fmla="*/ 3966093 h 5537200"/>
              <a:gd name="connsiteX1201" fmla="*/ 1116932 w 6472351"/>
              <a:gd name="connsiteY1201" fmla="*/ 4023906 h 5537200"/>
              <a:gd name="connsiteX1202" fmla="*/ 1180109 w 6472351"/>
              <a:gd name="connsiteY1202" fmla="*/ 3966093 h 5537200"/>
              <a:gd name="connsiteX1203" fmla="*/ 5635913 w 6472351"/>
              <a:gd name="connsiteY1203" fmla="*/ 3961325 h 5537200"/>
              <a:gd name="connsiteX1204" fmla="*/ 5640682 w 6472351"/>
              <a:gd name="connsiteY1204" fmla="*/ 3985165 h 5537200"/>
              <a:gd name="connsiteX1205" fmla="*/ 5635913 w 6472351"/>
              <a:gd name="connsiteY1205" fmla="*/ 3961325 h 5537200"/>
              <a:gd name="connsiteX1206" fmla="*/ 5060760 w 6472351"/>
              <a:gd name="connsiteY1206" fmla="*/ 3961325 h 5537200"/>
              <a:gd name="connsiteX1207" fmla="*/ 5060760 w 6472351"/>
              <a:gd name="connsiteY1207" fmla="*/ 3985165 h 5537200"/>
              <a:gd name="connsiteX1208" fmla="*/ 5070296 w 6472351"/>
              <a:gd name="connsiteY1208" fmla="*/ 3966093 h 5537200"/>
              <a:gd name="connsiteX1209" fmla="*/ 5060760 w 6472351"/>
              <a:gd name="connsiteY1209" fmla="*/ 3961325 h 5537200"/>
              <a:gd name="connsiteX1210" fmla="*/ 5202015 w 6472351"/>
              <a:gd name="connsiteY1210" fmla="*/ 3957153 h 5537200"/>
              <a:gd name="connsiteX1211" fmla="*/ 5182347 w 6472351"/>
              <a:gd name="connsiteY1211" fmla="*/ 3971458 h 5537200"/>
              <a:gd name="connsiteX1212" fmla="*/ 5197247 w 6472351"/>
              <a:gd name="connsiteY1212" fmla="*/ 3976225 h 5537200"/>
              <a:gd name="connsiteX1213" fmla="*/ 5202015 w 6472351"/>
              <a:gd name="connsiteY1213" fmla="*/ 3957153 h 5537200"/>
              <a:gd name="connsiteX1214" fmla="*/ 1146062 w 6472351"/>
              <a:gd name="connsiteY1214" fmla="*/ 3953847 h 5537200"/>
              <a:gd name="connsiteX1215" fmla="*/ 1087726 w 6472351"/>
              <a:gd name="connsiteY1215" fmla="*/ 3976225 h 5537200"/>
              <a:gd name="connsiteX1216" fmla="*/ 1102628 w 6472351"/>
              <a:gd name="connsiteY1216" fmla="*/ 3991125 h 5537200"/>
              <a:gd name="connsiteX1217" fmla="*/ 1165805 w 6472351"/>
              <a:gd name="connsiteY1217" fmla="*/ 3957153 h 5537200"/>
              <a:gd name="connsiteX1218" fmla="*/ 1146062 w 6472351"/>
              <a:gd name="connsiteY1218" fmla="*/ 3953847 h 5537200"/>
              <a:gd name="connsiteX1219" fmla="*/ 4694806 w 6472351"/>
              <a:gd name="connsiteY1219" fmla="*/ 3937485 h 5537200"/>
              <a:gd name="connsiteX1220" fmla="*/ 4714476 w 6472351"/>
              <a:gd name="connsiteY1220" fmla="*/ 3961921 h 5537200"/>
              <a:gd name="connsiteX1221" fmla="*/ 4690039 w 6472351"/>
              <a:gd name="connsiteY1221" fmla="*/ 3976225 h 5537200"/>
              <a:gd name="connsiteX1222" fmla="*/ 4685270 w 6472351"/>
              <a:gd name="connsiteY1222" fmla="*/ 3947020 h 5537200"/>
              <a:gd name="connsiteX1223" fmla="*/ 4694806 w 6472351"/>
              <a:gd name="connsiteY1223" fmla="*/ 3937485 h 5537200"/>
              <a:gd name="connsiteX1224" fmla="*/ 5416580 w 6472351"/>
              <a:gd name="connsiteY1224" fmla="*/ 3927948 h 5537200"/>
              <a:gd name="connsiteX1225" fmla="*/ 5372476 w 6472351"/>
              <a:gd name="connsiteY1225" fmla="*/ 3947616 h 5537200"/>
              <a:gd name="connsiteX1226" fmla="*/ 5396911 w 6472351"/>
              <a:gd name="connsiteY1226" fmla="*/ 3957153 h 5537200"/>
              <a:gd name="connsiteX1227" fmla="*/ 5416580 w 6472351"/>
              <a:gd name="connsiteY1227" fmla="*/ 3927948 h 5537200"/>
              <a:gd name="connsiteX1228" fmla="*/ 5074031 w 6472351"/>
              <a:gd name="connsiteY1228" fmla="*/ 3922034 h 5537200"/>
              <a:gd name="connsiteX1229" fmla="*/ 5041091 w 6472351"/>
              <a:gd name="connsiteY1229" fmla="*/ 3951789 h 5537200"/>
              <a:gd name="connsiteX1230" fmla="*/ 5089965 w 6472351"/>
              <a:gd name="connsiteY1230" fmla="*/ 3927948 h 5537200"/>
              <a:gd name="connsiteX1231" fmla="*/ 5074031 w 6472351"/>
              <a:gd name="connsiteY1231" fmla="*/ 3922034 h 5537200"/>
              <a:gd name="connsiteX1232" fmla="*/ 943994 w 6472351"/>
              <a:gd name="connsiteY1232" fmla="*/ 3917043 h 5537200"/>
              <a:gd name="connsiteX1233" fmla="*/ 931571 w 6472351"/>
              <a:gd name="connsiteY1233" fmla="*/ 3927948 h 5537200"/>
              <a:gd name="connsiteX1234" fmla="*/ 941108 w 6472351"/>
              <a:gd name="connsiteY1234" fmla="*/ 3927948 h 5537200"/>
              <a:gd name="connsiteX1235" fmla="*/ 956007 w 6472351"/>
              <a:gd name="connsiteY1235" fmla="*/ 3951789 h 5537200"/>
              <a:gd name="connsiteX1236" fmla="*/ 975676 w 6472351"/>
              <a:gd name="connsiteY1236" fmla="*/ 3932716 h 5537200"/>
              <a:gd name="connsiteX1237" fmla="*/ 943994 w 6472351"/>
              <a:gd name="connsiteY1237" fmla="*/ 3917043 h 5537200"/>
              <a:gd name="connsiteX1238" fmla="*/ 888835 w 6472351"/>
              <a:gd name="connsiteY1238" fmla="*/ 3893994 h 5537200"/>
              <a:gd name="connsiteX1239" fmla="*/ 819520 w 6472351"/>
              <a:gd name="connsiteY1239" fmla="*/ 3927352 h 5537200"/>
              <a:gd name="connsiteX1240" fmla="*/ 824288 w 6472351"/>
              <a:gd name="connsiteY1240" fmla="*/ 3956556 h 5537200"/>
              <a:gd name="connsiteX1241" fmla="*/ 917267 w 6472351"/>
              <a:gd name="connsiteY1241" fmla="*/ 3898148 h 5537200"/>
              <a:gd name="connsiteX1242" fmla="*/ 888835 w 6472351"/>
              <a:gd name="connsiteY1242" fmla="*/ 3893994 h 5537200"/>
              <a:gd name="connsiteX1243" fmla="*/ 833825 w 6472351"/>
              <a:gd name="connsiteY1243" fmla="*/ 3889207 h 5537200"/>
              <a:gd name="connsiteX1244" fmla="*/ 818925 w 6472351"/>
              <a:gd name="connsiteY1244" fmla="*/ 3908280 h 5537200"/>
              <a:gd name="connsiteX1245" fmla="*/ 833825 w 6472351"/>
              <a:gd name="connsiteY1245" fmla="*/ 3913048 h 5537200"/>
              <a:gd name="connsiteX1246" fmla="*/ 833825 w 6472351"/>
              <a:gd name="connsiteY1246" fmla="*/ 3889207 h 5537200"/>
              <a:gd name="connsiteX1247" fmla="*/ 5660351 w 6472351"/>
              <a:gd name="connsiteY1247" fmla="*/ 3869539 h 5537200"/>
              <a:gd name="connsiteX1248" fmla="*/ 5675251 w 6472351"/>
              <a:gd name="connsiteY1248" fmla="*/ 3874307 h 5537200"/>
              <a:gd name="connsiteX1249" fmla="*/ 5655582 w 6472351"/>
              <a:gd name="connsiteY1249" fmla="*/ 3903512 h 5537200"/>
              <a:gd name="connsiteX1250" fmla="*/ 5640682 w 6472351"/>
              <a:gd name="connsiteY1250" fmla="*/ 3898743 h 5537200"/>
              <a:gd name="connsiteX1251" fmla="*/ 5660351 w 6472351"/>
              <a:gd name="connsiteY1251" fmla="*/ 3869539 h 5537200"/>
              <a:gd name="connsiteX1252" fmla="*/ 5513135 w 6472351"/>
              <a:gd name="connsiteY1252" fmla="*/ 3864770 h 5537200"/>
              <a:gd name="connsiteX1253" fmla="*/ 5508367 w 6472351"/>
              <a:gd name="connsiteY1253" fmla="*/ 3874307 h 5537200"/>
              <a:gd name="connsiteX1254" fmla="*/ 5503599 w 6472351"/>
              <a:gd name="connsiteY1254" fmla="*/ 3874307 h 5537200"/>
              <a:gd name="connsiteX1255" fmla="*/ 5508367 w 6472351"/>
              <a:gd name="connsiteY1255" fmla="*/ 3888612 h 5537200"/>
              <a:gd name="connsiteX1256" fmla="*/ 5523267 w 6472351"/>
              <a:gd name="connsiteY1256" fmla="*/ 3888612 h 5537200"/>
              <a:gd name="connsiteX1257" fmla="*/ 5518499 w 6472351"/>
              <a:gd name="connsiteY1257" fmla="*/ 3874307 h 5537200"/>
              <a:gd name="connsiteX1258" fmla="*/ 5533399 w 6472351"/>
              <a:gd name="connsiteY1258" fmla="*/ 3864770 h 5537200"/>
              <a:gd name="connsiteX1259" fmla="*/ 4851634 w 6472351"/>
              <a:gd name="connsiteY1259" fmla="*/ 3824837 h 5537200"/>
              <a:gd name="connsiteX1260" fmla="*/ 4846195 w 6472351"/>
              <a:gd name="connsiteY1260" fmla="*/ 3826625 h 5537200"/>
              <a:gd name="connsiteX1261" fmla="*/ 4846195 w 6472351"/>
              <a:gd name="connsiteY1261" fmla="*/ 3836161 h 5537200"/>
              <a:gd name="connsiteX1262" fmla="*/ 4861095 w 6472351"/>
              <a:gd name="connsiteY1262" fmla="*/ 3836161 h 5537200"/>
              <a:gd name="connsiteX1263" fmla="*/ 4861095 w 6472351"/>
              <a:gd name="connsiteY1263" fmla="*/ 3826625 h 5537200"/>
              <a:gd name="connsiteX1264" fmla="*/ 4851634 w 6472351"/>
              <a:gd name="connsiteY1264" fmla="*/ 3824837 h 5537200"/>
              <a:gd name="connsiteX1265" fmla="*/ 5948225 w 6472351"/>
              <a:gd name="connsiteY1265" fmla="*/ 3817089 h 5537200"/>
              <a:gd name="connsiteX1266" fmla="*/ 5938689 w 6472351"/>
              <a:gd name="connsiteY1266" fmla="*/ 3865367 h 5537200"/>
              <a:gd name="connsiteX1267" fmla="*/ 5889815 w 6472351"/>
              <a:gd name="connsiteY1267" fmla="*/ 3889207 h 5537200"/>
              <a:gd name="connsiteX1268" fmla="*/ 5870148 w 6472351"/>
              <a:gd name="connsiteY1268" fmla="*/ 3870134 h 5537200"/>
              <a:gd name="connsiteX1269" fmla="*/ 5855248 w 6472351"/>
              <a:gd name="connsiteY1269" fmla="*/ 3908876 h 5537200"/>
              <a:gd name="connsiteX1270" fmla="*/ 5840347 w 6472351"/>
              <a:gd name="connsiteY1270" fmla="*/ 3904107 h 5537200"/>
              <a:gd name="connsiteX1271" fmla="*/ 5849883 w 6472351"/>
              <a:gd name="connsiteY1271" fmla="*/ 3889803 h 5537200"/>
              <a:gd name="connsiteX1272" fmla="*/ 5811143 w 6472351"/>
              <a:gd name="connsiteY1272" fmla="*/ 3908876 h 5537200"/>
              <a:gd name="connsiteX1273" fmla="*/ 5806374 w 6472351"/>
              <a:gd name="connsiteY1273" fmla="*/ 3874903 h 5537200"/>
              <a:gd name="connsiteX1274" fmla="*/ 5806374 w 6472351"/>
              <a:gd name="connsiteY1274" fmla="*/ 3884439 h 5537200"/>
              <a:gd name="connsiteX1275" fmla="*/ 5948225 w 6472351"/>
              <a:gd name="connsiteY1275" fmla="*/ 3817089 h 5537200"/>
              <a:gd name="connsiteX1276" fmla="*/ 5823491 w 6472351"/>
              <a:gd name="connsiteY1276" fmla="*/ 3794217 h 5537200"/>
              <a:gd name="connsiteX1277" fmla="*/ 5831407 w 6472351"/>
              <a:gd name="connsiteY1277" fmla="*/ 3797421 h 5537200"/>
              <a:gd name="connsiteX1278" fmla="*/ 5811738 w 6472351"/>
              <a:gd name="connsiteY1278" fmla="*/ 3831394 h 5537200"/>
              <a:gd name="connsiteX1279" fmla="*/ 5802202 w 6472351"/>
              <a:gd name="connsiteY1279" fmla="*/ 3821261 h 5537200"/>
              <a:gd name="connsiteX1280" fmla="*/ 5802202 w 6472351"/>
              <a:gd name="connsiteY1280" fmla="*/ 3806957 h 5537200"/>
              <a:gd name="connsiteX1281" fmla="*/ 5823491 w 6472351"/>
              <a:gd name="connsiteY1281" fmla="*/ 3794217 h 5537200"/>
              <a:gd name="connsiteX1282" fmla="*/ 4539247 w 6472351"/>
              <a:gd name="connsiteY1282" fmla="*/ 3783116 h 5537200"/>
              <a:gd name="connsiteX1283" fmla="*/ 4490374 w 6472351"/>
              <a:gd name="connsiteY1283" fmla="*/ 3806957 h 5537200"/>
              <a:gd name="connsiteX1284" fmla="*/ 4539247 w 6472351"/>
              <a:gd name="connsiteY1284" fmla="*/ 3783116 h 5537200"/>
              <a:gd name="connsiteX1285" fmla="*/ 4968378 w 6472351"/>
              <a:gd name="connsiteY1285" fmla="*/ 3777752 h 5537200"/>
              <a:gd name="connsiteX1286" fmla="*/ 4988046 w 6472351"/>
              <a:gd name="connsiteY1286" fmla="*/ 3787288 h 5537200"/>
              <a:gd name="connsiteX1287" fmla="*/ 4973146 w 6472351"/>
              <a:gd name="connsiteY1287" fmla="*/ 3816494 h 5537200"/>
              <a:gd name="connsiteX1288" fmla="*/ 4968378 w 6472351"/>
              <a:gd name="connsiteY1288" fmla="*/ 3777752 h 5537200"/>
              <a:gd name="connsiteX1289" fmla="*/ 4033231 w 6472351"/>
              <a:gd name="connsiteY1289" fmla="*/ 3772984 h 5537200"/>
              <a:gd name="connsiteX1290" fmla="*/ 4003430 w 6472351"/>
              <a:gd name="connsiteY1290" fmla="*/ 3773580 h 5537200"/>
              <a:gd name="connsiteX1291" fmla="*/ 4008198 w 6472351"/>
              <a:gd name="connsiteY1291" fmla="*/ 3807553 h 5537200"/>
              <a:gd name="connsiteX1292" fmla="*/ 3993297 w 6472351"/>
              <a:gd name="connsiteY1292" fmla="*/ 3817089 h 5537200"/>
              <a:gd name="connsiteX1293" fmla="*/ 3978397 w 6472351"/>
              <a:gd name="connsiteY1293" fmla="*/ 3802785 h 5537200"/>
              <a:gd name="connsiteX1294" fmla="*/ 3983165 w 6472351"/>
              <a:gd name="connsiteY1294" fmla="*/ 3826625 h 5537200"/>
              <a:gd name="connsiteX1295" fmla="*/ 3944424 w 6472351"/>
              <a:gd name="connsiteY1295" fmla="*/ 3845698 h 5537200"/>
              <a:gd name="connsiteX1296" fmla="*/ 3924756 w 6472351"/>
              <a:gd name="connsiteY1296" fmla="*/ 3874903 h 5537200"/>
              <a:gd name="connsiteX1297" fmla="*/ 3929523 w 6472351"/>
              <a:gd name="connsiteY1297" fmla="*/ 3904107 h 5537200"/>
              <a:gd name="connsiteX1298" fmla="*/ 3905087 w 6472351"/>
              <a:gd name="connsiteY1298" fmla="*/ 3918412 h 5537200"/>
              <a:gd name="connsiteX1299" fmla="*/ 3900320 w 6472351"/>
              <a:gd name="connsiteY1299" fmla="*/ 3918412 h 5537200"/>
              <a:gd name="connsiteX1300" fmla="*/ 3934292 w 6472351"/>
              <a:gd name="connsiteY1300" fmla="*/ 3927948 h 5537200"/>
              <a:gd name="connsiteX1301" fmla="*/ 4066607 w 6472351"/>
              <a:gd name="connsiteY1301" fmla="*/ 3816494 h 5537200"/>
              <a:gd name="connsiteX1302" fmla="*/ 4032634 w 6472351"/>
              <a:gd name="connsiteY1302" fmla="*/ 3845698 h 5537200"/>
              <a:gd name="connsiteX1303" fmla="*/ 4023099 w 6472351"/>
              <a:gd name="connsiteY1303" fmla="*/ 3826625 h 5537200"/>
              <a:gd name="connsiteX1304" fmla="*/ 4052303 w 6472351"/>
              <a:gd name="connsiteY1304" fmla="*/ 3783116 h 5537200"/>
              <a:gd name="connsiteX1305" fmla="*/ 4033231 w 6472351"/>
              <a:gd name="connsiteY1305" fmla="*/ 3772984 h 5537200"/>
              <a:gd name="connsiteX1306" fmla="*/ 5082672 w 6472351"/>
              <a:gd name="connsiteY1306" fmla="*/ 3766018 h 5537200"/>
              <a:gd name="connsiteX1307" fmla="*/ 5082244 w 6472351"/>
              <a:gd name="connsiteY1307" fmla="*/ 3766786 h 5537200"/>
              <a:gd name="connsiteX1308" fmla="*/ 5082291 w 6472351"/>
              <a:gd name="connsiteY1308" fmla="*/ 3766130 h 5537200"/>
              <a:gd name="connsiteX1309" fmla="*/ 5060760 w 6472351"/>
              <a:gd name="connsiteY1309" fmla="*/ 3763448 h 5537200"/>
              <a:gd name="connsiteX1310" fmla="*/ 5081322 w 6472351"/>
              <a:gd name="connsiteY1310" fmla="*/ 3768440 h 5537200"/>
              <a:gd name="connsiteX1311" fmla="*/ 5082244 w 6472351"/>
              <a:gd name="connsiteY1311" fmla="*/ 3766786 h 5537200"/>
              <a:gd name="connsiteX1312" fmla="*/ 5080428 w 6472351"/>
              <a:gd name="connsiteY1312" fmla="*/ 3792057 h 5537200"/>
              <a:gd name="connsiteX1313" fmla="*/ 5055991 w 6472351"/>
              <a:gd name="connsiteY1313" fmla="*/ 3801593 h 5537200"/>
              <a:gd name="connsiteX1314" fmla="*/ 5041091 w 6472351"/>
              <a:gd name="connsiteY1314" fmla="*/ 3787288 h 5537200"/>
              <a:gd name="connsiteX1315" fmla="*/ 5060760 w 6472351"/>
              <a:gd name="connsiteY1315" fmla="*/ 3763448 h 5537200"/>
              <a:gd name="connsiteX1316" fmla="*/ 5485121 w 6472351"/>
              <a:gd name="connsiteY1316" fmla="*/ 3749143 h 5537200"/>
              <a:gd name="connsiteX1317" fmla="*/ 5460685 w 6472351"/>
              <a:gd name="connsiteY1317" fmla="*/ 3763448 h 5537200"/>
              <a:gd name="connsiteX1318" fmla="*/ 5485121 w 6472351"/>
              <a:gd name="connsiteY1318" fmla="*/ 3749143 h 5537200"/>
              <a:gd name="connsiteX1319" fmla="*/ 4349118 w 6472351"/>
              <a:gd name="connsiteY1319" fmla="*/ 3749143 h 5537200"/>
              <a:gd name="connsiteX1320" fmla="*/ 4334218 w 6472351"/>
              <a:gd name="connsiteY1320" fmla="*/ 3768216 h 5537200"/>
              <a:gd name="connsiteX1321" fmla="*/ 4349118 w 6472351"/>
              <a:gd name="connsiteY1321" fmla="*/ 3749143 h 5537200"/>
              <a:gd name="connsiteX1322" fmla="*/ 5114401 w 6472351"/>
              <a:gd name="connsiteY1322" fmla="*/ 3743779 h 5537200"/>
              <a:gd name="connsiteX1323" fmla="*/ 5109633 w 6472351"/>
              <a:gd name="connsiteY1323" fmla="*/ 3758084 h 5537200"/>
              <a:gd name="connsiteX1324" fmla="*/ 5082672 w 6472351"/>
              <a:gd name="connsiteY1324" fmla="*/ 3766018 h 5537200"/>
              <a:gd name="connsiteX1325" fmla="*/ 5094733 w 6472351"/>
              <a:gd name="connsiteY1325" fmla="*/ 3744376 h 5537200"/>
              <a:gd name="connsiteX1326" fmla="*/ 5114401 w 6472351"/>
              <a:gd name="connsiteY1326" fmla="*/ 3743779 h 5537200"/>
              <a:gd name="connsiteX1327" fmla="*/ 4338987 w 6472351"/>
              <a:gd name="connsiteY1327" fmla="*/ 3734839 h 5537200"/>
              <a:gd name="connsiteX1328" fmla="*/ 4314550 w 6472351"/>
              <a:gd name="connsiteY1328" fmla="*/ 3749143 h 5537200"/>
              <a:gd name="connsiteX1329" fmla="*/ 4338987 w 6472351"/>
              <a:gd name="connsiteY1329" fmla="*/ 3734839 h 5537200"/>
              <a:gd name="connsiteX1330" fmla="*/ 829429 w 6472351"/>
              <a:gd name="connsiteY1330" fmla="*/ 3725899 h 5537200"/>
              <a:gd name="connsiteX1331" fmla="*/ 858262 w 6472351"/>
              <a:gd name="connsiteY1331" fmla="*/ 3730071 h 5537200"/>
              <a:gd name="connsiteX1332" fmla="*/ 804620 w 6472351"/>
              <a:gd name="connsiteY1332" fmla="*/ 3739607 h 5537200"/>
              <a:gd name="connsiteX1333" fmla="*/ 829429 w 6472351"/>
              <a:gd name="connsiteY1333" fmla="*/ 3725899 h 5537200"/>
              <a:gd name="connsiteX1334" fmla="*/ 4368787 w 6472351"/>
              <a:gd name="connsiteY1334" fmla="*/ 3715767 h 5537200"/>
              <a:gd name="connsiteX1335" fmla="*/ 4353887 w 6472351"/>
              <a:gd name="connsiteY1335" fmla="*/ 3720535 h 5537200"/>
              <a:gd name="connsiteX1336" fmla="*/ 4363423 w 6472351"/>
              <a:gd name="connsiteY1336" fmla="*/ 3739607 h 5537200"/>
              <a:gd name="connsiteX1337" fmla="*/ 4368787 w 6472351"/>
              <a:gd name="connsiteY1337" fmla="*/ 3715767 h 5537200"/>
              <a:gd name="connsiteX1338" fmla="*/ 5816507 w 6472351"/>
              <a:gd name="connsiteY1338" fmla="*/ 3705634 h 5537200"/>
              <a:gd name="connsiteX1339" fmla="*/ 5787302 w 6472351"/>
              <a:gd name="connsiteY1339" fmla="*/ 3724707 h 5537200"/>
              <a:gd name="connsiteX1340" fmla="*/ 5811738 w 6472351"/>
              <a:gd name="connsiteY1340" fmla="*/ 3724707 h 5537200"/>
              <a:gd name="connsiteX1341" fmla="*/ 5816507 w 6472351"/>
              <a:gd name="connsiteY1341" fmla="*/ 3705634 h 5537200"/>
              <a:gd name="connsiteX1342" fmla="*/ 4734143 w 6472351"/>
              <a:gd name="connsiteY1342" fmla="*/ 3705634 h 5537200"/>
              <a:gd name="connsiteX1343" fmla="*/ 4709707 w 6472351"/>
              <a:gd name="connsiteY1343" fmla="*/ 3715170 h 5537200"/>
              <a:gd name="connsiteX1344" fmla="*/ 4734143 w 6472351"/>
              <a:gd name="connsiteY1344" fmla="*/ 3705634 h 5537200"/>
              <a:gd name="connsiteX1345" fmla="*/ 5343270 w 6472351"/>
              <a:gd name="connsiteY1345" fmla="*/ 3701462 h 5537200"/>
              <a:gd name="connsiteX1346" fmla="*/ 5343270 w 6472351"/>
              <a:gd name="connsiteY1346" fmla="*/ 3740203 h 5537200"/>
              <a:gd name="connsiteX1347" fmla="*/ 5309297 w 6472351"/>
              <a:gd name="connsiteY1347" fmla="*/ 3754508 h 5537200"/>
              <a:gd name="connsiteX1348" fmla="*/ 5318834 w 6472351"/>
              <a:gd name="connsiteY1348" fmla="*/ 3773580 h 5537200"/>
              <a:gd name="connsiteX1349" fmla="*/ 5269960 w 6472351"/>
              <a:gd name="connsiteY1349" fmla="*/ 3792652 h 5537200"/>
              <a:gd name="connsiteX1350" fmla="*/ 5269960 w 6472351"/>
              <a:gd name="connsiteY1350" fmla="*/ 3811725 h 5537200"/>
              <a:gd name="connsiteX1351" fmla="*/ 5231220 w 6472351"/>
              <a:gd name="connsiteY1351" fmla="*/ 3816494 h 5537200"/>
              <a:gd name="connsiteX1352" fmla="*/ 5246120 w 6472351"/>
              <a:gd name="connsiteY1352" fmla="*/ 3860003 h 5537200"/>
              <a:gd name="connsiteX1353" fmla="*/ 5216916 w 6472351"/>
              <a:gd name="connsiteY1353" fmla="*/ 3904704 h 5537200"/>
              <a:gd name="connsiteX1354" fmla="*/ 5304530 w 6472351"/>
              <a:gd name="connsiteY1354" fmla="*/ 3812917 h 5537200"/>
              <a:gd name="connsiteX1355" fmla="*/ 5324199 w 6472351"/>
              <a:gd name="connsiteY1355" fmla="*/ 3827222 h 5537200"/>
              <a:gd name="connsiteX1356" fmla="*/ 5426713 w 6472351"/>
              <a:gd name="connsiteY1356" fmla="*/ 3740203 h 5537200"/>
              <a:gd name="connsiteX1357" fmla="*/ 5421944 w 6472351"/>
              <a:gd name="connsiteY1357" fmla="*/ 3701462 h 5537200"/>
              <a:gd name="connsiteX1358" fmla="*/ 5377839 w 6472351"/>
              <a:gd name="connsiteY1358" fmla="*/ 3701462 h 5537200"/>
              <a:gd name="connsiteX1359" fmla="*/ 5358171 w 6472351"/>
              <a:gd name="connsiteY1359" fmla="*/ 3735435 h 5537200"/>
              <a:gd name="connsiteX1360" fmla="*/ 5358171 w 6472351"/>
              <a:gd name="connsiteY1360" fmla="*/ 3701462 h 5537200"/>
              <a:gd name="connsiteX1361" fmla="*/ 5343270 w 6472351"/>
              <a:gd name="connsiteY1361" fmla="*/ 3701462 h 5537200"/>
              <a:gd name="connsiteX1362" fmla="*/ 5665119 w 6472351"/>
              <a:gd name="connsiteY1362" fmla="*/ 3696098 h 5537200"/>
              <a:gd name="connsiteX1363" fmla="*/ 5631145 w 6472351"/>
              <a:gd name="connsiteY1363" fmla="*/ 3749143 h 5537200"/>
              <a:gd name="connsiteX1364" fmla="*/ 5665119 w 6472351"/>
              <a:gd name="connsiteY1364" fmla="*/ 3696098 h 5537200"/>
              <a:gd name="connsiteX1365" fmla="*/ 5187711 w 6472351"/>
              <a:gd name="connsiteY1365" fmla="*/ 3696098 h 5537200"/>
              <a:gd name="connsiteX1366" fmla="*/ 5187711 w 6472351"/>
              <a:gd name="connsiteY1366" fmla="*/ 3715170 h 5537200"/>
              <a:gd name="connsiteX1367" fmla="*/ 5207380 w 6472351"/>
              <a:gd name="connsiteY1367" fmla="*/ 3710403 h 5537200"/>
              <a:gd name="connsiteX1368" fmla="*/ 5187711 w 6472351"/>
              <a:gd name="connsiteY1368" fmla="*/ 3696098 h 5537200"/>
              <a:gd name="connsiteX1369" fmla="*/ 4573220 w 6472351"/>
              <a:gd name="connsiteY1369" fmla="*/ 3681794 h 5537200"/>
              <a:gd name="connsiteX1370" fmla="*/ 4539247 w 6472351"/>
              <a:gd name="connsiteY1370" fmla="*/ 3705634 h 5537200"/>
              <a:gd name="connsiteX1371" fmla="*/ 4544016 w 6472351"/>
              <a:gd name="connsiteY1371" fmla="*/ 3749143 h 5537200"/>
              <a:gd name="connsiteX1372" fmla="*/ 4573220 w 6472351"/>
              <a:gd name="connsiteY1372" fmla="*/ 3749740 h 5537200"/>
              <a:gd name="connsiteX1373" fmla="*/ 4548783 w 6472351"/>
              <a:gd name="connsiteY1373" fmla="*/ 3773580 h 5537200"/>
              <a:gd name="connsiteX1374" fmla="*/ 4577989 w 6472351"/>
              <a:gd name="connsiteY1374" fmla="*/ 3783116 h 5537200"/>
              <a:gd name="connsiteX1375" fmla="*/ 4646530 w 6472351"/>
              <a:gd name="connsiteY1375" fmla="*/ 3730071 h 5537200"/>
              <a:gd name="connsiteX1376" fmla="*/ 4602425 w 6472351"/>
              <a:gd name="connsiteY1376" fmla="*/ 3739607 h 5537200"/>
              <a:gd name="connsiteX1377" fmla="*/ 4563683 w 6472351"/>
              <a:gd name="connsiteY1377" fmla="*/ 3700867 h 5537200"/>
              <a:gd name="connsiteX1378" fmla="*/ 4573220 w 6472351"/>
              <a:gd name="connsiteY1378" fmla="*/ 3681794 h 5537200"/>
              <a:gd name="connsiteX1379" fmla="*/ 5319430 w 6472351"/>
              <a:gd name="connsiteY1379" fmla="*/ 3667489 h 5537200"/>
              <a:gd name="connsiteX1380" fmla="*/ 5328966 w 6472351"/>
              <a:gd name="connsiteY1380" fmla="*/ 3672258 h 5537200"/>
              <a:gd name="connsiteX1381" fmla="*/ 5314066 w 6472351"/>
              <a:gd name="connsiteY1381" fmla="*/ 3691330 h 5537200"/>
              <a:gd name="connsiteX1382" fmla="*/ 5319430 w 6472351"/>
              <a:gd name="connsiteY1382" fmla="*/ 3667489 h 5537200"/>
              <a:gd name="connsiteX1383" fmla="*/ 5499053 w 6472351"/>
              <a:gd name="connsiteY1383" fmla="*/ 3667266 h 5537200"/>
              <a:gd name="connsiteX1384" fmla="*/ 5465454 w 6472351"/>
              <a:gd name="connsiteY1384" fmla="*/ 3677026 h 5537200"/>
              <a:gd name="connsiteX1385" fmla="*/ 5470221 w 6472351"/>
              <a:gd name="connsiteY1385" fmla="*/ 3696098 h 5537200"/>
              <a:gd name="connsiteX1386" fmla="*/ 5514326 w 6472351"/>
              <a:gd name="connsiteY1386" fmla="*/ 3686562 h 5537200"/>
              <a:gd name="connsiteX1387" fmla="*/ 5499053 w 6472351"/>
              <a:gd name="connsiteY1387" fmla="*/ 3667266 h 5537200"/>
              <a:gd name="connsiteX1388" fmla="*/ 5167447 w 6472351"/>
              <a:gd name="connsiteY1388" fmla="*/ 3666297 h 5537200"/>
              <a:gd name="connsiteX1389" fmla="*/ 5026191 w 6472351"/>
              <a:gd name="connsiteY1389" fmla="*/ 3758084 h 5537200"/>
              <a:gd name="connsiteX1390" fmla="*/ 5041091 w 6472351"/>
              <a:gd name="connsiteY1390" fmla="*/ 3811130 h 5537200"/>
              <a:gd name="connsiteX1391" fmla="*/ 5031555 w 6472351"/>
              <a:gd name="connsiteY1391" fmla="*/ 3830202 h 5537200"/>
              <a:gd name="connsiteX1392" fmla="*/ 4982682 w 6472351"/>
              <a:gd name="connsiteY1392" fmla="*/ 3844506 h 5537200"/>
              <a:gd name="connsiteX1393" fmla="*/ 4987450 w 6472351"/>
              <a:gd name="connsiteY1393" fmla="*/ 3863579 h 5537200"/>
              <a:gd name="connsiteX1394" fmla="*/ 4967782 w 6472351"/>
              <a:gd name="connsiteY1394" fmla="*/ 3863579 h 5537200"/>
              <a:gd name="connsiteX1395" fmla="*/ 4958245 w 6472351"/>
              <a:gd name="connsiteY1395" fmla="*/ 3839738 h 5537200"/>
              <a:gd name="connsiteX1396" fmla="*/ 5002350 w 6472351"/>
              <a:gd name="connsiteY1396" fmla="*/ 3752720 h 5537200"/>
              <a:gd name="connsiteX1397" fmla="*/ 5022019 w 6472351"/>
              <a:gd name="connsiteY1397" fmla="*/ 3757488 h 5537200"/>
              <a:gd name="connsiteX1398" fmla="*/ 5022019 w 6472351"/>
              <a:gd name="connsiteY1398" fmla="*/ 3723515 h 5537200"/>
              <a:gd name="connsiteX1399" fmla="*/ 4997582 w 6472351"/>
              <a:gd name="connsiteY1399" fmla="*/ 3718747 h 5537200"/>
              <a:gd name="connsiteX1400" fmla="*/ 4953477 w 6472351"/>
              <a:gd name="connsiteY1400" fmla="*/ 3752720 h 5537200"/>
              <a:gd name="connsiteX1401" fmla="*/ 4924272 w 6472351"/>
              <a:gd name="connsiteY1401" fmla="*/ 3796229 h 5537200"/>
              <a:gd name="connsiteX1402" fmla="*/ 4924272 w 6472351"/>
              <a:gd name="connsiteY1402" fmla="*/ 3781924 h 5537200"/>
              <a:gd name="connsiteX1403" fmla="*/ 4895068 w 6472351"/>
              <a:gd name="connsiteY1403" fmla="*/ 3791460 h 5537200"/>
              <a:gd name="connsiteX1404" fmla="*/ 4899836 w 6472351"/>
              <a:gd name="connsiteY1404" fmla="*/ 3825433 h 5537200"/>
              <a:gd name="connsiteX1405" fmla="*/ 4841426 w 6472351"/>
              <a:gd name="connsiteY1405" fmla="*/ 3897551 h 5537200"/>
              <a:gd name="connsiteX1406" fmla="*/ 4792553 w 6472351"/>
              <a:gd name="connsiteY1406" fmla="*/ 3921392 h 5537200"/>
              <a:gd name="connsiteX1407" fmla="*/ 4763349 w 6472351"/>
              <a:gd name="connsiteY1407" fmla="*/ 3916624 h 5537200"/>
              <a:gd name="connsiteX1408" fmla="*/ 4758580 w 6472351"/>
              <a:gd name="connsiteY1408" fmla="*/ 3955364 h 5537200"/>
              <a:gd name="connsiteX1409" fmla="*/ 4778249 w 6472351"/>
              <a:gd name="connsiteY1409" fmla="*/ 3969669 h 5537200"/>
              <a:gd name="connsiteX1410" fmla="*/ 4744276 w 6472351"/>
              <a:gd name="connsiteY1410" fmla="*/ 3974437 h 5537200"/>
              <a:gd name="connsiteX1411" fmla="*/ 4753812 w 6472351"/>
              <a:gd name="connsiteY1411" fmla="*/ 3940464 h 5537200"/>
              <a:gd name="connsiteX1412" fmla="*/ 4753812 w 6472351"/>
              <a:gd name="connsiteY1412" fmla="*/ 3887419 h 5537200"/>
              <a:gd name="connsiteX1413" fmla="*/ 4763349 w 6472351"/>
              <a:gd name="connsiteY1413" fmla="*/ 3896955 h 5537200"/>
              <a:gd name="connsiteX1414" fmla="*/ 4783017 w 6472351"/>
              <a:gd name="connsiteY1414" fmla="*/ 3853446 h 5537200"/>
              <a:gd name="connsiteX1415" fmla="*/ 4749045 w 6472351"/>
              <a:gd name="connsiteY1415" fmla="*/ 3858214 h 5537200"/>
              <a:gd name="connsiteX1416" fmla="*/ 4734143 w 6472351"/>
              <a:gd name="connsiteY1416" fmla="*/ 3867751 h 5537200"/>
              <a:gd name="connsiteX1417" fmla="*/ 4738912 w 6472351"/>
              <a:gd name="connsiteY1417" fmla="*/ 3853446 h 5537200"/>
              <a:gd name="connsiteX1418" fmla="*/ 4714476 w 6472351"/>
              <a:gd name="connsiteY1418" fmla="*/ 3867751 h 5537200"/>
              <a:gd name="connsiteX1419" fmla="*/ 4656066 w 6472351"/>
              <a:gd name="connsiteY1419" fmla="*/ 3911260 h 5537200"/>
              <a:gd name="connsiteX1420" fmla="*/ 4675735 w 6472351"/>
              <a:gd name="connsiteY1420" fmla="*/ 3940464 h 5537200"/>
              <a:gd name="connsiteX1421" fmla="*/ 4622093 w 6472351"/>
              <a:gd name="connsiteY1421" fmla="*/ 3998278 h 5537200"/>
              <a:gd name="connsiteX1422" fmla="*/ 4617325 w 6472351"/>
              <a:gd name="connsiteY1422" fmla="*/ 4032251 h 5537200"/>
              <a:gd name="connsiteX1423" fmla="*/ 4592889 w 6472351"/>
              <a:gd name="connsiteY1423" fmla="*/ 3993509 h 5537200"/>
              <a:gd name="connsiteX1424" fmla="*/ 4626861 w 6472351"/>
              <a:gd name="connsiteY1424" fmla="*/ 3901723 h 5537200"/>
              <a:gd name="connsiteX1425" fmla="*/ 4607193 w 6472351"/>
              <a:gd name="connsiteY1425" fmla="*/ 3940464 h 5537200"/>
              <a:gd name="connsiteX1426" fmla="*/ 4597657 w 6472351"/>
              <a:gd name="connsiteY1426" fmla="*/ 3921392 h 5537200"/>
              <a:gd name="connsiteX1427" fmla="*/ 4480837 w 6472351"/>
              <a:gd name="connsiteY1427" fmla="*/ 3993509 h 5537200"/>
              <a:gd name="connsiteX1428" fmla="*/ 4495738 w 6472351"/>
              <a:gd name="connsiteY1428" fmla="*/ 3993509 h 5537200"/>
              <a:gd name="connsiteX1429" fmla="*/ 4466534 w 6472351"/>
              <a:gd name="connsiteY1429" fmla="*/ 4027482 h 5537200"/>
              <a:gd name="connsiteX1430" fmla="*/ 4471301 w 6472351"/>
              <a:gd name="connsiteY1430" fmla="*/ 4013178 h 5537200"/>
              <a:gd name="connsiteX1431" fmla="*/ 4417660 w 6472351"/>
              <a:gd name="connsiteY1431" fmla="*/ 4056687 h 5537200"/>
              <a:gd name="connsiteX1432" fmla="*/ 4412892 w 6472351"/>
              <a:gd name="connsiteY1432" fmla="*/ 4104964 h 5537200"/>
              <a:gd name="connsiteX1433" fmla="*/ 4422428 w 6472351"/>
              <a:gd name="connsiteY1433" fmla="*/ 4095428 h 5537200"/>
              <a:gd name="connsiteX1434" fmla="*/ 4431964 w 6472351"/>
              <a:gd name="connsiteY1434" fmla="*/ 4134169 h 5537200"/>
              <a:gd name="connsiteX1435" fmla="*/ 4436733 w 6472351"/>
              <a:gd name="connsiteY1435" fmla="*/ 4100197 h 5537200"/>
              <a:gd name="connsiteX1436" fmla="*/ 4465937 w 6472351"/>
              <a:gd name="connsiteY1436" fmla="*/ 4070991 h 5537200"/>
              <a:gd name="connsiteX1437" fmla="*/ 4431964 w 6472351"/>
              <a:gd name="connsiteY1437" fmla="*/ 4066224 h 5537200"/>
              <a:gd name="connsiteX1438" fmla="*/ 4446865 w 6472351"/>
              <a:gd name="connsiteY1438" fmla="*/ 4056687 h 5537200"/>
              <a:gd name="connsiteX1439" fmla="*/ 4466534 w 6472351"/>
              <a:gd name="connsiteY1439" fmla="*/ 4061455 h 5537200"/>
              <a:gd name="connsiteX1440" fmla="*/ 4495738 w 6472351"/>
              <a:gd name="connsiteY1440" fmla="*/ 4017946 h 5537200"/>
              <a:gd name="connsiteX1441" fmla="*/ 4500507 w 6472351"/>
              <a:gd name="connsiteY1441" fmla="*/ 4051919 h 5537200"/>
              <a:gd name="connsiteX1442" fmla="*/ 4544611 w 6472351"/>
              <a:gd name="connsiteY1442" fmla="*/ 4022715 h 5537200"/>
              <a:gd name="connsiteX1443" fmla="*/ 4544611 w 6472351"/>
              <a:gd name="connsiteY1443" fmla="*/ 4080528 h 5537200"/>
              <a:gd name="connsiteX1444" fmla="*/ 4583353 w 6472351"/>
              <a:gd name="connsiteY1444" fmla="*/ 4046555 h 5537200"/>
              <a:gd name="connsiteX1445" fmla="*/ 4607789 w 6472351"/>
              <a:gd name="connsiteY1445" fmla="*/ 4060860 h 5537200"/>
              <a:gd name="connsiteX1446" fmla="*/ 4636994 w 6472351"/>
              <a:gd name="connsiteY1446" fmla="*/ 4026887 h 5537200"/>
              <a:gd name="connsiteX1447" fmla="*/ 4632226 w 6472351"/>
              <a:gd name="connsiteY1447" fmla="*/ 4041191 h 5537200"/>
              <a:gd name="connsiteX1448" fmla="*/ 4719840 w 6472351"/>
              <a:gd name="connsiteY1448" fmla="*/ 3983378 h 5537200"/>
              <a:gd name="connsiteX1449" fmla="*/ 4719840 w 6472351"/>
              <a:gd name="connsiteY1449" fmla="*/ 4002450 h 5537200"/>
              <a:gd name="connsiteX1450" fmla="*/ 4734740 w 6472351"/>
              <a:gd name="connsiteY1450" fmla="*/ 3997682 h 5537200"/>
              <a:gd name="connsiteX1451" fmla="*/ 4685867 w 6472351"/>
              <a:gd name="connsiteY1451" fmla="*/ 4036423 h 5537200"/>
              <a:gd name="connsiteX1452" fmla="*/ 4681099 w 6472351"/>
              <a:gd name="connsiteY1452" fmla="*/ 4060263 h 5537200"/>
              <a:gd name="connsiteX1453" fmla="*/ 4666199 w 6472351"/>
              <a:gd name="connsiteY1453" fmla="*/ 4050727 h 5537200"/>
              <a:gd name="connsiteX1454" fmla="*/ 4641762 w 6472351"/>
              <a:gd name="connsiteY1454" fmla="*/ 4089468 h 5537200"/>
              <a:gd name="connsiteX1455" fmla="*/ 4592889 w 6472351"/>
              <a:gd name="connsiteY1455" fmla="*/ 4089468 h 5537200"/>
              <a:gd name="connsiteX1456" fmla="*/ 4465937 w 6472351"/>
              <a:gd name="connsiteY1456" fmla="*/ 4209863 h 5537200"/>
              <a:gd name="connsiteX1457" fmla="*/ 4456401 w 6472351"/>
              <a:gd name="connsiteY1457" fmla="*/ 4195558 h 5537200"/>
              <a:gd name="connsiteX1458" fmla="*/ 4324681 w 6472351"/>
              <a:gd name="connsiteY1458" fmla="*/ 4306418 h 5537200"/>
              <a:gd name="connsiteX1459" fmla="*/ 4397992 w 6472351"/>
              <a:gd name="connsiteY1459" fmla="*/ 4335622 h 5537200"/>
              <a:gd name="connsiteX1460" fmla="*/ 4446865 w 6472351"/>
              <a:gd name="connsiteY1460" fmla="*/ 4263504 h 5537200"/>
              <a:gd name="connsiteX1461" fmla="*/ 4480837 w 6472351"/>
              <a:gd name="connsiteY1461" fmla="*/ 4268272 h 5537200"/>
              <a:gd name="connsiteX1462" fmla="*/ 4519579 w 6472351"/>
              <a:gd name="connsiteY1462" fmla="*/ 4186022 h 5537200"/>
              <a:gd name="connsiteX1463" fmla="*/ 4529116 w 6472351"/>
              <a:gd name="connsiteY1463" fmla="*/ 4209863 h 5537200"/>
              <a:gd name="connsiteX1464" fmla="*/ 4611961 w 6472351"/>
              <a:gd name="connsiteY1464" fmla="*/ 4142513 h 5537200"/>
              <a:gd name="connsiteX1465" fmla="*/ 4602425 w 6472351"/>
              <a:gd name="connsiteY1465" fmla="*/ 4171718 h 5537200"/>
              <a:gd name="connsiteX1466" fmla="*/ 4582756 w 6472351"/>
              <a:gd name="connsiteY1466" fmla="*/ 4171718 h 5537200"/>
              <a:gd name="connsiteX1467" fmla="*/ 4558319 w 6472351"/>
              <a:gd name="connsiteY1467" fmla="*/ 4224763 h 5537200"/>
              <a:gd name="connsiteX1468" fmla="*/ 4602425 w 6472351"/>
              <a:gd name="connsiteY1468" fmla="*/ 4224763 h 5537200"/>
              <a:gd name="connsiteX1469" fmla="*/ 4631629 w 6472351"/>
              <a:gd name="connsiteY1469" fmla="*/ 4190790 h 5537200"/>
              <a:gd name="connsiteX1470" fmla="*/ 4622093 w 6472351"/>
              <a:gd name="connsiteY1470" fmla="*/ 4142513 h 5537200"/>
              <a:gd name="connsiteX1471" fmla="*/ 4646530 w 6472351"/>
              <a:gd name="connsiteY1471" fmla="*/ 4123440 h 5537200"/>
              <a:gd name="connsiteX1472" fmla="*/ 4670966 w 6472351"/>
              <a:gd name="connsiteY1472" fmla="*/ 4147281 h 5537200"/>
              <a:gd name="connsiteX1473" fmla="*/ 4680502 w 6472351"/>
              <a:gd name="connsiteY1473" fmla="*/ 4128209 h 5537200"/>
              <a:gd name="connsiteX1474" fmla="*/ 4685270 w 6472351"/>
              <a:gd name="connsiteY1474" fmla="*/ 4142513 h 5537200"/>
              <a:gd name="connsiteX1475" fmla="*/ 4719243 w 6472351"/>
              <a:gd name="connsiteY1475" fmla="*/ 4128209 h 5537200"/>
              <a:gd name="connsiteX1476" fmla="*/ 4719243 w 6472351"/>
              <a:gd name="connsiteY1476" fmla="*/ 4147281 h 5537200"/>
              <a:gd name="connsiteX1477" fmla="*/ 4792553 w 6472351"/>
              <a:gd name="connsiteY1477" fmla="*/ 4108540 h 5537200"/>
              <a:gd name="connsiteX1478" fmla="*/ 4783017 w 6472351"/>
              <a:gd name="connsiteY1478" fmla="*/ 4122845 h 5537200"/>
              <a:gd name="connsiteX1479" fmla="*/ 4787785 w 6472351"/>
              <a:gd name="connsiteY1479" fmla="*/ 4146685 h 5537200"/>
              <a:gd name="connsiteX1480" fmla="*/ 4821758 w 6472351"/>
              <a:gd name="connsiteY1480" fmla="*/ 4127613 h 5537200"/>
              <a:gd name="connsiteX1481" fmla="*/ 4826526 w 6472351"/>
              <a:gd name="connsiteY1481" fmla="*/ 4151454 h 5537200"/>
              <a:gd name="connsiteX1482" fmla="*/ 4943345 w 6472351"/>
              <a:gd name="connsiteY1482" fmla="*/ 4093640 h 5537200"/>
              <a:gd name="connsiteX1483" fmla="*/ 4948113 w 6472351"/>
              <a:gd name="connsiteY1483" fmla="*/ 4117481 h 5537200"/>
              <a:gd name="connsiteX1484" fmla="*/ 4928445 w 6472351"/>
              <a:gd name="connsiteY1484" fmla="*/ 4131785 h 5537200"/>
              <a:gd name="connsiteX1485" fmla="*/ 4899240 w 6472351"/>
              <a:gd name="connsiteY1485" fmla="*/ 4127017 h 5537200"/>
              <a:gd name="connsiteX1486" fmla="*/ 4908776 w 6472351"/>
              <a:gd name="connsiteY1486" fmla="*/ 4165758 h 5537200"/>
              <a:gd name="connsiteX1487" fmla="*/ 4937981 w 6472351"/>
              <a:gd name="connsiteY1487" fmla="*/ 4156221 h 5537200"/>
              <a:gd name="connsiteX1488" fmla="*/ 4933213 w 6472351"/>
              <a:gd name="connsiteY1488" fmla="*/ 4180062 h 5537200"/>
              <a:gd name="connsiteX1489" fmla="*/ 4913544 w 6472351"/>
              <a:gd name="connsiteY1489" fmla="*/ 4233108 h 5537200"/>
              <a:gd name="connsiteX1490" fmla="*/ 4976722 w 6472351"/>
              <a:gd name="connsiteY1490" fmla="*/ 4131785 h 5537200"/>
              <a:gd name="connsiteX1491" fmla="*/ 5005927 w 6472351"/>
              <a:gd name="connsiteY1491" fmla="*/ 4078739 h 5537200"/>
              <a:gd name="connsiteX1492" fmla="*/ 4961822 w 6472351"/>
              <a:gd name="connsiteY1492" fmla="*/ 4097812 h 5537200"/>
              <a:gd name="connsiteX1493" fmla="*/ 4966589 w 6472351"/>
              <a:gd name="connsiteY1493" fmla="*/ 4054303 h 5537200"/>
              <a:gd name="connsiteX1494" fmla="*/ 5000562 w 6472351"/>
              <a:gd name="connsiteY1494" fmla="*/ 4068607 h 5537200"/>
              <a:gd name="connsiteX1495" fmla="*/ 5020231 w 6472351"/>
              <a:gd name="connsiteY1495" fmla="*/ 4029866 h 5537200"/>
              <a:gd name="connsiteX1496" fmla="*/ 5000562 w 6472351"/>
              <a:gd name="connsiteY1496" fmla="*/ 4020330 h 5537200"/>
              <a:gd name="connsiteX1497" fmla="*/ 5010099 w 6472351"/>
              <a:gd name="connsiteY1497" fmla="*/ 3991125 h 5537200"/>
              <a:gd name="connsiteX1498" fmla="*/ 5024999 w 6472351"/>
              <a:gd name="connsiteY1498" fmla="*/ 4029866 h 5537200"/>
              <a:gd name="connsiteX1499" fmla="*/ 5055024 w 6472351"/>
              <a:gd name="connsiteY1499" fmla="*/ 4018244 h 5537200"/>
              <a:gd name="connsiteX1500" fmla="*/ 5072606 w 6472351"/>
              <a:gd name="connsiteY1500" fmla="*/ 3997394 h 5537200"/>
              <a:gd name="connsiteX1501" fmla="*/ 5073276 w 6472351"/>
              <a:gd name="connsiteY1501" fmla="*/ 3997682 h 5537200"/>
              <a:gd name="connsiteX1502" fmla="*/ 5073872 w 6472351"/>
              <a:gd name="connsiteY1502" fmla="*/ 3995893 h 5537200"/>
              <a:gd name="connsiteX1503" fmla="*/ 5072606 w 6472351"/>
              <a:gd name="connsiteY1503" fmla="*/ 3997394 h 5537200"/>
              <a:gd name="connsiteX1504" fmla="*/ 5069105 w 6472351"/>
              <a:gd name="connsiteY1504" fmla="*/ 3995893 h 5537200"/>
              <a:gd name="connsiteX1505" fmla="*/ 5035131 w 6472351"/>
              <a:gd name="connsiteY1505" fmla="*/ 3991125 h 5537200"/>
              <a:gd name="connsiteX1506" fmla="*/ 5035131 w 6472351"/>
              <a:gd name="connsiteY1506" fmla="*/ 3957153 h 5537200"/>
              <a:gd name="connsiteX1507" fmla="*/ 5005927 w 6472351"/>
              <a:gd name="connsiteY1507" fmla="*/ 3942849 h 5537200"/>
              <a:gd name="connsiteX1508" fmla="*/ 5088772 w 6472351"/>
              <a:gd name="connsiteY1508" fmla="*/ 3908876 h 5537200"/>
              <a:gd name="connsiteX1509" fmla="*/ 5103673 w 6472351"/>
              <a:gd name="connsiteY1509" fmla="*/ 3927948 h 5537200"/>
              <a:gd name="connsiteX1510" fmla="*/ 5113209 w 6472351"/>
              <a:gd name="connsiteY1510" fmla="*/ 3932716 h 5537200"/>
              <a:gd name="connsiteX1511" fmla="*/ 5157314 w 6472351"/>
              <a:gd name="connsiteY1511" fmla="*/ 3884439 h 5537200"/>
              <a:gd name="connsiteX1512" fmla="*/ 5103673 w 6472351"/>
              <a:gd name="connsiteY1512" fmla="*/ 3836161 h 5537200"/>
              <a:gd name="connsiteX1513" fmla="*/ 4952286 w 6472351"/>
              <a:gd name="connsiteY1513" fmla="*/ 3913643 h 5537200"/>
              <a:gd name="connsiteX1514" fmla="*/ 4893876 w 6472351"/>
              <a:gd name="connsiteY1514" fmla="*/ 3985762 h 5537200"/>
              <a:gd name="connsiteX1515" fmla="*/ 4855135 w 6472351"/>
              <a:gd name="connsiteY1515" fmla="*/ 3956556 h 5537200"/>
              <a:gd name="connsiteX1516" fmla="*/ 4850367 w 6472351"/>
              <a:gd name="connsiteY1516" fmla="*/ 3932716 h 5537200"/>
              <a:gd name="connsiteX1517" fmla="*/ 4884340 w 6472351"/>
              <a:gd name="connsiteY1517" fmla="*/ 3879671 h 5537200"/>
              <a:gd name="connsiteX1518" fmla="*/ 4923080 w 6472351"/>
              <a:gd name="connsiteY1518" fmla="*/ 3865367 h 5537200"/>
              <a:gd name="connsiteX1519" fmla="*/ 4937981 w 6472351"/>
              <a:gd name="connsiteY1519" fmla="*/ 3884439 h 5537200"/>
              <a:gd name="connsiteX1520" fmla="*/ 4952881 w 6472351"/>
              <a:gd name="connsiteY1520" fmla="*/ 3845698 h 5537200"/>
              <a:gd name="connsiteX1521" fmla="*/ 4948113 w 6472351"/>
              <a:gd name="connsiteY1521" fmla="*/ 3879671 h 5537200"/>
              <a:gd name="connsiteX1522" fmla="*/ 5060164 w 6472351"/>
              <a:gd name="connsiteY1522" fmla="*/ 3840930 h 5537200"/>
              <a:gd name="connsiteX1523" fmla="*/ 5075064 w 6472351"/>
              <a:gd name="connsiteY1523" fmla="*/ 3802189 h 5537200"/>
              <a:gd name="connsiteX1524" fmla="*/ 5181752 w 6472351"/>
              <a:gd name="connsiteY1524" fmla="*/ 3743184 h 5537200"/>
              <a:gd name="connsiteX1525" fmla="*/ 5181752 w 6472351"/>
              <a:gd name="connsiteY1525" fmla="*/ 3733648 h 5537200"/>
              <a:gd name="connsiteX1526" fmla="*/ 5123342 w 6472351"/>
              <a:gd name="connsiteY1526" fmla="*/ 3738415 h 5537200"/>
              <a:gd name="connsiteX1527" fmla="*/ 5172215 w 6472351"/>
              <a:gd name="connsiteY1527" fmla="*/ 3685370 h 5537200"/>
              <a:gd name="connsiteX1528" fmla="*/ 5167447 w 6472351"/>
              <a:gd name="connsiteY1528" fmla="*/ 3666297 h 5537200"/>
              <a:gd name="connsiteX1529" fmla="*/ 5178174 w 6472351"/>
              <a:gd name="connsiteY1529" fmla="*/ 3652589 h 5537200"/>
              <a:gd name="connsiteX1530" fmla="*/ 5187711 w 6472351"/>
              <a:gd name="connsiteY1530" fmla="*/ 3676430 h 5537200"/>
              <a:gd name="connsiteX1531" fmla="*/ 5192479 w 6472351"/>
              <a:gd name="connsiteY1531" fmla="*/ 3657357 h 5537200"/>
              <a:gd name="connsiteX1532" fmla="*/ 5178174 w 6472351"/>
              <a:gd name="connsiteY1532" fmla="*/ 3652589 h 5537200"/>
              <a:gd name="connsiteX1533" fmla="*/ 5094733 w 6472351"/>
              <a:gd name="connsiteY1533" fmla="*/ 3648417 h 5537200"/>
              <a:gd name="connsiteX1534" fmla="*/ 5060760 w 6472351"/>
              <a:gd name="connsiteY1534" fmla="*/ 3672258 h 5537200"/>
              <a:gd name="connsiteX1535" fmla="*/ 5064932 w 6472351"/>
              <a:gd name="connsiteY1535" fmla="*/ 3668906 h 5537200"/>
              <a:gd name="connsiteX1536" fmla="*/ 5065416 w 6472351"/>
              <a:gd name="connsiteY1536" fmla="*/ 3675977 h 5537200"/>
              <a:gd name="connsiteX1537" fmla="*/ 5062949 w 6472351"/>
              <a:gd name="connsiteY1537" fmla="*/ 3676849 h 5537200"/>
              <a:gd name="connsiteX1538" fmla="*/ 5059568 w 6472351"/>
              <a:gd name="connsiteY1538" fmla="*/ 3675834 h 5537200"/>
              <a:gd name="connsiteX1539" fmla="*/ 5060760 w 6472351"/>
              <a:gd name="connsiteY1539" fmla="*/ 3677622 h 5537200"/>
              <a:gd name="connsiteX1540" fmla="*/ 5062949 w 6472351"/>
              <a:gd name="connsiteY1540" fmla="*/ 3676849 h 5537200"/>
              <a:gd name="connsiteX1541" fmla="*/ 5065528 w 6472351"/>
              <a:gd name="connsiteY1541" fmla="*/ 3677622 h 5537200"/>
              <a:gd name="connsiteX1542" fmla="*/ 5065416 w 6472351"/>
              <a:gd name="connsiteY1542" fmla="*/ 3675977 h 5537200"/>
              <a:gd name="connsiteX1543" fmla="*/ 5086910 w 6472351"/>
              <a:gd name="connsiteY1543" fmla="*/ 3668384 h 5537200"/>
              <a:gd name="connsiteX1544" fmla="*/ 5094733 w 6472351"/>
              <a:gd name="connsiteY1544" fmla="*/ 3648417 h 5537200"/>
              <a:gd name="connsiteX1545" fmla="*/ 956007 w 6472351"/>
              <a:gd name="connsiteY1545" fmla="*/ 3643054 h 5537200"/>
              <a:gd name="connsiteX1546" fmla="*/ 926803 w 6472351"/>
              <a:gd name="connsiteY1546" fmla="*/ 3666894 h 5537200"/>
              <a:gd name="connsiteX1547" fmla="*/ 956007 w 6472351"/>
              <a:gd name="connsiteY1547" fmla="*/ 3643054 h 5537200"/>
              <a:gd name="connsiteX1548" fmla="*/ 5485121 w 6472351"/>
              <a:gd name="connsiteY1548" fmla="*/ 3638285 h 5537200"/>
              <a:gd name="connsiteX1549" fmla="*/ 5465454 w 6472351"/>
              <a:gd name="connsiteY1549" fmla="*/ 3667489 h 5537200"/>
              <a:gd name="connsiteX1550" fmla="*/ 5485121 w 6472351"/>
              <a:gd name="connsiteY1550" fmla="*/ 3638285 h 5537200"/>
              <a:gd name="connsiteX1551" fmla="*/ 4519579 w 6472351"/>
              <a:gd name="connsiteY1551" fmla="*/ 3638285 h 5537200"/>
              <a:gd name="connsiteX1552" fmla="*/ 4504678 w 6472351"/>
              <a:gd name="connsiteY1552" fmla="*/ 3657357 h 5537200"/>
              <a:gd name="connsiteX1553" fmla="*/ 4524347 w 6472351"/>
              <a:gd name="connsiteY1553" fmla="*/ 3657357 h 5537200"/>
              <a:gd name="connsiteX1554" fmla="*/ 4519579 w 6472351"/>
              <a:gd name="connsiteY1554" fmla="*/ 3638285 h 5537200"/>
              <a:gd name="connsiteX1555" fmla="*/ 4313860 w 6472351"/>
              <a:gd name="connsiteY1555" fmla="*/ 3637773 h 5537200"/>
              <a:gd name="connsiteX1556" fmla="*/ 4227531 w 6472351"/>
              <a:gd name="connsiteY1556" fmla="*/ 3685966 h 5537200"/>
              <a:gd name="connsiteX1557" fmla="*/ 4232299 w 6472351"/>
              <a:gd name="connsiteY1557" fmla="*/ 3734243 h 5537200"/>
              <a:gd name="connsiteX1558" fmla="*/ 4203095 w 6472351"/>
              <a:gd name="connsiteY1558" fmla="*/ 3710403 h 5537200"/>
              <a:gd name="connsiteX1559" fmla="*/ 4212631 w 6472351"/>
              <a:gd name="connsiteY1559" fmla="*/ 3749143 h 5537200"/>
              <a:gd name="connsiteX1560" fmla="*/ 4241835 w 6472351"/>
              <a:gd name="connsiteY1560" fmla="*/ 3739607 h 5537200"/>
              <a:gd name="connsiteX1561" fmla="*/ 4237068 w 6472351"/>
              <a:gd name="connsiteY1561" fmla="*/ 3773580 h 5537200"/>
              <a:gd name="connsiteX1562" fmla="*/ 4330046 w 6472351"/>
              <a:gd name="connsiteY1562" fmla="*/ 3685966 h 5537200"/>
              <a:gd name="connsiteX1563" fmla="*/ 4339582 w 6472351"/>
              <a:gd name="connsiteY1563" fmla="*/ 3666894 h 5537200"/>
              <a:gd name="connsiteX1564" fmla="*/ 4313860 w 6472351"/>
              <a:gd name="connsiteY1564" fmla="*/ 3637773 h 5537200"/>
              <a:gd name="connsiteX1565" fmla="*/ 5796838 w 6472351"/>
              <a:gd name="connsiteY1565" fmla="*/ 3628749 h 5537200"/>
              <a:gd name="connsiteX1566" fmla="*/ 5811738 w 6472351"/>
              <a:gd name="connsiteY1566" fmla="*/ 3628749 h 5537200"/>
              <a:gd name="connsiteX1567" fmla="*/ 5796838 w 6472351"/>
              <a:gd name="connsiteY1567" fmla="*/ 3628749 h 5537200"/>
              <a:gd name="connsiteX1568" fmla="*/ 5455917 w 6472351"/>
              <a:gd name="connsiteY1568" fmla="*/ 3604312 h 5537200"/>
              <a:gd name="connsiteX1569" fmla="*/ 5436249 w 6472351"/>
              <a:gd name="connsiteY1569" fmla="*/ 3609081 h 5537200"/>
              <a:gd name="connsiteX1570" fmla="*/ 5451149 w 6472351"/>
              <a:gd name="connsiteY1570" fmla="*/ 3643054 h 5537200"/>
              <a:gd name="connsiteX1571" fmla="*/ 5489890 w 6472351"/>
              <a:gd name="connsiteY1571" fmla="*/ 3613848 h 5537200"/>
              <a:gd name="connsiteX1572" fmla="*/ 5455917 w 6472351"/>
              <a:gd name="connsiteY1572" fmla="*/ 3604312 h 5537200"/>
              <a:gd name="connsiteX1573" fmla="*/ 4503728 w 6472351"/>
              <a:gd name="connsiteY1573" fmla="*/ 3593510 h 5537200"/>
              <a:gd name="connsiteX1574" fmla="*/ 4470706 w 6472351"/>
              <a:gd name="connsiteY1574" fmla="*/ 3599545 h 5537200"/>
              <a:gd name="connsiteX1575" fmla="*/ 4441500 w 6472351"/>
              <a:gd name="connsiteY1575" fmla="*/ 3643054 h 5537200"/>
              <a:gd name="connsiteX1576" fmla="*/ 4456401 w 6472351"/>
              <a:gd name="connsiteY1576" fmla="*/ 3638285 h 5537200"/>
              <a:gd name="connsiteX1577" fmla="*/ 4519579 w 6472351"/>
              <a:gd name="connsiteY1577" fmla="*/ 3599545 h 5537200"/>
              <a:gd name="connsiteX1578" fmla="*/ 4503728 w 6472351"/>
              <a:gd name="connsiteY1578" fmla="*/ 3593510 h 5537200"/>
              <a:gd name="connsiteX1579" fmla="*/ 5216916 w 6472351"/>
              <a:gd name="connsiteY1579" fmla="*/ 3585836 h 5537200"/>
              <a:gd name="connsiteX1580" fmla="*/ 5138838 w 6472351"/>
              <a:gd name="connsiteY1580" fmla="*/ 3609676 h 5537200"/>
              <a:gd name="connsiteX1581" fmla="*/ 5123937 w 6472351"/>
              <a:gd name="connsiteY1581" fmla="*/ 3633517 h 5537200"/>
              <a:gd name="connsiteX1582" fmla="*/ 5216916 w 6472351"/>
              <a:gd name="connsiteY1582" fmla="*/ 3585836 h 5537200"/>
              <a:gd name="connsiteX1583" fmla="*/ 5499426 w 6472351"/>
              <a:gd name="connsiteY1583" fmla="*/ 3585239 h 5537200"/>
              <a:gd name="connsiteX1584" fmla="*/ 5495254 w 6472351"/>
              <a:gd name="connsiteY1584" fmla="*/ 3590008 h 5537200"/>
              <a:gd name="connsiteX1585" fmla="*/ 5500021 w 6472351"/>
              <a:gd name="connsiteY1585" fmla="*/ 3599545 h 5537200"/>
              <a:gd name="connsiteX1586" fmla="*/ 5504790 w 6472351"/>
              <a:gd name="connsiteY1586" fmla="*/ 3594776 h 5537200"/>
              <a:gd name="connsiteX1587" fmla="*/ 5509559 w 6472351"/>
              <a:gd name="connsiteY1587" fmla="*/ 3604312 h 5537200"/>
              <a:gd name="connsiteX1588" fmla="*/ 5519095 w 6472351"/>
              <a:gd name="connsiteY1588" fmla="*/ 3599545 h 5537200"/>
              <a:gd name="connsiteX1589" fmla="*/ 5514326 w 6472351"/>
              <a:gd name="connsiteY1589" fmla="*/ 3585239 h 5537200"/>
              <a:gd name="connsiteX1590" fmla="*/ 5499426 w 6472351"/>
              <a:gd name="connsiteY1590" fmla="*/ 3585239 h 5537200"/>
              <a:gd name="connsiteX1591" fmla="*/ 5656532 w 6472351"/>
              <a:gd name="connsiteY1591" fmla="*/ 3579782 h 5537200"/>
              <a:gd name="connsiteX1592" fmla="*/ 5582272 w 6472351"/>
              <a:gd name="connsiteY1592" fmla="*/ 3638285 h 5537200"/>
              <a:gd name="connsiteX1593" fmla="*/ 5591808 w 6472351"/>
              <a:gd name="connsiteY1593" fmla="*/ 3691330 h 5537200"/>
              <a:gd name="connsiteX1594" fmla="*/ 5665119 w 6472351"/>
              <a:gd name="connsiteY1594" fmla="*/ 3662125 h 5537200"/>
              <a:gd name="connsiteX1595" fmla="*/ 5660351 w 6472351"/>
              <a:gd name="connsiteY1595" fmla="*/ 3643054 h 5537200"/>
              <a:gd name="connsiteX1596" fmla="*/ 5733661 w 6472351"/>
              <a:gd name="connsiteY1596" fmla="*/ 3599545 h 5537200"/>
              <a:gd name="connsiteX1597" fmla="*/ 5728892 w 6472351"/>
              <a:gd name="connsiteY1597" fmla="*/ 3585239 h 5537200"/>
              <a:gd name="connsiteX1598" fmla="*/ 5680019 w 6472351"/>
              <a:gd name="connsiteY1598" fmla="*/ 3604312 h 5537200"/>
              <a:gd name="connsiteX1599" fmla="*/ 5656532 w 6472351"/>
              <a:gd name="connsiteY1599" fmla="*/ 3579782 h 5537200"/>
              <a:gd name="connsiteX1600" fmla="*/ 5421349 w 6472351"/>
              <a:gd name="connsiteY1600" fmla="*/ 3570935 h 5537200"/>
              <a:gd name="connsiteX1601" fmla="*/ 5430885 w 6472351"/>
              <a:gd name="connsiteY1601" fmla="*/ 3585836 h 5537200"/>
              <a:gd name="connsiteX1602" fmla="*/ 5428501 w 6472351"/>
              <a:gd name="connsiteY1602" fmla="*/ 3595372 h 5537200"/>
              <a:gd name="connsiteX1603" fmla="*/ 5426363 w 6472351"/>
              <a:gd name="connsiteY1603" fmla="*/ 3603922 h 5537200"/>
              <a:gd name="connsiteX1604" fmla="*/ 5425655 w 6472351"/>
              <a:gd name="connsiteY1604" fmla="*/ 3604250 h 5537200"/>
              <a:gd name="connsiteX1605" fmla="*/ 5412781 w 6472351"/>
              <a:gd name="connsiteY1605" fmla="*/ 3585910 h 5537200"/>
              <a:gd name="connsiteX1606" fmla="*/ 5421349 w 6472351"/>
              <a:gd name="connsiteY1606" fmla="*/ 3570935 h 5537200"/>
              <a:gd name="connsiteX1607" fmla="*/ 5274785 w 6472351"/>
              <a:gd name="connsiteY1607" fmla="*/ 3564798 h 5537200"/>
              <a:gd name="connsiteX1608" fmla="*/ 5246120 w 6472351"/>
              <a:gd name="connsiteY1608" fmla="*/ 3580472 h 5537200"/>
              <a:gd name="connsiteX1609" fmla="*/ 5280093 w 6472351"/>
              <a:gd name="connsiteY1609" fmla="*/ 3575703 h 5537200"/>
              <a:gd name="connsiteX1610" fmla="*/ 5274785 w 6472351"/>
              <a:gd name="connsiteY1610" fmla="*/ 3564798 h 5537200"/>
              <a:gd name="connsiteX1611" fmla="*/ 4699575 w 6472351"/>
              <a:gd name="connsiteY1611" fmla="*/ 3561399 h 5537200"/>
              <a:gd name="connsiteX1612" fmla="*/ 4660835 w 6472351"/>
              <a:gd name="connsiteY1612" fmla="*/ 3585239 h 5537200"/>
              <a:gd name="connsiteX1613" fmla="*/ 4685270 w 6472351"/>
              <a:gd name="connsiteY1613" fmla="*/ 3590008 h 5537200"/>
              <a:gd name="connsiteX1614" fmla="*/ 4699575 w 6472351"/>
              <a:gd name="connsiteY1614" fmla="*/ 3561399 h 5537200"/>
              <a:gd name="connsiteX1615" fmla="*/ 4867185 w 6472351"/>
              <a:gd name="connsiteY1615" fmla="*/ 3559332 h 5537200"/>
              <a:gd name="connsiteX1616" fmla="*/ 4855731 w 6472351"/>
              <a:gd name="connsiteY1616" fmla="*/ 3560803 h 5537200"/>
              <a:gd name="connsiteX1617" fmla="*/ 4875399 w 6472351"/>
              <a:gd name="connsiteY1617" fmla="*/ 3590008 h 5537200"/>
              <a:gd name="connsiteX1618" fmla="*/ 4867185 w 6472351"/>
              <a:gd name="connsiteY1618" fmla="*/ 3559332 h 5537200"/>
              <a:gd name="connsiteX1619" fmla="*/ 5085197 w 6472351"/>
              <a:gd name="connsiteY1619" fmla="*/ 3551267 h 5537200"/>
              <a:gd name="connsiteX1620" fmla="*/ 5060760 w 6472351"/>
              <a:gd name="connsiteY1620" fmla="*/ 3556035 h 5537200"/>
              <a:gd name="connsiteX1621" fmla="*/ 5104865 w 6472351"/>
              <a:gd name="connsiteY1621" fmla="*/ 3590008 h 5537200"/>
              <a:gd name="connsiteX1622" fmla="*/ 5080428 w 6472351"/>
              <a:gd name="connsiteY1622" fmla="*/ 3565572 h 5537200"/>
              <a:gd name="connsiteX1623" fmla="*/ 5085197 w 6472351"/>
              <a:gd name="connsiteY1623" fmla="*/ 3551267 h 5537200"/>
              <a:gd name="connsiteX1624" fmla="*/ 4846195 w 6472351"/>
              <a:gd name="connsiteY1624" fmla="*/ 3551267 h 5537200"/>
              <a:gd name="connsiteX1625" fmla="*/ 4812222 w 6472351"/>
              <a:gd name="connsiteY1625" fmla="*/ 3575108 h 5537200"/>
              <a:gd name="connsiteX1626" fmla="*/ 4846195 w 6472351"/>
              <a:gd name="connsiteY1626" fmla="*/ 3551267 h 5537200"/>
              <a:gd name="connsiteX1627" fmla="*/ 4544016 w 6472351"/>
              <a:gd name="connsiteY1627" fmla="*/ 3546499 h 5537200"/>
              <a:gd name="connsiteX1628" fmla="*/ 4548783 w 6472351"/>
              <a:gd name="connsiteY1628" fmla="*/ 3570339 h 5537200"/>
              <a:gd name="connsiteX1629" fmla="*/ 4544016 w 6472351"/>
              <a:gd name="connsiteY1629" fmla="*/ 3546499 h 5537200"/>
              <a:gd name="connsiteX1630" fmla="*/ 4461765 w 6472351"/>
              <a:gd name="connsiteY1630" fmla="*/ 3531599 h 5537200"/>
              <a:gd name="connsiteX1631" fmla="*/ 4446865 w 6472351"/>
              <a:gd name="connsiteY1631" fmla="*/ 3536366 h 5537200"/>
              <a:gd name="connsiteX1632" fmla="*/ 4427196 w 6472351"/>
              <a:gd name="connsiteY1632" fmla="*/ 3565572 h 5537200"/>
              <a:gd name="connsiteX1633" fmla="*/ 4383688 w 6472351"/>
              <a:gd name="connsiteY1633" fmla="*/ 3579280 h 5537200"/>
              <a:gd name="connsiteX1634" fmla="*/ 4417660 w 6472351"/>
              <a:gd name="connsiteY1634" fmla="*/ 3608484 h 5537200"/>
              <a:gd name="connsiteX1635" fmla="*/ 4442097 w 6472351"/>
              <a:gd name="connsiteY1635" fmla="*/ 3598948 h 5537200"/>
              <a:gd name="connsiteX1636" fmla="*/ 4442097 w 6472351"/>
              <a:gd name="connsiteY1636" fmla="*/ 3555439 h 5537200"/>
              <a:gd name="connsiteX1637" fmla="*/ 4461765 w 6472351"/>
              <a:gd name="connsiteY1637" fmla="*/ 3531599 h 5537200"/>
              <a:gd name="connsiteX1638" fmla="*/ 5470221 w 6472351"/>
              <a:gd name="connsiteY1638" fmla="*/ 3517294 h 5537200"/>
              <a:gd name="connsiteX1639" fmla="*/ 5333734 w 6472351"/>
              <a:gd name="connsiteY1639" fmla="*/ 3599545 h 5537200"/>
              <a:gd name="connsiteX1640" fmla="*/ 5318834 w 6472351"/>
              <a:gd name="connsiteY1640" fmla="*/ 3594776 h 5537200"/>
              <a:gd name="connsiteX1641" fmla="*/ 5274729 w 6472351"/>
              <a:gd name="connsiteY1641" fmla="*/ 3615040 h 5537200"/>
              <a:gd name="connsiteX1642" fmla="*/ 5294397 w 6472351"/>
              <a:gd name="connsiteY1642" fmla="*/ 3629345 h 5537200"/>
              <a:gd name="connsiteX1643" fmla="*/ 5299166 w 6472351"/>
              <a:gd name="connsiteY1643" fmla="*/ 3696694 h 5537200"/>
              <a:gd name="connsiteX1644" fmla="*/ 5284265 w 6472351"/>
              <a:gd name="connsiteY1644" fmla="*/ 3720535 h 5537200"/>
              <a:gd name="connsiteX1645" fmla="*/ 5342675 w 6472351"/>
              <a:gd name="connsiteY1645" fmla="*/ 3686562 h 5537200"/>
              <a:gd name="connsiteX1646" fmla="*/ 5342675 w 6472351"/>
              <a:gd name="connsiteY1646" fmla="*/ 3696098 h 5537200"/>
              <a:gd name="connsiteX1647" fmla="*/ 5415985 w 6472351"/>
              <a:gd name="connsiteY1647" fmla="*/ 3657357 h 5537200"/>
              <a:gd name="connsiteX1648" fmla="*/ 5425521 w 6472351"/>
              <a:gd name="connsiteY1648" fmla="*/ 3691330 h 5537200"/>
              <a:gd name="connsiteX1649" fmla="*/ 5435057 w 6472351"/>
              <a:gd name="connsiteY1649" fmla="*/ 3662125 h 5537200"/>
              <a:gd name="connsiteX1650" fmla="*/ 5425521 w 6472351"/>
              <a:gd name="connsiteY1650" fmla="*/ 3618617 h 5537200"/>
              <a:gd name="connsiteX1651" fmla="*/ 5410619 w 6472351"/>
              <a:gd name="connsiteY1651" fmla="*/ 3618617 h 5537200"/>
              <a:gd name="connsiteX1652" fmla="*/ 5425521 w 6472351"/>
              <a:gd name="connsiteY1652" fmla="*/ 3604312 h 5537200"/>
              <a:gd name="connsiteX1653" fmla="*/ 5425655 w 6472351"/>
              <a:gd name="connsiteY1653" fmla="*/ 3604250 h 5537200"/>
              <a:gd name="connsiteX1654" fmla="*/ 5426117 w 6472351"/>
              <a:gd name="connsiteY1654" fmla="*/ 3604908 h 5537200"/>
              <a:gd name="connsiteX1655" fmla="*/ 5426363 w 6472351"/>
              <a:gd name="connsiteY1655" fmla="*/ 3603922 h 5537200"/>
              <a:gd name="connsiteX1656" fmla="*/ 5459121 w 6472351"/>
              <a:gd name="connsiteY1656" fmla="*/ 3588741 h 5537200"/>
              <a:gd name="connsiteX1657" fmla="*/ 5474393 w 6472351"/>
              <a:gd name="connsiteY1657" fmla="*/ 3551267 h 5537200"/>
              <a:gd name="connsiteX1658" fmla="*/ 5440421 w 6472351"/>
              <a:gd name="connsiteY1658" fmla="*/ 3565572 h 5537200"/>
              <a:gd name="connsiteX1659" fmla="*/ 5430885 w 6472351"/>
              <a:gd name="connsiteY1659" fmla="*/ 3551267 h 5537200"/>
              <a:gd name="connsiteX1660" fmla="*/ 5455321 w 6472351"/>
              <a:gd name="connsiteY1660" fmla="*/ 3551267 h 5537200"/>
              <a:gd name="connsiteX1661" fmla="*/ 5470221 w 6472351"/>
              <a:gd name="connsiteY1661" fmla="*/ 3517294 h 5537200"/>
              <a:gd name="connsiteX1662" fmla="*/ 5465454 w 6472351"/>
              <a:gd name="connsiteY1662" fmla="*/ 3493453 h 5537200"/>
              <a:gd name="connsiteX1663" fmla="*/ 5455917 w 6472351"/>
              <a:gd name="connsiteY1663" fmla="*/ 3512526 h 5537200"/>
              <a:gd name="connsiteX1664" fmla="*/ 5465454 w 6472351"/>
              <a:gd name="connsiteY1664" fmla="*/ 3493453 h 5537200"/>
              <a:gd name="connsiteX1665" fmla="*/ 5616245 w 6472351"/>
              <a:gd name="connsiteY1665" fmla="*/ 3488685 h 5537200"/>
              <a:gd name="connsiteX1666" fmla="*/ 5601345 w 6472351"/>
              <a:gd name="connsiteY1666" fmla="*/ 3512526 h 5537200"/>
              <a:gd name="connsiteX1667" fmla="*/ 5616245 w 6472351"/>
              <a:gd name="connsiteY1667" fmla="*/ 3488685 h 5537200"/>
              <a:gd name="connsiteX1668" fmla="*/ 4461170 w 6472351"/>
              <a:gd name="connsiteY1668" fmla="*/ 3488685 h 5537200"/>
              <a:gd name="connsiteX1669" fmla="*/ 4442097 w 6472351"/>
              <a:gd name="connsiteY1669" fmla="*/ 3493453 h 5537200"/>
              <a:gd name="connsiteX1670" fmla="*/ 4451634 w 6472351"/>
              <a:gd name="connsiteY1670" fmla="*/ 3512526 h 5537200"/>
              <a:gd name="connsiteX1671" fmla="*/ 4461170 w 6472351"/>
              <a:gd name="connsiteY1671" fmla="*/ 3488685 h 5537200"/>
              <a:gd name="connsiteX1672" fmla="*/ 4631629 w 6472351"/>
              <a:gd name="connsiteY1672" fmla="*/ 3483917 h 5537200"/>
              <a:gd name="connsiteX1673" fmla="*/ 4626861 w 6472351"/>
              <a:gd name="connsiteY1673" fmla="*/ 3498221 h 5537200"/>
              <a:gd name="connsiteX1674" fmla="*/ 4646530 w 6472351"/>
              <a:gd name="connsiteY1674" fmla="*/ 3498221 h 5537200"/>
              <a:gd name="connsiteX1675" fmla="*/ 4631629 w 6472351"/>
              <a:gd name="connsiteY1675" fmla="*/ 3483917 h 5537200"/>
              <a:gd name="connsiteX1676" fmla="*/ 5913657 w 6472351"/>
              <a:gd name="connsiteY1676" fmla="*/ 3479149 h 5537200"/>
              <a:gd name="connsiteX1677" fmla="*/ 5913657 w 6472351"/>
              <a:gd name="connsiteY1677" fmla="*/ 3507757 h 5537200"/>
              <a:gd name="connsiteX1678" fmla="*/ 5904120 w 6472351"/>
              <a:gd name="connsiteY1678" fmla="*/ 3522063 h 5537200"/>
              <a:gd name="connsiteX1679" fmla="*/ 5884451 w 6472351"/>
              <a:gd name="connsiteY1679" fmla="*/ 3502990 h 5537200"/>
              <a:gd name="connsiteX1680" fmla="*/ 5913657 w 6472351"/>
              <a:gd name="connsiteY1680" fmla="*/ 3479149 h 5537200"/>
              <a:gd name="connsiteX1681" fmla="*/ 4987450 w 6472351"/>
              <a:gd name="connsiteY1681" fmla="*/ 3479149 h 5537200"/>
              <a:gd name="connsiteX1682" fmla="*/ 4929041 w 6472351"/>
              <a:gd name="connsiteY1682" fmla="*/ 3488685 h 5537200"/>
              <a:gd name="connsiteX1683" fmla="*/ 4930829 w 6472351"/>
              <a:gd name="connsiteY1683" fmla="*/ 3513792 h 5537200"/>
              <a:gd name="connsiteX1684" fmla="*/ 4942741 w 6472351"/>
              <a:gd name="connsiteY1684" fmla="*/ 3531305 h 5537200"/>
              <a:gd name="connsiteX1685" fmla="*/ 4941165 w 6472351"/>
              <a:gd name="connsiteY1685" fmla="*/ 3532303 h 5537200"/>
              <a:gd name="connsiteX1686" fmla="*/ 4931424 w 6472351"/>
              <a:gd name="connsiteY1686" fmla="*/ 3532790 h 5537200"/>
              <a:gd name="connsiteX1687" fmla="*/ 4933808 w 6472351"/>
              <a:gd name="connsiteY1687" fmla="*/ 3536963 h 5537200"/>
              <a:gd name="connsiteX1688" fmla="*/ 4941165 w 6472351"/>
              <a:gd name="connsiteY1688" fmla="*/ 3532303 h 5537200"/>
              <a:gd name="connsiteX1689" fmla="*/ 4943345 w 6472351"/>
              <a:gd name="connsiteY1689" fmla="*/ 3532194 h 5537200"/>
              <a:gd name="connsiteX1690" fmla="*/ 4942741 w 6472351"/>
              <a:gd name="connsiteY1690" fmla="*/ 3531305 h 5537200"/>
              <a:gd name="connsiteX1691" fmla="*/ 4987450 w 6472351"/>
              <a:gd name="connsiteY1691" fmla="*/ 3502990 h 5537200"/>
              <a:gd name="connsiteX1692" fmla="*/ 4987450 w 6472351"/>
              <a:gd name="connsiteY1692" fmla="*/ 3479149 h 5537200"/>
              <a:gd name="connsiteX1693" fmla="*/ 5201941 w 6472351"/>
              <a:gd name="connsiteY1693" fmla="*/ 3466633 h 5537200"/>
              <a:gd name="connsiteX1694" fmla="*/ 5182943 w 6472351"/>
              <a:gd name="connsiteY1694" fmla="*/ 3468421 h 5537200"/>
              <a:gd name="connsiteX1695" fmla="*/ 5153738 w 6472351"/>
              <a:gd name="connsiteY1695" fmla="*/ 3507162 h 5537200"/>
              <a:gd name="connsiteX1696" fmla="*/ 5163274 w 6472351"/>
              <a:gd name="connsiteY1696" fmla="*/ 3536366 h 5537200"/>
              <a:gd name="connsiteX1697" fmla="*/ 5138838 w 6472351"/>
              <a:gd name="connsiteY1697" fmla="*/ 3536366 h 5537200"/>
              <a:gd name="connsiteX1698" fmla="*/ 5138838 w 6472351"/>
              <a:gd name="connsiteY1698" fmla="*/ 3517294 h 5537200"/>
              <a:gd name="connsiteX1699" fmla="*/ 5104865 w 6472351"/>
              <a:gd name="connsiteY1699" fmla="*/ 3569744 h 5537200"/>
              <a:gd name="connsiteX1700" fmla="*/ 5129301 w 6472351"/>
              <a:gd name="connsiteY1700" fmla="*/ 3564975 h 5537200"/>
              <a:gd name="connsiteX1701" fmla="*/ 5119765 w 6472351"/>
              <a:gd name="connsiteY1701" fmla="*/ 3584048 h 5537200"/>
              <a:gd name="connsiteX1702" fmla="*/ 5163871 w 6472351"/>
              <a:gd name="connsiteY1702" fmla="*/ 3560207 h 5537200"/>
              <a:gd name="connsiteX1703" fmla="*/ 5173407 w 6472351"/>
              <a:gd name="connsiteY1703" fmla="*/ 3531002 h 5537200"/>
              <a:gd name="connsiteX1704" fmla="*/ 5178174 w 6472351"/>
              <a:gd name="connsiteY1704" fmla="*/ 3545307 h 5537200"/>
              <a:gd name="connsiteX1705" fmla="*/ 5193075 w 6472351"/>
              <a:gd name="connsiteY1705" fmla="*/ 3521466 h 5537200"/>
              <a:gd name="connsiteX1706" fmla="*/ 5178174 w 6472351"/>
              <a:gd name="connsiteY1706" fmla="*/ 3502393 h 5537200"/>
              <a:gd name="connsiteX1707" fmla="*/ 5207380 w 6472351"/>
              <a:gd name="connsiteY1707" fmla="*/ 3507162 h 5537200"/>
              <a:gd name="connsiteX1708" fmla="*/ 5216916 w 6472351"/>
              <a:gd name="connsiteY1708" fmla="*/ 3468421 h 5537200"/>
              <a:gd name="connsiteX1709" fmla="*/ 5201941 w 6472351"/>
              <a:gd name="connsiteY1709" fmla="*/ 3466633 h 5537200"/>
              <a:gd name="connsiteX1710" fmla="*/ 4724608 w 6472351"/>
              <a:gd name="connsiteY1710" fmla="*/ 3459481 h 5537200"/>
              <a:gd name="connsiteX1711" fmla="*/ 4660835 w 6472351"/>
              <a:gd name="connsiteY1711" fmla="*/ 3488685 h 5537200"/>
              <a:gd name="connsiteX1712" fmla="*/ 4680502 w 6472351"/>
              <a:gd name="connsiteY1712" fmla="*/ 3502990 h 5537200"/>
              <a:gd name="connsiteX1713" fmla="*/ 4656066 w 6472351"/>
              <a:gd name="connsiteY1713" fmla="*/ 3541730 h 5537200"/>
              <a:gd name="connsiteX1714" fmla="*/ 4704939 w 6472351"/>
              <a:gd name="connsiteY1714" fmla="*/ 3512526 h 5537200"/>
              <a:gd name="connsiteX1715" fmla="*/ 4724608 w 6472351"/>
              <a:gd name="connsiteY1715" fmla="*/ 3459481 h 5537200"/>
              <a:gd name="connsiteX1716" fmla="*/ 5080428 w 6472351"/>
              <a:gd name="connsiteY1716" fmla="*/ 3440408 h 5537200"/>
              <a:gd name="connsiteX1717" fmla="*/ 5036919 w 6472351"/>
              <a:gd name="connsiteY1717" fmla="*/ 3479149 h 5537200"/>
              <a:gd name="connsiteX1718" fmla="*/ 5075661 w 6472351"/>
              <a:gd name="connsiteY1718" fmla="*/ 3469612 h 5537200"/>
              <a:gd name="connsiteX1719" fmla="*/ 5080428 w 6472351"/>
              <a:gd name="connsiteY1719" fmla="*/ 3440408 h 5537200"/>
              <a:gd name="connsiteX1720" fmla="*/ 4899836 w 6472351"/>
              <a:gd name="connsiteY1720" fmla="*/ 3411800 h 5537200"/>
              <a:gd name="connsiteX1721" fmla="*/ 4861095 w 6472351"/>
              <a:gd name="connsiteY1721" fmla="*/ 3421336 h 5537200"/>
              <a:gd name="connsiteX1722" fmla="*/ 4875995 w 6472351"/>
              <a:gd name="connsiteY1722" fmla="*/ 3455309 h 5537200"/>
              <a:gd name="connsiteX1723" fmla="*/ 4880763 w 6472351"/>
              <a:gd name="connsiteY1723" fmla="*/ 3441004 h 5537200"/>
              <a:gd name="connsiteX1724" fmla="*/ 4865863 w 6472351"/>
              <a:gd name="connsiteY1724" fmla="*/ 3474977 h 5537200"/>
              <a:gd name="connsiteX1725" fmla="*/ 4904605 w 6472351"/>
              <a:gd name="connsiteY1725" fmla="*/ 3445772 h 5537200"/>
              <a:gd name="connsiteX1726" fmla="*/ 4914141 w 6472351"/>
              <a:gd name="connsiteY1726" fmla="*/ 3464845 h 5537200"/>
              <a:gd name="connsiteX1727" fmla="*/ 4938577 w 6472351"/>
              <a:gd name="connsiteY1727" fmla="*/ 3441004 h 5537200"/>
              <a:gd name="connsiteX1728" fmla="*/ 4899836 w 6472351"/>
              <a:gd name="connsiteY1728" fmla="*/ 3411800 h 5537200"/>
              <a:gd name="connsiteX1729" fmla="*/ 5197247 w 6472351"/>
              <a:gd name="connsiteY1729" fmla="*/ 3401667 h 5537200"/>
              <a:gd name="connsiteX1730" fmla="*/ 5143606 w 6472351"/>
              <a:gd name="connsiteY1730" fmla="*/ 3435640 h 5537200"/>
              <a:gd name="connsiteX1731" fmla="*/ 5163274 w 6472351"/>
              <a:gd name="connsiteY1731" fmla="*/ 3459481 h 5537200"/>
              <a:gd name="connsiteX1732" fmla="*/ 5212148 w 6472351"/>
              <a:gd name="connsiteY1732" fmla="*/ 3435640 h 5537200"/>
              <a:gd name="connsiteX1733" fmla="*/ 5197247 w 6472351"/>
              <a:gd name="connsiteY1733" fmla="*/ 3401667 h 5537200"/>
              <a:gd name="connsiteX1734" fmla="*/ 5094733 w 6472351"/>
              <a:gd name="connsiteY1734" fmla="*/ 3363523 h 5537200"/>
              <a:gd name="connsiteX1735" fmla="*/ 5041091 w 6472351"/>
              <a:gd name="connsiteY1735" fmla="*/ 3426103 h 5537200"/>
              <a:gd name="connsiteX1736" fmla="*/ 5070296 w 6472351"/>
              <a:gd name="connsiteY1736" fmla="*/ 3430872 h 5537200"/>
              <a:gd name="connsiteX1737" fmla="*/ 5119170 w 6472351"/>
              <a:gd name="connsiteY1737" fmla="*/ 3377827 h 5537200"/>
              <a:gd name="connsiteX1738" fmla="*/ 5094733 w 6472351"/>
              <a:gd name="connsiteY1738" fmla="*/ 3363523 h 5537200"/>
              <a:gd name="connsiteX1739" fmla="*/ 4664001 w 6472351"/>
              <a:gd name="connsiteY1739" fmla="*/ 3359052 h 5537200"/>
              <a:gd name="connsiteX1740" fmla="*/ 4622093 w 6472351"/>
              <a:gd name="connsiteY1740" fmla="*/ 3377827 h 5537200"/>
              <a:gd name="connsiteX1741" fmla="*/ 4626861 w 6472351"/>
              <a:gd name="connsiteY1741" fmla="*/ 3387363 h 5537200"/>
              <a:gd name="connsiteX1742" fmla="*/ 4680502 w 6472351"/>
              <a:gd name="connsiteY1742" fmla="*/ 3363523 h 5537200"/>
              <a:gd name="connsiteX1743" fmla="*/ 4664001 w 6472351"/>
              <a:gd name="connsiteY1743" fmla="*/ 3359052 h 5537200"/>
              <a:gd name="connsiteX1744" fmla="*/ 5377839 w 6472351"/>
              <a:gd name="connsiteY1744" fmla="*/ 3305113 h 5537200"/>
              <a:gd name="connsiteX1745" fmla="*/ 5362939 w 6472351"/>
              <a:gd name="connsiteY1745" fmla="*/ 3343854 h 5537200"/>
              <a:gd name="connsiteX1746" fmla="*/ 5387375 w 6472351"/>
              <a:gd name="connsiteY1746" fmla="*/ 3314649 h 5537200"/>
              <a:gd name="connsiteX1747" fmla="*/ 5377839 w 6472351"/>
              <a:gd name="connsiteY1747" fmla="*/ 3305113 h 5537200"/>
              <a:gd name="connsiteX1748" fmla="*/ 5124533 w 6472351"/>
              <a:gd name="connsiteY1748" fmla="*/ 3304517 h 5537200"/>
              <a:gd name="connsiteX1749" fmla="*/ 5022019 w 6472351"/>
              <a:gd name="connsiteY1749" fmla="*/ 3343257 h 5537200"/>
              <a:gd name="connsiteX1750" fmla="*/ 4988046 w 6472351"/>
              <a:gd name="connsiteY1750" fmla="*/ 3348026 h 5537200"/>
              <a:gd name="connsiteX1751" fmla="*/ 4988046 w 6472351"/>
              <a:gd name="connsiteY1751" fmla="*/ 3324186 h 5537200"/>
              <a:gd name="connsiteX1752" fmla="*/ 4968378 w 6472351"/>
              <a:gd name="connsiteY1752" fmla="*/ 3328953 h 5537200"/>
              <a:gd name="connsiteX1753" fmla="*/ 4953477 w 6472351"/>
              <a:gd name="connsiteY1753" fmla="*/ 3391535 h 5537200"/>
              <a:gd name="connsiteX1754" fmla="*/ 4973146 w 6472351"/>
              <a:gd name="connsiteY1754" fmla="*/ 3391535 h 5537200"/>
              <a:gd name="connsiteX1755" fmla="*/ 4948709 w 6472351"/>
              <a:gd name="connsiteY1755" fmla="*/ 3425508 h 5537200"/>
              <a:gd name="connsiteX1756" fmla="*/ 4953477 w 6472351"/>
              <a:gd name="connsiteY1756" fmla="*/ 3444581 h 5537200"/>
              <a:gd name="connsiteX1757" fmla="*/ 5022019 w 6472351"/>
              <a:gd name="connsiteY1757" fmla="*/ 3391535 h 5537200"/>
              <a:gd name="connsiteX1758" fmla="*/ 5026788 w 6472351"/>
              <a:gd name="connsiteY1758" fmla="*/ 3420739 h 5537200"/>
              <a:gd name="connsiteX1759" fmla="*/ 5104865 w 6472351"/>
              <a:gd name="connsiteY1759" fmla="*/ 3333721 h 5537200"/>
              <a:gd name="connsiteX1760" fmla="*/ 5089965 w 6472351"/>
              <a:gd name="connsiteY1760" fmla="*/ 3362926 h 5537200"/>
              <a:gd name="connsiteX1761" fmla="*/ 5119170 w 6472351"/>
              <a:gd name="connsiteY1761" fmla="*/ 3362926 h 5537200"/>
              <a:gd name="connsiteX1762" fmla="*/ 5124533 w 6472351"/>
              <a:gd name="connsiteY1762" fmla="*/ 3304517 h 5537200"/>
              <a:gd name="connsiteX1763" fmla="*/ 5677533 w 6472351"/>
              <a:gd name="connsiteY1763" fmla="*/ 3285519 h 5537200"/>
              <a:gd name="connsiteX1764" fmla="*/ 5660351 w 6472351"/>
              <a:gd name="connsiteY1764" fmla="*/ 3295577 h 5537200"/>
              <a:gd name="connsiteX1765" fmla="*/ 5677533 w 6472351"/>
              <a:gd name="connsiteY1765" fmla="*/ 3285519 h 5537200"/>
              <a:gd name="connsiteX1766" fmla="*/ 5191362 w 6472351"/>
              <a:gd name="connsiteY1766" fmla="*/ 3223459 h 5537200"/>
              <a:gd name="connsiteX1767" fmla="*/ 5187115 w 6472351"/>
              <a:gd name="connsiteY1767" fmla="*/ 3237763 h 5537200"/>
              <a:gd name="connsiteX1768" fmla="*/ 5202015 w 6472351"/>
              <a:gd name="connsiteY1768" fmla="*/ 3237763 h 5537200"/>
              <a:gd name="connsiteX1769" fmla="*/ 5206783 w 6472351"/>
              <a:gd name="connsiteY1769" fmla="*/ 3223459 h 5537200"/>
              <a:gd name="connsiteX1770" fmla="*/ 5191362 w 6472351"/>
              <a:gd name="connsiteY1770" fmla="*/ 3223459 h 5537200"/>
              <a:gd name="connsiteX1771" fmla="*/ 5821274 w 6472351"/>
              <a:gd name="connsiteY1771" fmla="*/ 3203790 h 5537200"/>
              <a:gd name="connsiteX1772" fmla="*/ 5830810 w 6472351"/>
              <a:gd name="connsiteY1772" fmla="*/ 3203790 h 5537200"/>
              <a:gd name="connsiteX1773" fmla="*/ 5831407 w 6472351"/>
              <a:gd name="connsiteY1773" fmla="*/ 3227631 h 5537200"/>
              <a:gd name="connsiteX1774" fmla="*/ 5787302 w 6472351"/>
              <a:gd name="connsiteY1774" fmla="*/ 3237167 h 5537200"/>
              <a:gd name="connsiteX1775" fmla="*/ 5792069 w 6472351"/>
              <a:gd name="connsiteY1775" fmla="*/ 3222863 h 5537200"/>
              <a:gd name="connsiteX1776" fmla="*/ 5821274 w 6472351"/>
              <a:gd name="connsiteY1776" fmla="*/ 3203790 h 5537200"/>
              <a:gd name="connsiteX1777" fmla="*/ 5733064 w 6472351"/>
              <a:gd name="connsiteY1777" fmla="*/ 3199618 h 5537200"/>
              <a:gd name="connsiteX1778" fmla="*/ 5699091 w 6472351"/>
              <a:gd name="connsiteY1778" fmla="*/ 3223459 h 5537200"/>
              <a:gd name="connsiteX1779" fmla="*/ 5728297 w 6472351"/>
              <a:gd name="connsiteY1779" fmla="*/ 3228823 h 5537200"/>
              <a:gd name="connsiteX1780" fmla="*/ 5733064 w 6472351"/>
              <a:gd name="connsiteY1780" fmla="*/ 3199618 h 5537200"/>
              <a:gd name="connsiteX1781" fmla="*/ 5582272 w 6472351"/>
              <a:gd name="connsiteY1781" fmla="*/ 3189486 h 5537200"/>
              <a:gd name="connsiteX1782" fmla="*/ 5553067 w 6472351"/>
              <a:gd name="connsiteY1782" fmla="*/ 3199022 h 5537200"/>
              <a:gd name="connsiteX1783" fmla="*/ 5557836 w 6472351"/>
              <a:gd name="connsiteY1783" fmla="*/ 3232995 h 5537200"/>
              <a:gd name="connsiteX1784" fmla="*/ 5582272 w 6472351"/>
              <a:gd name="connsiteY1784" fmla="*/ 3189486 h 5537200"/>
              <a:gd name="connsiteX1785" fmla="*/ 5743197 w 6472351"/>
              <a:gd name="connsiteY1785" fmla="*/ 3179354 h 5537200"/>
              <a:gd name="connsiteX1786" fmla="*/ 5738428 w 6472351"/>
              <a:gd name="connsiteY1786" fmla="*/ 3222863 h 5537200"/>
              <a:gd name="connsiteX1787" fmla="*/ 5743197 w 6472351"/>
              <a:gd name="connsiteY1787" fmla="*/ 3232399 h 5537200"/>
              <a:gd name="connsiteX1788" fmla="*/ 5781937 w 6472351"/>
              <a:gd name="connsiteY1788" fmla="*/ 3208559 h 5537200"/>
              <a:gd name="connsiteX1789" fmla="*/ 5718759 w 6472351"/>
              <a:gd name="connsiteY1789" fmla="*/ 3261007 h 5537200"/>
              <a:gd name="connsiteX1790" fmla="*/ 5718759 w 6472351"/>
              <a:gd name="connsiteY1790" fmla="*/ 3237167 h 5537200"/>
              <a:gd name="connsiteX1791" fmla="*/ 5674655 w 6472351"/>
              <a:gd name="connsiteY1791" fmla="*/ 3227631 h 5537200"/>
              <a:gd name="connsiteX1792" fmla="*/ 5743197 w 6472351"/>
              <a:gd name="connsiteY1792" fmla="*/ 3179354 h 5537200"/>
              <a:gd name="connsiteX1793" fmla="*/ 960775 w 6472351"/>
              <a:gd name="connsiteY1793" fmla="*/ 3141208 h 5537200"/>
              <a:gd name="connsiteX1794" fmla="*/ 985212 w 6472351"/>
              <a:gd name="connsiteY1794" fmla="*/ 3150744 h 5537200"/>
              <a:gd name="connsiteX1795" fmla="*/ 956007 w 6472351"/>
              <a:gd name="connsiteY1795" fmla="*/ 3165050 h 5537200"/>
              <a:gd name="connsiteX1796" fmla="*/ 960775 w 6472351"/>
              <a:gd name="connsiteY1796" fmla="*/ 3141208 h 5537200"/>
              <a:gd name="connsiteX1797" fmla="*/ 5811143 w 6472351"/>
              <a:gd name="connsiteY1797" fmla="*/ 3136441 h 5537200"/>
              <a:gd name="connsiteX1798" fmla="*/ 5826043 w 6472351"/>
              <a:gd name="connsiteY1798" fmla="*/ 3160281 h 5537200"/>
              <a:gd name="connsiteX1799" fmla="*/ 5791474 w 6472351"/>
              <a:gd name="connsiteY1799" fmla="*/ 3189486 h 5537200"/>
              <a:gd name="connsiteX1800" fmla="*/ 5786705 w 6472351"/>
              <a:gd name="connsiteY1800" fmla="*/ 3155513 h 5537200"/>
              <a:gd name="connsiteX1801" fmla="*/ 5811143 w 6472351"/>
              <a:gd name="connsiteY1801" fmla="*/ 3136441 h 5537200"/>
              <a:gd name="connsiteX1802" fmla="*/ 5358171 w 6472351"/>
              <a:gd name="connsiteY1802" fmla="*/ 3112004 h 5537200"/>
              <a:gd name="connsiteX1803" fmla="*/ 5353403 w 6472351"/>
              <a:gd name="connsiteY1803" fmla="*/ 3145977 h 5537200"/>
              <a:gd name="connsiteX1804" fmla="*/ 5382607 w 6472351"/>
              <a:gd name="connsiteY1804" fmla="*/ 3116772 h 5537200"/>
              <a:gd name="connsiteX1805" fmla="*/ 5358171 w 6472351"/>
              <a:gd name="connsiteY1805" fmla="*/ 3112004 h 5537200"/>
              <a:gd name="connsiteX1806" fmla="*/ 5665119 w 6472351"/>
              <a:gd name="connsiteY1806" fmla="*/ 3107235 h 5537200"/>
              <a:gd name="connsiteX1807" fmla="*/ 5674655 w 6472351"/>
              <a:gd name="connsiteY1807" fmla="*/ 3136441 h 5537200"/>
              <a:gd name="connsiteX1808" fmla="*/ 5665119 w 6472351"/>
              <a:gd name="connsiteY1808" fmla="*/ 3107235 h 5537200"/>
              <a:gd name="connsiteX1809" fmla="*/ 5592703 w 6472351"/>
              <a:gd name="connsiteY1809" fmla="*/ 3101872 h 5537200"/>
              <a:gd name="connsiteX1810" fmla="*/ 5606709 w 6472351"/>
              <a:gd name="connsiteY1810" fmla="*/ 3107235 h 5537200"/>
              <a:gd name="connsiteX1811" fmla="*/ 5597173 w 6472351"/>
              <a:gd name="connsiteY1811" fmla="*/ 3121540 h 5537200"/>
              <a:gd name="connsiteX1812" fmla="*/ 5582272 w 6472351"/>
              <a:gd name="connsiteY1812" fmla="*/ 3107235 h 5537200"/>
              <a:gd name="connsiteX1813" fmla="*/ 5592703 w 6472351"/>
              <a:gd name="connsiteY1813" fmla="*/ 3101872 h 5537200"/>
              <a:gd name="connsiteX1814" fmla="*/ 463700 w 6472351"/>
              <a:gd name="connsiteY1814" fmla="*/ 3073859 h 5537200"/>
              <a:gd name="connsiteX1815" fmla="*/ 492904 w 6472351"/>
              <a:gd name="connsiteY1815" fmla="*/ 3083395 h 5537200"/>
              <a:gd name="connsiteX1816" fmla="*/ 414826 w 6472351"/>
              <a:gd name="connsiteY1816" fmla="*/ 3131672 h 5537200"/>
              <a:gd name="connsiteX1817" fmla="*/ 454164 w 6472351"/>
              <a:gd name="connsiteY1817" fmla="*/ 3107832 h 5537200"/>
              <a:gd name="connsiteX1818" fmla="*/ 463700 w 6472351"/>
              <a:gd name="connsiteY1818" fmla="*/ 3073859 h 5537200"/>
              <a:gd name="connsiteX1819" fmla="*/ 605030 w 6472351"/>
              <a:gd name="connsiteY1819" fmla="*/ 2998761 h 5537200"/>
              <a:gd name="connsiteX1820" fmla="*/ 624027 w 6472351"/>
              <a:gd name="connsiteY1820" fmla="*/ 3001741 h 5537200"/>
              <a:gd name="connsiteX1821" fmla="*/ 614491 w 6472351"/>
              <a:gd name="connsiteY1821" fmla="*/ 3020814 h 5537200"/>
              <a:gd name="connsiteX1822" fmla="*/ 590054 w 6472351"/>
              <a:gd name="connsiteY1822" fmla="*/ 3006510 h 5537200"/>
              <a:gd name="connsiteX1823" fmla="*/ 605030 w 6472351"/>
              <a:gd name="connsiteY1823" fmla="*/ 2998761 h 5537200"/>
              <a:gd name="connsiteX1824" fmla="*/ 549768 w 6472351"/>
              <a:gd name="connsiteY1824" fmla="*/ 2979465 h 5537200"/>
              <a:gd name="connsiteX1825" fmla="*/ 575750 w 6472351"/>
              <a:gd name="connsiteY1825" fmla="*/ 2986841 h 5537200"/>
              <a:gd name="connsiteX1826" fmla="*/ 580518 w 6472351"/>
              <a:gd name="connsiteY1826" fmla="*/ 3039886 h 5537200"/>
              <a:gd name="connsiteX1827" fmla="*/ 512573 w 6472351"/>
              <a:gd name="connsiteY1827" fmla="*/ 3078031 h 5537200"/>
              <a:gd name="connsiteX1828" fmla="*/ 532241 w 6472351"/>
              <a:gd name="connsiteY1828" fmla="*/ 3020217 h 5537200"/>
              <a:gd name="connsiteX1829" fmla="*/ 556678 w 6472351"/>
              <a:gd name="connsiteY1829" fmla="*/ 3001146 h 5537200"/>
              <a:gd name="connsiteX1830" fmla="*/ 541778 w 6472351"/>
              <a:gd name="connsiteY1830" fmla="*/ 2982073 h 5537200"/>
              <a:gd name="connsiteX1831" fmla="*/ 549768 w 6472351"/>
              <a:gd name="connsiteY1831" fmla="*/ 2979465 h 5537200"/>
              <a:gd name="connsiteX1832" fmla="*/ 638927 w 6472351"/>
              <a:gd name="connsiteY1832" fmla="*/ 2948100 h 5537200"/>
              <a:gd name="connsiteX1833" fmla="*/ 658597 w 6472351"/>
              <a:gd name="connsiteY1833" fmla="*/ 2957637 h 5537200"/>
              <a:gd name="connsiteX1834" fmla="*/ 629391 w 6472351"/>
              <a:gd name="connsiteY1834" fmla="*/ 2967173 h 5537200"/>
              <a:gd name="connsiteX1835" fmla="*/ 638927 w 6472351"/>
              <a:gd name="connsiteY1835" fmla="*/ 2948100 h 5537200"/>
              <a:gd name="connsiteX1836" fmla="*/ 1014417 w 6472351"/>
              <a:gd name="connsiteY1836" fmla="*/ 2943332 h 5537200"/>
              <a:gd name="connsiteX1837" fmla="*/ 1116932 w 6472351"/>
              <a:gd name="connsiteY1837" fmla="*/ 2948100 h 5537200"/>
              <a:gd name="connsiteX1838" fmla="*/ 1048391 w 6472351"/>
              <a:gd name="connsiteY1838" fmla="*/ 2986841 h 5537200"/>
              <a:gd name="connsiteX1839" fmla="*/ 1014417 w 6472351"/>
              <a:gd name="connsiteY1839" fmla="*/ 2943332 h 5537200"/>
              <a:gd name="connsiteX1840" fmla="*/ 5713992 w 6472351"/>
              <a:gd name="connsiteY1840" fmla="*/ 2938564 h 5537200"/>
              <a:gd name="connsiteX1841" fmla="*/ 5728892 w 6472351"/>
              <a:gd name="connsiteY1841" fmla="*/ 2957637 h 5537200"/>
              <a:gd name="connsiteX1842" fmla="*/ 5704455 w 6472351"/>
              <a:gd name="connsiteY1842" fmla="*/ 2962404 h 5537200"/>
              <a:gd name="connsiteX1843" fmla="*/ 5713992 w 6472351"/>
              <a:gd name="connsiteY1843" fmla="*/ 2938564 h 5537200"/>
              <a:gd name="connsiteX1844" fmla="*/ 5772401 w 6472351"/>
              <a:gd name="connsiteY1844" fmla="*/ 2904591 h 5537200"/>
              <a:gd name="connsiteX1845" fmla="*/ 5747965 w 6472351"/>
              <a:gd name="connsiteY1845" fmla="*/ 2952868 h 5537200"/>
              <a:gd name="connsiteX1846" fmla="*/ 5738428 w 6472351"/>
              <a:gd name="connsiteY1846" fmla="*/ 2918895 h 5537200"/>
              <a:gd name="connsiteX1847" fmla="*/ 5772401 w 6472351"/>
              <a:gd name="connsiteY1847" fmla="*/ 2904591 h 5537200"/>
              <a:gd name="connsiteX1848" fmla="*/ 512573 w 6472351"/>
              <a:gd name="connsiteY1848" fmla="*/ 2895055 h 5537200"/>
              <a:gd name="connsiteX1849" fmla="*/ 463700 w 6472351"/>
              <a:gd name="connsiteY1849" fmla="*/ 2943332 h 5537200"/>
              <a:gd name="connsiteX1850" fmla="*/ 512573 w 6472351"/>
              <a:gd name="connsiteY1850" fmla="*/ 2895055 h 5537200"/>
              <a:gd name="connsiteX1851" fmla="*/ 5650815 w 6472351"/>
              <a:gd name="connsiteY1851" fmla="*/ 2865850 h 5537200"/>
              <a:gd name="connsiteX1852" fmla="*/ 5592405 w 6472351"/>
              <a:gd name="connsiteY1852" fmla="*/ 2914127 h 5537200"/>
              <a:gd name="connsiteX1853" fmla="*/ 5650815 w 6472351"/>
              <a:gd name="connsiteY1853" fmla="*/ 2865850 h 5537200"/>
              <a:gd name="connsiteX1854" fmla="*/ 646378 w 6472351"/>
              <a:gd name="connsiteY1854" fmla="*/ 2841413 h 5537200"/>
              <a:gd name="connsiteX1855" fmla="*/ 663364 w 6472351"/>
              <a:gd name="connsiteY1855" fmla="*/ 2846777 h 5537200"/>
              <a:gd name="connsiteX1856" fmla="*/ 629391 w 6472351"/>
              <a:gd name="connsiteY1856" fmla="*/ 2846777 h 5537200"/>
              <a:gd name="connsiteX1857" fmla="*/ 646378 w 6472351"/>
              <a:gd name="connsiteY1857" fmla="*/ 2841413 h 5537200"/>
              <a:gd name="connsiteX1858" fmla="*/ 790316 w 6472351"/>
              <a:gd name="connsiteY1858" fmla="*/ 2822937 h 5537200"/>
              <a:gd name="connsiteX1859" fmla="*/ 746210 w 6472351"/>
              <a:gd name="connsiteY1859" fmla="*/ 2851546 h 5537200"/>
              <a:gd name="connsiteX1860" fmla="*/ 736674 w 6472351"/>
              <a:gd name="connsiteY1860" fmla="*/ 2856314 h 5537200"/>
              <a:gd name="connsiteX1861" fmla="*/ 741443 w 6472351"/>
              <a:gd name="connsiteY1861" fmla="*/ 2899823 h 5537200"/>
              <a:gd name="connsiteX1862" fmla="*/ 707470 w 6472351"/>
              <a:gd name="connsiteY1862" fmla="*/ 2918895 h 5537200"/>
              <a:gd name="connsiteX1863" fmla="*/ 717006 w 6472351"/>
              <a:gd name="connsiteY1863" fmla="*/ 2895055 h 5537200"/>
              <a:gd name="connsiteX1864" fmla="*/ 687801 w 6472351"/>
              <a:gd name="connsiteY1864" fmla="*/ 2885519 h 5537200"/>
              <a:gd name="connsiteX1865" fmla="*/ 790316 w 6472351"/>
              <a:gd name="connsiteY1865" fmla="*/ 2822937 h 5537200"/>
              <a:gd name="connsiteX1866" fmla="*/ 5392143 w 6472351"/>
              <a:gd name="connsiteY1866" fmla="*/ 2788964 h 5537200"/>
              <a:gd name="connsiteX1867" fmla="*/ 5314066 w 6472351"/>
              <a:gd name="connsiteY1867" fmla="*/ 2846777 h 5537200"/>
              <a:gd name="connsiteX1868" fmla="*/ 5392143 w 6472351"/>
              <a:gd name="connsiteY1868" fmla="*/ 2788964 h 5537200"/>
              <a:gd name="connsiteX1869" fmla="*/ 5631145 w 6472351"/>
              <a:gd name="connsiteY1869" fmla="*/ 2764527 h 5537200"/>
              <a:gd name="connsiteX1870" fmla="*/ 5611477 w 6472351"/>
              <a:gd name="connsiteY1870" fmla="*/ 2793732 h 5537200"/>
              <a:gd name="connsiteX1871" fmla="*/ 5631145 w 6472351"/>
              <a:gd name="connsiteY1871" fmla="*/ 2764527 h 5537200"/>
              <a:gd name="connsiteX1872" fmla="*/ 746806 w 6472351"/>
              <a:gd name="connsiteY1872" fmla="*/ 2745455 h 5537200"/>
              <a:gd name="connsiteX1873" fmla="*/ 678264 w 6472351"/>
              <a:gd name="connsiteY1873" fmla="*/ 2798500 h 5537200"/>
              <a:gd name="connsiteX1874" fmla="*/ 746806 w 6472351"/>
              <a:gd name="connsiteY1874" fmla="*/ 2745455 h 5537200"/>
              <a:gd name="connsiteX1875" fmla="*/ 648463 w 6472351"/>
              <a:gd name="connsiteY1875" fmla="*/ 2745455 h 5537200"/>
              <a:gd name="connsiteX1876" fmla="*/ 624027 w 6472351"/>
              <a:gd name="connsiteY1876" fmla="*/ 2774659 h 5537200"/>
              <a:gd name="connsiteX1877" fmla="*/ 648463 w 6472351"/>
              <a:gd name="connsiteY1877" fmla="*/ 2745455 h 5537200"/>
              <a:gd name="connsiteX1878" fmla="*/ 5362939 w 6472351"/>
              <a:gd name="connsiteY1878" fmla="*/ 2735919 h 5537200"/>
              <a:gd name="connsiteX1879" fmla="*/ 5338503 w 6472351"/>
              <a:gd name="connsiteY1879" fmla="*/ 2754991 h 5537200"/>
              <a:gd name="connsiteX1880" fmla="*/ 5362939 w 6472351"/>
              <a:gd name="connsiteY1880" fmla="*/ 2735919 h 5537200"/>
              <a:gd name="connsiteX1881" fmla="*/ 4967782 w 6472351"/>
              <a:gd name="connsiteY1881" fmla="*/ 2678106 h 5537200"/>
              <a:gd name="connsiteX1882" fmla="*/ 4914141 w 6472351"/>
              <a:gd name="connsiteY1882" fmla="*/ 2711482 h 5537200"/>
              <a:gd name="connsiteX1883" fmla="*/ 4943345 w 6472351"/>
              <a:gd name="connsiteY1883" fmla="*/ 2701946 h 5537200"/>
              <a:gd name="connsiteX1884" fmla="*/ 4967782 w 6472351"/>
              <a:gd name="connsiteY1884" fmla="*/ 2678106 h 5537200"/>
              <a:gd name="connsiteX1885" fmla="*/ 5610192 w 6472351"/>
              <a:gd name="connsiteY1885" fmla="*/ 2640863 h 5537200"/>
              <a:gd name="connsiteX1886" fmla="*/ 5523863 w 6472351"/>
              <a:gd name="connsiteY1886" fmla="*/ 2692410 h 5537200"/>
              <a:gd name="connsiteX1887" fmla="*/ 5504195 w 6472351"/>
              <a:gd name="connsiteY1887" fmla="*/ 2678106 h 5537200"/>
              <a:gd name="connsiteX1888" fmla="*/ 5465454 w 6472351"/>
              <a:gd name="connsiteY1888" fmla="*/ 2701946 h 5537200"/>
              <a:gd name="connsiteX1889" fmla="*/ 5416580 w 6472351"/>
              <a:gd name="connsiteY1889" fmla="*/ 2764527 h 5537200"/>
              <a:gd name="connsiteX1890" fmla="*/ 5455321 w 6472351"/>
              <a:gd name="connsiteY1890" fmla="*/ 2754991 h 5537200"/>
              <a:gd name="connsiteX1891" fmla="*/ 5455321 w 6472351"/>
              <a:gd name="connsiteY1891" fmla="*/ 2788964 h 5537200"/>
              <a:gd name="connsiteX1892" fmla="*/ 5611477 w 6472351"/>
              <a:gd name="connsiteY1892" fmla="*/ 2673337 h 5537200"/>
              <a:gd name="connsiteX1893" fmla="*/ 5640682 w 6472351"/>
              <a:gd name="connsiteY1893" fmla="*/ 2648900 h 5537200"/>
              <a:gd name="connsiteX1894" fmla="*/ 5610192 w 6472351"/>
              <a:gd name="connsiteY1894" fmla="*/ 2640863 h 5537200"/>
              <a:gd name="connsiteX1895" fmla="*/ 4638175 w 6472351"/>
              <a:gd name="connsiteY1895" fmla="*/ 2616018 h 5537200"/>
              <a:gd name="connsiteX1896" fmla="*/ 4621498 w 6472351"/>
              <a:gd name="connsiteY1896" fmla="*/ 2620292 h 5537200"/>
              <a:gd name="connsiteX1897" fmla="*/ 4641165 w 6472351"/>
              <a:gd name="connsiteY1897" fmla="*/ 2620292 h 5537200"/>
              <a:gd name="connsiteX1898" fmla="*/ 4638175 w 6472351"/>
              <a:gd name="connsiteY1898" fmla="*/ 2616018 h 5537200"/>
              <a:gd name="connsiteX1899" fmla="*/ 687801 w 6472351"/>
              <a:gd name="connsiteY1899" fmla="*/ 2610755 h 5537200"/>
              <a:gd name="connsiteX1900" fmla="*/ 697337 w 6472351"/>
              <a:gd name="connsiteY1900" fmla="*/ 2625060 h 5537200"/>
              <a:gd name="connsiteX1901" fmla="*/ 672901 w 6472351"/>
              <a:gd name="connsiteY1901" fmla="*/ 2615524 h 5537200"/>
              <a:gd name="connsiteX1902" fmla="*/ 687801 w 6472351"/>
              <a:gd name="connsiteY1902" fmla="*/ 2610755 h 5537200"/>
              <a:gd name="connsiteX1903" fmla="*/ 5747965 w 6472351"/>
              <a:gd name="connsiteY1903" fmla="*/ 2610160 h 5537200"/>
              <a:gd name="connsiteX1904" fmla="*/ 5728297 w 6472351"/>
              <a:gd name="connsiteY1904" fmla="*/ 2629233 h 5537200"/>
              <a:gd name="connsiteX1905" fmla="*/ 5747965 w 6472351"/>
              <a:gd name="connsiteY1905" fmla="*/ 2610160 h 5537200"/>
              <a:gd name="connsiteX1906" fmla="*/ 5660351 w 6472351"/>
              <a:gd name="connsiteY1906" fmla="*/ 2605391 h 5537200"/>
              <a:gd name="connsiteX1907" fmla="*/ 5645449 w 6472351"/>
              <a:gd name="connsiteY1907" fmla="*/ 2648900 h 5537200"/>
              <a:gd name="connsiteX1908" fmla="*/ 5680019 w 6472351"/>
              <a:gd name="connsiteY1908" fmla="*/ 2605391 h 5537200"/>
              <a:gd name="connsiteX1909" fmla="*/ 5660351 w 6472351"/>
              <a:gd name="connsiteY1909" fmla="*/ 2605391 h 5537200"/>
              <a:gd name="connsiteX1910" fmla="*/ 4826526 w 6472351"/>
              <a:gd name="connsiteY1910" fmla="*/ 2542810 h 5537200"/>
              <a:gd name="connsiteX1911" fmla="*/ 4783017 w 6472351"/>
              <a:gd name="connsiteY1911" fmla="*/ 2562479 h 5537200"/>
              <a:gd name="connsiteX1912" fmla="*/ 4792553 w 6472351"/>
              <a:gd name="connsiteY1912" fmla="*/ 2572015 h 5537200"/>
              <a:gd name="connsiteX1913" fmla="*/ 4826526 w 6472351"/>
              <a:gd name="connsiteY1913" fmla="*/ 2542810 h 5537200"/>
              <a:gd name="connsiteX1914" fmla="*/ 5480000 w 6472351"/>
              <a:gd name="connsiteY1914" fmla="*/ 2506537 h 5537200"/>
              <a:gd name="connsiteX1915" fmla="*/ 5436249 w 6472351"/>
              <a:gd name="connsiteY1915" fmla="*/ 2527909 h 5537200"/>
              <a:gd name="connsiteX1916" fmla="*/ 5445785 w 6472351"/>
              <a:gd name="connsiteY1916" fmla="*/ 2561882 h 5537200"/>
              <a:gd name="connsiteX1917" fmla="*/ 5494659 w 6472351"/>
              <a:gd name="connsiteY1917" fmla="*/ 2508837 h 5537200"/>
              <a:gd name="connsiteX1918" fmla="*/ 5480000 w 6472351"/>
              <a:gd name="connsiteY1918" fmla="*/ 2506537 h 5537200"/>
              <a:gd name="connsiteX1919" fmla="*/ 795084 w 6472351"/>
              <a:gd name="connsiteY1919" fmla="*/ 2494533 h 5537200"/>
              <a:gd name="connsiteX1920" fmla="*/ 780183 w 6472351"/>
              <a:gd name="connsiteY1920" fmla="*/ 2538042 h 5537200"/>
              <a:gd name="connsiteX1921" fmla="*/ 750979 w 6472351"/>
              <a:gd name="connsiteY1921" fmla="*/ 2538042 h 5537200"/>
              <a:gd name="connsiteX1922" fmla="*/ 795084 w 6472351"/>
              <a:gd name="connsiteY1922" fmla="*/ 2494533 h 5537200"/>
              <a:gd name="connsiteX1923" fmla="*/ 1195009 w 6472351"/>
              <a:gd name="connsiteY1923" fmla="*/ 2484997 h 5537200"/>
              <a:gd name="connsiteX1924" fmla="*/ 1175341 w 6472351"/>
              <a:gd name="connsiteY1924" fmla="*/ 2499301 h 5537200"/>
              <a:gd name="connsiteX1925" fmla="*/ 1195009 w 6472351"/>
              <a:gd name="connsiteY1925" fmla="*/ 2484997 h 5537200"/>
              <a:gd name="connsiteX1926" fmla="*/ 6016171 w 6472351"/>
              <a:gd name="connsiteY1926" fmla="*/ 2480228 h 5537200"/>
              <a:gd name="connsiteX1927" fmla="*/ 5908889 w 6472351"/>
              <a:gd name="connsiteY1927" fmla="*/ 2552346 h 5537200"/>
              <a:gd name="connsiteX1928" fmla="*/ 5811143 w 6472351"/>
              <a:gd name="connsiteY1928" fmla="*/ 2600624 h 5537200"/>
              <a:gd name="connsiteX1929" fmla="*/ 5938093 w 6472351"/>
              <a:gd name="connsiteY1929" fmla="*/ 2528506 h 5537200"/>
              <a:gd name="connsiteX1930" fmla="*/ 6016171 w 6472351"/>
              <a:gd name="connsiteY1930" fmla="*/ 2480228 h 5537200"/>
              <a:gd name="connsiteX1931" fmla="*/ 6142526 w 6472351"/>
              <a:gd name="connsiteY1931" fmla="*/ 2461155 h 5537200"/>
              <a:gd name="connsiteX1932" fmla="*/ 6103785 w 6472351"/>
              <a:gd name="connsiteY1932" fmla="*/ 2480228 h 5537200"/>
              <a:gd name="connsiteX1933" fmla="*/ 6142526 w 6472351"/>
              <a:gd name="connsiteY1933" fmla="*/ 2461155 h 5537200"/>
              <a:gd name="connsiteX1934" fmla="*/ 5226453 w 6472351"/>
              <a:gd name="connsiteY1934" fmla="*/ 2461155 h 5537200"/>
              <a:gd name="connsiteX1935" fmla="*/ 5202015 w 6472351"/>
              <a:gd name="connsiteY1935" fmla="*/ 2475460 h 5537200"/>
              <a:gd name="connsiteX1936" fmla="*/ 5226453 w 6472351"/>
              <a:gd name="connsiteY1936" fmla="*/ 2461155 h 5537200"/>
              <a:gd name="connsiteX1937" fmla="*/ 4622987 w 6472351"/>
              <a:gd name="connsiteY1937" fmla="*/ 2454749 h 5537200"/>
              <a:gd name="connsiteX1938" fmla="*/ 4607193 w 6472351"/>
              <a:gd name="connsiteY1938" fmla="*/ 2461155 h 5537200"/>
              <a:gd name="connsiteX1939" fmla="*/ 4626861 w 6472351"/>
              <a:gd name="connsiteY1939" fmla="*/ 2475460 h 5537200"/>
              <a:gd name="connsiteX1940" fmla="*/ 4622093 w 6472351"/>
              <a:gd name="connsiteY1940" fmla="*/ 2470692 h 5537200"/>
              <a:gd name="connsiteX1941" fmla="*/ 4631629 w 6472351"/>
              <a:gd name="connsiteY1941" fmla="*/ 2470692 h 5537200"/>
              <a:gd name="connsiteX1942" fmla="*/ 4622987 w 6472351"/>
              <a:gd name="connsiteY1942" fmla="*/ 2454749 h 5537200"/>
              <a:gd name="connsiteX1943" fmla="*/ 1224215 w 6472351"/>
              <a:gd name="connsiteY1943" fmla="*/ 2451620 h 5537200"/>
              <a:gd name="connsiteX1944" fmla="*/ 1199777 w 6472351"/>
              <a:gd name="connsiteY1944" fmla="*/ 2456388 h 5537200"/>
              <a:gd name="connsiteX1945" fmla="*/ 1204545 w 6472351"/>
              <a:gd name="connsiteY1945" fmla="*/ 2475460 h 5537200"/>
              <a:gd name="connsiteX1946" fmla="*/ 1224215 w 6472351"/>
              <a:gd name="connsiteY1946" fmla="*/ 2451620 h 5537200"/>
              <a:gd name="connsiteX1947" fmla="*/ 5743197 w 6472351"/>
              <a:gd name="connsiteY1947" fmla="*/ 2422415 h 5537200"/>
              <a:gd name="connsiteX1948" fmla="*/ 5738428 w 6472351"/>
              <a:gd name="connsiteY1948" fmla="*/ 2446255 h 5537200"/>
              <a:gd name="connsiteX1949" fmla="*/ 5762865 w 6472351"/>
              <a:gd name="connsiteY1949" fmla="*/ 2427184 h 5537200"/>
              <a:gd name="connsiteX1950" fmla="*/ 5743197 w 6472351"/>
              <a:gd name="connsiteY1950" fmla="*/ 2422415 h 5537200"/>
              <a:gd name="connsiteX1951" fmla="*/ 670219 w 6472351"/>
              <a:gd name="connsiteY1951" fmla="*/ 2421819 h 5537200"/>
              <a:gd name="connsiteX1952" fmla="*/ 702701 w 6472351"/>
              <a:gd name="connsiteY1952" fmla="*/ 2431951 h 5537200"/>
              <a:gd name="connsiteX1953" fmla="*/ 668728 w 6472351"/>
              <a:gd name="connsiteY1953" fmla="*/ 2514201 h 5537200"/>
              <a:gd name="connsiteX1954" fmla="*/ 600187 w 6472351"/>
              <a:gd name="connsiteY1954" fmla="*/ 2528506 h 5537200"/>
              <a:gd name="connsiteX1955" fmla="*/ 649060 w 6472351"/>
              <a:gd name="connsiteY1955" fmla="*/ 2480228 h 5537200"/>
              <a:gd name="connsiteX1956" fmla="*/ 634160 w 6472351"/>
              <a:gd name="connsiteY1956" fmla="*/ 2436720 h 5537200"/>
              <a:gd name="connsiteX1957" fmla="*/ 670219 w 6472351"/>
              <a:gd name="connsiteY1957" fmla="*/ 2421819 h 5537200"/>
              <a:gd name="connsiteX1958" fmla="*/ 5485121 w 6472351"/>
              <a:gd name="connsiteY1958" fmla="*/ 2407515 h 5537200"/>
              <a:gd name="connsiteX1959" fmla="*/ 5460685 w 6472351"/>
              <a:gd name="connsiteY1959" fmla="*/ 2441488 h 5537200"/>
              <a:gd name="connsiteX1960" fmla="*/ 5485121 w 6472351"/>
              <a:gd name="connsiteY1960" fmla="*/ 2407515 h 5537200"/>
              <a:gd name="connsiteX1961" fmla="*/ 6328734 w 6472351"/>
              <a:gd name="connsiteY1961" fmla="*/ 2363605 h 5537200"/>
              <a:gd name="connsiteX1962" fmla="*/ 6357687 w 6472351"/>
              <a:gd name="connsiteY1962" fmla="*/ 2369370 h 5537200"/>
              <a:gd name="connsiteX1963" fmla="*/ 6342787 w 6472351"/>
              <a:gd name="connsiteY1963" fmla="*/ 2393211 h 5537200"/>
              <a:gd name="connsiteX1964" fmla="*/ 6269477 w 6472351"/>
              <a:gd name="connsiteY1964" fmla="*/ 2402747 h 5537200"/>
              <a:gd name="connsiteX1965" fmla="*/ 6328734 w 6472351"/>
              <a:gd name="connsiteY1965" fmla="*/ 2363605 h 5537200"/>
              <a:gd name="connsiteX1966" fmla="*/ 645661 w 6472351"/>
              <a:gd name="connsiteY1966" fmla="*/ 2361221 h 5537200"/>
              <a:gd name="connsiteX1967" fmla="*/ 653828 w 6472351"/>
              <a:gd name="connsiteY1967" fmla="*/ 2364602 h 5537200"/>
              <a:gd name="connsiteX1968" fmla="*/ 624623 w 6472351"/>
              <a:gd name="connsiteY1968" fmla="*/ 2378906 h 5537200"/>
              <a:gd name="connsiteX1969" fmla="*/ 645661 w 6472351"/>
              <a:gd name="connsiteY1969" fmla="*/ 2361221 h 5537200"/>
              <a:gd name="connsiteX1970" fmla="*/ 5111440 w 6472351"/>
              <a:gd name="connsiteY1970" fmla="*/ 2360653 h 5537200"/>
              <a:gd name="connsiteX1971" fmla="*/ 5104865 w 6472351"/>
              <a:gd name="connsiteY1971" fmla="*/ 2364006 h 5537200"/>
              <a:gd name="connsiteX1972" fmla="*/ 5109633 w 6472351"/>
              <a:gd name="connsiteY1972" fmla="*/ 2383078 h 5537200"/>
              <a:gd name="connsiteX1973" fmla="*/ 5134070 w 6472351"/>
              <a:gd name="connsiteY1973" fmla="*/ 2364006 h 5537200"/>
              <a:gd name="connsiteX1974" fmla="*/ 5111440 w 6472351"/>
              <a:gd name="connsiteY1974" fmla="*/ 2360653 h 5537200"/>
              <a:gd name="connsiteX1975" fmla="*/ 6255172 w 6472351"/>
              <a:gd name="connsiteY1975" fmla="*/ 2354469 h 5537200"/>
              <a:gd name="connsiteX1976" fmla="*/ 6235505 w 6472351"/>
              <a:gd name="connsiteY1976" fmla="*/ 2383674 h 5537200"/>
              <a:gd name="connsiteX1977" fmla="*/ 6255172 w 6472351"/>
              <a:gd name="connsiteY1977" fmla="*/ 2354469 h 5537200"/>
              <a:gd name="connsiteX1978" fmla="*/ 4831294 w 6472351"/>
              <a:gd name="connsiteY1978" fmla="*/ 2349702 h 5537200"/>
              <a:gd name="connsiteX1979" fmla="*/ 4802089 w 6472351"/>
              <a:gd name="connsiteY1979" fmla="*/ 2368774 h 5537200"/>
              <a:gd name="connsiteX1980" fmla="*/ 4831294 w 6472351"/>
              <a:gd name="connsiteY1980" fmla="*/ 2349702 h 5537200"/>
              <a:gd name="connsiteX1981" fmla="*/ 1175341 w 6472351"/>
              <a:gd name="connsiteY1981" fmla="*/ 2349702 h 5537200"/>
              <a:gd name="connsiteX1982" fmla="*/ 1092495 w 6472351"/>
              <a:gd name="connsiteY1982" fmla="*/ 2431951 h 5537200"/>
              <a:gd name="connsiteX1983" fmla="*/ 1121699 w 6472351"/>
              <a:gd name="connsiteY1983" fmla="*/ 2451024 h 5537200"/>
              <a:gd name="connsiteX1984" fmla="*/ 1175341 w 6472351"/>
              <a:gd name="connsiteY1984" fmla="*/ 2349702 h 5537200"/>
              <a:gd name="connsiteX1985" fmla="*/ 5051224 w 6472351"/>
              <a:gd name="connsiteY1985" fmla="*/ 2330629 h 5537200"/>
              <a:gd name="connsiteX1986" fmla="*/ 5046455 w 6472351"/>
              <a:gd name="connsiteY1986" fmla="*/ 2354469 h 5537200"/>
              <a:gd name="connsiteX1987" fmla="*/ 5070892 w 6472351"/>
              <a:gd name="connsiteY1987" fmla="*/ 2340165 h 5537200"/>
              <a:gd name="connsiteX1988" fmla="*/ 5051224 w 6472351"/>
              <a:gd name="connsiteY1988" fmla="*/ 2330629 h 5537200"/>
              <a:gd name="connsiteX1989" fmla="*/ 4982682 w 6472351"/>
              <a:gd name="connsiteY1989" fmla="*/ 2325861 h 5537200"/>
              <a:gd name="connsiteX1990" fmla="*/ 4944537 w 6472351"/>
              <a:gd name="connsiteY1990" fmla="*/ 2379502 h 5537200"/>
              <a:gd name="connsiteX1991" fmla="*/ 4949306 w 6472351"/>
              <a:gd name="connsiteY1991" fmla="*/ 2403343 h 5537200"/>
              <a:gd name="connsiteX1992" fmla="*/ 4983278 w 6472351"/>
              <a:gd name="connsiteY1992" fmla="*/ 2374138 h 5537200"/>
              <a:gd name="connsiteX1993" fmla="*/ 5017251 w 6472351"/>
              <a:gd name="connsiteY1993" fmla="*/ 2383674 h 5537200"/>
              <a:gd name="connsiteX1994" fmla="*/ 5026788 w 6472351"/>
              <a:gd name="connsiteY1994" fmla="*/ 2344933 h 5537200"/>
              <a:gd name="connsiteX1995" fmla="*/ 4982682 w 6472351"/>
              <a:gd name="connsiteY1995" fmla="*/ 2325861 h 5537200"/>
              <a:gd name="connsiteX1996" fmla="*/ 4685270 w 6472351"/>
              <a:gd name="connsiteY1996" fmla="*/ 2204869 h 5537200"/>
              <a:gd name="connsiteX1997" fmla="*/ 4611961 w 6472351"/>
              <a:gd name="connsiteY1997" fmla="*/ 2243611 h 5537200"/>
              <a:gd name="connsiteX1998" fmla="*/ 4577392 w 6472351"/>
              <a:gd name="connsiteY1998" fmla="*/ 2300232 h 5537200"/>
              <a:gd name="connsiteX1999" fmla="*/ 4586928 w 6472351"/>
              <a:gd name="connsiteY1999" fmla="*/ 2338973 h 5537200"/>
              <a:gd name="connsiteX2000" fmla="*/ 4611365 w 6472351"/>
              <a:gd name="connsiteY2000" fmla="*/ 2348510 h 5537200"/>
              <a:gd name="connsiteX2001" fmla="*/ 4586928 w 6472351"/>
              <a:gd name="connsiteY2001" fmla="*/ 2348510 h 5537200"/>
              <a:gd name="connsiteX2002" fmla="*/ 4631033 w 6472351"/>
              <a:gd name="connsiteY2002" fmla="*/ 2396787 h 5537200"/>
              <a:gd name="connsiteX2003" fmla="*/ 4626265 w 6472351"/>
              <a:gd name="connsiteY2003" fmla="*/ 2430759 h 5537200"/>
              <a:gd name="connsiteX2004" fmla="*/ 4641165 w 6472351"/>
              <a:gd name="connsiteY2004" fmla="*/ 2421223 h 5537200"/>
              <a:gd name="connsiteX2005" fmla="*/ 4656066 w 6472351"/>
              <a:gd name="connsiteY2005" fmla="*/ 2455196 h 5537200"/>
              <a:gd name="connsiteX2006" fmla="*/ 4694806 w 6472351"/>
              <a:gd name="connsiteY2006" fmla="*/ 2402151 h 5537200"/>
              <a:gd name="connsiteX2007" fmla="*/ 4704342 w 6472351"/>
              <a:gd name="connsiteY2007" fmla="*/ 2411687 h 5537200"/>
              <a:gd name="connsiteX2008" fmla="*/ 4728780 w 6472351"/>
              <a:gd name="connsiteY2008" fmla="*/ 2368178 h 5537200"/>
              <a:gd name="connsiteX2009" fmla="*/ 4641165 w 6472351"/>
              <a:gd name="connsiteY2009" fmla="*/ 2406918 h 5537200"/>
              <a:gd name="connsiteX2010" fmla="*/ 4636398 w 6472351"/>
              <a:gd name="connsiteY2010" fmla="*/ 2387847 h 5537200"/>
              <a:gd name="connsiteX2011" fmla="*/ 4699575 w 6472351"/>
              <a:gd name="connsiteY2011" fmla="*/ 2325265 h 5537200"/>
              <a:gd name="connsiteX2012" fmla="*/ 4743680 w 6472351"/>
              <a:gd name="connsiteY2012" fmla="*/ 2272220 h 5537200"/>
              <a:gd name="connsiteX2013" fmla="*/ 4738912 w 6472351"/>
              <a:gd name="connsiteY2013" fmla="*/ 2262683 h 5537200"/>
              <a:gd name="connsiteX2014" fmla="*/ 4709707 w 6472351"/>
              <a:gd name="connsiteY2014" fmla="*/ 2272220 h 5537200"/>
              <a:gd name="connsiteX2015" fmla="*/ 4685270 w 6472351"/>
              <a:gd name="connsiteY2015" fmla="*/ 2257915 h 5537200"/>
              <a:gd name="connsiteX2016" fmla="*/ 4709707 w 6472351"/>
              <a:gd name="connsiteY2016" fmla="*/ 2228710 h 5537200"/>
              <a:gd name="connsiteX2017" fmla="*/ 4685270 w 6472351"/>
              <a:gd name="connsiteY2017" fmla="*/ 2204869 h 5537200"/>
              <a:gd name="connsiteX2018" fmla="*/ 784327 w 6472351"/>
              <a:gd name="connsiteY2018" fmla="*/ 2192056 h 5537200"/>
              <a:gd name="connsiteX2019" fmla="*/ 775415 w 6472351"/>
              <a:gd name="connsiteY2019" fmla="*/ 2195334 h 5537200"/>
              <a:gd name="connsiteX2020" fmla="*/ 755746 w 6472351"/>
              <a:gd name="connsiteY2020" fmla="*/ 2291888 h 5537200"/>
              <a:gd name="connsiteX2021" fmla="*/ 809388 w 6472351"/>
              <a:gd name="connsiteY2021" fmla="*/ 2200102 h 5537200"/>
              <a:gd name="connsiteX2022" fmla="*/ 784327 w 6472351"/>
              <a:gd name="connsiteY2022" fmla="*/ 2192056 h 5537200"/>
              <a:gd name="connsiteX2023" fmla="*/ 5501512 w 6472351"/>
              <a:gd name="connsiteY2023" fmla="*/ 2182817 h 5537200"/>
              <a:gd name="connsiteX2024" fmla="*/ 5514326 w 6472351"/>
              <a:gd name="connsiteY2024" fmla="*/ 2195334 h 5537200"/>
              <a:gd name="connsiteX2025" fmla="*/ 5489890 w 6472351"/>
              <a:gd name="connsiteY2025" fmla="*/ 2204869 h 5537200"/>
              <a:gd name="connsiteX2026" fmla="*/ 5485121 w 6472351"/>
              <a:gd name="connsiteY2026" fmla="*/ 2195334 h 5537200"/>
              <a:gd name="connsiteX2027" fmla="*/ 5501512 w 6472351"/>
              <a:gd name="connsiteY2027" fmla="*/ 2182817 h 5537200"/>
              <a:gd name="connsiteX2028" fmla="*/ 5143606 w 6472351"/>
              <a:gd name="connsiteY2028" fmla="*/ 2161360 h 5537200"/>
              <a:gd name="connsiteX2029" fmla="*/ 5138838 w 6472351"/>
              <a:gd name="connsiteY2029" fmla="*/ 2189969 h 5537200"/>
              <a:gd name="connsiteX2030" fmla="*/ 5123937 w 6472351"/>
              <a:gd name="connsiteY2030" fmla="*/ 2175665 h 5537200"/>
              <a:gd name="connsiteX2031" fmla="*/ 5143606 w 6472351"/>
              <a:gd name="connsiteY2031" fmla="*/ 2161360 h 5537200"/>
              <a:gd name="connsiteX2032" fmla="*/ 4884935 w 6472351"/>
              <a:gd name="connsiteY2032" fmla="*/ 2161360 h 5537200"/>
              <a:gd name="connsiteX2033" fmla="*/ 4850963 w 6472351"/>
              <a:gd name="connsiteY2033" fmla="*/ 2185201 h 5537200"/>
              <a:gd name="connsiteX2034" fmla="*/ 4884935 w 6472351"/>
              <a:gd name="connsiteY2034" fmla="*/ 2161360 h 5537200"/>
              <a:gd name="connsiteX2035" fmla="*/ 5893989 w 6472351"/>
              <a:gd name="connsiteY2035" fmla="*/ 2147056 h 5537200"/>
              <a:gd name="connsiteX2036" fmla="*/ 5908889 w 6472351"/>
              <a:gd name="connsiteY2036" fmla="*/ 2166129 h 5537200"/>
              <a:gd name="connsiteX2037" fmla="*/ 5825447 w 6472351"/>
              <a:gd name="connsiteY2037" fmla="*/ 2223942 h 5537200"/>
              <a:gd name="connsiteX2038" fmla="*/ 5635318 w 6472351"/>
              <a:gd name="connsiteY2038" fmla="*/ 2301424 h 5537200"/>
              <a:gd name="connsiteX2039" fmla="*/ 5650218 w 6472351"/>
              <a:gd name="connsiteY2039" fmla="*/ 2267451 h 5537200"/>
              <a:gd name="connsiteX2040" fmla="*/ 5777169 w 6472351"/>
              <a:gd name="connsiteY2040" fmla="*/ 2214406 h 5537200"/>
              <a:gd name="connsiteX2041" fmla="*/ 5864784 w 6472351"/>
              <a:gd name="connsiteY2041" fmla="*/ 2151824 h 5537200"/>
              <a:gd name="connsiteX2042" fmla="*/ 5893989 w 6472351"/>
              <a:gd name="connsiteY2042" fmla="*/ 2147056 h 5537200"/>
              <a:gd name="connsiteX2043" fmla="*/ 6040608 w 6472351"/>
              <a:gd name="connsiteY2043" fmla="*/ 2127984 h 5537200"/>
              <a:gd name="connsiteX2044" fmla="*/ 6050144 w 6472351"/>
              <a:gd name="connsiteY2044" fmla="*/ 2137520 h 5537200"/>
              <a:gd name="connsiteX2045" fmla="*/ 6069813 w 6472351"/>
              <a:gd name="connsiteY2045" fmla="*/ 2132751 h 5537200"/>
              <a:gd name="connsiteX2046" fmla="*/ 6035839 w 6472351"/>
              <a:gd name="connsiteY2046" fmla="*/ 2161957 h 5537200"/>
              <a:gd name="connsiteX2047" fmla="*/ 6040608 w 6472351"/>
              <a:gd name="connsiteY2047" fmla="*/ 2127984 h 5537200"/>
              <a:gd name="connsiteX2048" fmla="*/ 5821274 w 6472351"/>
              <a:gd name="connsiteY2048" fmla="*/ 2127984 h 5537200"/>
              <a:gd name="connsiteX2049" fmla="*/ 5845711 w 6472351"/>
              <a:gd name="connsiteY2049" fmla="*/ 2132751 h 5537200"/>
              <a:gd name="connsiteX2050" fmla="*/ 5816507 w 6472351"/>
              <a:gd name="connsiteY2050" fmla="*/ 2151824 h 5537200"/>
              <a:gd name="connsiteX2051" fmla="*/ 5821274 w 6472351"/>
              <a:gd name="connsiteY2051" fmla="*/ 2127984 h 5537200"/>
              <a:gd name="connsiteX2052" fmla="*/ 5050628 w 6472351"/>
              <a:gd name="connsiteY2052" fmla="*/ 2118447 h 5537200"/>
              <a:gd name="connsiteX2053" fmla="*/ 5055396 w 6472351"/>
              <a:gd name="connsiteY2053" fmla="*/ 2142289 h 5537200"/>
              <a:gd name="connsiteX2054" fmla="*/ 5021423 w 6472351"/>
              <a:gd name="connsiteY2054" fmla="*/ 2142289 h 5537200"/>
              <a:gd name="connsiteX2055" fmla="*/ 5050628 w 6472351"/>
              <a:gd name="connsiteY2055" fmla="*/ 2118447 h 5537200"/>
              <a:gd name="connsiteX2056" fmla="*/ 5333734 w 6472351"/>
              <a:gd name="connsiteY2056" fmla="*/ 2098780 h 5537200"/>
              <a:gd name="connsiteX2057" fmla="*/ 5265193 w 6472351"/>
              <a:gd name="connsiteY2057" fmla="*/ 2127984 h 5537200"/>
              <a:gd name="connsiteX2058" fmla="*/ 5333734 w 6472351"/>
              <a:gd name="connsiteY2058" fmla="*/ 2098780 h 5537200"/>
              <a:gd name="connsiteX2059" fmla="*/ 5163274 w 6472351"/>
              <a:gd name="connsiteY2059" fmla="*/ 2084475 h 5537200"/>
              <a:gd name="connsiteX2060" fmla="*/ 5119765 w 6472351"/>
              <a:gd name="connsiteY2060" fmla="*/ 2133348 h 5537200"/>
              <a:gd name="connsiteX2061" fmla="*/ 5129301 w 6472351"/>
              <a:gd name="connsiteY2061" fmla="*/ 2147653 h 5537200"/>
              <a:gd name="connsiteX2062" fmla="*/ 5158507 w 6472351"/>
              <a:gd name="connsiteY2062" fmla="*/ 2142884 h 5537200"/>
              <a:gd name="connsiteX2063" fmla="*/ 5100097 w 6472351"/>
              <a:gd name="connsiteY2063" fmla="*/ 2172089 h 5537200"/>
              <a:gd name="connsiteX2064" fmla="*/ 5109633 w 6472351"/>
              <a:gd name="connsiteY2064" fmla="*/ 2191162 h 5537200"/>
              <a:gd name="connsiteX2065" fmla="*/ 5046455 w 6472351"/>
              <a:gd name="connsiteY2065" fmla="*/ 2215002 h 5537200"/>
              <a:gd name="connsiteX2066" fmla="*/ 5031555 w 6472351"/>
              <a:gd name="connsiteY2066" fmla="*/ 2181029 h 5537200"/>
              <a:gd name="connsiteX2067" fmla="*/ 5109633 w 6472351"/>
              <a:gd name="connsiteY2067" fmla="*/ 2137520 h 5537200"/>
              <a:gd name="connsiteX2068" fmla="*/ 5163274 w 6472351"/>
              <a:gd name="connsiteY2068" fmla="*/ 2084475 h 5537200"/>
              <a:gd name="connsiteX2069" fmla="*/ 6348151 w 6472351"/>
              <a:gd name="connsiteY2069" fmla="*/ 2079707 h 5537200"/>
              <a:gd name="connsiteX2070" fmla="*/ 6357687 w 6472351"/>
              <a:gd name="connsiteY2070" fmla="*/ 2094011 h 5537200"/>
              <a:gd name="connsiteX2071" fmla="*/ 6333251 w 6472351"/>
              <a:gd name="connsiteY2071" fmla="*/ 2089243 h 5537200"/>
              <a:gd name="connsiteX2072" fmla="*/ 6348151 w 6472351"/>
              <a:gd name="connsiteY2072" fmla="*/ 2079707 h 5537200"/>
              <a:gd name="connsiteX2073" fmla="*/ 5845711 w 6472351"/>
              <a:gd name="connsiteY2073" fmla="*/ 2074938 h 5537200"/>
              <a:gd name="connsiteX2074" fmla="*/ 5855248 w 6472351"/>
              <a:gd name="connsiteY2074" fmla="*/ 2074938 h 5537200"/>
              <a:gd name="connsiteX2075" fmla="*/ 5806969 w 6472351"/>
              <a:gd name="connsiteY2075" fmla="*/ 2113680 h 5537200"/>
              <a:gd name="connsiteX2076" fmla="*/ 5845711 w 6472351"/>
              <a:gd name="connsiteY2076" fmla="*/ 2074938 h 5537200"/>
              <a:gd name="connsiteX2077" fmla="*/ 6050144 w 6472351"/>
              <a:gd name="connsiteY2077" fmla="*/ 2074343 h 5537200"/>
              <a:gd name="connsiteX2078" fmla="*/ 6045375 w 6472351"/>
              <a:gd name="connsiteY2078" fmla="*/ 2103547 h 5537200"/>
              <a:gd name="connsiteX2079" fmla="*/ 5976834 w 6472351"/>
              <a:gd name="connsiteY2079" fmla="*/ 2122620 h 5537200"/>
              <a:gd name="connsiteX2080" fmla="*/ 6050144 w 6472351"/>
              <a:gd name="connsiteY2080" fmla="*/ 2074343 h 5537200"/>
              <a:gd name="connsiteX2081" fmla="*/ 5650815 w 6472351"/>
              <a:gd name="connsiteY2081" fmla="*/ 2050502 h 5537200"/>
              <a:gd name="connsiteX2082" fmla="*/ 5675251 w 6472351"/>
              <a:gd name="connsiteY2082" fmla="*/ 2064807 h 5537200"/>
              <a:gd name="connsiteX2083" fmla="*/ 5621609 w 6472351"/>
              <a:gd name="connsiteY2083" fmla="*/ 2094011 h 5537200"/>
              <a:gd name="connsiteX2084" fmla="*/ 5650815 w 6472351"/>
              <a:gd name="connsiteY2084" fmla="*/ 2050502 h 5537200"/>
              <a:gd name="connsiteX2085" fmla="*/ 5826043 w 6472351"/>
              <a:gd name="connsiteY2085" fmla="*/ 2046330 h 5537200"/>
              <a:gd name="connsiteX2086" fmla="*/ 5777169 w 6472351"/>
              <a:gd name="connsiteY2086" fmla="*/ 2070171 h 5537200"/>
              <a:gd name="connsiteX2087" fmla="*/ 5826043 w 6472351"/>
              <a:gd name="connsiteY2087" fmla="*/ 2046330 h 5537200"/>
              <a:gd name="connsiteX2088" fmla="*/ 6230736 w 6472351"/>
              <a:gd name="connsiteY2088" fmla="*/ 2040965 h 5537200"/>
              <a:gd name="connsiteX2089" fmla="*/ 6191995 w 6472351"/>
              <a:gd name="connsiteY2089" fmla="*/ 2070171 h 5537200"/>
              <a:gd name="connsiteX2090" fmla="*/ 6230736 w 6472351"/>
              <a:gd name="connsiteY2090" fmla="*/ 2040965 h 5537200"/>
              <a:gd name="connsiteX2091" fmla="*/ 322742 w 6472351"/>
              <a:gd name="connsiteY2091" fmla="*/ 2034410 h 5537200"/>
              <a:gd name="connsiteX2092" fmla="*/ 331981 w 6472351"/>
              <a:gd name="connsiteY2092" fmla="*/ 2036198 h 5537200"/>
              <a:gd name="connsiteX2093" fmla="*/ 331981 w 6472351"/>
              <a:gd name="connsiteY2093" fmla="*/ 2050502 h 5537200"/>
              <a:gd name="connsiteX2094" fmla="*/ 317080 w 6472351"/>
              <a:gd name="connsiteY2094" fmla="*/ 2036198 h 5537200"/>
              <a:gd name="connsiteX2095" fmla="*/ 322742 w 6472351"/>
              <a:gd name="connsiteY2095" fmla="*/ 2034410 h 5537200"/>
              <a:gd name="connsiteX2096" fmla="*/ 5475269 w 6472351"/>
              <a:gd name="connsiteY2096" fmla="*/ 2023169 h 5537200"/>
              <a:gd name="connsiteX2097" fmla="*/ 5499426 w 6472351"/>
              <a:gd name="connsiteY2097" fmla="*/ 2026662 h 5537200"/>
              <a:gd name="connsiteX2098" fmla="*/ 5474990 w 6472351"/>
              <a:gd name="connsiteY2098" fmla="*/ 2050502 h 5537200"/>
              <a:gd name="connsiteX2099" fmla="*/ 5538167 w 6472351"/>
              <a:gd name="connsiteY2099" fmla="*/ 2036198 h 5537200"/>
              <a:gd name="connsiteX2100" fmla="*/ 5469029 w 6472351"/>
              <a:gd name="connsiteY2100" fmla="*/ 2080302 h 5537200"/>
              <a:gd name="connsiteX2101" fmla="*/ 5488698 w 6472351"/>
              <a:gd name="connsiteY2101" fmla="*/ 2085071 h 5537200"/>
              <a:gd name="connsiteX2102" fmla="*/ 5479162 w 6472351"/>
              <a:gd name="connsiteY2102" fmla="*/ 2114275 h 5537200"/>
              <a:gd name="connsiteX2103" fmla="*/ 5449957 w 6472351"/>
              <a:gd name="connsiteY2103" fmla="*/ 2114275 h 5537200"/>
              <a:gd name="connsiteX2104" fmla="*/ 5440421 w 6472351"/>
              <a:gd name="connsiteY2104" fmla="*/ 2128580 h 5537200"/>
              <a:gd name="connsiteX2105" fmla="*/ 5445189 w 6472351"/>
              <a:gd name="connsiteY2105" fmla="*/ 2138117 h 5537200"/>
              <a:gd name="connsiteX2106" fmla="*/ 5479162 w 6472351"/>
              <a:gd name="connsiteY2106" fmla="*/ 2114275 h 5537200"/>
              <a:gd name="connsiteX2107" fmla="*/ 5459493 w 6472351"/>
              <a:gd name="connsiteY2107" fmla="*/ 2138117 h 5537200"/>
              <a:gd name="connsiteX2108" fmla="*/ 5386183 w 6472351"/>
              <a:gd name="connsiteY2108" fmla="*/ 2195930 h 5537200"/>
              <a:gd name="connsiteX2109" fmla="*/ 5376648 w 6472351"/>
              <a:gd name="connsiteY2109" fmla="*/ 2161957 h 5537200"/>
              <a:gd name="connsiteX2110" fmla="*/ 5405852 w 6472351"/>
              <a:gd name="connsiteY2110" fmla="*/ 2161957 h 5537200"/>
              <a:gd name="connsiteX2111" fmla="*/ 5381416 w 6472351"/>
              <a:gd name="connsiteY2111" fmla="*/ 2147653 h 5537200"/>
              <a:gd name="connsiteX2112" fmla="*/ 5449957 w 6472351"/>
              <a:gd name="connsiteY2112" fmla="*/ 2104144 h 5537200"/>
              <a:gd name="connsiteX2113" fmla="*/ 5464857 w 6472351"/>
              <a:gd name="connsiteY2113" fmla="*/ 2089839 h 5537200"/>
              <a:gd name="connsiteX2114" fmla="*/ 5430885 w 6472351"/>
              <a:gd name="connsiteY2114" fmla="*/ 2094607 h 5537200"/>
              <a:gd name="connsiteX2115" fmla="*/ 5401680 w 6472351"/>
              <a:gd name="connsiteY2115" fmla="*/ 2060635 h 5537200"/>
              <a:gd name="connsiteX2116" fmla="*/ 5475269 w 6472351"/>
              <a:gd name="connsiteY2116" fmla="*/ 2023169 h 5537200"/>
              <a:gd name="connsiteX2117" fmla="*/ 6469738 w 6472351"/>
              <a:gd name="connsiteY2117" fmla="*/ 1987920 h 5537200"/>
              <a:gd name="connsiteX2118" fmla="*/ 6460202 w 6472351"/>
              <a:gd name="connsiteY2118" fmla="*/ 2017125 h 5537200"/>
              <a:gd name="connsiteX2119" fmla="*/ 6469738 w 6472351"/>
              <a:gd name="connsiteY2119" fmla="*/ 1987920 h 5537200"/>
              <a:gd name="connsiteX2120" fmla="*/ 5743197 w 6472351"/>
              <a:gd name="connsiteY2120" fmla="*/ 1982556 h 5537200"/>
              <a:gd name="connsiteX2121" fmla="*/ 5689555 w 6472351"/>
              <a:gd name="connsiteY2121" fmla="*/ 2016529 h 5537200"/>
              <a:gd name="connsiteX2122" fmla="*/ 5743197 w 6472351"/>
              <a:gd name="connsiteY2122" fmla="*/ 1982556 h 5537200"/>
              <a:gd name="connsiteX2123" fmla="*/ 5407044 w 6472351"/>
              <a:gd name="connsiteY2123" fmla="*/ 1982556 h 5537200"/>
              <a:gd name="connsiteX2124" fmla="*/ 5382607 w 6472351"/>
              <a:gd name="connsiteY2124" fmla="*/ 2011761 h 5537200"/>
              <a:gd name="connsiteX2125" fmla="*/ 5407044 w 6472351"/>
              <a:gd name="connsiteY2125" fmla="*/ 1982556 h 5537200"/>
              <a:gd name="connsiteX2126" fmla="*/ 5640682 w 6472351"/>
              <a:gd name="connsiteY2126" fmla="*/ 1977788 h 5537200"/>
              <a:gd name="connsiteX2127" fmla="*/ 5645449 w 6472351"/>
              <a:gd name="connsiteY2127" fmla="*/ 2011761 h 5537200"/>
              <a:gd name="connsiteX2128" fmla="*/ 5616245 w 6472351"/>
              <a:gd name="connsiteY2128" fmla="*/ 2016529 h 5537200"/>
              <a:gd name="connsiteX2129" fmla="*/ 5626377 w 6472351"/>
              <a:gd name="connsiteY2129" fmla="*/ 1996861 h 5537200"/>
              <a:gd name="connsiteX2130" fmla="*/ 5601941 w 6472351"/>
              <a:gd name="connsiteY2130" fmla="*/ 1996861 h 5537200"/>
              <a:gd name="connsiteX2131" fmla="*/ 5640682 w 6472351"/>
              <a:gd name="connsiteY2131" fmla="*/ 1977788 h 5537200"/>
              <a:gd name="connsiteX2132" fmla="*/ 5260425 w 6472351"/>
              <a:gd name="connsiteY2132" fmla="*/ 1973020 h 5537200"/>
              <a:gd name="connsiteX2133" fmla="*/ 5275326 w 6472351"/>
              <a:gd name="connsiteY2133" fmla="*/ 1973020 h 5537200"/>
              <a:gd name="connsiteX2134" fmla="*/ 5250889 w 6472351"/>
              <a:gd name="connsiteY2134" fmla="*/ 2021298 h 5537200"/>
              <a:gd name="connsiteX2135" fmla="*/ 5231220 w 6472351"/>
              <a:gd name="connsiteY2135" fmla="*/ 2016529 h 5537200"/>
              <a:gd name="connsiteX2136" fmla="*/ 5235989 w 6472351"/>
              <a:gd name="connsiteY2136" fmla="*/ 1992092 h 5537200"/>
              <a:gd name="connsiteX2137" fmla="*/ 5260425 w 6472351"/>
              <a:gd name="connsiteY2137" fmla="*/ 1973020 h 5537200"/>
              <a:gd name="connsiteX2138" fmla="*/ 5863517 w 6472351"/>
              <a:gd name="connsiteY2138" fmla="*/ 1958716 h 5537200"/>
              <a:gd name="connsiteX2139" fmla="*/ 5894584 w 6472351"/>
              <a:gd name="connsiteY2139" fmla="*/ 1973020 h 5537200"/>
              <a:gd name="connsiteX2140" fmla="*/ 5894584 w 6472351"/>
              <a:gd name="connsiteY2140" fmla="*/ 1987325 h 5537200"/>
              <a:gd name="connsiteX2141" fmla="*/ 5850479 w 6472351"/>
              <a:gd name="connsiteY2141" fmla="*/ 2035601 h 5537200"/>
              <a:gd name="connsiteX2142" fmla="*/ 5821274 w 6472351"/>
              <a:gd name="connsiteY2142" fmla="*/ 2035601 h 5537200"/>
              <a:gd name="connsiteX2143" fmla="*/ 5816507 w 6472351"/>
              <a:gd name="connsiteY2143" fmla="*/ 2016529 h 5537200"/>
              <a:gd name="connsiteX2144" fmla="*/ 5747965 w 6472351"/>
              <a:gd name="connsiteY2144" fmla="*/ 2045734 h 5537200"/>
              <a:gd name="connsiteX2145" fmla="*/ 5806969 w 6472351"/>
              <a:gd name="connsiteY2145" fmla="*/ 1973020 h 5537200"/>
              <a:gd name="connsiteX2146" fmla="*/ 5863517 w 6472351"/>
              <a:gd name="connsiteY2146" fmla="*/ 1958716 h 5537200"/>
              <a:gd name="connsiteX2147" fmla="*/ 6088996 w 6472351"/>
              <a:gd name="connsiteY2147" fmla="*/ 1954692 h 5537200"/>
              <a:gd name="connsiteX2148" fmla="*/ 6074581 w 6472351"/>
              <a:gd name="connsiteY2148" fmla="*/ 1964080 h 5537200"/>
              <a:gd name="connsiteX2149" fmla="*/ 6069813 w 6472351"/>
              <a:gd name="connsiteY2149" fmla="*/ 1983153 h 5537200"/>
              <a:gd name="connsiteX2150" fmla="*/ 6015575 w 6472351"/>
              <a:gd name="connsiteY2150" fmla="*/ 1988517 h 5537200"/>
              <a:gd name="connsiteX2151" fmla="*/ 6084116 w 6472351"/>
              <a:gd name="connsiteY2151" fmla="*/ 1959311 h 5537200"/>
              <a:gd name="connsiteX2152" fmla="*/ 6088996 w 6472351"/>
              <a:gd name="connsiteY2152" fmla="*/ 1954692 h 5537200"/>
              <a:gd name="connsiteX2153" fmla="*/ 5625185 w 6472351"/>
              <a:gd name="connsiteY2153" fmla="*/ 1945007 h 5537200"/>
              <a:gd name="connsiteX2154" fmla="*/ 5615649 w 6472351"/>
              <a:gd name="connsiteY2154" fmla="*/ 1949775 h 5537200"/>
              <a:gd name="connsiteX2155" fmla="*/ 5630549 w 6472351"/>
              <a:gd name="connsiteY2155" fmla="*/ 1964080 h 5537200"/>
              <a:gd name="connsiteX2156" fmla="*/ 5591808 w 6472351"/>
              <a:gd name="connsiteY2156" fmla="*/ 1978384 h 5537200"/>
              <a:gd name="connsiteX2157" fmla="*/ 5591213 w 6472351"/>
              <a:gd name="connsiteY2157" fmla="*/ 1954544 h 5537200"/>
              <a:gd name="connsiteX2158" fmla="*/ 5625185 w 6472351"/>
              <a:gd name="connsiteY2158" fmla="*/ 1945007 h 5537200"/>
              <a:gd name="connsiteX2159" fmla="*/ 5415985 w 6472351"/>
              <a:gd name="connsiteY2159" fmla="*/ 1929511 h 5537200"/>
              <a:gd name="connsiteX2160" fmla="*/ 5415985 w 6472351"/>
              <a:gd name="connsiteY2160" fmla="*/ 1958716 h 5537200"/>
              <a:gd name="connsiteX2161" fmla="*/ 5411216 w 6472351"/>
              <a:gd name="connsiteY2161" fmla="*/ 1934875 h 5537200"/>
              <a:gd name="connsiteX2162" fmla="*/ 5401680 w 6472351"/>
              <a:gd name="connsiteY2162" fmla="*/ 1934875 h 5537200"/>
              <a:gd name="connsiteX2163" fmla="*/ 5415985 w 6472351"/>
              <a:gd name="connsiteY2163" fmla="*/ 1929511 h 5537200"/>
              <a:gd name="connsiteX2164" fmla="*/ 5962529 w 6472351"/>
              <a:gd name="connsiteY2164" fmla="*/ 1891962 h 5537200"/>
              <a:gd name="connsiteX2165" fmla="*/ 5991734 w 6472351"/>
              <a:gd name="connsiteY2165" fmla="*/ 1896731 h 5537200"/>
              <a:gd name="connsiteX2166" fmla="*/ 5996503 w 6472351"/>
              <a:gd name="connsiteY2166" fmla="*/ 1911035 h 5537200"/>
              <a:gd name="connsiteX2167" fmla="*/ 5976834 w 6472351"/>
              <a:gd name="connsiteY2167" fmla="*/ 1925339 h 5537200"/>
              <a:gd name="connsiteX2168" fmla="*/ 5996503 w 6472351"/>
              <a:gd name="connsiteY2168" fmla="*/ 1930107 h 5537200"/>
              <a:gd name="connsiteX2169" fmla="*/ 5918424 w 6472351"/>
              <a:gd name="connsiteY2169" fmla="*/ 1968848 h 5537200"/>
              <a:gd name="connsiteX2170" fmla="*/ 5933325 w 6472351"/>
              <a:gd name="connsiteY2170" fmla="*/ 1934875 h 5537200"/>
              <a:gd name="connsiteX2171" fmla="*/ 5918424 w 6472351"/>
              <a:gd name="connsiteY2171" fmla="*/ 1934875 h 5537200"/>
              <a:gd name="connsiteX2172" fmla="*/ 5938093 w 6472351"/>
              <a:gd name="connsiteY2172" fmla="*/ 1915803 h 5537200"/>
              <a:gd name="connsiteX2173" fmla="*/ 5962529 w 6472351"/>
              <a:gd name="connsiteY2173" fmla="*/ 1891962 h 5537200"/>
              <a:gd name="connsiteX2174" fmla="*/ 5138838 w 6472351"/>
              <a:gd name="connsiteY2174" fmla="*/ 1866929 h 5537200"/>
              <a:gd name="connsiteX2175" fmla="*/ 5109633 w 6472351"/>
              <a:gd name="connsiteY2175" fmla="*/ 1871698 h 5537200"/>
              <a:gd name="connsiteX2176" fmla="*/ 5138838 w 6472351"/>
              <a:gd name="connsiteY2176" fmla="*/ 1866929 h 5537200"/>
              <a:gd name="connsiteX2177" fmla="*/ 5908889 w 6472351"/>
              <a:gd name="connsiteY2177" fmla="*/ 1862161 h 5537200"/>
              <a:gd name="connsiteX2178" fmla="*/ 5908889 w 6472351"/>
              <a:gd name="connsiteY2178" fmla="*/ 1900903 h 5537200"/>
              <a:gd name="connsiteX2179" fmla="*/ 5908889 w 6472351"/>
              <a:gd name="connsiteY2179" fmla="*/ 1886598 h 5537200"/>
              <a:gd name="connsiteX2180" fmla="*/ 5864784 w 6472351"/>
              <a:gd name="connsiteY2180" fmla="*/ 1896134 h 5537200"/>
              <a:gd name="connsiteX2181" fmla="*/ 5908889 w 6472351"/>
              <a:gd name="connsiteY2181" fmla="*/ 1862161 h 5537200"/>
              <a:gd name="connsiteX2182" fmla="*/ 6281416 w 6472351"/>
              <a:gd name="connsiteY2182" fmla="*/ 1861538 h 5537200"/>
              <a:gd name="connsiteX2183" fmla="*/ 6250405 w 6472351"/>
              <a:gd name="connsiteY2183" fmla="*/ 1886598 h 5537200"/>
              <a:gd name="connsiteX2184" fmla="*/ 6177095 w 6472351"/>
              <a:gd name="connsiteY2184" fmla="*/ 1939643 h 5537200"/>
              <a:gd name="connsiteX2185" fmla="*/ 6099017 w 6472351"/>
              <a:gd name="connsiteY2185" fmla="*/ 1953947 h 5537200"/>
              <a:gd name="connsiteX2186" fmla="*/ 6128223 w 6472351"/>
              <a:gd name="connsiteY2186" fmla="*/ 1930107 h 5537200"/>
              <a:gd name="connsiteX2187" fmla="*/ 6118685 w 6472351"/>
              <a:gd name="connsiteY2187" fmla="*/ 1915803 h 5537200"/>
              <a:gd name="connsiteX2188" fmla="*/ 6274841 w 6472351"/>
              <a:gd name="connsiteY2188" fmla="*/ 1862758 h 5537200"/>
              <a:gd name="connsiteX2189" fmla="*/ 6281416 w 6472351"/>
              <a:gd name="connsiteY2189" fmla="*/ 1861538 h 5537200"/>
              <a:gd name="connsiteX2190" fmla="*/ 5889220 w 6472351"/>
              <a:gd name="connsiteY2190" fmla="*/ 1847857 h 5537200"/>
              <a:gd name="connsiteX2191" fmla="*/ 5845115 w 6472351"/>
              <a:gd name="connsiteY2191" fmla="*/ 1866929 h 5537200"/>
              <a:gd name="connsiteX2192" fmla="*/ 5889220 w 6472351"/>
              <a:gd name="connsiteY2192" fmla="*/ 1847857 h 5537200"/>
              <a:gd name="connsiteX2193" fmla="*/ 5541190 w 6472351"/>
              <a:gd name="connsiteY2193" fmla="*/ 1841260 h 5537200"/>
              <a:gd name="connsiteX2194" fmla="*/ 5541147 w 6472351"/>
              <a:gd name="connsiteY2194" fmla="*/ 1842492 h 5537200"/>
              <a:gd name="connsiteX2195" fmla="*/ 5539732 w 6472351"/>
              <a:gd name="connsiteY2195" fmla="*/ 1841301 h 5537200"/>
              <a:gd name="connsiteX2196" fmla="*/ 5909811 w 6472351"/>
              <a:gd name="connsiteY2196" fmla="*/ 1803463 h 5537200"/>
              <a:gd name="connsiteX2197" fmla="*/ 5923789 w 6472351"/>
              <a:gd name="connsiteY2197" fmla="*/ 1804348 h 5537200"/>
              <a:gd name="connsiteX2198" fmla="*/ 5893989 w 6472351"/>
              <a:gd name="connsiteY2198" fmla="*/ 1833553 h 5537200"/>
              <a:gd name="connsiteX2199" fmla="*/ 5913657 w 6472351"/>
              <a:gd name="connsiteY2199" fmla="*/ 1838321 h 5537200"/>
              <a:gd name="connsiteX2200" fmla="*/ 5889220 w 6472351"/>
              <a:gd name="connsiteY2200" fmla="*/ 1847857 h 5537200"/>
              <a:gd name="connsiteX2201" fmla="*/ 5855248 w 6472351"/>
              <a:gd name="connsiteY2201" fmla="*/ 1833553 h 5537200"/>
              <a:gd name="connsiteX2202" fmla="*/ 5909811 w 6472351"/>
              <a:gd name="connsiteY2202" fmla="*/ 1803463 h 5537200"/>
              <a:gd name="connsiteX2203" fmla="*/ 5729489 w 6472351"/>
              <a:gd name="connsiteY2203" fmla="*/ 1782947 h 5537200"/>
              <a:gd name="connsiteX2204" fmla="*/ 5747965 w 6472351"/>
              <a:gd name="connsiteY2204" fmla="*/ 1790043 h 5537200"/>
              <a:gd name="connsiteX2205" fmla="*/ 5665119 w 6472351"/>
              <a:gd name="connsiteY2205" fmla="*/ 1824016 h 5537200"/>
              <a:gd name="connsiteX2206" fmla="*/ 5729489 w 6472351"/>
              <a:gd name="connsiteY2206" fmla="*/ 1782947 h 5537200"/>
              <a:gd name="connsiteX2207" fmla="*/ 5591808 w 6472351"/>
              <a:gd name="connsiteY2207" fmla="*/ 1770971 h 5537200"/>
              <a:gd name="connsiteX2208" fmla="*/ 5572141 w 6472351"/>
              <a:gd name="connsiteY2208" fmla="*/ 1785276 h 5537200"/>
              <a:gd name="connsiteX2209" fmla="*/ 5591808 w 6472351"/>
              <a:gd name="connsiteY2209" fmla="*/ 1770971 h 5537200"/>
              <a:gd name="connsiteX2210" fmla="*/ 5961933 w 6472351"/>
              <a:gd name="connsiteY2210" fmla="*/ 1766203 h 5537200"/>
              <a:gd name="connsiteX2211" fmla="*/ 6006039 w 6472351"/>
              <a:gd name="connsiteY2211" fmla="*/ 1770971 h 5537200"/>
              <a:gd name="connsiteX2212" fmla="*/ 5972065 w 6472351"/>
              <a:gd name="connsiteY2212" fmla="*/ 1790043 h 5537200"/>
              <a:gd name="connsiteX2213" fmla="*/ 6001271 w 6472351"/>
              <a:gd name="connsiteY2213" fmla="*/ 1790043 h 5537200"/>
              <a:gd name="connsiteX2214" fmla="*/ 5942861 w 6472351"/>
              <a:gd name="connsiteY2214" fmla="*/ 1809116 h 5537200"/>
              <a:gd name="connsiteX2215" fmla="*/ 5961933 w 6472351"/>
              <a:gd name="connsiteY2215" fmla="*/ 1766203 h 5537200"/>
              <a:gd name="connsiteX2216" fmla="*/ 5923193 w 6472351"/>
              <a:gd name="connsiteY2216" fmla="*/ 1698257 h 5537200"/>
              <a:gd name="connsiteX2217" fmla="*/ 5806374 w 6472351"/>
              <a:gd name="connsiteY2217" fmla="*/ 1780507 h 5537200"/>
              <a:gd name="connsiteX2218" fmla="*/ 5806374 w 6472351"/>
              <a:gd name="connsiteY2218" fmla="*/ 1736998 h 5537200"/>
              <a:gd name="connsiteX2219" fmla="*/ 5923193 w 6472351"/>
              <a:gd name="connsiteY2219" fmla="*/ 1698257 h 5537200"/>
              <a:gd name="connsiteX2220" fmla="*/ 5893989 w 6472351"/>
              <a:gd name="connsiteY2220" fmla="*/ 1621372 h 5537200"/>
              <a:gd name="connsiteX2221" fmla="*/ 5889220 w 6472351"/>
              <a:gd name="connsiteY2221" fmla="*/ 1640444 h 5537200"/>
              <a:gd name="connsiteX2222" fmla="*/ 5811143 w 6472351"/>
              <a:gd name="connsiteY2222" fmla="*/ 1660112 h 5537200"/>
              <a:gd name="connsiteX2223" fmla="*/ 5893989 w 6472351"/>
              <a:gd name="connsiteY2223" fmla="*/ 1621372 h 5537200"/>
              <a:gd name="connsiteX2224" fmla="*/ 5511421 w 6472351"/>
              <a:gd name="connsiteY2224" fmla="*/ 1620180 h 5537200"/>
              <a:gd name="connsiteX2225" fmla="*/ 5538167 w 6472351"/>
              <a:gd name="connsiteY2225" fmla="*/ 1621372 h 5537200"/>
              <a:gd name="connsiteX2226" fmla="*/ 5499426 w 6472351"/>
              <a:gd name="connsiteY2226" fmla="*/ 1640444 h 5537200"/>
              <a:gd name="connsiteX2227" fmla="*/ 5511421 w 6472351"/>
              <a:gd name="connsiteY2227" fmla="*/ 1620180 h 5537200"/>
              <a:gd name="connsiteX2228" fmla="*/ 4992888 w 6472351"/>
              <a:gd name="connsiteY2228" fmla="*/ 1603649 h 5537200"/>
              <a:gd name="connsiteX2229" fmla="*/ 4938577 w 6472351"/>
              <a:gd name="connsiteY2229" fmla="*/ 1640444 h 5537200"/>
              <a:gd name="connsiteX2230" fmla="*/ 5016654 w 6472351"/>
              <a:gd name="connsiteY2230" fmla="*/ 1611239 h 5537200"/>
              <a:gd name="connsiteX2231" fmla="*/ 4992888 w 6472351"/>
              <a:gd name="connsiteY2231" fmla="*/ 1603649 h 5537200"/>
              <a:gd name="connsiteX2232" fmla="*/ 5538763 w 6472351"/>
              <a:gd name="connsiteY2232" fmla="*/ 1577266 h 5537200"/>
              <a:gd name="connsiteX2233" fmla="*/ 5514326 w 6472351"/>
              <a:gd name="connsiteY2233" fmla="*/ 1616008 h 5537200"/>
              <a:gd name="connsiteX2234" fmla="*/ 5494659 w 6472351"/>
              <a:gd name="connsiteY2234" fmla="*/ 1591570 h 5537200"/>
              <a:gd name="connsiteX2235" fmla="*/ 5538763 w 6472351"/>
              <a:gd name="connsiteY2235" fmla="*/ 1577266 h 5537200"/>
              <a:gd name="connsiteX2236" fmla="*/ 5865379 w 6472351"/>
              <a:gd name="connsiteY2236" fmla="*/ 1562962 h 5537200"/>
              <a:gd name="connsiteX2237" fmla="*/ 5811738 w 6472351"/>
              <a:gd name="connsiteY2237" fmla="*/ 1596934 h 5537200"/>
              <a:gd name="connsiteX2238" fmla="*/ 5865379 w 6472351"/>
              <a:gd name="connsiteY2238" fmla="*/ 1562962 h 5537200"/>
              <a:gd name="connsiteX2239" fmla="*/ 580518 w 6472351"/>
              <a:gd name="connsiteY2239" fmla="*/ 1553425 h 5537200"/>
              <a:gd name="connsiteX2240" fmla="*/ 541778 w 6472351"/>
              <a:gd name="connsiteY2240" fmla="*/ 1572498 h 5537200"/>
              <a:gd name="connsiteX2241" fmla="*/ 580518 w 6472351"/>
              <a:gd name="connsiteY2241" fmla="*/ 1553425 h 5537200"/>
              <a:gd name="connsiteX2242" fmla="*/ 5665119 w 6472351"/>
              <a:gd name="connsiteY2242" fmla="*/ 1543890 h 5537200"/>
              <a:gd name="connsiteX2243" fmla="*/ 5611477 w 6472351"/>
              <a:gd name="connsiteY2243" fmla="*/ 1611239 h 5537200"/>
              <a:gd name="connsiteX2244" fmla="*/ 5665119 w 6472351"/>
              <a:gd name="connsiteY2244" fmla="*/ 1543890 h 5537200"/>
              <a:gd name="connsiteX2245" fmla="*/ 5202015 w 6472351"/>
              <a:gd name="connsiteY2245" fmla="*/ 1529585 h 5537200"/>
              <a:gd name="connsiteX2246" fmla="*/ 5187115 w 6472351"/>
              <a:gd name="connsiteY2246" fmla="*/ 1548658 h 5537200"/>
              <a:gd name="connsiteX2247" fmla="*/ 5202015 w 6472351"/>
              <a:gd name="connsiteY2247" fmla="*/ 1529585 h 5537200"/>
              <a:gd name="connsiteX2248" fmla="*/ 5546772 w 6472351"/>
              <a:gd name="connsiteY2248" fmla="*/ 1524370 h 5537200"/>
              <a:gd name="connsiteX2249" fmla="*/ 5557836 w 6472351"/>
              <a:gd name="connsiteY2249" fmla="*/ 1539121 h 5537200"/>
              <a:gd name="connsiteX2250" fmla="*/ 5538167 w 6472351"/>
              <a:gd name="connsiteY2250" fmla="*/ 1524817 h 5537200"/>
              <a:gd name="connsiteX2251" fmla="*/ 5546772 w 6472351"/>
              <a:gd name="connsiteY2251" fmla="*/ 1524370 h 5537200"/>
              <a:gd name="connsiteX2252" fmla="*/ 5548300 w 6472351"/>
              <a:gd name="connsiteY2252" fmla="*/ 1201181 h 5537200"/>
              <a:gd name="connsiteX2253" fmla="*/ 5582272 w 6472351"/>
              <a:gd name="connsiteY2253" fmla="*/ 1210717 h 5537200"/>
              <a:gd name="connsiteX2254" fmla="*/ 5543531 w 6472351"/>
              <a:gd name="connsiteY2254" fmla="*/ 1215486 h 5537200"/>
              <a:gd name="connsiteX2255" fmla="*/ 5548300 w 6472351"/>
              <a:gd name="connsiteY2255" fmla="*/ 1201181 h 5537200"/>
              <a:gd name="connsiteX2256" fmla="*/ 5591808 w 6472351"/>
              <a:gd name="connsiteY2256" fmla="*/ 1167208 h 5537200"/>
              <a:gd name="connsiteX2257" fmla="*/ 5640682 w 6472351"/>
              <a:gd name="connsiteY2257" fmla="*/ 1186281 h 5537200"/>
              <a:gd name="connsiteX2258" fmla="*/ 5616245 w 6472351"/>
              <a:gd name="connsiteY2258" fmla="*/ 1215486 h 5537200"/>
              <a:gd name="connsiteX2259" fmla="*/ 5621013 w 6472351"/>
              <a:gd name="connsiteY2259" fmla="*/ 1196413 h 5537200"/>
              <a:gd name="connsiteX2260" fmla="*/ 5591808 w 6472351"/>
              <a:gd name="connsiteY2260" fmla="*/ 1167208 h 5537200"/>
              <a:gd name="connsiteX2261" fmla="*/ 5172811 w 6472351"/>
              <a:gd name="connsiteY2261" fmla="*/ 1114163 h 5537200"/>
              <a:gd name="connsiteX2262" fmla="*/ 5163274 w 6472351"/>
              <a:gd name="connsiteY2262" fmla="*/ 1128468 h 5537200"/>
              <a:gd name="connsiteX2263" fmla="*/ 5172811 w 6472351"/>
              <a:gd name="connsiteY2263" fmla="*/ 1114163 h 5537200"/>
              <a:gd name="connsiteX2264" fmla="*/ 5495254 w 6472351"/>
              <a:gd name="connsiteY2264" fmla="*/ 1095687 h 5537200"/>
              <a:gd name="connsiteX2265" fmla="*/ 5490485 w 6472351"/>
              <a:gd name="connsiteY2265" fmla="*/ 1105223 h 5537200"/>
              <a:gd name="connsiteX2266" fmla="*/ 5500021 w 6472351"/>
              <a:gd name="connsiteY2266" fmla="*/ 1119527 h 5537200"/>
              <a:gd name="connsiteX2267" fmla="*/ 5504790 w 6472351"/>
              <a:gd name="connsiteY2267" fmla="*/ 1138599 h 5537200"/>
              <a:gd name="connsiteX2268" fmla="*/ 5489890 w 6472351"/>
              <a:gd name="connsiteY2268" fmla="*/ 1143368 h 5537200"/>
              <a:gd name="connsiteX2269" fmla="*/ 5470221 w 6472351"/>
              <a:gd name="connsiteY2269" fmla="*/ 1124296 h 5537200"/>
              <a:gd name="connsiteX2270" fmla="*/ 5480354 w 6472351"/>
              <a:gd name="connsiteY2270" fmla="*/ 1114759 h 5537200"/>
              <a:gd name="connsiteX2271" fmla="*/ 5495254 w 6472351"/>
              <a:gd name="connsiteY2271" fmla="*/ 1095687 h 5537200"/>
              <a:gd name="connsiteX2272" fmla="*/ 1033489 w 6472351"/>
              <a:gd name="connsiteY2272" fmla="*/ 1080786 h 5537200"/>
              <a:gd name="connsiteX2273" fmla="*/ 999517 w 6472351"/>
              <a:gd name="connsiteY2273" fmla="*/ 1104627 h 5537200"/>
              <a:gd name="connsiteX2274" fmla="*/ 1033489 w 6472351"/>
              <a:gd name="connsiteY2274" fmla="*/ 1080786 h 5537200"/>
              <a:gd name="connsiteX2275" fmla="*/ 4802089 w 6472351"/>
              <a:gd name="connsiteY2275" fmla="*/ 1032509 h 5537200"/>
              <a:gd name="connsiteX2276" fmla="*/ 4763349 w 6472351"/>
              <a:gd name="connsiteY2276" fmla="*/ 1051581 h 5537200"/>
              <a:gd name="connsiteX2277" fmla="*/ 4802089 w 6472351"/>
              <a:gd name="connsiteY2277" fmla="*/ 1032509 h 5537200"/>
              <a:gd name="connsiteX2278" fmla="*/ 4938577 w 6472351"/>
              <a:gd name="connsiteY2278" fmla="*/ 1008072 h 5537200"/>
              <a:gd name="connsiteX2279" fmla="*/ 4880167 w 6472351"/>
              <a:gd name="connsiteY2279" fmla="*/ 1037277 h 5537200"/>
              <a:gd name="connsiteX2280" fmla="*/ 4938577 w 6472351"/>
              <a:gd name="connsiteY2280" fmla="*/ 1008072 h 5537200"/>
              <a:gd name="connsiteX2281" fmla="*/ 5548300 w 6472351"/>
              <a:gd name="connsiteY2281" fmla="*/ 969928 h 5537200"/>
              <a:gd name="connsiteX2282" fmla="*/ 5519095 w 6472351"/>
              <a:gd name="connsiteY2282" fmla="*/ 1031913 h 5537200"/>
              <a:gd name="connsiteX2283" fmla="*/ 5519095 w 6472351"/>
              <a:gd name="connsiteY2283" fmla="*/ 1022377 h 5537200"/>
              <a:gd name="connsiteX2284" fmla="*/ 5504195 w 6472351"/>
              <a:gd name="connsiteY2284" fmla="*/ 1051581 h 5537200"/>
              <a:gd name="connsiteX2285" fmla="*/ 5474990 w 6472351"/>
              <a:gd name="connsiteY2285" fmla="*/ 1042045 h 5537200"/>
              <a:gd name="connsiteX2286" fmla="*/ 5548300 w 6472351"/>
              <a:gd name="connsiteY2286" fmla="*/ 969928 h 5537200"/>
              <a:gd name="connsiteX2287" fmla="*/ 4987450 w 6472351"/>
              <a:gd name="connsiteY2287" fmla="*/ 950259 h 5537200"/>
              <a:gd name="connsiteX2288" fmla="*/ 4977914 w 6472351"/>
              <a:gd name="connsiteY2288" fmla="*/ 978868 h 5537200"/>
              <a:gd name="connsiteX2289" fmla="*/ 4963014 w 6472351"/>
              <a:gd name="connsiteY2289" fmla="*/ 974099 h 5537200"/>
              <a:gd name="connsiteX2290" fmla="*/ 4987450 w 6472351"/>
              <a:gd name="connsiteY2290" fmla="*/ 950259 h 5537200"/>
              <a:gd name="connsiteX2291" fmla="*/ 5407044 w 6472351"/>
              <a:gd name="connsiteY2291" fmla="*/ 930591 h 5537200"/>
              <a:gd name="connsiteX2292" fmla="*/ 5407044 w 6472351"/>
              <a:gd name="connsiteY2292" fmla="*/ 959795 h 5537200"/>
              <a:gd name="connsiteX2293" fmla="*/ 5392143 w 6472351"/>
              <a:gd name="connsiteY2293" fmla="*/ 935955 h 5537200"/>
              <a:gd name="connsiteX2294" fmla="*/ 5407044 w 6472351"/>
              <a:gd name="connsiteY2294" fmla="*/ 930591 h 5537200"/>
              <a:gd name="connsiteX2295" fmla="*/ 5075064 w 6472351"/>
              <a:gd name="connsiteY2295" fmla="*/ 911518 h 5537200"/>
              <a:gd name="connsiteX2296" fmla="*/ 5055396 w 6472351"/>
              <a:gd name="connsiteY2296" fmla="*/ 945490 h 5537200"/>
              <a:gd name="connsiteX2297" fmla="*/ 5075064 w 6472351"/>
              <a:gd name="connsiteY2297" fmla="*/ 911518 h 5537200"/>
              <a:gd name="connsiteX2298" fmla="*/ 5133473 w 6472351"/>
              <a:gd name="connsiteY2298" fmla="*/ 882910 h 5537200"/>
              <a:gd name="connsiteX2299" fmla="*/ 5148374 w 6472351"/>
              <a:gd name="connsiteY2299" fmla="*/ 901982 h 5537200"/>
              <a:gd name="connsiteX2300" fmla="*/ 5084600 w 6472351"/>
              <a:gd name="connsiteY2300" fmla="*/ 912114 h 5537200"/>
              <a:gd name="connsiteX2301" fmla="*/ 5133473 w 6472351"/>
              <a:gd name="connsiteY2301" fmla="*/ 882910 h 5537200"/>
              <a:gd name="connsiteX2302" fmla="*/ 4573220 w 6472351"/>
              <a:gd name="connsiteY2302" fmla="*/ 878141 h 5537200"/>
              <a:gd name="connsiteX2303" fmla="*/ 4461170 w 6472351"/>
              <a:gd name="connsiteY2303" fmla="*/ 931186 h 5537200"/>
              <a:gd name="connsiteX2304" fmla="*/ 4573220 w 6472351"/>
              <a:gd name="connsiteY2304" fmla="*/ 878141 h 5537200"/>
              <a:gd name="connsiteX2305" fmla="*/ 1277855 w 6472351"/>
              <a:gd name="connsiteY2305" fmla="*/ 810195 h 5537200"/>
              <a:gd name="connsiteX2306" fmla="*/ 1253418 w 6472351"/>
              <a:gd name="connsiteY2306" fmla="*/ 839401 h 5537200"/>
              <a:gd name="connsiteX2307" fmla="*/ 1277855 w 6472351"/>
              <a:gd name="connsiteY2307" fmla="*/ 810195 h 5537200"/>
              <a:gd name="connsiteX2308" fmla="*/ 5236026 w 6472351"/>
              <a:gd name="connsiteY2308" fmla="*/ 806452 h 5537200"/>
              <a:gd name="connsiteX2309" fmla="*/ 5270557 w 6472351"/>
              <a:gd name="connsiteY2309" fmla="*/ 820328 h 5537200"/>
              <a:gd name="connsiteX2310" fmla="*/ 5261021 w 6472351"/>
              <a:gd name="connsiteY2310" fmla="*/ 839401 h 5537200"/>
              <a:gd name="connsiteX2311" fmla="*/ 5299762 w 6472351"/>
              <a:gd name="connsiteY2311" fmla="*/ 839401 h 5537200"/>
              <a:gd name="connsiteX2312" fmla="*/ 5290226 w 6472351"/>
              <a:gd name="connsiteY2312" fmla="*/ 873373 h 5537200"/>
              <a:gd name="connsiteX2313" fmla="*/ 5216916 w 6472351"/>
              <a:gd name="connsiteY2313" fmla="*/ 892446 h 5537200"/>
              <a:gd name="connsiteX2314" fmla="*/ 5236026 w 6472351"/>
              <a:gd name="connsiteY2314" fmla="*/ 806452 h 5537200"/>
              <a:gd name="connsiteX2315" fmla="*/ 4846195 w 6472351"/>
              <a:gd name="connsiteY2315" fmla="*/ 772050 h 5537200"/>
              <a:gd name="connsiteX2316" fmla="*/ 4758580 w 6472351"/>
              <a:gd name="connsiteY2316" fmla="*/ 839401 h 5537200"/>
              <a:gd name="connsiteX2317" fmla="*/ 4675735 w 6472351"/>
              <a:gd name="connsiteY2317" fmla="*/ 873373 h 5537200"/>
              <a:gd name="connsiteX2318" fmla="*/ 4665602 w 6472351"/>
              <a:gd name="connsiteY2318" fmla="*/ 849532 h 5537200"/>
              <a:gd name="connsiteX2319" fmla="*/ 4846195 w 6472351"/>
              <a:gd name="connsiteY2319" fmla="*/ 772050 h 5537200"/>
              <a:gd name="connsiteX2320" fmla="*/ 5591808 w 6472351"/>
              <a:gd name="connsiteY2320" fmla="*/ 766686 h 5537200"/>
              <a:gd name="connsiteX2321" fmla="*/ 5591808 w 6472351"/>
              <a:gd name="connsiteY2321" fmla="*/ 771455 h 5537200"/>
              <a:gd name="connsiteX2322" fmla="*/ 5562603 w 6472351"/>
              <a:gd name="connsiteY2322" fmla="*/ 805428 h 5537200"/>
              <a:gd name="connsiteX2323" fmla="*/ 5591808 w 6472351"/>
              <a:gd name="connsiteY2323" fmla="*/ 766686 h 5537200"/>
              <a:gd name="connsiteX2324" fmla="*/ 5704455 w 6472351"/>
              <a:gd name="connsiteY2324" fmla="*/ 752382 h 5537200"/>
              <a:gd name="connsiteX2325" fmla="*/ 5709223 w 6472351"/>
              <a:gd name="connsiteY2325" fmla="*/ 791123 h 5537200"/>
              <a:gd name="connsiteX2326" fmla="*/ 5680019 w 6472351"/>
              <a:gd name="connsiteY2326" fmla="*/ 829864 h 5537200"/>
              <a:gd name="connsiteX2327" fmla="*/ 5641277 w 6472351"/>
              <a:gd name="connsiteY2327" fmla="*/ 819732 h 5537200"/>
              <a:gd name="connsiteX2328" fmla="*/ 5704455 w 6472351"/>
              <a:gd name="connsiteY2328" fmla="*/ 752382 h 5537200"/>
              <a:gd name="connsiteX2329" fmla="*/ 2978880 w 6472351"/>
              <a:gd name="connsiteY2329" fmla="*/ 752382 h 5537200"/>
              <a:gd name="connsiteX2330" fmla="*/ 2944908 w 6472351"/>
              <a:gd name="connsiteY2330" fmla="*/ 785759 h 5537200"/>
              <a:gd name="connsiteX2331" fmla="*/ 2940140 w 6472351"/>
              <a:gd name="connsiteY2331" fmla="*/ 761919 h 5537200"/>
              <a:gd name="connsiteX2332" fmla="*/ 2978880 w 6472351"/>
              <a:gd name="connsiteY2332" fmla="*/ 752382 h 5537200"/>
              <a:gd name="connsiteX2333" fmla="*/ 4918089 w 6472351"/>
              <a:gd name="connsiteY2333" fmla="*/ 746422 h 5537200"/>
              <a:gd name="connsiteX2334" fmla="*/ 4943941 w 6472351"/>
              <a:gd name="connsiteY2334" fmla="*/ 747614 h 5537200"/>
              <a:gd name="connsiteX2335" fmla="*/ 4899836 w 6472351"/>
              <a:gd name="connsiteY2335" fmla="*/ 766686 h 5537200"/>
              <a:gd name="connsiteX2336" fmla="*/ 4918089 w 6472351"/>
              <a:gd name="connsiteY2336" fmla="*/ 746422 h 5537200"/>
              <a:gd name="connsiteX2337" fmla="*/ 2320210 w 6472351"/>
              <a:gd name="connsiteY2337" fmla="*/ 739866 h 5537200"/>
              <a:gd name="connsiteX2338" fmla="*/ 2305980 w 6472351"/>
              <a:gd name="connsiteY2338" fmla="*/ 757150 h 5537200"/>
              <a:gd name="connsiteX2339" fmla="*/ 2330418 w 6472351"/>
              <a:gd name="connsiteY2339" fmla="*/ 761919 h 5537200"/>
              <a:gd name="connsiteX2340" fmla="*/ 2320210 w 6472351"/>
              <a:gd name="connsiteY2340" fmla="*/ 739866 h 5537200"/>
              <a:gd name="connsiteX2341" fmla="*/ 5680400 w 6472351"/>
              <a:gd name="connsiteY2341" fmla="*/ 731596 h 5537200"/>
              <a:gd name="connsiteX2342" fmla="*/ 5694323 w 6472351"/>
              <a:gd name="connsiteY2342" fmla="*/ 738077 h 5537200"/>
              <a:gd name="connsiteX2343" fmla="*/ 5645449 w 6472351"/>
              <a:gd name="connsiteY2343" fmla="*/ 752382 h 5537200"/>
              <a:gd name="connsiteX2344" fmla="*/ 5680400 w 6472351"/>
              <a:gd name="connsiteY2344" fmla="*/ 731596 h 5537200"/>
              <a:gd name="connsiteX2345" fmla="*/ 2975408 w 6472351"/>
              <a:gd name="connsiteY2345" fmla="*/ 712877 h 5537200"/>
              <a:gd name="connsiteX2346" fmla="*/ 2896035 w 6472351"/>
              <a:gd name="connsiteY2346" fmla="*/ 772050 h 5537200"/>
              <a:gd name="connsiteX2347" fmla="*/ 2627829 w 6472351"/>
              <a:gd name="connsiteY2347" fmla="*/ 969928 h 5537200"/>
              <a:gd name="connsiteX2348" fmla="*/ 2842394 w 6472351"/>
              <a:gd name="connsiteY2348" fmla="*/ 921650 h 5537200"/>
              <a:gd name="connsiteX2349" fmla="*/ 3032522 w 6472351"/>
              <a:gd name="connsiteY2349" fmla="*/ 748210 h 5537200"/>
              <a:gd name="connsiteX2350" fmla="*/ 3012854 w 6472351"/>
              <a:gd name="connsiteY2350" fmla="*/ 719005 h 5537200"/>
              <a:gd name="connsiteX2351" fmla="*/ 2975408 w 6472351"/>
              <a:gd name="connsiteY2351" fmla="*/ 712877 h 5537200"/>
              <a:gd name="connsiteX2352" fmla="*/ 3861579 w 6472351"/>
              <a:gd name="connsiteY2352" fmla="*/ 675496 h 5537200"/>
              <a:gd name="connsiteX2353" fmla="*/ 3788269 w 6472351"/>
              <a:gd name="connsiteY2353" fmla="*/ 728541 h 5537200"/>
              <a:gd name="connsiteX2354" fmla="*/ 3861579 w 6472351"/>
              <a:gd name="connsiteY2354" fmla="*/ 728541 h 5537200"/>
              <a:gd name="connsiteX2355" fmla="*/ 3861579 w 6472351"/>
              <a:gd name="connsiteY2355" fmla="*/ 675496 h 5537200"/>
              <a:gd name="connsiteX2356" fmla="*/ 4636705 w 6472351"/>
              <a:gd name="connsiteY2356" fmla="*/ 661955 h 5537200"/>
              <a:gd name="connsiteX2357" fmla="*/ 4548783 w 6472351"/>
              <a:gd name="connsiteY2357" fmla="*/ 699337 h 5537200"/>
              <a:gd name="connsiteX2358" fmla="*/ 4544016 w 6472351"/>
              <a:gd name="connsiteY2358" fmla="*/ 733310 h 5537200"/>
              <a:gd name="connsiteX2359" fmla="*/ 4680502 w 6472351"/>
              <a:gd name="connsiteY2359" fmla="*/ 694568 h 5537200"/>
              <a:gd name="connsiteX2360" fmla="*/ 4675735 w 6472351"/>
              <a:gd name="connsiteY2360" fmla="*/ 665364 h 5537200"/>
              <a:gd name="connsiteX2361" fmla="*/ 4636705 w 6472351"/>
              <a:gd name="connsiteY2361" fmla="*/ 661955 h 5537200"/>
              <a:gd name="connsiteX2362" fmla="*/ 6040608 w 6472351"/>
              <a:gd name="connsiteY2362" fmla="*/ 655828 h 5537200"/>
              <a:gd name="connsiteX2363" fmla="*/ 6035839 w 6472351"/>
              <a:gd name="connsiteY2363" fmla="*/ 675496 h 5537200"/>
              <a:gd name="connsiteX2364" fmla="*/ 5982198 w 6472351"/>
              <a:gd name="connsiteY2364" fmla="*/ 694568 h 5537200"/>
              <a:gd name="connsiteX2365" fmla="*/ 6040608 w 6472351"/>
              <a:gd name="connsiteY2365" fmla="*/ 655828 h 5537200"/>
              <a:gd name="connsiteX2366" fmla="*/ 1672417 w 6472351"/>
              <a:gd name="connsiteY2366" fmla="*/ 612319 h 5537200"/>
              <a:gd name="connsiteX2367" fmla="*/ 1633676 w 6472351"/>
              <a:gd name="connsiteY2367" fmla="*/ 636159 h 5537200"/>
              <a:gd name="connsiteX2368" fmla="*/ 1672417 w 6472351"/>
              <a:gd name="connsiteY2368" fmla="*/ 612319 h 5537200"/>
              <a:gd name="connsiteX2369" fmla="*/ 2711118 w 6472351"/>
              <a:gd name="connsiteY2369" fmla="*/ 573389 h 5537200"/>
              <a:gd name="connsiteX2370" fmla="*/ 2720806 w 6472351"/>
              <a:gd name="connsiteY2370" fmla="*/ 578942 h 5537200"/>
              <a:gd name="connsiteX2371" fmla="*/ 2691602 w 6472351"/>
              <a:gd name="connsiteY2371" fmla="*/ 627219 h 5537200"/>
              <a:gd name="connsiteX2372" fmla="*/ 2711118 w 6472351"/>
              <a:gd name="connsiteY2372" fmla="*/ 573389 h 5537200"/>
              <a:gd name="connsiteX2373" fmla="*/ 4339359 w 6472351"/>
              <a:gd name="connsiteY2373" fmla="*/ 491328 h 5537200"/>
              <a:gd name="connsiteX2374" fmla="*/ 4315145 w 6472351"/>
              <a:gd name="connsiteY2374" fmla="*/ 515764 h 5537200"/>
              <a:gd name="connsiteX2375" fmla="*/ 4378323 w 6472351"/>
              <a:gd name="connsiteY2375" fmla="*/ 491924 h 5537200"/>
              <a:gd name="connsiteX2376" fmla="*/ 4339359 w 6472351"/>
              <a:gd name="connsiteY2376" fmla="*/ 491328 h 5537200"/>
              <a:gd name="connsiteX2377" fmla="*/ 4973146 w 6472351"/>
              <a:gd name="connsiteY2377" fmla="*/ 487155 h 5537200"/>
              <a:gd name="connsiteX2378" fmla="*/ 4953477 w 6472351"/>
              <a:gd name="connsiteY2378" fmla="*/ 506228 h 5537200"/>
              <a:gd name="connsiteX2379" fmla="*/ 4973146 w 6472351"/>
              <a:gd name="connsiteY2379" fmla="*/ 487155 h 5537200"/>
              <a:gd name="connsiteX2380" fmla="*/ 4046343 w 6472351"/>
              <a:gd name="connsiteY2380" fmla="*/ 481791 h 5537200"/>
              <a:gd name="connsiteX2381" fmla="*/ 4012370 w 6472351"/>
              <a:gd name="connsiteY2381" fmla="*/ 515764 h 5537200"/>
              <a:gd name="connsiteX2382" fmla="*/ 4032039 w 6472351"/>
              <a:gd name="connsiteY2382" fmla="*/ 501460 h 5537200"/>
              <a:gd name="connsiteX2383" fmla="*/ 3997469 w 6472351"/>
              <a:gd name="connsiteY2383" fmla="*/ 500864 h 5537200"/>
              <a:gd name="connsiteX2384" fmla="*/ 4046343 w 6472351"/>
              <a:gd name="connsiteY2384" fmla="*/ 481791 h 5537200"/>
              <a:gd name="connsiteX2385" fmla="*/ 3564167 w 6472351"/>
              <a:gd name="connsiteY2385" fmla="*/ 414442 h 5537200"/>
              <a:gd name="connsiteX2386" fmla="*/ 3539731 w 6472351"/>
              <a:gd name="connsiteY2386" fmla="*/ 423978 h 5537200"/>
              <a:gd name="connsiteX2387" fmla="*/ 3564167 w 6472351"/>
              <a:gd name="connsiteY2387" fmla="*/ 414442 h 5537200"/>
              <a:gd name="connsiteX2388" fmla="*/ 4536761 w 6472351"/>
              <a:gd name="connsiteY2388" fmla="*/ 413594 h 5537200"/>
              <a:gd name="connsiteX2389" fmla="*/ 4519579 w 6472351"/>
              <a:gd name="connsiteY2389" fmla="*/ 424574 h 5537200"/>
              <a:gd name="connsiteX2390" fmla="*/ 4536761 w 6472351"/>
              <a:gd name="connsiteY2390" fmla="*/ 413594 h 5537200"/>
              <a:gd name="connsiteX2391" fmla="*/ 4787785 w 6472351"/>
              <a:gd name="connsiteY2391" fmla="*/ 356628 h 5537200"/>
              <a:gd name="connsiteX2392" fmla="*/ 4743680 w 6472351"/>
              <a:gd name="connsiteY2392" fmla="*/ 395369 h 5537200"/>
              <a:gd name="connsiteX2393" fmla="*/ 4787785 w 6472351"/>
              <a:gd name="connsiteY2393" fmla="*/ 356628 h 5537200"/>
              <a:gd name="connsiteX2394" fmla="*/ 3518274 w 6472351"/>
              <a:gd name="connsiteY2394" fmla="*/ 303583 h 5537200"/>
              <a:gd name="connsiteX2395" fmla="*/ 3449732 w 6472351"/>
              <a:gd name="connsiteY2395" fmla="*/ 414442 h 5537200"/>
              <a:gd name="connsiteX2396" fmla="*/ 3488473 w 6472351"/>
              <a:gd name="connsiteY2396" fmla="*/ 419210 h 5537200"/>
              <a:gd name="connsiteX2397" fmla="*/ 3557015 w 6472351"/>
              <a:gd name="connsiteY2397" fmla="*/ 520533 h 5537200"/>
              <a:gd name="connsiteX2398" fmla="*/ 3586220 w 6472351"/>
              <a:gd name="connsiteY2398" fmla="*/ 520533 h 5537200"/>
              <a:gd name="connsiteX2399" fmla="*/ 3493838 w 6472351"/>
              <a:gd name="connsiteY2399" fmla="*/ 631391 h 5537200"/>
              <a:gd name="connsiteX2400" fmla="*/ 3523042 w 6472351"/>
              <a:gd name="connsiteY2400" fmla="*/ 718409 h 5537200"/>
              <a:gd name="connsiteX2401" fmla="*/ 3567148 w 6472351"/>
              <a:gd name="connsiteY2401" fmla="*/ 829268 h 5537200"/>
              <a:gd name="connsiteX2402" fmla="*/ 3757276 w 6472351"/>
              <a:gd name="connsiteY2402" fmla="*/ 747018 h 5537200"/>
              <a:gd name="connsiteX2403" fmla="*/ 3718535 w 6472351"/>
              <a:gd name="connsiteY2403" fmla="*/ 727946 h 5537200"/>
              <a:gd name="connsiteX2404" fmla="*/ 3674430 w 6472351"/>
              <a:gd name="connsiteY2404" fmla="*/ 761919 h 5537200"/>
              <a:gd name="connsiteX2405" fmla="*/ 3659530 w 6472351"/>
              <a:gd name="connsiteY2405" fmla="*/ 723177 h 5537200"/>
              <a:gd name="connsiteX2406" fmla="*/ 3751911 w 6472351"/>
              <a:gd name="connsiteY2406" fmla="*/ 704104 h 5537200"/>
              <a:gd name="connsiteX2407" fmla="*/ 3863962 w 6472351"/>
              <a:gd name="connsiteY2407" fmla="*/ 646291 h 5537200"/>
              <a:gd name="connsiteX2408" fmla="*/ 3873499 w 6472351"/>
              <a:gd name="connsiteY2408" fmla="*/ 627219 h 5537200"/>
              <a:gd name="connsiteX2409" fmla="*/ 3942040 w 6472351"/>
              <a:gd name="connsiteY2409" fmla="*/ 627219 h 5537200"/>
              <a:gd name="connsiteX2410" fmla="*/ 3956941 w 6472351"/>
              <a:gd name="connsiteY2410" fmla="*/ 583710 h 5537200"/>
              <a:gd name="connsiteX2411" fmla="*/ 3932504 w 6472351"/>
              <a:gd name="connsiteY2411" fmla="*/ 583710 h 5537200"/>
              <a:gd name="connsiteX2412" fmla="*/ 3947404 w 6472351"/>
              <a:gd name="connsiteY2412" fmla="*/ 569406 h 5537200"/>
              <a:gd name="connsiteX2413" fmla="*/ 3927736 w 6472351"/>
              <a:gd name="connsiteY2413" fmla="*/ 550333 h 5537200"/>
              <a:gd name="connsiteX2414" fmla="*/ 3796017 w 6472351"/>
              <a:gd name="connsiteY2414" fmla="*/ 593843 h 5537200"/>
              <a:gd name="connsiteX2415" fmla="*/ 3820454 w 6472351"/>
              <a:gd name="connsiteY2415" fmla="*/ 584306 h 5537200"/>
              <a:gd name="connsiteX2416" fmla="*/ 3971841 w 6472351"/>
              <a:gd name="connsiteY2416" fmla="*/ 512188 h 5537200"/>
              <a:gd name="connsiteX2417" fmla="*/ 3971841 w 6472351"/>
              <a:gd name="connsiteY2417" fmla="*/ 555697 h 5537200"/>
              <a:gd name="connsiteX2418" fmla="*/ 3996278 w 6472351"/>
              <a:gd name="connsiteY2418" fmla="*/ 560465 h 5537200"/>
              <a:gd name="connsiteX2419" fmla="*/ 3996278 w 6472351"/>
              <a:gd name="connsiteY2419" fmla="*/ 584306 h 5537200"/>
              <a:gd name="connsiteX2420" fmla="*/ 4049919 w 6472351"/>
              <a:gd name="connsiteY2420" fmla="*/ 589074 h 5537200"/>
              <a:gd name="connsiteX2421" fmla="*/ 4137533 w 6472351"/>
              <a:gd name="connsiteY2421" fmla="*/ 603379 h 5537200"/>
              <a:gd name="connsiteX2422" fmla="*/ 4137533 w 6472351"/>
              <a:gd name="connsiteY2422" fmla="*/ 574174 h 5537200"/>
              <a:gd name="connsiteX2423" fmla="*/ 4274021 w 6472351"/>
              <a:gd name="connsiteY2423" fmla="*/ 376297 h 5537200"/>
              <a:gd name="connsiteX2424" fmla="*/ 4318126 w 6472351"/>
              <a:gd name="connsiteY2424" fmla="*/ 376297 h 5537200"/>
              <a:gd name="connsiteX2425" fmla="*/ 4303225 w 6472351"/>
              <a:gd name="connsiteY2425" fmla="*/ 390601 h 5537200"/>
              <a:gd name="connsiteX2426" fmla="*/ 4337198 w 6472351"/>
              <a:gd name="connsiteY2426" fmla="*/ 424574 h 5537200"/>
              <a:gd name="connsiteX2427" fmla="*/ 4317530 w 6472351"/>
              <a:gd name="connsiteY2427" fmla="*/ 463315 h 5537200"/>
              <a:gd name="connsiteX2428" fmla="*/ 4454017 w 6472351"/>
              <a:gd name="connsiteY2428" fmla="*/ 424574 h 5537200"/>
              <a:gd name="connsiteX2429" fmla="*/ 4473685 w 6472351"/>
              <a:gd name="connsiteY2429" fmla="*/ 453779 h 5537200"/>
              <a:gd name="connsiteX2430" fmla="*/ 4488585 w 6472351"/>
              <a:gd name="connsiteY2430" fmla="*/ 449010 h 5537200"/>
              <a:gd name="connsiteX2431" fmla="*/ 4498122 w 6472351"/>
              <a:gd name="connsiteY2431" fmla="*/ 429938 h 5537200"/>
              <a:gd name="connsiteX2432" fmla="*/ 4488585 w 6472351"/>
              <a:gd name="connsiteY2432" fmla="*/ 473447 h 5537200"/>
              <a:gd name="connsiteX2433" fmla="*/ 4527327 w 6472351"/>
              <a:gd name="connsiteY2433" fmla="*/ 492519 h 5537200"/>
              <a:gd name="connsiteX2434" fmla="*/ 4619709 w 6472351"/>
              <a:gd name="connsiteY2434" fmla="*/ 405501 h 5537200"/>
              <a:gd name="connsiteX2435" fmla="*/ 4653682 w 6472351"/>
              <a:gd name="connsiteY2435" fmla="*/ 434706 h 5537200"/>
              <a:gd name="connsiteX2436" fmla="*/ 4629245 w 6472351"/>
              <a:gd name="connsiteY2436" fmla="*/ 449010 h 5537200"/>
              <a:gd name="connsiteX2437" fmla="*/ 4634013 w 6472351"/>
              <a:gd name="connsiteY2437" fmla="*/ 434706 h 5537200"/>
              <a:gd name="connsiteX2438" fmla="*/ 4595273 w 6472351"/>
              <a:gd name="connsiteY2438" fmla="*/ 453779 h 5537200"/>
              <a:gd name="connsiteX2439" fmla="*/ 4629245 w 6472351"/>
              <a:gd name="connsiteY2439" fmla="*/ 487752 h 5537200"/>
              <a:gd name="connsiteX2440" fmla="*/ 4736528 w 6472351"/>
              <a:gd name="connsiteY2440" fmla="*/ 463911 h 5537200"/>
              <a:gd name="connsiteX2441" fmla="*/ 4702556 w 6472351"/>
              <a:gd name="connsiteY2441" fmla="*/ 487752 h 5537200"/>
              <a:gd name="connsiteX2442" fmla="*/ 4771097 w 6472351"/>
              <a:gd name="connsiteY2442" fmla="*/ 492519 h 5537200"/>
              <a:gd name="connsiteX2443" fmla="*/ 4780633 w 6472351"/>
              <a:gd name="connsiteY2443" fmla="*/ 511592 h 5537200"/>
              <a:gd name="connsiteX2444" fmla="*/ 4682886 w 6472351"/>
              <a:gd name="connsiteY2444" fmla="*/ 569406 h 5537200"/>
              <a:gd name="connsiteX2445" fmla="*/ 4834275 w 6472351"/>
              <a:gd name="connsiteY2445" fmla="*/ 540201 h 5537200"/>
              <a:gd name="connsiteX2446" fmla="*/ 4839043 w 6472351"/>
              <a:gd name="connsiteY2446" fmla="*/ 574174 h 5537200"/>
              <a:gd name="connsiteX2447" fmla="*/ 4877784 w 6472351"/>
              <a:gd name="connsiteY2447" fmla="*/ 578942 h 5537200"/>
              <a:gd name="connsiteX2448" fmla="*/ 4862884 w 6472351"/>
              <a:gd name="connsiteY2448" fmla="*/ 598015 h 5537200"/>
              <a:gd name="connsiteX2449" fmla="*/ 4911757 w 6472351"/>
              <a:gd name="connsiteY2449" fmla="*/ 549737 h 5537200"/>
              <a:gd name="connsiteX2450" fmla="*/ 4960630 w 6472351"/>
              <a:gd name="connsiteY2450" fmla="*/ 540201 h 5537200"/>
              <a:gd name="connsiteX2451" fmla="*/ 4955861 w 6472351"/>
              <a:gd name="connsiteY2451" fmla="*/ 554506 h 5537200"/>
              <a:gd name="connsiteX2452" fmla="*/ 5009502 w 6472351"/>
              <a:gd name="connsiteY2452" fmla="*/ 564042 h 5537200"/>
              <a:gd name="connsiteX2453" fmla="*/ 4985067 w 6472351"/>
              <a:gd name="connsiteY2453" fmla="*/ 583114 h 5537200"/>
              <a:gd name="connsiteX2454" fmla="*/ 5077448 w 6472351"/>
              <a:gd name="connsiteY2454" fmla="*/ 592650 h 5537200"/>
              <a:gd name="connsiteX2455" fmla="*/ 5062548 w 6472351"/>
              <a:gd name="connsiteY2455" fmla="*/ 655231 h 5537200"/>
              <a:gd name="connsiteX2456" fmla="*/ 4960033 w 6472351"/>
              <a:gd name="connsiteY2456" fmla="*/ 727349 h 5537200"/>
              <a:gd name="connsiteX2457" fmla="*/ 4979702 w 6472351"/>
              <a:gd name="connsiteY2457" fmla="*/ 713045 h 5537200"/>
              <a:gd name="connsiteX2458" fmla="*/ 4896856 w 6472351"/>
              <a:gd name="connsiteY2458" fmla="*/ 736885 h 5537200"/>
              <a:gd name="connsiteX2459" fmla="*/ 4887320 w 6472351"/>
              <a:gd name="connsiteY2459" fmla="*/ 698145 h 5537200"/>
              <a:gd name="connsiteX2460" fmla="*/ 4921293 w 6472351"/>
              <a:gd name="connsiteY2460" fmla="*/ 635563 h 5537200"/>
              <a:gd name="connsiteX2461" fmla="*/ 4828910 w 6472351"/>
              <a:gd name="connsiteY2461" fmla="*/ 746422 h 5537200"/>
              <a:gd name="connsiteX2462" fmla="*/ 4741296 w 6472351"/>
              <a:gd name="connsiteY2462" fmla="*/ 775627 h 5537200"/>
              <a:gd name="connsiteX2463" fmla="*/ 4580372 w 6472351"/>
              <a:gd name="connsiteY2463" fmla="*/ 872180 h 5537200"/>
              <a:gd name="connsiteX2464" fmla="*/ 4629245 w 6472351"/>
              <a:gd name="connsiteY2464" fmla="*/ 872180 h 5537200"/>
              <a:gd name="connsiteX2465" fmla="*/ 4585140 w 6472351"/>
              <a:gd name="connsiteY2465" fmla="*/ 910922 h 5537200"/>
              <a:gd name="connsiteX2466" fmla="*/ 4726396 w 6472351"/>
              <a:gd name="connsiteY2466" fmla="*/ 857877 h 5537200"/>
              <a:gd name="connsiteX2467" fmla="*/ 4653086 w 6472351"/>
              <a:gd name="connsiteY2467" fmla="*/ 929994 h 5537200"/>
              <a:gd name="connsiteX2468" fmla="*/ 4706727 w 6472351"/>
              <a:gd name="connsiteY2468" fmla="*/ 973504 h 5537200"/>
              <a:gd name="connsiteX2469" fmla="*/ 4896856 w 6472351"/>
              <a:gd name="connsiteY2469" fmla="*/ 891253 h 5537200"/>
              <a:gd name="connsiteX2470" fmla="*/ 4867651 w 6472351"/>
              <a:gd name="connsiteY2470" fmla="*/ 915094 h 5537200"/>
              <a:gd name="connsiteX2471" fmla="*/ 5057780 w 6472351"/>
              <a:gd name="connsiteY2471" fmla="*/ 813772 h 5537200"/>
              <a:gd name="connsiteX2472" fmla="*/ 4926061 w 6472351"/>
              <a:gd name="connsiteY2472" fmla="*/ 929398 h 5537200"/>
              <a:gd name="connsiteX2473" fmla="*/ 4921293 w 6472351"/>
              <a:gd name="connsiteY2473" fmla="*/ 953239 h 5537200"/>
              <a:gd name="connsiteX2474" fmla="*/ 4936193 w 6472351"/>
              <a:gd name="connsiteY2474" fmla="*/ 962775 h 5537200"/>
              <a:gd name="connsiteX2475" fmla="*/ 4936193 w 6472351"/>
              <a:gd name="connsiteY2475" fmla="*/ 977079 h 5537200"/>
              <a:gd name="connsiteX2476" fmla="*/ 4902221 w 6472351"/>
              <a:gd name="connsiteY2476" fmla="*/ 962775 h 5537200"/>
              <a:gd name="connsiteX2477" fmla="*/ 4911757 w 6472351"/>
              <a:gd name="connsiteY2477" fmla="*/ 938934 h 5537200"/>
              <a:gd name="connsiteX2478" fmla="*/ 4853347 w 6472351"/>
              <a:gd name="connsiteY2478" fmla="*/ 953239 h 5537200"/>
              <a:gd name="connsiteX2479" fmla="*/ 4848579 w 6472351"/>
              <a:gd name="connsiteY2479" fmla="*/ 929398 h 5537200"/>
              <a:gd name="connsiteX2480" fmla="*/ 4785402 w 6472351"/>
              <a:gd name="connsiteY2480" fmla="*/ 977676 h 5537200"/>
              <a:gd name="connsiteX2481" fmla="*/ 4731760 w 6472351"/>
              <a:gd name="connsiteY2481" fmla="*/ 996748 h 5537200"/>
              <a:gd name="connsiteX2482" fmla="*/ 4741296 w 6472351"/>
              <a:gd name="connsiteY2482" fmla="*/ 1025953 h 5537200"/>
              <a:gd name="connsiteX2483" fmla="*/ 4702556 w 6472351"/>
              <a:gd name="connsiteY2483" fmla="*/ 1059925 h 5537200"/>
              <a:gd name="connsiteX2484" fmla="*/ 4707323 w 6472351"/>
              <a:gd name="connsiteY2484" fmla="*/ 1069462 h 5537200"/>
              <a:gd name="connsiteX2485" fmla="*/ 4746064 w 6472351"/>
              <a:gd name="connsiteY2485" fmla="*/ 1055158 h 5537200"/>
              <a:gd name="connsiteX2486" fmla="*/ 4746064 w 6472351"/>
              <a:gd name="connsiteY2486" fmla="*/ 1089131 h 5537200"/>
              <a:gd name="connsiteX2487" fmla="*/ 4862884 w 6472351"/>
              <a:gd name="connsiteY2487" fmla="*/ 1045621 h 5537200"/>
              <a:gd name="connsiteX2488" fmla="*/ 4862884 w 6472351"/>
              <a:gd name="connsiteY2488" fmla="*/ 1069462 h 5537200"/>
              <a:gd name="connsiteX2489" fmla="*/ 4970165 w 6472351"/>
              <a:gd name="connsiteY2489" fmla="*/ 1035489 h 5537200"/>
              <a:gd name="connsiteX2490" fmla="*/ 5057780 w 6472351"/>
              <a:gd name="connsiteY2490" fmla="*/ 968139 h 5537200"/>
              <a:gd name="connsiteX2491" fmla="*/ 5048244 w 6472351"/>
              <a:gd name="connsiteY2491" fmla="*/ 982443 h 5537200"/>
              <a:gd name="connsiteX2492" fmla="*/ 5126321 w 6472351"/>
              <a:gd name="connsiteY2492" fmla="*/ 982443 h 5537200"/>
              <a:gd name="connsiteX2493" fmla="*/ 5082216 w 6472351"/>
              <a:gd name="connsiteY2493" fmla="*/ 1069462 h 5537200"/>
              <a:gd name="connsiteX2494" fmla="*/ 5101885 w 6472351"/>
              <a:gd name="connsiteY2494" fmla="*/ 1088534 h 5537200"/>
              <a:gd name="connsiteX2495" fmla="*/ 5131090 w 6472351"/>
              <a:gd name="connsiteY2495" fmla="*/ 1064694 h 5537200"/>
              <a:gd name="connsiteX2496" fmla="*/ 5106653 w 6472351"/>
              <a:gd name="connsiteY2496" fmla="*/ 1098667 h 5537200"/>
              <a:gd name="connsiteX2497" fmla="*/ 5204399 w 6472351"/>
              <a:gd name="connsiteY2497" fmla="*/ 1089131 h 5537200"/>
              <a:gd name="connsiteX2498" fmla="*/ 5175194 w 6472351"/>
              <a:gd name="connsiteY2498" fmla="*/ 1040853 h 5537200"/>
              <a:gd name="connsiteX2499" fmla="*/ 5306914 w 6472351"/>
              <a:gd name="connsiteY2499" fmla="*/ 987807 h 5537200"/>
              <a:gd name="connsiteX2500" fmla="*/ 5282477 w 6472351"/>
              <a:gd name="connsiteY2500" fmla="*/ 1006880 h 5537200"/>
              <a:gd name="connsiteX2501" fmla="*/ 5297377 w 6472351"/>
              <a:gd name="connsiteY2501" fmla="*/ 1040853 h 5537200"/>
              <a:gd name="connsiteX2502" fmla="*/ 5360556 w 6472351"/>
              <a:gd name="connsiteY2502" fmla="*/ 1045621 h 5537200"/>
              <a:gd name="connsiteX2503" fmla="*/ 5306914 w 6472351"/>
              <a:gd name="connsiteY2503" fmla="*/ 1161249 h 5537200"/>
              <a:gd name="connsiteX2504" fmla="*/ 5277710 w 6472351"/>
              <a:gd name="connsiteY2504" fmla="*/ 1214293 h 5537200"/>
              <a:gd name="connsiteX2505" fmla="*/ 5370092 w 6472351"/>
              <a:gd name="connsiteY2505" fmla="*/ 1190453 h 5537200"/>
              <a:gd name="connsiteX2506" fmla="*/ 5355192 w 6472351"/>
              <a:gd name="connsiteY2506" fmla="*/ 1166613 h 5537200"/>
              <a:gd name="connsiteX2507" fmla="*/ 5535783 w 6472351"/>
              <a:gd name="connsiteY2507" fmla="*/ 1152308 h 5537200"/>
              <a:gd name="connsiteX2508" fmla="*/ 5472606 w 6472351"/>
              <a:gd name="connsiteY2508" fmla="*/ 1229790 h 5537200"/>
              <a:gd name="connsiteX2509" fmla="*/ 5511347 w 6472351"/>
              <a:gd name="connsiteY2509" fmla="*/ 1253630 h 5537200"/>
              <a:gd name="connsiteX2510" fmla="*/ 5462473 w 6472351"/>
              <a:gd name="connsiteY2510" fmla="*/ 1316212 h 5537200"/>
              <a:gd name="connsiteX2511" fmla="*/ 5467241 w 6472351"/>
              <a:gd name="connsiteY2511" fmla="*/ 1325748 h 5537200"/>
              <a:gd name="connsiteX2512" fmla="*/ 5486911 w 6472351"/>
              <a:gd name="connsiteY2512" fmla="*/ 1325748 h 5537200"/>
              <a:gd name="connsiteX2513" fmla="*/ 5491679 w 6472351"/>
              <a:gd name="connsiteY2513" fmla="*/ 1349589 h 5537200"/>
              <a:gd name="connsiteX2514" fmla="*/ 5467241 w 6472351"/>
              <a:gd name="connsiteY2514" fmla="*/ 1340053 h 5537200"/>
              <a:gd name="connsiteX2515" fmla="*/ 5374859 w 6472351"/>
              <a:gd name="connsiteY2515" fmla="*/ 1388329 h 5537200"/>
              <a:gd name="connsiteX2516" fmla="*/ 5404063 w 6472351"/>
              <a:gd name="connsiteY2516" fmla="*/ 1388329 h 5537200"/>
              <a:gd name="connsiteX2517" fmla="*/ 5316450 w 6472351"/>
              <a:gd name="connsiteY2517" fmla="*/ 1455680 h 5537200"/>
              <a:gd name="connsiteX2518" fmla="*/ 5311682 w 6472351"/>
              <a:gd name="connsiteY2518" fmla="*/ 1484884 h 5537200"/>
              <a:gd name="connsiteX2519" fmla="*/ 5292014 w 6472351"/>
              <a:gd name="connsiteY2519" fmla="*/ 1465811 h 5537200"/>
              <a:gd name="connsiteX2520" fmla="*/ 5218703 w 6472351"/>
              <a:gd name="connsiteY2520" fmla="*/ 1528393 h 5537200"/>
              <a:gd name="connsiteX2521" fmla="*/ 5272345 w 6472351"/>
              <a:gd name="connsiteY2521" fmla="*/ 1542697 h 5537200"/>
              <a:gd name="connsiteX2522" fmla="*/ 5374859 w 6472351"/>
              <a:gd name="connsiteY2522" fmla="*/ 1513493 h 5537200"/>
              <a:gd name="connsiteX2523" fmla="*/ 5413601 w 6472351"/>
              <a:gd name="connsiteY2523" fmla="*/ 1489653 h 5537200"/>
              <a:gd name="connsiteX2524" fmla="*/ 5442805 w 6472351"/>
              <a:gd name="connsiteY2524" fmla="*/ 1465811 h 5537200"/>
              <a:gd name="connsiteX2525" fmla="*/ 5554857 w 6472351"/>
              <a:gd name="connsiteY2525" fmla="*/ 1489653 h 5537200"/>
              <a:gd name="connsiteX2526" fmla="*/ 5593597 w 6472351"/>
              <a:gd name="connsiteY2526" fmla="*/ 1450911 h 5537200"/>
              <a:gd name="connsiteX2527" fmla="*/ 5691343 w 6472351"/>
              <a:gd name="connsiteY2527" fmla="*/ 1431839 h 5537200"/>
              <a:gd name="connsiteX2528" fmla="*/ 5647238 w 6472351"/>
              <a:gd name="connsiteY2528" fmla="*/ 1484884 h 5537200"/>
              <a:gd name="connsiteX2529" fmla="*/ 5549491 w 6472351"/>
              <a:gd name="connsiteY2529" fmla="*/ 1518857 h 5537200"/>
              <a:gd name="connsiteX2530" fmla="*/ 5578697 w 6472351"/>
              <a:gd name="connsiteY2530" fmla="*/ 1499784 h 5537200"/>
              <a:gd name="connsiteX2531" fmla="*/ 5491083 w 6472351"/>
              <a:gd name="connsiteY2531" fmla="*/ 1557597 h 5537200"/>
              <a:gd name="connsiteX2532" fmla="*/ 5413004 w 6472351"/>
              <a:gd name="connsiteY2532" fmla="*/ 1601107 h 5537200"/>
              <a:gd name="connsiteX2533" fmla="*/ 5417773 w 6472351"/>
              <a:gd name="connsiteY2533" fmla="*/ 1630312 h 5537200"/>
              <a:gd name="connsiteX2534" fmla="*/ 5471414 w 6472351"/>
              <a:gd name="connsiteY2534" fmla="*/ 1654152 h 5537200"/>
              <a:gd name="connsiteX2535" fmla="*/ 5491083 w 6472351"/>
              <a:gd name="connsiteY2535" fmla="*/ 1688125 h 5537200"/>
              <a:gd name="connsiteX2536" fmla="*/ 5432673 w 6472351"/>
              <a:gd name="connsiteY2536" fmla="*/ 1745939 h 5537200"/>
              <a:gd name="connsiteX2537" fmla="*/ 5408237 w 6472351"/>
              <a:gd name="connsiteY2537" fmla="*/ 1726866 h 5537200"/>
              <a:gd name="connsiteX2538" fmla="*/ 5354595 w 6472351"/>
              <a:gd name="connsiteY2538" fmla="*/ 1750707 h 5537200"/>
              <a:gd name="connsiteX2539" fmla="*/ 5345058 w 6472351"/>
              <a:gd name="connsiteY2539" fmla="*/ 1774548 h 5537200"/>
              <a:gd name="connsiteX2540" fmla="*/ 5354595 w 6472351"/>
              <a:gd name="connsiteY2540" fmla="*/ 1788852 h 5537200"/>
              <a:gd name="connsiteX2541" fmla="*/ 5320622 w 6472351"/>
              <a:gd name="connsiteY2541" fmla="*/ 1812692 h 5537200"/>
              <a:gd name="connsiteX2542" fmla="*/ 5174599 w 6472351"/>
              <a:gd name="connsiteY2542" fmla="*/ 1880042 h 5537200"/>
              <a:gd name="connsiteX2543" fmla="*/ 5184135 w 6472351"/>
              <a:gd name="connsiteY2543" fmla="*/ 1909246 h 5537200"/>
              <a:gd name="connsiteX2544" fmla="*/ 5281881 w 6472351"/>
              <a:gd name="connsiteY2544" fmla="*/ 1846664 h 5537200"/>
              <a:gd name="connsiteX2545" fmla="*/ 5418369 w 6472351"/>
              <a:gd name="connsiteY2545" fmla="*/ 1784084 h 5537200"/>
              <a:gd name="connsiteX2546" fmla="*/ 5554857 w 6472351"/>
              <a:gd name="connsiteY2546" fmla="*/ 1731038 h 5537200"/>
              <a:gd name="connsiteX2547" fmla="*/ 5559623 w 6472351"/>
              <a:gd name="connsiteY2547" fmla="*/ 1765011 h 5537200"/>
              <a:gd name="connsiteX2548" fmla="*/ 5603729 w 6472351"/>
              <a:gd name="connsiteY2548" fmla="*/ 1741170 h 5537200"/>
              <a:gd name="connsiteX2549" fmla="*/ 5623397 w 6472351"/>
              <a:gd name="connsiteY2549" fmla="*/ 1750707 h 5537200"/>
              <a:gd name="connsiteX2550" fmla="*/ 5681807 w 6472351"/>
              <a:gd name="connsiteY2550" fmla="*/ 1721502 h 5537200"/>
              <a:gd name="connsiteX2551" fmla="*/ 5643065 w 6472351"/>
              <a:gd name="connsiteY2551" fmla="*/ 1765011 h 5537200"/>
              <a:gd name="connsiteX2552" fmla="*/ 5667503 w 6472351"/>
              <a:gd name="connsiteY2552" fmla="*/ 1769779 h 5537200"/>
              <a:gd name="connsiteX2553" fmla="*/ 5628762 w 6472351"/>
              <a:gd name="connsiteY2553" fmla="*/ 1827592 h 5537200"/>
              <a:gd name="connsiteX2554" fmla="*/ 5648431 w 6472351"/>
              <a:gd name="connsiteY2554" fmla="*/ 1832361 h 5537200"/>
              <a:gd name="connsiteX2555" fmla="*/ 5545916 w 6472351"/>
              <a:gd name="connsiteY2555" fmla="*/ 1909843 h 5537200"/>
              <a:gd name="connsiteX2556" fmla="*/ 5590021 w 6472351"/>
              <a:gd name="connsiteY2556" fmla="*/ 1909843 h 5537200"/>
              <a:gd name="connsiteX2557" fmla="*/ 5536380 w 6472351"/>
              <a:gd name="connsiteY2557" fmla="*/ 1943816 h 5537200"/>
              <a:gd name="connsiteX2558" fmla="*/ 5541147 w 6472351"/>
              <a:gd name="connsiteY2558" fmla="*/ 1914610 h 5537200"/>
              <a:gd name="connsiteX2559" fmla="*/ 5521479 w 6472351"/>
              <a:gd name="connsiteY2559" fmla="*/ 1919379 h 5537200"/>
              <a:gd name="connsiteX2560" fmla="*/ 5541147 w 6472351"/>
              <a:gd name="connsiteY2560" fmla="*/ 1895538 h 5537200"/>
              <a:gd name="connsiteX2561" fmla="*/ 5521479 w 6472351"/>
              <a:gd name="connsiteY2561" fmla="*/ 1895538 h 5537200"/>
              <a:gd name="connsiteX2562" fmla="*/ 5545916 w 6472351"/>
              <a:gd name="connsiteY2562" fmla="*/ 1847261 h 5537200"/>
              <a:gd name="connsiteX2563" fmla="*/ 5545087 w 6472351"/>
              <a:gd name="connsiteY2563" fmla="*/ 1841152 h 5537200"/>
              <a:gd name="connsiteX2564" fmla="*/ 5541190 w 6472351"/>
              <a:gd name="connsiteY2564" fmla="*/ 1841260 h 5537200"/>
              <a:gd name="connsiteX2565" fmla="*/ 5541520 w 6472351"/>
              <a:gd name="connsiteY2565" fmla="*/ 1831765 h 5537200"/>
              <a:gd name="connsiteX2566" fmla="*/ 5545916 w 6472351"/>
              <a:gd name="connsiteY2566" fmla="*/ 1842492 h 5537200"/>
              <a:gd name="connsiteX2567" fmla="*/ 5541147 w 6472351"/>
              <a:gd name="connsiteY2567" fmla="*/ 1808520 h 5537200"/>
              <a:gd name="connsiteX2568" fmla="*/ 5443401 w 6472351"/>
              <a:gd name="connsiteY2568" fmla="*/ 1856797 h 5537200"/>
              <a:gd name="connsiteX2569" fmla="*/ 5448169 w 6472351"/>
              <a:gd name="connsiteY2569" fmla="*/ 1866334 h 5537200"/>
              <a:gd name="connsiteX2570" fmla="*/ 5486911 w 6472351"/>
              <a:gd name="connsiteY2570" fmla="*/ 1856797 h 5537200"/>
              <a:gd name="connsiteX2571" fmla="*/ 5452937 w 6472351"/>
              <a:gd name="connsiteY2571" fmla="*/ 1914610 h 5537200"/>
              <a:gd name="connsiteX2572" fmla="*/ 5414197 w 6472351"/>
              <a:gd name="connsiteY2572" fmla="*/ 1919379 h 5537200"/>
              <a:gd name="connsiteX2573" fmla="*/ 5409429 w 6472351"/>
              <a:gd name="connsiteY2573" fmla="*/ 1905074 h 5537200"/>
              <a:gd name="connsiteX2574" fmla="*/ 5355787 w 6472351"/>
              <a:gd name="connsiteY2574" fmla="*/ 1948583 h 5537200"/>
              <a:gd name="connsiteX2575" fmla="*/ 5340887 w 6472351"/>
              <a:gd name="connsiteY2575" fmla="*/ 1924743 h 5537200"/>
              <a:gd name="connsiteX2576" fmla="*/ 5394527 w 6472351"/>
              <a:gd name="connsiteY2576" fmla="*/ 1886001 h 5537200"/>
              <a:gd name="connsiteX2577" fmla="*/ 5325986 w 6472351"/>
              <a:gd name="connsiteY2577" fmla="*/ 1929511 h 5537200"/>
              <a:gd name="connsiteX2578" fmla="*/ 5233604 w 6472351"/>
              <a:gd name="connsiteY2578" fmla="*/ 1977788 h 5537200"/>
              <a:gd name="connsiteX2579" fmla="*/ 5033939 w 6472351"/>
              <a:gd name="connsiteY2579" fmla="*/ 2074343 h 5537200"/>
              <a:gd name="connsiteX2580" fmla="*/ 5038708 w 6472351"/>
              <a:gd name="connsiteY2580" fmla="*/ 2055270 h 5537200"/>
              <a:gd name="connsiteX2581" fmla="*/ 4843811 w 6472351"/>
              <a:gd name="connsiteY2581" fmla="*/ 2142289 h 5537200"/>
              <a:gd name="connsiteX2582" fmla="*/ 4819374 w 6472351"/>
              <a:gd name="connsiteY2582" fmla="*/ 2171493 h 5537200"/>
              <a:gd name="connsiteX2583" fmla="*/ 4756196 w 6472351"/>
              <a:gd name="connsiteY2583" fmla="*/ 2234075 h 5537200"/>
              <a:gd name="connsiteX2584" fmla="*/ 4780633 w 6472351"/>
              <a:gd name="connsiteY2584" fmla="*/ 2234075 h 5537200"/>
              <a:gd name="connsiteX2585" fmla="*/ 4780633 w 6472351"/>
              <a:gd name="connsiteY2585" fmla="*/ 2253147 h 5537200"/>
              <a:gd name="connsiteX2586" fmla="*/ 4805069 w 6472351"/>
              <a:gd name="connsiteY2586" fmla="*/ 2262683 h 5537200"/>
              <a:gd name="connsiteX2587" fmla="*/ 4863479 w 6472351"/>
              <a:gd name="connsiteY2587" fmla="*/ 2200102 h 5537200"/>
              <a:gd name="connsiteX2588" fmla="*/ 4858711 w 6472351"/>
              <a:gd name="connsiteY2588" fmla="*/ 2223942 h 5537200"/>
              <a:gd name="connsiteX2589" fmla="*/ 4902816 w 6472351"/>
              <a:gd name="connsiteY2589" fmla="*/ 2219174 h 5537200"/>
              <a:gd name="connsiteX2590" fmla="*/ 4790765 w 6472351"/>
              <a:gd name="connsiteY2590" fmla="*/ 2296656 h 5537200"/>
              <a:gd name="connsiteX2591" fmla="*/ 4775865 w 6472351"/>
              <a:gd name="connsiteY2591" fmla="*/ 2291888 h 5537200"/>
              <a:gd name="connsiteX2592" fmla="*/ 4722223 w 6472351"/>
              <a:gd name="connsiteY2592" fmla="*/ 2402747 h 5537200"/>
              <a:gd name="connsiteX2593" fmla="*/ 4780633 w 6472351"/>
              <a:gd name="connsiteY2593" fmla="*/ 2388442 h 5537200"/>
              <a:gd name="connsiteX2594" fmla="*/ 4765732 w 6472351"/>
              <a:gd name="connsiteY2594" fmla="*/ 2349702 h 5537200"/>
              <a:gd name="connsiteX2595" fmla="*/ 4809838 w 6472351"/>
              <a:gd name="connsiteY2595" fmla="*/ 2296656 h 5537200"/>
              <a:gd name="connsiteX2596" fmla="*/ 4873015 w 6472351"/>
              <a:gd name="connsiteY2596" fmla="*/ 2272815 h 5537200"/>
              <a:gd name="connsiteX2597" fmla="*/ 4848579 w 6472351"/>
              <a:gd name="connsiteY2597" fmla="*/ 2330629 h 5537200"/>
              <a:gd name="connsiteX2598" fmla="*/ 4853347 w 6472351"/>
              <a:gd name="connsiteY2598" fmla="*/ 2344933 h 5537200"/>
              <a:gd name="connsiteX2599" fmla="*/ 4843811 w 6472351"/>
              <a:gd name="connsiteY2599" fmla="*/ 2344933 h 5537200"/>
              <a:gd name="connsiteX2600" fmla="*/ 4853347 w 6472351"/>
              <a:gd name="connsiteY2600" fmla="*/ 2344933 h 5537200"/>
              <a:gd name="connsiteX2601" fmla="*/ 4985067 w 6472351"/>
              <a:gd name="connsiteY2601" fmla="*/ 2296656 h 5537200"/>
              <a:gd name="connsiteX2602" fmla="*/ 5053608 w 6472351"/>
              <a:gd name="connsiteY2602" fmla="*/ 2267451 h 5537200"/>
              <a:gd name="connsiteX2603" fmla="*/ 5053608 w 6472351"/>
              <a:gd name="connsiteY2603" fmla="*/ 2238247 h 5537200"/>
              <a:gd name="connsiteX2604" fmla="*/ 5092349 w 6472351"/>
              <a:gd name="connsiteY2604" fmla="*/ 2214406 h 5537200"/>
              <a:gd name="connsiteX2605" fmla="*/ 5082812 w 6472351"/>
              <a:gd name="connsiteY2605" fmla="*/ 2238247 h 5537200"/>
              <a:gd name="connsiteX2606" fmla="*/ 5156122 w 6472351"/>
              <a:gd name="connsiteY2606" fmla="*/ 2219174 h 5537200"/>
              <a:gd name="connsiteX2607" fmla="*/ 5136454 w 6472351"/>
              <a:gd name="connsiteY2607" fmla="*/ 2238247 h 5537200"/>
              <a:gd name="connsiteX2608" fmla="*/ 5204995 w 6472351"/>
              <a:gd name="connsiteY2608" fmla="*/ 2219174 h 5537200"/>
              <a:gd name="connsiteX2609" fmla="*/ 5117381 w 6472351"/>
              <a:gd name="connsiteY2609" fmla="*/ 2325265 h 5537200"/>
              <a:gd name="connsiteX2610" fmla="*/ 5204995 w 6472351"/>
              <a:gd name="connsiteY2610" fmla="*/ 2281756 h 5537200"/>
              <a:gd name="connsiteX2611" fmla="*/ 5200228 w 6472351"/>
              <a:gd name="connsiteY2611" fmla="*/ 2325265 h 5537200"/>
              <a:gd name="connsiteX2612" fmla="*/ 5283074 w 6472351"/>
              <a:gd name="connsiteY2612" fmla="*/ 2296060 h 5537200"/>
              <a:gd name="connsiteX2613" fmla="*/ 5273537 w 6472351"/>
              <a:gd name="connsiteY2613" fmla="*/ 2228710 h 5537200"/>
              <a:gd name="connsiteX2614" fmla="*/ 5371284 w 6472351"/>
              <a:gd name="connsiteY2614" fmla="*/ 2199505 h 5537200"/>
              <a:gd name="connsiteX2615" fmla="*/ 5312874 w 6472351"/>
              <a:gd name="connsiteY2615" fmla="*/ 2276987 h 5537200"/>
              <a:gd name="connsiteX2616" fmla="*/ 5346847 w 6472351"/>
              <a:gd name="connsiteY2616" fmla="*/ 2267451 h 5537200"/>
              <a:gd name="connsiteX2617" fmla="*/ 5342078 w 6472351"/>
              <a:gd name="connsiteY2617" fmla="*/ 2306192 h 5537200"/>
              <a:gd name="connsiteX2618" fmla="*/ 5380819 w 6472351"/>
              <a:gd name="connsiteY2618" fmla="*/ 2315729 h 5537200"/>
              <a:gd name="connsiteX2619" fmla="*/ 5288437 w 6472351"/>
              <a:gd name="connsiteY2619" fmla="*/ 2344933 h 5537200"/>
              <a:gd name="connsiteX2620" fmla="*/ 5054204 w 6472351"/>
              <a:gd name="connsiteY2620" fmla="*/ 2480228 h 5537200"/>
              <a:gd name="connsiteX2621" fmla="*/ 5200228 w 6472351"/>
              <a:gd name="connsiteY2621" fmla="*/ 2431951 h 5537200"/>
              <a:gd name="connsiteX2622" fmla="*/ 5229432 w 6472351"/>
              <a:gd name="connsiteY2622" fmla="*/ 2408111 h 5537200"/>
              <a:gd name="connsiteX2623" fmla="*/ 5219895 w 6472351"/>
              <a:gd name="connsiteY2623" fmla="*/ 2398575 h 5537200"/>
              <a:gd name="connsiteX2624" fmla="*/ 5244332 w 6472351"/>
              <a:gd name="connsiteY2624" fmla="*/ 2369370 h 5537200"/>
              <a:gd name="connsiteX2625" fmla="*/ 5268769 w 6472351"/>
              <a:gd name="connsiteY2625" fmla="*/ 2359833 h 5537200"/>
              <a:gd name="connsiteX2626" fmla="*/ 5283669 w 6472351"/>
              <a:gd name="connsiteY2626" fmla="*/ 2374138 h 5537200"/>
              <a:gd name="connsiteX2627" fmla="*/ 5420157 w 6472351"/>
              <a:gd name="connsiteY2627" fmla="*/ 2321093 h 5537200"/>
              <a:gd name="connsiteX2628" fmla="*/ 5386183 w 6472351"/>
              <a:gd name="connsiteY2628" fmla="*/ 2350297 h 5537200"/>
              <a:gd name="connsiteX2629" fmla="*/ 5293802 w 6472351"/>
              <a:gd name="connsiteY2629" fmla="*/ 2412879 h 5537200"/>
              <a:gd name="connsiteX2630" fmla="*/ 5298569 w 6472351"/>
              <a:gd name="connsiteY2630" fmla="*/ 2417647 h 5537200"/>
              <a:gd name="connsiteX2631" fmla="*/ 5332542 w 6472351"/>
              <a:gd name="connsiteY2631" fmla="*/ 2388442 h 5537200"/>
              <a:gd name="connsiteX2632" fmla="*/ 5337311 w 6472351"/>
              <a:gd name="connsiteY2632" fmla="*/ 2402747 h 5537200"/>
              <a:gd name="connsiteX2633" fmla="*/ 5424924 w 6472351"/>
              <a:gd name="connsiteY2633" fmla="*/ 2373542 h 5537200"/>
              <a:gd name="connsiteX2634" fmla="*/ 5405257 w 6472351"/>
              <a:gd name="connsiteY2634" fmla="*/ 2344338 h 5537200"/>
              <a:gd name="connsiteX2635" fmla="*/ 5443997 w 6472351"/>
              <a:gd name="connsiteY2635" fmla="*/ 2339569 h 5537200"/>
              <a:gd name="connsiteX2636" fmla="*/ 5434460 w 6472351"/>
              <a:gd name="connsiteY2636" fmla="*/ 2353874 h 5537200"/>
              <a:gd name="connsiteX2637" fmla="*/ 5473201 w 6472351"/>
              <a:gd name="connsiteY2637" fmla="*/ 2339569 h 5537200"/>
              <a:gd name="connsiteX2638" fmla="*/ 5473201 w 6472351"/>
              <a:gd name="connsiteY2638" fmla="*/ 2349105 h 5537200"/>
              <a:gd name="connsiteX2639" fmla="*/ 5497639 w 6472351"/>
              <a:gd name="connsiteY2639" fmla="*/ 2330033 h 5537200"/>
              <a:gd name="connsiteX2640" fmla="*/ 5473201 w 6472351"/>
              <a:gd name="connsiteY2640" fmla="*/ 2315729 h 5537200"/>
              <a:gd name="connsiteX2641" fmla="*/ 5477970 w 6472351"/>
              <a:gd name="connsiteY2641" fmla="*/ 2291888 h 5537200"/>
              <a:gd name="connsiteX2642" fmla="*/ 5453533 w 6472351"/>
              <a:gd name="connsiteY2642" fmla="*/ 2296656 h 5537200"/>
              <a:gd name="connsiteX2643" fmla="*/ 5458301 w 6472351"/>
              <a:gd name="connsiteY2643" fmla="*/ 2287120 h 5537200"/>
              <a:gd name="connsiteX2644" fmla="*/ 5497042 w 6472351"/>
              <a:gd name="connsiteY2644" fmla="*/ 2268047 h 5537200"/>
              <a:gd name="connsiteX2645" fmla="*/ 5497042 w 6472351"/>
              <a:gd name="connsiteY2645" fmla="*/ 2287120 h 5537200"/>
              <a:gd name="connsiteX2646" fmla="*/ 5584657 w 6472351"/>
              <a:gd name="connsiteY2646" fmla="*/ 2219770 h 5537200"/>
              <a:gd name="connsiteX2647" fmla="*/ 5531015 w 6472351"/>
              <a:gd name="connsiteY2647" fmla="*/ 2268047 h 5537200"/>
              <a:gd name="connsiteX2648" fmla="*/ 5579888 w 6472351"/>
              <a:gd name="connsiteY2648" fmla="*/ 2263279 h 5537200"/>
              <a:gd name="connsiteX2649" fmla="*/ 5560221 w 6472351"/>
              <a:gd name="connsiteY2649" fmla="*/ 2302020 h 5537200"/>
              <a:gd name="connsiteX2650" fmla="*/ 5594192 w 6472351"/>
              <a:gd name="connsiteY2650" fmla="*/ 2306788 h 5537200"/>
              <a:gd name="connsiteX2651" fmla="*/ 5594192 w 6472351"/>
              <a:gd name="connsiteY2651" fmla="*/ 2340761 h 5537200"/>
              <a:gd name="connsiteX2652" fmla="*/ 5609093 w 6472351"/>
              <a:gd name="connsiteY2652" fmla="*/ 2355066 h 5537200"/>
              <a:gd name="connsiteX2653" fmla="*/ 5638297 w 6472351"/>
              <a:gd name="connsiteY2653" fmla="*/ 2350297 h 5537200"/>
              <a:gd name="connsiteX2654" fmla="*/ 5691939 w 6472351"/>
              <a:gd name="connsiteY2654" fmla="*/ 2417647 h 5537200"/>
              <a:gd name="connsiteX2655" fmla="*/ 5696707 w 6472351"/>
              <a:gd name="connsiteY2655" fmla="*/ 2456388 h 5537200"/>
              <a:gd name="connsiteX2656" fmla="*/ 5721143 w 6472351"/>
              <a:gd name="connsiteY2656" fmla="*/ 2446852 h 5537200"/>
              <a:gd name="connsiteX2657" fmla="*/ 5770017 w 6472351"/>
              <a:gd name="connsiteY2657" fmla="*/ 2398575 h 5537200"/>
              <a:gd name="connsiteX2658" fmla="*/ 5721143 w 6472351"/>
              <a:gd name="connsiteY2658" fmla="*/ 2417647 h 5537200"/>
              <a:gd name="connsiteX2659" fmla="*/ 5750348 w 6472351"/>
              <a:gd name="connsiteY2659" fmla="*/ 2383674 h 5537200"/>
              <a:gd name="connsiteX2660" fmla="*/ 5745581 w 6472351"/>
              <a:gd name="connsiteY2660" fmla="*/ 2359833 h 5537200"/>
              <a:gd name="connsiteX2661" fmla="*/ 5765248 w 6472351"/>
              <a:gd name="connsiteY2661" fmla="*/ 2330629 h 5537200"/>
              <a:gd name="connsiteX2662" fmla="*/ 5784917 w 6472351"/>
              <a:gd name="connsiteY2662" fmla="*/ 2354469 h 5537200"/>
              <a:gd name="connsiteX2663" fmla="*/ 5818889 w 6472351"/>
              <a:gd name="connsiteY2663" fmla="*/ 2340165 h 5537200"/>
              <a:gd name="connsiteX2664" fmla="*/ 5823658 w 6472351"/>
              <a:gd name="connsiteY2664" fmla="*/ 2349702 h 5537200"/>
              <a:gd name="connsiteX2665" fmla="*/ 5872531 w 6472351"/>
              <a:gd name="connsiteY2665" fmla="*/ 2335397 h 5537200"/>
              <a:gd name="connsiteX2666" fmla="*/ 5774785 w 6472351"/>
              <a:gd name="connsiteY2666" fmla="*/ 2397978 h 5537200"/>
              <a:gd name="connsiteX2667" fmla="*/ 5774785 w 6472351"/>
              <a:gd name="connsiteY2667" fmla="*/ 2427184 h 5537200"/>
              <a:gd name="connsiteX2668" fmla="*/ 5813527 w 6472351"/>
              <a:gd name="connsiteY2668" fmla="*/ 2417647 h 5537200"/>
              <a:gd name="connsiteX2669" fmla="*/ 5867168 w 6472351"/>
              <a:gd name="connsiteY2669" fmla="*/ 2427184 h 5537200"/>
              <a:gd name="connsiteX2670" fmla="*/ 5852267 w 6472351"/>
              <a:gd name="connsiteY2670" fmla="*/ 2374138 h 5537200"/>
              <a:gd name="connsiteX2671" fmla="*/ 5891009 w 6472351"/>
              <a:gd name="connsiteY2671" fmla="*/ 2359833 h 5537200"/>
              <a:gd name="connsiteX2672" fmla="*/ 5895776 w 6472351"/>
              <a:gd name="connsiteY2672" fmla="*/ 2306788 h 5537200"/>
              <a:gd name="connsiteX2673" fmla="*/ 6056701 w 6472351"/>
              <a:gd name="connsiteY2673" fmla="*/ 2224538 h 5537200"/>
              <a:gd name="connsiteX2674" fmla="*/ 6066237 w 6472351"/>
              <a:gd name="connsiteY2674" fmla="*/ 2210233 h 5537200"/>
              <a:gd name="connsiteX2675" fmla="*/ 6124645 w 6472351"/>
              <a:gd name="connsiteY2675" fmla="*/ 2210233 h 5537200"/>
              <a:gd name="connsiteX2676" fmla="*/ 6158618 w 6472351"/>
              <a:gd name="connsiteY2676" fmla="*/ 2171493 h 5537200"/>
              <a:gd name="connsiteX2677" fmla="*/ 6246231 w 6472351"/>
              <a:gd name="connsiteY2677" fmla="*/ 2142289 h 5537200"/>
              <a:gd name="connsiteX2678" fmla="*/ 6177690 w 6472351"/>
              <a:gd name="connsiteY2678" fmla="*/ 2195334 h 5537200"/>
              <a:gd name="connsiteX2679" fmla="*/ 6192591 w 6472351"/>
              <a:gd name="connsiteY2679" fmla="*/ 2195334 h 5537200"/>
              <a:gd name="connsiteX2680" fmla="*/ 6172923 w 6472351"/>
              <a:gd name="connsiteY2680" fmla="*/ 2219174 h 5537200"/>
              <a:gd name="connsiteX2681" fmla="*/ 6172923 w 6472351"/>
              <a:gd name="connsiteY2681" fmla="*/ 2200102 h 5537200"/>
              <a:gd name="connsiteX2682" fmla="*/ 6056103 w 6472351"/>
              <a:gd name="connsiteY2682" fmla="*/ 2229306 h 5537200"/>
              <a:gd name="connsiteX2683" fmla="*/ 6036435 w 6472351"/>
              <a:gd name="connsiteY2683" fmla="*/ 2238842 h 5537200"/>
              <a:gd name="connsiteX2684" fmla="*/ 6045972 w 6472351"/>
              <a:gd name="connsiteY2684" fmla="*/ 2257915 h 5537200"/>
              <a:gd name="connsiteX2685" fmla="*/ 5997098 w 6472351"/>
              <a:gd name="connsiteY2685" fmla="*/ 2296656 h 5537200"/>
              <a:gd name="connsiteX2686" fmla="*/ 6041203 w 6472351"/>
              <a:gd name="connsiteY2686" fmla="*/ 2282351 h 5537200"/>
              <a:gd name="connsiteX2687" fmla="*/ 5992331 w 6472351"/>
              <a:gd name="connsiteY2687" fmla="*/ 2316324 h 5537200"/>
              <a:gd name="connsiteX2688" fmla="*/ 6031071 w 6472351"/>
              <a:gd name="connsiteY2688" fmla="*/ 2306788 h 5537200"/>
              <a:gd name="connsiteX2689" fmla="*/ 6225969 w 6472351"/>
              <a:gd name="connsiteY2689" fmla="*/ 2263279 h 5537200"/>
              <a:gd name="connsiteX2690" fmla="*/ 6211067 w 6472351"/>
              <a:gd name="connsiteY2690" fmla="*/ 2287120 h 5537200"/>
              <a:gd name="connsiteX2691" fmla="*/ 6259941 w 6472351"/>
              <a:gd name="connsiteY2691" fmla="*/ 2272815 h 5537200"/>
              <a:gd name="connsiteX2692" fmla="*/ 6196167 w 6472351"/>
              <a:gd name="connsiteY2692" fmla="*/ 2334801 h 5537200"/>
              <a:gd name="connsiteX2693" fmla="*/ 6166963 w 6472351"/>
              <a:gd name="connsiteY2693" fmla="*/ 2349105 h 5537200"/>
              <a:gd name="connsiteX2694" fmla="*/ 6035243 w 6472351"/>
              <a:gd name="connsiteY2694" fmla="*/ 2411687 h 5537200"/>
              <a:gd name="connsiteX2695" fmla="*/ 6015575 w 6472351"/>
              <a:gd name="connsiteY2695" fmla="*/ 2425991 h 5537200"/>
              <a:gd name="connsiteX2696" fmla="*/ 5927961 w 6472351"/>
              <a:gd name="connsiteY2696" fmla="*/ 2474269 h 5537200"/>
              <a:gd name="connsiteX2697" fmla="*/ 5903524 w 6472351"/>
              <a:gd name="connsiteY2697" fmla="*/ 2474269 h 5537200"/>
              <a:gd name="connsiteX2698" fmla="*/ 5811143 w 6472351"/>
              <a:gd name="connsiteY2698" fmla="*/ 2541618 h 5537200"/>
              <a:gd name="connsiteX2699" fmla="*/ 5733064 w 6472351"/>
              <a:gd name="connsiteY2699" fmla="*/ 2536850 h 5537200"/>
              <a:gd name="connsiteX2700" fmla="*/ 5737833 w 6472351"/>
              <a:gd name="connsiteY2700" fmla="*/ 2599432 h 5537200"/>
              <a:gd name="connsiteX2701" fmla="*/ 5762269 w 6472351"/>
              <a:gd name="connsiteY2701" fmla="*/ 2613736 h 5537200"/>
              <a:gd name="connsiteX2702" fmla="*/ 5796241 w 6472351"/>
              <a:gd name="connsiteY2702" fmla="*/ 2599432 h 5537200"/>
              <a:gd name="connsiteX2703" fmla="*/ 5771805 w 6472351"/>
              <a:gd name="connsiteY2703" fmla="*/ 2633405 h 5537200"/>
              <a:gd name="connsiteX2704" fmla="*/ 5810546 w 6472351"/>
              <a:gd name="connsiteY2704" fmla="*/ 2657245 h 5537200"/>
              <a:gd name="connsiteX2705" fmla="*/ 5805779 w 6472351"/>
              <a:gd name="connsiteY2705" fmla="*/ 2681085 h 5537200"/>
              <a:gd name="connsiteX2706" fmla="*/ 5859419 w 6472351"/>
              <a:gd name="connsiteY2706" fmla="*/ 2662013 h 5537200"/>
              <a:gd name="connsiteX2707" fmla="*/ 5771805 w 6472351"/>
              <a:gd name="connsiteY2707" fmla="*/ 2739495 h 5537200"/>
              <a:gd name="connsiteX2708" fmla="*/ 5669290 w 6472351"/>
              <a:gd name="connsiteY2708" fmla="*/ 2773467 h 5537200"/>
              <a:gd name="connsiteX2709" fmla="*/ 5600749 w 6472351"/>
              <a:gd name="connsiteY2709" fmla="*/ 2826513 h 5537200"/>
              <a:gd name="connsiteX2710" fmla="*/ 5551875 w 6472351"/>
              <a:gd name="connsiteY2710" fmla="*/ 2870022 h 5537200"/>
              <a:gd name="connsiteX2711" fmla="*/ 5532207 w 6472351"/>
              <a:gd name="connsiteY2711" fmla="*/ 2874790 h 5537200"/>
              <a:gd name="connsiteX2712" fmla="*/ 5522671 w 6472351"/>
              <a:gd name="connsiteY2712" fmla="*/ 2927836 h 5537200"/>
              <a:gd name="connsiteX2713" fmla="*/ 5556644 w 6472351"/>
              <a:gd name="connsiteY2713" fmla="*/ 2927836 h 5537200"/>
              <a:gd name="connsiteX2714" fmla="*/ 5536975 w 6472351"/>
              <a:gd name="connsiteY2714" fmla="*/ 2957040 h 5537200"/>
              <a:gd name="connsiteX2715" fmla="*/ 5541743 w 6472351"/>
              <a:gd name="connsiteY2715" fmla="*/ 2971345 h 5537200"/>
              <a:gd name="connsiteX2716" fmla="*/ 5585849 w 6472351"/>
              <a:gd name="connsiteY2716" fmla="*/ 2952272 h 5537200"/>
              <a:gd name="connsiteX2717" fmla="*/ 5585849 w 6472351"/>
              <a:gd name="connsiteY2717" fmla="*/ 2995782 h 5537200"/>
              <a:gd name="connsiteX2718" fmla="*/ 5473798 w 6472351"/>
              <a:gd name="connsiteY2718" fmla="*/ 3073262 h 5537200"/>
              <a:gd name="connsiteX2719" fmla="*/ 5435057 w 6472351"/>
              <a:gd name="connsiteY2719" fmla="*/ 3039290 h 5537200"/>
              <a:gd name="connsiteX2720" fmla="*/ 5435057 w 6472351"/>
              <a:gd name="connsiteY2720" fmla="*/ 3068495 h 5537200"/>
              <a:gd name="connsiteX2721" fmla="*/ 5390952 w 6472351"/>
              <a:gd name="connsiteY2721" fmla="*/ 3102468 h 5537200"/>
              <a:gd name="connsiteX2722" fmla="*/ 5415388 w 6472351"/>
              <a:gd name="connsiteY2722" fmla="*/ 3112004 h 5537200"/>
              <a:gd name="connsiteX2723" fmla="*/ 5400488 w 6472351"/>
              <a:gd name="connsiteY2723" fmla="*/ 3150744 h 5537200"/>
              <a:gd name="connsiteX2724" fmla="*/ 5346847 w 6472351"/>
              <a:gd name="connsiteY2724" fmla="*/ 3179950 h 5537200"/>
              <a:gd name="connsiteX2725" fmla="*/ 5327178 w 6472351"/>
              <a:gd name="connsiteY2725" fmla="*/ 3223459 h 5537200"/>
              <a:gd name="connsiteX2726" fmla="*/ 5302741 w 6472351"/>
              <a:gd name="connsiteY2726" fmla="*/ 3223459 h 5537200"/>
              <a:gd name="connsiteX2727" fmla="*/ 5283074 w 6472351"/>
              <a:gd name="connsiteY2727" fmla="*/ 3160877 h 5537200"/>
              <a:gd name="connsiteX2728" fmla="*/ 5224664 w 6472351"/>
              <a:gd name="connsiteY2728" fmla="*/ 3209154 h 5537200"/>
              <a:gd name="connsiteX2729" fmla="*/ 5239564 w 6472351"/>
              <a:gd name="connsiteY2729" fmla="*/ 3238359 h 5537200"/>
              <a:gd name="connsiteX2730" fmla="*/ 5264001 w 6472351"/>
              <a:gd name="connsiteY2730" fmla="*/ 3233591 h 5537200"/>
              <a:gd name="connsiteX2731" fmla="*/ 5230028 w 6472351"/>
              <a:gd name="connsiteY2731" fmla="*/ 3281868 h 5537200"/>
              <a:gd name="connsiteX2732" fmla="*/ 5185922 w 6472351"/>
              <a:gd name="connsiteY2732" fmla="*/ 3300941 h 5537200"/>
              <a:gd name="connsiteX2733" fmla="*/ 5166254 w 6472351"/>
              <a:gd name="connsiteY2733" fmla="*/ 3281868 h 5537200"/>
              <a:gd name="connsiteX2734" fmla="*/ 5132282 w 6472351"/>
              <a:gd name="connsiteY2734" fmla="*/ 3325378 h 5537200"/>
              <a:gd name="connsiteX2735" fmla="*/ 5156718 w 6472351"/>
              <a:gd name="connsiteY2735" fmla="*/ 3325378 h 5537200"/>
              <a:gd name="connsiteX2736" fmla="*/ 5127514 w 6472351"/>
              <a:gd name="connsiteY2736" fmla="*/ 3359350 h 5537200"/>
              <a:gd name="connsiteX2737" fmla="*/ 5196055 w 6472351"/>
              <a:gd name="connsiteY2737" fmla="*/ 3345046 h 5537200"/>
              <a:gd name="connsiteX2738" fmla="*/ 5186519 w 6472351"/>
              <a:gd name="connsiteY2738" fmla="*/ 3364118 h 5537200"/>
              <a:gd name="connsiteX2739" fmla="*/ 5230625 w 6472351"/>
              <a:gd name="connsiteY2739" fmla="*/ 3330145 h 5537200"/>
              <a:gd name="connsiteX2740" fmla="*/ 5206188 w 6472351"/>
              <a:gd name="connsiteY2740" fmla="*/ 3387958 h 5537200"/>
              <a:gd name="connsiteX2741" fmla="*/ 5308702 w 6472351"/>
              <a:gd name="connsiteY2741" fmla="*/ 3358754 h 5537200"/>
              <a:gd name="connsiteX2742" fmla="*/ 5284265 w 6472351"/>
              <a:gd name="connsiteY2742" fmla="*/ 3397495 h 5537200"/>
              <a:gd name="connsiteX2743" fmla="*/ 5259829 w 6472351"/>
              <a:gd name="connsiteY2743" fmla="*/ 3392727 h 5537200"/>
              <a:gd name="connsiteX2744" fmla="*/ 5269365 w 6472351"/>
              <a:gd name="connsiteY2744" fmla="*/ 3411800 h 5537200"/>
              <a:gd name="connsiteX2745" fmla="*/ 5327775 w 6472351"/>
              <a:gd name="connsiteY2745" fmla="*/ 3281272 h 5537200"/>
              <a:gd name="connsiteX2746" fmla="*/ 5401083 w 6472351"/>
              <a:gd name="connsiteY2746" fmla="*/ 3271736 h 5537200"/>
              <a:gd name="connsiteX2747" fmla="*/ 5415985 w 6472351"/>
              <a:gd name="connsiteY2747" fmla="*/ 3232995 h 5537200"/>
              <a:gd name="connsiteX2748" fmla="*/ 5406447 w 6472351"/>
              <a:gd name="connsiteY2748" fmla="*/ 3209154 h 5537200"/>
              <a:gd name="connsiteX2749" fmla="*/ 5440421 w 6472351"/>
              <a:gd name="connsiteY2749" fmla="*/ 3194850 h 5537200"/>
              <a:gd name="connsiteX2750" fmla="*/ 5455321 w 6472351"/>
              <a:gd name="connsiteY2750" fmla="*/ 3247896 h 5537200"/>
              <a:gd name="connsiteX2751" fmla="*/ 5426117 w 6472351"/>
              <a:gd name="connsiteY2751" fmla="*/ 3291405 h 5537200"/>
              <a:gd name="connsiteX2752" fmla="*/ 5508962 w 6472351"/>
              <a:gd name="connsiteY2752" fmla="*/ 3243127 h 5537200"/>
              <a:gd name="connsiteX2753" fmla="*/ 5542936 w 6472351"/>
              <a:gd name="connsiteY2753" fmla="*/ 3233591 h 5537200"/>
              <a:gd name="connsiteX2754" fmla="*/ 5538167 w 6472351"/>
              <a:gd name="connsiteY2754" fmla="*/ 3224055 h 5537200"/>
              <a:gd name="connsiteX2755" fmla="*/ 5504195 w 6472351"/>
              <a:gd name="connsiteY2755" fmla="*/ 3233591 h 5537200"/>
              <a:gd name="connsiteX2756" fmla="*/ 5567372 w 6472351"/>
              <a:gd name="connsiteY2756" fmla="*/ 3161473 h 5537200"/>
              <a:gd name="connsiteX2757" fmla="*/ 5542936 w 6472351"/>
              <a:gd name="connsiteY2757" fmla="*/ 3166242 h 5537200"/>
              <a:gd name="connsiteX2758" fmla="*/ 5581677 w 6472351"/>
              <a:gd name="connsiteY2758" fmla="*/ 3132269 h 5537200"/>
              <a:gd name="connsiteX2759" fmla="*/ 5572141 w 6472351"/>
              <a:gd name="connsiteY2759" fmla="*/ 3156109 h 5537200"/>
              <a:gd name="connsiteX2760" fmla="*/ 5596577 w 6472351"/>
              <a:gd name="connsiteY2760" fmla="*/ 3126904 h 5537200"/>
              <a:gd name="connsiteX2761" fmla="*/ 5587041 w 6472351"/>
              <a:gd name="connsiteY2761" fmla="*/ 3150744 h 5537200"/>
              <a:gd name="connsiteX2762" fmla="*/ 5640682 w 6472351"/>
              <a:gd name="connsiteY2762" fmla="*/ 3179950 h 5537200"/>
              <a:gd name="connsiteX2763" fmla="*/ 5635913 w 6472351"/>
              <a:gd name="connsiteY2763" fmla="*/ 3136441 h 5537200"/>
              <a:gd name="connsiteX2764" fmla="*/ 5655582 w 6472351"/>
              <a:gd name="connsiteY2764" fmla="*/ 3165645 h 5537200"/>
              <a:gd name="connsiteX2765" fmla="*/ 5738428 w 6472351"/>
              <a:gd name="connsiteY2765" fmla="*/ 3107832 h 5537200"/>
              <a:gd name="connsiteX2766" fmla="*/ 5669887 w 6472351"/>
              <a:gd name="connsiteY2766" fmla="*/ 3175181 h 5537200"/>
              <a:gd name="connsiteX2767" fmla="*/ 5640682 w 6472351"/>
              <a:gd name="connsiteY2767" fmla="*/ 3204386 h 5537200"/>
              <a:gd name="connsiteX2768" fmla="*/ 5665119 w 6472351"/>
              <a:gd name="connsiteY2768" fmla="*/ 3247896 h 5537200"/>
              <a:gd name="connsiteX2769" fmla="*/ 5591808 w 6472351"/>
              <a:gd name="connsiteY2769" fmla="*/ 3330145 h 5537200"/>
              <a:gd name="connsiteX2770" fmla="*/ 5596577 w 6472351"/>
              <a:gd name="connsiteY2770" fmla="*/ 3359350 h 5537200"/>
              <a:gd name="connsiteX2771" fmla="*/ 5562603 w 6472351"/>
              <a:gd name="connsiteY2771" fmla="*/ 3402860 h 5537200"/>
              <a:gd name="connsiteX2772" fmla="*/ 5474990 w 6472351"/>
              <a:gd name="connsiteY2772" fmla="*/ 3455904 h 5537200"/>
              <a:gd name="connsiteX2773" fmla="*/ 5484526 w 6472351"/>
              <a:gd name="connsiteY2773" fmla="*/ 3470209 h 5537200"/>
              <a:gd name="connsiteX2774" fmla="*/ 5621013 w 6472351"/>
              <a:gd name="connsiteY2774" fmla="*/ 3392727 h 5537200"/>
              <a:gd name="connsiteX2775" fmla="*/ 5528631 w 6472351"/>
              <a:gd name="connsiteY2775" fmla="*/ 3489282 h 5537200"/>
              <a:gd name="connsiteX2776" fmla="*/ 5543531 w 6472351"/>
              <a:gd name="connsiteY2776" fmla="*/ 3523254 h 5537200"/>
              <a:gd name="connsiteX2777" fmla="*/ 5572736 w 6472351"/>
              <a:gd name="connsiteY2777" fmla="*/ 3513718 h 5537200"/>
              <a:gd name="connsiteX2778" fmla="*/ 5553067 w 6472351"/>
              <a:gd name="connsiteY2778" fmla="*/ 3523254 h 5537200"/>
              <a:gd name="connsiteX2779" fmla="*/ 5557836 w 6472351"/>
              <a:gd name="connsiteY2779" fmla="*/ 3552459 h 5537200"/>
              <a:gd name="connsiteX2780" fmla="*/ 5582272 w 6472351"/>
              <a:gd name="connsiteY2780" fmla="*/ 3571531 h 5537200"/>
              <a:gd name="connsiteX2781" fmla="*/ 5597173 w 6472351"/>
              <a:gd name="connsiteY2781" fmla="*/ 3566764 h 5537200"/>
              <a:gd name="connsiteX2782" fmla="*/ 5660351 w 6472351"/>
              <a:gd name="connsiteY2782" fmla="*/ 3547691 h 5537200"/>
              <a:gd name="connsiteX2783" fmla="*/ 5752733 w 6472351"/>
              <a:gd name="connsiteY2783" fmla="*/ 3480341 h 5537200"/>
              <a:gd name="connsiteX2784" fmla="*/ 5703859 w 6472351"/>
              <a:gd name="connsiteY2784" fmla="*/ 3489877 h 5537200"/>
              <a:gd name="connsiteX2785" fmla="*/ 5703859 w 6472351"/>
              <a:gd name="connsiteY2785" fmla="*/ 3412395 h 5537200"/>
              <a:gd name="connsiteX2786" fmla="*/ 5728297 w 6472351"/>
              <a:gd name="connsiteY2786" fmla="*/ 3407627 h 5537200"/>
              <a:gd name="connsiteX2787" fmla="*/ 5772401 w 6472351"/>
              <a:gd name="connsiteY2787" fmla="*/ 3349814 h 5537200"/>
              <a:gd name="connsiteX2788" fmla="*/ 5743197 w 6472351"/>
              <a:gd name="connsiteY2788" fmla="*/ 3398091 h 5537200"/>
              <a:gd name="connsiteX2789" fmla="*/ 5767633 w 6472351"/>
              <a:gd name="connsiteY2789" fmla="*/ 3407627 h 5537200"/>
              <a:gd name="connsiteX2790" fmla="*/ 5747965 w 6472351"/>
              <a:gd name="connsiteY2790" fmla="*/ 3465440 h 5537200"/>
              <a:gd name="connsiteX2791" fmla="*/ 5762865 w 6472351"/>
              <a:gd name="connsiteY2791" fmla="*/ 3474977 h 5537200"/>
              <a:gd name="connsiteX2792" fmla="*/ 5753328 w 6472351"/>
              <a:gd name="connsiteY2792" fmla="*/ 3494049 h 5537200"/>
              <a:gd name="connsiteX2793" fmla="*/ 5792069 w 6472351"/>
              <a:gd name="connsiteY2793" fmla="*/ 3489282 h 5537200"/>
              <a:gd name="connsiteX2794" fmla="*/ 5758097 w 6472351"/>
              <a:gd name="connsiteY2794" fmla="*/ 3532791 h 5537200"/>
              <a:gd name="connsiteX2795" fmla="*/ 5782533 w 6472351"/>
              <a:gd name="connsiteY2795" fmla="*/ 3547094 h 5537200"/>
              <a:gd name="connsiteX2796" fmla="*/ 5836175 w 6472351"/>
              <a:gd name="connsiteY2796" fmla="*/ 3537558 h 5537200"/>
              <a:gd name="connsiteX2797" fmla="*/ 5826638 w 6472351"/>
              <a:gd name="connsiteY2797" fmla="*/ 3556631 h 5537200"/>
              <a:gd name="connsiteX2798" fmla="*/ 5841539 w 6472351"/>
              <a:gd name="connsiteY2798" fmla="*/ 3570935 h 5537200"/>
              <a:gd name="connsiteX2799" fmla="*/ 6011998 w 6472351"/>
              <a:gd name="connsiteY2799" fmla="*/ 3488685 h 5537200"/>
              <a:gd name="connsiteX2800" fmla="*/ 5875511 w 6472351"/>
              <a:gd name="connsiteY2800" fmla="*/ 3590008 h 5537200"/>
              <a:gd name="connsiteX2801" fmla="*/ 5821871 w 6472351"/>
              <a:gd name="connsiteY2801" fmla="*/ 3623981 h 5537200"/>
              <a:gd name="connsiteX2802" fmla="*/ 5958358 w 6472351"/>
              <a:gd name="connsiteY2802" fmla="*/ 3566167 h 5537200"/>
              <a:gd name="connsiteX2803" fmla="*/ 5948821 w 6472351"/>
              <a:gd name="connsiteY2803" fmla="*/ 3609676 h 5537200"/>
              <a:gd name="connsiteX2804" fmla="*/ 5910081 w 6472351"/>
              <a:gd name="connsiteY2804" fmla="*/ 3595372 h 5537200"/>
              <a:gd name="connsiteX2805" fmla="*/ 5895181 w 6472351"/>
              <a:gd name="connsiteY2805" fmla="*/ 3634113 h 5537200"/>
              <a:gd name="connsiteX2806" fmla="*/ 5841539 w 6472351"/>
              <a:gd name="connsiteY2806" fmla="*/ 3663318 h 5537200"/>
              <a:gd name="connsiteX2807" fmla="*/ 5856439 w 6472351"/>
              <a:gd name="connsiteY2807" fmla="*/ 3687158 h 5537200"/>
              <a:gd name="connsiteX2808" fmla="*/ 5905312 w 6472351"/>
              <a:gd name="connsiteY2808" fmla="*/ 3648417 h 5537200"/>
              <a:gd name="connsiteX2809" fmla="*/ 5914849 w 6472351"/>
              <a:gd name="connsiteY2809" fmla="*/ 3629345 h 5537200"/>
              <a:gd name="connsiteX2810" fmla="*/ 5978027 w 6472351"/>
              <a:gd name="connsiteY2810" fmla="*/ 3600140 h 5537200"/>
              <a:gd name="connsiteX2811" fmla="*/ 5939285 w 6472351"/>
              <a:gd name="connsiteY2811" fmla="*/ 3634113 h 5537200"/>
              <a:gd name="connsiteX2812" fmla="*/ 5944053 w 6472351"/>
              <a:gd name="connsiteY2812" fmla="*/ 3657954 h 5537200"/>
              <a:gd name="connsiteX2813" fmla="*/ 5919617 w 6472351"/>
              <a:gd name="connsiteY2813" fmla="*/ 3672258 h 5537200"/>
              <a:gd name="connsiteX2814" fmla="*/ 5988158 w 6472351"/>
              <a:gd name="connsiteY2814" fmla="*/ 3648417 h 5537200"/>
              <a:gd name="connsiteX2815" fmla="*/ 5895776 w 6472351"/>
              <a:gd name="connsiteY2815" fmla="*/ 3706231 h 5537200"/>
              <a:gd name="connsiteX2816" fmla="*/ 5764057 w 6472351"/>
              <a:gd name="connsiteY2816" fmla="*/ 3788480 h 5537200"/>
              <a:gd name="connsiteX2817" fmla="*/ 5739620 w 6472351"/>
              <a:gd name="connsiteY2817" fmla="*/ 3764640 h 5537200"/>
              <a:gd name="connsiteX2818" fmla="*/ 5754521 w 6472351"/>
              <a:gd name="connsiteY2818" fmla="*/ 3740799 h 5537200"/>
              <a:gd name="connsiteX2819" fmla="*/ 5739620 w 6472351"/>
              <a:gd name="connsiteY2819" fmla="*/ 3721728 h 5537200"/>
              <a:gd name="connsiteX2820" fmla="*/ 5715184 w 6472351"/>
              <a:gd name="connsiteY2820" fmla="*/ 3731264 h 5537200"/>
              <a:gd name="connsiteX2821" fmla="*/ 5700283 w 6472351"/>
              <a:gd name="connsiteY2821" fmla="*/ 3765236 h 5537200"/>
              <a:gd name="connsiteX2822" fmla="*/ 5709820 w 6472351"/>
              <a:gd name="connsiteY2822" fmla="*/ 3784308 h 5537200"/>
              <a:gd name="connsiteX2823" fmla="*/ 5680615 w 6472351"/>
              <a:gd name="connsiteY2823" fmla="*/ 3846890 h 5537200"/>
              <a:gd name="connsiteX2824" fmla="*/ 5617437 w 6472351"/>
              <a:gd name="connsiteY2824" fmla="*/ 3876095 h 5537200"/>
              <a:gd name="connsiteX2825" fmla="*/ 5597769 w 6472351"/>
              <a:gd name="connsiteY2825" fmla="*/ 3866559 h 5537200"/>
              <a:gd name="connsiteX2826" fmla="*/ 5582869 w 6472351"/>
              <a:gd name="connsiteY2826" fmla="*/ 3895763 h 5537200"/>
              <a:gd name="connsiteX2827" fmla="*/ 5567967 w 6472351"/>
              <a:gd name="connsiteY2827" fmla="*/ 3881459 h 5537200"/>
              <a:gd name="connsiteX2828" fmla="*/ 5587637 w 6472351"/>
              <a:gd name="connsiteY2828" fmla="*/ 3920200 h 5537200"/>
              <a:gd name="connsiteX2829" fmla="*/ 5631741 w 6472351"/>
              <a:gd name="connsiteY2829" fmla="*/ 3896359 h 5537200"/>
              <a:gd name="connsiteX2830" fmla="*/ 5622205 w 6472351"/>
              <a:gd name="connsiteY2830" fmla="*/ 3920200 h 5537200"/>
              <a:gd name="connsiteX2831" fmla="*/ 5646643 w 6472351"/>
              <a:gd name="connsiteY2831" fmla="*/ 3924968 h 5537200"/>
              <a:gd name="connsiteX2832" fmla="*/ 5641874 w 6472351"/>
              <a:gd name="connsiteY2832" fmla="*/ 3948808 h 5537200"/>
              <a:gd name="connsiteX2833" fmla="*/ 5651410 w 6472351"/>
              <a:gd name="connsiteY2833" fmla="*/ 3967881 h 5537200"/>
              <a:gd name="connsiteX2834" fmla="*/ 5734256 w 6472351"/>
              <a:gd name="connsiteY2834" fmla="*/ 3933908 h 5537200"/>
              <a:gd name="connsiteX2835" fmla="*/ 5695515 w 6472351"/>
              <a:gd name="connsiteY2835" fmla="*/ 3963113 h 5537200"/>
              <a:gd name="connsiteX2836" fmla="*/ 5695515 w 6472351"/>
              <a:gd name="connsiteY2836" fmla="*/ 3992317 h 5537200"/>
              <a:gd name="connsiteX2837" fmla="*/ 5666310 w 6472351"/>
              <a:gd name="connsiteY2837" fmla="*/ 4021523 h 5537200"/>
              <a:gd name="connsiteX2838" fmla="*/ 5651410 w 6472351"/>
              <a:gd name="connsiteY2838" fmla="*/ 4011986 h 5537200"/>
              <a:gd name="connsiteX2839" fmla="*/ 5636510 w 6472351"/>
              <a:gd name="connsiteY2839" fmla="*/ 4021523 h 5537200"/>
              <a:gd name="connsiteX2840" fmla="*/ 5656179 w 6472351"/>
              <a:gd name="connsiteY2840" fmla="*/ 4045363 h 5537200"/>
              <a:gd name="connsiteX2841" fmla="*/ 5734256 w 6472351"/>
              <a:gd name="connsiteY2841" fmla="*/ 3992317 h 5537200"/>
              <a:gd name="connsiteX2842" fmla="*/ 5812333 w 6472351"/>
              <a:gd name="connsiteY2842" fmla="*/ 3978014 h 5537200"/>
              <a:gd name="connsiteX2843" fmla="*/ 5812333 w 6472351"/>
              <a:gd name="connsiteY2843" fmla="*/ 4001854 h 5537200"/>
              <a:gd name="connsiteX2844" fmla="*/ 5836771 w 6472351"/>
              <a:gd name="connsiteY2844" fmla="*/ 4006622 h 5537200"/>
              <a:gd name="connsiteX2845" fmla="*/ 5778361 w 6472351"/>
              <a:gd name="connsiteY2845" fmla="*/ 4040595 h 5537200"/>
              <a:gd name="connsiteX2846" fmla="*/ 5812333 w 6472351"/>
              <a:gd name="connsiteY2846" fmla="*/ 3997086 h 5537200"/>
              <a:gd name="connsiteX2847" fmla="*/ 5743792 w 6472351"/>
              <a:gd name="connsiteY2847" fmla="*/ 4054899 h 5537200"/>
              <a:gd name="connsiteX2848" fmla="*/ 5768229 w 6472351"/>
              <a:gd name="connsiteY2848" fmla="*/ 4035826 h 5537200"/>
              <a:gd name="connsiteX2849" fmla="*/ 5734256 w 6472351"/>
              <a:gd name="connsiteY2849" fmla="*/ 4079336 h 5537200"/>
              <a:gd name="connsiteX2850" fmla="*/ 5709820 w 6472351"/>
              <a:gd name="connsiteY2850" fmla="*/ 4069799 h 5537200"/>
              <a:gd name="connsiteX2851" fmla="*/ 5694919 w 6472351"/>
              <a:gd name="connsiteY2851" fmla="*/ 4088872 h 5537200"/>
              <a:gd name="connsiteX2852" fmla="*/ 5719356 w 6472351"/>
              <a:gd name="connsiteY2852" fmla="*/ 4112712 h 5537200"/>
              <a:gd name="connsiteX2853" fmla="*/ 5875511 w 6472351"/>
              <a:gd name="connsiteY2853" fmla="*/ 4011390 h 5537200"/>
              <a:gd name="connsiteX2854" fmla="*/ 5860611 w 6472351"/>
              <a:gd name="connsiteY2854" fmla="*/ 3987550 h 5537200"/>
              <a:gd name="connsiteX2855" fmla="*/ 5865379 w 6472351"/>
              <a:gd name="connsiteY2855" fmla="*/ 3973245 h 5537200"/>
              <a:gd name="connsiteX2856" fmla="*/ 5855843 w 6472351"/>
              <a:gd name="connsiteY2856" fmla="*/ 3973245 h 5537200"/>
              <a:gd name="connsiteX2857" fmla="*/ 5860611 w 6472351"/>
              <a:gd name="connsiteY2857" fmla="*/ 3939272 h 5537200"/>
              <a:gd name="connsiteX2858" fmla="*/ 5894584 w 6472351"/>
              <a:gd name="connsiteY2858" fmla="*/ 3924968 h 5537200"/>
              <a:gd name="connsiteX2859" fmla="*/ 5885048 w 6472351"/>
              <a:gd name="connsiteY2859" fmla="*/ 3901127 h 5537200"/>
              <a:gd name="connsiteX2860" fmla="*/ 5963127 w 6472351"/>
              <a:gd name="connsiteY2860" fmla="*/ 3882054 h 5537200"/>
              <a:gd name="connsiteX2861" fmla="*/ 5958358 w 6472351"/>
              <a:gd name="connsiteY2861" fmla="*/ 3896359 h 5537200"/>
              <a:gd name="connsiteX2862" fmla="*/ 6050739 w 6472351"/>
              <a:gd name="connsiteY2862" fmla="*/ 3838545 h 5537200"/>
              <a:gd name="connsiteX2863" fmla="*/ 6070408 w 6472351"/>
              <a:gd name="connsiteY2863" fmla="*/ 3852850 h 5537200"/>
              <a:gd name="connsiteX2864" fmla="*/ 6041203 w 6472351"/>
              <a:gd name="connsiteY2864" fmla="*/ 3886823 h 5537200"/>
              <a:gd name="connsiteX2865" fmla="*/ 6016767 w 6472351"/>
              <a:gd name="connsiteY2865" fmla="*/ 3882054 h 5537200"/>
              <a:gd name="connsiteX2866" fmla="*/ 6007231 w 6472351"/>
              <a:gd name="connsiteY2866" fmla="*/ 3916027 h 5537200"/>
              <a:gd name="connsiteX2867" fmla="*/ 5968491 w 6472351"/>
              <a:gd name="connsiteY2867" fmla="*/ 3935100 h 5537200"/>
              <a:gd name="connsiteX2868" fmla="*/ 5973258 w 6472351"/>
              <a:gd name="connsiteY2868" fmla="*/ 3964305 h 5537200"/>
              <a:gd name="connsiteX2869" fmla="*/ 5953589 w 6472351"/>
              <a:gd name="connsiteY2869" fmla="*/ 3998278 h 5537200"/>
              <a:gd name="connsiteX2870" fmla="*/ 5875511 w 6472351"/>
              <a:gd name="connsiteY2870" fmla="*/ 4051323 h 5537200"/>
              <a:gd name="connsiteX2871" fmla="*/ 5904717 w 6472351"/>
              <a:gd name="connsiteY2871" fmla="*/ 4046555 h 5537200"/>
              <a:gd name="connsiteX2872" fmla="*/ 5875511 w 6472351"/>
              <a:gd name="connsiteY2872" fmla="*/ 4099600 h 5537200"/>
              <a:gd name="connsiteX2873" fmla="*/ 5978027 w 6472351"/>
              <a:gd name="connsiteY2873" fmla="*/ 4056091 h 5537200"/>
              <a:gd name="connsiteX2874" fmla="*/ 5904717 w 6472351"/>
              <a:gd name="connsiteY2874" fmla="*/ 4128209 h 5537200"/>
              <a:gd name="connsiteX2875" fmla="*/ 5929153 w 6472351"/>
              <a:gd name="connsiteY2875" fmla="*/ 4123440 h 5537200"/>
              <a:gd name="connsiteX2876" fmla="*/ 5944053 w 6472351"/>
              <a:gd name="connsiteY2876" fmla="*/ 4137745 h 5537200"/>
              <a:gd name="connsiteX2877" fmla="*/ 6051335 w 6472351"/>
              <a:gd name="connsiteY2877" fmla="*/ 4099005 h 5537200"/>
              <a:gd name="connsiteX2878" fmla="*/ 6022132 w 6472351"/>
              <a:gd name="connsiteY2878" fmla="*/ 4152049 h 5537200"/>
              <a:gd name="connsiteX2879" fmla="*/ 6022132 w 6472351"/>
              <a:gd name="connsiteY2879" fmla="*/ 4137745 h 5537200"/>
              <a:gd name="connsiteX2880" fmla="*/ 5929749 w 6472351"/>
              <a:gd name="connsiteY2880" fmla="*/ 4215227 h 5537200"/>
              <a:gd name="connsiteX2881" fmla="*/ 5910081 w 6472351"/>
              <a:gd name="connsiteY2881" fmla="*/ 4229531 h 5537200"/>
              <a:gd name="connsiteX2882" fmla="*/ 5807566 w 6472351"/>
              <a:gd name="connsiteY2882" fmla="*/ 4258736 h 5537200"/>
              <a:gd name="connsiteX2883" fmla="*/ 5899949 w 6472351"/>
              <a:gd name="connsiteY2883" fmla="*/ 4132977 h 5537200"/>
              <a:gd name="connsiteX2884" fmla="*/ 5865975 w 6472351"/>
              <a:gd name="connsiteY2884" fmla="*/ 4123440 h 5537200"/>
              <a:gd name="connsiteX2885" fmla="*/ 5870743 w 6472351"/>
              <a:gd name="connsiteY2885" fmla="*/ 4094236 h 5537200"/>
              <a:gd name="connsiteX2886" fmla="*/ 5855843 w 6472351"/>
              <a:gd name="connsiteY2886" fmla="*/ 4103772 h 5537200"/>
              <a:gd name="connsiteX2887" fmla="*/ 5851075 w 6472351"/>
              <a:gd name="connsiteY2887" fmla="*/ 4084700 h 5537200"/>
              <a:gd name="connsiteX2888" fmla="*/ 5787897 w 6472351"/>
              <a:gd name="connsiteY2888" fmla="*/ 4142513 h 5537200"/>
              <a:gd name="connsiteX2889" fmla="*/ 5783129 w 6472351"/>
              <a:gd name="connsiteY2889" fmla="*/ 4123440 h 5537200"/>
              <a:gd name="connsiteX2890" fmla="*/ 5749156 w 6472351"/>
              <a:gd name="connsiteY2890" fmla="*/ 4147281 h 5537200"/>
              <a:gd name="connsiteX2891" fmla="*/ 5719951 w 6472351"/>
              <a:gd name="connsiteY2891" fmla="*/ 4152049 h 5537200"/>
              <a:gd name="connsiteX2892" fmla="*/ 5651410 w 6472351"/>
              <a:gd name="connsiteY2892" fmla="*/ 4209863 h 5537200"/>
              <a:gd name="connsiteX2893" fmla="*/ 5607305 w 6472351"/>
              <a:gd name="connsiteY2893" fmla="*/ 4214631 h 5537200"/>
              <a:gd name="connsiteX2894" fmla="*/ 5636510 w 6472351"/>
              <a:gd name="connsiteY2894" fmla="*/ 4185427 h 5537200"/>
              <a:gd name="connsiteX2895" fmla="*/ 5558431 w 6472351"/>
              <a:gd name="connsiteY2895" fmla="*/ 4214631 h 5537200"/>
              <a:gd name="connsiteX2896" fmla="*/ 5514326 w 6472351"/>
              <a:gd name="connsiteY2896" fmla="*/ 4286749 h 5537200"/>
              <a:gd name="connsiteX2897" fmla="*/ 5533995 w 6472351"/>
              <a:gd name="connsiteY2897" fmla="*/ 4248008 h 5537200"/>
              <a:gd name="connsiteX2898" fmla="*/ 5500021 w 6472351"/>
              <a:gd name="connsiteY2898" fmla="*/ 4233703 h 5537200"/>
              <a:gd name="connsiteX2899" fmla="*/ 5587637 w 6472351"/>
              <a:gd name="connsiteY2899" fmla="*/ 4171122 h 5537200"/>
              <a:gd name="connsiteX2900" fmla="*/ 5587637 w 6472351"/>
              <a:gd name="connsiteY2900" fmla="*/ 4118076 h 5537200"/>
              <a:gd name="connsiteX2901" fmla="*/ 5597173 w 6472351"/>
              <a:gd name="connsiteY2901" fmla="*/ 4137149 h 5537200"/>
              <a:gd name="connsiteX2902" fmla="*/ 5616841 w 6472351"/>
              <a:gd name="connsiteY2902" fmla="*/ 4132381 h 5537200"/>
              <a:gd name="connsiteX2903" fmla="*/ 5601941 w 6472351"/>
              <a:gd name="connsiteY2903" fmla="*/ 4093640 h 5537200"/>
              <a:gd name="connsiteX2904" fmla="*/ 5631145 w 6472351"/>
              <a:gd name="connsiteY2904" fmla="*/ 4069799 h 5537200"/>
              <a:gd name="connsiteX2905" fmla="*/ 5631145 w 6472351"/>
              <a:gd name="connsiteY2905" fmla="*/ 4045959 h 5537200"/>
              <a:gd name="connsiteX2906" fmla="*/ 5548300 w 6472351"/>
              <a:gd name="connsiteY2906" fmla="*/ 4113308 h 5537200"/>
              <a:gd name="connsiteX2907" fmla="*/ 5538763 w 6472351"/>
              <a:gd name="connsiteY2907" fmla="*/ 4103772 h 5537200"/>
              <a:gd name="connsiteX2908" fmla="*/ 5514326 w 6472351"/>
              <a:gd name="connsiteY2908" fmla="*/ 4113308 h 5537200"/>
              <a:gd name="connsiteX2909" fmla="*/ 5533995 w 6472351"/>
              <a:gd name="connsiteY2909" fmla="*/ 4079336 h 5537200"/>
              <a:gd name="connsiteX2910" fmla="*/ 5500021 w 6472351"/>
              <a:gd name="connsiteY2910" fmla="*/ 4065032 h 5537200"/>
              <a:gd name="connsiteX2911" fmla="*/ 5538763 w 6472351"/>
              <a:gd name="connsiteY2911" fmla="*/ 4050727 h 5537200"/>
              <a:gd name="connsiteX2912" fmla="*/ 5543531 w 6472351"/>
              <a:gd name="connsiteY2912" fmla="*/ 4055496 h 5537200"/>
              <a:gd name="connsiteX2913" fmla="*/ 5563200 w 6472351"/>
              <a:gd name="connsiteY2913" fmla="*/ 4016754 h 5537200"/>
              <a:gd name="connsiteX2914" fmla="*/ 5597173 w 6472351"/>
              <a:gd name="connsiteY2914" fmla="*/ 4016754 h 5537200"/>
              <a:gd name="connsiteX2915" fmla="*/ 5612073 w 6472351"/>
              <a:gd name="connsiteY2915" fmla="*/ 3992914 h 5537200"/>
              <a:gd name="connsiteX2916" fmla="*/ 5592405 w 6472351"/>
              <a:gd name="connsiteY2916" fmla="*/ 3958941 h 5537200"/>
              <a:gd name="connsiteX2917" fmla="*/ 5601941 w 6472351"/>
              <a:gd name="connsiteY2917" fmla="*/ 3924968 h 5537200"/>
              <a:gd name="connsiteX2918" fmla="*/ 5563200 w 6472351"/>
              <a:gd name="connsiteY2918" fmla="*/ 3939272 h 5537200"/>
              <a:gd name="connsiteX2919" fmla="*/ 5572736 w 6472351"/>
              <a:gd name="connsiteY2919" fmla="*/ 3920200 h 5537200"/>
              <a:gd name="connsiteX2920" fmla="*/ 5514326 w 6472351"/>
              <a:gd name="connsiteY2920" fmla="*/ 3929736 h 5537200"/>
              <a:gd name="connsiteX2921" fmla="*/ 5529227 w 6472351"/>
              <a:gd name="connsiteY2921" fmla="*/ 3900532 h 5537200"/>
              <a:gd name="connsiteX2922" fmla="*/ 5495254 w 6472351"/>
              <a:gd name="connsiteY2922" fmla="*/ 3866559 h 5537200"/>
              <a:gd name="connsiteX2923" fmla="*/ 5436844 w 6472351"/>
              <a:gd name="connsiteY2923" fmla="*/ 3924372 h 5537200"/>
              <a:gd name="connsiteX2924" fmla="*/ 5407639 w 6472351"/>
              <a:gd name="connsiteY2924" fmla="*/ 3910068 h 5537200"/>
              <a:gd name="connsiteX2925" fmla="*/ 5446381 w 6472351"/>
              <a:gd name="connsiteY2925" fmla="*/ 3933908 h 5537200"/>
              <a:gd name="connsiteX2926" fmla="*/ 5383204 w 6472351"/>
              <a:gd name="connsiteY2926" fmla="*/ 3991722 h 5537200"/>
              <a:gd name="connsiteX2927" fmla="*/ 5349231 w 6472351"/>
              <a:gd name="connsiteY2927" fmla="*/ 3952981 h 5537200"/>
              <a:gd name="connsiteX2928" fmla="*/ 5334331 w 6472351"/>
              <a:gd name="connsiteY2928" fmla="*/ 3982186 h 5537200"/>
              <a:gd name="connsiteX2929" fmla="*/ 5319430 w 6472351"/>
              <a:gd name="connsiteY2929" fmla="*/ 3972650 h 5537200"/>
              <a:gd name="connsiteX2930" fmla="*/ 5328966 w 6472351"/>
              <a:gd name="connsiteY2930" fmla="*/ 3948808 h 5537200"/>
              <a:gd name="connsiteX2931" fmla="*/ 5324199 w 6472351"/>
              <a:gd name="connsiteY2931" fmla="*/ 3939272 h 5537200"/>
              <a:gd name="connsiteX2932" fmla="*/ 5294994 w 6472351"/>
              <a:gd name="connsiteY2932" fmla="*/ 3978014 h 5537200"/>
              <a:gd name="connsiteX2933" fmla="*/ 5261021 w 6472351"/>
              <a:gd name="connsiteY2933" fmla="*/ 4021523 h 5537200"/>
              <a:gd name="connsiteX2934" fmla="*/ 5261021 w 6472351"/>
              <a:gd name="connsiteY2934" fmla="*/ 3997682 h 5537200"/>
              <a:gd name="connsiteX2935" fmla="*/ 5251484 w 6472351"/>
              <a:gd name="connsiteY2935" fmla="*/ 4011986 h 5537200"/>
              <a:gd name="connsiteX2936" fmla="*/ 5256253 w 6472351"/>
              <a:gd name="connsiteY2936" fmla="*/ 3978014 h 5537200"/>
              <a:gd name="connsiteX2937" fmla="*/ 5168638 w 6472351"/>
              <a:gd name="connsiteY2937" fmla="*/ 3992317 h 5537200"/>
              <a:gd name="connsiteX2938" fmla="*/ 5183539 w 6472351"/>
              <a:gd name="connsiteY2938" fmla="*/ 4026290 h 5537200"/>
              <a:gd name="connsiteX2939" fmla="*/ 5203208 w 6472351"/>
              <a:gd name="connsiteY2939" fmla="*/ 4007218 h 5537200"/>
              <a:gd name="connsiteX2940" fmla="*/ 5232412 w 6472351"/>
              <a:gd name="connsiteY2940" fmla="*/ 4021523 h 5537200"/>
              <a:gd name="connsiteX2941" fmla="*/ 5198439 w 6472351"/>
              <a:gd name="connsiteY2941" fmla="*/ 4088872 h 5537200"/>
              <a:gd name="connsiteX2942" fmla="*/ 5227644 w 6472351"/>
              <a:gd name="connsiteY2942" fmla="*/ 4054899 h 5537200"/>
              <a:gd name="connsiteX2943" fmla="*/ 5256849 w 6472351"/>
              <a:gd name="connsiteY2943" fmla="*/ 4054899 h 5537200"/>
              <a:gd name="connsiteX2944" fmla="*/ 5252081 w 6472351"/>
              <a:gd name="connsiteY2944" fmla="*/ 4088872 h 5537200"/>
              <a:gd name="connsiteX2945" fmla="*/ 5106057 w 6472351"/>
              <a:gd name="connsiteY2945" fmla="*/ 4156221 h 5537200"/>
              <a:gd name="connsiteX2946" fmla="*/ 5110825 w 6472351"/>
              <a:gd name="connsiteY2946" fmla="*/ 4175294 h 5537200"/>
              <a:gd name="connsiteX2947" fmla="*/ 5066720 w 6472351"/>
              <a:gd name="connsiteY2947" fmla="*/ 4189599 h 5537200"/>
              <a:gd name="connsiteX2948" fmla="*/ 5066720 w 6472351"/>
              <a:gd name="connsiteY2948" fmla="*/ 4228339 h 5537200"/>
              <a:gd name="connsiteX2949" fmla="*/ 5061952 w 6472351"/>
              <a:gd name="connsiteY2949" fmla="*/ 4204499 h 5537200"/>
              <a:gd name="connsiteX2950" fmla="*/ 5047051 w 6472351"/>
              <a:gd name="connsiteY2950" fmla="*/ 4209267 h 5537200"/>
              <a:gd name="connsiteX2951" fmla="*/ 5051819 w 6472351"/>
              <a:gd name="connsiteY2951" fmla="*/ 4271848 h 5537200"/>
              <a:gd name="connsiteX2952" fmla="*/ 5110229 w 6472351"/>
              <a:gd name="connsiteY2952" fmla="*/ 4214035 h 5537200"/>
              <a:gd name="connsiteX2953" fmla="*/ 5076256 w 6472351"/>
              <a:gd name="connsiteY2953" fmla="*/ 4271848 h 5537200"/>
              <a:gd name="connsiteX2954" fmla="*/ 5095925 w 6472351"/>
              <a:gd name="connsiteY2954" fmla="*/ 4276617 h 5537200"/>
              <a:gd name="connsiteX2955" fmla="*/ 5105461 w 6472351"/>
              <a:gd name="connsiteY2955" fmla="*/ 4324894 h 5537200"/>
              <a:gd name="connsiteX2956" fmla="*/ 5149566 w 6472351"/>
              <a:gd name="connsiteY2956" fmla="*/ 4305821 h 5537200"/>
              <a:gd name="connsiteX2957" fmla="*/ 5154334 w 6472351"/>
              <a:gd name="connsiteY2957" fmla="*/ 4329662 h 5537200"/>
              <a:gd name="connsiteX2958" fmla="*/ 5115593 w 6472351"/>
              <a:gd name="connsiteY2958" fmla="*/ 4334430 h 5537200"/>
              <a:gd name="connsiteX2959" fmla="*/ 5125129 w 6472351"/>
              <a:gd name="connsiteY2959" fmla="*/ 4353503 h 5537200"/>
              <a:gd name="connsiteX2960" fmla="*/ 5081025 w 6472351"/>
              <a:gd name="connsiteY2960" fmla="*/ 4348735 h 5537200"/>
              <a:gd name="connsiteX2961" fmla="*/ 5095925 w 6472351"/>
              <a:gd name="connsiteY2961" fmla="*/ 4319530 h 5537200"/>
              <a:gd name="connsiteX2962" fmla="*/ 5081025 w 6472351"/>
              <a:gd name="connsiteY2962" fmla="*/ 4309993 h 5537200"/>
              <a:gd name="connsiteX2963" fmla="*/ 5071489 w 6472351"/>
              <a:gd name="connsiteY2963" fmla="*/ 4333834 h 5537200"/>
              <a:gd name="connsiteX2964" fmla="*/ 5071489 w 6472351"/>
              <a:gd name="connsiteY2964" fmla="*/ 4299862 h 5537200"/>
              <a:gd name="connsiteX2965" fmla="*/ 5047051 w 6472351"/>
              <a:gd name="connsiteY2965" fmla="*/ 4309398 h 5537200"/>
              <a:gd name="connsiteX2966" fmla="*/ 5013079 w 6472351"/>
              <a:gd name="connsiteY2966" fmla="*/ 4285557 h 5537200"/>
              <a:gd name="connsiteX2967" fmla="*/ 5032747 w 6472351"/>
              <a:gd name="connsiteY2967" fmla="*/ 4271253 h 5537200"/>
              <a:gd name="connsiteX2968" fmla="*/ 5013079 w 6472351"/>
              <a:gd name="connsiteY2968" fmla="*/ 4242048 h 5537200"/>
              <a:gd name="connsiteX2969" fmla="*/ 5027979 w 6472351"/>
              <a:gd name="connsiteY2969" fmla="*/ 4232511 h 5537200"/>
              <a:gd name="connsiteX2970" fmla="*/ 5013079 w 6472351"/>
              <a:gd name="connsiteY2970" fmla="*/ 4193771 h 5537200"/>
              <a:gd name="connsiteX2971" fmla="*/ 5047051 w 6472351"/>
              <a:gd name="connsiteY2971" fmla="*/ 4150262 h 5537200"/>
              <a:gd name="connsiteX2972" fmla="*/ 4930233 w 6472351"/>
              <a:gd name="connsiteY2972" fmla="*/ 4227744 h 5537200"/>
              <a:gd name="connsiteX2973" fmla="*/ 4939769 w 6472351"/>
              <a:gd name="connsiteY2973" fmla="*/ 4276021 h 5537200"/>
              <a:gd name="connsiteX2974" fmla="*/ 4930233 w 6472351"/>
              <a:gd name="connsiteY2974" fmla="*/ 4305226 h 5537200"/>
              <a:gd name="connsiteX2975" fmla="*/ 4881360 w 6472351"/>
              <a:gd name="connsiteY2975" fmla="*/ 4334430 h 5537200"/>
              <a:gd name="connsiteX2976" fmla="*/ 4920100 w 6472351"/>
              <a:gd name="connsiteY2976" fmla="*/ 4353503 h 5537200"/>
              <a:gd name="connsiteX2977" fmla="*/ 4875995 w 6472351"/>
              <a:gd name="connsiteY2977" fmla="*/ 4401779 h 5537200"/>
              <a:gd name="connsiteX2978" fmla="*/ 4885532 w 6472351"/>
              <a:gd name="connsiteY2978" fmla="*/ 4367807 h 5537200"/>
              <a:gd name="connsiteX2979" fmla="*/ 4861095 w 6472351"/>
              <a:gd name="connsiteY2979" fmla="*/ 4363039 h 5537200"/>
              <a:gd name="connsiteX2980" fmla="*/ 4880763 w 6472351"/>
              <a:gd name="connsiteY2980" fmla="*/ 4348735 h 5537200"/>
              <a:gd name="connsiteX2981" fmla="*/ 4822354 w 6472351"/>
              <a:gd name="connsiteY2981" fmla="*/ 4348735 h 5537200"/>
              <a:gd name="connsiteX2982" fmla="*/ 4831890 w 6472351"/>
              <a:gd name="connsiteY2982" fmla="*/ 4334430 h 5537200"/>
              <a:gd name="connsiteX2983" fmla="*/ 4797917 w 6472351"/>
              <a:gd name="connsiteY2983" fmla="*/ 4315357 h 5537200"/>
              <a:gd name="connsiteX2984" fmla="*/ 4744276 w 6472351"/>
              <a:gd name="connsiteY2984" fmla="*/ 4435752 h 5537200"/>
              <a:gd name="connsiteX2985" fmla="*/ 4710303 w 6472351"/>
              <a:gd name="connsiteY2985" fmla="*/ 4430985 h 5537200"/>
              <a:gd name="connsiteX2986" fmla="*/ 4666199 w 6472351"/>
              <a:gd name="connsiteY2986" fmla="*/ 4454825 h 5537200"/>
              <a:gd name="connsiteX2987" fmla="*/ 4670966 w 6472351"/>
              <a:gd name="connsiteY2987" fmla="*/ 4484030 h 5537200"/>
              <a:gd name="connsiteX2988" fmla="*/ 4607789 w 6472351"/>
              <a:gd name="connsiteY2988" fmla="*/ 4474494 h 5537200"/>
              <a:gd name="connsiteX2989" fmla="*/ 4529711 w 6472351"/>
              <a:gd name="connsiteY2989" fmla="*/ 4527539 h 5537200"/>
              <a:gd name="connsiteX2990" fmla="*/ 4476070 w 6472351"/>
              <a:gd name="connsiteY2990" fmla="*/ 4561512 h 5537200"/>
              <a:gd name="connsiteX2991" fmla="*/ 4485606 w 6472351"/>
              <a:gd name="connsiteY2991" fmla="*/ 4547207 h 5537200"/>
              <a:gd name="connsiteX2992" fmla="*/ 4465937 w 6472351"/>
              <a:gd name="connsiteY2992" fmla="*/ 4532903 h 5537200"/>
              <a:gd name="connsiteX2993" fmla="*/ 4451037 w 6472351"/>
              <a:gd name="connsiteY2993" fmla="*/ 4576412 h 5537200"/>
              <a:gd name="connsiteX2994" fmla="*/ 4436136 w 6472351"/>
              <a:gd name="connsiteY2994" fmla="*/ 4581180 h 5537200"/>
              <a:gd name="connsiteX2995" fmla="*/ 4445673 w 6472351"/>
              <a:gd name="connsiteY2995" fmla="*/ 4566876 h 5537200"/>
              <a:gd name="connsiteX2996" fmla="*/ 4416469 w 6472351"/>
              <a:gd name="connsiteY2996" fmla="*/ 4557340 h 5537200"/>
              <a:gd name="connsiteX2997" fmla="*/ 4416469 w 6472351"/>
              <a:gd name="connsiteY2997" fmla="*/ 4576412 h 5537200"/>
              <a:gd name="connsiteX2998" fmla="*/ 4338390 w 6472351"/>
              <a:gd name="connsiteY2998" fmla="*/ 4619921 h 5537200"/>
              <a:gd name="connsiteX2999" fmla="*/ 4323490 w 6472351"/>
              <a:gd name="connsiteY2999" fmla="*/ 4600849 h 5537200"/>
              <a:gd name="connsiteX3000" fmla="*/ 4220975 w 6472351"/>
              <a:gd name="connsiteY3000" fmla="*/ 4649126 h 5537200"/>
              <a:gd name="connsiteX3001" fmla="*/ 4235876 w 6472351"/>
              <a:gd name="connsiteY3001" fmla="*/ 4634822 h 5537200"/>
              <a:gd name="connsiteX3002" fmla="*/ 4191770 w 6472351"/>
              <a:gd name="connsiteY3002" fmla="*/ 4664026 h 5537200"/>
              <a:gd name="connsiteX3003" fmla="*/ 4128593 w 6472351"/>
              <a:gd name="connsiteY3003" fmla="*/ 4683099 h 5537200"/>
              <a:gd name="connsiteX3004" fmla="*/ 4104157 w 6472351"/>
              <a:gd name="connsiteY3004" fmla="*/ 4687867 h 5537200"/>
              <a:gd name="connsiteX3005" fmla="*/ 3962901 w 6472351"/>
              <a:gd name="connsiteY3005" fmla="*/ 4755216 h 5537200"/>
              <a:gd name="connsiteX3006" fmla="*/ 3958132 w 6472351"/>
              <a:gd name="connsiteY3006" fmla="*/ 4798726 h 5537200"/>
              <a:gd name="connsiteX3007" fmla="*/ 4002238 w 6472351"/>
              <a:gd name="connsiteY3007" fmla="*/ 4779653 h 5537200"/>
              <a:gd name="connsiteX3008" fmla="*/ 3924160 w 6472351"/>
              <a:gd name="connsiteY3008" fmla="*/ 4813626 h 5537200"/>
              <a:gd name="connsiteX3009" fmla="*/ 3909259 w 6472351"/>
              <a:gd name="connsiteY3009" fmla="*/ 4784422 h 5537200"/>
              <a:gd name="connsiteX3010" fmla="*/ 3831181 w 6472351"/>
              <a:gd name="connsiteY3010" fmla="*/ 4837466 h 5537200"/>
              <a:gd name="connsiteX3011" fmla="*/ 3835949 w 6472351"/>
              <a:gd name="connsiteY3011" fmla="*/ 4813626 h 5537200"/>
              <a:gd name="connsiteX3012" fmla="*/ 3782308 w 6472351"/>
              <a:gd name="connsiteY3012" fmla="*/ 4861903 h 5537200"/>
              <a:gd name="connsiteX3013" fmla="*/ 3719131 w 6472351"/>
              <a:gd name="connsiteY3013" fmla="*/ 4838063 h 5537200"/>
              <a:gd name="connsiteX3014" fmla="*/ 3587412 w 6472351"/>
              <a:gd name="connsiteY3014" fmla="*/ 4895876 h 5537200"/>
              <a:gd name="connsiteX3015" fmla="*/ 3636285 w 6472351"/>
              <a:gd name="connsiteY3015" fmla="*/ 4910180 h 5537200"/>
              <a:gd name="connsiteX3016" fmla="*/ 3689926 w 6472351"/>
              <a:gd name="connsiteY3016" fmla="*/ 4876208 h 5537200"/>
              <a:gd name="connsiteX3017" fmla="*/ 3689926 w 6472351"/>
              <a:gd name="connsiteY3017" fmla="*/ 4895280 h 5537200"/>
              <a:gd name="connsiteX3018" fmla="*/ 3592180 w 6472351"/>
              <a:gd name="connsiteY3018" fmla="*/ 4938789 h 5537200"/>
              <a:gd name="connsiteX3019" fmla="*/ 3592180 w 6472351"/>
              <a:gd name="connsiteY3019" fmla="*/ 4957862 h 5537200"/>
              <a:gd name="connsiteX3020" fmla="*/ 3621385 w 6472351"/>
              <a:gd name="connsiteY3020" fmla="*/ 4934021 h 5537200"/>
              <a:gd name="connsiteX3021" fmla="*/ 3650589 w 6472351"/>
              <a:gd name="connsiteY3021" fmla="*/ 4943557 h 5537200"/>
              <a:gd name="connsiteX3022" fmla="*/ 3903895 w 6472351"/>
              <a:gd name="connsiteY3022" fmla="*/ 4827930 h 5537200"/>
              <a:gd name="connsiteX3023" fmla="*/ 3923564 w 6472351"/>
              <a:gd name="connsiteY3023" fmla="*/ 4837466 h 5537200"/>
              <a:gd name="connsiteX3024" fmla="*/ 4006410 w 6472351"/>
              <a:gd name="connsiteY3024" fmla="*/ 4798726 h 5537200"/>
              <a:gd name="connsiteX3025" fmla="*/ 3889591 w 6472351"/>
              <a:gd name="connsiteY3025" fmla="*/ 4861307 h 5537200"/>
              <a:gd name="connsiteX3026" fmla="*/ 3914028 w 6472351"/>
              <a:gd name="connsiteY3026" fmla="*/ 4928657 h 5537200"/>
              <a:gd name="connsiteX3027" fmla="*/ 3962901 w 6472351"/>
              <a:gd name="connsiteY3027" fmla="*/ 4904817 h 5537200"/>
              <a:gd name="connsiteX3028" fmla="*/ 3972437 w 6472351"/>
              <a:gd name="connsiteY3028" fmla="*/ 4919120 h 5537200"/>
              <a:gd name="connsiteX3029" fmla="*/ 3914028 w 6472351"/>
              <a:gd name="connsiteY3029" fmla="*/ 4962629 h 5537200"/>
              <a:gd name="connsiteX3030" fmla="*/ 3914028 w 6472351"/>
              <a:gd name="connsiteY3030" fmla="*/ 4996602 h 5537200"/>
              <a:gd name="connsiteX3031" fmla="*/ 3996874 w 6472351"/>
              <a:gd name="connsiteY3031" fmla="*/ 5006139 h 5537200"/>
              <a:gd name="connsiteX3032" fmla="*/ 3943232 w 6472351"/>
              <a:gd name="connsiteY3032" fmla="*/ 5029980 h 5537200"/>
              <a:gd name="connsiteX3033" fmla="*/ 3845485 w 6472351"/>
              <a:gd name="connsiteY3033" fmla="*/ 5087793 h 5537200"/>
              <a:gd name="connsiteX3034" fmla="*/ 3801381 w 6472351"/>
              <a:gd name="connsiteY3034" fmla="*/ 5092561 h 5537200"/>
              <a:gd name="connsiteX3035" fmla="*/ 3810918 w 6472351"/>
              <a:gd name="connsiteY3035" fmla="*/ 5020443 h 5537200"/>
              <a:gd name="connsiteX3036" fmla="*/ 3459865 w 6472351"/>
              <a:gd name="connsiteY3036" fmla="*/ 5136070 h 5537200"/>
              <a:gd name="connsiteX3037" fmla="*/ 3406223 w 6472351"/>
              <a:gd name="connsiteY3037" fmla="*/ 5189115 h 5537200"/>
              <a:gd name="connsiteX3038" fmla="*/ 3421124 w 6472351"/>
              <a:gd name="connsiteY3038" fmla="*/ 5203420 h 5537200"/>
              <a:gd name="connsiteX3039" fmla="*/ 3425892 w 6472351"/>
              <a:gd name="connsiteY3039" fmla="*/ 5203420 h 5537200"/>
              <a:gd name="connsiteX3040" fmla="*/ 3421124 w 6472351"/>
              <a:gd name="connsiteY3040" fmla="*/ 5212956 h 5537200"/>
              <a:gd name="connsiteX3041" fmla="*/ 3357947 w 6472351"/>
              <a:gd name="connsiteY3041" fmla="*/ 5242160 h 5537200"/>
              <a:gd name="connsiteX3042" fmla="*/ 3348410 w 6472351"/>
              <a:gd name="connsiteY3042" fmla="*/ 5276133 h 5537200"/>
              <a:gd name="connsiteX3043" fmla="*/ 3319205 w 6472351"/>
              <a:gd name="connsiteY3043" fmla="*/ 5276133 h 5537200"/>
              <a:gd name="connsiteX3044" fmla="*/ 3319205 w 6472351"/>
              <a:gd name="connsiteY3044" fmla="*/ 5257061 h 5537200"/>
              <a:gd name="connsiteX3045" fmla="*/ 3129077 w 6472351"/>
              <a:gd name="connsiteY3045" fmla="*/ 5291034 h 5537200"/>
              <a:gd name="connsiteX3046" fmla="*/ 3216691 w 6472351"/>
              <a:gd name="connsiteY3046" fmla="*/ 5257061 h 5537200"/>
              <a:gd name="connsiteX3047" fmla="*/ 3207154 w 6472351"/>
              <a:gd name="connsiteY3047" fmla="*/ 5247525 h 5537200"/>
              <a:gd name="connsiteX3048" fmla="*/ 3285232 w 6472351"/>
              <a:gd name="connsiteY3048" fmla="*/ 5208784 h 5537200"/>
              <a:gd name="connsiteX3049" fmla="*/ 3148745 w 6472351"/>
              <a:gd name="connsiteY3049" fmla="*/ 5242757 h 5537200"/>
              <a:gd name="connsiteX3050" fmla="*/ 3412184 w 6472351"/>
              <a:gd name="connsiteY3050" fmla="*/ 5141433 h 5537200"/>
              <a:gd name="connsiteX3051" fmla="*/ 3427084 w 6472351"/>
              <a:gd name="connsiteY3051" fmla="*/ 5146202 h 5537200"/>
              <a:gd name="connsiteX3052" fmla="*/ 3792441 w 6472351"/>
              <a:gd name="connsiteY3052" fmla="*/ 4982299 h 5537200"/>
              <a:gd name="connsiteX3053" fmla="*/ 3904491 w 6472351"/>
              <a:gd name="connsiteY3053" fmla="*/ 4910180 h 5537200"/>
              <a:gd name="connsiteX3054" fmla="*/ 3889591 w 6472351"/>
              <a:gd name="connsiteY3054" fmla="*/ 4886339 h 5537200"/>
              <a:gd name="connsiteX3055" fmla="*/ 3821049 w 6472351"/>
              <a:gd name="connsiteY3055" fmla="*/ 4891108 h 5537200"/>
              <a:gd name="connsiteX3056" fmla="*/ 3621385 w 6472351"/>
              <a:gd name="connsiteY3056" fmla="*/ 4987662 h 5537200"/>
              <a:gd name="connsiteX3057" fmla="*/ 3621385 w 6472351"/>
              <a:gd name="connsiteY3057" fmla="*/ 4973358 h 5537200"/>
              <a:gd name="connsiteX3058" fmla="*/ 3587412 w 6472351"/>
              <a:gd name="connsiteY3058" fmla="*/ 4973358 h 5537200"/>
              <a:gd name="connsiteX3059" fmla="*/ 3587412 w 6472351"/>
              <a:gd name="connsiteY3059" fmla="*/ 4939385 h 5537200"/>
              <a:gd name="connsiteX3060" fmla="*/ 3484897 w 6472351"/>
              <a:gd name="connsiteY3060" fmla="*/ 4973358 h 5537200"/>
              <a:gd name="connsiteX3061" fmla="*/ 3465229 w 6472351"/>
              <a:gd name="connsiteY3061" fmla="*/ 5002563 h 5537200"/>
              <a:gd name="connsiteX3062" fmla="*/ 3279868 w 6472351"/>
              <a:gd name="connsiteY3062" fmla="*/ 5080045 h 5537200"/>
              <a:gd name="connsiteX3063" fmla="*/ 3421124 w 6472351"/>
              <a:gd name="connsiteY3063" fmla="*/ 5075276 h 5537200"/>
              <a:gd name="connsiteX3064" fmla="*/ 3357947 w 6472351"/>
              <a:gd name="connsiteY3064" fmla="*/ 5099117 h 5537200"/>
              <a:gd name="connsiteX3065" fmla="*/ 3172585 w 6472351"/>
              <a:gd name="connsiteY3065" fmla="*/ 5171234 h 5537200"/>
              <a:gd name="connsiteX3066" fmla="*/ 3177354 w 6472351"/>
              <a:gd name="connsiteY3066" fmla="*/ 5147394 h 5537200"/>
              <a:gd name="connsiteX3067" fmla="*/ 3060535 w 6472351"/>
              <a:gd name="connsiteY3067" fmla="*/ 5214744 h 5537200"/>
              <a:gd name="connsiteX3068" fmla="*/ 2933584 w 6472351"/>
              <a:gd name="connsiteY3068" fmla="*/ 5190903 h 5537200"/>
              <a:gd name="connsiteX3069" fmla="*/ 2694582 w 6472351"/>
              <a:gd name="connsiteY3069" fmla="*/ 5263021 h 5537200"/>
              <a:gd name="connsiteX3070" fmla="*/ 2621272 w 6472351"/>
              <a:gd name="connsiteY3070" fmla="*/ 5320834 h 5537200"/>
              <a:gd name="connsiteX3071" fmla="*/ 2640940 w 6472351"/>
              <a:gd name="connsiteY3071" fmla="*/ 5301762 h 5537200"/>
              <a:gd name="connsiteX3072" fmla="*/ 2592067 w 6472351"/>
              <a:gd name="connsiteY3072" fmla="*/ 5277922 h 5537200"/>
              <a:gd name="connsiteX3073" fmla="*/ 2630809 w 6472351"/>
              <a:gd name="connsiteY3073" fmla="*/ 5258849 h 5537200"/>
              <a:gd name="connsiteX3074" fmla="*/ 2479420 w 6472351"/>
              <a:gd name="connsiteY3074" fmla="*/ 5277922 h 5537200"/>
              <a:gd name="connsiteX3075" fmla="*/ 2625445 w 6472351"/>
              <a:gd name="connsiteY3075" fmla="*/ 5229644 h 5537200"/>
              <a:gd name="connsiteX3076" fmla="*/ 2601008 w 6472351"/>
              <a:gd name="connsiteY3076" fmla="*/ 5224876 h 5537200"/>
              <a:gd name="connsiteX3077" fmla="*/ 2581339 w 6472351"/>
              <a:gd name="connsiteY3077" fmla="*/ 5201035 h 5537200"/>
              <a:gd name="connsiteX3078" fmla="*/ 2596239 w 6472351"/>
              <a:gd name="connsiteY3078" fmla="*/ 5167063 h 5537200"/>
              <a:gd name="connsiteX3079" fmla="*/ 2625445 w 6472351"/>
              <a:gd name="connsiteY3079" fmla="*/ 5186135 h 5537200"/>
              <a:gd name="connsiteX3080" fmla="*/ 2640345 w 6472351"/>
              <a:gd name="connsiteY3080" fmla="*/ 5167063 h 5537200"/>
              <a:gd name="connsiteX3081" fmla="*/ 2640345 w 6472351"/>
              <a:gd name="connsiteY3081" fmla="*/ 5186135 h 5537200"/>
              <a:gd name="connsiteX3082" fmla="*/ 2660012 w 6472351"/>
              <a:gd name="connsiteY3082" fmla="*/ 5200440 h 5537200"/>
              <a:gd name="connsiteX3083" fmla="*/ 2674913 w 6472351"/>
              <a:gd name="connsiteY3083" fmla="*/ 5161698 h 5537200"/>
              <a:gd name="connsiteX3084" fmla="*/ 2699350 w 6472351"/>
              <a:gd name="connsiteY3084" fmla="*/ 5166467 h 5537200"/>
              <a:gd name="connsiteX3085" fmla="*/ 2665377 w 6472351"/>
              <a:gd name="connsiteY3085" fmla="*/ 5142626 h 5537200"/>
              <a:gd name="connsiteX3086" fmla="*/ 2660609 w 6472351"/>
              <a:gd name="connsiteY3086" fmla="*/ 5161698 h 5537200"/>
              <a:gd name="connsiteX3087" fmla="*/ 2660609 w 6472351"/>
              <a:gd name="connsiteY3087" fmla="*/ 5137858 h 5537200"/>
              <a:gd name="connsiteX3088" fmla="*/ 2640940 w 6472351"/>
              <a:gd name="connsiteY3088" fmla="*/ 5167063 h 5537200"/>
              <a:gd name="connsiteX3089" fmla="*/ 2602200 w 6472351"/>
              <a:gd name="connsiteY3089" fmla="*/ 5143222 h 5537200"/>
              <a:gd name="connsiteX3090" fmla="*/ 2602200 w 6472351"/>
              <a:gd name="connsiteY3090" fmla="*/ 5075873 h 5537200"/>
              <a:gd name="connsiteX3091" fmla="*/ 2640940 w 6472351"/>
              <a:gd name="connsiteY3091" fmla="*/ 5075873 h 5537200"/>
              <a:gd name="connsiteX3092" fmla="*/ 2587299 w 6472351"/>
              <a:gd name="connsiteY3092" fmla="*/ 4993622 h 5537200"/>
              <a:gd name="connsiteX3093" fmla="*/ 2558094 w 6472351"/>
              <a:gd name="connsiteY3093" fmla="*/ 5037131 h 5537200"/>
              <a:gd name="connsiteX3094" fmla="*/ 2499685 w 6472351"/>
              <a:gd name="connsiteY3094" fmla="*/ 5060972 h 5537200"/>
              <a:gd name="connsiteX3095" fmla="*/ 2460944 w 6472351"/>
              <a:gd name="connsiteY3095" fmla="*/ 5051436 h 5537200"/>
              <a:gd name="connsiteX3096" fmla="*/ 2373330 w 6472351"/>
              <a:gd name="connsiteY3096" fmla="*/ 5109249 h 5537200"/>
              <a:gd name="connsiteX3097" fmla="*/ 2149229 w 6472351"/>
              <a:gd name="connsiteY3097" fmla="*/ 5254080 h 5537200"/>
              <a:gd name="connsiteX3098" fmla="*/ 2090820 w 6472351"/>
              <a:gd name="connsiteY3098" fmla="*/ 5302358 h 5537200"/>
              <a:gd name="connsiteX3099" fmla="*/ 2032410 w 6472351"/>
              <a:gd name="connsiteY3099" fmla="*/ 5288053 h 5537200"/>
              <a:gd name="connsiteX3100" fmla="*/ 2037177 w 6472351"/>
              <a:gd name="connsiteY3100" fmla="*/ 5235008 h 5537200"/>
              <a:gd name="connsiteX3101" fmla="*/ 1963869 w 6472351"/>
              <a:gd name="connsiteY3101" fmla="*/ 5177195 h 5537200"/>
              <a:gd name="connsiteX3102" fmla="*/ 1847050 w 6472351"/>
              <a:gd name="connsiteY3102" fmla="*/ 5114613 h 5537200"/>
              <a:gd name="connsiteX3103" fmla="*/ 1944796 w 6472351"/>
              <a:gd name="connsiteY3103" fmla="*/ 4950709 h 5537200"/>
              <a:gd name="connsiteX3104" fmla="*/ 1906054 w 6472351"/>
              <a:gd name="connsiteY3104" fmla="*/ 4921504 h 5537200"/>
              <a:gd name="connsiteX3105" fmla="*/ 1891154 w 6472351"/>
              <a:gd name="connsiteY3105" fmla="*/ 4887532 h 5537200"/>
              <a:gd name="connsiteX3106" fmla="*/ 1847050 w 6472351"/>
              <a:gd name="connsiteY3106" fmla="*/ 4897067 h 5537200"/>
              <a:gd name="connsiteX3107" fmla="*/ 1861950 w 6472351"/>
              <a:gd name="connsiteY3107" fmla="*/ 4882764 h 5537200"/>
              <a:gd name="connsiteX3108" fmla="*/ 1837513 w 6472351"/>
              <a:gd name="connsiteY3108" fmla="*/ 4877996 h 5537200"/>
              <a:gd name="connsiteX3109" fmla="*/ 1847050 w 6472351"/>
              <a:gd name="connsiteY3109" fmla="*/ 4863691 h 5537200"/>
              <a:gd name="connsiteX3110" fmla="*/ 1778508 w 6472351"/>
              <a:gd name="connsiteY3110" fmla="*/ 4844619 h 5537200"/>
              <a:gd name="connsiteX3111" fmla="*/ 1705198 w 6472351"/>
              <a:gd name="connsiteY3111" fmla="*/ 4815415 h 5537200"/>
              <a:gd name="connsiteX3112" fmla="*/ 1695661 w 6472351"/>
              <a:gd name="connsiteY3112" fmla="*/ 4786209 h 5537200"/>
              <a:gd name="connsiteX3113" fmla="*/ 1705198 w 6472351"/>
              <a:gd name="connsiteY3113" fmla="*/ 4752236 h 5537200"/>
              <a:gd name="connsiteX3114" fmla="*/ 1651557 w 6472351"/>
              <a:gd name="connsiteY3114" fmla="*/ 4718263 h 5537200"/>
              <a:gd name="connsiteX3115" fmla="*/ 1588379 w 6472351"/>
              <a:gd name="connsiteY3115" fmla="*/ 4694423 h 5537200"/>
              <a:gd name="connsiteX3116" fmla="*/ 1603279 w 6472351"/>
              <a:gd name="connsiteY3116" fmla="*/ 4723627 h 5537200"/>
              <a:gd name="connsiteX3117" fmla="*/ 1598511 w 6472351"/>
              <a:gd name="connsiteY3117" fmla="*/ 4767137 h 5537200"/>
              <a:gd name="connsiteX3118" fmla="*/ 1520433 w 6472351"/>
              <a:gd name="connsiteY3118" fmla="*/ 4863691 h 5537200"/>
              <a:gd name="connsiteX3119" fmla="*/ 1417919 w 6472351"/>
              <a:gd name="connsiteY3119" fmla="*/ 4863691 h 5537200"/>
              <a:gd name="connsiteX3120" fmla="*/ 1349378 w 6472351"/>
              <a:gd name="connsiteY3120" fmla="*/ 4941173 h 5537200"/>
              <a:gd name="connsiteX3121" fmla="*/ 1369045 w 6472351"/>
              <a:gd name="connsiteY3121" fmla="*/ 4955477 h 5537200"/>
              <a:gd name="connsiteX3122" fmla="*/ 1212890 w 6472351"/>
              <a:gd name="connsiteY3122" fmla="*/ 5003755 h 5537200"/>
              <a:gd name="connsiteX3123" fmla="*/ 1227790 w 6472351"/>
              <a:gd name="connsiteY3123" fmla="*/ 4979914 h 5537200"/>
              <a:gd name="connsiteX3124" fmla="*/ 1174149 w 6472351"/>
              <a:gd name="connsiteY3124" fmla="*/ 4998986 h 5537200"/>
              <a:gd name="connsiteX3125" fmla="*/ 1144944 w 6472351"/>
              <a:gd name="connsiteY3125" fmla="*/ 4965013 h 5537200"/>
              <a:gd name="connsiteX3126" fmla="*/ 1296332 w 6472351"/>
              <a:gd name="connsiteY3126" fmla="*/ 4863691 h 5537200"/>
              <a:gd name="connsiteX3127" fmla="*/ 1369642 w 6472351"/>
              <a:gd name="connsiteY3127" fmla="*/ 4854155 h 5537200"/>
              <a:gd name="connsiteX3128" fmla="*/ 1340437 w 6472351"/>
              <a:gd name="connsiteY3128" fmla="*/ 4844619 h 5537200"/>
              <a:gd name="connsiteX3129" fmla="*/ 1364873 w 6472351"/>
              <a:gd name="connsiteY3129" fmla="*/ 4801109 h 5537200"/>
              <a:gd name="connsiteX3130" fmla="*/ 1335669 w 6472351"/>
              <a:gd name="connsiteY3130" fmla="*/ 4796342 h 5537200"/>
              <a:gd name="connsiteX3131" fmla="*/ 1467387 w 6472351"/>
              <a:gd name="connsiteY3131" fmla="*/ 4685482 h 5537200"/>
              <a:gd name="connsiteX3132" fmla="*/ 1447720 w 6472351"/>
              <a:gd name="connsiteY3132" fmla="*/ 4637206 h 5537200"/>
              <a:gd name="connsiteX3133" fmla="*/ 1257591 w 6472351"/>
              <a:gd name="connsiteY3133" fmla="*/ 4709323 h 5537200"/>
              <a:gd name="connsiteX3134" fmla="*/ 1286796 w 6472351"/>
              <a:gd name="connsiteY3134" fmla="*/ 4685482 h 5537200"/>
              <a:gd name="connsiteX3135" fmla="*/ 1379179 w 6472351"/>
              <a:gd name="connsiteY3135" fmla="*/ 4622902 h 5537200"/>
              <a:gd name="connsiteX3136" fmla="*/ 1369642 w 6472351"/>
              <a:gd name="connsiteY3136" fmla="*/ 4599060 h 5537200"/>
              <a:gd name="connsiteX3137" fmla="*/ 1418515 w 6472351"/>
              <a:gd name="connsiteY3137" fmla="*/ 4546015 h 5537200"/>
              <a:gd name="connsiteX3138" fmla="*/ 1413746 w 6472351"/>
              <a:gd name="connsiteY3138" fmla="*/ 4507275 h 5537200"/>
              <a:gd name="connsiteX3139" fmla="*/ 1330900 w 6472351"/>
              <a:gd name="connsiteY3139" fmla="*/ 4560320 h 5537200"/>
              <a:gd name="connsiteX3140" fmla="*/ 1350569 w 6472351"/>
              <a:gd name="connsiteY3140" fmla="*/ 4574624 h 5537200"/>
              <a:gd name="connsiteX3141" fmla="*/ 1335669 w 6472351"/>
              <a:gd name="connsiteY3141" fmla="*/ 4593697 h 5537200"/>
              <a:gd name="connsiteX3142" fmla="*/ 1360106 w 6472351"/>
              <a:gd name="connsiteY3142" fmla="*/ 4598465 h 5537200"/>
              <a:gd name="connsiteX3143" fmla="*/ 1282027 w 6472351"/>
              <a:gd name="connsiteY3143" fmla="*/ 4656278 h 5537200"/>
              <a:gd name="connsiteX3144" fmla="*/ 1330900 w 6472351"/>
              <a:gd name="connsiteY3144" fmla="*/ 4612769 h 5537200"/>
              <a:gd name="connsiteX3145" fmla="*/ 1243287 w 6472351"/>
              <a:gd name="connsiteY3145" fmla="*/ 4583565 h 5537200"/>
              <a:gd name="connsiteX3146" fmla="*/ 1252823 w 6472351"/>
              <a:gd name="connsiteY3146" fmla="*/ 4540056 h 5537200"/>
              <a:gd name="connsiteX3147" fmla="*/ 1291563 w 6472351"/>
              <a:gd name="connsiteY3147" fmla="*/ 4510850 h 5537200"/>
              <a:gd name="connsiteX3148" fmla="*/ 1301100 w 6472351"/>
              <a:gd name="connsiteY3148" fmla="*/ 4481646 h 5537200"/>
              <a:gd name="connsiteX3149" fmla="*/ 1227790 w 6472351"/>
              <a:gd name="connsiteY3149" fmla="*/ 4520387 h 5537200"/>
              <a:gd name="connsiteX3150" fmla="*/ 1212890 w 6472351"/>
              <a:gd name="connsiteY3150" fmla="*/ 4534692 h 5537200"/>
              <a:gd name="connsiteX3151" fmla="*/ 1237326 w 6472351"/>
              <a:gd name="connsiteY3151" fmla="*/ 4529923 h 5537200"/>
              <a:gd name="connsiteX3152" fmla="*/ 1232558 w 6472351"/>
              <a:gd name="connsiteY3152" fmla="*/ 4559128 h 5537200"/>
              <a:gd name="connsiteX3153" fmla="*/ 1203354 w 6472351"/>
              <a:gd name="connsiteY3153" fmla="*/ 4573432 h 5537200"/>
              <a:gd name="connsiteX3154" fmla="*/ 1164613 w 6472351"/>
              <a:gd name="connsiteY3154" fmla="*/ 4582969 h 5537200"/>
              <a:gd name="connsiteX3155" fmla="*/ 1174149 w 6472351"/>
              <a:gd name="connsiteY3155" fmla="*/ 4559128 h 5537200"/>
              <a:gd name="connsiteX3156" fmla="*/ 1144944 w 6472351"/>
              <a:gd name="connsiteY3156" fmla="*/ 4573432 h 5537200"/>
              <a:gd name="connsiteX3157" fmla="*/ 1159844 w 6472351"/>
              <a:gd name="connsiteY3157" fmla="*/ 4592505 h 5537200"/>
              <a:gd name="connsiteX3158" fmla="*/ 1144944 w 6472351"/>
              <a:gd name="connsiteY3158" fmla="*/ 4602041 h 5537200"/>
              <a:gd name="connsiteX3159" fmla="*/ 1130044 w 6472351"/>
              <a:gd name="connsiteY3159" fmla="*/ 4578200 h 5537200"/>
              <a:gd name="connsiteX3160" fmla="*/ 1076403 w 6472351"/>
              <a:gd name="connsiteY3160" fmla="*/ 4616941 h 5537200"/>
              <a:gd name="connsiteX3161" fmla="*/ 1003093 w 6472351"/>
              <a:gd name="connsiteY3161" fmla="*/ 4631245 h 5537200"/>
              <a:gd name="connsiteX3162" fmla="*/ 1012629 w 6472351"/>
              <a:gd name="connsiteY3162" fmla="*/ 4626478 h 5537200"/>
              <a:gd name="connsiteX3163" fmla="*/ 1081171 w 6472351"/>
              <a:gd name="connsiteY3163" fmla="*/ 4578200 h 5537200"/>
              <a:gd name="connsiteX3164" fmla="*/ 1173553 w 6472351"/>
              <a:gd name="connsiteY3164" fmla="*/ 4481646 h 5537200"/>
              <a:gd name="connsiteX3165" fmla="*/ 1222426 w 6472351"/>
              <a:gd name="connsiteY3165" fmla="*/ 4486414 h 5537200"/>
              <a:gd name="connsiteX3166" fmla="*/ 1227195 w 6472351"/>
              <a:gd name="connsiteY3166" fmla="*/ 4481646 h 5537200"/>
              <a:gd name="connsiteX3167" fmla="*/ 1227195 w 6472351"/>
              <a:gd name="connsiteY3167" fmla="*/ 4447673 h 5537200"/>
              <a:gd name="connsiteX3168" fmla="*/ 1105607 w 6472351"/>
              <a:gd name="connsiteY3168" fmla="*/ 4495950 h 5537200"/>
              <a:gd name="connsiteX3169" fmla="*/ 1100839 w 6472351"/>
              <a:gd name="connsiteY3169" fmla="*/ 4461977 h 5537200"/>
              <a:gd name="connsiteX3170" fmla="*/ 1134812 w 6472351"/>
              <a:gd name="connsiteY3170" fmla="*/ 4438137 h 5537200"/>
              <a:gd name="connsiteX3171" fmla="*/ 1164016 w 6472351"/>
              <a:gd name="connsiteY3171" fmla="*/ 4452441 h 5537200"/>
              <a:gd name="connsiteX3172" fmla="*/ 1208122 w 6472351"/>
              <a:gd name="connsiteY3172" fmla="*/ 4408932 h 5537200"/>
              <a:gd name="connsiteX3173" fmla="*/ 1164016 w 6472351"/>
              <a:gd name="connsiteY3173" fmla="*/ 4404164 h 5537200"/>
              <a:gd name="connsiteX3174" fmla="*/ 1183685 w 6472351"/>
              <a:gd name="connsiteY3174" fmla="*/ 4380323 h 5537200"/>
              <a:gd name="connsiteX3175" fmla="*/ 1154480 w 6472351"/>
              <a:gd name="connsiteY3175" fmla="*/ 4389859 h 5537200"/>
              <a:gd name="connsiteX3176" fmla="*/ 1130044 w 6472351"/>
              <a:gd name="connsiteY3176" fmla="*/ 4380323 h 5537200"/>
              <a:gd name="connsiteX3177" fmla="*/ 973888 w 6472351"/>
              <a:gd name="connsiteY3177" fmla="*/ 4447673 h 5537200"/>
              <a:gd name="connsiteX3178" fmla="*/ 852301 w 6472351"/>
              <a:gd name="connsiteY3178" fmla="*/ 4515023 h 5537200"/>
              <a:gd name="connsiteX3179" fmla="*/ 808196 w 6472351"/>
              <a:gd name="connsiteY3179" fmla="*/ 4534095 h 5537200"/>
              <a:gd name="connsiteX3180" fmla="*/ 993556 w 6472351"/>
              <a:gd name="connsiteY3180" fmla="*/ 4394032 h 5537200"/>
              <a:gd name="connsiteX3181" fmla="*/ 973888 w 6472351"/>
              <a:gd name="connsiteY3181" fmla="*/ 4379728 h 5537200"/>
              <a:gd name="connsiteX3182" fmla="*/ 998324 w 6472351"/>
              <a:gd name="connsiteY3182" fmla="*/ 4360655 h 5537200"/>
              <a:gd name="connsiteX3183" fmla="*/ 973888 w 6472351"/>
              <a:gd name="connsiteY3183" fmla="*/ 4374959 h 5537200"/>
              <a:gd name="connsiteX3184" fmla="*/ 803427 w 6472351"/>
              <a:gd name="connsiteY3184" fmla="*/ 4428005 h 5537200"/>
              <a:gd name="connsiteX3185" fmla="*/ 891043 w 6472351"/>
              <a:gd name="connsiteY3185" fmla="*/ 4340986 h 5537200"/>
              <a:gd name="connsiteX3186" fmla="*/ 861837 w 6472351"/>
              <a:gd name="connsiteY3186" fmla="*/ 4345755 h 5537200"/>
              <a:gd name="connsiteX3187" fmla="*/ 915478 w 6472351"/>
              <a:gd name="connsiteY3187" fmla="*/ 4273637 h 5537200"/>
              <a:gd name="connsiteX3188" fmla="*/ 944683 w 6472351"/>
              <a:gd name="connsiteY3188" fmla="*/ 4249797 h 5537200"/>
              <a:gd name="connsiteX3189" fmla="*/ 915478 w 6472351"/>
              <a:gd name="connsiteY3189" fmla="*/ 4245028 h 5537200"/>
              <a:gd name="connsiteX3190" fmla="*/ 905943 w 6472351"/>
              <a:gd name="connsiteY3190" fmla="*/ 4268868 h 5537200"/>
              <a:gd name="connsiteX3191" fmla="*/ 842765 w 6472351"/>
              <a:gd name="connsiteY3191" fmla="*/ 4321913 h 5537200"/>
              <a:gd name="connsiteX3192" fmla="*/ 833228 w 6472351"/>
              <a:gd name="connsiteY3192" fmla="*/ 4312377 h 5537200"/>
              <a:gd name="connsiteX3193" fmla="*/ 724381 w 6472351"/>
              <a:gd name="connsiteY3193" fmla="*/ 4377045 h 5537200"/>
              <a:gd name="connsiteX3194" fmla="*/ 606764 w 6472351"/>
              <a:gd name="connsiteY3194" fmla="*/ 4436913 h 5537200"/>
              <a:gd name="connsiteX3195" fmla="*/ 611651 w 6472351"/>
              <a:gd name="connsiteY3195" fmla="*/ 4432419 h 5537200"/>
              <a:gd name="connsiteX3196" fmla="*/ 706278 w 6472351"/>
              <a:gd name="connsiteY3196" fmla="*/ 4351119 h 5537200"/>
              <a:gd name="connsiteX3197" fmla="*/ 745018 w 6472351"/>
              <a:gd name="connsiteY3197" fmla="*/ 4346350 h 5537200"/>
              <a:gd name="connsiteX3198" fmla="*/ 754555 w 6472351"/>
              <a:gd name="connsiteY3198" fmla="*/ 4307610 h 5537200"/>
              <a:gd name="connsiteX3199" fmla="*/ 842168 w 6472351"/>
              <a:gd name="connsiteY3199" fmla="*/ 4249797 h 5537200"/>
              <a:gd name="connsiteX3200" fmla="*/ 822500 w 6472351"/>
              <a:gd name="connsiteY3200" fmla="*/ 4288537 h 5537200"/>
              <a:gd name="connsiteX3201" fmla="*/ 827269 w 6472351"/>
              <a:gd name="connsiteY3201" fmla="*/ 4298073 h 5537200"/>
              <a:gd name="connsiteX3202" fmla="*/ 1026933 w 6472351"/>
              <a:gd name="connsiteY3202" fmla="*/ 4138937 h 5537200"/>
              <a:gd name="connsiteX3203" fmla="*/ 1017397 w 6472351"/>
              <a:gd name="connsiteY3203" fmla="*/ 4115097 h 5537200"/>
              <a:gd name="connsiteX3204" fmla="*/ 1066270 w 6472351"/>
              <a:gd name="connsiteY3204" fmla="*/ 4062052 h 5537200"/>
              <a:gd name="connsiteX3205" fmla="*/ 1046602 w 6472351"/>
              <a:gd name="connsiteY3205" fmla="*/ 4052515 h 5537200"/>
              <a:gd name="connsiteX3206" fmla="*/ 1061502 w 6472351"/>
              <a:gd name="connsiteY3206" fmla="*/ 4033443 h 5537200"/>
              <a:gd name="connsiteX3207" fmla="*/ 983424 w 6472351"/>
              <a:gd name="connsiteY3207" fmla="*/ 4038210 h 5537200"/>
              <a:gd name="connsiteX3208" fmla="*/ 1046602 w 6472351"/>
              <a:gd name="connsiteY3208" fmla="*/ 3989934 h 5537200"/>
              <a:gd name="connsiteX3209" fmla="*/ 1046602 w 6472351"/>
              <a:gd name="connsiteY3209" fmla="*/ 3966093 h 5537200"/>
              <a:gd name="connsiteX3210" fmla="*/ 1037066 w 6472351"/>
              <a:gd name="connsiteY3210" fmla="*/ 3956556 h 5537200"/>
              <a:gd name="connsiteX3211" fmla="*/ 988192 w 6472351"/>
              <a:gd name="connsiteY3211" fmla="*/ 3980397 h 5537200"/>
              <a:gd name="connsiteX3212" fmla="*/ 983424 w 6472351"/>
              <a:gd name="connsiteY3212" fmla="*/ 3961325 h 5537200"/>
              <a:gd name="connsiteX3213" fmla="*/ 954220 w 6472351"/>
              <a:gd name="connsiteY3213" fmla="*/ 3961325 h 5537200"/>
              <a:gd name="connsiteX3214" fmla="*/ 954220 w 6472351"/>
              <a:gd name="connsiteY3214" fmla="*/ 4000065 h 5537200"/>
              <a:gd name="connsiteX3215" fmla="*/ 885677 w 6472351"/>
              <a:gd name="connsiteY3215" fmla="*/ 4038807 h 5537200"/>
              <a:gd name="connsiteX3216" fmla="*/ 807600 w 6472351"/>
              <a:gd name="connsiteY3216" fmla="*/ 4062647 h 5537200"/>
              <a:gd name="connsiteX3217" fmla="*/ 866009 w 6472351"/>
              <a:gd name="connsiteY3217" fmla="*/ 4004834 h 5537200"/>
              <a:gd name="connsiteX3218" fmla="*/ 836804 w 6472351"/>
              <a:gd name="connsiteY3218" fmla="*/ 4019138 h 5537200"/>
              <a:gd name="connsiteX3219" fmla="*/ 832037 w 6472351"/>
              <a:gd name="connsiteY3219" fmla="*/ 3989934 h 5537200"/>
              <a:gd name="connsiteX3220" fmla="*/ 802831 w 6472351"/>
              <a:gd name="connsiteY3220" fmla="*/ 3994701 h 5537200"/>
              <a:gd name="connsiteX3221" fmla="*/ 812367 w 6472351"/>
              <a:gd name="connsiteY3221" fmla="*/ 3965497 h 5537200"/>
              <a:gd name="connsiteX3222" fmla="*/ 787932 w 6472351"/>
              <a:gd name="connsiteY3222" fmla="*/ 3955961 h 5537200"/>
              <a:gd name="connsiteX3223" fmla="*/ 792700 w 6472351"/>
              <a:gd name="connsiteY3223" fmla="*/ 3926755 h 5537200"/>
              <a:gd name="connsiteX3224" fmla="*/ 768263 w 6472351"/>
              <a:gd name="connsiteY3224" fmla="*/ 3926755 h 5537200"/>
              <a:gd name="connsiteX3225" fmla="*/ 899982 w 6472351"/>
              <a:gd name="connsiteY3225" fmla="*/ 3825433 h 5537200"/>
              <a:gd name="connsiteX3226" fmla="*/ 938723 w 6472351"/>
              <a:gd name="connsiteY3226" fmla="*/ 3815897 h 5537200"/>
              <a:gd name="connsiteX3227" fmla="*/ 1026337 w 6472351"/>
              <a:gd name="connsiteY3227" fmla="*/ 3733648 h 5537200"/>
              <a:gd name="connsiteX3228" fmla="*/ 948259 w 6472351"/>
              <a:gd name="connsiteY3228" fmla="*/ 3743184 h 5537200"/>
              <a:gd name="connsiteX3229" fmla="*/ 963159 w 6472351"/>
              <a:gd name="connsiteY3229" fmla="*/ 3719343 h 5537200"/>
              <a:gd name="connsiteX3230" fmla="*/ 933955 w 6472351"/>
              <a:gd name="connsiteY3230" fmla="*/ 3700270 h 5537200"/>
              <a:gd name="connsiteX3231" fmla="*/ 875546 w 6472351"/>
              <a:gd name="connsiteY3231" fmla="*/ 3724111 h 5537200"/>
              <a:gd name="connsiteX3232" fmla="*/ 909519 w 6472351"/>
              <a:gd name="connsiteY3232" fmla="*/ 3700270 h 5537200"/>
              <a:gd name="connsiteX3233" fmla="*/ 865413 w 6472351"/>
              <a:gd name="connsiteY3233" fmla="*/ 3685966 h 5537200"/>
              <a:gd name="connsiteX3234" fmla="*/ 894618 w 6472351"/>
              <a:gd name="connsiteY3234" fmla="*/ 3676430 h 5537200"/>
              <a:gd name="connsiteX3235" fmla="*/ 894618 w 6472351"/>
              <a:gd name="connsiteY3235" fmla="*/ 3662125 h 5537200"/>
              <a:gd name="connsiteX3236" fmla="*/ 865413 w 6472351"/>
              <a:gd name="connsiteY3236" fmla="*/ 3657357 h 5537200"/>
              <a:gd name="connsiteX3237" fmla="*/ 957795 w 6472351"/>
              <a:gd name="connsiteY3237" fmla="*/ 3512526 h 5537200"/>
              <a:gd name="connsiteX3238" fmla="*/ 982232 w 6472351"/>
              <a:gd name="connsiteY3238" fmla="*/ 3435044 h 5537200"/>
              <a:gd name="connsiteX3239" fmla="*/ 1123488 w 6472351"/>
              <a:gd name="connsiteY3239" fmla="*/ 3348026 h 5537200"/>
              <a:gd name="connsiteX3240" fmla="*/ 1118720 w 6472351"/>
              <a:gd name="connsiteY3240" fmla="*/ 3299748 h 5537200"/>
              <a:gd name="connsiteX3241" fmla="*/ 1143156 w 6472351"/>
              <a:gd name="connsiteY3241" fmla="*/ 3290213 h 5537200"/>
              <a:gd name="connsiteX3242" fmla="*/ 1250438 w 6472351"/>
              <a:gd name="connsiteY3242" fmla="*/ 3140613 h 5537200"/>
              <a:gd name="connsiteX3243" fmla="*/ 1099051 w 6472351"/>
              <a:gd name="connsiteY3243" fmla="*/ 3106640 h 5537200"/>
              <a:gd name="connsiteX3244" fmla="*/ 1084151 w 6472351"/>
              <a:gd name="connsiteY3244" fmla="*/ 3111408 h 5537200"/>
              <a:gd name="connsiteX3245" fmla="*/ 1069250 w 6472351"/>
              <a:gd name="connsiteY3245" fmla="*/ 3092335 h 5537200"/>
              <a:gd name="connsiteX3246" fmla="*/ 1006073 w 6472351"/>
              <a:gd name="connsiteY3246" fmla="*/ 3140613 h 5537200"/>
              <a:gd name="connsiteX3247" fmla="*/ 1064483 w 6472351"/>
              <a:gd name="connsiteY3247" fmla="*/ 3101872 h 5537200"/>
              <a:gd name="connsiteX3248" fmla="*/ 995940 w 6472351"/>
              <a:gd name="connsiteY3248" fmla="*/ 3078031 h 5537200"/>
              <a:gd name="connsiteX3249" fmla="*/ 957200 w 6472351"/>
              <a:gd name="connsiteY3249" fmla="*/ 3005913 h 5537200"/>
              <a:gd name="connsiteX3250" fmla="*/ 1245074 w 6472351"/>
              <a:gd name="connsiteY3250" fmla="*/ 3024986 h 5537200"/>
              <a:gd name="connsiteX3251" fmla="*/ 1372026 w 6472351"/>
              <a:gd name="connsiteY3251" fmla="*/ 2952868 h 5537200"/>
              <a:gd name="connsiteX3252" fmla="*/ 1264743 w 6472351"/>
              <a:gd name="connsiteY3252" fmla="*/ 2933796 h 5537200"/>
              <a:gd name="connsiteX3253" fmla="*/ 1137793 w 6472351"/>
              <a:gd name="connsiteY3253" fmla="*/ 2943332 h 5537200"/>
              <a:gd name="connsiteX3254" fmla="*/ 1045410 w 6472351"/>
              <a:gd name="connsiteY3254" fmla="*/ 2914127 h 5537200"/>
              <a:gd name="connsiteX3255" fmla="*/ 1050178 w 6472351"/>
              <a:gd name="connsiteY3255" fmla="*/ 2875386 h 5537200"/>
              <a:gd name="connsiteX3256" fmla="*/ 1079383 w 6472351"/>
              <a:gd name="connsiteY3256" fmla="*/ 2822341 h 5537200"/>
              <a:gd name="connsiteX3257" fmla="*/ 1128255 w 6472351"/>
              <a:gd name="connsiteY3257" fmla="*/ 2735322 h 5537200"/>
              <a:gd name="connsiteX3258" fmla="*/ 1118720 w 6472351"/>
              <a:gd name="connsiteY3258" fmla="*/ 2730555 h 5537200"/>
              <a:gd name="connsiteX3259" fmla="*/ 1157460 w 6472351"/>
              <a:gd name="connsiteY3259" fmla="*/ 2696582 h 5537200"/>
              <a:gd name="connsiteX3260" fmla="*/ 1259975 w 6472351"/>
              <a:gd name="connsiteY3260" fmla="*/ 2634000 h 5537200"/>
              <a:gd name="connsiteX3261" fmla="*/ 1279643 w 6472351"/>
              <a:gd name="connsiteY3261" fmla="*/ 2604796 h 5537200"/>
              <a:gd name="connsiteX3262" fmla="*/ 1264743 w 6472351"/>
              <a:gd name="connsiteY3262" fmla="*/ 2580955 h 5537200"/>
              <a:gd name="connsiteX3263" fmla="*/ 1279643 w 6472351"/>
              <a:gd name="connsiteY3263" fmla="*/ 2537446 h 5537200"/>
              <a:gd name="connsiteX3264" fmla="*/ 1187261 w 6472351"/>
              <a:gd name="connsiteY3264" fmla="*/ 2532678 h 5537200"/>
              <a:gd name="connsiteX3265" fmla="*/ 1187261 w 6472351"/>
              <a:gd name="connsiteY3265" fmla="*/ 2518373 h 5537200"/>
              <a:gd name="connsiteX3266" fmla="*/ 1148520 w 6472351"/>
              <a:gd name="connsiteY3266" fmla="*/ 2547578 h 5537200"/>
              <a:gd name="connsiteX3267" fmla="*/ 1099648 w 6472351"/>
              <a:gd name="connsiteY3267" fmla="*/ 2605391 h 5537200"/>
              <a:gd name="connsiteX3268" fmla="*/ 1070442 w 6472351"/>
              <a:gd name="connsiteY3268" fmla="*/ 2595855 h 5537200"/>
              <a:gd name="connsiteX3269" fmla="*/ 1007265 w 6472351"/>
              <a:gd name="connsiteY3269" fmla="*/ 2619696 h 5537200"/>
              <a:gd name="connsiteX3270" fmla="*/ 1022165 w 6472351"/>
              <a:gd name="connsiteY3270" fmla="*/ 2600624 h 5537200"/>
              <a:gd name="connsiteX3271" fmla="*/ 1012629 w 6472351"/>
              <a:gd name="connsiteY3271" fmla="*/ 2591088 h 5537200"/>
              <a:gd name="connsiteX3272" fmla="*/ 1022165 w 6472351"/>
              <a:gd name="connsiteY3272" fmla="*/ 2572015 h 5537200"/>
              <a:gd name="connsiteX3273" fmla="*/ 914883 w 6472351"/>
              <a:gd name="connsiteY3273" fmla="*/ 2663801 h 5537200"/>
              <a:gd name="connsiteX3274" fmla="*/ 851706 w 6472351"/>
              <a:gd name="connsiteY3274" fmla="*/ 2678106 h 5537200"/>
              <a:gd name="connsiteX3275" fmla="*/ 900578 w 6472351"/>
              <a:gd name="connsiteY3275" fmla="*/ 2682873 h 5537200"/>
              <a:gd name="connsiteX3276" fmla="*/ 822500 w 6472351"/>
              <a:gd name="connsiteY3276" fmla="*/ 2712079 h 5537200"/>
              <a:gd name="connsiteX3277" fmla="*/ 846937 w 6472351"/>
              <a:gd name="connsiteY3277" fmla="*/ 2668570 h 5537200"/>
              <a:gd name="connsiteX3278" fmla="*/ 754555 w 6472351"/>
              <a:gd name="connsiteY3278" fmla="*/ 2673337 h 5537200"/>
              <a:gd name="connsiteX3279" fmla="*/ 745018 w 6472351"/>
              <a:gd name="connsiteY3279" fmla="*/ 2572015 h 5537200"/>
              <a:gd name="connsiteX3280" fmla="*/ 901174 w 6472351"/>
              <a:gd name="connsiteY3280" fmla="*/ 2514201 h 5537200"/>
              <a:gd name="connsiteX3281" fmla="*/ 896407 w 6472351"/>
              <a:gd name="connsiteY3281" fmla="*/ 2543406 h 5537200"/>
              <a:gd name="connsiteX3282" fmla="*/ 862434 w 6472351"/>
              <a:gd name="connsiteY3282" fmla="*/ 2562479 h 5537200"/>
              <a:gd name="connsiteX3283" fmla="*/ 886870 w 6472351"/>
              <a:gd name="connsiteY3283" fmla="*/ 2567246 h 5537200"/>
              <a:gd name="connsiteX3284" fmla="*/ 906538 w 6472351"/>
              <a:gd name="connsiteY3284" fmla="*/ 2605988 h 5537200"/>
              <a:gd name="connsiteX3285" fmla="*/ 975080 w 6472351"/>
              <a:gd name="connsiteY3285" fmla="*/ 2470692 h 5537200"/>
              <a:gd name="connsiteX3286" fmla="*/ 955411 w 6472351"/>
              <a:gd name="connsiteY3286" fmla="*/ 2456388 h 5537200"/>
              <a:gd name="connsiteX3287" fmla="*/ 960180 w 6472351"/>
              <a:gd name="connsiteY3287" fmla="*/ 2437315 h 5537200"/>
              <a:gd name="connsiteX3288" fmla="*/ 867798 w 6472351"/>
              <a:gd name="connsiteY3288" fmla="*/ 2451620 h 5537200"/>
              <a:gd name="connsiteX3289" fmla="*/ 736079 w 6472351"/>
              <a:gd name="connsiteY3289" fmla="*/ 2446852 h 5537200"/>
              <a:gd name="connsiteX3290" fmla="*/ 818925 w 6472351"/>
              <a:gd name="connsiteY3290" fmla="*/ 2393806 h 5537200"/>
              <a:gd name="connsiteX3291" fmla="*/ 745615 w 6472351"/>
              <a:gd name="connsiteY3291" fmla="*/ 2379502 h 5537200"/>
              <a:gd name="connsiteX3292" fmla="*/ 765283 w 6472351"/>
              <a:gd name="connsiteY3292" fmla="*/ 2350297 h 5537200"/>
              <a:gd name="connsiteX3293" fmla="*/ 691973 w 6472351"/>
              <a:gd name="connsiteY3293" fmla="*/ 2340761 h 5537200"/>
              <a:gd name="connsiteX3294" fmla="*/ 716409 w 6472351"/>
              <a:gd name="connsiteY3294" fmla="*/ 2321688 h 5537200"/>
              <a:gd name="connsiteX3295" fmla="*/ 779587 w 6472351"/>
              <a:gd name="connsiteY3295" fmla="*/ 2181626 h 5537200"/>
              <a:gd name="connsiteX3296" fmla="*/ 833228 w 6472351"/>
              <a:gd name="connsiteY3296" fmla="*/ 2142884 h 5537200"/>
              <a:gd name="connsiteX3297" fmla="*/ 886870 w 6472351"/>
              <a:gd name="connsiteY3297" fmla="*/ 2094607 h 5537200"/>
              <a:gd name="connsiteX3298" fmla="*/ 862434 w 6472351"/>
              <a:gd name="connsiteY3298" fmla="*/ 2089839 h 5537200"/>
              <a:gd name="connsiteX3299" fmla="*/ 906538 w 6472351"/>
              <a:gd name="connsiteY3299" fmla="*/ 2002820 h 5537200"/>
              <a:gd name="connsiteX3300" fmla="*/ 579922 w 6472351"/>
              <a:gd name="connsiteY3300" fmla="*/ 2166724 h 5537200"/>
              <a:gd name="connsiteX3301" fmla="*/ 472640 w 6472351"/>
              <a:gd name="connsiteY3301" fmla="*/ 2099375 h 5537200"/>
              <a:gd name="connsiteX3302" fmla="*/ 482176 w 6472351"/>
              <a:gd name="connsiteY3302" fmla="*/ 2070171 h 5537200"/>
              <a:gd name="connsiteX3303" fmla="*/ 477407 w 6472351"/>
              <a:gd name="connsiteY3303" fmla="*/ 2060635 h 5537200"/>
              <a:gd name="connsiteX3304" fmla="*/ 374894 w 6472351"/>
              <a:gd name="connsiteY3304" fmla="*/ 2065402 h 5537200"/>
              <a:gd name="connsiteX3305" fmla="*/ 384430 w 6472351"/>
              <a:gd name="connsiteY3305" fmla="*/ 2036198 h 5537200"/>
              <a:gd name="connsiteX3306" fmla="*/ 277147 w 6472351"/>
              <a:gd name="connsiteY3306" fmla="*/ 2026662 h 5537200"/>
              <a:gd name="connsiteX3307" fmla="*/ 296816 w 6472351"/>
              <a:gd name="connsiteY3307" fmla="*/ 2002820 h 5537200"/>
              <a:gd name="connsiteX3308" fmla="*/ 238407 w 6472351"/>
              <a:gd name="connsiteY3308" fmla="*/ 2012357 h 5537200"/>
              <a:gd name="connsiteX3309" fmla="*/ 326020 w 6472351"/>
              <a:gd name="connsiteY3309" fmla="*/ 1906267 h 5537200"/>
              <a:gd name="connsiteX3310" fmla="*/ 311120 w 6472351"/>
              <a:gd name="connsiteY3310" fmla="*/ 1915803 h 5537200"/>
              <a:gd name="connsiteX3311" fmla="*/ 320656 w 6472351"/>
              <a:gd name="connsiteY3311" fmla="*/ 1867525 h 5537200"/>
              <a:gd name="connsiteX3312" fmla="*/ 389197 w 6472351"/>
              <a:gd name="connsiteY3312" fmla="*/ 1843685 h 5537200"/>
              <a:gd name="connsiteX3313" fmla="*/ 476812 w 6472351"/>
              <a:gd name="connsiteY3313" fmla="*/ 1838917 h 5537200"/>
              <a:gd name="connsiteX3314" fmla="*/ 510785 w 6472351"/>
              <a:gd name="connsiteY3314" fmla="*/ 1800176 h 5537200"/>
              <a:gd name="connsiteX3315" fmla="*/ 637736 w 6472351"/>
              <a:gd name="connsiteY3315" fmla="*/ 1694085 h 5537200"/>
              <a:gd name="connsiteX3316" fmla="*/ 745018 w 6472351"/>
              <a:gd name="connsiteY3316" fmla="*/ 1675013 h 5537200"/>
              <a:gd name="connsiteX3317" fmla="*/ 783760 w 6472351"/>
              <a:gd name="connsiteY3317" fmla="*/ 1651173 h 5537200"/>
              <a:gd name="connsiteX3318" fmla="*/ 783760 w 6472351"/>
              <a:gd name="connsiteY3318" fmla="*/ 1621967 h 5537200"/>
              <a:gd name="connsiteX3319" fmla="*/ 944683 w 6472351"/>
              <a:gd name="connsiteY3319" fmla="*/ 1573691 h 5537200"/>
              <a:gd name="connsiteX3320" fmla="*/ 944683 w 6472351"/>
              <a:gd name="connsiteY3320" fmla="*/ 1549850 h 5537200"/>
              <a:gd name="connsiteX3321" fmla="*/ 969120 w 6472351"/>
              <a:gd name="connsiteY3321" fmla="*/ 1554618 h 5537200"/>
              <a:gd name="connsiteX3322" fmla="*/ 1505532 w 6472351"/>
              <a:gd name="connsiteY3322" fmla="*/ 1226214 h 5537200"/>
              <a:gd name="connsiteX3323" fmla="*/ 1451892 w 6472351"/>
              <a:gd name="connsiteY3323" fmla="*/ 1221445 h 5537200"/>
              <a:gd name="connsiteX3324" fmla="*/ 1456660 w 6472351"/>
              <a:gd name="connsiteY3324" fmla="*/ 1207142 h 5537200"/>
              <a:gd name="connsiteX3325" fmla="*/ 1378582 w 6472351"/>
              <a:gd name="connsiteY3325" fmla="*/ 1183300 h 5537200"/>
              <a:gd name="connsiteX3326" fmla="*/ 1305272 w 6472351"/>
              <a:gd name="connsiteY3326" fmla="*/ 1168997 h 5537200"/>
              <a:gd name="connsiteX3327" fmla="*/ 1261167 w 6472351"/>
              <a:gd name="connsiteY3327" fmla="*/ 1101646 h 5537200"/>
              <a:gd name="connsiteX3328" fmla="*/ 1168785 w 6472351"/>
              <a:gd name="connsiteY3328" fmla="*/ 1135620 h 5537200"/>
              <a:gd name="connsiteX3329" fmla="*/ 1164016 w 6472351"/>
              <a:gd name="connsiteY3329" fmla="*/ 1154692 h 5537200"/>
              <a:gd name="connsiteX3330" fmla="*/ 1071634 w 6472351"/>
              <a:gd name="connsiteY3330" fmla="*/ 1168997 h 5537200"/>
              <a:gd name="connsiteX3331" fmla="*/ 1105607 w 6472351"/>
              <a:gd name="connsiteY3331" fmla="*/ 1130255 h 5537200"/>
              <a:gd name="connsiteX3332" fmla="*/ 930378 w 6472351"/>
              <a:gd name="connsiteY3332" fmla="*/ 1154096 h 5537200"/>
              <a:gd name="connsiteX3333" fmla="*/ 993556 w 6472351"/>
              <a:gd name="connsiteY3333" fmla="*/ 1110587 h 5537200"/>
              <a:gd name="connsiteX3334" fmla="*/ 959584 w 6472351"/>
              <a:gd name="connsiteY3334" fmla="*/ 1110587 h 5537200"/>
              <a:gd name="connsiteX3335" fmla="*/ 1076403 w 6472351"/>
              <a:gd name="connsiteY3335" fmla="*/ 980060 h 5537200"/>
              <a:gd name="connsiteX3336" fmla="*/ 1320173 w 6472351"/>
              <a:gd name="connsiteY3336" fmla="*/ 830460 h 5537200"/>
              <a:gd name="connsiteX3337" fmla="*/ 1329709 w 6472351"/>
              <a:gd name="connsiteY3337" fmla="*/ 811387 h 5537200"/>
              <a:gd name="connsiteX3338" fmla="*/ 1334476 w 6472351"/>
              <a:gd name="connsiteY3338" fmla="*/ 820923 h 5537200"/>
              <a:gd name="connsiteX3339" fmla="*/ 1855990 w 6472351"/>
              <a:gd name="connsiteY3339" fmla="*/ 570001 h 5537200"/>
              <a:gd name="connsiteX3340" fmla="*/ 1909632 w 6472351"/>
              <a:gd name="connsiteY3340" fmla="*/ 560465 h 5537200"/>
              <a:gd name="connsiteX3341" fmla="*/ 1982940 w 6472351"/>
              <a:gd name="connsiteY3341" fmla="*/ 521725 h 5537200"/>
              <a:gd name="connsiteX3342" fmla="*/ 2153401 w 6472351"/>
              <a:gd name="connsiteY3342" fmla="*/ 478215 h 5537200"/>
              <a:gd name="connsiteX3343" fmla="*/ 2226711 w 6472351"/>
              <a:gd name="connsiteY3343" fmla="*/ 487752 h 5537200"/>
              <a:gd name="connsiteX3344" fmla="*/ 2221942 w 6472351"/>
              <a:gd name="connsiteY3344" fmla="*/ 536028 h 5537200"/>
              <a:gd name="connsiteX3345" fmla="*/ 2251147 w 6472351"/>
              <a:gd name="connsiteY3345" fmla="*/ 559870 h 5537200"/>
              <a:gd name="connsiteX3346" fmla="*/ 2158765 w 6472351"/>
              <a:gd name="connsiteY3346" fmla="*/ 651656 h 5537200"/>
              <a:gd name="connsiteX3347" fmla="*/ 2134328 w 6472351"/>
              <a:gd name="connsiteY3347" fmla="*/ 656423 h 5537200"/>
              <a:gd name="connsiteX3348" fmla="*/ 2139096 w 6472351"/>
              <a:gd name="connsiteY3348" fmla="*/ 680264 h 5537200"/>
              <a:gd name="connsiteX3349" fmla="*/ 2027047 w 6472351"/>
              <a:gd name="connsiteY3349" fmla="*/ 772050 h 5537200"/>
              <a:gd name="connsiteX3350" fmla="*/ 2344125 w 6472351"/>
              <a:gd name="connsiteY3350" fmla="*/ 689801 h 5537200"/>
              <a:gd name="connsiteX3351" fmla="*/ 2329225 w 6472351"/>
              <a:gd name="connsiteY3351" fmla="*/ 733310 h 5537200"/>
              <a:gd name="connsiteX3352" fmla="*/ 2363198 w 6472351"/>
              <a:gd name="connsiteY3352" fmla="*/ 719005 h 5537200"/>
              <a:gd name="connsiteX3353" fmla="*/ 2363198 w 6472351"/>
              <a:gd name="connsiteY3353" fmla="*/ 767283 h 5537200"/>
              <a:gd name="connsiteX3354" fmla="*/ 2397170 w 6472351"/>
              <a:gd name="connsiteY3354" fmla="*/ 786355 h 5537200"/>
              <a:gd name="connsiteX3355" fmla="*/ 2762528 w 6472351"/>
              <a:gd name="connsiteY3355" fmla="*/ 627219 h 5537200"/>
              <a:gd name="connsiteX3356" fmla="*/ 2918684 w 6472351"/>
              <a:gd name="connsiteY3356" fmla="*/ 622451 h 5537200"/>
              <a:gd name="connsiteX3357" fmla="*/ 3006299 w 6472351"/>
              <a:gd name="connsiteY3357" fmla="*/ 583710 h 5537200"/>
              <a:gd name="connsiteX3358" fmla="*/ 2986629 w 6472351"/>
              <a:gd name="connsiteY3358" fmla="*/ 583710 h 5537200"/>
              <a:gd name="connsiteX3359" fmla="*/ 2981861 w 6472351"/>
              <a:gd name="connsiteY3359" fmla="*/ 559870 h 5537200"/>
              <a:gd name="connsiteX3360" fmla="*/ 3118348 w 6472351"/>
              <a:gd name="connsiteY3360" fmla="*/ 424574 h 5537200"/>
              <a:gd name="connsiteX3361" fmla="*/ 3123117 w 6472351"/>
              <a:gd name="connsiteY3361" fmla="*/ 438878 h 5537200"/>
              <a:gd name="connsiteX3362" fmla="*/ 3196426 w 6472351"/>
              <a:gd name="connsiteY3362" fmla="*/ 385833 h 5537200"/>
              <a:gd name="connsiteX3363" fmla="*/ 3284040 w 6472351"/>
              <a:gd name="connsiteY3363" fmla="*/ 351860 h 5537200"/>
              <a:gd name="connsiteX3364" fmla="*/ 3279272 w 6472351"/>
              <a:gd name="connsiteY3364" fmla="*/ 328020 h 5537200"/>
              <a:gd name="connsiteX3365" fmla="*/ 3328146 w 6472351"/>
              <a:gd name="connsiteY3365" fmla="*/ 313715 h 5537200"/>
              <a:gd name="connsiteX3366" fmla="*/ 3308477 w 6472351"/>
              <a:gd name="connsiteY3366" fmla="*/ 332788 h 5537200"/>
              <a:gd name="connsiteX3367" fmla="*/ 3518274 w 6472351"/>
              <a:gd name="connsiteY3367" fmla="*/ 303583 h 5537200"/>
              <a:gd name="connsiteX3368" fmla="*/ 5919021 w 6472351"/>
              <a:gd name="connsiteY3368" fmla="*/ 173652 h 5537200"/>
              <a:gd name="connsiteX3369" fmla="*/ 5870148 w 6472351"/>
              <a:gd name="connsiteY3369" fmla="*/ 192724 h 5537200"/>
              <a:gd name="connsiteX3370" fmla="*/ 5919021 w 6472351"/>
              <a:gd name="connsiteY3370" fmla="*/ 173652 h 5537200"/>
              <a:gd name="connsiteX3371" fmla="*/ 6045375 w 6472351"/>
              <a:gd name="connsiteY3371" fmla="*/ 121203 h 5537200"/>
              <a:gd name="connsiteX3372" fmla="*/ 6025707 w 6472351"/>
              <a:gd name="connsiteY3372" fmla="*/ 145043 h 5537200"/>
              <a:gd name="connsiteX3373" fmla="*/ 6040608 w 6472351"/>
              <a:gd name="connsiteY3373" fmla="*/ 159348 h 5537200"/>
              <a:gd name="connsiteX3374" fmla="*/ 6025707 w 6472351"/>
              <a:gd name="connsiteY3374" fmla="*/ 173652 h 5537200"/>
              <a:gd name="connsiteX3375" fmla="*/ 6040608 w 6472351"/>
              <a:gd name="connsiteY3375" fmla="*/ 173652 h 5537200"/>
              <a:gd name="connsiteX3376" fmla="*/ 5952993 w 6472351"/>
              <a:gd name="connsiteY3376" fmla="*/ 207624 h 5537200"/>
              <a:gd name="connsiteX3377" fmla="*/ 6016171 w 6472351"/>
              <a:gd name="connsiteY3377" fmla="*/ 145043 h 5537200"/>
              <a:gd name="connsiteX3378" fmla="*/ 6045375 w 6472351"/>
              <a:gd name="connsiteY3378" fmla="*/ 121203 h 5537200"/>
              <a:gd name="connsiteX3379" fmla="*/ 5928557 w 6472351"/>
              <a:gd name="connsiteY3379" fmla="*/ 86633 h 5537200"/>
              <a:gd name="connsiteX3380" fmla="*/ 5889815 w 6472351"/>
              <a:gd name="connsiteY3380" fmla="*/ 110474 h 5537200"/>
              <a:gd name="connsiteX3381" fmla="*/ 5928557 w 6472351"/>
              <a:gd name="connsiteY3381" fmla="*/ 86633 h 5537200"/>
              <a:gd name="connsiteX3382" fmla="*/ 5938093 w 6472351"/>
              <a:gd name="connsiteY3382" fmla="*/ 62197 h 5537200"/>
              <a:gd name="connsiteX3383" fmla="*/ 5855248 w 6472351"/>
              <a:gd name="connsiteY3383" fmla="*/ 91402 h 5537200"/>
              <a:gd name="connsiteX3384" fmla="*/ 5938093 w 6472351"/>
              <a:gd name="connsiteY3384" fmla="*/ 62197 h 5537200"/>
              <a:gd name="connsiteX3385" fmla="*/ 5767871 w 6472351"/>
              <a:gd name="connsiteY3385" fmla="*/ 194 h 5537200"/>
              <a:gd name="connsiteX3386" fmla="*/ 5805779 w 6472351"/>
              <a:gd name="connsiteY3386" fmla="*/ 9152 h 5537200"/>
              <a:gd name="connsiteX3387" fmla="*/ 5776573 w 6472351"/>
              <a:gd name="connsiteY3387" fmla="*/ 47893 h 5537200"/>
              <a:gd name="connsiteX3388" fmla="*/ 5815314 w 6472351"/>
              <a:gd name="connsiteY3388" fmla="*/ 66965 h 5537200"/>
              <a:gd name="connsiteX3389" fmla="*/ 5805779 w 6472351"/>
              <a:gd name="connsiteY3389" fmla="*/ 96170 h 5537200"/>
              <a:gd name="connsiteX3390" fmla="*/ 5825447 w 6472351"/>
              <a:gd name="connsiteY3390" fmla="*/ 96170 h 5537200"/>
              <a:gd name="connsiteX3391" fmla="*/ 5805779 w 6472351"/>
              <a:gd name="connsiteY3391" fmla="*/ 158751 h 5537200"/>
              <a:gd name="connsiteX3392" fmla="*/ 5903524 w 6472351"/>
              <a:gd name="connsiteY3392" fmla="*/ 144447 h 5537200"/>
              <a:gd name="connsiteX3393" fmla="*/ 5834983 w 6472351"/>
              <a:gd name="connsiteY3393" fmla="*/ 221929 h 5537200"/>
              <a:gd name="connsiteX3394" fmla="*/ 5947033 w 6472351"/>
              <a:gd name="connsiteY3394" fmla="*/ 202857 h 5537200"/>
              <a:gd name="connsiteX3395" fmla="*/ 5883855 w 6472351"/>
              <a:gd name="connsiteY3395" fmla="*/ 260670 h 5537200"/>
              <a:gd name="connsiteX3396" fmla="*/ 5888624 w 6472351"/>
              <a:gd name="connsiteY3396" fmla="*/ 279742 h 5537200"/>
              <a:gd name="connsiteX3397" fmla="*/ 5913060 w 6472351"/>
              <a:gd name="connsiteY3397" fmla="*/ 279742 h 5537200"/>
              <a:gd name="connsiteX3398" fmla="*/ 5859419 w 6472351"/>
              <a:gd name="connsiteY3398" fmla="*/ 332788 h 5537200"/>
              <a:gd name="connsiteX3399" fmla="*/ 5815314 w 6472351"/>
              <a:gd name="connsiteY3399" fmla="*/ 361992 h 5537200"/>
              <a:gd name="connsiteX3400" fmla="*/ 5800413 w 6472351"/>
              <a:gd name="connsiteY3400" fmla="*/ 385833 h 5537200"/>
              <a:gd name="connsiteX3401" fmla="*/ 5780745 w 6472351"/>
              <a:gd name="connsiteY3401" fmla="*/ 376297 h 5537200"/>
              <a:gd name="connsiteX3402" fmla="*/ 5761077 w 6472351"/>
              <a:gd name="connsiteY3402" fmla="*/ 395369 h 5537200"/>
              <a:gd name="connsiteX3403" fmla="*/ 5941669 w 6472351"/>
              <a:gd name="connsiteY3403" fmla="*/ 342324 h 5537200"/>
              <a:gd name="connsiteX3404" fmla="*/ 5897565 w 6472351"/>
              <a:gd name="connsiteY3404" fmla="*/ 395369 h 5537200"/>
              <a:gd name="connsiteX3405" fmla="*/ 5917232 w 6472351"/>
              <a:gd name="connsiteY3405" fmla="*/ 457951 h 5537200"/>
              <a:gd name="connsiteX3406" fmla="*/ 5995311 w 6472351"/>
              <a:gd name="connsiteY3406" fmla="*/ 434110 h 5537200"/>
              <a:gd name="connsiteX3407" fmla="*/ 5888027 w 6472351"/>
              <a:gd name="connsiteY3407" fmla="*/ 583710 h 5537200"/>
              <a:gd name="connsiteX3408" fmla="*/ 6024515 w 6472351"/>
              <a:gd name="connsiteY3408" fmla="*/ 554506 h 5537200"/>
              <a:gd name="connsiteX3409" fmla="*/ 5961337 w 6472351"/>
              <a:gd name="connsiteY3409" fmla="*/ 631988 h 5537200"/>
              <a:gd name="connsiteX3410" fmla="*/ 5946437 w 6472351"/>
              <a:gd name="connsiteY3410" fmla="*/ 742846 h 5537200"/>
              <a:gd name="connsiteX3411" fmla="*/ 5907696 w 6472351"/>
              <a:gd name="connsiteY3411" fmla="*/ 757150 h 5537200"/>
              <a:gd name="connsiteX3412" fmla="*/ 5951801 w 6472351"/>
              <a:gd name="connsiteY3412" fmla="*/ 776222 h 5537200"/>
              <a:gd name="connsiteX3413" fmla="*/ 5927365 w 6472351"/>
              <a:gd name="connsiteY3413" fmla="*/ 805428 h 5537200"/>
              <a:gd name="connsiteX3414" fmla="*/ 5917829 w 6472351"/>
              <a:gd name="connsiteY3414" fmla="*/ 786355 h 5537200"/>
              <a:gd name="connsiteX3415" fmla="*/ 5913060 w 6472351"/>
              <a:gd name="connsiteY3415" fmla="*/ 810195 h 5537200"/>
              <a:gd name="connsiteX3416" fmla="*/ 5854650 w 6472351"/>
              <a:gd name="connsiteY3416" fmla="*/ 834036 h 5537200"/>
              <a:gd name="connsiteX3417" fmla="*/ 5854650 w 6472351"/>
              <a:gd name="connsiteY3417" fmla="*/ 814964 h 5537200"/>
              <a:gd name="connsiteX3418" fmla="*/ 5825447 w 6472351"/>
              <a:gd name="connsiteY3418" fmla="*/ 882313 h 5537200"/>
              <a:gd name="connsiteX3419" fmla="*/ 5688959 w 6472351"/>
              <a:gd name="connsiteY3419" fmla="*/ 916286 h 5537200"/>
              <a:gd name="connsiteX3420" fmla="*/ 5747369 w 6472351"/>
              <a:gd name="connsiteY3420" fmla="*/ 771455 h 5537200"/>
              <a:gd name="connsiteX3421" fmla="*/ 5776573 w 6472351"/>
              <a:gd name="connsiteY3421" fmla="*/ 752382 h 5537200"/>
              <a:gd name="connsiteX3422" fmla="*/ 5771805 w 6472351"/>
              <a:gd name="connsiteY3422" fmla="*/ 670132 h 5537200"/>
              <a:gd name="connsiteX3423" fmla="*/ 5752137 w 6472351"/>
              <a:gd name="connsiteY3423" fmla="*/ 655828 h 5537200"/>
              <a:gd name="connsiteX3424" fmla="*/ 5503599 w 6472351"/>
              <a:gd name="connsiteY3424" fmla="*/ 708873 h 5537200"/>
              <a:gd name="connsiteX3425" fmla="*/ 5474393 w 6472351"/>
              <a:gd name="connsiteY3425" fmla="*/ 670132 h 5537200"/>
              <a:gd name="connsiteX3426" fmla="*/ 5435653 w 6472351"/>
              <a:gd name="connsiteY3426" fmla="*/ 708873 h 5537200"/>
              <a:gd name="connsiteX3427" fmla="*/ 5450553 w 6472351"/>
              <a:gd name="connsiteY3427" fmla="*/ 727946 h 5537200"/>
              <a:gd name="connsiteX3428" fmla="*/ 5435653 w 6472351"/>
              <a:gd name="connsiteY3428" fmla="*/ 761919 h 5537200"/>
              <a:gd name="connsiteX3429" fmla="*/ 5362343 w 6472351"/>
              <a:gd name="connsiteY3429" fmla="*/ 780991 h 5537200"/>
              <a:gd name="connsiteX3430" fmla="*/ 5415985 w 6472351"/>
              <a:gd name="connsiteY3430" fmla="*/ 747018 h 5537200"/>
              <a:gd name="connsiteX3431" fmla="*/ 5415985 w 6472351"/>
              <a:gd name="connsiteY3431" fmla="*/ 723177 h 5537200"/>
              <a:gd name="connsiteX3432" fmla="*/ 5386779 w 6472351"/>
              <a:gd name="connsiteY3432" fmla="*/ 718409 h 5537200"/>
              <a:gd name="connsiteX3433" fmla="*/ 5484526 w 6472351"/>
              <a:gd name="connsiteY3433" fmla="*/ 598015 h 5537200"/>
              <a:gd name="connsiteX3434" fmla="*/ 5309297 w 6472351"/>
              <a:gd name="connsiteY3434" fmla="*/ 636755 h 5537200"/>
              <a:gd name="connsiteX3435" fmla="*/ 5289630 w 6472351"/>
              <a:gd name="connsiteY3435" fmla="*/ 617683 h 5537200"/>
              <a:gd name="connsiteX3436" fmla="*/ 5377243 w 6472351"/>
              <a:gd name="connsiteY3436" fmla="*/ 535433 h 5537200"/>
              <a:gd name="connsiteX3437" fmla="*/ 5372476 w 6472351"/>
              <a:gd name="connsiteY3437" fmla="*/ 525897 h 5537200"/>
              <a:gd name="connsiteX3438" fmla="*/ 5269960 w 6472351"/>
              <a:gd name="connsiteY3438" fmla="*/ 588478 h 5537200"/>
              <a:gd name="connsiteX3439" fmla="*/ 5274729 w 6472351"/>
              <a:gd name="connsiteY3439" fmla="*/ 535433 h 5537200"/>
              <a:gd name="connsiteX3440" fmla="*/ 5153143 w 6472351"/>
              <a:gd name="connsiteY3440" fmla="*/ 598015 h 5537200"/>
              <a:gd name="connsiteX3441" fmla="*/ 5142414 w 6472351"/>
              <a:gd name="connsiteY3441" fmla="*/ 578942 h 5537200"/>
              <a:gd name="connsiteX3442" fmla="*/ 5234795 w 6472351"/>
              <a:gd name="connsiteY3442" fmla="*/ 487155 h 5537200"/>
              <a:gd name="connsiteX3443" fmla="*/ 5234795 w 6472351"/>
              <a:gd name="connsiteY3443" fmla="*/ 400137 h 5537200"/>
              <a:gd name="connsiteX3444" fmla="*/ 5327178 w 6472351"/>
              <a:gd name="connsiteY3444" fmla="*/ 347092 h 5537200"/>
              <a:gd name="connsiteX3445" fmla="*/ 5327178 w 6472351"/>
              <a:gd name="connsiteY3445" fmla="*/ 381064 h 5537200"/>
              <a:gd name="connsiteX3446" fmla="*/ 5351615 w 6472351"/>
              <a:gd name="connsiteY3446" fmla="*/ 381064 h 5537200"/>
              <a:gd name="connsiteX3447" fmla="*/ 5288437 w 6472351"/>
              <a:gd name="connsiteY3447" fmla="*/ 487155 h 5537200"/>
              <a:gd name="connsiteX3448" fmla="*/ 5283669 w 6472351"/>
              <a:gd name="connsiteY3448" fmla="*/ 468083 h 5537200"/>
              <a:gd name="connsiteX3449" fmla="*/ 5259233 w 6472351"/>
              <a:gd name="connsiteY3449" fmla="*/ 491924 h 5537200"/>
              <a:gd name="connsiteX3450" fmla="*/ 5332542 w 6472351"/>
              <a:gd name="connsiteY3450" fmla="*/ 506228 h 5537200"/>
              <a:gd name="connsiteX3451" fmla="*/ 5366515 w 6472351"/>
              <a:gd name="connsiteY3451" fmla="*/ 342324 h 5537200"/>
              <a:gd name="connsiteX3452" fmla="*/ 5376051 w 6472351"/>
              <a:gd name="connsiteY3452" fmla="*/ 303583 h 5537200"/>
              <a:gd name="connsiteX3453" fmla="*/ 5331947 w 6472351"/>
              <a:gd name="connsiteY3453" fmla="*/ 279742 h 5537200"/>
              <a:gd name="connsiteX3454" fmla="*/ 5327178 w 6472351"/>
              <a:gd name="connsiteY3454" fmla="*/ 270206 h 5537200"/>
              <a:gd name="connsiteX3455" fmla="*/ 5585849 w 6472351"/>
              <a:gd name="connsiteY3455" fmla="*/ 139679 h 5537200"/>
              <a:gd name="connsiteX3456" fmla="*/ 5532207 w 6472351"/>
              <a:gd name="connsiteY3456" fmla="*/ 144447 h 5537200"/>
              <a:gd name="connsiteX3457" fmla="*/ 5547107 w 6472351"/>
              <a:gd name="connsiteY3457" fmla="*/ 91402 h 5537200"/>
              <a:gd name="connsiteX3458" fmla="*/ 5767871 w 6472351"/>
              <a:gd name="connsiteY3458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</a:cxnLst>
            <a:rect l="l" t="t" r="r" b="b"/>
            <a:pathLst>
              <a:path w="6472351" h="5537200">
                <a:moveTo>
                  <a:pt x="3944424" y="5530632"/>
                </a:moveTo>
                <a:lnTo>
                  <a:pt x="3944528" y="5537200"/>
                </a:lnTo>
                <a:lnTo>
                  <a:pt x="3889742" y="5537200"/>
                </a:lnTo>
                <a:lnTo>
                  <a:pt x="3915201" y="5531237"/>
                </a:lnTo>
                <a:cubicBezTo>
                  <a:pt x="3925911" y="5529738"/>
                  <a:pt x="3935931" y="5529440"/>
                  <a:pt x="3944424" y="5530632"/>
                </a:cubicBezTo>
                <a:close/>
                <a:moveTo>
                  <a:pt x="3420081" y="5527056"/>
                </a:moveTo>
                <a:cubicBezTo>
                  <a:pt x="3426711" y="5527353"/>
                  <a:pt x="3433305" y="5529290"/>
                  <a:pt x="3438799" y="5532941"/>
                </a:cubicBezTo>
                <a:lnTo>
                  <a:pt x="3441994" y="5537200"/>
                </a:lnTo>
                <a:lnTo>
                  <a:pt x="3395194" y="5537200"/>
                </a:lnTo>
                <a:lnTo>
                  <a:pt x="3401139" y="5531004"/>
                </a:lnTo>
                <a:cubicBezTo>
                  <a:pt x="3406782" y="5528099"/>
                  <a:pt x="3413450" y="5526758"/>
                  <a:pt x="3420081" y="5527056"/>
                </a:cubicBezTo>
                <a:close/>
                <a:moveTo>
                  <a:pt x="4431369" y="5510368"/>
                </a:moveTo>
                <a:cubicBezTo>
                  <a:pt x="4430177" y="5516477"/>
                  <a:pt x="4425930" y="5521953"/>
                  <a:pt x="4419700" y="5526879"/>
                </a:cubicBezTo>
                <a:lnTo>
                  <a:pt x="4401289" y="5537200"/>
                </a:lnTo>
                <a:lnTo>
                  <a:pt x="4369773" y="5537200"/>
                </a:lnTo>
                <a:lnTo>
                  <a:pt x="4374747" y="5535698"/>
                </a:lnTo>
                <a:cubicBezTo>
                  <a:pt x="4394863" y="5527205"/>
                  <a:pt x="4414382" y="5517520"/>
                  <a:pt x="4431369" y="5510368"/>
                </a:cubicBezTo>
                <a:close/>
                <a:moveTo>
                  <a:pt x="3530194" y="5510368"/>
                </a:moveTo>
                <a:cubicBezTo>
                  <a:pt x="3522744" y="5517818"/>
                  <a:pt x="3514251" y="5522735"/>
                  <a:pt x="3505162" y="5526981"/>
                </a:cubicBezTo>
                <a:lnTo>
                  <a:pt x="3481942" y="5537200"/>
                </a:lnTo>
                <a:lnTo>
                  <a:pt x="3477593" y="5537200"/>
                </a:lnTo>
                <a:lnTo>
                  <a:pt x="3480576" y="5530399"/>
                </a:lnTo>
                <a:cubicBezTo>
                  <a:pt x="3491416" y="5522548"/>
                  <a:pt x="3519019" y="5517966"/>
                  <a:pt x="3530194" y="5510368"/>
                </a:cubicBezTo>
                <a:close/>
                <a:moveTo>
                  <a:pt x="3164242" y="5506195"/>
                </a:moveTo>
                <a:cubicBezTo>
                  <a:pt x="3139805" y="5510963"/>
                  <a:pt x="3110600" y="5530035"/>
                  <a:pt x="3090932" y="5525268"/>
                </a:cubicBezTo>
                <a:cubicBezTo>
                  <a:pt x="3105832" y="5505599"/>
                  <a:pt x="3139805" y="5505599"/>
                  <a:pt x="3164242" y="5506195"/>
                </a:cubicBezTo>
                <a:close/>
                <a:moveTo>
                  <a:pt x="2968720" y="5492189"/>
                </a:moveTo>
                <a:cubicBezTo>
                  <a:pt x="2972883" y="5493381"/>
                  <a:pt x="2976496" y="5496063"/>
                  <a:pt x="2978880" y="5500831"/>
                </a:cubicBezTo>
                <a:cubicBezTo>
                  <a:pt x="2974114" y="5510368"/>
                  <a:pt x="2954444" y="5505599"/>
                  <a:pt x="2934776" y="5505599"/>
                </a:cubicBezTo>
                <a:cubicBezTo>
                  <a:pt x="2938799" y="5498447"/>
                  <a:pt x="2956232" y="5488613"/>
                  <a:pt x="2968720" y="5492189"/>
                </a:cubicBezTo>
                <a:close/>
                <a:moveTo>
                  <a:pt x="4510043" y="5476990"/>
                </a:moveTo>
                <a:cubicBezTo>
                  <a:pt x="4490374" y="5496063"/>
                  <a:pt x="4470706" y="5505599"/>
                  <a:pt x="4441500" y="5510963"/>
                </a:cubicBezTo>
                <a:cubicBezTo>
                  <a:pt x="4465937" y="5500831"/>
                  <a:pt x="4485606" y="5486526"/>
                  <a:pt x="4510043" y="5476990"/>
                </a:cubicBezTo>
                <a:close/>
                <a:moveTo>
                  <a:pt x="4178062" y="5471626"/>
                </a:moveTo>
                <a:cubicBezTo>
                  <a:pt x="4148858" y="5466859"/>
                  <a:pt x="4119652" y="5496063"/>
                  <a:pt x="4095216" y="5505599"/>
                </a:cubicBezTo>
                <a:cubicBezTo>
                  <a:pt x="4124421" y="5510368"/>
                  <a:pt x="4148858" y="5500831"/>
                  <a:pt x="4173294" y="5496063"/>
                </a:cubicBezTo>
                <a:cubicBezTo>
                  <a:pt x="4168526" y="5481759"/>
                  <a:pt x="4178062" y="5481759"/>
                  <a:pt x="4178062" y="5471626"/>
                </a:cubicBezTo>
                <a:close/>
                <a:moveTo>
                  <a:pt x="2783984" y="5457322"/>
                </a:moveTo>
                <a:cubicBezTo>
                  <a:pt x="2774448" y="5476990"/>
                  <a:pt x="2750012" y="5500831"/>
                  <a:pt x="2725574" y="5491295"/>
                </a:cubicBezTo>
                <a:cubicBezTo>
                  <a:pt x="2739878" y="5476395"/>
                  <a:pt x="2769084" y="5471626"/>
                  <a:pt x="2783984" y="5457322"/>
                </a:cubicBezTo>
                <a:close/>
                <a:moveTo>
                  <a:pt x="3056959" y="5453150"/>
                </a:moveTo>
                <a:cubicBezTo>
                  <a:pt x="3047422" y="5462686"/>
                  <a:pt x="3018218" y="5453150"/>
                  <a:pt x="3018218" y="5472222"/>
                </a:cubicBezTo>
                <a:cubicBezTo>
                  <a:pt x="3032522" y="5466859"/>
                  <a:pt x="3052191" y="5472222"/>
                  <a:pt x="3056959" y="5453150"/>
                </a:cubicBezTo>
                <a:close/>
                <a:moveTo>
                  <a:pt x="3651781" y="5452553"/>
                </a:moveTo>
                <a:cubicBezTo>
                  <a:pt x="3647014" y="5472222"/>
                  <a:pt x="3637477" y="5486526"/>
                  <a:pt x="3617808" y="5491295"/>
                </a:cubicBezTo>
                <a:cubicBezTo>
                  <a:pt x="3622577" y="5466859"/>
                  <a:pt x="3632113" y="5466859"/>
                  <a:pt x="3651781" y="5452553"/>
                </a:cubicBezTo>
                <a:close/>
                <a:moveTo>
                  <a:pt x="3144573" y="5409044"/>
                </a:moveTo>
                <a:cubicBezTo>
                  <a:pt x="3130269" y="5418581"/>
                  <a:pt x="3125501" y="5433481"/>
                  <a:pt x="3124905" y="5447190"/>
                </a:cubicBezTo>
                <a:cubicBezTo>
                  <a:pt x="3086163" y="5461494"/>
                  <a:pt x="3056959" y="5481162"/>
                  <a:pt x="3012854" y="5495467"/>
                </a:cubicBezTo>
                <a:cubicBezTo>
                  <a:pt x="3012854" y="5485931"/>
                  <a:pt x="3003317" y="5485931"/>
                  <a:pt x="3003317" y="5481162"/>
                </a:cubicBezTo>
                <a:cubicBezTo>
                  <a:pt x="3017622" y="5466859"/>
                  <a:pt x="3008086" y="5466859"/>
                  <a:pt x="2988418" y="5457322"/>
                </a:cubicBezTo>
                <a:cubicBezTo>
                  <a:pt x="3037290" y="5438250"/>
                  <a:pt x="3086163" y="5418581"/>
                  <a:pt x="3144573" y="5409044"/>
                </a:cubicBezTo>
                <a:close/>
                <a:moveTo>
                  <a:pt x="3921254" y="5375072"/>
                </a:moveTo>
                <a:cubicBezTo>
                  <a:pt x="3928481" y="5374476"/>
                  <a:pt x="3936974" y="5375668"/>
                  <a:pt x="3944424" y="5375668"/>
                </a:cubicBezTo>
                <a:cubicBezTo>
                  <a:pt x="3934292" y="5380436"/>
                  <a:pt x="3919987" y="5385204"/>
                  <a:pt x="3905683" y="5385204"/>
                </a:cubicBezTo>
                <a:cubicBezTo>
                  <a:pt x="3908067" y="5378052"/>
                  <a:pt x="3914027" y="5375668"/>
                  <a:pt x="3921254" y="5375072"/>
                </a:cubicBezTo>
                <a:close/>
                <a:moveTo>
                  <a:pt x="3972959" y="5346463"/>
                </a:moveTo>
                <a:cubicBezTo>
                  <a:pt x="3983314" y="5345271"/>
                  <a:pt x="3995383" y="5346463"/>
                  <a:pt x="3997469" y="5351231"/>
                </a:cubicBezTo>
                <a:cubicBezTo>
                  <a:pt x="3997469" y="5375071"/>
                  <a:pt x="3968265" y="5341695"/>
                  <a:pt x="3958729" y="5355999"/>
                </a:cubicBezTo>
                <a:cubicBezTo>
                  <a:pt x="3953961" y="5351231"/>
                  <a:pt x="3962603" y="5347655"/>
                  <a:pt x="3972959" y="5346463"/>
                </a:cubicBezTo>
                <a:close/>
                <a:moveTo>
                  <a:pt x="4436733" y="5341695"/>
                </a:moveTo>
                <a:cubicBezTo>
                  <a:pt x="4451037" y="5346463"/>
                  <a:pt x="4441500" y="5370899"/>
                  <a:pt x="4437329" y="5381628"/>
                </a:cubicBezTo>
                <a:cubicBezTo>
                  <a:pt x="4486201" y="5371496"/>
                  <a:pt x="4510638" y="5366727"/>
                  <a:pt x="4544611" y="5352423"/>
                </a:cubicBezTo>
                <a:cubicBezTo>
                  <a:pt x="4544611" y="5361959"/>
                  <a:pt x="4535075" y="5361959"/>
                  <a:pt x="4535075" y="5376263"/>
                </a:cubicBezTo>
                <a:cubicBezTo>
                  <a:pt x="4456997" y="5404872"/>
                  <a:pt x="4383688" y="5400105"/>
                  <a:pt x="4320510" y="5443614"/>
                </a:cubicBezTo>
                <a:cubicBezTo>
                  <a:pt x="4286536" y="5453150"/>
                  <a:pt x="4237663" y="5443614"/>
                  <a:pt x="4203690" y="5462686"/>
                </a:cubicBezTo>
                <a:cubicBezTo>
                  <a:pt x="4198923" y="5481759"/>
                  <a:pt x="4223359" y="5472222"/>
                  <a:pt x="4223359" y="5481759"/>
                </a:cubicBezTo>
                <a:cubicBezTo>
                  <a:pt x="4201306" y="5498745"/>
                  <a:pt x="4176870" y="5512156"/>
                  <a:pt x="4151242" y="5524299"/>
                </a:cubicBezTo>
                <a:lnTo>
                  <a:pt x="4121974" y="5537200"/>
                </a:lnTo>
                <a:lnTo>
                  <a:pt x="4027893" y="5537200"/>
                </a:lnTo>
                <a:lnTo>
                  <a:pt x="4037403" y="5520499"/>
                </a:lnTo>
                <a:cubicBezTo>
                  <a:pt x="4032634" y="5510963"/>
                  <a:pt x="4003430" y="5525268"/>
                  <a:pt x="4008198" y="5506195"/>
                </a:cubicBezTo>
                <a:cubicBezTo>
                  <a:pt x="4022503" y="5501427"/>
                  <a:pt x="4037403" y="5496659"/>
                  <a:pt x="4046939" y="5491891"/>
                </a:cubicBezTo>
                <a:cubicBezTo>
                  <a:pt x="4051706" y="5472222"/>
                  <a:pt x="4032039" y="5476990"/>
                  <a:pt x="4032039" y="5457918"/>
                </a:cubicBezTo>
                <a:cubicBezTo>
                  <a:pt x="4042170" y="5462686"/>
                  <a:pt x="4042170" y="5453150"/>
                  <a:pt x="4051706" y="5453150"/>
                </a:cubicBezTo>
                <a:cubicBezTo>
                  <a:pt x="4042170" y="5423945"/>
                  <a:pt x="4100580" y="5409641"/>
                  <a:pt x="4134553" y="5400105"/>
                </a:cubicBezTo>
                <a:cubicBezTo>
                  <a:pt x="4139321" y="5438845"/>
                  <a:pt x="4085680" y="5415005"/>
                  <a:pt x="4076143" y="5438845"/>
                </a:cubicBezTo>
                <a:cubicBezTo>
                  <a:pt x="4076143" y="5453150"/>
                  <a:pt x="4091044" y="5457918"/>
                  <a:pt x="4100580" y="5462686"/>
                </a:cubicBezTo>
                <a:cubicBezTo>
                  <a:pt x="4110116" y="5433481"/>
                  <a:pt x="4178658" y="5414409"/>
                  <a:pt x="4207863" y="5428713"/>
                </a:cubicBezTo>
                <a:cubicBezTo>
                  <a:pt x="4271041" y="5380436"/>
                  <a:pt x="4373555" y="5389972"/>
                  <a:pt x="4436733" y="5341695"/>
                </a:cubicBezTo>
                <a:close/>
                <a:moveTo>
                  <a:pt x="4241835" y="5336927"/>
                </a:moveTo>
                <a:cubicBezTo>
                  <a:pt x="4237068" y="5370899"/>
                  <a:pt x="4246604" y="5380436"/>
                  <a:pt x="4203095" y="5380436"/>
                </a:cubicBezTo>
                <a:cubicBezTo>
                  <a:pt x="4207863" y="5370304"/>
                  <a:pt x="4217399" y="5365535"/>
                  <a:pt x="4207863" y="5346463"/>
                </a:cubicBezTo>
                <a:cubicBezTo>
                  <a:pt x="4222168" y="5346463"/>
                  <a:pt x="4226935" y="5336927"/>
                  <a:pt x="4241835" y="5336927"/>
                </a:cubicBezTo>
                <a:close/>
                <a:moveTo>
                  <a:pt x="2735111" y="5322623"/>
                </a:moveTo>
                <a:cubicBezTo>
                  <a:pt x="2730342" y="5341695"/>
                  <a:pt x="2686238" y="5341695"/>
                  <a:pt x="2666569" y="5332159"/>
                </a:cubicBezTo>
                <a:cubicBezTo>
                  <a:pt x="2681469" y="5313086"/>
                  <a:pt x="2720211" y="5332159"/>
                  <a:pt x="2735111" y="5322623"/>
                </a:cubicBezTo>
                <a:close/>
                <a:moveTo>
                  <a:pt x="3890186" y="5317854"/>
                </a:moveTo>
                <a:cubicBezTo>
                  <a:pt x="3871115" y="5313086"/>
                  <a:pt x="3831778" y="5322623"/>
                  <a:pt x="3827009" y="5336927"/>
                </a:cubicBezTo>
                <a:cubicBezTo>
                  <a:pt x="3851446" y="5332159"/>
                  <a:pt x="3875882" y="5327390"/>
                  <a:pt x="3890186" y="5317854"/>
                </a:cubicBezTo>
                <a:close/>
                <a:moveTo>
                  <a:pt x="3359138" y="5313086"/>
                </a:moveTo>
                <a:cubicBezTo>
                  <a:pt x="3359138" y="5322623"/>
                  <a:pt x="3334702" y="5322623"/>
                  <a:pt x="3354369" y="5336927"/>
                </a:cubicBezTo>
                <a:cubicBezTo>
                  <a:pt x="3374039" y="5336927"/>
                  <a:pt x="3378806" y="5332159"/>
                  <a:pt x="3398475" y="5336927"/>
                </a:cubicBezTo>
                <a:cubicBezTo>
                  <a:pt x="3388343" y="5355999"/>
                  <a:pt x="3340066" y="5355999"/>
                  <a:pt x="3325166" y="5355999"/>
                </a:cubicBezTo>
                <a:cubicBezTo>
                  <a:pt x="3329933" y="5346463"/>
                  <a:pt x="3344833" y="5346463"/>
                  <a:pt x="3325166" y="5336927"/>
                </a:cubicBezTo>
                <a:cubicBezTo>
                  <a:pt x="3349602" y="5327390"/>
                  <a:pt x="3325166" y="5313086"/>
                  <a:pt x="3359138" y="5313086"/>
                </a:cubicBezTo>
                <a:close/>
                <a:moveTo>
                  <a:pt x="3096296" y="5293417"/>
                </a:moveTo>
                <a:cubicBezTo>
                  <a:pt x="3091527" y="5307722"/>
                  <a:pt x="3067091" y="5307722"/>
                  <a:pt x="3047422" y="5312490"/>
                </a:cubicBezTo>
                <a:cubicBezTo>
                  <a:pt x="3061727" y="5298186"/>
                  <a:pt x="3076627" y="5298186"/>
                  <a:pt x="3096296" y="5293417"/>
                </a:cubicBezTo>
                <a:close/>
                <a:moveTo>
                  <a:pt x="4577989" y="5283881"/>
                </a:moveTo>
                <a:cubicBezTo>
                  <a:pt x="4587525" y="5283881"/>
                  <a:pt x="4582756" y="5293417"/>
                  <a:pt x="4582756" y="5298186"/>
                </a:cubicBezTo>
                <a:cubicBezTo>
                  <a:pt x="4548783" y="5298186"/>
                  <a:pt x="4524347" y="5336927"/>
                  <a:pt x="4470706" y="5336927"/>
                </a:cubicBezTo>
                <a:cubicBezTo>
                  <a:pt x="4504678" y="5317854"/>
                  <a:pt x="4544016" y="5302954"/>
                  <a:pt x="4577989" y="5283881"/>
                </a:cubicBezTo>
                <a:close/>
                <a:moveTo>
                  <a:pt x="4407528" y="5274345"/>
                </a:moveTo>
                <a:cubicBezTo>
                  <a:pt x="4422428" y="5279114"/>
                  <a:pt x="4407528" y="5288650"/>
                  <a:pt x="4402760" y="5293417"/>
                </a:cubicBezTo>
                <a:cubicBezTo>
                  <a:pt x="4402760" y="5298186"/>
                  <a:pt x="4436733" y="5293417"/>
                  <a:pt x="4441500" y="5288650"/>
                </a:cubicBezTo>
                <a:cubicBezTo>
                  <a:pt x="4417064" y="5317258"/>
                  <a:pt x="4324681" y="5322026"/>
                  <a:pt x="4280577" y="5351231"/>
                </a:cubicBezTo>
                <a:cubicBezTo>
                  <a:pt x="4266272" y="5351231"/>
                  <a:pt x="4271041" y="5336927"/>
                  <a:pt x="4256140" y="5336927"/>
                </a:cubicBezTo>
                <a:cubicBezTo>
                  <a:pt x="4305013" y="5313086"/>
                  <a:pt x="4353887" y="5298186"/>
                  <a:pt x="4407528" y="5274345"/>
                </a:cubicBezTo>
                <a:close/>
                <a:moveTo>
                  <a:pt x="4748448" y="5269577"/>
                </a:moveTo>
                <a:cubicBezTo>
                  <a:pt x="4738912" y="5279114"/>
                  <a:pt x="4724608" y="5293417"/>
                  <a:pt x="4699575" y="5293417"/>
                </a:cubicBezTo>
                <a:cubicBezTo>
                  <a:pt x="4714476" y="5283881"/>
                  <a:pt x="4728780" y="5274345"/>
                  <a:pt x="4748448" y="5269577"/>
                </a:cubicBezTo>
                <a:close/>
                <a:moveTo>
                  <a:pt x="4373555" y="5249908"/>
                </a:moveTo>
                <a:cubicBezTo>
                  <a:pt x="4383091" y="5254677"/>
                  <a:pt x="4387860" y="5245141"/>
                  <a:pt x="4402760" y="5249908"/>
                </a:cubicBezTo>
                <a:cubicBezTo>
                  <a:pt x="4392627" y="5264213"/>
                  <a:pt x="4363423" y="5259445"/>
                  <a:pt x="4353887" y="5268981"/>
                </a:cubicBezTo>
                <a:cubicBezTo>
                  <a:pt x="4344351" y="5254677"/>
                  <a:pt x="4373555" y="5268981"/>
                  <a:pt x="4373555" y="5249908"/>
                </a:cubicBezTo>
                <a:close/>
                <a:moveTo>
                  <a:pt x="4558916" y="5245141"/>
                </a:moveTo>
                <a:cubicBezTo>
                  <a:pt x="4529711" y="5264810"/>
                  <a:pt x="4495142" y="5274345"/>
                  <a:pt x="4461170" y="5288650"/>
                </a:cubicBezTo>
                <a:cubicBezTo>
                  <a:pt x="4475474" y="5274345"/>
                  <a:pt x="4519579" y="5249908"/>
                  <a:pt x="4558916" y="5245141"/>
                </a:cubicBezTo>
                <a:close/>
                <a:moveTo>
                  <a:pt x="4734143" y="5236201"/>
                </a:moveTo>
                <a:cubicBezTo>
                  <a:pt x="4724608" y="5245737"/>
                  <a:pt x="4734143" y="5245737"/>
                  <a:pt x="4734143" y="5255273"/>
                </a:cubicBezTo>
                <a:cubicBezTo>
                  <a:pt x="4714476" y="5264810"/>
                  <a:pt x="4700172" y="5274345"/>
                  <a:pt x="4680502" y="5274345"/>
                </a:cubicBezTo>
                <a:cubicBezTo>
                  <a:pt x="4694806" y="5264213"/>
                  <a:pt x="4709707" y="5259445"/>
                  <a:pt x="4729376" y="5255273"/>
                </a:cubicBezTo>
                <a:cubicBezTo>
                  <a:pt x="4729376" y="5240968"/>
                  <a:pt x="4704939" y="5255273"/>
                  <a:pt x="4709707" y="5245737"/>
                </a:cubicBezTo>
                <a:cubicBezTo>
                  <a:pt x="4709707" y="5226665"/>
                  <a:pt x="4719243" y="5245737"/>
                  <a:pt x="4734143" y="5236201"/>
                </a:cubicBezTo>
                <a:close/>
                <a:moveTo>
                  <a:pt x="4032039" y="5235604"/>
                </a:moveTo>
                <a:cubicBezTo>
                  <a:pt x="4022503" y="5235604"/>
                  <a:pt x="4007602" y="5235604"/>
                  <a:pt x="4002833" y="5240373"/>
                </a:cubicBezTo>
                <a:cubicBezTo>
                  <a:pt x="4002833" y="5249908"/>
                  <a:pt x="4002833" y="5254677"/>
                  <a:pt x="4012370" y="5254677"/>
                </a:cubicBezTo>
                <a:cubicBezTo>
                  <a:pt x="4022503" y="5249908"/>
                  <a:pt x="4027270" y="5245141"/>
                  <a:pt x="4032039" y="5235604"/>
                </a:cubicBezTo>
                <a:close/>
                <a:moveTo>
                  <a:pt x="3515294" y="5221896"/>
                </a:moveTo>
                <a:cubicBezTo>
                  <a:pt x="3524831" y="5226665"/>
                  <a:pt x="3534962" y="5236201"/>
                  <a:pt x="3544498" y="5245737"/>
                </a:cubicBezTo>
                <a:cubicBezTo>
                  <a:pt x="3544498" y="5250505"/>
                  <a:pt x="3529598" y="5245737"/>
                  <a:pt x="3529598" y="5255273"/>
                </a:cubicBezTo>
                <a:cubicBezTo>
                  <a:pt x="3529598" y="5264810"/>
                  <a:pt x="3539731" y="5260041"/>
                  <a:pt x="3549267" y="5260041"/>
                </a:cubicBezTo>
                <a:cubicBezTo>
                  <a:pt x="3539731" y="5269577"/>
                  <a:pt x="3549267" y="5283881"/>
                  <a:pt x="3564167" y="5283881"/>
                </a:cubicBezTo>
                <a:cubicBezTo>
                  <a:pt x="3554034" y="5293417"/>
                  <a:pt x="3534962" y="5302954"/>
                  <a:pt x="3520062" y="5293417"/>
                </a:cubicBezTo>
                <a:cubicBezTo>
                  <a:pt x="3520062" y="5283881"/>
                  <a:pt x="3534962" y="5288650"/>
                  <a:pt x="3534962" y="5279114"/>
                </a:cubicBezTo>
                <a:cubicBezTo>
                  <a:pt x="3520062" y="5269577"/>
                  <a:pt x="3496222" y="5288650"/>
                  <a:pt x="3481321" y="5293417"/>
                </a:cubicBezTo>
                <a:cubicBezTo>
                  <a:pt x="3490857" y="5307722"/>
                  <a:pt x="3500393" y="5288650"/>
                  <a:pt x="3515294" y="5293417"/>
                </a:cubicBezTo>
                <a:cubicBezTo>
                  <a:pt x="3500393" y="5302954"/>
                  <a:pt x="3486089" y="5317258"/>
                  <a:pt x="3461652" y="5317258"/>
                </a:cubicBezTo>
                <a:cubicBezTo>
                  <a:pt x="3461652" y="5307722"/>
                  <a:pt x="3466421" y="5312490"/>
                  <a:pt x="3481321" y="5307722"/>
                </a:cubicBezTo>
                <a:cubicBezTo>
                  <a:pt x="3476552" y="5298186"/>
                  <a:pt x="3466421" y="5298186"/>
                  <a:pt x="3456885" y="5298186"/>
                </a:cubicBezTo>
                <a:cubicBezTo>
                  <a:pt x="3456885" y="5278517"/>
                  <a:pt x="3456885" y="5273749"/>
                  <a:pt x="3481321" y="5268981"/>
                </a:cubicBezTo>
                <a:cubicBezTo>
                  <a:pt x="3486089" y="5254677"/>
                  <a:pt x="3471189" y="5264213"/>
                  <a:pt x="3461652" y="5259445"/>
                </a:cubicBezTo>
                <a:cubicBezTo>
                  <a:pt x="3471189" y="5235604"/>
                  <a:pt x="3510526" y="5249908"/>
                  <a:pt x="3515294" y="5221896"/>
                </a:cubicBezTo>
                <a:close/>
                <a:moveTo>
                  <a:pt x="3461652" y="5215935"/>
                </a:moveTo>
                <a:cubicBezTo>
                  <a:pt x="3476552" y="5221300"/>
                  <a:pt x="3471189" y="5235604"/>
                  <a:pt x="3467016" y="5244544"/>
                </a:cubicBezTo>
                <a:cubicBezTo>
                  <a:pt x="3447349" y="5244544"/>
                  <a:pt x="3432448" y="5244544"/>
                  <a:pt x="3422911" y="5239776"/>
                </a:cubicBezTo>
                <a:cubicBezTo>
                  <a:pt x="3422911" y="5220704"/>
                  <a:pt x="3452116" y="5225472"/>
                  <a:pt x="3461652" y="5215935"/>
                </a:cubicBezTo>
                <a:close/>
                <a:moveTo>
                  <a:pt x="3534962" y="5196864"/>
                </a:moveTo>
                <a:cubicBezTo>
                  <a:pt x="3539731" y="5201632"/>
                  <a:pt x="3510526" y="5215935"/>
                  <a:pt x="3510526" y="5215935"/>
                </a:cubicBezTo>
                <a:cubicBezTo>
                  <a:pt x="3495625" y="5206400"/>
                  <a:pt x="3524831" y="5201632"/>
                  <a:pt x="3534962" y="5196864"/>
                </a:cubicBezTo>
                <a:close/>
                <a:moveTo>
                  <a:pt x="1960292" y="5196864"/>
                </a:moveTo>
                <a:cubicBezTo>
                  <a:pt x="1974596" y="5201632"/>
                  <a:pt x="1965060" y="5215935"/>
                  <a:pt x="1960292" y="5220704"/>
                </a:cubicBezTo>
                <a:cubicBezTo>
                  <a:pt x="1945393" y="5220704"/>
                  <a:pt x="1960292" y="5201632"/>
                  <a:pt x="1945393" y="5206400"/>
                </a:cubicBezTo>
                <a:cubicBezTo>
                  <a:pt x="1945393" y="5201632"/>
                  <a:pt x="1960292" y="5206400"/>
                  <a:pt x="1960292" y="5196864"/>
                </a:cubicBezTo>
                <a:close/>
                <a:moveTo>
                  <a:pt x="3968861" y="5192095"/>
                </a:moveTo>
                <a:cubicBezTo>
                  <a:pt x="3944424" y="5197459"/>
                  <a:pt x="3900320" y="5177791"/>
                  <a:pt x="3900320" y="5221300"/>
                </a:cubicBezTo>
                <a:cubicBezTo>
                  <a:pt x="3875882" y="5230837"/>
                  <a:pt x="3832374" y="5221300"/>
                  <a:pt x="3822838" y="5245141"/>
                </a:cubicBezTo>
                <a:cubicBezTo>
                  <a:pt x="3852042" y="5283881"/>
                  <a:pt x="3949193" y="5235604"/>
                  <a:pt x="3968861" y="5192095"/>
                </a:cubicBezTo>
                <a:close/>
                <a:moveTo>
                  <a:pt x="3353905" y="5184869"/>
                </a:moveTo>
                <a:cubicBezTo>
                  <a:pt x="3339209" y="5186433"/>
                  <a:pt x="3326358" y="5198056"/>
                  <a:pt x="3329933" y="5201632"/>
                </a:cubicBezTo>
                <a:cubicBezTo>
                  <a:pt x="3340066" y="5201632"/>
                  <a:pt x="3363906" y="5211168"/>
                  <a:pt x="3368674" y="5187328"/>
                </a:cubicBezTo>
                <a:cubicBezTo>
                  <a:pt x="3363906" y="5184943"/>
                  <a:pt x="3358803" y="5184347"/>
                  <a:pt x="3353905" y="5184869"/>
                </a:cubicBezTo>
                <a:close/>
                <a:moveTo>
                  <a:pt x="3468851" y="5170313"/>
                </a:moveTo>
                <a:cubicBezTo>
                  <a:pt x="3474132" y="5171608"/>
                  <a:pt x="3479533" y="5175258"/>
                  <a:pt x="3485493" y="5182559"/>
                </a:cubicBezTo>
                <a:cubicBezTo>
                  <a:pt x="3471189" y="5192095"/>
                  <a:pt x="3431851" y="5187328"/>
                  <a:pt x="3422315" y="5201632"/>
                </a:cubicBezTo>
                <a:cubicBezTo>
                  <a:pt x="3422315" y="5196864"/>
                  <a:pt x="3408011" y="5201632"/>
                  <a:pt x="3412779" y="5187328"/>
                </a:cubicBezTo>
                <a:cubicBezTo>
                  <a:pt x="3438259" y="5183751"/>
                  <a:pt x="3453010" y="5166430"/>
                  <a:pt x="3468851" y="5170313"/>
                </a:cubicBezTo>
                <a:close/>
                <a:moveTo>
                  <a:pt x="5109037" y="5153355"/>
                </a:moveTo>
                <a:cubicBezTo>
                  <a:pt x="5123937" y="5181964"/>
                  <a:pt x="5045860" y="5215935"/>
                  <a:pt x="5016654" y="5215935"/>
                </a:cubicBezTo>
                <a:cubicBezTo>
                  <a:pt x="5041091" y="5192095"/>
                  <a:pt x="5085197" y="5177791"/>
                  <a:pt x="5109037" y="5153355"/>
                </a:cubicBezTo>
                <a:close/>
                <a:moveTo>
                  <a:pt x="3973629" y="5153355"/>
                </a:moveTo>
                <a:cubicBezTo>
                  <a:pt x="3949193" y="5153355"/>
                  <a:pt x="3910452" y="5162891"/>
                  <a:pt x="3924756" y="5186731"/>
                </a:cubicBezTo>
                <a:cubicBezTo>
                  <a:pt x="3929523" y="5162891"/>
                  <a:pt x="3949193" y="5181964"/>
                  <a:pt x="3973629" y="5172427"/>
                </a:cubicBezTo>
                <a:cubicBezTo>
                  <a:pt x="3973629" y="5172427"/>
                  <a:pt x="3973629" y="5172427"/>
                  <a:pt x="3973629" y="5153355"/>
                </a:cubicBezTo>
                <a:close/>
                <a:moveTo>
                  <a:pt x="4363423" y="5129513"/>
                </a:moveTo>
                <a:cubicBezTo>
                  <a:pt x="4392627" y="5153355"/>
                  <a:pt x="4421833" y="5153355"/>
                  <a:pt x="4446269" y="5129513"/>
                </a:cubicBezTo>
                <a:cubicBezTo>
                  <a:pt x="4431964" y="5143818"/>
                  <a:pt x="4456401" y="5139050"/>
                  <a:pt x="4471301" y="5139050"/>
                </a:cubicBezTo>
                <a:cubicBezTo>
                  <a:pt x="4442097" y="5168255"/>
                  <a:pt x="4393819" y="5182559"/>
                  <a:pt x="4349714" y="5192095"/>
                </a:cubicBezTo>
                <a:cubicBezTo>
                  <a:pt x="4349714" y="5182559"/>
                  <a:pt x="4354482" y="5182559"/>
                  <a:pt x="4354482" y="5173023"/>
                </a:cubicBezTo>
                <a:cubicBezTo>
                  <a:pt x="4315145" y="5168255"/>
                  <a:pt x="4315145" y="5202228"/>
                  <a:pt x="4281172" y="5202228"/>
                </a:cubicBezTo>
                <a:cubicBezTo>
                  <a:pt x="4290709" y="5211764"/>
                  <a:pt x="4305013" y="5197459"/>
                  <a:pt x="4319914" y="5197459"/>
                </a:cubicBezTo>
                <a:cubicBezTo>
                  <a:pt x="4295477" y="5212360"/>
                  <a:pt x="4290709" y="5240968"/>
                  <a:pt x="4246604" y="5236201"/>
                </a:cubicBezTo>
                <a:cubicBezTo>
                  <a:pt x="4251371" y="5216532"/>
                  <a:pt x="4246604" y="5221300"/>
                  <a:pt x="4241835" y="5206995"/>
                </a:cubicBezTo>
                <a:cubicBezTo>
                  <a:pt x="4265676" y="5163486"/>
                  <a:pt x="4329450" y="5168255"/>
                  <a:pt x="4363423" y="5129513"/>
                </a:cubicBezTo>
                <a:close/>
                <a:moveTo>
                  <a:pt x="4080912" y="5114613"/>
                </a:moveTo>
                <a:cubicBezTo>
                  <a:pt x="4056475" y="5109846"/>
                  <a:pt x="4046939" y="5124746"/>
                  <a:pt x="4051706" y="5133686"/>
                </a:cubicBezTo>
                <a:cubicBezTo>
                  <a:pt x="4066011" y="5133686"/>
                  <a:pt x="4080912" y="5128918"/>
                  <a:pt x="4080912" y="5114613"/>
                </a:cubicBezTo>
                <a:close/>
                <a:moveTo>
                  <a:pt x="3642245" y="5109846"/>
                </a:moveTo>
                <a:cubicBezTo>
                  <a:pt x="3636881" y="5114613"/>
                  <a:pt x="3622577" y="5114613"/>
                  <a:pt x="3627344" y="5128918"/>
                </a:cubicBezTo>
                <a:cubicBezTo>
                  <a:pt x="3573704" y="5128918"/>
                  <a:pt x="3544498" y="5177195"/>
                  <a:pt x="3490857" y="5167659"/>
                </a:cubicBezTo>
                <a:cubicBezTo>
                  <a:pt x="3530194" y="5143818"/>
                  <a:pt x="3588604" y="5114613"/>
                  <a:pt x="3642245" y="5109846"/>
                </a:cubicBezTo>
                <a:close/>
                <a:moveTo>
                  <a:pt x="4573220" y="5095541"/>
                </a:moveTo>
                <a:cubicBezTo>
                  <a:pt x="4558319" y="5114613"/>
                  <a:pt x="4519579" y="5109846"/>
                  <a:pt x="4504678" y="5129513"/>
                </a:cubicBezTo>
                <a:cubicBezTo>
                  <a:pt x="4510043" y="5119382"/>
                  <a:pt x="4548783" y="5090773"/>
                  <a:pt x="4573220" y="5095541"/>
                </a:cubicBezTo>
                <a:close/>
                <a:moveTo>
                  <a:pt x="3461652" y="5095541"/>
                </a:moveTo>
                <a:cubicBezTo>
                  <a:pt x="3422315" y="5124746"/>
                  <a:pt x="3368674" y="5162891"/>
                  <a:pt x="3305496" y="5148586"/>
                </a:cubicBezTo>
                <a:cubicBezTo>
                  <a:pt x="3300728" y="5134282"/>
                  <a:pt x="3325166" y="5148586"/>
                  <a:pt x="3320398" y="5129513"/>
                </a:cubicBezTo>
                <a:cubicBezTo>
                  <a:pt x="3325166" y="5134282"/>
                  <a:pt x="3325166" y="5139050"/>
                  <a:pt x="3325166" y="5143818"/>
                </a:cubicBezTo>
                <a:cubicBezTo>
                  <a:pt x="3354369" y="5114613"/>
                  <a:pt x="3408011" y="5105077"/>
                  <a:pt x="3461652" y="5095541"/>
                </a:cubicBezTo>
                <a:close/>
                <a:moveTo>
                  <a:pt x="2544982" y="5095541"/>
                </a:moveTo>
                <a:cubicBezTo>
                  <a:pt x="2549750" y="5105077"/>
                  <a:pt x="2549750" y="5090773"/>
                  <a:pt x="2564651" y="5095541"/>
                </a:cubicBezTo>
                <a:cubicBezTo>
                  <a:pt x="2564651" y="5110441"/>
                  <a:pt x="2555115" y="5110441"/>
                  <a:pt x="2555115" y="5124746"/>
                </a:cubicBezTo>
                <a:cubicBezTo>
                  <a:pt x="2540214" y="5119977"/>
                  <a:pt x="2515778" y="5129513"/>
                  <a:pt x="2511010" y="5119382"/>
                </a:cubicBezTo>
                <a:cubicBezTo>
                  <a:pt x="2511010" y="5100309"/>
                  <a:pt x="2544982" y="5124746"/>
                  <a:pt x="2544982" y="5095541"/>
                </a:cubicBezTo>
                <a:close/>
                <a:moveTo>
                  <a:pt x="4475474" y="5090773"/>
                </a:moveTo>
                <a:cubicBezTo>
                  <a:pt x="4475474" y="5095541"/>
                  <a:pt x="4480242" y="5100309"/>
                  <a:pt x="4480242" y="5100309"/>
                </a:cubicBezTo>
                <a:cubicBezTo>
                  <a:pt x="4461170" y="5115210"/>
                  <a:pt x="4441500" y="5124746"/>
                  <a:pt x="4417064" y="5129513"/>
                </a:cubicBezTo>
                <a:cubicBezTo>
                  <a:pt x="4417064" y="5100309"/>
                  <a:pt x="4456401" y="5105077"/>
                  <a:pt x="4475474" y="5090773"/>
                </a:cubicBezTo>
                <a:close/>
                <a:moveTo>
                  <a:pt x="5162679" y="5081832"/>
                </a:moveTo>
                <a:cubicBezTo>
                  <a:pt x="5167447" y="5111037"/>
                  <a:pt x="5094733" y="5145010"/>
                  <a:pt x="5045860" y="5159314"/>
                </a:cubicBezTo>
                <a:cubicBezTo>
                  <a:pt x="5036324" y="5164083"/>
                  <a:pt x="5050628" y="5164083"/>
                  <a:pt x="5041091" y="5173619"/>
                </a:cubicBezTo>
                <a:cubicBezTo>
                  <a:pt x="4973146" y="5168851"/>
                  <a:pt x="4977914" y="5231432"/>
                  <a:pt x="4919505" y="5236201"/>
                </a:cubicBezTo>
                <a:cubicBezTo>
                  <a:pt x="4929636" y="5216532"/>
                  <a:pt x="4958842" y="5226068"/>
                  <a:pt x="4963609" y="5202228"/>
                </a:cubicBezTo>
                <a:cubicBezTo>
                  <a:pt x="4929041" y="5202228"/>
                  <a:pt x="4919505" y="5221300"/>
                  <a:pt x="4890300" y="5226068"/>
                </a:cubicBezTo>
                <a:cubicBezTo>
                  <a:pt x="4963014" y="5162891"/>
                  <a:pt x="5080428" y="5129513"/>
                  <a:pt x="5162679" y="5081832"/>
                </a:cubicBezTo>
                <a:close/>
                <a:moveTo>
                  <a:pt x="3500393" y="5076468"/>
                </a:moveTo>
                <a:cubicBezTo>
                  <a:pt x="3500393" y="5090773"/>
                  <a:pt x="3486089" y="5095541"/>
                  <a:pt x="3471189" y="5100309"/>
                </a:cubicBezTo>
                <a:cubicBezTo>
                  <a:pt x="3475957" y="5095541"/>
                  <a:pt x="3475957" y="5090773"/>
                  <a:pt x="3471189" y="5090773"/>
                </a:cubicBezTo>
                <a:cubicBezTo>
                  <a:pt x="3475957" y="5081237"/>
                  <a:pt x="3485493" y="5076468"/>
                  <a:pt x="3500393" y="5076468"/>
                </a:cubicBezTo>
                <a:close/>
                <a:moveTo>
                  <a:pt x="502440" y="5071701"/>
                </a:moveTo>
                <a:cubicBezTo>
                  <a:pt x="522108" y="5076468"/>
                  <a:pt x="492904" y="5081237"/>
                  <a:pt x="502440" y="5095541"/>
                </a:cubicBezTo>
                <a:cubicBezTo>
                  <a:pt x="502440" y="5095541"/>
                  <a:pt x="502440" y="5095541"/>
                  <a:pt x="482772" y="5095541"/>
                </a:cubicBezTo>
                <a:cubicBezTo>
                  <a:pt x="482772" y="5081237"/>
                  <a:pt x="507208" y="5090773"/>
                  <a:pt x="502440" y="5071701"/>
                </a:cubicBezTo>
                <a:close/>
                <a:moveTo>
                  <a:pt x="3725408" y="5063877"/>
                </a:moveTo>
                <a:cubicBezTo>
                  <a:pt x="3730790" y="5062462"/>
                  <a:pt x="3736862" y="5062760"/>
                  <a:pt x="3744163" y="5066336"/>
                </a:cubicBezTo>
                <a:cubicBezTo>
                  <a:pt x="3734627" y="5086004"/>
                  <a:pt x="3710191" y="5081237"/>
                  <a:pt x="3695887" y="5099713"/>
                </a:cubicBezTo>
                <a:cubicBezTo>
                  <a:pt x="3690522" y="5094945"/>
                  <a:pt x="3680986" y="5094945"/>
                  <a:pt x="3680986" y="5080640"/>
                </a:cubicBezTo>
                <a:cubicBezTo>
                  <a:pt x="3699314" y="5087793"/>
                  <a:pt x="3709259" y="5068124"/>
                  <a:pt x="3725408" y="5063877"/>
                </a:cubicBezTo>
                <a:close/>
                <a:moveTo>
                  <a:pt x="4573220" y="5052031"/>
                </a:moveTo>
                <a:cubicBezTo>
                  <a:pt x="4553552" y="5066932"/>
                  <a:pt x="4524347" y="5066932"/>
                  <a:pt x="4514811" y="5090773"/>
                </a:cubicBezTo>
                <a:cubicBezTo>
                  <a:pt x="4510043" y="5086004"/>
                  <a:pt x="4495142" y="5086004"/>
                  <a:pt x="4490374" y="5081237"/>
                </a:cubicBezTo>
                <a:cubicBezTo>
                  <a:pt x="4510043" y="5066336"/>
                  <a:pt x="4539247" y="5052031"/>
                  <a:pt x="4573220" y="5052031"/>
                </a:cubicBezTo>
                <a:close/>
                <a:moveTo>
                  <a:pt x="4626861" y="5028191"/>
                </a:moveTo>
                <a:cubicBezTo>
                  <a:pt x="4636398" y="5028191"/>
                  <a:pt x="4597657" y="5042495"/>
                  <a:pt x="4582756" y="5047264"/>
                </a:cubicBezTo>
                <a:cubicBezTo>
                  <a:pt x="4582756" y="5023423"/>
                  <a:pt x="4617325" y="5037728"/>
                  <a:pt x="4626861" y="5028191"/>
                </a:cubicBezTo>
                <a:close/>
                <a:moveTo>
                  <a:pt x="1258187" y="5023423"/>
                </a:moveTo>
                <a:cubicBezTo>
                  <a:pt x="1243882" y="5061568"/>
                  <a:pt x="1209314" y="5081237"/>
                  <a:pt x="1170573" y="5090773"/>
                </a:cubicBezTo>
                <a:cubicBezTo>
                  <a:pt x="1180109" y="5076468"/>
                  <a:pt x="1185473" y="5047264"/>
                  <a:pt x="1195009" y="5028191"/>
                </a:cubicBezTo>
                <a:cubicBezTo>
                  <a:pt x="1218850" y="5032959"/>
                  <a:pt x="1238519" y="5037728"/>
                  <a:pt x="1258187" y="5023423"/>
                </a:cubicBezTo>
                <a:close/>
                <a:moveTo>
                  <a:pt x="4548783" y="5022827"/>
                </a:moveTo>
                <a:cubicBezTo>
                  <a:pt x="4544016" y="5042495"/>
                  <a:pt x="4499910" y="5047264"/>
                  <a:pt x="4490374" y="5052031"/>
                </a:cubicBezTo>
                <a:cubicBezTo>
                  <a:pt x="4499910" y="5032959"/>
                  <a:pt x="4534479" y="5032959"/>
                  <a:pt x="4548783" y="5022827"/>
                </a:cubicBezTo>
                <a:close/>
                <a:moveTo>
                  <a:pt x="2728853" y="5001147"/>
                </a:moveTo>
                <a:cubicBezTo>
                  <a:pt x="2720956" y="5003606"/>
                  <a:pt x="2713655" y="5010907"/>
                  <a:pt x="2716038" y="5018059"/>
                </a:cubicBezTo>
                <a:cubicBezTo>
                  <a:pt x="2720806" y="5028191"/>
                  <a:pt x="2735111" y="5018059"/>
                  <a:pt x="2745243" y="5013291"/>
                </a:cubicBezTo>
                <a:cubicBezTo>
                  <a:pt x="2745243" y="5001072"/>
                  <a:pt x="2736750" y="4998688"/>
                  <a:pt x="2728853" y="5001147"/>
                </a:cubicBezTo>
                <a:close/>
                <a:moveTo>
                  <a:pt x="4768116" y="4998986"/>
                </a:moveTo>
                <a:cubicBezTo>
                  <a:pt x="4768116" y="5013291"/>
                  <a:pt x="4748448" y="5013291"/>
                  <a:pt x="4738912" y="5013291"/>
                </a:cubicBezTo>
                <a:cubicBezTo>
                  <a:pt x="4743680" y="5008522"/>
                  <a:pt x="4753216" y="4998986"/>
                  <a:pt x="4768116" y="4998986"/>
                </a:cubicBezTo>
                <a:close/>
                <a:moveTo>
                  <a:pt x="4241835" y="4989450"/>
                </a:moveTo>
                <a:cubicBezTo>
                  <a:pt x="4234385" y="4987066"/>
                  <a:pt x="4227084" y="4995410"/>
                  <a:pt x="4222242" y="5002562"/>
                </a:cubicBezTo>
                <a:lnTo>
                  <a:pt x="4218778" y="5008195"/>
                </a:lnTo>
                <a:lnTo>
                  <a:pt x="4217399" y="5008522"/>
                </a:lnTo>
                <a:cubicBezTo>
                  <a:pt x="4216207" y="5012098"/>
                  <a:pt x="4216207" y="5012396"/>
                  <a:pt x="4217110" y="5010906"/>
                </a:cubicBezTo>
                <a:lnTo>
                  <a:pt x="4218778" y="5008195"/>
                </a:lnTo>
                <a:lnTo>
                  <a:pt x="4234982" y="5004350"/>
                </a:lnTo>
                <a:cubicBezTo>
                  <a:pt x="4240495" y="5002562"/>
                  <a:pt x="4244219" y="4998986"/>
                  <a:pt x="4241835" y="4989450"/>
                </a:cubicBezTo>
                <a:close/>
                <a:moveTo>
                  <a:pt x="1092495" y="4984682"/>
                </a:moveTo>
                <a:cubicBezTo>
                  <a:pt x="1097263" y="4998986"/>
                  <a:pt x="1082362" y="4998986"/>
                  <a:pt x="1077594" y="5008522"/>
                </a:cubicBezTo>
                <a:cubicBezTo>
                  <a:pt x="1082958" y="5023423"/>
                  <a:pt x="1097263" y="5023423"/>
                  <a:pt x="1092495" y="5047264"/>
                </a:cubicBezTo>
                <a:cubicBezTo>
                  <a:pt x="1106799" y="5047264"/>
                  <a:pt x="1121699" y="5047264"/>
                  <a:pt x="1130640" y="5041900"/>
                </a:cubicBezTo>
                <a:cubicBezTo>
                  <a:pt x="1135408" y="5066336"/>
                  <a:pt x="1145540" y="5075873"/>
                  <a:pt x="1155076" y="5090177"/>
                </a:cubicBezTo>
                <a:cubicBezTo>
                  <a:pt x="1120507" y="5099713"/>
                  <a:pt x="1072231" y="5075873"/>
                  <a:pt x="1057330" y="5128918"/>
                </a:cubicBezTo>
                <a:cubicBezTo>
                  <a:pt x="1052561" y="5143222"/>
                  <a:pt x="1072231" y="5133686"/>
                  <a:pt x="1072231" y="5143222"/>
                </a:cubicBezTo>
                <a:cubicBezTo>
                  <a:pt x="1072231" y="5162294"/>
                  <a:pt x="1057926" y="5162294"/>
                  <a:pt x="1038257" y="5162294"/>
                </a:cubicBezTo>
                <a:cubicBezTo>
                  <a:pt x="1043025" y="5186731"/>
                  <a:pt x="1018590" y="5181964"/>
                  <a:pt x="1009053" y="5196267"/>
                </a:cubicBezTo>
                <a:cubicBezTo>
                  <a:pt x="999517" y="5181367"/>
                  <a:pt x="1019185" y="5176598"/>
                  <a:pt x="1023953" y="5157527"/>
                </a:cubicBezTo>
                <a:cubicBezTo>
                  <a:pt x="1023953" y="5147991"/>
                  <a:pt x="1023953" y="5147991"/>
                  <a:pt x="1014417" y="5143222"/>
                </a:cubicBezTo>
                <a:cubicBezTo>
                  <a:pt x="1004881" y="5153355"/>
                  <a:pt x="956007" y="5211168"/>
                  <a:pt x="975676" y="5172427"/>
                </a:cubicBezTo>
                <a:cubicBezTo>
                  <a:pt x="970909" y="5158122"/>
                  <a:pt x="951239" y="5162891"/>
                  <a:pt x="951239" y="5148586"/>
                </a:cubicBezTo>
                <a:cubicBezTo>
                  <a:pt x="936339" y="5148586"/>
                  <a:pt x="951239" y="5167659"/>
                  <a:pt x="936339" y="5162891"/>
                </a:cubicBezTo>
                <a:cubicBezTo>
                  <a:pt x="945875" y="5105077"/>
                  <a:pt x="1062694" y="5148586"/>
                  <a:pt x="1023953" y="5066336"/>
                </a:cubicBezTo>
                <a:cubicBezTo>
                  <a:pt x="1019185" y="5061568"/>
                  <a:pt x="1004285" y="5061568"/>
                  <a:pt x="999517" y="5061568"/>
                </a:cubicBezTo>
                <a:cubicBezTo>
                  <a:pt x="1004285" y="5032364"/>
                  <a:pt x="1043622" y="5037728"/>
                  <a:pt x="1048391" y="5008522"/>
                </a:cubicBezTo>
                <a:cubicBezTo>
                  <a:pt x="1087726" y="5018655"/>
                  <a:pt x="1063291" y="4979914"/>
                  <a:pt x="1092495" y="4984682"/>
                </a:cubicBezTo>
                <a:close/>
                <a:moveTo>
                  <a:pt x="410058" y="4984682"/>
                </a:moveTo>
                <a:cubicBezTo>
                  <a:pt x="414826" y="4984682"/>
                  <a:pt x="419595" y="5003755"/>
                  <a:pt x="434495" y="4989450"/>
                </a:cubicBezTo>
                <a:cubicBezTo>
                  <a:pt x="448799" y="4994219"/>
                  <a:pt x="424363" y="4994219"/>
                  <a:pt x="429727" y="5008522"/>
                </a:cubicBezTo>
                <a:cubicBezTo>
                  <a:pt x="424958" y="5008522"/>
                  <a:pt x="419595" y="5003755"/>
                  <a:pt x="410058" y="5003755"/>
                </a:cubicBezTo>
                <a:cubicBezTo>
                  <a:pt x="385621" y="5037131"/>
                  <a:pt x="322443" y="5018059"/>
                  <a:pt x="307544" y="5066336"/>
                </a:cubicBezTo>
                <a:cubicBezTo>
                  <a:pt x="298007" y="5061568"/>
                  <a:pt x="287875" y="5061568"/>
                  <a:pt x="283108" y="5056800"/>
                </a:cubicBezTo>
                <a:cubicBezTo>
                  <a:pt x="322443" y="5018655"/>
                  <a:pt x="371317" y="5013887"/>
                  <a:pt x="410058" y="4984682"/>
                </a:cubicBezTo>
                <a:close/>
                <a:moveTo>
                  <a:pt x="2477036" y="4965610"/>
                </a:moveTo>
                <a:cubicBezTo>
                  <a:pt x="2418627" y="5009119"/>
                  <a:pt x="2350085" y="5037728"/>
                  <a:pt x="2291676" y="5081237"/>
                </a:cubicBezTo>
                <a:cubicBezTo>
                  <a:pt x="2369755" y="5047264"/>
                  <a:pt x="2437700" y="5023423"/>
                  <a:pt x="2491937" y="4970378"/>
                </a:cubicBezTo>
                <a:cubicBezTo>
                  <a:pt x="2486574" y="4970378"/>
                  <a:pt x="2481805" y="4965610"/>
                  <a:pt x="2477036" y="4965610"/>
                </a:cubicBezTo>
                <a:close/>
                <a:moveTo>
                  <a:pt x="4792553" y="4936406"/>
                </a:moveTo>
                <a:cubicBezTo>
                  <a:pt x="4792553" y="4955477"/>
                  <a:pt x="4763349" y="4965013"/>
                  <a:pt x="4758580" y="4960246"/>
                </a:cubicBezTo>
                <a:cubicBezTo>
                  <a:pt x="4729376" y="4979914"/>
                  <a:pt x="4704939" y="5003755"/>
                  <a:pt x="4660835" y="5003755"/>
                </a:cubicBezTo>
                <a:cubicBezTo>
                  <a:pt x="4690039" y="4975146"/>
                  <a:pt x="4758580" y="4955477"/>
                  <a:pt x="4792553" y="4936406"/>
                </a:cubicBezTo>
                <a:close/>
                <a:moveTo>
                  <a:pt x="4314550" y="4922101"/>
                </a:moveTo>
                <a:cubicBezTo>
                  <a:pt x="4319914" y="4945941"/>
                  <a:pt x="4300245" y="4945941"/>
                  <a:pt x="4294881" y="4965610"/>
                </a:cubicBezTo>
                <a:cubicBezTo>
                  <a:pt x="4324681" y="4960841"/>
                  <a:pt x="4353887" y="4951306"/>
                  <a:pt x="4363423" y="4922101"/>
                </a:cubicBezTo>
                <a:cubicBezTo>
                  <a:pt x="4343754" y="4926869"/>
                  <a:pt x="4329450" y="4936406"/>
                  <a:pt x="4314550" y="4922101"/>
                </a:cubicBezTo>
                <a:close/>
                <a:moveTo>
                  <a:pt x="3549267" y="4922101"/>
                </a:moveTo>
                <a:cubicBezTo>
                  <a:pt x="3530194" y="4922101"/>
                  <a:pt x="3520062" y="4931637"/>
                  <a:pt x="3510526" y="4941173"/>
                </a:cubicBezTo>
                <a:cubicBezTo>
                  <a:pt x="3529598" y="4945941"/>
                  <a:pt x="3529598" y="4922101"/>
                  <a:pt x="3544498" y="4936406"/>
                </a:cubicBezTo>
                <a:cubicBezTo>
                  <a:pt x="3544498" y="4926869"/>
                  <a:pt x="3544498" y="4926869"/>
                  <a:pt x="3549267" y="4922101"/>
                </a:cubicBezTo>
                <a:close/>
                <a:moveTo>
                  <a:pt x="1277855" y="4912564"/>
                </a:moveTo>
                <a:cubicBezTo>
                  <a:pt x="1268319" y="4912564"/>
                  <a:pt x="1258187" y="4922101"/>
                  <a:pt x="1253418" y="4931637"/>
                </a:cubicBezTo>
                <a:cubicBezTo>
                  <a:pt x="1258187" y="4931637"/>
                  <a:pt x="1258187" y="4941173"/>
                  <a:pt x="1262955" y="4941173"/>
                </a:cubicBezTo>
                <a:cubicBezTo>
                  <a:pt x="1282624" y="4941173"/>
                  <a:pt x="1287391" y="4926869"/>
                  <a:pt x="1277855" y="4912564"/>
                </a:cubicBezTo>
                <a:close/>
                <a:moveTo>
                  <a:pt x="1136004" y="4907200"/>
                </a:moveTo>
                <a:cubicBezTo>
                  <a:pt x="1141368" y="4916737"/>
                  <a:pt x="1116932" y="4936406"/>
                  <a:pt x="1097263" y="4936406"/>
                </a:cubicBezTo>
                <a:cubicBezTo>
                  <a:pt x="1106799" y="4921504"/>
                  <a:pt x="1126468" y="4921504"/>
                  <a:pt x="1136004" y="4907200"/>
                </a:cubicBezTo>
                <a:close/>
                <a:moveTo>
                  <a:pt x="1175341" y="4883360"/>
                </a:moveTo>
                <a:cubicBezTo>
                  <a:pt x="1190241" y="4892897"/>
                  <a:pt x="1165805" y="4902433"/>
                  <a:pt x="1165805" y="4907200"/>
                </a:cubicBezTo>
                <a:cubicBezTo>
                  <a:pt x="1146135" y="4897664"/>
                  <a:pt x="1175341" y="4892897"/>
                  <a:pt x="1175341" y="4883360"/>
                </a:cubicBezTo>
                <a:close/>
                <a:moveTo>
                  <a:pt x="4597657" y="4869055"/>
                </a:moveTo>
                <a:cubicBezTo>
                  <a:pt x="4592889" y="4883360"/>
                  <a:pt x="4607789" y="4878591"/>
                  <a:pt x="4612557" y="4873824"/>
                </a:cubicBezTo>
                <a:cubicBezTo>
                  <a:pt x="4617325" y="4873824"/>
                  <a:pt x="4617325" y="4888128"/>
                  <a:pt x="4622093" y="4892897"/>
                </a:cubicBezTo>
                <a:cubicBezTo>
                  <a:pt x="4607193" y="4907200"/>
                  <a:pt x="4592889" y="4916737"/>
                  <a:pt x="4568452" y="4916737"/>
                </a:cubicBezTo>
                <a:cubicBezTo>
                  <a:pt x="4582756" y="4897664"/>
                  <a:pt x="4573220" y="4878591"/>
                  <a:pt x="4597657" y="4869055"/>
                </a:cubicBezTo>
                <a:close/>
                <a:moveTo>
                  <a:pt x="3978397" y="4854155"/>
                </a:moveTo>
                <a:cubicBezTo>
                  <a:pt x="3973629" y="4863691"/>
                  <a:pt x="3953960" y="4863691"/>
                  <a:pt x="3939656" y="4868460"/>
                </a:cubicBezTo>
                <a:cubicBezTo>
                  <a:pt x="3949193" y="4858924"/>
                  <a:pt x="3963497" y="4854155"/>
                  <a:pt x="3978397" y="4854155"/>
                </a:cubicBezTo>
                <a:close/>
                <a:moveTo>
                  <a:pt x="5538763" y="4835082"/>
                </a:moveTo>
                <a:cubicBezTo>
                  <a:pt x="5533995" y="4844619"/>
                  <a:pt x="5523863" y="4849387"/>
                  <a:pt x="5514326" y="4849387"/>
                </a:cubicBezTo>
                <a:cubicBezTo>
                  <a:pt x="5514326" y="4835082"/>
                  <a:pt x="5523863" y="4835082"/>
                  <a:pt x="5538763" y="4835082"/>
                </a:cubicBezTo>
                <a:close/>
                <a:moveTo>
                  <a:pt x="4802089" y="4835082"/>
                </a:moveTo>
                <a:cubicBezTo>
                  <a:pt x="4787785" y="4863691"/>
                  <a:pt x="4758580" y="4883360"/>
                  <a:pt x="4714476" y="4883360"/>
                </a:cubicBezTo>
                <a:cubicBezTo>
                  <a:pt x="4738912" y="4864287"/>
                  <a:pt x="4763349" y="4839851"/>
                  <a:pt x="4802089" y="4835082"/>
                </a:cubicBezTo>
                <a:close/>
                <a:moveTo>
                  <a:pt x="4036806" y="4820778"/>
                </a:moveTo>
                <a:cubicBezTo>
                  <a:pt x="4046939" y="4825546"/>
                  <a:pt x="4051706" y="4835082"/>
                  <a:pt x="4055879" y="4844619"/>
                </a:cubicBezTo>
                <a:cubicBezTo>
                  <a:pt x="4046343" y="4849387"/>
                  <a:pt x="4032039" y="4849387"/>
                  <a:pt x="4017138" y="4844619"/>
                </a:cubicBezTo>
                <a:cubicBezTo>
                  <a:pt x="4017138" y="4830315"/>
                  <a:pt x="4036806" y="4835082"/>
                  <a:pt x="4036806" y="4820778"/>
                </a:cubicBezTo>
                <a:close/>
                <a:moveTo>
                  <a:pt x="4083948" y="4817472"/>
                </a:moveTo>
                <a:cubicBezTo>
                  <a:pt x="4088623" y="4817276"/>
                  <a:pt x="4092832" y="4818245"/>
                  <a:pt x="4095216" y="4820778"/>
                </a:cubicBezTo>
                <a:cubicBezTo>
                  <a:pt x="4095216" y="4835082"/>
                  <a:pt x="4075547" y="4825546"/>
                  <a:pt x="4066011" y="4839851"/>
                </a:cubicBezTo>
                <a:cubicBezTo>
                  <a:pt x="4051707" y="4829122"/>
                  <a:pt x="4069923" y="4818059"/>
                  <a:pt x="4083948" y="4817472"/>
                </a:cubicBezTo>
                <a:close/>
                <a:moveTo>
                  <a:pt x="4154222" y="4815415"/>
                </a:moveTo>
                <a:cubicBezTo>
                  <a:pt x="4120249" y="4854155"/>
                  <a:pt x="4080912" y="4892897"/>
                  <a:pt x="4022503" y="4907200"/>
                </a:cubicBezTo>
                <a:cubicBezTo>
                  <a:pt x="4007602" y="4897664"/>
                  <a:pt x="4032039" y="4892897"/>
                  <a:pt x="4022503" y="4877996"/>
                </a:cubicBezTo>
                <a:cubicBezTo>
                  <a:pt x="4066607" y="4873227"/>
                  <a:pt x="4095812" y="4820182"/>
                  <a:pt x="4154222" y="4815415"/>
                </a:cubicBezTo>
                <a:close/>
                <a:moveTo>
                  <a:pt x="670731" y="4810627"/>
                </a:moveTo>
                <a:cubicBezTo>
                  <a:pt x="679718" y="4810422"/>
                  <a:pt x="688844" y="4813477"/>
                  <a:pt x="697337" y="4820778"/>
                </a:cubicBezTo>
                <a:cubicBezTo>
                  <a:pt x="687801" y="4854751"/>
                  <a:pt x="648463" y="4864287"/>
                  <a:pt x="614491" y="4873824"/>
                </a:cubicBezTo>
                <a:cubicBezTo>
                  <a:pt x="618068" y="4841192"/>
                  <a:pt x="643771" y="4811242"/>
                  <a:pt x="670731" y="4810627"/>
                </a:cubicBezTo>
                <a:close/>
                <a:moveTo>
                  <a:pt x="1614007" y="4801109"/>
                </a:moveTo>
                <a:cubicBezTo>
                  <a:pt x="1618776" y="4815415"/>
                  <a:pt x="1599106" y="4810646"/>
                  <a:pt x="1594339" y="4815415"/>
                </a:cubicBezTo>
                <a:cubicBezTo>
                  <a:pt x="1584804" y="4810646"/>
                  <a:pt x="1604471" y="4801109"/>
                  <a:pt x="1614007" y="4801109"/>
                </a:cubicBezTo>
                <a:close/>
                <a:moveTo>
                  <a:pt x="4631629" y="4786805"/>
                </a:moveTo>
                <a:cubicBezTo>
                  <a:pt x="4616729" y="4820182"/>
                  <a:pt x="4573220" y="4824951"/>
                  <a:pt x="4558319" y="4858924"/>
                </a:cubicBezTo>
                <a:cubicBezTo>
                  <a:pt x="4548783" y="4858924"/>
                  <a:pt x="4533883" y="4839851"/>
                  <a:pt x="4524347" y="4854155"/>
                </a:cubicBezTo>
                <a:cubicBezTo>
                  <a:pt x="4544016" y="4830315"/>
                  <a:pt x="4592889" y="4805878"/>
                  <a:pt x="4631629" y="4786805"/>
                </a:cubicBezTo>
                <a:close/>
                <a:moveTo>
                  <a:pt x="4992218" y="4786209"/>
                </a:moveTo>
                <a:cubicBezTo>
                  <a:pt x="5002350" y="4791573"/>
                  <a:pt x="5011887" y="4796342"/>
                  <a:pt x="5007118" y="4815415"/>
                </a:cubicBezTo>
                <a:cubicBezTo>
                  <a:pt x="4977914" y="4815415"/>
                  <a:pt x="4987450" y="4854155"/>
                  <a:pt x="4953477" y="4858924"/>
                </a:cubicBezTo>
                <a:cubicBezTo>
                  <a:pt x="4948709" y="4878591"/>
                  <a:pt x="4982682" y="4869055"/>
                  <a:pt x="4977914" y="4888128"/>
                </a:cubicBezTo>
                <a:cubicBezTo>
                  <a:pt x="4968378" y="4897664"/>
                  <a:pt x="4943941" y="4892897"/>
                  <a:pt x="4939172" y="4907200"/>
                </a:cubicBezTo>
                <a:cubicBezTo>
                  <a:pt x="4924272" y="4902433"/>
                  <a:pt x="4948709" y="4892897"/>
                  <a:pt x="4948709" y="4883360"/>
                </a:cubicBezTo>
                <a:cubicBezTo>
                  <a:pt x="4899836" y="4858924"/>
                  <a:pt x="4865863" y="4926869"/>
                  <a:pt x="4821758" y="4921504"/>
                </a:cubicBezTo>
                <a:cubicBezTo>
                  <a:pt x="4812222" y="4921504"/>
                  <a:pt x="4816989" y="4945345"/>
                  <a:pt x="4797322" y="4935809"/>
                </a:cubicBezTo>
                <a:cubicBezTo>
                  <a:pt x="4826526" y="4887532"/>
                  <a:pt x="4894471" y="4873227"/>
                  <a:pt x="4918908" y="4829718"/>
                </a:cubicBezTo>
                <a:cubicBezTo>
                  <a:pt x="4929041" y="4829718"/>
                  <a:pt x="4924272" y="4848791"/>
                  <a:pt x="4933808" y="4848791"/>
                </a:cubicBezTo>
                <a:cubicBezTo>
                  <a:pt x="4953477" y="4824951"/>
                  <a:pt x="4972550" y="4805282"/>
                  <a:pt x="4992218" y="4786209"/>
                </a:cubicBezTo>
                <a:close/>
                <a:moveTo>
                  <a:pt x="4504678" y="4771905"/>
                </a:moveTo>
                <a:cubicBezTo>
                  <a:pt x="4475474" y="4771905"/>
                  <a:pt x="4441500" y="4786805"/>
                  <a:pt x="4451037" y="4810646"/>
                </a:cubicBezTo>
                <a:cubicBezTo>
                  <a:pt x="4465937" y="4791573"/>
                  <a:pt x="4495142" y="4796342"/>
                  <a:pt x="4504678" y="4771905"/>
                </a:cubicBezTo>
                <a:close/>
                <a:moveTo>
                  <a:pt x="4236471" y="4767137"/>
                </a:moveTo>
                <a:cubicBezTo>
                  <a:pt x="4217399" y="4777269"/>
                  <a:pt x="4197731" y="4810646"/>
                  <a:pt x="4173294" y="4801109"/>
                </a:cubicBezTo>
                <a:cubicBezTo>
                  <a:pt x="4178062" y="4791573"/>
                  <a:pt x="4183426" y="4786805"/>
                  <a:pt x="4187598" y="4786209"/>
                </a:cubicBezTo>
                <a:cubicBezTo>
                  <a:pt x="4182830" y="4776673"/>
                  <a:pt x="4172698" y="4795745"/>
                  <a:pt x="4163162" y="4790978"/>
                </a:cubicBezTo>
                <a:cubicBezTo>
                  <a:pt x="4182830" y="4762369"/>
                  <a:pt x="4216803" y="4781442"/>
                  <a:pt x="4236471" y="4767137"/>
                </a:cubicBezTo>
                <a:close/>
                <a:moveTo>
                  <a:pt x="4300245" y="4762369"/>
                </a:moveTo>
                <a:cubicBezTo>
                  <a:pt x="4309781" y="4777269"/>
                  <a:pt x="4290709" y="4796342"/>
                  <a:pt x="4271041" y="4796342"/>
                </a:cubicBezTo>
                <a:cubicBezTo>
                  <a:pt x="4256140" y="4776673"/>
                  <a:pt x="4290709" y="4771905"/>
                  <a:pt x="4300245" y="4762369"/>
                </a:cubicBezTo>
                <a:close/>
                <a:moveTo>
                  <a:pt x="5037012" y="4760255"/>
                </a:moveTo>
                <a:cubicBezTo>
                  <a:pt x="5040495" y="4759761"/>
                  <a:pt x="5043922" y="4760431"/>
                  <a:pt x="5046455" y="4762964"/>
                </a:cubicBezTo>
                <a:cubicBezTo>
                  <a:pt x="5041688" y="4772501"/>
                  <a:pt x="5026788" y="4767733"/>
                  <a:pt x="5026788" y="4777269"/>
                </a:cubicBezTo>
                <a:cubicBezTo>
                  <a:pt x="5015612" y="4773693"/>
                  <a:pt x="5026564" y="4761736"/>
                  <a:pt x="5037012" y="4760255"/>
                </a:cubicBezTo>
                <a:close/>
                <a:moveTo>
                  <a:pt x="4855731" y="4752833"/>
                </a:moveTo>
                <a:cubicBezTo>
                  <a:pt x="4855731" y="4767137"/>
                  <a:pt x="4846195" y="4767137"/>
                  <a:pt x="4831294" y="4767137"/>
                </a:cubicBezTo>
                <a:cubicBezTo>
                  <a:pt x="4836062" y="4762369"/>
                  <a:pt x="4846195" y="4757600"/>
                  <a:pt x="4855731" y="4752833"/>
                </a:cubicBezTo>
                <a:close/>
                <a:moveTo>
                  <a:pt x="4119652" y="4748064"/>
                </a:moveTo>
                <a:cubicBezTo>
                  <a:pt x="4110116" y="4767137"/>
                  <a:pt x="4090448" y="4772501"/>
                  <a:pt x="4075547" y="4782037"/>
                </a:cubicBezTo>
                <a:cubicBezTo>
                  <a:pt x="4066011" y="4762369"/>
                  <a:pt x="4104752" y="4757600"/>
                  <a:pt x="4119652" y="4748064"/>
                </a:cubicBezTo>
                <a:close/>
                <a:moveTo>
                  <a:pt x="5631741" y="4733164"/>
                </a:moveTo>
                <a:cubicBezTo>
                  <a:pt x="5636510" y="4737933"/>
                  <a:pt x="5636510" y="4747469"/>
                  <a:pt x="5641277" y="4752236"/>
                </a:cubicBezTo>
                <a:cubicBezTo>
                  <a:pt x="5621609" y="4757005"/>
                  <a:pt x="5616841" y="4776673"/>
                  <a:pt x="5626377" y="4790978"/>
                </a:cubicBezTo>
                <a:cubicBezTo>
                  <a:pt x="5612073" y="4786209"/>
                  <a:pt x="5607305" y="4771905"/>
                  <a:pt x="5587637" y="4767137"/>
                </a:cubicBezTo>
                <a:cubicBezTo>
                  <a:pt x="5592405" y="4752833"/>
                  <a:pt x="5621609" y="4782037"/>
                  <a:pt x="5626377" y="4748064"/>
                </a:cubicBezTo>
                <a:cubicBezTo>
                  <a:pt x="5621013" y="4748064"/>
                  <a:pt x="5616245" y="4743296"/>
                  <a:pt x="5611477" y="4743296"/>
                </a:cubicBezTo>
                <a:cubicBezTo>
                  <a:pt x="5606709" y="4728992"/>
                  <a:pt x="5631145" y="4743296"/>
                  <a:pt x="5631741" y="4733164"/>
                </a:cubicBezTo>
                <a:close/>
                <a:moveTo>
                  <a:pt x="4456401" y="4724224"/>
                </a:moveTo>
                <a:cubicBezTo>
                  <a:pt x="4441500" y="4738528"/>
                  <a:pt x="4417064" y="4738528"/>
                  <a:pt x="4407528" y="4753428"/>
                </a:cubicBezTo>
                <a:cubicBezTo>
                  <a:pt x="4431964" y="4758197"/>
                  <a:pt x="4476070" y="4738528"/>
                  <a:pt x="4456401" y="4724224"/>
                </a:cubicBezTo>
                <a:close/>
                <a:moveTo>
                  <a:pt x="5562603" y="4714688"/>
                </a:moveTo>
                <a:cubicBezTo>
                  <a:pt x="5567967" y="4728992"/>
                  <a:pt x="5548300" y="4719455"/>
                  <a:pt x="5553067" y="4733760"/>
                </a:cubicBezTo>
                <a:cubicBezTo>
                  <a:pt x="5547703" y="4728992"/>
                  <a:pt x="5547703" y="4724224"/>
                  <a:pt x="5538167" y="4724224"/>
                </a:cubicBezTo>
                <a:cubicBezTo>
                  <a:pt x="5543531" y="4719455"/>
                  <a:pt x="5553067" y="4714091"/>
                  <a:pt x="5562603" y="4714688"/>
                </a:cubicBezTo>
                <a:close/>
                <a:moveTo>
                  <a:pt x="4626861" y="4709919"/>
                </a:moveTo>
                <a:cubicBezTo>
                  <a:pt x="4592889" y="4714688"/>
                  <a:pt x="4573220" y="4728992"/>
                  <a:pt x="4534479" y="4733760"/>
                </a:cubicBezTo>
                <a:cubicBezTo>
                  <a:pt x="4524943" y="4748064"/>
                  <a:pt x="4544016" y="4748064"/>
                  <a:pt x="4534479" y="4757600"/>
                </a:cubicBezTo>
                <a:cubicBezTo>
                  <a:pt x="4577989" y="4757600"/>
                  <a:pt x="4602425" y="4733760"/>
                  <a:pt x="4626861" y="4709919"/>
                </a:cubicBezTo>
                <a:close/>
                <a:moveTo>
                  <a:pt x="5346437" y="4707582"/>
                </a:moveTo>
                <a:cubicBezTo>
                  <a:pt x="5352435" y="4708504"/>
                  <a:pt x="5356979" y="4713347"/>
                  <a:pt x="5358171" y="4724224"/>
                </a:cubicBezTo>
                <a:cubicBezTo>
                  <a:pt x="5338503" y="4724224"/>
                  <a:pt x="5314066" y="4728992"/>
                  <a:pt x="5304530" y="4748064"/>
                </a:cubicBezTo>
                <a:cubicBezTo>
                  <a:pt x="5297378" y="4737336"/>
                  <a:pt x="5328445" y="4704816"/>
                  <a:pt x="5346437" y="4707582"/>
                </a:cubicBezTo>
                <a:close/>
                <a:moveTo>
                  <a:pt x="19669" y="4704555"/>
                </a:moveTo>
                <a:cubicBezTo>
                  <a:pt x="39337" y="4714091"/>
                  <a:pt x="44106" y="4728992"/>
                  <a:pt x="68542" y="4718860"/>
                </a:cubicBezTo>
                <a:cubicBezTo>
                  <a:pt x="73309" y="4738528"/>
                  <a:pt x="44106" y="4728992"/>
                  <a:pt x="44106" y="4748064"/>
                </a:cubicBezTo>
                <a:cubicBezTo>
                  <a:pt x="29205" y="4743296"/>
                  <a:pt x="19669" y="4728992"/>
                  <a:pt x="0" y="4733760"/>
                </a:cubicBezTo>
                <a:cubicBezTo>
                  <a:pt x="4768" y="4718860"/>
                  <a:pt x="10132" y="4709323"/>
                  <a:pt x="19669" y="4704555"/>
                </a:cubicBezTo>
                <a:close/>
                <a:moveTo>
                  <a:pt x="1042430" y="4697403"/>
                </a:moveTo>
                <a:cubicBezTo>
                  <a:pt x="1053456" y="4698595"/>
                  <a:pt x="1063290" y="4702171"/>
                  <a:pt x="1068058" y="4704555"/>
                </a:cubicBezTo>
                <a:cubicBezTo>
                  <a:pt x="1053753" y="4709323"/>
                  <a:pt x="1024549" y="4718860"/>
                  <a:pt x="1009649" y="4704555"/>
                </a:cubicBezTo>
                <a:cubicBezTo>
                  <a:pt x="1019185" y="4697403"/>
                  <a:pt x="1031403" y="4696211"/>
                  <a:pt x="1042430" y="4697403"/>
                </a:cubicBezTo>
                <a:close/>
                <a:moveTo>
                  <a:pt x="4870035" y="4690251"/>
                </a:moveTo>
                <a:cubicBezTo>
                  <a:pt x="4860499" y="4709919"/>
                  <a:pt x="4850963" y="4724224"/>
                  <a:pt x="4831294" y="4733760"/>
                </a:cubicBezTo>
                <a:cubicBezTo>
                  <a:pt x="4831294" y="4724224"/>
                  <a:pt x="4831294" y="4719455"/>
                  <a:pt x="4821758" y="4719455"/>
                </a:cubicBezTo>
                <a:cubicBezTo>
                  <a:pt x="4831294" y="4704555"/>
                  <a:pt x="4846195" y="4695019"/>
                  <a:pt x="4870035" y="4690251"/>
                </a:cubicBezTo>
                <a:close/>
                <a:moveTo>
                  <a:pt x="5060760" y="4685482"/>
                </a:moveTo>
                <a:cubicBezTo>
                  <a:pt x="5060760" y="4685482"/>
                  <a:pt x="5065528" y="4690251"/>
                  <a:pt x="5070296" y="4690251"/>
                </a:cubicBezTo>
                <a:cubicBezTo>
                  <a:pt x="5065528" y="4709323"/>
                  <a:pt x="5026788" y="4685482"/>
                  <a:pt x="5036324" y="4724224"/>
                </a:cubicBezTo>
                <a:cubicBezTo>
                  <a:pt x="5036324" y="4724224"/>
                  <a:pt x="5036324" y="4724224"/>
                  <a:pt x="5007118" y="4724224"/>
                </a:cubicBezTo>
                <a:cubicBezTo>
                  <a:pt x="4992814" y="4748064"/>
                  <a:pt x="4963609" y="4762964"/>
                  <a:pt x="4943941" y="4782037"/>
                </a:cubicBezTo>
                <a:cubicBezTo>
                  <a:pt x="4895068" y="4777269"/>
                  <a:pt x="4875399" y="4835082"/>
                  <a:pt x="4816989" y="4835082"/>
                </a:cubicBezTo>
                <a:cubicBezTo>
                  <a:pt x="4821758" y="4830315"/>
                  <a:pt x="4821758" y="4825546"/>
                  <a:pt x="4812222" y="4825546"/>
                </a:cubicBezTo>
                <a:cubicBezTo>
                  <a:pt x="4836659" y="4801109"/>
                  <a:pt x="4875399" y="4767733"/>
                  <a:pt x="4919505" y="4777269"/>
                </a:cubicBezTo>
                <a:cubicBezTo>
                  <a:pt x="4958245" y="4738528"/>
                  <a:pt x="5011887" y="4714688"/>
                  <a:pt x="5060760" y="4685482"/>
                </a:cubicBezTo>
                <a:close/>
                <a:moveTo>
                  <a:pt x="2517864" y="4684290"/>
                </a:moveTo>
                <a:cubicBezTo>
                  <a:pt x="2512350" y="4683099"/>
                  <a:pt x="2506241" y="4683099"/>
                  <a:pt x="2501473" y="4685482"/>
                </a:cubicBezTo>
                <a:cubicBezTo>
                  <a:pt x="2501473" y="4685482"/>
                  <a:pt x="2501473" y="4685482"/>
                  <a:pt x="2501473" y="4699787"/>
                </a:cubicBezTo>
                <a:cubicBezTo>
                  <a:pt x="2515778" y="4699787"/>
                  <a:pt x="2530678" y="4714091"/>
                  <a:pt x="2530678" y="4690251"/>
                </a:cubicBezTo>
                <a:cubicBezTo>
                  <a:pt x="2528294" y="4687867"/>
                  <a:pt x="2523377" y="4685483"/>
                  <a:pt x="2517864" y="4684290"/>
                </a:cubicBezTo>
                <a:close/>
                <a:moveTo>
                  <a:pt x="5801607" y="4675946"/>
                </a:moveTo>
                <a:cubicBezTo>
                  <a:pt x="5792069" y="4680715"/>
                  <a:pt x="5777169" y="4695019"/>
                  <a:pt x="5801607" y="4695019"/>
                </a:cubicBezTo>
                <a:cubicBezTo>
                  <a:pt x="5787302" y="4714091"/>
                  <a:pt x="5767633" y="4680715"/>
                  <a:pt x="5738428" y="4695019"/>
                </a:cubicBezTo>
                <a:cubicBezTo>
                  <a:pt x="5743197" y="4671179"/>
                  <a:pt x="5777169" y="4680715"/>
                  <a:pt x="5801607" y="4675946"/>
                </a:cubicBezTo>
                <a:close/>
                <a:moveTo>
                  <a:pt x="4475474" y="4675946"/>
                </a:moveTo>
                <a:cubicBezTo>
                  <a:pt x="4465937" y="4699787"/>
                  <a:pt x="4427196" y="4690251"/>
                  <a:pt x="4417064" y="4728992"/>
                </a:cubicBezTo>
                <a:cubicBezTo>
                  <a:pt x="4441500" y="4709919"/>
                  <a:pt x="4495142" y="4699787"/>
                  <a:pt x="4475474" y="4675946"/>
                </a:cubicBezTo>
                <a:close/>
                <a:moveTo>
                  <a:pt x="5211552" y="4665814"/>
                </a:moveTo>
                <a:cubicBezTo>
                  <a:pt x="5231220" y="4665814"/>
                  <a:pt x="5231220" y="4690251"/>
                  <a:pt x="5250293" y="4680118"/>
                </a:cubicBezTo>
                <a:cubicBezTo>
                  <a:pt x="5230625" y="4703960"/>
                  <a:pt x="5176983" y="4718860"/>
                  <a:pt x="5167447" y="4680118"/>
                </a:cubicBezTo>
                <a:cubicBezTo>
                  <a:pt x="5182347" y="4680118"/>
                  <a:pt x="5187115" y="4684887"/>
                  <a:pt x="5191883" y="4689655"/>
                </a:cubicBezTo>
                <a:cubicBezTo>
                  <a:pt x="5196652" y="4680118"/>
                  <a:pt x="5202015" y="4670582"/>
                  <a:pt x="5211552" y="4665814"/>
                </a:cubicBezTo>
                <a:close/>
                <a:moveTo>
                  <a:pt x="5723528" y="4656278"/>
                </a:moveTo>
                <a:cubicBezTo>
                  <a:pt x="5738428" y="4661046"/>
                  <a:pt x="5728297" y="4680715"/>
                  <a:pt x="5713992" y="4680118"/>
                </a:cubicBezTo>
                <a:cubicBezTo>
                  <a:pt x="5708627" y="4665814"/>
                  <a:pt x="5728297" y="4670582"/>
                  <a:pt x="5723528" y="4656278"/>
                </a:cubicBezTo>
                <a:close/>
                <a:moveTo>
                  <a:pt x="994152" y="4656278"/>
                </a:moveTo>
                <a:cubicBezTo>
                  <a:pt x="955411" y="4680118"/>
                  <a:pt x="930975" y="4714091"/>
                  <a:pt x="872566" y="4718860"/>
                </a:cubicBezTo>
                <a:cubicBezTo>
                  <a:pt x="843361" y="4752833"/>
                  <a:pt x="775415" y="4815415"/>
                  <a:pt x="706873" y="4796342"/>
                </a:cubicBezTo>
                <a:cubicBezTo>
                  <a:pt x="726542" y="4786805"/>
                  <a:pt x="760515" y="4776673"/>
                  <a:pt x="784952" y="4752833"/>
                </a:cubicBezTo>
                <a:cubicBezTo>
                  <a:pt x="799852" y="4738528"/>
                  <a:pt x="809388" y="4718860"/>
                  <a:pt x="838592" y="4709323"/>
                </a:cubicBezTo>
                <a:cubicBezTo>
                  <a:pt x="853493" y="4704555"/>
                  <a:pt x="843361" y="4723627"/>
                  <a:pt x="858262" y="4718860"/>
                </a:cubicBezTo>
                <a:cubicBezTo>
                  <a:pt x="868393" y="4704555"/>
                  <a:pt x="887466" y="4699787"/>
                  <a:pt x="907135" y="4699787"/>
                </a:cubicBezTo>
                <a:cubicBezTo>
                  <a:pt x="916670" y="4699787"/>
                  <a:pt x="911902" y="4685482"/>
                  <a:pt x="911902" y="4680715"/>
                </a:cubicBezTo>
                <a:cubicBezTo>
                  <a:pt x="941108" y="4671179"/>
                  <a:pt x="956007" y="4651510"/>
                  <a:pt x="994152" y="4656278"/>
                </a:cubicBezTo>
                <a:close/>
                <a:moveTo>
                  <a:pt x="5616245" y="4651510"/>
                </a:moveTo>
                <a:cubicBezTo>
                  <a:pt x="5626377" y="4651510"/>
                  <a:pt x="5640682" y="4651510"/>
                  <a:pt x="5655582" y="4656278"/>
                </a:cubicBezTo>
                <a:cubicBezTo>
                  <a:pt x="5660351" y="4690251"/>
                  <a:pt x="5626377" y="4685482"/>
                  <a:pt x="5611477" y="4699787"/>
                </a:cubicBezTo>
                <a:cubicBezTo>
                  <a:pt x="5606709" y="4685482"/>
                  <a:pt x="5635913" y="4675351"/>
                  <a:pt x="5616245" y="4651510"/>
                </a:cubicBezTo>
                <a:close/>
                <a:moveTo>
                  <a:pt x="3403839" y="4647338"/>
                </a:moveTo>
                <a:cubicBezTo>
                  <a:pt x="3369867" y="4647338"/>
                  <a:pt x="3354966" y="4662239"/>
                  <a:pt x="3350198" y="4686079"/>
                </a:cubicBezTo>
                <a:cubicBezTo>
                  <a:pt x="3306689" y="4681310"/>
                  <a:pt x="3253047" y="4739124"/>
                  <a:pt x="3204174" y="4715283"/>
                </a:cubicBezTo>
                <a:cubicBezTo>
                  <a:pt x="3131461" y="4754024"/>
                  <a:pt x="3058151" y="4787401"/>
                  <a:pt x="2980073" y="4826143"/>
                </a:cubicBezTo>
                <a:cubicBezTo>
                  <a:pt x="2994378" y="4826143"/>
                  <a:pt x="2999145" y="4811838"/>
                  <a:pt x="3018814" y="4816606"/>
                </a:cubicBezTo>
                <a:cubicBezTo>
                  <a:pt x="3018814" y="4821374"/>
                  <a:pt x="3023581" y="4821374"/>
                  <a:pt x="3028350" y="4826143"/>
                </a:cubicBezTo>
                <a:cubicBezTo>
                  <a:pt x="2940736" y="4830910"/>
                  <a:pt x="2882326" y="4854751"/>
                  <a:pt x="2828685" y="4888724"/>
                </a:cubicBezTo>
                <a:cubicBezTo>
                  <a:pt x="2876962" y="4883956"/>
                  <a:pt x="2921068" y="4869055"/>
                  <a:pt x="2974709" y="4854751"/>
                </a:cubicBezTo>
                <a:cubicBezTo>
                  <a:pt x="2969940" y="4864287"/>
                  <a:pt x="2974709" y="4869055"/>
                  <a:pt x="2979477" y="4873824"/>
                </a:cubicBezTo>
                <a:cubicBezTo>
                  <a:pt x="2955040" y="4879188"/>
                  <a:pt x="2891862" y="4879188"/>
                  <a:pt x="2872195" y="4903028"/>
                </a:cubicBezTo>
                <a:cubicBezTo>
                  <a:pt x="2823321" y="4898260"/>
                  <a:pt x="2789348" y="4898260"/>
                  <a:pt x="2769679" y="4922101"/>
                </a:cubicBezTo>
                <a:cubicBezTo>
                  <a:pt x="2779215" y="4922101"/>
                  <a:pt x="2789348" y="4922101"/>
                  <a:pt x="2794117" y="4931637"/>
                </a:cubicBezTo>
                <a:cubicBezTo>
                  <a:pt x="2779215" y="4941173"/>
                  <a:pt x="2764912" y="4951306"/>
                  <a:pt x="2769679" y="4975146"/>
                </a:cubicBezTo>
                <a:cubicBezTo>
                  <a:pt x="2779215" y="4950709"/>
                  <a:pt x="2842394" y="4965610"/>
                  <a:pt x="2857295" y="4936406"/>
                </a:cubicBezTo>
                <a:cubicBezTo>
                  <a:pt x="2847161" y="4931637"/>
                  <a:pt x="2837625" y="4936406"/>
                  <a:pt x="2837625" y="4931637"/>
                </a:cubicBezTo>
                <a:cubicBezTo>
                  <a:pt x="2891267" y="4946537"/>
                  <a:pt x="2949678" y="4883360"/>
                  <a:pt x="3008086" y="4912564"/>
                </a:cubicBezTo>
                <a:cubicBezTo>
                  <a:pt x="3046826" y="4897664"/>
                  <a:pt x="3090932" y="4859519"/>
                  <a:pt x="3124905" y="4873824"/>
                </a:cubicBezTo>
                <a:cubicBezTo>
                  <a:pt x="3124905" y="4864287"/>
                  <a:pt x="3129672" y="4864287"/>
                  <a:pt x="3129672" y="4854751"/>
                </a:cubicBezTo>
                <a:cubicBezTo>
                  <a:pt x="3090932" y="4859519"/>
                  <a:pt x="3037290" y="4888128"/>
                  <a:pt x="3012854" y="4873824"/>
                </a:cubicBezTo>
                <a:cubicBezTo>
                  <a:pt x="3012854" y="4869055"/>
                  <a:pt x="3027754" y="4873824"/>
                  <a:pt x="3027754" y="4864287"/>
                </a:cubicBezTo>
                <a:cubicBezTo>
                  <a:pt x="3013451" y="4859519"/>
                  <a:pt x="3013451" y="4869055"/>
                  <a:pt x="2998550" y="4869055"/>
                </a:cubicBezTo>
                <a:cubicBezTo>
                  <a:pt x="3008086" y="4849387"/>
                  <a:pt x="3022986" y="4858924"/>
                  <a:pt x="3008086" y="4839851"/>
                </a:cubicBezTo>
                <a:cubicBezTo>
                  <a:pt x="3042059" y="4835082"/>
                  <a:pt x="3066495" y="4825546"/>
                  <a:pt x="3090932" y="4816010"/>
                </a:cubicBezTo>
                <a:cubicBezTo>
                  <a:pt x="3090932" y="4825546"/>
                  <a:pt x="3110600" y="4816010"/>
                  <a:pt x="3105832" y="4835082"/>
                </a:cubicBezTo>
                <a:cubicBezTo>
                  <a:pt x="3144573" y="4791573"/>
                  <a:pt x="3183910" y="4801109"/>
                  <a:pt x="3247088" y="4796342"/>
                </a:cubicBezTo>
                <a:cubicBezTo>
                  <a:pt x="3256624" y="4786805"/>
                  <a:pt x="3251855" y="4782037"/>
                  <a:pt x="3247088" y="4772501"/>
                </a:cubicBezTo>
                <a:cubicBezTo>
                  <a:pt x="3310265" y="4748064"/>
                  <a:pt x="3403243" y="4733760"/>
                  <a:pt x="3476552" y="4681310"/>
                </a:cubicBezTo>
                <a:cubicBezTo>
                  <a:pt x="3442580" y="4676542"/>
                  <a:pt x="3403839" y="4709919"/>
                  <a:pt x="3384170" y="4690847"/>
                </a:cubicBezTo>
                <a:cubicBezTo>
                  <a:pt x="3403839" y="4686079"/>
                  <a:pt x="3394303" y="4671179"/>
                  <a:pt x="3403839" y="4647338"/>
                </a:cubicBezTo>
                <a:close/>
                <a:moveTo>
                  <a:pt x="5202015" y="4627670"/>
                </a:moveTo>
                <a:cubicBezTo>
                  <a:pt x="5197247" y="4641973"/>
                  <a:pt x="5187711" y="4646742"/>
                  <a:pt x="5168043" y="4646742"/>
                </a:cubicBezTo>
                <a:cubicBezTo>
                  <a:pt x="5172811" y="4632438"/>
                  <a:pt x="5187711" y="4632438"/>
                  <a:pt x="5202015" y="4627670"/>
                </a:cubicBezTo>
                <a:close/>
                <a:moveTo>
                  <a:pt x="833825" y="4622902"/>
                </a:moveTo>
                <a:cubicBezTo>
                  <a:pt x="829056" y="4637206"/>
                  <a:pt x="819520" y="4641973"/>
                  <a:pt x="799852" y="4641973"/>
                </a:cubicBezTo>
                <a:cubicBezTo>
                  <a:pt x="814156" y="4637206"/>
                  <a:pt x="814156" y="4622902"/>
                  <a:pt x="833825" y="4622902"/>
                </a:cubicBezTo>
                <a:close/>
                <a:moveTo>
                  <a:pt x="185361" y="4618133"/>
                </a:moveTo>
                <a:cubicBezTo>
                  <a:pt x="175229" y="4637206"/>
                  <a:pt x="180592" y="4652106"/>
                  <a:pt x="165692" y="4671179"/>
                </a:cubicBezTo>
                <a:cubicBezTo>
                  <a:pt x="141852" y="4675946"/>
                  <a:pt x="136488" y="4652106"/>
                  <a:pt x="126951" y="4671179"/>
                </a:cubicBezTo>
                <a:cubicBezTo>
                  <a:pt x="131719" y="4656278"/>
                  <a:pt x="156156" y="4622902"/>
                  <a:pt x="185361" y="4618133"/>
                </a:cubicBezTo>
                <a:close/>
                <a:moveTo>
                  <a:pt x="5412706" y="4609193"/>
                </a:moveTo>
                <a:cubicBezTo>
                  <a:pt x="5419411" y="4608001"/>
                  <a:pt x="5426712" y="4608001"/>
                  <a:pt x="5431480" y="4612769"/>
                </a:cubicBezTo>
                <a:cubicBezTo>
                  <a:pt x="5426117" y="4627670"/>
                  <a:pt x="5411813" y="4608001"/>
                  <a:pt x="5397508" y="4622305"/>
                </a:cubicBezTo>
                <a:cubicBezTo>
                  <a:pt x="5402277" y="4617538"/>
                  <a:pt x="5402277" y="4612769"/>
                  <a:pt x="5397508" y="4612769"/>
                </a:cubicBezTo>
                <a:cubicBezTo>
                  <a:pt x="5399893" y="4612769"/>
                  <a:pt x="5406002" y="4610385"/>
                  <a:pt x="5412706" y="4609193"/>
                </a:cubicBezTo>
                <a:close/>
                <a:moveTo>
                  <a:pt x="4577989" y="4608001"/>
                </a:moveTo>
                <a:cubicBezTo>
                  <a:pt x="4568452" y="4622305"/>
                  <a:pt x="4514811" y="4627073"/>
                  <a:pt x="4524347" y="4661046"/>
                </a:cubicBezTo>
                <a:cubicBezTo>
                  <a:pt x="4519579" y="4661046"/>
                  <a:pt x="4514811" y="4661046"/>
                  <a:pt x="4514811" y="4665814"/>
                </a:cubicBezTo>
                <a:cubicBezTo>
                  <a:pt x="4514811" y="4661046"/>
                  <a:pt x="4514811" y="4651510"/>
                  <a:pt x="4510043" y="4651510"/>
                </a:cubicBezTo>
                <a:cubicBezTo>
                  <a:pt x="4499910" y="4661046"/>
                  <a:pt x="4510043" y="4661046"/>
                  <a:pt x="4509446" y="4675946"/>
                </a:cubicBezTo>
                <a:cubicBezTo>
                  <a:pt x="4529116" y="4671179"/>
                  <a:pt x="4538652" y="4652106"/>
                  <a:pt x="4553552" y="4671179"/>
                </a:cubicBezTo>
                <a:cubicBezTo>
                  <a:pt x="4563683" y="4661046"/>
                  <a:pt x="4568452" y="4651510"/>
                  <a:pt x="4573220" y="4641973"/>
                </a:cubicBezTo>
                <a:cubicBezTo>
                  <a:pt x="4563683" y="4627670"/>
                  <a:pt x="4553552" y="4656278"/>
                  <a:pt x="4544016" y="4641973"/>
                </a:cubicBezTo>
                <a:cubicBezTo>
                  <a:pt x="4558319" y="4641973"/>
                  <a:pt x="4592889" y="4612769"/>
                  <a:pt x="4577989" y="4608001"/>
                </a:cubicBezTo>
                <a:close/>
                <a:moveTo>
                  <a:pt x="1204545" y="4599060"/>
                </a:moveTo>
                <a:cubicBezTo>
                  <a:pt x="1204545" y="4632438"/>
                  <a:pt x="1209314" y="4632438"/>
                  <a:pt x="1209314" y="4671179"/>
                </a:cubicBezTo>
                <a:cubicBezTo>
                  <a:pt x="1204545" y="4651510"/>
                  <a:pt x="1184877" y="4632438"/>
                  <a:pt x="1155672" y="4641973"/>
                </a:cubicBezTo>
                <a:cubicBezTo>
                  <a:pt x="1150904" y="4637206"/>
                  <a:pt x="1150904" y="4632438"/>
                  <a:pt x="1150904" y="4622902"/>
                </a:cubicBezTo>
                <a:cubicBezTo>
                  <a:pt x="1170573" y="4612769"/>
                  <a:pt x="1180109" y="4598465"/>
                  <a:pt x="1204545" y="4599060"/>
                </a:cubicBezTo>
                <a:close/>
                <a:moveTo>
                  <a:pt x="5246120" y="4588929"/>
                </a:moveTo>
                <a:cubicBezTo>
                  <a:pt x="5250889" y="4588929"/>
                  <a:pt x="5246120" y="4593697"/>
                  <a:pt x="5246120" y="4593697"/>
                </a:cubicBezTo>
                <a:cubicBezTo>
                  <a:pt x="5250889" y="4627670"/>
                  <a:pt x="5246120" y="4603233"/>
                  <a:pt x="5226453" y="4598465"/>
                </a:cubicBezTo>
                <a:cubicBezTo>
                  <a:pt x="5226453" y="4584160"/>
                  <a:pt x="5250889" y="4603233"/>
                  <a:pt x="5246120" y="4588929"/>
                </a:cubicBezTo>
                <a:close/>
                <a:moveTo>
                  <a:pt x="4753812" y="4588929"/>
                </a:moveTo>
                <a:cubicBezTo>
                  <a:pt x="4753812" y="4588929"/>
                  <a:pt x="4753812" y="4588929"/>
                  <a:pt x="4753812" y="4603233"/>
                </a:cubicBezTo>
                <a:cubicBezTo>
                  <a:pt x="4748448" y="4612769"/>
                  <a:pt x="4738912" y="4593697"/>
                  <a:pt x="4738912" y="4608001"/>
                </a:cubicBezTo>
                <a:cubicBezTo>
                  <a:pt x="4729376" y="4603233"/>
                  <a:pt x="4743680" y="4588929"/>
                  <a:pt x="4753812" y="4588929"/>
                </a:cubicBezTo>
                <a:close/>
                <a:moveTo>
                  <a:pt x="439262" y="4588929"/>
                </a:moveTo>
                <a:cubicBezTo>
                  <a:pt x="444031" y="4588929"/>
                  <a:pt x="444031" y="4598465"/>
                  <a:pt x="444031" y="4608001"/>
                </a:cubicBezTo>
                <a:cubicBezTo>
                  <a:pt x="444031" y="4608001"/>
                  <a:pt x="444031" y="4608001"/>
                  <a:pt x="424363" y="4608001"/>
                </a:cubicBezTo>
                <a:cubicBezTo>
                  <a:pt x="424363" y="4598465"/>
                  <a:pt x="434495" y="4598465"/>
                  <a:pt x="439262" y="4588929"/>
                </a:cubicBezTo>
                <a:close/>
                <a:moveTo>
                  <a:pt x="649060" y="4588332"/>
                </a:moveTo>
                <a:cubicBezTo>
                  <a:pt x="658597" y="4593697"/>
                  <a:pt x="653828" y="4622305"/>
                  <a:pt x="634160" y="4617538"/>
                </a:cubicBezTo>
                <a:cubicBezTo>
                  <a:pt x="624623" y="4603233"/>
                  <a:pt x="643696" y="4593697"/>
                  <a:pt x="649060" y="4588332"/>
                </a:cubicBezTo>
                <a:close/>
                <a:moveTo>
                  <a:pt x="4607193" y="4584160"/>
                </a:moveTo>
                <a:cubicBezTo>
                  <a:pt x="4602425" y="4603233"/>
                  <a:pt x="4602425" y="4603233"/>
                  <a:pt x="4587525" y="4618133"/>
                </a:cubicBezTo>
                <a:cubicBezTo>
                  <a:pt x="4607193" y="4618133"/>
                  <a:pt x="4626861" y="4593697"/>
                  <a:pt x="4607193" y="4584160"/>
                </a:cubicBezTo>
                <a:close/>
                <a:moveTo>
                  <a:pt x="5324199" y="4569856"/>
                </a:moveTo>
                <a:cubicBezTo>
                  <a:pt x="5318834" y="4584160"/>
                  <a:pt x="5318834" y="4593697"/>
                  <a:pt x="5309894" y="4608001"/>
                </a:cubicBezTo>
                <a:cubicBezTo>
                  <a:pt x="5290226" y="4608001"/>
                  <a:pt x="5314662" y="4588929"/>
                  <a:pt x="5294994" y="4588929"/>
                </a:cubicBezTo>
                <a:cubicBezTo>
                  <a:pt x="5304530" y="4579393"/>
                  <a:pt x="5309297" y="4588929"/>
                  <a:pt x="5324199" y="4569856"/>
                </a:cubicBezTo>
                <a:close/>
                <a:moveTo>
                  <a:pt x="1553810" y="4565237"/>
                </a:moveTo>
                <a:cubicBezTo>
                  <a:pt x="1537420" y="4567621"/>
                  <a:pt x="1521625" y="4582074"/>
                  <a:pt x="1526393" y="4608597"/>
                </a:cubicBezTo>
                <a:cubicBezTo>
                  <a:pt x="1531161" y="4618133"/>
                  <a:pt x="1546063" y="4603829"/>
                  <a:pt x="1546063" y="4613366"/>
                </a:cubicBezTo>
                <a:cubicBezTo>
                  <a:pt x="1550830" y="4618133"/>
                  <a:pt x="1536526" y="4632438"/>
                  <a:pt x="1546063" y="4632438"/>
                </a:cubicBezTo>
                <a:cubicBezTo>
                  <a:pt x="1569903" y="4632438"/>
                  <a:pt x="1594339" y="4622902"/>
                  <a:pt x="1609240" y="4608597"/>
                </a:cubicBezTo>
                <a:cubicBezTo>
                  <a:pt x="1594935" y="4608597"/>
                  <a:pt x="1609240" y="4603829"/>
                  <a:pt x="1604471" y="4594293"/>
                </a:cubicBezTo>
                <a:cubicBezTo>
                  <a:pt x="1604471" y="4594293"/>
                  <a:pt x="1604471" y="4594293"/>
                  <a:pt x="1584804" y="4594293"/>
                </a:cubicBezTo>
                <a:cubicBezTo>
                  <a:pt x="1587187" y="4572538"/>
                  <a:pt x="1570200" y="4562853"/>
                  <a:pt x="1553810" y="4565237"/>
                </a:cubicBezTo>
                <a:close/>
                <a:moveTo>
                  <a:pt x="5542936" y="4555551"/>
                </a:moveTo>
                <a:cubicBezTo>
                  <a:pt x="5542936" y="4555551"/>
                  <a:pt x="5542936" y="4555551"/>
                  <a:pt x="5557836" y="4555551"/>
                </a:cubicBezTo>
                <a:cubicBezTo>
                  <a:pt x="5562603" y="4569856"/>
                  <a:pt x="5553067" y="4574624"/>
                  <a:pt x="5538167" y="4569856"/>
                </a:cubicBezTo>
                <a:cubicBezTo>
                  <a:pt x="5538167" y="4564492"/>
                  <a:pt x="5548300" y="4559724"/>
                  <a:pt x="5542936" y="4555551"/>
                </a:cubicBezTo>
                <a:close/>
                <a:moveTo>
                  <a:pt x="3709595" y="4554359"/>
                </a:moveTo>
                <a:cubicBezTo>
                  <a:pt x="3651186" y="4549592"/>
                  <a:pt x="3621980" y="4569260"/>
                  <a:pt x="3588008" y="4588332"/>
                </a:cubicBezTo>
                <a:cubicBezTo>
                  <a:pt x="3588008" y="4574029"/>
                  <a:pt x="3568935" y="4583565"/>
                  <a:pt x="3578471" y="4564492"/>
                </a:cubicBezTo>
                <a:cubicBezTo>
                  <a:pt x="3564167" y="4569260"/>
                  <a:pt x="3554631" y="4578796"/>
                  <a:pt x="3539731" y="4578796"/>
                </a:cubicBezTo>
                <a:cubicBezTo>
                  <a:pt x="3544498" y="4608001"/>
                  <a:pt x="3510526" y="4603233"/>
                  <a:pt x="3505758" y="4622305"/>
                </a:cubicBezTo>
                <a:cubicBezTo>
                  <a:pt x="3530194" y="4631841"/>
                  <a:pt x="3559399" y="4651510"/>
                  <a:pt x="3588604" y="4622305"/>
                </a:cubicBezTo>
                <a:cubicBezTo>
                  <a:pt x="3593372" y="4608001"/>
                  <a:pt x="3578471" y="4603233"/>
                  <a:pt x="3593372" y="4598465"/>
                </a:cubicBezTo>
                <a:cubicBezTo>
                  <a:pt x="3602908" y="4622305"/>
                  <a:pt x="3642245" y="4598465"/>
                  <a:pt x="3676217" y="4598465"/>
                </a:cubicBezTo>
                <a:cubicBezTo>
                  <a:pt x="3680986" y="4584160"/>
                  <a:pt x="3671450" y="4584160"/>
                  <a:pt x="3676217" y="4574624"/>
                </a:cubicBezTo>
                <a:cubicBezTo>
                  <a:pt x="3685754" y="4584160"/>
                  <a:pt x="3685754" y="4574624"/>
                  <a:pt x="3700655" y="4574624"/>
                </a:cubicBezTo>
                <a:cubicBezTo>
                  <a:pt x="3695887" y="4559724"/>
                  <a:pt x="3705423" y="4559724"/>
                  <a:pt x="3709595" y="4554359"/>
                </a:cubicBezTo>
                <a:close/>
                <a:moveTo>
                  <a:pt x="342243" y="4553168"/>
                </a:moveTo>
                <a:cubicBezTo>
                  <a:pt x="345950" y="4554062"/>
                  <a:pt x="349265" y="4556148"/>
                  <a:pt x="351649" y="4559724"/>
                </a:cubicBezTo>
                <a:cubicBezTo>
                  <a:pt x="346285" y="4574624"/>
                  <a:pt x="327212" y="4569856"/>
                  <a:pt x="312908" y="4569260"/>
                </a:cubicBezTo>
                <a:cubicBezTo>
                  <a:pt x="316484" y="4558532"/>
                  <a:pt x="331124" y="4550486"/>
                  <a:pt x="342243" y="4553168"/>
                </a:cubicBezTo>
                <a:close/>
                <a:moveTo>
                  <a:pt x="970312" y="4550188"/>
                </a:moveTo>
                <a:cubicBezTo>
                  <a:pt x="970312" y="4559724"/>
                  <a:pt x="960775" y="4559724"/>
                  <a:pt x="950644" y="4559724"/>
                </a:cubicBezTo>
                <a:cubicBezTo>
                  <a:pt x="945875" y="4550188"/>
                  <a:pt x="960775" y="4550188"/>
                  <a:pt x="970312" y="4550188"/>
                </a:cubicBezTo>
                <a:close/>
                <a:moveTo>
                  <a:pt x="5809394" y="4545427"/>
                </a:moveTo>
                <a:cubicBezTo>
                  <a:pt x="5814746" y="4545727"/>
                  <a:pt x="5820454" y="4547208"/>
                  <a:pt x="5826638" y="4550188"/>
                </a:cubicBezTo>
                <a:cubicBezTo>
                  <a:pt x="5782533" y="4598465"/>
                  <a:pt x="5733661" y="4612769"/>
                  <a:pt x="5675251" y="4646742"/>
                </a:cubicBezTo>
                <a:cubicBezTo>
                  <a:pt x="5675251" y="4622305"/>
                  <a:pt x="5709223" y="4627073"/>
                  <a:pt x="5709223" y="4603233"/>
                </a:cubicBezTo>
                <a:cubicBezTo>
                  <a:pt x="5751988" y="4599061"/>
                  <a:pt x="5771935" y="4543324"/>
                  <a:pt x="5809394" y="4545427"/>
                </a:cubicBezTo>
                <a:close/>
                <a:moveTo>
                  <a:pt x="3749527" y="4540651"/>
                </a:moveTo>
                <a:cubicBezTo>
                  <a:pt x="3729859" y="4535884"/>
                  <a:pt x="3729859" y="4550188"/>
                  <a:pt x="3725091" y="4559724"/>
                </a:cubicBezTo>
                <a:cubicBezTo>
                  <a:pt x="3739396" y="4559724"/>
                  <a:pt x="3749527" y="4554956"/>
                  <a:pt x="3749527" y="4540651"/>
                </a:cubicBezTo>
                <a:close/>
                <a:moveTo>
                  <a:pt x="3588604" y="4535884"/>
                </a:moveTo>
                <a:cubicBezTo>
                  <a:pt x="3564167" y="4535884"/>
                  <a:pt x="3549267" y="4545420"/>
                  <a:pt x="3544498" y="4559724"/>
                </a:cubicBezTo>
                <a:cubicBezTo>
                  <a:pt x="3559399" y="4550188"/>
                  <a:pt x="3593372" y="4559724"/>
                  <a:pt x="3588604" y="4535884"/>
                </a:cubicBezTo>
                <a:close/>
                <a:moveTo>
                  <a:pt x="1194414" y="4535884"/>
                </a:moveTo>
                <a:cubicBezTo>
                  <a:pt x="1194414" y="4540651"/>
                  <a:pt x="1189645" y="4540651"/>
                  <a:pt x="1184877" y="4550188"/>
                </a:cubicBezTo>
                <a:cubicBezTo>
                  <a:pt x="1195009" y="4545420"/>
                  <a:pt x="1195009" y="4554956"/>
                  <a:pt x="1209314" y="4554956"/>
                </a:cubicBezTo>
                <a:cubicBezTo>
                  <a:pt x="1203950" y="4545420"/>
                  <a:pt x="1203950" y="4535884"/>
                  <a:pt x="1194414" y="4535884"/>
                </a:cubicBezTo>
                <a:close/>
                <a:moveTo>
                  <a:pt x="5045860" y="4521578"/>
                </a:moveTo>
                <a:cubicBezTo>
                  <a:pt x="5031555" y="4516811"/>
                  <a:pt x="5031555" y="4531115"/>
                  <a:pt x="5016654" y="4526347"/>
                </a:cubicBezTo>
                <a:cubicBezTo>
                  <a:pt x="5016654" y="4545420"/>
                  <a:pt x="5021423" y="4554956"/>
                  <a:pt x="5021423" y="4569856"/>
                </a:cubicBezTo>
                <a:cubicBezTo>
                  <a:pt x="5041091" y="4569856"/>
                  <a:pt x="5055396" y="4521578"/>
                  <a:pt x="5050628" y="4526347"/>
                </a:cubicBezTo>
                <a:cubicBezTo>
                  <a:pt x="5050628" y="4531115"/>
                  <a:pt x="5041091" y="4531115"/>
                  <a:pt x="5045860" y="4521578"/>
                </a:cubicBezTo>
                <a:close/>
                <a:moveTo>
                  <a:pt x="4734143" y="4521578"/>
                </a:moveTo>
                <a:cubicBezTo>
                  <a:pt x="4714476" y="4526347"/>
                  <a:pt x="4709707" y="4540651"/>
                  <a:pt x="4695403" y="4550784"/>
                </a:cubicBezTo>
                <a:cubicBezTo>
                  <a:pt x="4714476" y="4560320"/>
                  <a:pt x="4724608" y="4531115"/>
                  <a:pt x="4734143" y="4521578"/>
                </a:cubicBezTo>
                <a:close/>
                <a:moveTo>
                  <a:pt x="4592889" y="4521578"/>
                </a:moveTo>
                <a:cubicBezTo>
                  <a:pt x="4592889" y="4521578"/>
                  <a:pt x="4592889" y="4521578"/>
                  <a:pt x="4592889" y="4540651"/>
                </a:cubicBezTo>
                <a:cubicBezTo>
                  <a:pt x="4577989" y="4545420"/>
                  <a:pt x="4577989" y="4516215"/>
                  <a:pt x="4592889" y="4521578"/>
                </a:cubicBezTo>
                <a:close/>
                <a:moveTo>
                  <a:pt x="3793037" y="4516811"/>
                </a:moveTo>
                <a:cubicBezTo>
                  <a:pt x="3798400" y="4535884"/>
                  <a:pt x="3754296" y="4511447"/>
                  <a:pt x="3754296" y="4540651"/>
                </a:cubicBezTo>
                <a:cubicBezTo>
                  <a:pt x="3773964" y="4540651"/>
                  <a:pt x="3812705" y="4526347"/>
                  <a:pt x="3793037" y="4516811"/>
                </a:cubicBezTo>
                <a:close/>
                <a:moveTo>
                  <a:pt x="3552172" y="4500123"/>
                </a:moveTo>
                <a:cubicBezTo>
                  <a:pt x="3547329" y="4500719"/>
                  <a:pt x="3542412" y="4501911"/>
                  <a:pt x="3534962" y="4501911"/>
                </a:cubicBezTo>
                <a:cubicBezTo>
                  <a:pt x="3539731" y="4511447"/>
                  <a:pt x="3530194" y="4535884"/>
                  <a:pt x="3539731" y="4535287"/>
                </a:cubicBezTo>
                <a:cubicBezTo>
                  <a:pt x="3539731" y="4511447"/>
                  <a:pt x="3559399" y="4535287"/>
                  <a:pt x="3568935" y="4520983"/>
                </a:cubicBezTo>
                <a:cubicBezTo>
                  <a:pt x="3568935" y="4520983"/>
                  <a:pt x="3568935" y="4520983"/>
                  <a:pt x="3568935" y="4501911"/>
                </a:cubicBezTo>
                <a:cubicBezTo>
                  <a:pt x="3561783" y="4499527"/>
                  <a:pt x="3557015" y="4499527"/>
                  <a:pt x="3552172" y="4500123"/>
                </a:cubicBezTo>
                <a:close/>
                <a:moveTo>
                  <a:pt x="1307060" y="4497142"/>
                </a:moveTo>
                <a:cubicBezTo>
                  <a:pt x="1311828" y="4501911"/>
                  <a:pt x="1316597" y="4506678"/>
                  <a:pt x="1316597" y="4511447"/>
                </a:cubicBezTo>
                <a:cubicBezTo>
                  <a:pt x="1326133" y="4506678"/>
                  <a:pt x="1341033" y="4511447"/>
                  <a:pt x="1336264" y="4497142"/>
                </a:cubicBezTo>
                <a:cubicBezTo>
                  <a:pt x="1326728" y="4497142"/>
                  <a:pt x="1311828" y="4497142"/>
                  <a:pt x="1307060" y="4497142"/>
                </a:cubicBezTo>
                <a:close/>
                <a:moveTo>
                  <a:pt x="5187711" y="4496547"/>
                </a:moveTo>
                <a:cubicBezTo>
                  <a:pt x="5202015" y="4501314"/>
                  <a:pt x="5207380" y="4510850"/>
                  <a:pt x="5216916" y="4510850"/>
                </a:cubicBezTo>
                <a:cubicBezTo>
                  <a:pt x="5216916" y="4515619"/>
                  <a:pt x="5212148" y="4520387"/>
                  <a:pt x="5212148" y="4525155"/>
                </a:cubicBezTo>
                <a:cubicBezTo>
                  <a:pt x="5212148" y="4539459"/>
                  <a:pt x="5217512" y="4515619"/>
                  <a:pt x="5227048" y="4520387"/>
                </a:cubicBezTo>
                <a:cubicBezTo>
                  <a:pt x="5231816" y="4540056"/>
                  <a:pt x="5212148" y="4540056"/>
                  <a:pt x="5207380" y="4549592"/>
                </a:cubicBezTo>
                <a:cubicBezTo>
                  <a:pt x="5193075" y="4549592"/>
                  <a:pt x="5197844" y="4535287"/>
                  <a:pt x="5178174" y="4540056"/>
                </a:cubicBezTo>
                <a:cubicBezTo>
                  <a:pt x="5182943" y="4530519"/>
                  <a:pt x="5192479" y="4530519"/>
                  <a:pt x="5187711" y="4516215"/>
                </a:cubicBezTo>
                <a:cubicBezTo>
                  <a:pt x="5172811" y="4521578"/>
                  <a:pt x="5182347" y="4545420"/>
                  <a:pt x="5158507" y="4540056"/>
                </a:cubicBezTo>
                <a:cubicBezTo>
                  <a:pt x="5153738" y="4510850"/>
                  <a:pt x="5182943" y="4520387"/>
                  <a:pt x="5187711" y="4496547"/>
                </a:cubicBezTo>
                <a:close/>
                <a:moveTo>
                  <a:pt x="1057107" y="4495950"/>
                </a:moveTo>
                <a:cubicBezTo>
                  <a:pt x="1062098" y="4495950"/>
                  <a:pt x="1068356" y="4497142"/>
                  <a:pt x="1073422" y="4497142"/>
                </a:cubicBezTo>
                <a:cubicBezTo>
                  <a:pt x="1073422" y="4501911"/>
                  <a:pt x="1073422" y="4501911"/>
                  <a:pt x="1078191" y="4501911"/>
                </a:cubicBezTo>
                <a:cubicBezTo>
                  <a:pt x="1078191" y="4511447"/>
                  <a:pt x="1068058" y="4511447"/>
                  <a:pt x="1063291" y="4511447"/>
                </a:cubicBezTo>
                <a:cubicBezTo>
                  <a:pt x="1063291" y="4501911"/>
                  <a:pt x="1053158" y="4501911"/>
                  <a:pt x="1048391" y="4501911"/>
                </a:cubicBezTo>
                <a:cubicBezTo>
                  <a:pt x="1048391" y="4497142"/>
                  <a:pt x="1052116" y="4495950"/>
                  <a:pt x="1057107" y="4495950"/>
                </a:cubicBezTo>
                <a:close/>
                <a:moveTo>
                  <a:pt x="5772401" y="4478069"/>
                </a:moveTo>
                <a:cubicBezTo>
                  <a:pt x="5792069" y="4473302"/>
                  <a:pt x="5772401" y="4506678"/>
                  <a:pt x="5796838" y="4497142"/>
                </a:cubicBezTo>
                <a:cubicBezTo>
                  <a:pt x="5792069" y="4511447"/>
                  <a:pt x="5781937" y="4526347"/>
                  <a:pt x="5772401" y="4540651"/>
                </a:cubicBezTo>
                <a:cubicBezTo>
                  <a:pt x="5723528" y="4531115"/>
                  <a:pt x="5709223" y="4584160"/>
                  <a:pt x="5675251" y="4600252"/>
                </a:cubicBezTo>
                <a:cubicBezTo>
                  <a:pt x="5660946" y="4605021"/>
                  <a:pt x="5660946" y="4590716"/>
                  <a:pt x="5646046" y="4590716"/>
                </a:cubicBezTo>
                <a:cubicBezTo>
                  <a:pt x="5611477" y="4600252"/>
                  <a:pt x="5621609" y="4681907"/>
                  <a:pt x="5572736" y="4662834"/>
                </a:cubicBezTo>
                <a:cubicBezTo>
                  <a:pt x="5558431" y="4686675"/>
                  <a:pt x="5529227" y="4701576"/>
                  <a:pt x="5509559" y="4715880"/>
                </a:cubicBezTo>
                <a:cubicBezTo>
                  <a:pt x="5504195" y="4710515"/>
                  <a:pt x="5499426" y="4700979"/>
                  <a:pt x="5494659" y="4686675"/>
                </a:cubicBezTo>
                <a:cubicBezTo>
                  <a:pt x="5455321" y="4696212"/>
                  <a:pt x="5435653" y="4725416"/>
                  <a:pt x="5396911" y="4730183"/>
                </a:cubicBezTo>
                <a:cubicBezTo>
                  <a:pt x="5411216" y="4706343"/>
                  <a:pt x="5450553" y="4706343"/>
                  <a:pt x="5430885" y="4667603"/>
                </a:cubicBezTo>
                <a:cubicBezTo>
                  <a:pt x="5411813" y="4662834"/>
                  <a:pt x="5411813" y="4677139"/>
                  <a:pt x="5392143" y="4681907"/>
                </a:cubicBezTo>
                <a:cubicBezTo>
                  <a:pt x="5401680" y="4667603"/>
                  <a:pt x="5406447" y="4653298"/>
                  <a:pt x="5430885" y="4658067"/>
                </a:cubicBezTo>
                <a:cubicBezTo>
                  <a:pt x="5435653" y="4643166"/>
                  <a:pt x="5441017" y="4628861"/>
                  <a:pt x="5450553" y="4624094"/>
                </a:cubicBezTo>
                <a:cubicBezTo>
                  <a:pt x="5455321" y="4624094"/>
                  <a:pt x="5465454" y="4638398"/>
                  <a:pt x="5470221" y="4624094"/>
                </a:cubicBezTo>
                <a:cubicBezTo>
                  <a:pt x="5489890" y="4633630"/>
                  <a:pt x="5445785" y="4643166"/>
                  <a:pt x="5470221" y="4643166"/>
                </a:cubicBezTo>
                <a:cubicBezTo>
                  <a:pt x="5460685" y="4657470"/>
                  <a:pt x="5430885" y="4672371"/>
                  <a:pt x="5445785" y="4696212"/>
                </a:cubicBezTo>
                <a:cubicBezTo>
                  <a:pt x="5484526" y="4681310"/>
                  <a:pt x="5518499" y="4662239"/>
                  <a:pt x="5533399" y="4618730"/>
                </a:cubicBezTo>
                <a:cubicBezTo>
                  <a:pt x="5572736" y="4618730"/>
                  <a:pt x="5606709" y="4613961"/>
                  <a:pt x="5601941" y="4575220"/>
                </a:cubicBezTo>
                <a:cubicBezTo>
                  <a:pt x="5621609" y="4579988"/>
                  <a:pt x="5601941" y="4594293"/>
                  <a:pt x="5626377" y="4589524"/>
                </a:cubicBezTo>
                <a:cubicBezTo>
                  <a:pt x="5631145" y="4579393"/>
                  <a:pt x="5636510" y="4569856"/>
                  <a:pt x="5646046" y="4560320"/>
                </a:cubicBezTo>
                <a:cubicBezTo>
                  <a:pt x="5650815" y="4565088"/>
                  <a:pt x="5646046" y="4569856"/>
                  <a:pt x="5646046" y="4574624"/>
                </a:cubicBezTo>
                <a:cubicBezTo>
                  <a:pt x="5646046" y="4584160"/>
                  <a:pt x="5650815" y="4569856"/>
                  <a:pt x="5655582" y="4579393"/>
                </a:cubicBezTo>
                <a:cubicBezTo>
                  <a:pt x="5655582" y="4512042"/>
                  <a:pt x="5738428" y="4526347"/>
                  <a:pt x="5772401" y="4478069"/>
                </a:cubicBezTo>
                <a:close/>
                <a:moveTo>
                  <a:pt x="1043622" y="4473302"/>
                </a:moveTo>
                <a:cubicBezTo>
                  <a:pt x="1053158" y="4482838"/>
                  <a:pt x="1019185" y="4492374"/>
                  <a:pt x="1009649" y="4497142"/>
                </a:cubicBezTo>
                <a:cubicBezTo>
                  <a:pt x="999517" y="4487606"/>
                  <a:pt x="1034086" y="4478069"/>
                  <a:pt x="1043622" y="4473302"/>
                </a:cubicBezTo>
                <a:close/>
                <a:moveTo>
                  <a:pt x="634792" y="4469947"/>
                </a:moveTo>
                <a:cubicBezTo>
                  <a:pt x="640800" y="4469884"/>
                  <a:pt x="647123" y="4470918"/>
                  <a:pt x="653828" y="4473302"/>
                </a:cubicBezTo>
                <a:cubicBezTo>
                  <a:pt x="653828" y="4482838"/>
                  <a:pt x="649060" y="4492374"/>
                  <a:pt x="634160" y="4492374"/>
                </a:cubicBezTo>
                <a:cubicBezTo>
                  <a:pt x="653828" y="4506678"/>
                  <a:pt x="629391" y="4531115"/>
                  <a:pt x="615087" y="4530519"/>
                </a:cubicBezTo>
                <a:cubicBezTo>
                  <a:pt x="610319" y="4530519"/>
                  <a:pt x="610319" y="4520983"/>
                  <a:pt x="610319" y="4511447"/>
                </a:cubicBezTo>
                <a:cubicBezTo>
                  <a:pt x="581115" y="4521578"/>
                  <a:pt x="556678" y="4531115"/>
                  <a:pt x="532241" y="4545420"/>
                </a:cubicBezTo>
                <a:cubicBezTo>
                  <a:pt x="566139" y="4524558"/>
                  <a:pt x="592737" y="4470386"/>
                  <a:pt x="634792" y="4469947"/>
                </a:cubicBezTo>
                <a:close/>
                <a:moveTo>
                  <a:pt x="868393" y="4458402"/>
                </a:moveTo>
                <a:cubicBezTo>
                  <a:pt x="868393" y="4467938"/>
                  <a:pt x="868393" y="4478069"/>
                  <a:pt x="848726" y="4477474"/>
                </a:cubicBezTo>
                <a:cubicBezTo>
                  <a:pt x="858857" y="4467938"/>
                  <a:pt x="853493" y="4458402"/>
                  <a:pt x="868393" y="4458402"/>
                </a:cubicBezTo>
                <a:close/>
                <a:moveTo>
                  <a:pt x="1379774" y="4448865"/>
                </a:moveTo>
                <a:cubicBezTo>
                  <a:pt x="1379774" y="4463169"/>
                  <a:pt x="1389906" y="4477474"/>
                  <a:pt x="1394674" y="4463169"/>
                </a:cubicBezTo>
                <a:cubicBezTo>
                  <a:pt x="1389906" y="4463169"/>
                  <a:pt x="1399442" y="4458402"/>
                  <a:pt x="1399442" y="4453633"/>
                </a:cubicBezTo>
                <a:cubicBezTo>
                  <a:pt x="1389310" y="4453633"/>
                  <a:pt x="1389310" y="4448865"/>
                  <a:pt x="1379774" y="4448865"/>
                </a:cubicBezTo>
                <a:close/>
                <a:moveTo>
                  <a:pt x="4076143" y="4439329"/>
                </a:moveTo>
                <a:cubicBezTo>
                  <a:pt x="4076143" y="4448865"/>
                  <a:pt x="4066011" y="4453633"/>
                  <a:pt x="4061243" y="4458402"/>
                </a:cubicBezTo>
                <a:cubicBezTo>
                  <a:pt x="4070779" y="4467938"/>
                  <a:pt x="4090448" y="4458402"/>
                  <a:pt x="4091044" y="4444096"/>
                </a:cubicBezTo>
                <a:cubicBezTo>
                  <a:pt x="4085680" y="4444096"/>
                  <a:pt x="4080912" y="4439329"/>
                  <a:pt x="4076143" y="4439329"/>
                </a:cubicBezTo>
                <a:close/>
                <a:moveTo>
                  <a:pt x="604767" y="4438749"/>
                </a:moveTo>
                <a:lnTo>
                  <a:pt x="613896" y="4452441"/>
                </a:lnTo>
                <a:cubicBezTo>
                  <a:pt x="575154" y="4461977"/>
                  <a:pt x="560254" y="4476877"/>
                  <a:pt x="531049" y="4495950"/>
                </a:cubicBezTo>
                <a:cubicBezTo>
                  <a:pt x="526280" y="4481050"/>
                  <a:pt x="575154" y="4457210"/>
                  <a:pt x="584690" y="4457210"/>
                </a:cubicBezTo>
                <a:close/>
                <a:moveTo>
                  <a:pt x="606764" y="4436913"/>
                </a:moveTo>
                <a:lnTo>
                  <a:pt x="604767" y="4438749"/>
                </a:lnTo>
                <a:lnTo>
                  <a:pt x="604359" y="4438137"/>
                </a:lnTo>
                <a:close/>
                <a:moveTo>
                  <a:pt x="5699091" y="4435157"/>
                </a:moveTo>
                <a:cubicBezTo>
                  <a:pt x="5713992" y="4439925"/>
                  <a:pt x="5684787" y="4439925"/>
                  <a:pt x="5694323" y="4449461"/>
                </a:cubicBezTo>
                <a:cubicBezTo>
                  <a:pt x="5694323" y="4468533"/>
                  <a:pt x="5713395" y="4463766"/>
                  <a:pt x="5733064" y="4468533"/>
                </a:cubicBezTo>
                <a:cubicBezTo>
                  <a:pt x="5703859" y="4497142"/>
                  <a:pt x="5665119" y="4535884"/>
                  <a:pt x="5621013" y="4535884"/>
                </a:cubicBezTo>
                <a:cubicBezTo>
                  <a:pt x="5606709" y="4526347"/>
                  <a:pt x="5631145" y="4506678"/>
                  <a:pt x="5616245" y="4492374"/>
                </a:cubicBezTo>
                <a:cubicBezTo>
                  <a:pt x="5625782" y="4492374"/>
                  <a:pt x="5630549" y="4506678"/>
                  <a:pt x="5645449" y="4497142"/>
                </a:cubicBezTo>
                <a:cubicBezTo>
                  <a:pt x="5665119" y="4478069"/>
                  <a:pt x="5665119" y="4439329"/>
                  <a:pt x="5699091" y="4435157"/>
                </a:cubicBezTo>
                <a:close/>
                <a:moveTo>
                  <a:pt x="1126468" y="4429793"/>
                </a:moveTo>
                <a:cubicBezTo>
                  <a:pt x="1126468" y="4429793"/>
                  <a:pt x="1126468" y="4429793"/>
                  <a:pt x="1126468" y="4439329"/>
                </a:cubicBezTo>
                <a:cubicBezTo>
                  <a:pt x="1116335" y="4439329"/>
                  <a:pt x="1111568" y="4434560"/>
                  <a:pt x="1106799" y="4444096"/>
                </a:cubicBezTo>
                <a:cubicBezTo>
                  <a:pt x="1097263" y="4444096"/>
                  <a:pt x="1106799" y="4439329"/>
                  <a:pt x="1106799" y="4434560"/>
                </a:cubicBezTo>
                <a:cubicBezTo>
                  <a:pt x="1116932" y="4434560"/>
                  <a:pt x="1116932" y="4425024"/>
                  <a:pt x="1126468" y="4429793"/>
                </a:cubicBezTo>
                <a:close/>
                <a:moveTo>
                  <a:pt x="248538" y="4429196"/>
                </a:moveTo>
                <a:cubicBezTo>
                  <a:pt x="248538" y="4453633"/>
                  <a:pt x="214565" y="4453633"/>
                  <a:pt x="209796" y="4477474"/>
                </a:cubicBezTo>
                <a:cubicBezTo>
                  <a:pt x="200261" y="4477474"/>
                  <a:pt x="205029" y="4463169"/>
                  <a:pt x="200261" y="4463169"/>
                </a:cubicBezTo>
                <a:cubicBezTo>
                  <a:pt x="195492" y="4463169"/>
                  <a:pt x="195492" y="4463169"/>
                  <a:pt x="195492" y="4463169"/>
                </a:cubicBezTo>
                <a:cubicBezTo>
                  <a:pt x="200261" y="4453633"/>
                  <a:pt x="234234" y="4444096"/>
                  <a:pt x="248538" y="4429196"/>
                </a:cubicBezTo>
                <a:close/>
                <a:moveTo>
                  <a:pt x="5070296" y="4421448"/>
                </a:moveTo>
                <a:cubicBezTo>
                  <a:pt x="5050628" y="4455421"/>
                  <a:pt x="5002350" y="4479261"/>
                  <a:pt x="5011887" y="4522770"/>
                </a:cubicBezTo>
                <a:cubicBezTo>
                  <a:pt x="5045860" y="4518003"/>
                  <a:pt x="5075064" y="4464957"/>
                  <a:pt x="5104270" y="4479261"/>
                </a:cubicBezTo>
                <a:cubicBezTo>
                  <a:pt x="5104270" y="4498334"/>
                  <a:pt x="5075064" y="4484030"/>
                  <a:pt x="5079832" y="4498334"/>
                </a:cubicBezTo>
                <a:cubicBezTo>
                  <a:pt x="5084600" y="4512639"/>
                  <a:pt x="5109037" y="4503103"/>
                  <a:pt x="5104270" y="4493566"/>
                </a:cubicBezTo>
                <a:cubicBezTo>
                  <a:pt x="5118573" y="4493566"/>
                  <a:pt x="5109037" y="4503103"/>
                  <a:pt x="5109037" y="4512639"/>
                </a:cubicBezTo>
                <a:cubicBezTo>
                  <a:pt x="5089965" y="4522175"/>
                  <a:pt x="5085197" y="4512639"/>
                  <a:pt x="5070296" y="4517407"/>
                </a:cubicBezTo>
                <a:cubicBezTo>
                  <a:pt x="5070296" y="4526943"/>
                  <a:pt x="5075661" y="4531711"/>
                  <a:pt x="5085197" y="4531711"/>
                </a:cubicBezTo>
                <a:cubicBezTo>
                  <a:pt x="5065528" y="4565088"/>
                  <a:pt x="5011887" y="4608597"/>
                  <a:pt x="4982682" y="4603829"/>
                </a:cubicBezTo>
                <a:cubicBezTo>
                  <a:pt x="4977914" y="4608597"/>
                  <a:pt x="4977914" y="4613366"/>
                  <a:pt x="4973146" y="4618133"/>
                </a:cubicBezTo>
                <a:cubicBezTo>
                  <a:pt x="4967782" y="4613366"/>
                  <a:pt x="4958245" y="4613366"/>
                  <a:pt x="4958245" y="4599060"/>
                </a:cubicBezTo>
                <a:cubicBezTo>
                  <a:pt x="4924272" y="4603829"/>
                  <a:pt x="4899836" y="4647338"/>
                  <a:pt x="4850963" y="4642570"/>
                </a:cubicBezTo>
                <a:cubicBezTo>
                  <a:pt x="4846195" y="4675946"/>
                  <a:pt x="4757984" y="4705152"/>
                  <a:pt x="4694806" y="4709919"/>
                </a:cubicBezTo>
                <a:cubicBezTo>
                  <a:pt x="4690039" y="4705152"/>
                  <a:pt x="4690039" y="4700383"/>
                  <a:pt x="4694806" y="4690847"/>
                </a:cubicBezTo>
                <a:cubicBezTo>
                  <a:pt x="4670370" y="4695615"/>
                  <a:pt x="4650702" y="4705152"/>
                  <a:pt x="4650702" y="4739124"/>
                </a:cubicBezTo>
                <a:cubicBezTo>
                  <a:pt x="4650702" y="4743892"/>
                  <a:pt x="4660835" y="4739124"/>
                  <a:pt x="4670370" y="4743892"/>
                </a:cubicBezTo>
                <a:cubicBezTo>
                  <a:pt x="4582756" y="4811242"/>
                  <a:pt x="4470706" y="4849983"/>
                  <a:pt x="4372959" y="4912564"/>
                </a:cubicBezTo>
                <a:cubicBezTo>
                  <a:pt x="4372959" y="4922101"/>
                  <a:pt x="4387860" y="4917333"/>
                  <a:pt x="4387860" y="4926869"/>
                </a:cubicBezTo>
                <a:cubicBezTo>
                  <a:pt x="4431369" y="4907797"/>
                  <a:pt x="4460573" y="4878591"/>
                  <a:pt x="4504678" y="4864287"/>
                </a:cubicBezTo>
                <a:cubicBezTo>
                  <a:pt x="4451037" y="4937001"/>
                  <a:pt x="4328853" y="4941769"/>
                  <a:pt x="4265676" y="5004350"/>
                </a:cubicBezTo>
                <a:cubicBezTo>
                  <a:pt x="4280577" y="5018655"/>
                  <a:pt x="4299650" y="4990046"/>
                  <a:pt x="4314550" y="5009119"/>
                </a:cubicBezTo>
                <a:cubicBezTo>
                  <a:pt x="4329450" y="4994219"/>
                  <a:pt x="4343754" y="4979914"/>
                  <a:pt x="4363423" y="4975146"/>
                </a:cubicBezTo>
                <a:cubicBezTo>
                  <a:pt x="4372959" y="4985279"/>
                  <a:pt x="4368191" y="4990046"/>
                  <a:pt x="4363423" y="5004350"/>
                </a:cubicBezTo>
                <a:cubicBezTo>
                  <a:pt x="4402760" y="4994814"/>
                  <a:pt x="4407528" y="4956073"/>
                  <a:pt x="4441500" y="4946537"/>
                </a:cubicBezTo>
                <a:cubicBezTo>
                  <a:pt x="4441500" y="4946537"/>
                  <a:pt x="4441500" y="4946537"/>
                  <a:pt x="4441500" y="4965610"/>
                </a:cubicBezTo>
                <a:cubicBezTo>
                  <a:pt x="4475474" y="4965610"/>
                  <a:pt x="4465937" y="4926869"/>
                  <a:pt x="4495142" y="4926869"/>
                </a:cubicBezTo>
                <a:cubicBezTo>
                  <a:pt x="4499910" y="4931637"/>
                  <a:pt x="4480242" y="4945941"/>
                  <a:pt x="4495142" y="4945941"/>
                </a:cubicBezTo>
                <a:cubicBezTo>
                  <a:pt x="4471301" y="4974549"/>
                  <a:pt x="4417660" y="4974549"/>
                  <a:pt x="4402760" y="5008522"/>
                </a:cubicBezTo>
                <a:cubicBezTo>
                  <a:pt x="4427196" y="5003755"/>
                  <a:pt x="4446865" y="4989450"/>
                  <a:pt x="4471301" y="4984682"/>
                </a:cubicBezTo>
                <a:cubicBezTo>
                  <a:pt x="4466534" y="4994814"/>
                  <a:pt x="4461765" y="5004350"/>
                  <a:pt x="4471301" y="5013887"/>
                </a:cubicBezTo>
                <a:cubicBezTo>
                  <a:pt x="4427196" y="5037728"/>
                  <a:pt x="4364018" y="5042495"/>
                  <a:pt x="4344351" y="5086004"/>
                </a:cubicBezTo>
                <a:cubicBezTo>
                  <a:pt x="4354482" y="5100309"/>
                  <a:pt x="4378919" y="5086004"/>
                  <a:pt x="4388455" y="5095541"/>
                </a:cubicBezTo>
                <a:cubicBezTo>
                  <a:pt x="4334814" y="5139050"/>
                  <a:pt x="4242432" y="5148586"/>
                  <a:pt x="4198327" y="5196864"/>
                </a:cubicBezTo>
                <a:cubicBezTo>
                  <a:pt x="4203095" y="5211168"/>
                  <a:pt x="4217995" y="5196864"/>
                  <a:pt x="4227531" y="5196864"/>
                </a:cubicBezTo>
                <a:cubicBezTo>
                  <a:pt x="4203095" y="5221300"/>
                  <a:pt x="4178658" y="5245141"/>
                  <a:pt x="4183426" y="5283881"/>
                </a:cubicBezTo>
                <a:cubicBezTo>
                  <a:pt x="4125016" y="5302954"/>
                  <a:pt x="4071376" y="5327390"/>
                  <a:pt x="4008198" y="5341695"/>
                </a:cubicBezTo>
                <a:cubicBezTo>
                  <a:pt x="4027866" y="5317258"/>
                  <a:pt x="4076740" y="5274345"/>
                  <a:pt x="4105944" y="5293417"/>
                </a:cubicBezTo>
                <a:cubicBezTo>
                  <a:pt x="4130381" y="5269577"/>
                  <a:pt x="4164353" y="5254677"/>
                  <a:pt x="4188790" y="5235604"/>
                </a:cubicBezTo>
                <a:cubicBezTo>
                  <a:pt x="4184023" y="5226068"/>
                  <a:pt x="4174486" y="5221300"/>
                  <a:pt x="4154817" y="5221300"/>
                </a:cubicBezTo>
                <a:cubicBezTo>
                  <a:pt x="4154817" y="5211168"/>
                  <a:pt x="4154817" y="5201632"/>
                  <a:pt x="4159586" y="5192095"/>
                </a:cubicBezTo>
                <a:cubicBezTo>
                  <a:pt x="4135149" y="5196864"/>
                  <a:pt x="4091044" y="5206995"/>
                  <a:pt x="4061839" y="5226068"/>
                </a:cubicBezTo>
                <a:cubicBezTo>
                  <a:pt x="4051706" y="5245737"/>
                  <a:pt x="4071376" y="5255273"/>
                  <a:pt x="4066607" y="5264810"/>
                </a:cubicBezTo>
                <a:cubicBezTo>
                  <a:pt x="4052303" y="5303550"/>
                  <a:pt x="4003430" y="5288650"/>
                  <a:pt x="3983761" y="5317854"/>
                </a:cubicBezTo>
                <a:cubicBezTo>
                  <a:pt x="3934887" y="5317854"/>
                  <a:pt x="3881247" y="5347059"/>
                  <a:pt x="3832374" y="5356596"/>
                </a:cubicBezTo>
                <a:cubicBezTo>
                  <a:pt x="3827606" y="5356596"/>
                  <a:pt x="3837142" y="5361363"/>
                  <a:pt x="3832374" y="5370899"/>
                </a:cubicBezTo>
                <a:cubicBezTo>
                  <a:pt x="3773964" y="5389972"/>
                  <a:pt x="3749527" y="5443017"/>
                  <a:pt x="3677410" y="5450170"/>
                </a:cubicBezTo>
                <a:cubicBezTo>
                  <a:pt x="3682178" y="5450170"/>
                  <a:pt x="3682178" y="5445401"/>
                  <a:pt x="3682178" y="5440633"/>
                </a:cubicBezTo>
                <a:cubicBezTo>
                  <a:pt x="3667278" y="5435865"/>
                  <a:pt x="3667278" y="5445401"/>
                  <a:pt x="3662509" y="5440633"/>
                </a:cubicBezTo>
                <a:cubicBezTo>
                  <a:pt x="3652973" y="5445401"/>
                  <a:pt x="3662509" y="5445401"/>
                  <a:pt x="3652973" y="5450170"/>
                </a:cubicBezTo>
                <a:cubicBezTo>
                  <a:pt x="3579663" y="5450170"/>
                  <a:pt x="3565359" y="5507983"/>
                  <a:pt x="3487281" y="5503215"/>
                </a:cubicBezTo>
                <a:cubicBezTo>
                  <a:pt x="3487281" y="5488910"/>
                  <a:pt x="3496817" y="5484142"/>
                  <a:pt x="3511717" y="5484142"/>
                </a:cubicBezTo>
                <a:cubicBezTo>
                  <a:pt x="3506950" y="5474606"/>
                  <a:pt x="3497413" y="5474606"/>
                  <a:pt x="3506950" y="5465070"/>
                </a:cubicBezTo>
                <a:cubicBezTo>
                  <a:pt x="3521850" y="5460301"/>
                  <a:pt x="3536154" y="5450765"/>
                  <a:pt x="3551054" y="5465070"/>
                </a:cubicBezTo>
                <a:cubicBezTo>
                  <a:pt x="3574895" y="5426925"/>
                  <a:pt x="3643436" y="5431694"/>
                  <a:pt x="3672642" y="5397721"/>
                </a:cubicBezTo>
                <a:cubicBezTo>
                  <a:pt x="3707210" y="5412025"/>
                  <a:pt x="3711979" y="5373284"/>
                  <a:pt x="3745952" y="5363748"/>
                </a:cubicBezTo>
                <a:cubicBezTo>
                  <a:pt x="3775156" y="5354212"/>
                  <a:pt x="3780520" y="5325007"/>
                  <a:pt x="3819261" y="5320239"/>
                </a:cubicBezTo>
                <a:cubicBezTo>
                  <a:pt x="3741779" y="5329775"/>
                  <a:pt x="3668470" y="5363748"/>
                  <a:pt x="3590392" y="5382820"/>
                </a:cubicBezTo>
                <a:cubicBezTo>
                  <a:pt x="3590392" y="5382820"/>
                  <a:pt x="3590392" y="5382820"/>
                  <a:pt x="3590392" y="5373284"/>
                </a:cubicBezTo>
                <a:cubicBezTo>
                  <a:pt x="3565954" y="5368516"/>
                  <a:pt x="3546883" y="5373284"/>
                  <a:pt x="3531983" y="5382820"/>
                </a:cubicBezTo>
                <a:cubicBezTo>
                  <a:pt x="3531983" y="5387588"/>
                  <a:pt x="3542114" y="5382820"/>
                  <a:pt x="3546883" y="5382820"/>
                </a:cubicBezTo>
                <a:cubicBezTo>
                  <a:pt x="3542114" y="5426329"/>
                  <a:pt x="3483110" y="5421561"/>
                  <a:pt x="3444368" y="5435865"/>
                </a:cubicBezTo>
                <a:cubicBezTo>
                  <a:pt x="3385959" y="5450765"/>
                  <a:pt x="3332318" y="5469838"/>
                  <a:pt x="3254239" y="5469838"/>
                </a:cubicBezTo>
                <a:cubicBezTo>
                  <a:pt x="3244107" y="5474606"/>
                  <a:pt x="3254239" y="5493679"/>
                  <a:pt x="3239339" y="5488910"/>
                </a:cubicBezTo>
                <a:cubicBezTo>
                  <a:pt x="3233975" y="5469242"/>
                  <a:pt x="3248875" y="5474010"/>
                  <a:pt x="3248875" y="5459706"/>
                </a:cubicBezTo>
                <a:cubicBezTo>
                  <a:pt x="3238744" y="5454937"/>
                  <a:pt x="3219671" y="5459706"/>
                  <a:pt x="3204770" y="5450170"/>
                </a:cubicBezTo>
                <a:cubicBezTo>
                  <a:pt x="3229207" y="5406660"/>
                  <a:pt x="3321589" y="5435865"/>
                  <a:pt x="3336490" y="5382820"/>
                </a:cubicBezTo>
                <a:cubicBezTo>
                  <a:pt x="3414568" y="5406660"/>
                  <a:pt x="3468210" y="5339311"/>
                  <a:pt x="3560591" y="5334543"/>
                </a:cubicBezTo>
                <a:cubicBezTo>
                  <a:pt x="3560591" y="5344079"/>
                  <a:pt x="3551054" y="5344079"/>
                  <a:pt x="3551054" y="5348848"/>
                </a:cubicBezTo>
                <a:cubicBezTo>
                  <a:pt x="3570723" y="5358384"/>
                  <a:pt x="3595160" y="5338715"/>
                  <a:pt x="3599928" y="5319642"/>
                </a:cubicBezTo>
                <a:cubicBezTo>
                  <a:pt x="3624364" y="5319642"/>
                  <a:pt x="3633900" y="5348251"/>
                  <a:pt x="3658337" y="5333947"/>
                </a:cubicBezTo>
                <a:cubicBezTo>
                  <a:pt x="3668470" y="5333947"/>
                  <a:pt x="3658337" y="5305338"/>
                  <a:pt x="3678006" y="5314875"/>
                </a:cubicBezTo>
                <a:cubicBezTo>
                  <a:pt x="3683370" y="5295206"/>
                  <a:pt x="3663701" y="5299974"/>
                  <a:pt x="3668470" y="5285669"/>
                </a:cubicBezTo>
                <a:cubicBezTo>
                  <a:pt x="3663106" y="5290438"/>
                  <a:pt x="3653570" y="5290438"/>
                  <a:pt x="3653570" y="5295206"/>
                </a:cubicBezTo>
                <a:cubicBezTo>
                  <a:pt x="3643436" y="5295206"/>
                  <a:pt x="3653570" y="5276133"/>
                  <a:pt x="3638669" y="5280902"/>
                </a:cubicBezTo>
                <a:cubicBezTo>
                  <a:pt x="3643436" y="5266001"/>
                  <a:pt x="3663106" y="5266001"/>
                  <a:pt x="3672642" y="5251696"/>
                </a:cubicBezTo>
                <a:cubicBezTo>
                  <a:pt x="3682178" y="5246929"/>
                  <a:pt x="3692310" y="5251696"/>
                  <a:pt x="3697078" y="5256465"/>
                </a:cubicBezTo>
                <a:cubicBezTo>
                  <a:pt x="3711979" y="5236796"/>
                  <a:pt x="3741183" y="5232029"/>
                  <a:pt x="3775156" y="5227260"/>
                </a:cubicBezTo>
                <a:cubicBezTo>
                  <a:pt x="3770388" y="5217724"/>
                  <a:pt x="3760852" y="5217724"/>
                  <a:pt x="3745952" y="5217724"/>
                </a:cubicBezTo>
                <a:cubicBezTo>
                  <a:pt x="3765619" y="5202824"/>
                  <a:pt x="3790057" y="5193287"/>
                  <a:pt x="3814493" y="5188519"/>
                </a:cubicBezTo>
                <a:cubicBezTo>
                  <a:pt x="3838930" y="5217724"/>
                  <a:pt x="3892571" y="5174214"/>
                  <a:pt x="3921776" y="5164678"/>
                </a:cubicBezTo>
                <a:cubicBezTo>
                  <a:pt x="3912240" y="5150374"/>
                  <a:pt x="3902703" y="5169447"/>
                  <a:pt x="3887802" y="5164678"/>
                </a:cubicBezTo>
                <a:cubicBezTo>
                  <a:pt x="3897936" y="5150374"/>
                  <a:pt x="3917008" y="5145606"/>
                  <a:pt x="3936676" y="5145606"/>
                </a:cubicBezTo>
                <a:cubicBezTo>
                  <a:pt x="3931908" y="5150374"/>
                  <a:pt x="3927140" y="5155142"/>
                  <a:pt x="3927140" y="5159911"/>
                </a:cubicBezTo>
                <a:cubicBezTo>
                  <a:pt x="3941444" y="5159911"/>
                  <a:pt x="3951576" y="5150374"/>
                  <a:pt x="3961113" y="5145606"/>
                </a:cubicBezTo>
                <a:cubicBezTo>
                  <a:pt x="3961113" y="5140838"/>
                  <a:pt x="3956345" y="5136070"/>
                  <a:pt x="3956345" y="5131302"/>
                </a:cubicBezTo>
                <a:cubicBezTo>
                  <a:pt x="4014754" y="5126533"/>
                  <a:pt x="4048727" y="5087793"/>
                  <a:pt x="4097601" y="5063951"/>
                </a:cubicBezTo>
                <a:cubicBezTo>
                  <a:pt x="4107137" y="5063951"/>
                  <a:pt x="4107137" y="5073488"/>
                  <a:pt x="4102368" y="5083024"/>
                </a:cubicBezTo>
                <a:cubicBezTo>
                  <a:pt x="4121441" y="5087793"/>
                  <a:pt x="4126208" y="5063951"/>
                  <a:pt x="4141108" y="5078257"/>
                </a:cubicBezTo>
                <a:cubicBezTo>
                  <a:pt x="4141108" y="5097329"/>
                  <a:pt x="4111905" y="5078257"/>
                  <a:pt x="4116673" y="5097329"/>
                </a:cubicBezTo>
                <a:cubicBezTo>
                  <a:pt x="4131573" y="5102097"/>
                  <a:pt x="4165547" y="5073488"/>
                  <a:pt x="4185214" y="5097329"/>
                </a:cubicBezTo>
                <a:cubicBezTo>
                  <a:pt x="4190578" y="5097329"/>
                  <a:pt x="4190578" y="5087793"/>
                  <a:pt x="4200114" y="5087793"/>
                </a:cubicBezTo>
                <a:cubicBezTo>
                  <a:pt x="4195347" y="5073488"/>
                  <a:pt x="4181042" y="5068720"/>
                  <a:pt x="4161374" y="5073488"/>
                </a:cubicBezTo>
                <a:cubicBezTo>
                  <a:pt x="4185810" y="5044284"/>
                  <a:pt x="4229915" y="5025211"/>
                  <a:pt x="4263888" y="5020443"/>
                </a:cubicBezTo>
                <a:cubicBezTo>
                  <a:pt x="4244816" y="4986470"/>
                  <a:pt x="4210248" y="5044284"/>
                  <a:pt x="4176274" y="5039516"/>
                </a:cubicBezTo>
                <a:cubicBezTo>
                  <a:pt x="4185810" y="5029980"/>
                  <a:pt x="4176274" y="5020443"/>
                  <a:pt x="4161374" y="5020443"/>
                </a:cubicBezTo>
                <a:cubicBezTo>
                  <a:pt x="4161374" y="5006139"/>
                  <a:pt x="4175678" y="5010907"/>
                  <a:pt x="4170910" y="5001371"/>
                </a:cubicBezTo>
                <a:cubicBezTo>
                  <a:pt x="4141705" y="5015675"/>
                  <a:pt x="4088065" y="5006139"/>
                  <a:pt x="4078528" y="5049648"/>
                </a:cubicBezTo>
                <a:cubicBezTo>
                  <a:pt x="4000449" y="5088388"/>
                  <a:pt x="3917603" y="5112826"/>
                  <a:pt x="3859194" y="5131897"/>
                </a:cubicBezTo>
                <a:cubicBezTo>
                  <a:pt x="3854426" y="5127130"/>
                  <a:pt x="3863962" y="5112826"/>
                  <a:pt x="3878863" y="5112826"/>
                </a:cubicBezTo>
                <a:cubicBezTo>
                  <a:pt x="3873499" y="5103290"/>
                  <a:pt x="3863962" y="5103290"/>
                  <a:pt x="3863962" y="5088985"/>
                </a:cubicBezTo>
                <a:cubicBezTo>
                  <a:pt x="3903300" y="5079449"/>
                  <a:pt x="3922967" y="5055608"/>
                  <a:pt x="3961709" y="5065144"/>
                </a:cubicBezTo>
                <a:cubicBezTo>
                  <a:pt x="3966477" y="5060376"/>
                  <a:pt x="3966477" y="5050840"/>
                  <a:pt x="3966477" y="5046072"/>
                </a:cubicBezTo>
                <a:cubicBezTo>
                  <a:pt x="4009986" y="5050840"/>
                  <a:pt x="4088065" y="5007330"/>
                  <a:pt x="4141705" y="4983490"/>
                </a:cubicBezTo>
                <a:cubicBezTo>
                  <a:pt x="4195347" y="4954285"/>
                  <a:pt x="4253756" y="4935213"/>
                  <a:pt x="4282961" y="4891704"/>
                </a:cubicBezTo>
                <a:cubicBezTo>
                  <a:pt x="4292497" y="4891704"/>
                  <a:pt x="4287730" y="4906008"/>
                  <a:pt x="4292497" y="4910776"/>
                </a:cubicBezTo>
                <a:cubicBezTo>
                  <a:pt x="4321701" y="4891704"/>
                  <a:pt x="4350907" y="4877400"/>
                  <a:pt x="4365807" y="4848195"/>
                </a:cubicBezTo>
                <a:cubicBezTo>
                  <a:pt x="4331237" y="4862499"/>
                  <a:pt x="4258524" y="4881572"/>
                  <a:pt x="4214420" y="4910776"/>
                </a:cubicBezTo>
                <a:cubicBezTo>
                  <a:pt x="4189982" y="4930445"/>
                  <a:pt x="4184618" y="4949518"/>
                  <a:pt x="4145877" y="4939981"/>
                </a:cubicBezTo>
                <a:cubicBezTo>
                  <a:pt x="4170314" y="4901240"/>
                  <a:pt x="4219187" y="4906604"/>
                  <a:pt x="4257929" y="4877400"/>
                </a:cubicBezTo>
                <a:cubicBezTo>
                  <a:pt x="4277596" y="4867863"/>
                  <a:pt x="4287133" y="4848195"/>
                  <a:pt x="4316337" y="4833890"/>
                </a:cubicBezTo>
                <a:cubicBezTo>
                  <a:pt x="4325873" y="4833890"/>
                  <a:pt x="4325873" y="4843427"/>
                  <a:pt x="4340774" y="4838659"/>
                </a:cubicBezTo>
                <a:cubicBezTo>
                  <a:pt x="4360443" y="4819586"/>
                  <a:pt x="4365211" y="4785614"/>
                  <a:pt x="4394415" y="4776077"/>
                </a:cubicBezTo>
                <a:cubicBezTo>
                  <a:pt x="4389647" y="4761773"/>
                  <a:pt x="4384283" y="4761773"/>
                  <a:pt x="4399183" y="4752236"/>
                </a:cubicBezTo>
                <a:cubicBezTo>
                  <a:pt x="4399183" y="4742700"/>
                  <a:pt x="4389647" y="4742700"/>
                  <a:pt x="4389647" y="4737933"/>
                </a:cubicBezTo>
                <a:cubicBezTo>
                  <a:pt x="4384879" y="4752236"/>
                  <a:pt x="4365211" y="4733164"/>
                  <a:pt x="4360443" y="4752236"/>
                </a:cubicBezTo>
                <a:cubicBezTo>
                  <a:pt x="4350310" y="4737336"/>
                  <a:pt x="4374747" y="4718263"/>
                  <a:pt x="4394415" y="4713496"/>
                </a:cubicBezTo>
                <a:cubicBezTo>
                  <a:pt x="4389647" y="4694423"/>
                  <a:pt x="4359847" y="4713496"/>
                  <a:pt x="4374747" y="4689655"/>
                </a:cubicBezTo>
                <a:cubicBezTo>
                  <a:pt x="4360443" y="4689655"/>
                  <a:pt x="4355674" y="4694423"/>
                  <a:pt x="4336006" y="4689655"/>
                </a:cubicBezTo>
                <a:cubicBezTo>
                  <a:pt x="4345542" y="4679523"/>
                  <a:pt x="4369979" y="4674754"/>
                  <a:pt x="4374747" y="4660451"/>
                </a:cubicBezTo>
                <a:cubicBezTo>
                  <a:pt x="4443289" y="4693827"/>
                  <a:pt x="4492162" y="4660451"/>
                  <a:pt x="4526135" y="4621709"/>
                </a:cubicBezTo>
                <a:cubicBezTo>
                  <a:pt x="4526135" y="4612173"/>
                  <a:pt x="4516002" y="4612173"/>
                  <a:pt x="4506466" y="4612173"/>
                </a:cubicBezTo>
                <a:cubicBezTo>
                  <a:pt x="4506466" y="4592505"/>
                  <a:pt x="4516598" y="4587736"/>
                  <a:pt x="4526135" y="4578200"/>
                </a:cubicBezTo>
                <a:cubicBezTo>
                  <a:pt x="4540439" y="4578200"/>
                  <a:pt x="4550572" y="4582969"/>
                  <a:pt x="4560108" y="4582969"/>
                </a:cubicBezTo>
                <a:cubicBezTo>
                  <a:pt x="4618518" y="4544228"/>
                  <a:pt x="4691231" y="4515023"/>
                  <a:pt x="4735336" y="4457210"/>
                </a:cubicBezTo>
                <a:cubicBezTo>
                  <a:pt x="4744873" y="4471514"/>
                  <a:pt x="4754409" y="4461977"/>
                  <a:pt x="4774077" y="4457210"/>
                </a:cubicBezTo>
                <a:cubicBezTo>
                  <a:pt x="4769309" y="4476877"/>
                  <a:pt x="4774077" y="4481646"/>
                  <a:pt x="4778845" y="4500719"/>
                </a:cubicBezTo>
                <a:cubicBezTo>
                  <a:pt x="4763945" y="4495950"/>
                  <a:pt x="4759177" y="4500719"/>
                  <a:pt x="4754409" y="4505487"/>
                </a:cubicBezTo>
                <a:cubicBezTo>
                  <a:pt x="4754409" y="4515023"/>
                  <a:pt x="4769309" y="4510255"/>
                  <a:pt x="4778845" y="4510255"/>
                </a:cubicBezTo>
                <a:cubicBezTo>
                  <a:pt x="4778845" y="4519791"/>
                  <a:pt x="4763945" y="4515023"/>
                  <a:pt x="4763945" y="4524559"/>
                </a:cubicBezTo>
                <a:cubicBezTo>
                  <a:pt x="4778249" y="4534095"/>
                  <a:pt x="4827123" y="4509658"/>
                  <a:pt x="4802685" y="4495355"/>
                </a:cubicBezTo>
                <a:cubicBezTo>
                  <a:pt x="4802685" y="4475686"/>
                  <a:pt x="4807453" y="4466149"/>
                  <a:pt x="4822354" y="4461382"/>
                </a:cubicBezTo>
                <a:cubicBezTo>
                  <a:pt x="4816989" y="4485818"/>
                  <a:pt x="4831890" y="4490586"/>
                  <a:pt x="4831890" y="4504891"/>
                </a:cubicBezTo>
                <a:cubicBezTo>
                  <a:pt x="4772885" y="4523962"/>
                  <a:pt x="4763349" y="4600849"/>
                  <a:pt x="4680502" y="4577008"/>
                </a:cubicBezTo>
                <a:cubicBezTo>
                  <a:pt x="4675735" y="4567472"/>
                  <a:pt x="4680502" y="4567472"/>
                  <a:pt x="4685270" y="4562704"/>
                </a:cubicBezTo>
                <a:cubicBezTo>
                  <a:pt x="4670370" y="4557935"/>
                  <a:pt x="4675735" y="4572240"/>
                  <a:pt x="4660835" y="4567472"/>
                </a:cubicBezTo>
                <a:cubicBezTo>
                  <a:pt x="4670370" y="4577604"/>
                  <a:pt x="4675735" y="4587140"/>
                  <a:pt x="4685270" y="4601444"/>
                </a:cubicBezTo>
                <a:cubicBezTo>
                  <a:pt x="4660835" y="4615749"/>
                  <a:pt x="4641762" y="4635417"/>
                  <a:pt x="4626861" y="4654490"/>
                </a:cubicBezTo>
                <a:cubicBezTo>
                  <a:pt x="4656066" y="4664026"/>
                  <a:pt x="4690039" y="4634822"/>
                  <a:pt x="4714476" y="4625286"/>
                </a:cubicBezTo>
                <a:cubicBezTo>
                  <a:pt x="4714476" y="4634822"/>
                  <a:pt x="4714476" y="4639590"/>
                  <a:pt x="4719243" y="4644358"/>
                </a:cubicBezTo>
                <a:cubicBezTo>
                  <a:pt x="4748448" y="4625286"/>
                  <a:pt x="4772885" y="4596080"/>
                  <a:pt x="4802089" y="4572240"/>
                </a:cubicBezTo>
                <a:cubicBezTo>
                  <a:pt x="4846195" y="4581777"/>
                  <a:pt x="4841426" y="4547804"/>
                  <a:pt x="4880167" y="4538267"/>
                </a:cubicBezTo>
                <a:cubicBezTo>
                  <a:pt x="4875399" y="4547804"/>
                  <a:pt x="4865863" y="4547804"/>
                  <a:pt x="4870631" y="4562108"/>
                </a:cubicBezTo>
                <a:cubicBezTo>
                  <a:pt x="4890300" y="4557340"/>
                  <a:pt x="4904605" y="4552571"/>
                  <a:pt x="4899836" y="4518598"/>
                </a:cubicBezTo>
                <a:cubicBezTo>
                  <a:pt x="4924272" y="4518598"/>
                  <a:pt x="4909968" y="4532903"/>
                  <a:pt x="4914736" y="4542439"/>
                </a:cubicBezTo>
                <a:cubicBezTo>
                  <a:pt x="4939172" y="4532903"/>
                  <a:pt x="4948709" y="4508467"/>
                  <a:pt x="4977914" y="4503698"/>
                </a:cubicBezTo>
                <a:cubicBezTo>
                  <a:pt x="4953477" y="4455421"/>
                  <a:pt x="5026191" y="4430985"/>
                  <a:pt x="5070296" y="4421448"/>
                </a:cubicBezTo>
                <a:close/>
                <a:moveTo>
                  <a:pt x="4110116" y="4420256"/>
                </a:moveTo>
                <a:cubicBezTo>
                  <a:pt x="4110116" y="4425024"/>
                  <a:pt x="4105348" y="4429793"/>
                  <a:pt x="4105348" y="4439329"/>
                </a:cubicBezTo>
                <a:cubicBezTo>
                  <a:pt x="4124421" y="4444096"/>
                  <a:pt x="4129785" y="4420256"/>
                  <a:pt x="4110116" y="4420256"/>
                </a:cubicBezTo>
                <a:close/>
                <a:moveTo>
                  <a:pt x="4933808" y="4414892"/>
                </a:moveTo>
                <a:cubicBezTo>
                  <a:pt x="4933808" y="4439329"/>
                  <a:pt x="4938577" y="4439329"/>
                  <a:pt x="4933808" y="4458402"/>
                </a:cubicBezTo>
                <a:cubicBezTo>
                  <a:pt x="4904605" y="4453633"/>
                  <a:pt x="4880167" y="4487606"/>
                  <a:pt x="4846195" y="4487606"/>
                </a:cubicBezTo>
                <a:cubicBezTo>
                  <a:pt x="4841426" y="4458402"/>
                  <a:pt x="4861095" y="4453633"/>
                  <a:pt x="4846195" y="4429196"/>
                </a:cubicBezTo>
                <a:cubicBezTo>
                  <a:pt x="4861095" y="4414892"/>
                  <a:pt x="4880167" y="4419660"/>
                  <a:pt x="4899836" y="4424429"/>
                </a:cubicBezTo>
                <a:cubicBezTo>
                  <a:pt x="4880167" y="4434560"/>
                  <a:pt x="4865267" y="4439329"/>
                  <a:pt x="4855731" y="4458402"/>
                </a:cubicBezTo>
                <a:cubicBezTo>
                  <a:pt x="4895068" y="4467938"/>
                  <a:pt x="4884935" y="4405356"/>
                  <a:pt x="4933808" y="4414892"/>
                </a:cubicBezTo>
                <a:close/>
                <a:moveTo>
                  <a:pt x="1436228" y="4413523"/>
                </a:moveTo>
                <a:cubicBezTo>
                  <a:pt x="1423321" y="4410981"/>
                  <a:pt x="1409575" y="4420256"/>
                  <a:pt x="1409575" y="4434560"/>
                </a:cubicBezTo>
                <a:cubicBezTo>
                  <a:pt x="1419111" y="4439329"/>
                  <a:pt x="1419111" y="4439329"/>
                  <a:pt x="1434011" y="4439329"/>
                </a:cubicBezTo>
                <a:cubicBezTo>
                  <a:pt x="1443547" y="4429793"/>
                  <a:pt x="1428647" y="4420256"/>
                  <a:pt x="1443547" y="4420256"/>
                </a:cubicBezTo>
                <a:cubicBezTo>
                  <a:pt x="1443547" y="4420256"/>
                  <a:pt x="1448316" y="4425024"/>
                  <a:pt x="1448316" y="4420256"/>
                </a:cubicBezTo>
                <a:cubicBezTo>
                  <a:pt x="1444740" y="4416531"/>
                  <a:pt x="1440530" y="4414370"/>
                  <a:pt x="1436228" y="4413523"/>
                </a:cubicBezTo>
                <a:close/>
                <a:moveTo>
                  <a:pt x="4807453" y="4410124"/>
                </a:moveTo>
                <a:cubicBezTo>
                  <a:pt x="4816989" y="4410124"/>
                  <a:pt x="4807453" y="4414892"/>
                  <a:pt x="4807453" y="4424429"/>
                </a:cubicBezTo>
                <a:cubicBezTo>
                  <a:pt x="4797322" y="4424429"/>
                  <a:pt x="4797322" y="4414892"/>
                  <a:pt x="4787785" y="4419660"/>
                </a:cubicBezTo>
                <a:cubicBezTo>
                  <a:pt x="4787785" y="4400587"/>
                  <a:pt x="4802685" y="4419660"/>
                  <a:pt x="4807453" y="4410124"/>
                </a:cubicBezTo>
                <a:close/>
                <a:moveTo>
                  <a:pt x="5337906" y="4405356"/>
                </a:moveTo>
                <a:cubicBezTo>
                  <a:pt x="5342675" y="4410124"/>
                  <a:pt x="5348039" y="4414892"/>
                  <a:pt x="5357576" y="4419660"/>
                </a:cubicBezTo>
                <a:cubicBezTo>
                  <a:pt x="5343270" y="4429196"/>
                  <a:pt x="5352807" y="4448865"/>
                  <a:pt x="5348039" y="4458402"/>
                </a:cubicBezTo>
                <a:cubicBezTo>
                  <a:pt x="5318834" y="4444096"/>
                  <a:pt x="5299762" y="4458402"/>
                  <a:pt x="5289033" y="4482838"/>
                </a:cubicBezTo>
                <a:cubicBezTo>
                  <a:pt x="5274729" y="4444096"/>
                  <a:pt x="5328370" y="4434560"/>
                  <a:pt x="5337906" y="4405356"/>
                </a:cubicBezTo>
                <a:close/>
                <a:moveTo>
                  <a:pt x="765879" y="4400587"/>
                </a:moveTo>
                <a:cubicBezTo>
                  <a:pt x="750979" y="4425024"/>
                  <a:pt x="726542" y="4434560"/>
                  <a:pt x="697337" y="4444096"/>
                </a:cubicBezTo>
                <a:cubicBezTo>
                  <a:pt x="717006" y="4429793"/>
                  <a:pt x="727138" y="4395820"/>
                  <a:pt x="765879" y="4400587"/>
                </a:cubicBezTo>
                <a:close/>
                <a:moveTo>
                  <a:pt x="5596577" y="4391051"/>
                </a:moveTo>
                <a:cubicBezTo>
                  <a:pt x="5601345" y="4410720"/>
                  <a:pt x="5587041" y="4405952"/>
                  <a:pt x="5591808" y="4420256"/>
                </a:cubicBezTo>
                <a:cubicBezTo>
                  <a:pt x="5606709" y="4420256"/>
                  <a:pt x="5611477" y="4410124"/>
                  <a:pt x="5611477" y="4395820"/>
                </a:cubicBezTo>
                <a:cubicBezTo>
                  <a:pt x="5606113" y="4395820"/>
                  <a:pt x="5601345" y="4395820"/>
                  <a:pt x="5596577" y="4391051"/>
                </a:cubicBezTo>
                <a:close/>
                <a:moveTo>
                  <a:pt x="5016654" y="4386284"/>
                </a:moveTo>
                <a:cubicBezTo>
                  <a:pt x="5016654" y="4400587"/>
                  <a:pt x="5030959" y="4391051"/>
                  <a:pt x="5026191" y="4410124"/>
                </a:cubicBezTo>
                <a:cubicBezTo>
                  <a:pt x="4996987" y="4410124"/>
                  <a:pt x="4982682" y="4425024"/>
                  <a:pt x="4967782" y="4439329"/>
                </a:cubicBezTo>
                <a:cubicBezTo>
                  <a:pt x="4967782" y="4425024"/>
                  <a:pt x="4997582" y="4395820"/>
                  <a:pt x="5016654" y="4386284"/>
                </a:cubicBezTo>
                <a:close/>
                <a:moveTo>
                  <a:pt x="472044" y="4379439"/>
                </a:moveTo>
                <a:cubicBezTo>
                  <a:pt x="478302" y="4378536"/>
                  <a:pt x="485007" y="4380324"/>
                  <a:pt x="492308" y="4386284"/>
                </a:cubicBezTo>
                <a:cubicBezTo>
                  <a:pt x="473237" y="4405356"/>
                  <a:pt x="448799" y="4415488"/>
                  <a:pt x="429131" y="4434560"/>
                </a:cubicBezTo>
                <a:cubicBezTo>
                  <a:pt x="424363" y="4429793"/>
                  <a:pt x="429131" y="4420256"/>
                  <a:pt x="423767" y="4420256"/>
                </a:cubicBezTo>
                <a:cubicBezTo>
                  <a:pt x="438518" y="4409081"/>
                  <a:pt x="453269" y="4382149"/>
                  <a:pt x="472044" y="4379439"/>
                </a:cubicBezTo>
                <a:close/>
                <a:moveTo>
                  <a:pt x="5431480" y="4371979"/>
                </a:moveTo>
                <a:cubicBezTo>
                  <a:pt x="5426713" y="4386284"/>
                  <a:pt x="5411813" y="4400587"/>
                  <a:pt x="5402277" y="4386284"/>
                </a:cubicBezTo>
                <a:cubicBezTo>
                  <a:pt x="5397508" y="4410720"/>
                  <a:pt x="5432077" y="4401184"/>
                  <a:pt x="5417177" y="4425024"/>
                </a:cubicBezTo>
                <a:cubicBezTo>
                  <a:pt x="5417177" y="4434560"/>
                  <a:pt x="5432077" y="4425024"/>
                  <a:pt x="5436844" y="4429793"/>
                </a:cubicBezTo>
                <a:cubicBezTo>
                  <a:pt x="5441613" y="4448865"/>
                  <a:pt x="5446978" y="4468533"/>
                  <a:pt x="5432077" y="4482838"/>
                </a:cubicBezTo>
                <a:cubicBezTo>
                  <a:pt x="5436844" y="4487606"/>
                  <a:pt x="5436844" y="4487606"/>
                  <a:pt x="5436844" y="4492374"/>
                </a:cubicBezTo>
                <a:cubicBezTo>
                  <a:pt x="5466645" y="4478069"/>
                  <a:pt x="5495851" y="4468533"/>
                  <a:pt x="5505387" y="4434560"/>
                </a:cubicBezTo>
                <a:cubicBezTo>
                  <a:pt x="5529823" y="4444693"/>
                  <a:pt x="5539359" y="4420256"/>
                  <a:pt x="5568564" y="4410720"/>
                </a:cubicBezTo>
                <a:cubicBezTo>
                  <a:pt x="5587637" y="4444096"/>
                  <a:pt x="5509559" y="4444096"/>
                  <a:pt x="5524459" y="4473302"/>
                </a:cubicBezTo>
                <a:cubicBezTo>
                  <a:pt x="5504790" y="4482838"/>
                  <a:pt x="5495254" y="4511447"/>
                  <a:pt x="5470818" y="4497142"/>
                </a:cubicBezTo>
                <a:cubicBezTo>
                  <a:pt x="5460685" y="4501911"/>
                  <a:pt x="5466049" y="4511447"/>
                  <a:pt x="5451149" y="4506678"/>
                </a:cubicBezTo>
                <a:cubicBezTo>
                  <a:pt x="5455917" y="4535884"/>
                  <a:pt x="5436249" y="4540651"/>
                  <a:pt x="5431480" y="4559724"/>
                </a:cubicBezTo>
                <a:cubicBezTo>
                  <a:pt x="5416580" y="4559724"/>
                  <a:pt x="5392143" y="4564492"/>
                  <a:pt x="5393337" y="4588929"/>
                </a:cubicBezTo>
                <a:cubicBezTo>
                  <a:pt x="5378436" y="4588929"/>
                  <a:pt x="5378436" y="4598465"/>
                  <a:pt x="5373667" y="4588929"/>
                </a:cubicBezTo>
                <a:cubicBezTo>
                  <a:pt x="5368900" y="4579393"/>
                  <a:pt x="5378436" y="4579393"/>
                  <a:pt x="5378436" y="4565088"/>
                </a:cubicBezTo>
                <a:cubicBezTo>
                  <a:pt x="5359363" y="4565088"/>
                  <a:pt x="5359363" y="4579393"/>
                  <a:pt x="5339695" y="4579393"/>
                </a:cubicBezTo>
                <a:cubicBezTo>
                  <a:pt x="5344463" y="4559724"/>
                  <a:pt x="5364131" y="4559724"/>
                  <a:pt x="5373667" y="4550188"/>
                </a:cubicBezTo>
                <a:cubicBezTo>
                  <a:pt x="5383204" y="4550188"/>
                  <a:pt x="5378436" y="4564492"/>
                  <a:pt x="5378436" y="4574029"/>
                </a:cubicBezTo>
                <a:cubicBezTo>
                  <a:pt x="5397508" y="4569260"/>
                  <a:pt x="5387973" y="4545420"/>
                  <a:pt x="5417177" y="4559724"/>
                </a:cubicBezTo>
                <a:cubicBezTo>
                  <a:pt x="5417177" y="4559724"/>
                  <a:pt x="5417177" y="4559724"/>
                  <a:pt x="5417177" y="4550188"/>
                </a:cubicBezTo>
                <a:cubicBezTo>
                  <a:pt x="5407044" y="4550188"/>
                  <a:pt x="5387375" y="4511447"/>
                  <a:pt x="5402277" y="4497142"/>
                </a:cubicBezTo>
                <a:cubicBezTo>
                  <a:pt x="5402277" y="4492374"/>
                  <a:pt x="5396911" y="4501911"/>
                  <a:pt x="5387375" y="4497142"/>
                </a:cubicBezTo>
                <a:cubicBezTo>
                  <a:pt x="5396911" y="4468533"/>
                  <a:pt x="5396911" y="4453633"/>
                  <a:pt x="5411813" y="4434560"/>
                </a:cubicBezTo>
                <a:cubicBezTo>
                  <a:pt x="5392143" y="4439329"/>
                  <a:pt x="5411813" y="4401184"/>
                  <a:pt x="5382607" y="4415488"/>
                </a:cubicBezTo>
                <a:cubicBezTo>
                  <a:pt x="5382607" y="4391051"/>
                  <a:pt x="5407044" y="4376747"/>
                  <a:pt x="5431480" y="4371979"/>
                </a:cubicBezTo>
                <a:close/>
                <a:moveTo>
                  <a:pt x="4091044" y="4367211"/>
                </a:moveTo>
                <a:cubicBezTo>
                  <a:pt x="4051706" y="4361847"/>
                  <a:pt x="4032039" y="4371979"/>
                  <a:pt x="4022503" y="4391051"/>
                </a:cubicBezTo>
                <a:cubicBezTo>
                  <a:pt x="4046939" y="4395820"/>
                  <a:pt x="4080912" y="4395820"/>
                  <a:pt x="4091044" y="4367211"/>
                </a:cubicBezTo>
                <a:close/>
                <a:moveTo>
                  <a:pt x="1471560" y="4365423"/>
                </a:moveTo>
                <a:cubicBezTo>
                  <a:pt x="1470964" y="4364230"/>
                  <a:pt x="1469772" y="4364230"/>
                  <a:pt x="1467387" y="4366614"/>
                </a:cubicBezTo>
                <a:cubicBezTo>
                  <a:pt x="1467387" y="4380920"/>
                  <a:pt x="1452487" y="4376151"/>
                  <a:pt x="1442952" y="4371383"/>
                </a:cubicBezTo>
                <a:cubicBezTo>
                  <a:pt x="1447720" y="4391051"/>
                  <a:pt x="1472157" y="4380920"/>
                  <a:pt x="1467387" y="4410124"/>
                </a:cubicBezTo>
                <a:cubicBezTo>
                  <a:pt x="1467387" y="4410124"/>
                  <a:pt x="1467387" y="4410124"/>
                  <a:pt x="1487057" y="4410124"/>
                </a:cubicBezTo>
                <a:cubicBezTo>
                  <a:pt x="1492421" y="4395820"/>
                  <a:pt x="1501957" y="4395820"/>
                  <a:pt x="1501361" y="4376151"/>
                </a:cubicBezTo>
                <a:cubicBezTo>
                  <a:pt x="1496593" y="4366614"/>
                  <a:pt x="1472157" y="4380920"/>
                  <a:pt x="1472157" y="4371383"/>
                </a:cubicBezTo>
                <a:cubicBezTo>
                  <a:pt x="1472157" y="4368998"/>
                  <a:pt x="1472157" y="4366614"/>
                  <a:pt x="1471560" y="4365423"/>
                </a:cubicBezTo>
                <a:close/>
                <a:moveTo>
                  <a:pt x="5645449" y="4361847"/>
                </a:moveTo>
                <a:cubicBezTo>
                  <a:pt x="5655582" y="4361847"/>
                  <a:pt x="5650815" y="4386284"/>
                  <a:pt x="5680615" y="4375555"/>
                </a:cubicBezTo>
                <a:cubicBezTo>
                  <a:pt x="5685383" y="4399395"/>
                  <a:pt x="5670483" y="4409528"/>
                  <a:pt x="5665715" y="4433368"/>
                </a:cubicBezTo>
                <a:cubicBezTo>
                  <a:pt x="5656179" y="4423832"/>
                  <a:pt x="5660946" y="4419065"/>
                  <a:pt x="5660946" y="4409528"/>
                </a:cubicBezTo>
                <a:cubicBezTo>
                  <a:pt x="5660946" y="4409528"/>
                  <a:pt x="5660946" y="4409528"/>
                  <a:pt x="5646046" y="4409528"/>
                </a:cubicBezTo>
                <a:cubicBezTo>
                  <a:pt x="5660351" y="4429196"/>
                  <a:pt x="5641277" y="4433965"/>
                  <a:pt x="5621609" y="4443501"/>
                </a:cubicBezTo>
                <a:cubicBezTo>
                  <a:pt x="5621609" y="4438733"/>
                  <a:pt x="5626377" y="4433965"/>
                  <a:pt x="5631145" y="4429196"/>
                </a:cubicBezTo>
                <a:cubicBezTo>
                  <a:pt x="5616245" y="4419660"/>
                  <a:pt x="5601941" y="4433965"/>
                  <a:pt x="5587041" y="4433965"/>
                </a:cubicBezTo>
                <a:cubicBezTo>
                  <a:pt x="5582272" y="4414296"/>
                  <a:pt x="5582272" y="4414296"/>
                  <a:pt x="5587041" y="4390456"/>
                </a:cubicBezTo>
                <a:cubicBezTo>
                  <a:pt x="5596577" y="4385687"/>
                  <a:pt x="5611477" y="4380920"/>
                  <a:pt x="5611477" y="4371383"/>
                </a:cubicBezTo>
                <a:cubicBezTo>
                  <a:pt x="5621013" y="4371383"/>
                  <a:pt x="5640682" y="4376151"/>
                  <a:pt x="5645449" y="4361847"/>
                </a:cubicBezTo>
                <a:close/>
                <a:moveTo>
                  <a:pt x="1043622" y="4357675"/>
                </a:moveTo>
                <a:cubicBezTo>
                  <a:pt x="1034086" y="4357675"/>
                  <a:pt x="1019185" y="4362444"/>
                  <a:pt x="1019185" y="4371979"/>
                </a:cubicBezTo>
                <a:cubicBezTo>
                  <a:pt x="1034086" y="4376747"/>
                  <a:pt x="1043622" y="4366614"/>
                  <a:pt x="1043622" y="4357675"/>
                </a:cubicBezTo>
                <a:close/>
                <a:moveTo>
                  <a:pt x="5709223" y="4352907"/>
                </a:moveTo>
                <a:cubicBezTo>
                  <a:pt x="5709223" y="4362444"/>
                  <a:pt x="5704455" y="4367211"/>
                  <a:pt x="5704455" y="4376747"/>
                </a:cubicBezTo>
                <a:cubicBezTo>
                  <a:pt x="5694323" y="4381515"/>
                  <a:pt x="5694323" y="4376747"/>
                  <a:pt x="5689555" y="4371979"/>
                </a:cubicBezTo>
                <a:cubicBezTo>
                  <a:pt x="5689555" y="4361847"/>
                  <a:pt x="5699091" y="4352311"/>
                  <a:pt x="5709223" y="4352907"/>
                </a:cubicBezTo>
                <a:close/>
                <a:moveTo>
                  <a:pt x="216521" y="4352682"/>
                </a:moveTo>
                <a:cubicBezTo>
                  <a:pt x="221122" y="4352310"/>
                  <a:pt x="225741" y="4353502"/>
                  <a:pt x="229466" y="4357078"/>
                </a:cubicBezTo>
                <a:cubicBezTo>
                  <a:pt x="224698" y="4371979"/>
                  <a:pt x="205029" y="4366614"/>
                  <a:pt x="200261" y="4376151"/>
                </a:cubicBezTo>
                <a:cubicBezTo>
                  <a:pt x="189086" y="4368998"/>
                  <a:pt x="202719" y="4353800"/>
                  <a:pt x="216521" y="4352682"/>
                </a:cubicBezTo>
                <a:close/>
                <a:moveTo>
                  <a:pt x="5450553" y="4342774"/>
                </a:moveTo>
                <a:cubicBezTo>
                  <a:pt x="5450553" y="4342774"/>
                  <a:pt x="5450553" y="4342774"/>
                  <a:pt x="5465454" y="4342774"/>
                </a:cubicBezTo>
                <a:cubicBezTo>
                  <a:pt x="5465454" y="4347542"/>
                  <a:pt x="5465454" y="4357078"/>
                  <a:pt x="5470221" y="4357078"/>
                </a:cubicBezTo>
                <a:cubicBezTo>
                  <a:pt x="5470221" y="4366614"/>
                  <a:pt x="5455321" y="4357078"/>
                  <a:pt x="5445785" y="4361847"/>
                </a:cubicBezTo>
                <a:cubicBezTo>
                  <a:pt x="5445785" y="4352311"/>
                  <a:pt x="5450553" y="4352311"/>
                  <a:pt x="5450553" y="4342774"/>
                </a:cubicBezTo>
                <a:close/>
                <a:moveTo>
                  <a:pt x="1501957" y="4342774"/>
                </a:moveTo>
                <a:cubicBezTo>
                  <a:pt x="1501957" y="4347542"/>
                  <a:pt x="1497189" y="4352311"/>
                  <a:pt x="1501957" y="4357078"/>
                </a:cubicBezTo>
                <a:cubicBezTo>
                  <a:pt x="1501957" y="4352311"/>
                  <a:pt x="1501957" y="4347542"/>
                  <a:pt x="1506725" y="4347542"/>
                </a:cubicBezTo>
                <a:cubicBezTo>
                  <a:pt x="1506725" y="4366614"/>
                  <a:pt x="1521624" y="4366614"/>
                  <a:pt x="1521029" y="4381515"/>
                </a:cubicBezTo>
                <a:cubicBezTo>
                  <a:pt x="1525797" y="4367211"/>
                  <a:pt x="1535929" y="4376747"/>
                  <a:pt x="1540697" y="4371979"/>
                </a:cubicBezTo>
                <a:cubicBezTo>
                  <a:pt x="1531161" y="4357078"/>
                  <a:pt x="1521624" y="4342774"/>
                  <a:pt x="1501957" y="4342774"/>
                </a:cubicBezTo>
                <a:close/>
                <a:moveTo>
                  <a:pt x="575750" y="4342774"/>
                </a:moveTo>
                <a:cubicBezTo>
                  <a:pt x="590054" y="4338006"/>
                  <a:pt x="585286" y="4357078"/>
                  <a:pt x="585882" y="4371979"/>
                </a:cubicBezTo>
                <a:cubicBezTo>
                  <a:pt x="566214" y="4367211"/>
                  <a:pt x="566214" y="4381515"/>
                  <a:pt x="541778" y="4371979"/>
                </a:cubicBezTo>
                <a:cubicBezTo>
                  <a:pt x="551314" y="4357078"/>
                  <a:pt x="570981" y="4361847"/>
                  <a:pt x="575750" y="4342774"/>
                </a:cubicBezTo>
                <a:close/>
                <a:moveTo>
                  <a:pt x="5591808" y="4338006"/>
                </a:moveTo>
                <a:cubicBezTo>
                  <a:pt x="5577503" y="4357675"/>
                  <a:pt x="5601345" y="4381515"/>
                  <a:pt x="5562603" y="4381515"/>
                </a:cubicBezTo>
                <a:cubicBezTo>
                  <a:pt x="5567967" y="4352907"/>
                  <a:pt x="5528631" y="4386284"/>
                  <a:pt x="5523863" y="4371979"/>
                </a:cubicBezTo>
                <a:cubicBezTo>
                  <a:pt x="5538167" y="4352311"/>
                  <a:pt x="5562603" y="4333238"/>
                  <a:pt x="5591808" y="4338006"/>
                </a:cubicBezTo>
                <a:close/>
                <a:moveTo>
                  <a:pt x="1589617" y="4324270"/>
                </a:moveTo>
                <a:cubicBezTo>
                  <a:pt x="1578246" y="4323069"/>
                  <a:pt x="1562601" y="4329663"/>
                  <a:pt x="1555002" y="4333238"/>
                </a:cubicBezTo>
                <a:cubicBezTo>
                  <a:pt x="1565134" y="4333238"/>
                  <a:pt x="1560366" y="4347542"/>
                  <a:pt x="1569903" y="4347542"/>
                </a:cubicBezTo>
                <a:cubicBezTo>
                  <a:pt x="1574670" y="4338006"/>
                  <a:pt x="1594339" y="4338006"/>
                  <a:pt x="1599106" y="4328471"/>
                </a:cubicBezTo>
                <a:cubicBezTo>
                  <a:pt x="1596722" y="4325938"/>
                  <a:pt x="1593407" y="4324671"/>
                  <a:pt x="1589617" y="4324270"/>
                </a:cubicBezTo>
                <a:close/>
                <a:moveTo>
                  <a:pt x="5216916" y="4294498"/>
                </a:moveTo>
                <a:cubicBezTo>
                  <a:pt x="5206783" y="4294498"/>
                  <a:pt x="5192479" y="4299265"/>
                  <a:pt x="5197247" y="4318338"/>
                </a:cubicBezTo>
                <a:cubicBezTo>
                  <a:pt x="5212148" y="4318338"/>
                  <a:pt x="5216916" y="4308802"/>
                  <a:pt x="5216916" y="4294498"/>
                </a:cubicBezTo>
                <a:close/>
                <a:moveTo>
                  <a:pt x="960775" y="4294498"/>
                </a:moveTo>
                <a:cubicBezTo>
                  <a:pt x="951239" y="4299265"/>
                  <a:pt x="931571" y="4294498"/>
                  <a:pt x="931571" y="4308802"/>
                </a:cubicBezTo>
                <a:cubicBezTo>
                  <a:pt x="945875" y="4308802"/>
                  <a:pt x="960775" y="4308802"/>
                  <a:pt x="960775" y="4294498"/>
                </a:cubicBezTo>
                <a:close/>
                <a:moveTo>
                  <a:pt x="4290113" y="4275425"/>
                </a:moveTo>
                <a:cubicBezTo>
                  <a:pt x="4275213" y="4299862"/>
                  <a:pt x="4256140" y="4285557"/>
                  <a:pt x="4241240" y="4309398"/>
                </a:cubicBezTo>
                <a:cubicBezTo>
                  <a:pt x="4231704" y="4304629"/>
                  <a:pt x="4231704" y="4295093"/>
                  <a:pt x="4231704" y="4285557"/>
                </a:cubicBezTo>
                <a:cubicBezTo>
                  <a:pt x="4212631" y="4285557"/>
                  <a:pt x="4197731" y="4285557"/>
                  <a:pt x="4197731" y="4299862"/>
                </a:cubicBezTo>
                <a:cubicBezTo>
                  <a:pt x="4203095" y="4304629"/>
                  <a:pt x="4212631" y="4304629"/>
                  <a:pt x="4212631" y="4309398"/>
                </a:cubicBezTo>
                <a:cubicBezTo>
                  <a:pt x="4207863" y="4318934"/>
                  <a:pt x="4197731" y="4323702"/>
                  <a:pt x="4188194" y="4328471"/>
                </a:cubicBezTo>
                <a:cubicBezTo>
                  <a:pt x="4197731" y="4328471"/>
                  <a:pt x="4182830" y="4357675"/>
                  <a:pt x="4197731" y="4357675"/>
                </a:cubicBezTo>
                <a:cubicBezTo>
                  <a:pt x="4197731" y="4348139"/>
                  <a:pt x="4207863" y="4348139"/>
                  <a:pt x="4212631" y="4348139"/>
                </a:cubicBezTo>
                <a:cubicBezTo>
                  <a:pt x="4212631" y="4352907"/>
                  <a:pt x="4217399" y="4362444"/>
                  <a:pt x="4217399" y="4367211"/>
                </a:cubicBezTo>
                <a:cubicBezTo>
                  <a:pt x="4207267" y="4367211"/>
                  <a:pt x="4197731" y="4371979"/>
                  <a:pt x="4197731" y="4381515"/>
                </a:cubicBezTo>
                <a:cubicBezTo>
                  <a:pt x="4226935" y="4391051"/>
                  <a:pt x="4251371" y="4357078"/>
                  <a:pt x="4275809" y="4342774"/>
                </a:cubicBezTo>
                <a:cubicBezTo>
                  <a:pt x="4281172" y="4323105"/>
                  <a:pt x="4271041" y="4318338"/>
                  <a:pt x="4266272" y="4308802"/>
                </a:cubicBezTo>
                <a:cubicBezTo>
                  <a:pt x="4275809" y="4308802"/>
                  <a:pt x="4281172" y="4318338"/>
                  <a:pt x="4290709" y="4313569"/>
                </a:cubicBezTo>
                <a:cubicBezTo>
                  <a:pt x="4285345" y="4299265"/>
                  <a:pt x="4309781" y="4280193"/>
                  <a:pt x="4290113" y="4275425"/>
                </a:cubicBezTo>
                <a:close/>
                <a:moveTo>
                  <a:pt x="5845711" y="4265292"/>
                </a:moveTo>
                <a:cubicBezTo>
                  <a:pt x="5864784" y="4265292"/>
                  <a:pt x="5840943" y="4284961"/>
                  <a:pt x="5855843" y="4289729"/>
                </a:cubicBezTo>
                <a:cubicBezTo>
                  <a:pt x="5845711" y="4304034"/>
                  <a:pt x="5826638" y="4299265"/>
                  <a:pt x="5811738" y="4308802"/>
                </a:cubicBezTo>
                <a:cubicBezTo>
                  <a:pt x="5816507" y="4279597"/>
                  <a:pt x="5826043" y="4279597"/>
                  <a:pt x="5845711" y="4265292"/>
                </a:cubicBezTo>
                <a:close/>
                <a:moveTo>
                  <a:pt x="741443" y="4261120"/>
                </a:moveTo>
                <a:cubicBezTo>
                  <a:pt x="751574" y="4265889"/>
                  <a:pt x="761110" y="4265889"/>
                  <a:pt x="756343" y="4280193"/>
                </a:cubicBezTo>
                <a:cubicBezTo>
                  <a:pt x="756343" y="4280193"/>
                  <a:pt x="756343" y="4280193"/>
                  <a:pt x="741443" y="4280193"/>
                </a:cubicBezTo>
                <a:cubicBezTo>
                  <a:pt x="736674" y="4270656"/>
                  <a:pt x="741443" y="4265292"/>
                  <a:pt x="741443" y="4261120"/>
                </a:cubicBezTo>
                <a:close/>
                <a:moveTo>
                  <a:pt x="4807453" y="4250989"/>
                </a:moveTo>
                <a:cubicBezTo>
                  <a:pt x="4802685" y="4289132"/>
                  <a:pt x="4753812" y="4279597"/>
                  <a:pt x="4753812" y="4318338"/>
                </a:cubicBezTo>
                <a:cubicBezTo>
                  <a:pt x="4792553" y="4313569"/>
                  <a:pt x="4816989" y="4294498"/>
                  <a:pt x="4831890" y="4260525"/>
                </a:cubicBezTo>
                <a:cubicBezTo>
                  <a:pt x="4822354" y="4260525"/>
                  <a:pt x="4822354" y="4250989"/>
                  <a:pt x="4807453" y="4250989"/>
                </a:cubicBezTo>
                <a:close/>
                <a:moveTo>
                  <a:pt x="708000" y="4247922"/>
                </a:moveTo>
                <a:lnTo>
                  <a:pt x="715022" y="4258532"/>
                </a:lnTo>
                <a:cubicBezTo>
                  <a:pt x="707842" y="4272109"/>
                  <a:pt x="662024" y="4288537"/>
                  <a:pt x="643696" y="4299265"/>
                </a:cubicBezTo>
                <a:cubicBezTo>
                  <a:pt x="648762" y="4284663"/>
                  <a:pt x="657404" y="4272594"/>
                  <a:pt x="669026" y="4263579"/>
                </a:cubicBezTo>
                <a:close/>
                <a:moveTo>
                  <a:pt x="706873" y="4246220"/>
                </a:moveTo>
                <a:cubicBezTo>
                  <a:pt x="712237" y="4246220"/>
                  <a:pt x="712237" y="4246220"/>
                  <a:pt x="712237" y="4246220"/>
                </a:cubicBezTo>
                <a:lnTo>
                  <a:pt x="708000" y="4247922"/>
                </a:lnTo>
                <a:close/>
                <a:moveTo>
                  <a:pt x="5416580" y="4236683"/>
                </a:moveTo>
                <a:cubicBezTo>
                  <a:pt x="5426117" y="4255756"/>
                  <a:pt x="5431480" y="4304034"/>
                  <a:pt x="5460089" y="4304629"/>
                </a:cubicBezTo>
                <a:cubicBezTo>
                  <a:pt x="5450553" y="4329066"/>
                  <a:pt x="5441017" y="4343371"/>
                  <a:pt x="5421349" y="4352907"/>
                </a:cubicBezTo>
                <a:cubicBezTo>
                  <a:pt x="5416580" y="4309398"/>
                  <a:pt x="5421349" y="4299862"/>
                  <a:pt x="5382607" y="4270656"/>
                </a:cubicBezTo>
                <a:cubicBezTo>
                  <a:pt x="5387375" y="4250989"/>
                  <a:pt x="5407044" y="4250989"/>
                  <a:pt x="5416580" y="4236683"/>
                </a:cubicBezTo>
                <a:close/>
                <a:moveTo>
                  <a:pt x="1051369" y="4225853"/>
                </a:moveTo>
                <a:cubicBezTo>
                  <a:pt x="1030025" y="4229793"/>
                  <a:pt x="1002646" y="4246220"/>
                  <a:pt x="1024549" y="4246220"/>
                </a:cubicBezTo>
                <a:cubicBezTo>
                  <a:pt x="1004881" y="4255756"/>
                  <a:pt x="980445" y="4265889"/>
                  <a:pt x="970909" y="4289729"/>
                </a:cubicBezTo>
                <a:cubicBezTo>
                  <a:pt x="975676" y="4289729"/>
                  <a:pt x="975676" y="4299265"/>
                  <a:pt x="980445" y="4304034"/>
                </a:cubicBezTo>
                <a:cubicBezTo>
                  <a:pt x="1028721" y="4294498"/>
                  <a:pt x="1038854" y="4250989"/>
                  <a:pt x="1068654" y="4227147"/>
                </a:cubicBezTo>
                <a:cubicBezTo>
                  <a:pt x="1064929" y="4224614"/>
                  <a:pt x="1058484" y="4224540"/>
                  <a:pt x="1051369" y="4225853"/>
                </a:cubicBezTo>
                <a:close/>
                <a:moveTo>
                  <a:pt x="960775" y="4207479"/>
                </a:moveTo>
                <a:cubicBezTo>
                  <a:pt x="951239" y="4212843"/>
                  <a:pt x="926803" y="4227147"/>
                  <a:pt x="936339" y="4236683"/>
                </a:cubicBezTo>
                <a:cubicBezTo>
                  <a:pt x="945875" y="4227147"/>
                  <a:pt x="956007" y="4222380"/>
                  <a:pt x="960775" y="4207479"/>
                </a:cubicBezTo>
                <a:close/>
                <a:moveTo>
                  <a:pt x="5372476" y="4202711"/>
                </a:moveTo>
                <a:cubicBezTo>
                  <a:pt x="5328966" y="4212247"/>
                  <a:pt x="5284862" y="4227147"/>
                  <a:pt x="5279496" y="4275425"/>
                </a:cubicBezTo>
                <a:cubicBezTo>
                  <a:pt x="5303934" y="4270656"/>
                  <a:pt x="5333138" y="4255756"/>
                  <a:pt x="5323602" y="4231916"/>
                </a:cubicBezTo>
                <a:cubicBezTo>
                  <a:pt x="5342675" y="4227147"/>
                  <a:pt x="5337906" y="4227147"/>
                  <a:pt x="5357576" y="4231916"/>
                </a:cubicBezTo>
                <a:cubicBezTo>
                  <a:pt x="5362939" y="4221783"/>
                  <a:pt x="5372476" y="4217016"/>
                  <a:pt x="5372476" y="4202711"/>
                </a:cubicBezTo>
                <a:close/>
                <a:moveTo>
                  <a:pt x="1014417" y="4202711"/>
                </a:moveTo>
                <a:cubicBezTo>
                  <a:pt x="989981" y="4217611"/>
                  <a:pt x="975676" y="4227147"/>
                  <a:pt x="956007" y="4241452"/>
                </a:cubicBezTo>
                <a:cubicBezTo>
                  <a:pt x="960775" y="4241452"/>
                  <a:pt x="956007" y="4246220"/>
                  <a:pt x="960775" y="4246220"/>
                </a:cubicBezTo>
                <a:cubicBezTo>
                  <a:pt x="980445" y="4231916"/>
                  <a:pt x="1004881" y="4227147"/>
                  <a:pt x="1014417" y="4202711"/>
                </a:cubicBezTo>
                <a:close/>
                <a:moveTo>
                  <a:pt x="842615" y="4196285"/>
                </a:moveTo>
                <a:cubicBezTo>
                  <a:pt x="849917" y="4196825"/>
                  <a:pt x="856920" y="4200178"/>
                  <a:pt x="863029" y="4207479"/>
                </a:cubicBezTo>
                <a:cubicBezTo>
                  <a:pt x="848726" y="4231916"/>
                  <a:pt x="809388" y="4250989"/>
                  <a:pt x="784952" y="4236683"/>
                </a:cubicBezTo>
                <a:cubicBezTo>
                  <a:pt x="796127" y="4218356"/>
                  <a:pt x="820712" y="4194665"/>
                  <a:pt x="842615" y="4196285"/>
                </a:cubicBezTo>
                <a:close/>
                <a:moveTo>
                  <a:pt x="1048391" y="4183638"/>
                </a:moveTo>
                <a:cubicBezTo>
                  <a:pt x="1034086" y="4178870"/>
                  <a:pt x="1019185" y="4193174"/>
                  <a:pt x="1028721" y="4202711"/>
                </a:cubicBezTo>
                <a:cubicBezTo>
                  <a:pt x="1043622" y="4202711"/>
                  <a:pt x="1048391" y="4197943"/>
                  <a:pt x="1048391" y="4183638"/>
                </a:cubicBezTo>
                <a:close/>
                <a:moveTo>
                  <a:pt x="5402277" y="4183043"/>
                </a:moveTo>
                <a:cubicBezTo>
                  <a:pt x="5392739" y="4193174"/>
                  <a:pt x="5377839" y="4193174"/>
                  <a:pt x="5377839" y="4212247"/>
                </a:cubicBezTo>
                <a:cubicBezTo>
                  <a:pt x="5392143" y="4212247"/>
                  <a:pt x="5416580" y="4197943"/>
                  <a:pt x="5402277" y="4183043"/>
                </a:cubicBezTo>
                <a:close/>
                <a:moveTo>
                  <a:pt x="4387860" y="4174102"/>
                </a:moveTo>
                <a:cubicBezTo>
                  <a:pt x="4387860" y="4183638"/>
                  <a:pt x="4378323" y="4183638"/>
                  <a:pt x="4363423" y="4183638"/>
                </a:cubicBezTo>
                <a:cubicBezTo>
                  <a:pt x="4358654" y="4197943"/>
                  <a:pt x="4348523" y="4208075"/>
                  <a:pt x="4338987" y="4227147"/>
                </a:cubicBezTo>
                <a:cubicBezTo>
                  <a:pt x="4343754" y="4227147"/>
                  <a:pt x="4348523" y="4227147"/>
                  <a:pt x="4348523" y="4231916"/>
                </a:cubicBezTo>
                <a:cubicBezTo>
                  <a:pt x="4368191" y="4227147"/>
                  <a:pt x="4382495" y="4207479"/>
                  <a:pt x="4397396" y="4193174"/>
                </a:cubicBezTo>
                <a:cubicBezTo>
                  <a:pt x="4392627" y="4188407"/>
                  <a:pt x="4392627" y="4174102"/>
                  <a:pt x="4387860" y="4174102"/>
                </a:cubicBezTo>
                <a:close/>
                <a:moveTo>
                  <a:pt x="497672" y="4144898"/>
                </a:moveTo>
                <a:cubicBezTo>
                  <a:pt x="497672" y="4144898"/>
                  <a:pt x="497672" y="4144898"/>
                  <a:pt x="512573" y="4144898"/>
                </a:cubicBezTo>
                <a:cubicBezTo>
                  <a:pt x="512573" y="4159201"/>
                  <a:pt x="497672" y="4159201"/>
                  <a:pt x="488136" y="4163970"/>
                </a:cubicBezTo>
                <a:cubicBezTo>
                  <a:pt x="488136" y="4154434"/>
                  <a:pt x="502440" y="4159201"/>
                  <a:pt x="497672" y="4144898"/>
                </a:cubicBezTo>
                <a:close/>
                <a:moveTo>
                  <a:pt x="4992218" y="4130593"/>
                </a:moveTo>
                <a:cubicBezTo>
                  <a:pt x="4972550" y="4125825"/>
                  <a:pt x="4982682" y="4144898"/>
                  <a:pt x="4963014" y="4140129"/>
                </a:cubicBezTo>
                <a:cubicBezTo>
                  <a:pt x="4967782" y="4155029"/>
                  <a:pt x="4973146" y="4164566"/>
                  <a:pt x="4982682" y="4169334"/>
                </a:cubicBezTo>
                <a:cubicBezTo>
                  <a:pt x="4987450" y="4159201"/>
                  <a:pt x="4992218" y="4149665"/>
                  <a:pt x="4992218" y="4130593"/>
                </a:cubicBezTo>
                <a:close/>
                <a:moveTo>
                  <a:pt x="4256140" y="4130593"/>
                </a:moveTo>
                <a:cubicBezTo>
                  <a:pt x="4232299" y="4130593"/>
                  <a:pt x="4226935" y="4144898"/>
                  <a:pt x="4217399" y="4154434"/>
                </a:cubicBezTo>
                <a:cubicBezTo>
                  <a:pt x="4237068" y="4163970"/>
                  <a:pt x="4251371" y="4144898"/>
                  <a:pt x="4256140" y="4130593"/>
                </a:cubicBezTo>
                <a:close/>
                <a:moveTo>
                  <a:pt x="1068058" y="4125825"/>
                </a:moveTo>
                <a:cubicBezTo>
                  <a:pt x="1024549" y="4135361"/>
                  <a:pt x="1009649" y="4174102"/>
                  <a:pt x="980445" y="4193174"/>
                </a:cubicBezTo>
                <a:cubicBezTo>
                  <a:pt x="1014417" y="4174102"/>
                  <a:pt x="1053158" y="4159201"/>
                  <a:pt x="1068058" y="4125825"/>
                </a:cubicBezTo>
                <a:close/>
                <a:moveTo>
                  <a:pt x="4378323" y="4115692"/>
                </a:moveTo>
                <a:cubicBezTo>
                  <a:pt x="4383091" y="4130593"/>
                  <a:pt x="4383091" y="4125825"/>
                  <a:pt x="4378323" y="4139534"/>
                </a:cubicBezTo>
                <a:cubicBezTo>
                  <a:pt x="4397992" y="4139534"/>
                  <a:pt x="4397992" y="4115692"/>
                  <a:pt x="4378323" y="4115692"/>
                </a:cubicBezTo>
                <a:close/>
                <a:moveTo>
                  <a:pt x="5694323" y="4110925"/>
                </a:moveTo>
                <a:cubicBezTo>
                  <a:pt x="5674655" y="4110925"/>
                  <a:pt x="5665119" y="4121057"/>
                  <a:pt x="5655582" y="4129997"/>
                </a:cubicBezTo>
                <a:cubicBezTo>
                  <a:pt x="5669887" y="4125229"/>
                  <a:pt x="5694323" y="4129997"/>
                  <a:pt x="5694323" y="4110925"/>
                </a:cubicBezTo>
                <a:close/>
                <a:moveTo>
                  <a:pt x="4524347" y="4106156"/>
                </a:moveTo>
                <a:cubicBezTo>
                  <a:pt x="4499910" y="4110925"/>
                  <a:pt x="4489778" y="4130593"/>
                  <a:pt x="4504678" y="4149665"/>
                </a:cubicBezTo>
                <a:cubicBezTo>
                  <a:pt x="4524347" y="4149665"/>
                  <a:pt x="4533883" y="4144898"/>
                  <a:pt x="4529116" y="4125825"/>
                </a:cubicBezTo>
                <a:cubicBezTo>
                  <a:pt x="4504678" y="4130593"/>
                  <a:pt x="4534479" y="4121057"/>
                  <a:pt x="4524347" y="4106156"/>
                </a:cubicBezTo>
                <a:close/>
                <a:moveTo>
                  <a:pt x="890511" y="4101435"/>
                </a:moveTo>
                <a:cubicBezTo>
                  <a:pt x="906799" y="4101351"/>
                  <a:pt x="919651" y="4115096"/>
                  <a:pt x="926803" y="4125825"/>
                </a:cubicBezTo>
                <a:cubicBezTo>
                  <a:pt x="902366" y="4135361"/>
                  <a:pt x="892830" y="4140129"/>
                  <a:pt x="868393" y="4140129"/>
                </a:cubicBezTo>
                <a:cubicBezTo>
                  <a:pt x="863029" y="4149665"/>
                  <a:pt x="877929" y="4121057"/>
                  <a:pt x="873162" y="4106753"/>
                </a:cubicBezTo>
                <a:cubicBezTo>
                  <a:pt x="879271" y="4103028"/>
                  <a:pt x="885082" y="4101463"/>
                  <a:pt x="890511" y="4101435"/>
                </a:cubicBezTo>
                <a:close/>
                <a:moveTo>
                  <a:pt x="4714476" y="4091852"/>
                </a:moveTo>
                <a:cubicBezTo>
                  <a:pt x="4724608" y="4087084"/>
                  <a:pt x="4719243" y="4101388"/>
                  <a:pt x="4728780" y="4101388"/>
                </a:cubicBezTo>
                <a:cubicBezTo>
                  <a:pt x="4724012" y="4115692"/>
                  <a:pt x="4704342" y="4110925"/>
                  <a:pt x="4699575" y="4120461"/>
                </a:cubicBezTo>
                <a:cubicBezTo>
                  <a:pt x="4694806" y="4120461"/>
                  <a:pt x="4690039" y="4110925"/>
                  <a:pt x="4690039" y="4101388"/>
                </a:cubicBezTo>
                <a:cubicBezTo>
                  <a:pt x="4704939" y="4096620"/>
                  <a:pt x="4719243" y="4115692"/>
                  <a:pt x="4714476" y="4091852"/>
                </a:cubicBezTo>
                <a:close/>
                <a:moveTo>
                  <a:pt x="541778" y="4091852"/>
                </a:moveTo>
                <a:cubicBezTo>
                  <a:pt x="551314" y="4101388"/>
                  <a:pt x="526877" y="4121057"/>
                  <a:pt x="512573" y="4115692"/>
                </a:cubicBezTo>
                <a:cubicBezTo>
                  <a:pt x="522108" y="4106156"/>
                  <a:pt x="526877" y="4096620"/>
                  <a:pt x="541778" y="4091852"/>
                </a:cubicBezTo>
                <a:close/>
                <a:moveTo>
                  <a:pt x="5397508" y="4087084"/>
                </a:moveTo>
                <a:cubicBezTo>
                  <a:pt x="5377839" y="4097216"/>
                  <a:pt x="5382607" y="4106753"/>
                  <a:pt x="5373071" y="4116289"/>
                </a:cubicBezTo>
                <a:cubicBezTo>
                  <a:pt x="5373071" y="4096620"/>
                  <a:pt x="5338503" y="4125825"/>
                  <a:pt x="5353403" y="4130593"/>
                </a:cubicBezTo>
                <a:cubicBezTo>
                  <a:pt x="5358767" y="4125825"/>
                  <a:pt x="5363536" y="4121057"/>
                  <a:pt x="5368303" y="4116289"/>
                </a:cubicBezTo>
                <a:cubicBezTo>
                  <a:pt x="5363536" y="4130593"/>
                  <a:pt x="5358767" y="4140129"/>
                  <a:pt x="5343867" y="4140129"/>
                </a:cubicBezTo>
                <a:cubicBezTo>
                  <a:pt x="5343867" y="4121057"/>
                  <a:pt x="5328966" y="4144898"/>
                  <a:pt x="5319430" y="4130593"/>
                </a:cubicBezTo>
                <a:cubicBezTo>
                  <a:pt x="5314662" y="4144898"/>
                  <a:pt x="5324199" y="4140129"/>
                  <a:pt x="5324199" y="4154434"/>
                </a:cubicBezTo>
                <a:cubicBezTo>
                  <a:pt x="5343270" y="4159201"/>
                  <a:pt x="5362939" y="4159201"/>
                  <a:pt x="5352807" y="4184235"/>
                </a:cubicBezTo>
                <a:cubicBezTo>
                  <a:pt x="5377243" y="4169334"/>
                  <a:pt x="5387375" y="4174102"/>
                  <a:pt x="5421349" y="4150262"/>
                </a:cubicBezTo>
                <a:cubicBezTo>
                  <a:pt x="5421349" y="4135361"/>
                  <a:pt x="5411813" y="4130593"/>
                  <a:pt x="5416580" y="4116289"/>
                </a:cubicBezTo>
                <a:cubicBezTo>
                  <a:pt x="5402277" y="4116289"/>
                  <a:pt x="5382607" y="4130593"/>
                  <a:pt x="5377839" y="4116289"/>
                </a:cubicBezTo>
                <a:cubicBezTo>
                  <a:pt x="5387973" y="4106156"/>
                  <a:pt x="5412408" y="4101388"/>
                  <a:pt x="5397508" y="4087084"/>
                </a:cubicBezTo>
                <a:close/>
                <a:moveTo>
                  <a:pt x="5104865" y="4082316"/>
                </a:moveTo>
                <a:cubicBezTo>
                  <a:pt x="5089965" y="4101984"/>
                  <a:pt x="5089965" y="4106753"/>
                  <a:pt x="5080428" y="4125825"/>
                </a:cubicBezTo>
                <a:cubicBezTo>
                  <a:pt x="5099501" y="4125825"/>
                  <a:pt x="5099501" y="4135361"/>
                  <a:pt x="5114401" y="4135361"/>
                </a:cubicBezTo>
                <a:cubicBezTo>
                  <a:pt x="5109633" y="4111520"/>
                  <a:pt x="5109633" y="4091852"/>
                  <a:pt x="5104865" y="4082316"/>
                </a:cubicBezTo>
                <a:close/>
                <a:moveTo>
                  <a:pt x="5430289" y="4058475"/>
                </a:moveTo>
                <a:cubicBezTo>
                  <a:pt x="5415388" y="4063244"/>
                  <a:pt x="5415388" y="4082911"/>
                  <a:pt x="5405852" y="4092448"/>
                </a:cubicBezTo>
                <a:cubicBezTo>
                  <a:pt x="5405852" y="4101984"/>
                  <a:pt x="5415985" y="4106753"/>
                  <a:pt x="5420752" y="4116289"/>
                </a:cubicBezTo>
                <a:cubicBezTo>
                  <a:pt x="5425521" y="4111520"/>
                  <a:pt x="5435653" y="4111520"/>
                  <a:pt x="5445189" y="4116289"/>
                </a:cubicBezTo>
                <a:cubicBezTo>
                  <a:pt x="5445189" y="4121057"/>
                  <a:pt x="5449957" y="4125825"/>
                  <a:pt x="5449957" y="4130593"/>
                </a:cubicBezTo>
                <a:cubicBezTo>
                  <a:pt x="5435057" y="4135361"/>
                  <a:pt x="5439825" y="4125825"/>
                  <a:pt x="5430289" y="4121057"/>
                </a:cubicBezTo>
                <a:cubicBezTo>
                  <a:pt x="5435653" y="4154434"/>
                  <a:pt x="5454725" y="4130593"/>
                  <a:pt x="5474393" y="4130593"/>
                </a:cubicBezTo>
                <a:cubicBezTo>
                  <a:pt x="5469625" y="4140129"/>
                  <a:pt x="5460089" y="4135361"/>
                  <a:pt x="5464857" y="4149665"/>
                </a:cubicBezTo>
                <a:cubicBezTo>
                  <a:pt x="5484526" y="4164566"/>
                  <a:pt x="5503599" y="4140129"/>
                  <a:pt x="5518499" y="4135361"/>
                </a:cubicBezTo>
                <a:cubicBezTo>
                  <a:pt x="5508962" y="4149665"/>
                  <a:pt x="5533399" y="4149665"/>
                  <a:pt x="5533399" y="4140129"/>
                </a:cubicBezTo>
                <a:cubicBezTo>
                  <a:pt x="5542936" y="4144898"/>
                  <a:pt x="5523863" y="4149665"/>
                  <a:pt x="5533399" y="4163970"/>
                </a:cubicBezTo>
                <a:cubicBezTo>
                  <a:pt x="5426117" y="4207479"/>
                  <a:pt x="5333734" y="4270656"/>
                  <a:pt x="5250889" y="4342774"/>
                </a:cubicBezTo>
                <a:cubicBezTo>
                  <a:pt x="5255656" y="4347542"/>
                  <a:pt x="5255656" y="4352311"/>
                  <a:pt x="5255656" y="4366614"/>
                </a:cubicBezTo>
                <a:cubicBezTo>
                  <a:pt x="5269960" y="4366614"/>
                  <a:pt x="5275326" y="4342774"/>
                  <a:pt x="5284862" y="4357078"/>
                </a:cubicBezTo>
                <a:cubicBezTo>
                  <a:pt x="5303934" y="4333238"/>
                  <a:pt x="5318834" y="4318338"/>
                  <a:pt x="5323602" y="4294498"/>
                </a:cubicBezTo>
                <a:cubicBezTo>
                  <a:pt x="5333734" y="4294498"/>
                  <a:pt x="5328370" y="4313569"/>
                  <a:pt x="5343270" y="4308802"/>
                </a:cubicBezTo>
                <a:cubicBezTo>
                  <a:pt x="5338503" y="4318338"/>
                  <a:pt x="5348039" y="4323105"/>
                  <a:pt x="5348039" y="4332642"/>
                </a:cubicBezTo>
                <a:cubicBezTo>
                  <a:pt x="5328370" y="4337410"/>
                  <a:pt x="5342675" y="4342178"/>
                  <a:pt x="5333138" y="4356483"/>
                </a:cubicBezTo>
                <a:cubicBezTo>
                  <a:pt x="5348039" y="4356483"/>
                  <a:pt x="5338503" y="4375555"/>
                  <a:pt x="5348039" y="4370787"/>
                </a:cubicBezTo>
                <a:cubicBezTo>
                  <a:pt x="5348039" y="4414296"/>
                  <a:pt x="5269960" y="4429196"/>
                  <a:pt x="5245525" y="4453037"/>
                </a:cubicBezTo>
                <a:cubicBezTo>
                  <a:pt x="5225856" y="4433965"/>
                  <a:pt x="5274729" y="4414892"/>
                  <a:pt x="5274729" y="4385687"/>
                </a:cubicBezTo>
                <a:cubicBezTo>
                  <a:pt x="5240756" y="4357078"/>
                  <a:pt x="5196652" y="4439329"/>
                  <a:pt x="5216320" y="4463169"/>
                </a:cubicBezTo>
                <a:cubicBezTo>
                  <a:pt x="5216320" y="4478069"/>
                  <a:pt x="5206783" y="4482838"/>
                  <a:pt x="5206783" y="4497142"/>
                </a:cubicBezTo>
                <a:cubicBezTo>
                  <a:pt x="5197247" y="4492374"/>
                  <a:pt x="5182347" y="4482838"/>
                  <a:pt x="5177579" y="4497142"/>
                </a:cubicBezTo>
                <a:cubicBezTo>
                  <a:pt x="5177579" y="4487606"/>
                  <a:pt x="5177579" y="4473302"/>
                  <a:pt x="5157910" y="4473302"/>
                </a:cubicBezTo>
                <a:cubicBezTo>
                  <a:pt x="5148374" y="4482838"/>
                  <a:pt x="5138838" y="4492374"/>
                  <a:pt x="5123937" y="4497142"/>
                </a:cubicBezTo>
                <a:cubicBezTo>
                  <a:pt x="5114401" y="4448865"/>
                  <a:pt x="5163274" y="4444096"/>
                  <a:pt x="5187711" y="4411316"/>
                </a:cubicBezTo>
                <a:cubicBezTo>
                  <a:pt x="5182943" y="4391648"/>
                  <a:pt x="5173407" y="4372575"/>
                  <a:pt x="5148971" y="4372575"/>
                </a:cubicBezTo>
                <a:cubicBezTo>
                  <a:pt x="5158507" y="4358271"/>
                  <a:pt x="5158507" y="4338602"/>
                  <a:pt x="5173407" y="4329066"/>
                </a:cubicBezTo>
                <a:cubicBezTo>
                  <a:pt x="5173407" y="4319530"/>
                  <a:pt x="5158507" y="4329066"/>
                  <a:pt x="5158507" y="4319530"/>
                </a:cubicBezTo>
                <a:cubicBezTo>
                  <a:pt x="5158507" y="4299862"/>
                  <a:pt x="5182347" y="4299862"/>
                  <a:pt x="5197247" y="4290325"/>
                </a:cubicBezTo>
                <a:cubicBezTo>
                  <a:pt x="5202015" y="4265889"/>
                  <a:pt x="5182943" y="4265889"/>
                  <a:pt x="5192479" y="4246816"/>
                </a:cubicBezTo>
                <a:cubicBezTo>
                  <a:pt x="5197247" y="4256948"/>
                  <a:pt x="5202015" y="4266484"/>
                  <a:pt x="5202015" y="4280789"/>
                </a:cubicBezTo>
                <a:cubicBezTo>
                  <a:pt x="5240756" y="4280789"/>
                  <a:pt x="5275326" y="4222975"/>
                  <a:pt x="5260425" y="4193771"/>
                </a:cubicBezTo>
                <a:cubicBezTo>
                  <a:pt x="5260425" y="4189002"/>
                  <a:pt x="5269960" y="4193771"/>
                  <a:pt x="5269960" y="4184235"/>
                </a:cubicBezTo>
                <a:cubicBezTo>
                  <a:pt x="5284862" y="4193771"/>
                  <a:pt x="5289630" y="4208671"/>
                  <a:pt x="5284862" y="4227744"/>
                </a:cubicBezTo>
                <a:cubicBezTo>
                  <a:pt x="5309297" y="4227744"/>
                  <a:pt x="5323602" y="4212843"/>
                  <a:pt x="5338503" y="4193771"/>
                </a:cubicBezTo>
                <a:cubicBezTo>
                  <a:pt x="5338503" y="4184235"/>
                  <a:pt x="5328370" y="4169930"/>
                  <a:pt x="5323602" y="4184235"/>
                </a:cubicBezTo>
                <a:cubicBezTo>
                  <a:pt x="5318834" y="4174698"/>
                  <a:pt x="5323602" y="4165162"/>
                  <a:pt x="5299166" y="4174698"/>
                </a:cubicBezTo>
                <a:cubicBezTo>
                  <a:pt x="5299166" y="4155029"/>
                  <a:pt x="5303934" y="4135957"/>
                  <a:pt x="5284265" y="4145493"/>
                </a:cubicBezTo>
                <a:cubicBezTo>
                  <a:pt x="5293802" y="4106753"/>
                  <a:pt x="5327775" y="4116289"/>
                  <a:pt x="5347442" y="4101984"/>
                </a:cubicBezTo>
                <a:cubicBezTo>
                  <a:pt x="5352211" y="4087084"/>
                  <a:pt x="5337906" y="4087084"/>
                  <a:pt x="5342675" y="4072780"/>
                </a:cubicBezTo>
                <a:cubicBezTo>
                  <a:pt x="5367112" y="4106753"/>
                  <a:pt x="5396316" y="4044171"/>
                  <a:pt x="5430289" y="4058475"/>
                </a:cubicBezTo>
                <a:close/>
                <a:moveTo>
                  <a:pt x="5445785" y="4048343"/>
                </a:moveTo>
                <a:cubicBezTo>
                  <a:pt x="5445785" y="4048343"/>
                  <a:pt x="5445785" y="4048343"/>
                  <a:pt x="5450553" y="4048343"/>
                </a:cubicBezTo>
                <a:cubicBezTo>
                  <a:pt x="5445785" y="4048343"/>
                  <a:pt x="5445785" y="4053111"/>
                  <a:pt x="5445785" y="4057879"/>
                </a:cubicBezTo>
                <a:close/>
                <a:moveTo>
                  <a:pt x="5162679" y="4048343"/>
                </a:moveTo>
                <a:cubicBezTo>
                  <a:pt x="5162679" y="4057879"/>
                  <a:pt x="5133473" y="4057879"/>
                  <a:pt x="5153143" y="4067416"/>
                </a:cubicBezTo>
                <a:cubicBezTo>
                  <a:pt x="5157910" y="4067416"/>
                  <a:pt x="5182347" y="4048343"/>
                  <a:pt x="5162679" y="4048343"/>
                </a:cubicBezTo>
                <a:close/>
                <a:moveTo>
                  <a:pt x="726542" y="4043575"/>
                </a:moveTo>
                <a:cubicBezTo>
                  <a:pt x="707470" y="4072780"/>
                  <a:pt x="658597" y="4077547"/>
                  <a:pt x="633563" y="4106156"/>
                </a:cubicBezTo>
                <a:cubicBezTo>
                  <a:pt x="633563" y="4115692"/>
                  <a:pt x="643696" y="4115692"/>
                  <a:pt x="648463" y="4115692"/>
                </a:cubicBezTo>
                <a:cubicBezTo>
                  <a:pt x="594823" y="4168738"/>
                  <a:pt x="511977" y="4173507"/>
                  <a:pt x="453567" y="4221783"/>
                </a:cubicBezTo>
                <a:cubicBezTo>
                  <a:pt x="501844" y="4178870"/>
                  <a:pt x="555486" y="4144898"/>
                  <a:pt x="599591" y="4101388"/>
                </a:cubicBezTo>
                <a:cubicBezTo>
                  <a:pt x="609127" y="4101388"/>
                  <a:pt x="613896" y="4106156"/>
                  <a:pt x="628796" y="4106156"/>
                </a:cubicBezTo>
                <a:cubicBezTo>
                  <a:pt x="643696" y="4072780"/>
                  <a:pt x="692569" y="4043575"/>
                  <a:pt x="726542" y="4043575"/>
                </a:cubicBezTo>
                <a:close/>
                <a:moveTo>
                  <a:pt x="1189645" y="4034038"/>
                </a:moveTo>
                <a:cubicBezTo>
                  <a:pt x="1140772" y="4029271"/>
                  <a:pt x="1131235" y="4058475"/>
                  <a:pt x="1111568" y="4082316"/>
                </a:cubicBezTo>
                <a:cubicBezTo>
                  <a:pt x="1126468" y="4096620"/>
                  <a:pt x="1145540" y="4082316"/>
                  <a:pt x="1160441" y="4077547"/>
                </a:cubicBezTo>
                <a:cubicBezTo>
                  <a:pt x="1155672" y="4053111"/>
                  <a:pt x="1180109" y="4048343"/>
                  <a:pt x="1189645" y="4034038"/>
                </a:cubicBezTo>
                <a:close/>
                <a:moveTo>
                  <a:pt x="4382495" y="4033443"/>
                </a:moveTo>
                <a:cubicBezTo>
                  <a:pt x="4372363" y="4028674"/>
                  <a:pt x="4372363" y="4042979"/>
                  <a:pt x="4362827" y="4038210"/>
                </a:cubicBezTo>
                <a:cubicBezTo>
                  <a:pt x="4362827" y="4057879"/>
                  <a:pt x="4353291" y="4062647"/>
                  <a:pt x="4358059" y="4076952"/>
                </a:cubicBezTo>
                <a:cubicBezTo>
                  <a:pt x="4343754" y="4076952"/>
                  <a:pt x="4333622" y="4086488"/>
                  <a:pt x="4324086" y="4096025"/>
                </a:cubicBezTo>
                <a:cubicBezTo>
                  <a:pt x="4324086" y="4086488"/>
                  <a:pt x="4338987" y="4081719"/>
                  <a:pt x="4319317" y="4081719"/>
                </a:cubicBezTo>
                <a:cubicBezTo>
                  <a:pt x="4309781" y="4091852"/>
                  <a:pt x="4338987" y="4110925"/>
                  <a:pt x="4314550" y="4115692"/>
                </a:cubicBezTo>
                <a:cubicBezTo>
                  <a:pt x="4324681" y="4115692"/>
                  <a:pt x="4319914" y="4130593"/>
                  <a:pt x="4328853" y="4129997"/>
                </a:cubicBezTo>
                <a:cubicBezTo>
                  <a:pt x="4333622" y="4100792"/>
                  <a:pt x="4372959" y="4105561"/>
                  <a:pt x="4382495" y="4081719"/>
                </a:cubicBezTo>
                <a:cubicBezTo>
                  <a:pt x="4382495" y="4057283"/>
                  <a:pt x="4377727" y="4052515"/>
                  <a:pt x="4382495" y="4033443"/>
                </a:cubicBezTo>
                <a:close/>
                <a:moveTo>
                  <a:pt x="814752" y="4019734"/>
                </a:moveTo>
                <a:cubicBezTo>
                  <a:pt x="829056" y="4029271"/>
                  <a:pt x="799852" y="4029271"/>
                  <a:pt x="805216" y="4043575"/>
                </a:cubicBezTo>
                <a:cubicBezTo>
                  <a:pt x="795680" y="4034038"/>
                  <a:pt x="795680" y="4043575"/>
                  <a:pt x="780780" y="4043575"/>
                </a:cubicBezTo>
                <a:cubicBezTo>
                  <a:pt x="780780" y="4024502"/>
                  <a:pt x="814752" y="4038807"/>
                  <a:pt x="814752" y="4019734"/>
                </a:cubicBezTo>
                <a:close/>
                <a:moveTo>
                  <a:pt x="4397396" y="4010198"/>
                </a:moveTo>
                <a:cubicBezTo>
                  <a:pt x="4397396" y="4014966"/>
                  <a:pt x="4392627" y="4019734"/>
                  <a:pt x="4392627" y="4024502"/>
                </a:cubicBezTo>
                <a:cubicBezTo>
                  <a:pt x="4407528" y="4024502"/>
                  <a:pt x="4417064" y="4024502"/>
                  <a:pt x="4417064" y="4010198"/>
                </a:cubicBezTo>
                <a:cubicBezTo>
                  <a:pt x="4417064" y="4010198"/>
                  <a:pt x="4417064" y="4010198"/>
                  <a:pt x="4397396" y="4010198"/>
                </a:cubicBezTo>
                <a:close/>
                <a:moveTo>
                  <a:pt x="5908889" y="4004834"/>
                </a:moveTo>
                <a:cubicBezTo>
                  <a:pt x="5884451" y="4009602"/>
                  <a:pt x="5879684" y="4029271"/>
                  <a:pt x="5860015" y="4038807"/>
                </a:cubicBezTo>
                <a:cubicBezTo>
                  <a:pt x="5884451" y="4038807"/>
                  <a:pt x="5893989" y="4019138"/>
                  <a:pt x="5908889" y="4004834"/>
                </a:cubicBezTo>
                <a:close/>
                <a:moveTo>
                  <a:pt x="4967782" y="4000662"/>
                </a:moveTo>
                <a:cubicBezTo>
                  <a:pt x="4967782" y="4010198"/>
                  <a:pt x="4948113" y="4024502"/>
                  <a:pt x="4967782" y="4019734"/>
                </a:cubicBezTo>
                <a:cubicBezTo>
                  <a:pt x="4958245" y="4048343"/>
                  <a:pt x="4933808" y="4019734"/>
                  <a:pt x="4933808" y="4043575"/>
                </a:cubicBezTo>
                <a:cubicBezTo>
                  <a:pt x="4919505" y="4019734"/>
                  <a:pt x="4953477" y="4009602"/>
                  <a:pt x="4967782" y="4000662"/>
                </a:cubicBezTo>
                <a:close/>
                <a:moveTo>
                  <a:pt x="638332" y="3990529"/>
                </a:moveTo>
                <a:cubicBezTo>
                  <a:pt x="653232" y="3985762"/>
                  <a:pt x="647868" y="4004834"/>
                  <a:pt x="662768" y="3995298"/>
                </a:cubicBezTo>
                <a:cubicBezTo>
                  <a:pt x="662768" y="4004834"/>
                  <a:pt x="653232" y="4000065"/>
                  <a:pt x="653232" y="4000065"/>
                </a:cubicBezTo>
                <a:cubicBezTo>
                  <a:pt x="628796" y="4043575"/>
                  <a:pt x="634160" y="4038807"/>
                  <a:pt x="590054" y="4048343"/>
                </a:cubicBezTo>
                <a:cubicBezTo>
                  <a:pt x="570981" y="4053111"/>
                  <a:pt x="551314" y="4062647"/>
                  <a:pt x="526877" y="4072183"/>
                </a:cubicBezTo>
                <a:cubicBezTo>
                  <a:pt x="532241" y="4057879"/>
                  <a:pt x="551314" y="4043575"/>
                  <a:pt x="570981" y="4053111"/>
                </a:cubicBezTo>
                <a:cubicBezTo>
                  <a:pt x="590054" y="4024502"/>
                  <a:pt x="614491" y="4004834"/>
                  <a:pt x="638332" y="3990529"/>
                </a:cubicBezTo>
                <a:close/>
                <a:moveTo>
                  <a:pt x="5343270" y="3985762"/>
                </a:moveTo>
                <a:cubicBezTo>
                  <a:pt x="5353403" y="3985762"/>
                  <a:pt x="5343270" y="4000065"/>
                  <a:pt x="5343270" y="4000065"/>
                </a:cubicBezTo>
                <a:cubicBezTo>
                  <a:pt x="5333138" y="4004834"/>
                  <a:pt x="5333138" y="4000065"/>
                  <a:pt x="5323602" y="3995298"/>
                </a:cubicBezTo>
                <a:cubicBezTo>
                  <a:pt x="5328370" y="3990529"/>
                  <a:pt x="5338503" y="3995298"/>
                  <a:pt x="5343270" y="3990529"/>
                </a:cubicBezTo>
                <a:cubicBezTo>
                  <a:pt x="5343270" y="3990529"/>
                  <a:pt x="5343270" y="3990529"/>
                  <a:pt x="5343270" y="3985762"/>
                </a:cubicBezTo>
                <a:close/>
                <a:moveTo>
                  <a:pt x="4942628" y="3980696"/>
                </a:moveTo>
                <a:cubicBezTo>
                  <a:pt x="4946064" y="3980696"/>
                  <a:pt x="4949752" y="3982186"/>
                  <a:pt x="4953477" y="3985762"/>
                </a:cubicBezTo>
                <a:cubicBezTo>
                  <a:pt x="4953477" y="4004834"/>
                  <a:pt x="4938577" y="4004834"/>
                  <a:pt x="4924272" y="4004834"/>
                </a:cubicBezTo>
                <a:cubicBezTo>
                  <a:pt x="4924272" y="3994105"/>
                  <a:pt x="4932319" y="3980696"/>
                  <a:pt x="4942628" y="3980696"/>
                </a:cubicBezTo>
                <a:close/>
                <a:moveTo>
                  <a:pt x="5538763" y="3976225"/>
                </a:moveTo>
                <a:cubicBezTo>
                  <a:pt x="5538763" y="3976225"/>
                  <a:pt x="5538763" y="3985762"/>
                  <a:pt x="5548300" y="3985762"/>
                </a:cubicBezTo>
                <a:cubicBezTo>
                  <a:pt x="5553067" y="4000065"/>
                  <a:pt x="5533399" y="3995298"/>
                  <a:pt x="5538763" y="4009602"/>
                </a:cubicBezTo>
                <a:cubicBezTo>
                  <a:pt x="5514326" y="3990529"/>
                  <a:pt x="5495254" y="4034038"/>
                  <a:pt x="5480354" y="4048343"/>
                </a:cubicBezTo>
                <a:cubicBezTo>
                  <a:pt x="5480354" y="4048343"/>
                  <a:pt x="5480354" y="4048343"/>
                  <a:pt x="5451149" y="4048343"/>
                </a:cubicBezTo>
                <a:cubicBezTo>
                  <a:pt x="5465454" y="4019734"/>
                  <a:pt x="5523863" y="4010198"/>
                  <a:pt x="5538763" y="3976225"/>
                </a:cubicBezTo>
                <a:close/>
                <a:moveTo>
                  <a:pt x="4831294" y="3976225"/>
                </a:moveTo>
                <a:cubicBezTo>
                  <a:pt x="4841426" y="3976225"/>
                  <a:pt x="4831294" y="3995298"/>
                  <a:pt x="4836659" y="4000065"/>
                </a:cubicBezTo>
                <a:cubicBezTo>
                  <a:pt x="4831294" y="4000065"/>
                  <a:pt x="4831294" y="3990529"/>
                  <a:pt x="4821758" y="3990529"/>
                </a:cubicBezTo>
                <a:cubicBezTo>
                  <a:pt x="4816394" y="3980993"/>
                  <a:pt x="4831294" y="3985762"/>
                  <a:pt x="4831294" y="3976225"/>
                </a:cubicBezTo>
                <a:close/>
                <a:moveTo>
                  <a:pt x="4524347" y="3976225"/>
                </a:moveTo>
                <a:cubicBezTo>
                  <a:pt x="4539247" y="3985762"/>
                  <a:pt x="4519579" y="4009602"/>
                  <a:pt x="4519579" y="4019734"/>
                </a:cubicBezTo>
                <a:cubicBezTo>
                  <a:pt x="4495142" y="4010198"/>
                  <a:pt x="4524347" y="3990529"/>
                  <a:pt x="4524347" y="3976225"/>
                </a:cubicBezTo>
                <a:close/>
                <a:moveTo>
                  <a:pt x="1180109" y="3966093"/>
                </a:moveTo>
                <a:cubicBezTo>
                  <a:pt x="1150904" y="3976225"/>
                  <a:pt x="1150904" y="4019734"/>
                  <a:pt x="1116932" y="4023906"/>
                </a:cubicBezTo>
                <a:cubicBezTo>
                  <a:pt x="1146135" y="4038210"/>
                  <a:pt x="1175341" y="4000065"/>
                  <a:pt x="1180109" y="3966093"/>
                </a:cubicBezTo>
                <a:close/>
                <a:moveTo>
                  <a:pt x="5635913" y="3961325"/>
                </a:moveTo>
                <a:cubicBezTo>
                  <a:pt x="5626377" y="3966093"/>
                  <a:pt x="5626377" y="3985762"/>
                  <a:pt x="5640682" y="3985165"/>
                </a:cubicBezTo>
                <a:cubicBezTo>
                  <a:pt x="5645449" y="3975629"/>
                  <a:pt x="5645449" y="3961325"/>
                  <a:pt x="5635913" y="3961325"/>
                </a:cubicBezTo>
                <a:close/>
                <a:moveTo>
                  <a:pt x="5060760" y="3961325"/>
                </a:moveTo>
                <a:cubicBezTo>
                  <a:pt x="5060760" y="3966093"/>
                  <a:pt x="5051224" y="3985762"/>
                  <a:pt x="5060760" y="3985165"/>
                </a:cubicBezTo>
                <a:cubicBezTo>
                  <a:pt x="5060760" y="3975629"/>
                  <a:pt x="5075064" y="3975629"/>
                  <a:pt x="5070296" y="3966093"/>
                </a:cubicBezTo>
                <a:cubicBezTo>
                  <a:pt x="5065528" y="3966093"/>
                  <a:pt x="5065528" y="3961325"/>
                  <a:pt x="5060760" y="3961325"/>
                </a:cubicBezTo>
                <a:close/>
                <a:moveTo>
                  <a:pt x="5202015" y="3957153"/>
                </a:moveTo>
                <a:cubicBezTo>
                  <a:pt x="5191883" y="3957153"/>
                  <a:pt x="5187115" y="3961921"/>
                  <a:pt x="5182347" y="3971458"/>
                </a:cubicBezTo>
                <a:cubicBezTo>
                  <a:pt x="5187711" y="3971458"/>
                  <a:pt x="5192479" y="3971458"/>
                  <a:pt x="5197247" y="3976225"/>
                </a:cubicBezTo>
                <a:cubicBezTo>
                  <a:pt x="5197247" y="3971458"/>
                  <a:pt x="5202015" y="3966093"/>
                  <a:pt x="5202015" y="3957153"/>
                </a:cubicBezTo>
                <a:close/>
                <a:moveTo>
                  <a:pt x="1146062" y="3953847"/>
                </a:moveTo>
                <a:cubicBezTo>
                  <a:pt x="1125275" y="3954433"/>
                  <a:pt x="1102478" y="3965497"/>
                  <a:pt x="1087726" y="3976225"/>
                </a:cubicBezTo>
                <a:cubicBezTo>
                  <a:pt x="1082362" y="3990529"/>
                  <a:pt x="1102031" y="3980993"/>
                  <a:pt x="1102628" y="3991125"/>
                </a:cubicBezTo>
                <a:cubicBezTo>
                  <a:pt x="1121699" y="3986358"/>
                  <a:pt x="1170573" y="3976225"/>
                  <a:pt x="1165805" y="3957153"/>
                </a:cubicBezTo>
                <a:cubicBezTo>
                  <a:pt x="1159696" y="3954620"/>
                  <a:pt x="1152990" y="3953651"/>
                  <a:pt x="1146062" y="3953847"/>
                </a:cubicBezTo>
                <a:close/>
                <a:moveTo>
                  <a:pt x="4694806" y="3937485"/>
                </a:moveTo>
                <a:cubicBezTo>
                  <a:pt x="4709707" y="3942252"/>
                  <a:pt x="4709707" y="3951789"/>
                  <a:pt x="4714476" y="3961921"/>
                </a:cubicBezTo>
                <a:cubicBezTo>
                  <a:pt x="4709707" y="3966689"/>
                  <a:pt x="4694806" y="3966689"/>
                  <a:pt x="4690039" y="3976225"/>
                </a:cubicBezTo>
                <a:cubicBezTo>
                  <a:pt x="4685270" y="3970861"/>
                  <a:pt x="4685270" y="3956556"/>
                  <a:pt x="4685270" y="3947020"/>
                </a:cubicBezTo>
                <a:cubicBezTo>
                  <a:pt x="4685270" y="3942252"/>
                  <a:pt x="4694806" y="3947020"/>
                  <a:pt x="4694806" y="3937485"/>
                </a:cubicBezTo>
                <a:close/>
                <a:moveTo>
                  <a:pt x="5416580" y="3927948"/>
                </a:moveTo>
                <a:cubicBezTo>
                  <a:pt x="5392143" y="3927948"/>
                  <a:pt x="5387375" y="3942252"/>
                  <a:pt x="5372476" y="3947616"/>
                </a:cubicBezTo>
                <a:cubicBezTo>
                  <a:pt x="5387375" y="3942849"/>
                  <a:pt x="5387375" y="3957153"/>
                  <a:pt x="5396911" y="3957153"/>
                </a:cubicBezTo>
                <a:cubicBezTo>
                  <a:pt x="5396911" y="3937485"/>
                  <a:pt x="5416580" y="3942252"/>
                  <a:pt x="5416580" y="3927948"/>
                </a:cubicBezTo>
                <a:close/>
                <a:moveTo>
                  <a:pt x="5074031" y="3922034"/>
                </a:moveTo>
                <a:cubicBezTo>
                  <a:pt x="5057519" y="3921057"/>
                  <a:pt x="5041091" y="3933908"/>
                  <a:pt x="5041091" y="3951789"/>
                </a:cubicBezTo>
                <a:cubicBezTo>
                  <a:pt x="5070296" y="3956556"/>
                  <a:pt x="5080428" y="3942252"/>
                  <a:pt x="5089965" y="3927948"/>
                </a:cubicBezTo>
                <a:cubicBezTo>
                  <a:pt x="5085048" y="3924223"/>
                  <a:pt x="5079535" y="3922360"/>
                  <a:pt x="5074031" y="3922034"/>
                </a:cubicBezTo>
                <a:close/>
                <a:moveTo>
                  <a:pt x="943994" y="3917043"/>
                </a:moveTo>
                <a:cubicBezTo>
                  <a:pt x="940474" y="3916698"/>
                  <a:pt x="936488" y="3919455"/>
                  <a:pt x="931571" y="3927948"/>
                </a:cubicBezTo>
                <a:cubicBezTo>
                  <a:pt x="931571" y="3927948"/>
                  <a:pt x="931571" y="3927948"/>
                  <a:pt x="941108" y="3927948"/>
                </a:cubicBezTo>
                <a:cubicBezTo>
                  <a:pt x="936339" y="3947020"/>
                  <a:pt x="951239" y="3942252"/>
                  <a:pt x="956007" y="3951789"/>
                </a:cubicBezTo>
                <a:cubicBezTo>
                  <a:pt x="965544" y="3951789"/>
                  <a:pt x="970312" y="3942252"/>
                  <a:pt x="975676" y="3932716"/>
                </a:cubicBezTo>
                <a:cubicBezTo>
                  <a:pt x="960925" y="3947021"/>
                  <a:pt x="954555" y="3918077"/>
                  <a:pt x="943994" y="3917043"/>
                </a:cubicBezTo>
                <a:close/>
                <a:moveTo>
                  <a:pt x="888835" y="3893994"/>
                </a:moveTo>
                <a:cubicBezTo>
                  <a:pt x="861539" y="3895726"/>
                  <a:pt x="837848" y="3913048"/>
                  <a:pt x="819520" y="3927352"/>
                </a:cubicBezTo>
                <a:cubicBezTo>
                  <a:pt x="829056" y="3942252"/>
                  <a:pt x="819520" y="3947020"/>
                  <a:pt x="824288" y="3956556"/>
                </a:cubicBezTo>
                <a:cubicBezTo>
                  <a:pt x="848726" y="3927948"/>
                  <a:pt x="882698" y="3913048"/>
                  <a:pt x="917267" y="3898148"/>
                </a:cubicBezTo>
                <a:cubicBezTo>
                  <a:pt x="907433" y="3894572"/>
                  <a:pt x="897934" y="3893417"/>
                  <a:pt x="888835" y="3893994"/>
                </a:cubicBezTo>
                <a:close/>
                <a:moveTo>
                  <a:pt x="833825" y="3889207"/>
                </a:moveTo>
                <a:cubicBezTo>
                  <a:pt x="829056" y="3893976"/>
                  <a:pt x="819520" y="3898743"/>
                  <a:pt x="818925" y="3908280"/>
                </a:cubicBezTo>
                <a:cubicBezTo>
                  <a:pt x="824288" y="3908280"/>
                  <a:pt x="824288" y="3913048"/>
                  <a:pt x="833825" y="3913048"/>
                </a:cubicBezTo>
                <a:cubicBezTo>
                  <a:pt x="833825" y="3908280"/>
                  <a:pt x="843361" y="3889207"/>
                  <a:pt x="833825" y="3889207"/>
                </a:cubicBezTo>
                <a:close/>
                <a:moveTo>
                  <a:pt x="5660351" y="3869539"/>
                </a:moveTo>
                <a:cubicBezTo>
                  <a:pt x="5665715" y="3874307"/>
                  <a:pt x="5670483" y="3874307"/>
                  <a:pt x="5675251" y="3874307"/>
                </a:cubicBezTo>
                <a:cubicBezTo>
                  <a:pt x="5675251" y="3889207"/>
                  <a:pt x="5660351" y="3889207"/>
                  <a:pt x="5655582" y="3903512"/>
                </a:cubicBezTo>
                <a:cubicBezTo>
                  <a:pt x="5650218" y="3903512"/>
                  <a:pt x="5645449" y="3898743"/>
                  <a:pt x="5640682" y="3898743"/>
                </a:cubicBezTo>
                <a:cubicBezTo>
                  <a:pt x="5640682" y="3884439"/>
                  <a:pt x="5655582" y="3884439"/>
                  <a:pt x="5660351" y="3869539"/>
                </a:cubicBezTo>
                <a:close/>
                <a:moveTo>
                  <a:pt x="5513135" y="3864770"/>
                </a:moveTo>
                <a:cubicBezTo>
                  <a:pt x="5513135" y="3869539"/>
                  <a:pt x="5513135" y="3874307"/>
                  <a:pt x="5508367" y="3874307"/>
                </a:cubicBezTo>
                <a:cubicBezTo>
                  <a:pt x="5508367" y="3874307"/>
                  <a:pt x="5503599" y="3869539"/>
                  <a:pt x="5503599" y="3874307"/>
                </a:cubicBezTo>
                <a:cubicBezTo>
                  <a:pt x="5508367" y="3874307"/>
                  <a:pt x="5508367" y="3883843"/>
                  <a:pt x="5508367" y="3888612"/>
                </a:cubicBezTo>
                <a:cubicBezTo>
                  <a:pt x="5508367" y="3888612"/>
                  <a:pt x="5508367" y="3888612"/>
                  <a:pt x="5523267" y="3888612"/>
                </a:cubicBezTo>
                <a:cubicBezTo>
                  <a:pt x="5523267" y="3883843"/>
                  <a:pt x="5518499" y="3879075"/>
                  <a:pt x="5518499" y="3874307"/>
                </a:cubicBezTo>
                <a:cubicBezTo>
                  <a:pt x="5528631" y="3879075"/>
                  <a:pt x="5533399" y="3874307"/>
                  <a:pt x="5533399" y="3864770"/>
                </a:cubicBezTo>
                <a:close/>
                <a:moveTo>
                  <a:pt x="4851634" y="3824837"/>
                </a:moveTo>
                <a:cubicBezTo>
                  <a:pt x="4849771" y="3824241"/>
                  <a:pt x="4848579" y="3824241"/>
                  <a:pt x="4846195" y="3826625"/>
                </a:cubicBezTo>
                <a:cubicBezTo>
                  <a:pt x="4846195" y="3826625"/>
                  <a:pt x="4846195" y="3826625"/>
                  <a:pt x="4846195" y="3836161"/>
                </a:cubicBezTo>
                <a:cubicBezTo>
                  <a:pt x="4851559" y="3845698"/>
                  <a:pt x="4851559" y="3836161"/>
                  <a:pt x="4861095" y="3836161"/>
                </a:cubicBezTo>
                <a:cubicBezTo>
                  <a:pt x="4861095" y="3836161"/>
                  <a:pt x="4861095" y="3836161"/>
                  <a:pt x="4861095" y="3826625"/>
                </a:cubicBezTo>
                <a:cubicBezTo>
                  <a:pt x="4856029" y="3826625"/>
                  <a:pt x="4853496" y="3825433"/>
                  <a:pt x="4851634" y="3824837"/>
                </a:cubicBezTo>
                <a:close/>
                <a:moveTo>
                  <a:pt x="5948225" y="3817089"/>
                </a:moveTo>
                <a:cubicBezTo>
                  <a:pt x="5938689" y="3836161"/>
                  <a:pt x="5933921" y="3841526"/>
                  <a:pt x="5938689" y="3865367"/>
                </a:cubicBezTo>
                <a:cubicBezTo>
                  <a:pt x="5914253" y="3865367"/>
                  <a:pt x="5909485" y="3884439"/>
                  <a:pt x="5889815" y="3889207"/>
                </a:cubicBezTo>
                <a:cubicBezTo>
                  <a:pt x="5885048" y="3884439"/>
                  <a:pt x="5885048" y="3870134"/>
                  <a:pt x="5870148" y="3870134"/>
                </a:cubicBezTo>
                <a:cubicBezTo>
                  <a:pt x="5874915" y="3879671"/>
                  <a:pt x="5855248" y="3889803"/>
                  <a:pt x="5855248" y="3908876"/>
                </a:cubicBezTo>
                <a:cubicBezTo>
                  <a:pt x="5849883" y="3904107"/>
                  <a:pt x="5845115" y="3904107"/>
                  <a:pt x="5840347" y="3904107"/>
                </a:cubicBezTo>
                <a:cubicBezTo>
                  <a:pt x="5834983" y="3885035"/>
                  <a:pt x="5849883" y="3908876"/>
                  <a:pt x="5849883" y="3889803"/>
                </a:cubicBezTo>
                <a:cubicBezTo>
                  <a:pt x="5840347" y="3879671"/>
                  <a:pt x="5815910" y="3899340"/>
                  <a:pt x="5811143" y="3908876"/>
                </a:cubicBezTo>
                <a:cubicBezTo>
                  <a:pt x="5801607" y="3898743"/>
                  <a:pt x="5806374" y="3893976"/>
                  <a:pt x="5806374" y="3874903"/>
                </a:cubicBezTo>
                <a:cubicBezTo>
                  <a:pt x="5806374" y="3874903"/>
                  <a:pt x="5806374" y="3879671"/>
                  <a:pt x="5806374" y="3884439"/>
                </a:cubicBezTo>
                <a:cubicBezTo>
                  <a:pt x="5874915" y="3879671"/>
                  <a:pt x="5889220" y="3831394"/>
                  <a:pt x="5948225" y="3817089"/>
                </a:cubicBezTo>
                <a:close/>
                <a:moveTo>
                  <a:pt x="5823491" y="3794217"/>
                </a:moveTo>
                <a:cubicBezTo>
                  <a:pt x="5826304" y="3794143"/>
                  <a:pt x="5829023" y="3795037"/>
                  <a:pt x="5831407" y="3797421"/>
                </a:cubicBezTo>
                <a:cubicBezTo>
                  <a:pt x="5806969" y="3802189"/>
                  <a:pt x="5816507" y="3821858"/>
                  <a:pt x="5811738" y="3831394"/>
                </a:cubicBezTo>
                <a:cubicBezTo>
                  <a:pt x="5811738" y="3826625"/>
                  <a:pt x="5806374" y="3826625"/>
                  <a:pt x="5802202" y="3821261"/>
                </a:cubicBezTo>
                <a:cubicBezTo>
                  <a:pt x="5797433" y="3816494"/>
                  <a:pt x="5806969" y="3811725"/>
                  <a:pt x="5802202" y="3806957"/>
                </a:cubicBezTo>
                <a:cubicBezTo>
                  <a:pt x="5805777" y="3803381"/>
                  <a:pt x="5815053" y="3794441"/>
                  <a:pt x="5823491" y="3794217"/>
                </a:cubicBezTo>
                <a:close/>
                <a:moveTo>
                  <a:pt x="4539247" y="3783116"/>
                </a:moveTo>
                <a:cubicBezTo>
                  <a:pt x="4519579" y="3787885"/>
                  <a:pt x="4495142" y="3787885"/>
                  <a:pt x="4490374" y="3806957"/>
                </a:cubicBezTo>
                <a:cubicBezTo>
                  <a:pt x="4514811" y="3806957"/>
                  <a:pt x="4534479" y="3802189"/>
                  <a:pt x="4539247" y="3783116"/>
                </a:cubicBezTo>
                <a:close/>
                <a:moveTo>
                  <a:pt x="4968378" y="3777752"/>
                </a:moveTo>
                <a:cubicBezTo>
                  <a:pt x="4983278" y="3772984"/>
                  <a:pt x="4978509" y="3787288"/>
                  <a:pt x="4988046" y="3787288"/>
                </a:cubicBezTo>
                <a:cubicBezTo>
                  <a:pt x="4982682" y="3797421"/>
                  <a:pt x="4973146" y="3802189"/>
                  <a:pt x="4973146" y="3816494"/>
                </a:cubicBezTo>
                <a:cubicBezTo>
                  <a:pt x="4953477" y="3806957"/>
                  <a:pt x="4982682" y="3797421"/>
                  <a:pt x="4968378" y="3777752"/>
                </a:cubicBezTo>
                <a:close/>
                <a:moveTo>
                  <a:pt x="4033231" y="3772984"/>
                </a:moveTo>
                <a:cubicBezTo>
                  <a:pt x="4026526" y="3772388"/>
                  <a:pt x="4018032" y="3773580"/>
                  <a:pt x="4003430" y="3773580"/>
                </a:cubicBezTo>
                <a:cubicBezTo>
                  <a:pt x="3998662" y="3788480"/>
                  <a:pt x="4003430" y="3798017"/>
                  <a:pt x="4008198" y="3807553"/>
                </a:cubicBezTo>
                <a:cubicBezTo>
                  <a:pt x="3998065" y="3807553"/>
                  <a:pt x="3998065" y="3817089"/>
                  <a:pt x="3993297" y="3817089"/>
                </a:cubicBezTo>
                <a:cubicBezTo>
                  <a:pt x="3993297" y="3807553"/>
                  <a:pt x="3987933" y="3802785"/>
                  <a:pt x="3978397" y="3802785"/>
                </a:cubicBezTo>
                <a:cubicBezTo>
                  <a:pt x="3973629" y="3817089"/>
                  <a:pt x="3978397" y="3821858"/>
                  <a:pt x="3983165" y="3826625"/>
                </a:cubicBezTo>
                <a:cubicBezTo>
                  <a:pt x="3973629" y="3836161"/>
                  <a:pt x="3959324" y="3836161"/>
                  <a:pt x="3944424" y="3845698"/>
                </a:cubicBezTo>
                <a:cubicBezTo>
                  <a:pt x="3953960" y="3865367"/>
                  <a:pt x="3939656" y="3870134"/>
                  <a:pt x="3924756" y="3874903"/>
                </a:cubicBezTo>
                <a:cubicBezTo>
                  <a:pt x="3924756" y="3889803"/>
                  <a:pt x="3929523" y="3889803"/>
                  <a:pt x="3929523" y="3904107"/>
                </a:cubicBezTo>
                <a:cubicBezTo>
                  <a:pt x="3914623" y="3904107"/>
                  <a:pt x="3919987" y="3918412"/>
                  <a:pt x="3905087" y="3918412"/>
                </a:cubicBezTo>
                <a:cubicBezTo>
                  <a:pt x="3905087" y="3913643"/>
                  <a:pt x="3900320" y="3913643"/>
                  <a:pt x="3900320" y="3918412"/>
                </a:cubicBezTo>
                <a:cubicBezTo>
                  <a:pt x="3909856" y="3923180"/>
                  <a:pt x="3914623" y="3927948"/>
                  <a:pt x="3934292" y="3927948"/>
                </a:cubicBezTo>
                <a:cubicBezTo>
                  <a:pt x="3973629" y="3884439"/>
                  <a:pt x="4036806" y="3870134"/>
                  <a:pt x="4066607" y="3816494"/>
                </a:cubicBezTo>
                <a:cubicBezTo>
                  <a:pt x="4047534" y="3816494"/>
                  <a:pt x="4047534" y="3840930"/>
                  <a:pt x="4032634" y="3845698"/>
                </a:cubicBezTo>
                <a:cubicBezTo>
                  <a:pt x="4037999" y="3831394"/>
                  <a:pt x="4023099" y="3836161"/>
                  <a:pt x="4023099" y="3826625"/>
                </a:cubicBezTo>
                <a:cubicBezTo>
                  <a:pt x="4032634" y="3812321"/>
                  <a:pt x="4047534" y="3802189"/>
                  <a:pt x="4052303" y="3783116"/>
                </a:cubicBezTo>
                <a:cubicBezTo>
                  <a:pt x="4044853" y="3775964"/>
                  <a:pt x="4039936" y="3773580"/>
                  <a:pt x="4033231" y="3772984"/>
                </a:cubicBezTo>
                <a:close/>
                <a:moveTo>
                  <a:pt x="5082672" y="3766018"/>
                </a:moveTo>
                <a:lnTo>
                  <a:pt x="5082244" y="3766786"/>
                </a:lnTo>
                <a:lnTo>
                  <a:pt x="5082291" y="3766130"/>
                </a:lnTo>
                <a:close/>
                <a:moveTo>
                  <a:pt x="5060760" y="3763448"/>
                </a:moveTo>
                <a:cubicBezTo>
                  <a:pt x="5065528" y="3775667"/>
                  <a:pt x="5074021" y="3774474"/>
                  <a:pt x="5081322" y="3768440"/>
                </a:cubicBezTo>
                <a:lnTo>
                  <a:pt x="5082244" y="3766786"/>
                </a:lnTo>
                <a:lnTo>
                  <a:pt x="5080428" y="3792057"/>
                </a:lnTo>
                <a:cubicBezTo>
                  <a:pt x="5070892" y="3792057"/>
                  <a:pt x="5055991" y="3787288"/>
                  <a:pt x="5055991" y="3801593"/>
                </a:cubicBezTo>
                <a:cubicBezTo>
                  <a:pt x="5041091" y="3801593"/>
                  <a:pt x="5055991" y="3777752"/>
                  <a:pt x="5041091" y="3787288"/>
                </a:cubicBezTo>
                <a:cubicBezTo>
                  <a:pt x="5045860" y="3777752"/>
                  <a:pt x="5045860" y="3763448"/>
                  <a:pt x="5060760" y="3763448"/>
                </a:cubicBezTo>
                <a:close/>
                <a:moveTo>
                  <a:pt x="5485121" y="3749143"/>
                </a:moveTo>
                <a:cubicBezTo>
                  <a:pt x="5475585" y="3749143"/>
                  <a:pt x="5460685" y="3749143"/>
                  <a:pt x="5460685" y="3763448"/>
                </a:cubicBezTo>
                <a:cubicBezTo>
                  <a:pt x="5474990" y="3763448"/>
                  <a:pt x="5485121" y="3758679"/>
                  <a:pt x="5485121" y="3749143"/>
                </a:cubicBezTo>
                <a:close/>
                <a:moveTo>
                  <a:pt x="4349118" y="3749143"/>
                </a:moveTo>
                <a:cubicBezTo>
                  <a:pt x="4334218" y="3749143"/>
                  <a:pt x="4324681" y="3758679"/>
                  <a:pt x="4334218" y="3768216"/>
                </a:cubicBezTo>
                <a:cubicBezTo>
                  <a:pt x="4344351" y="3768216"/>
                  <a:pt x="4349118" y="3763448"/>
                  <a:pt x="4349118" y="3749143"/>
                </a:cubicBezTo>
                <a:close/>
                <a:moveTo>
                  <a:pt x="5114401" y="3743779"/>
                </a:moveTo>
                <a:cubicBezTo>
                  <a:pt x="5114401" y="3748548"/>
                  <a:pt x="5109633" y="3753316"/>
                  <a:pt x="5109633" y="3758084"/>
                </a:cubicBezTo>
                <a:lnTo>
                  <a:pt x="5082672" y="3766018"/>
                </a:lnTo>
                <a:lnTo>
                  <a:pt x="5094733" y="3744376"/>
                </a:lnTo>
                <a:cubicBezTo>
                  <a:pt x="5109633" y="3749143"/>
                  <a:pt x="5104865" y="3749143"/>
                  <a:pt x="5114401" y="3743779"/>
                </a:cubicBezTo>
                <a:close/>
                <a:moveTo>
                  <a:pt x="4338987" y="3734839"/>
                </a:moveTo>
                <a:cubicBezTo>
                  <a:pt x="4329450" y="3734839"/>
                  <a:pt x="4314550" y="3734839"/>
                  <a:pt x="4314550" y="3749143"/>
                </a:cubicBezTo>
                <a:cubicBezTo>
                  <a:pt x="4329450" y="3749143"/>
                  <a:pt x="4334218" y="3744376"/>
                  <a:pt x="4338987" y="3734839"/>
                </a:cubicBezTo>
                <a:close/>
                <a:moveTo>
                  <a:pt x="829429" y="3725899"/>
                </a:moveTo>
                <a:cubicBezTo>
                  <a:pt x="839785" y="3725303"/>
                  <a:pt x="850811" y="3727687"/>
                  <a:pt x="858262" y="3730071"/>
                </a:cubicBezTo>
                <a:cubicBezTo>
                  <a:pt x="853493" y="3744376"/>
                  <a:pt x="829056" y="3744376"/>
                  <a:pt x="804620" y="3739607"/>
                </a:cubicBezTo>
                <a:cubicBezTo>
                  <a:pt x="809388" y="3730071"/>
                  <a:pt x="819073" y="3726495"/>
                  <a:pt x="829429" y="3725899"/>
                </a:cubicBezTo>
                <a:close/>
                <a:moveTo>
                  <a:pt x="4368787" y="3715767"/>
                </a:moveTo>
                <a:cubicBezTo>
                  <a:pt x="4368787" y="3720535"/>
                  <a:pt x="4358654" y="3720535"/>
                  <a:pt x="4353887" y="3720535"/>
                </a:cubicBezTo>
                <a:cubicBezTo>
                  <a:pt x="4353887" y="3730071"/>
                  <a:pt x="4353887" y="3739607"/>
                  <a:pt x="4363423" y="3739607"/>
                </a:cubicBezTo>
                <a:cubicBezTo>
                  <a:pt x="4363423" y="3725303"/>
                  <a:pt x="4383091" y="3720535"/>
                  <a:pt x="4368787" y="3715767"/>
                </a:cubicBezTo>
                <a:close/>
                <a:moveTo>
                  <a:pt x="5816507" y="3705634"/>
                </a:moveTo>
                <a:cubicBezTo>
                  <a:pt x="5806374" y="3710403"/>
                  <a:pt x="5781937" y="3705634"/>
                  <a:pt x="5787302" y="3724707"/>
                </a:cubicBezTo>
                <a:cubicBezTo>
                  <a:pt x="5796838" y="3734243"/>
                  <a:pt x="5796838" y="3719939"/>
                  <a:pt x="5811738" y="3724707"/>
                </a:cubicBezTo>
                <a:cubicBezTo>
                  <a:pt x="5811738" y="3715170"/>
                  <a:pt x="5816507" y="3710403"/>
                  <a:pt x="5816507" y="3705634"/>
                </a:cubicBezTo>
                <a:close/>
                <a:moveTo>
                  <a:pt x="4734143" y="3705634"/>
                </a:moveTo>
                <a:cubicBezTo>
                  <a:pt x="4719243" y="3705634"/>
                  <a:pt x="4709707" y="3705634"/>
                  <a:pt x="4709707" y="3715170"/>
                </a:cubicBezTo>
                <a:cubicBezTo>
                  <a:pt x="4719243" y="3715170"/>
                  <a:pt x="4729376" y="3719939"/>
                  <a:pt x="4734143" y="3705634"/>
                </a:cubicBezTo>
                <a:close/>
                <a:moveTo>
                  <a:pt x="5343270" y="3701462"/>
                </a:moveTo>
                <a:cubicBezTo>
                  <a:pt x="5338503" y="3716362"/>
                  <a:pt x="5338503" y="3725898"/>
                  <a:pt x="5343270" y="3740203"/>
                </a:cubicBezTo>
                <a:cubicBezTo>
                  <a:pt x="5328966" y="3740203"/>
                  <a:pt x="5314066" y="3744971"/>
                  <a:pt x="5309297" y="3754508"/>
                </a:cubicBezTo>
                <a:cubicBezTo>
                  <a:pt x="5303934" y="3768812"/>
                  <a:pt x="5323602" y="3759276"/>
                  <a:pt x="5318834" y="3773580"/>
                </a:cubicBezTo>
                <a:cubicBezTo>
                  <a:pt x="5299166" y="3778349"/>
                  <a:pt x="5294397" y="3792652"/>
                  <a:pt x="5269960" y="3792652"/>
                </a:cubicBezTo>
                <a:cubicBezTo>
                  <a:pt x="5265193" y="3802189"/>
                  <a:pt x="5284862" y="3811725"/>
                  <a:pt x="5269960" y="3811725"/>
                </a:cubicBezTo>
                <a:cubicBezTo>
                  <a:pt x="5260425" y="3802189"/>
                  <a:pt x="5235989" y="3806957"/>
                  <a:pt x="5231220" y="3816494"/>
                </a:cubicBezTo>
                <a:cubicBezTo>
                  <a:pt x="5226453" y="3840930"/>
                  <a:pt x="5246120" y="3840930"/>
                  <a:pt x="5246120" y="3860003"/>
                </a:cubicBezTo>
                <a:cubicBezTo>
                  <a:pt x="5246120" y="3884439"/>
                  <a:pt x="5221684" y="3884439"/>
                  <a:pt x="5216916" y="3904704"/>
                </a:cubicBezTo>
                <a:cubicBezTo>
                  <a:pt x="5270557" y="3899935"/>
                  <a:pt x="5284862" y="3851658"/>
                  <a:pt x="5304530" y="3812917"/>
                </a:cubicBezTo>
                <a:cubicBezTo>
                  <a:pt x="5314662" y="3817685"/>
                  <a:pt x="5314662" y="3827222"/>
                  <a:pt x="5324199" y="3827222"/>
                </a:cubicBezTo>
                <a:cubicBezTo>
                  <a:pt x="5373071" y="3812321"/>
                  <a:pt x="5377839" y="3759276"/>
                  <a:pt x="5426713" y="3740203"/>
                </a:cubicBezTo>
                <a:cubicBezTo>
                  <a:pt x="5431480" y="3725303"/>
                  <a:pt x="5421944" y="3715767"/>
                  <a:pt x="5421944" y="3701462"/>
                </a:cubicBezTo>
                <a:cubicBezTo>
                  <a:pt x="5392739" y="3706231"/>
                  <a:pt x="5402277" y="3710998"/>
                  <a:pt x="5377839" y="3701462"/>
                </a:cubicBezTo>
                <a:cubicBezTo>
                  <a:pt x="5377839" y="3716362"/>
                  <a:pt x="5377839" y="3735435"/>
                  <a:pt x="5358171" y="3735435"/>
                </a:cubicBezTo>
                <a:cubicBezTo>
                  <a:pt x="5367707" y="3725303"/>
                  <a:pt x="5358171" y="3715767"/>
                  <a:pt x="5358171" y="3701462"/>
                </a:cubicBezTo>
                <a:cubicBezTo>
                  <a:pt x="5358171" y="3701462"/>
                  <a:pt x="5358171" y="3701462"/>
                  <a:pt x="5343270" y="3701462"/>
                </a:cubicBezTo>
                <a:close/>
                <a:moveTo>
                  <a:pt x="5665119" y="3696098"/>
                </a:moveTo>
                <a:cubicBezTo>
                  <a:pt x="5635913" y="3696098"/>
                  <a:pt x="5621609" y="3730071"/>
                  <a:pt x="5631145" y="3749143"/>
                </a:cubicBezTo>
                <a:cubicBezTo>
                  <a:pt x="5650815" y="3744376"/>
                  <a:pt x="5650815" y="3715170"/>
                  <a:pt x="5665119" y="3696098"/>
                </a:cubicBezTo>
                <a:close/>
                <a:moveTo>
                  <a:pt x="5187711" y="3696098"/>
                </a:moveTo>
                <a:cubicBezTo>
                  <a:pt x="5187711" y="3696098"/>
                  <a:pt x="5187711" y="3696098"/>
                  <a:pt x="5187711" y="3715170"/>
                </a:cubicBezTo>
                <a:cubicBezTo>
                  <a:pt x="5197247" y="3715170"/>
                  <a:pt x="5202015" y="3715170"/>
                  <a:pt x="5207380" y="3710403"/>
                </a:cubicBezTo>
                <a:cubicBezTo>
                  <a:pt x="5207380" y="3700867"/>
                  <a:pt x="5197247" y="3696098"/>
                  <a:pt x="5187711" y="3696098"/>
                </a:cubicBezTo>
                <a:close/>
                <a:moveTo>
                  <a:pt x="4573220" y="3681794"/>
                </a:moveTo>
                <a:cubicBezTo>
                  <a:pt x="4554147" y="3686562"/>
                  <a:pt x="4548783" y="3696098"/>
                  <a:pt x="4539247" y="3705634"/>
                </a:cubicBezTo>
                <a:cubicBezTo>
                  <a:pt x="4553552" y="3710403"/>
                  <a:pt x="4548783" y="3739607"/>
                  <a:pt x="4544016" y="3749143"/>
                </a:cubicBezTo>
                <a:cubicBezTo>
                  <a:pt x="4558319" y="3758679"/>
                  <a:pt x="4568452" y="3739607"/>
                  <a:pt x="4573220" y="3749740"/>
                </a:cubicBezTo>
                <a:cubicBezTo>
                  <a:pt x="4573220" y="3764044"/>
                  <a:pt x="4548783" y="3759276"/>
                  <a:pt x="4548783" y="3773580"/>
                </a:cubicBezTo>
                <a:cubicBezTo>
                  <a:pt x="4553552" y="3778349"/>
                  <a:pt x="4563088" y="3783116"/>
                  <a:pt x="4577989" y="3783116"/>
                </a:cubicBezTo>
                <a:cubicBezTo>
                  <a:pt x="4597657" y="3764044"/>
                  <a:pt x="4641762" y="3768812"/>
                  <a:pt x="4646530" y="3730071"/>
                </a:cubicBezTo>
                <a:cubicBezTo>
                  <a:pt x="4631629" y="3715767"/>
                  <a:pt x="4611961" y="3730071"/>
                  <a:pt x="4602425" y="3739607"/>
                </a:cubicBezTo>
                <a:cubicBezTo>
                  <a:pt x="4597657" y="3719939"/>
                  <a:pt x="4573220" y="3715170"/>
                  <a:pt x="4563683" y="3700867"/>
                </a:cubicBezTo>
                <a:cubicBezTo>
                  <a:pt x="4568452" y="3700867"/>
                  <a:pt x="4573220" y="3696098"/>
                  <a:pt x="4573220" y="3681794"/>
                </a:cubicBezTo>
                <a:close/>
                <a:moveTo>
                  <a:pt x="5319430" y="3667489"/>
                </a:moveTo>
                <a:cubicBezTo>
                  <a:pt x="5324199" y="3662721"/>
                  <a:pt x="5324199" y="3672258"/>
                  <a:pt x="5328966" y="3672258"/>
                </a:cubicBezTo>
                <a:cubicBezTo>
                  <a:pt x="5333734" y="3686562"/>
                  <a:pt x="5314066" y="3681794"/>
                  <a:pt x="5314066" y="3691330"/>
                </a:cubicBezTo>
                <a:cubicBezTo>
                  <a:pt x="5299762" y="3686562"/>
                  <a:pt x="5314066" y="3672258"/>
                  <a:pt x="5319430" y="3667489"/>
                </a:cubicBezTo>
                <a:close/>
                <a:moveTo>
                  <a:pt x="5499053" y="3667266"/>
                </a:moveTo>
                <a:cubicBezTo>
                  <a:pt x="5489890" y="3669725"/>
                  <a:pt x="5477672" y="3677026"/>
                  <a:pt x="5465454" y="3677026"/>
                </a:cubicBezTo>
                <a:cubicBezTo>
                  <a:pt x="5460685" y="3686562"/>
                  <a:pt x="5474990" y="3686562"/>
                  <a:pt x="5470221" y="3696098"/>
                </a:cubicBezTo>
                <a:cubicBezTo>
                  <a:pt x="5494659" y="3691330"/>
                  <a:pt x="5499426" y="3686562"/>
                  <a:pt x="5514326" y="3686562"/>
                </a:cubicBezTo>
                <a:cubicBezTo>
                  <a:pt x="5514326" y="3667192"/>
                  <a:pt x="5508217" y="3664808"/>
                  <a:pt x="5499053" y="3667266"/>
                </a:cubicBezTo>
                <a:close/>
                <a:moveTo>
                  <a:pt x="5167447" y="3666297"/>
                </a:moveTo>
                <a:cubicBezTo>
                  <a:pt x="5118573" y="3690734"/>
                  <a:pt x="5070296" y="3724111"/>
                  <a:pt x="5026191" y="3758084"/>
                </a:cubicBezTo>
                <a:cubicBezTo>
                  <a:pt x="5031555" y="3777157"/>
                  <a:pt x="5026191" y="3801593"/>
                  <a:pt x="5041091" y="3811130"/>
                </a:cubicBezTo>
                <a:cubicBezTo>
                  <a:pt x="5022019" y="3811130"/>
                  <a:pt x="5031555" y="3820666"/>
                  <a:pt x="5031555" y="3830202"/>
                </a:cubicBezTo>
                <a:cubicBezTo>
                  <a:pt x="5016654" y="3839738"/>
                  <a:pt x="4997582" y="3834970"/>
                  <a:pt x="4982682" y="3844506"/>
                </a:cubicBezTo>
                <a:cubicBezTo>
                  <a:pt x="4977914" y="3854042"/>
                  <a:pt x="5002350" y="3858811"/>
                  <a:pt x="4987450" y="3863579"/>
                </a:cubicBezTo>
                <a:cubicBezTo>
                  <a:pt x="4987450" y="3863579"/>
                  <a:pt x="4987450" y="3863579"/>
                  <a:pt x="4967782" y="3863579"/>
                </a:cubicBezTo>
                <a:cubicBezTo>
                  <a:pt x="4973146" y="3849274"/>
                  <a:pt x="4963014" y="3844506"/>
                  <a:pt x="4958245" y="3839738"/>
                </a:cubicBezTo>
                <a:cubicBezTo>
                  <a:pt x="4997582" y="3830202"/>
                  <a:pt x="5031555" y="3791460"/>
                  <a:pt x="5002350" y="3752720"/>
                </a:cubicBezTo>
                <a:cubicBezTo>
                  <a:pt x="5012483" y="3752720"/>
                  <a:pt x="5012483" y="3762256"/>
                  <a:pt x="5022019" y="3757488"/>
                </a:cubicBezTo>
                <a:cubicBezTo>
                  <a:pt x="5017251" y="3737820"/>
                  <a:pt x="5022019" y="3742587"/>
                  <a:pt x="5022019" y="3723515"/>
                </a:cubicBezTo>
                <a:cubicBezTo>
                  <a:pt x="5012483" y="3723515"/>
                  <a:pt x="5002350" y="3723515"/>
                  <a:pt x="4997582" y="3718747"/>
                </a:cubicBezTo>
                <a:cubicBezTo>
                  <a:pt x="4977914" y="3728879"/>
                  <a:pt x="4982682" y="3762256"/>
                  <a:pt x="4953477" y="3752720"/>
                </a:cubicBezTo>
                <a:cubicBezTo>
                  <a:pt x="4948709" y="3772388"/>
                  <a:pt x="4943941" y="3791460"/>
                  <a:pt x="4924272" y="3796229"/>
                </a:cubicBezTo>
                <a:cubicBezTo>
                  <a:pt x="4924272" y="3796229"/>
                  <a:pt x="4924272" y="3796229"/>
                  <a:pt x="4924272" y="3781924"/>
                </a:cubicBezTo>
                <a:cubicBezTo>
                  <a:pt x="4909968" y="3777157"/>
                  <a:pt x="4904605" y="3786693"/>
                  <a:pt x="4895068" y="3791460"/>
                </a:cubicBezTo>
                <a:cubicBezTo>
                  <a:pt x="4890300" y="3806361"/>
                  <a:pt x="4895068" y="3815897"/>
                  <a:pt x="4899836" y="3825433"/>
                </a:cubicBezTo>
                <a:cubicBezTo>
                  <a:pt x="4861095" y="3834970"/>
                  <a:pt x="4865863" y="3878479"/>
                  <a:pt x="4841426" y="3897551"/>
                </a:cubicBezTo>
                <a:cubicBezTo>
                  <a:pt x="4816989" y="3873115"/>
                  <a:pt x="4807453" y="3916624"/>
                  <a:pt x="4792553" y="3921392"/>
                </a:cubicBezTo>
                <a:cubicBezTo>
                  <a:pt x="4778249" y="3916624"/>
                  <a:pt x="4778249" y="3911855"/>
                  <a:pt x="4763349" y="3916624"/>
                </a:cubicBezTo>
                <a:cubicBezTo>
                  <a:pt x="4768116" y="3931524"/>
                  <a:pt x="4758580" y="3941061"/>
                  <a:pt x="4758580" y="3955364"/>
                </a:cubicBezTo>
                <a:cubicBezTo>
                  <a:pt x="4773482" y="3950597"/>
                  <a:pt x="4773482" y="3955364"/>
                  <a:pt x="4778249" y="3969669"/>
                </a:cubicBezTo>
                <a:cubicBezTo>
                  <a:pt x="4768713" y="3969669"/>
                  <a:pt x="4749045" y="3979205"/>
                  <a:pt x="4744276" y="3974437"/>
                </a:cubicBezTo>
                <a:cubicBezTo>
                  <a:pt x="4749045" y="3959536"/>
                  <a:pt x="4753812" y="3954769"/>
                  <a:pt x="4753812" y="3940464"/>
                </a:cubicBezTo>
                <a:cubicBezTo>
                  <a:pt x="4724608" y="3935696"/>
                  <a:pt x="4758580" y="3901723"/>
                  <a:pt x="4753812" y="3887419"/>
                </a:cubicBezTo>
                <a:cubicBezTo>
                  <a:pt x="4758580" y="3887419"/>
                  <a:pt x="4758580" y="3896955"/>
                  <a:pt x="4763349" y="3896955"/>
                </a:cubicBezTo>
                <a:cubicBezTo>
                  <a:pt x="4768116" y="3882651"/>
                  <a:pt x="4787785" y="3862982"/>
                  <a:pt x="4783017" y="3853446"/>
                </a:cubicBezTo>
                <a:cubicBezTo>
                  <a:pt x="4768713" y="3853446"/>
                  <a:pt x="4763945" y="3867751"/>
                  <a:pt x="4749045" y="3858214"/>
                </a:cubicBezTo>
                <a:cubicBezTo>
                  <a:pt x="4753812" y="3877287"/>
                  <a:pt x="4743680" y="3862982"/>
                  <a:pt x="4734143" y="3867751"/>
                </a:cubicBezTo>
                <a:cubicBezTo>
                  <a:pt x="4729376" y="3862982"/>
                  <a:pt x="4748448" y="3858214"/>
                  <a:pt x="4738912" y="3853446"/>
                </a:cubicBezTo>
                <a:cubicBezTo>
                  <a:pt x="4734143" y="3862982"/>
                  <a:pt x="4724012" y="3862982"/>
                  <a:pt x="4714476" y="3867751"/>
                </a:cubicBezTo>
                <a:cubicBezTo>
                  <a:pt x="4724608" y="3906491"/>
                  <a:pt x="4680502" y="3911260"/>
                  <a:pt x="4656066" y="3911260"/>
                </a:cubicBezTo>
                <a:cubicBezTo>
                  <a:pt x="4656066" y="3926160"/>
                  <a:pt x="4666199" y="3935696"/>
                  <a:pt x="4675735" y="3940464"/>
                </a:cubicBezTo>
                <a:cubicBezTo>
                  <a:pt x="4651299" y="3954769"/>
                  <a:pt x="4646530" y="3988742"/>
                  <a:pt x="4622093" y="3998278"/>
                </a:cubicBezTo>
                <a:cubicBezTo>
                  <a:pt x="4622093" y="4017946"/>
                  <a:pt x="4626861" y="4022715"/>
                  <a:pt x="4617325" y="4032251"/>
                </a:cubicBezTo>
                <a:cubicBezTo>
                  <a:pt x="4617325" y="4007814"/>
                  <a:pt x="4612557" y="4003046"/>
                  <a:pt x="4592889" y="3993509"/>
                </a:cubicBezTo>
                <a:cubicBezTo>
                  <a:pt x="4611961" y="3969073"/>
                  <a:pt x="4680502" y="3925564"/>
                  <a:pt x="4626861" y="3901723"/>
                </a:cubicBezTo>
                <a:cubicBezTo>
                  <a:pt x="4607193" y="3911260"/>
                  <a:pt x="4622093" y="3935696"/>
                  <a:pt x="4607193" y="3940464"/>
                </a:cubicBezTo>
                <a:cubicBezTo>
                  <a:pt x="4612557" y="3926160"/>
                  <a:pt x="4592889" y="3935696"/>
                  <a:pt x="4597657" y="3921392"/>
                </a:cubicBezTo>
                <a:cubicBezTo>
                  <a:pt x="4554147" y="3935696"/>
                  <a:pt x="4514811" y="3959536"/>
                  <a:pt x="4480837" y="3993509"/>
                </a:cubicBezTo>
                <a:cubicBezTo>
                  <a:pt x="4486201" y="3993509"/>
                  <a:pt x="4495738" y="3988742"/>
                  <a:pt x="4495738" y="3993509"/>
                </a:cubicBezTo>
                <a:cubicBezTo>
                  <a:pt x="4490970" y="4008410"/>
                  <a:pt x="4471301" y="4032251"/>
                  <a:pt x="4466534" y="4027482"/>
                </a:cubicBezTo>
                <a:cubicBezTo>
                  <a:pt x="4461765" y="4022715"/>
                  <a:pt x="4480837" y="4017946"/>
                  <a:pt x="4471301" y="4013178"/>
                </a:cubicBezTo>
                <a:cubicBezTo>
                  <a:pt x="4446865" y="4022715"/>
                  <a:pt x="4442097" y="4047151"/>
                  <a:pt x="4417660" y="4056687"/>
                </a:cubicBezTo>
                <a:cubicBezTo>
                  <a:pt x="4427792" y="4081124"/>
                  <a:pt x="4403355" y="4085892"/>
                  <a:pt x="4412892" y="4104964"/>
                </a:cubicBezTo>
                <a:cubicBezTo>
                  <a:pt x="4412892" y="4100197"/>
                  <a:pt x="4417660" y="4095428"/>
                  <a:pt x="4422428" y="4095428"/>
                </a:cubicBezTo>
                <a:cubicBezTo>
                  <a:pt x="4427196" y="4110328"/>
                  <a:pt x="4417064" y="4134169"/>
                  <a:pt x="4431964" y="4134169"/>
                </a:cubicBezTo>
                <a:cubicBezTo>
                  <a:pt x="4446269" y="4124037"/>
                  <a:pt x="4446269" y="4119269"/>
                  <a:pt x="4436733" y="4100197"/>
                </a:cubicBezTo>
                <a:cubicBezTo>
                  <a:pt x="4456401" y="4100197"/>
                  <a:pt x="4461170" y="4085296"/>
                  <a:pt x="4465937" y="4070991"/>
                </a:cubicBezTo>
                <a:cubicBezTo>
                  <a:pt x="4451634" y="4061455"/>
                  <a:pt x="4436733" y="4075760"/>
                  <a:pt x="4431964" y="4066224"/>
                </a:cubicBezTo>
                <a:cubicBezTo>
                  <a:pt x="4442097" y="4070991"/>
                  <a:pt x="4437329" y="4056687"/>
                  <a:pt x="4446865" y="4056687"/>
                </a:cubicBezTo>
                <a:cubicBezTo>
                  <a:pt x="4451634" y="4056687"/>
                  <a:pt x="4456997" y="4061455"/>
                  <a:pt x="4466534" y="4061455"/>
                </a:cubicBezTo>
                <a:cubicBezTo>
                  <a:pt x="4471301" y="4041787"/>
                  <a:pt x="4471301" y="4017946"/>
                  <a:pt x="4495738" y="4017946"/>
                </a:cubicBezTo>
                <a:cubicBezTo>
                  <a:pt x="4495738" y="4032846"/>
                  <a:pt x="4495738" y="4042383"/>
                  <a:pt x="4500507" y="4051919"/>
                </a:cubicBezTo>
                <a:cubicBezTo>
                  <a:pt x="4524943" y="4051919"/>
                  <a:pt x="4529711" y="4032251"/>
                  <a:pt x="4544611" y="4022715"/>
                </a:cubicBezTo>
                <a:cubicBezTo>
                  <a:pt x="4549379" y="4041787"/>
                  <a:pt x="4569048" y="4070991"/>
                  <a:pt x="4544611" y="4080528"/>
                </a:cubicBezTo>
                <a:cubicBezTo>
                  <a:pt x="4573817" y="4080528"/>
                  <a:pt x="4568452" y="4051323"/>
                  <a:pt x="4583353" y="4046555"/>
                </a:cubicBezTo>
                <a:cubicBezTo>
                  <a:pt x="4588120" y="4056091"/>
                  <a:pt x="4592889" y="4060860"/>
                  <a:pt x="4607789" y="4060860"/>
                </a:cubicBezTo>
                <a:cubicBezTo>
                  <a:pt x="4622093" y="4050727"/>
                  <a:pt x="4622093" y="4031655"/>
                  <a:pt x="4636994" y="4026887"/>
                </a:cubicBezTo>
                <a:cubicBezTo>
                  <a:pt x="4641762" y="4026887"/>
                  <a:pt x="4632226" y="4036423"/>
                  <a:pt x="4632226" y="4041191"/>
                </a:cubicBezTo>
                <a:cubicBezTo>
                  <a:pt x="4661430" y="4050727"/>
                  <a:pt x="4710303" y="3997682"/>
                  <a:pt x="4719840" y="3983378"/>
                </a:cubicBezTo>
                <a:cubicBezTo>
                  <a:pt x="4719840" y="3988145"/>
                  <a:pt x="4724608" y="3992914"/>
                  <a:pt x="4719840" y="4002450"/>
                </a:cubicBezTo>
                <a:cubicBezTo>
                  <a:pt x="4729972" y="4011986"/>
                  <a:pt x="4729972" y="3983378"/>
                  <a:pt x="4734740" y="3997682"/>
                </a:cubicBezTo>
                <a:cubicBezTo>
                  <a:pt x="4724608" y="4017351"/>
                  <a:pt x="4710303" y="4045959"/>
                  <a:pt x="4685867" y="4036423"/>
                </a:cubicBezTo>
                <a:cubicBezTo>
                  <a:pt x="4681099" y="4036423"/>
                  <a:pt x="4690635" y="4055496"/>
                  <a:pt x="4681099" y="4060263"/>
                </a:cubicBezTo>
                <a:cubicBezTo>
                  <a:pt x="4670966" y="4055496"/>
                  <a:pt x="4675735" y="4045959"/>
                  <a:pt x="4666199" y="4050727"/>
                </a:cubicBezTo>
                <a:cubicBezTo>
                  <a:pt x="4656662" y="4060263"/>
                  <a:pt x="4651299" y="4075164"/>
                  <a:pt x="4641762" y="4089468"/>
                </a:cubicBezTo>
                <a:cubicBezTo>
                  <a:pt x="4641762" y="4089468"/>
                  <a:pt x="4641762" y="4089468"/>
                  <a:pt x="4592889" y="4089468"/>
                </a:cubicBezTo>
                <a:cubicBezTo>
                  <a:pt x="4577989" y="4156818"/>
                  <a:pt x="4499910" y="4161585"/>
                  <a:pt x="4465937" y="4209863"/>
                </a:cubicBezTo>
                <a:cubicBezTo>
                  <a:pt x="4456401" y="4205095"/>
                  <a:pt x="4471301" y="4195558"/>
                  <a:pt x="4456401" y="4195558"/>
                </a:cubicBezTo>
                <a:cubicBezTo>
                  <a:pt x="4427196" y="4248604"/>
                  <a:pt x="4334218" y="4234300"/>
                  <a:pt x="4324681" y="4306418"/>
                </a:cubicBezTo>
                <a:cubicBezTo>
                  <a:pt x="4339582" y="4335622"/>
                  <a:pt x="4368787" y="4326086"/>
                  <a:pt x="4397992" y="4335622"/>
                </a:cubicBezTo>
                <a:cubicBezTo>
                  <a:pt x="4427196" y="4326086"/>
                  <a:pt x="4431964" y="4292709"/>
                  <a:pt x="4446865" y="4263504"/>
                </a:cubicBezTo>
                <a:cubicBezTo>
                  <a:pt x="4465937" y="4268272"/>
                  <a:pt x="4461170" y="4273040"/>
                  <a:pt x="4480837" y="4268272"/>
                </a:cubicBezTo>
                <a:cubicBezTo>
                  <a:pt x="4504678" y="4239067"/>
                  <a:pt x="4470706" y="4200327"/>
                  <a:pt x="4519579" y="4186022"/>
                </a:cubicBezTo>
                <a:cubicBezTo>
                  <a:pt x="4519579" y="4195558"/>
                  <a:pt x="4519579" y="4205095"/>
                  <a:pt x="4529116" y="4209863"/>
                </a:cubicBezTo>
                <a:cubicBezTo>
                  <a:pt x="4553552" y="4176486"/>
                  <a:pt x="4563088" y="4137745"/>
                  <a:pt x="4611961" y="4142513"/>
                </a:cubicBezTo>
                <a:cubicBezTo>
                  <a:pt x="4617325" y="4147877"/>
                  <a:pt x="4611961" y="4166949"/>
                  <a:pt x="4602425" y="4171718"/>
                </a:cubicBezTo>
                <a:cubicBezTo>
                  <a:pt x="4592293" y="4162182"/>
                  <a:pt x="4597657" y="4171718"/>
                  <a:pt x="4582756" y="4171718"/>
                </a:cubicBezTo>
                <a:cubicBezTo>
                  <a:pt x="4573220" y="4186022"/>
                  <a:pt x="4563088" y="4205691"/>
                  <a:pt x="4558319" y="4224763"/>
                </a:cubicBezTo>
                <a:cubicBezTo>
                  <a:pt x="4577989" y="4229531"/>
                  <a:pt x="4582756" y="4224763"/>
                  <a:pt x="4602425" y="4224763"/>
                </a:cubicBezTo>
                <a:cubicBezTo>
                  <a:pt x="4597657" y="4200327"/>
                  <a:pt x="4626861" y="4205095"/>
                  <a:pt x="4631629" y="4190790"/>
                </a:cubicBezTo>
                <a:cubicBezTo>
                  <a:pt x="4636994" y="4166354"/>
                  <a:pt x="4631629" y="4152049"/>
                  <a:pt x="4622093" y="4142513"/>
                </a:cubicBezTo>
                <a:cubicBezTo>
                  <a:pt x="4641762" y="4152646"/>
                  <a:pt x="4631629" y="4123440"/>
                  <a:pt x="4646530" y="4123440"/>
                </a:cubicBezTo>
                <a:cubicBezTo>
                  <a:pt x="4636994" y="4147281"/>
                  <a:pt x="4666199" y="4128209"/>
                  <a:pt x="4670966" y="4147281"/>
                </a:cubicBezTo>
                <a:cubicBezTo>
                  <a:pt x="4670966" y="4137745"/>
                  <a:pt x="4670966" y="4132977"/>
                  <a:pt x="4680502" y="4128209"/>
                </a:cubicBezTo>
                <a:cubicBezTo>
                  <a:pt x="4685270" y="4132977"/>
                  <a:pt x="4685270" y="4137745"/>
                  <a:pt x="4685270" y="4142513"/>
                </a:cubicBezTo>
                <a:cubicBezTo>
                  <a:pt x="4704342" y="4147281"/>
                  <a:pt x="4699575" y="4123440"/>
                  <a:pt x="4719243" y="4128209"/>
                </a:cubicBezTo>
                <a:cubicBezTo>
                  <a:pt x="4719243" y="4128209"/>
                  <a:pt x="4719243" y="4128209"/>
                  <a:pt x="4719243" y="4147281"/>
                </a:cubicBezTo>
                <a:cubicBezTo>
                  <a:pt x="4748448" y="4137745"/>
                  <a:pt x="4772885" y="4108540"/>
                  <a:pt x="4792553" y="4108540"/>
                </a:cubicBezTo>
                <a:cubicBezTo>
                  <a:pt x="4792553" y="4118076"/>
                  <a:pt x="4778249" y="4108540"/>
                  <a:pt x="4783017" y="4122845"/>
                </a:cubicBezTo>
                <a:cubicBezTo>
                  <a:pt x="4778249" y="4137149"/>
                  <a:pt x="4787785" y="4132381"/>
                  <a:pt x="4787785" y="4146685"/>
                </a:cubicBezTo>
                <a:cubicBezTo>
                  <a:pt x="4806858" y="4151454"/>
                  <a:pt x="4806858" y="4132381"/>
                  <a:pt x="4821758" y="4127613"/>
                </a:cubicBezTo>
                <a:cubicBezTo>
                  <a:pt x="4821758" y="4141918"/>
                  <a:pt x="4821758" y="4146685"/>
                  <a:pt x="4826526" y="4151454"/>
                </a:cubicBezTo>
                <a:cubicBezTo>
                  <a:pt x="4870035" y="4141918"/>
                  <a:pt x="4899240" y="4074567"/>
                  <a:pt x="4943345" y="4093640"/>
                </a:cubicBezTo>
                <a:cubicBezTo>
                  <a:pt x="4928445" y="4103176"/>
                  <a:pt x="4948113" y="4103176"/>
                  <a:pt x="4948113" y="4117481"/>
                </a:cubicBezTo>
                <a:cubicBezTo>
                  <a:pt x="4933213" y="4117481"/>
                  <a:pt x="4937981" y="4127017"/>
                  <a:pt x="4928445" y="4131785"/>
                </a:cubicBezTo>
                <a:cubicBezTo>
                  <a:pt x="4914141" y="4136553"/>
                  <a:pt x="4908776" y="4127017"/>
                  <a:pt x="4899240" y="4127017"/>
                </a:cubicBezTo>
                <a:cubicBezTo>
                  <a:pt x="4893876" y="4146685"/>
                  <a:pt x="4904008" y="4156221"/>
                  <a:pt x="4908776" y="4165758"/>
                </a:cubicBezTo>
                <a:cubicBezTo>
                  <a:pt x="4928445" y="4170526"/>
                  <a:pt x="4923080" y="4151454"/>
                  <a:pt x="4937981" y="4156221"/>
                </a:cubicBezTo>
                <a:cubicBezTo>
                  <a:pt x="4933213" y="4160990"/>
                  <a:pt x="4933213" y="4165758"/>
                  <a:pt x="4933213" y="4180062"/>
                </a:cubicBezTo>
                <a:cubicBezTo>
                  <a:pt x="4893876" y="4175294"/>
                  <a:pt x="4908776" y="4209267"/>
                  <a:pt x="4913544" y="4233108"/>
                </a:cubicBezTo>
                <a:cubicBezTo>
                  <a:pt x="4971953" y="4218803"/>
                  <a:pt x="4923080" y="4127017"/>
                  <a:pt x="4976722" y="4131785"/>
                </a:cubicBezTo>
                <a:cubicBezTo>
                  <a:pt x="4981490" y="4117481"/>
                  <a:pt x="4986258" y="4093044"/>
                  <a:pt x="5005927" y="4078739"/>
                </a:cubicBezTo>
                <a:cubicBezTo>
                  <a:pt x="4976722" y="4073972"/>
                  <a:pt x="4976722" y="4093044"/>
                  <a:pt x="4961822" y="4097812"/>
                </a:cubicBezTo>
                <a:cubicBezTo>
                  <a:pt x="4966589" y="4083508"/>
                  <a:pt x="4957053" y="4059071"/>
                  <a:pt x="4966589" y="4054303"/>
                </a:cubicBezTo>
                <a:cubicBezTo>
                  <a:pt x="4971358" y="4063839"/>
                  <a:pt x="4985662" y="4063839"/>
                  <a:pt x="5000562" y="4068607"/>
                </a:cubicBezTo>
                <a:cubicBezTo>
                  <a:pt x="5000562" y="4053707"/>
                  <a:pt x="5015463" y="4044171"/>
                  <a:pt x="5020231" y="4029866"/>
                </a:cubicBezTo>
                <a:cubicBezTo>
                  <a:pt x="5010099" y="4029866"/>
                  <a:pt x="5000562" y="4029866"/>
                  <a:pt x="5000562" y="4020330"/>
                </a:cubicBezTo>
                <a:cubicBezTo>
                  <a:pt x="5005331" y="4014966"/>
                  <a:pt x="4990430" y="3991125"/>
                  <a:pt x="5010099" y="3991125"/>
                </a:cubicBezTo>
                <a:cubicBezTo>
                  <a:pt x="5020231" y="4010795"/>
                  <a:pt x="5015463" y="4015562"/>
                  <a:pt x="5024999" y="4029866"/>
                </a:cubicBezTo>
                <a:cubicBezTo>
                  <a:pt x="5034833" y="4029866"/>
                  <a:pt x="5045860" y="4024949"/>
                  <a:pt x="5055024" y="4018244"/>
                </a:cubicBezTo>
                <a:lnTo>
                  <a:pt x="5072606" y="3997394"/>
                </a:lnTo>
                <a:lnTo>
                  <a:pt x="5073276" y="3997682"/>
                </a:lnTo>
                <a:cubicBezTo>
                  <a:pt x="5073872" y="3997085"/>
                  <a:pt x="5073872" y="3995893"/>
                  <a:pt x="5073872" y="3995893"/>
                </a:cubicBezTo>
                <a:lnTo>
                  <a:pt x="5072606" y="3997394"/>
                </a:lnTo>
                <a:lnTo>
                  <a:pt x="5069105" y="3995893"/>
                </a:lnTo>
                <a:cubicBezTo>
                  <a:pt x="5054800" y="3991125"/>
                  <a:pt x="5054800" y="3991125"/>
                  <a:pt x="5035131" y="3991125"/>
                </a:cubicBezTo>
                <a:cubicBezTo>
                  <a:pt x="5035131" y="3976225"/>
                  <a:pt x="5025595" y="3971458"/>
                  <a:pt x="5035131" y="3957153"/>
                </a:cubicBezTo>
                <a:cubicBezTo>
                  <a:pt x="5025595" y="3957153"/>
                  <a:pt x="5015463" y="3947616"/>
                  <a:pt x="5005927" y="3942849"/>
                </a:cubicBezTo>
                <a:cubicBezTo>
                  <a:pt x="5025595" y="3923180"/>
                  <a:pt x="5054800" y="3913643"/>
                  <a:pt x="5088772" y="3908876"/>
                </a:cubicBezTo>
                <a:cubicBezTo>
                  <a:pt x="5094136" y="3913643"/>
                  <a:pt x="5088772" y="3927948"/>
                  <a:pt x="5103673" y="3927948"/>
                </a:cubicBezTo>
                <a:cubicBezTo>
                  <a:pt x="5103673" y="3923180"/>
                  <a:pt x="5117978" y="3918412"/>
                  <a:pt x="5113209" y="3932716"/>
                </a:cubicBezTo>
                <a:cubicBezTo>
                  <a:pt x="5137646" y="3927948"/>
                  <a:pt x="5137646" y="3898743"/>
                  <a:pt x="5157314" y="3884439"/>
                </a:cubicBezTo>
                <a:cubicBezTo>
                  <a:pt x="5123342" y="3884439"/>
                  <a:pt x="5128110" y="3840930"/>
                  <a:pt x="5103673" y="3836161"/>
                </a:cubicBezTo>
                <a:cubicBezTo>
                  <a:pt x="5050032" y="3855831"/>
                  <a:pt x="5015463" y="3899340"/>
                  <a:pt x="4952286" y="3913643"/>
                </a:cubicBezTo>
                <a:cubicBezTo>
                  <a:pt x="4942749" y="3947020"/>
                  <a:pt x="4918313" y="3961921"/>
                  <a:pt x="4893876" y="3985762"/>
                </a:cubicBezTo>
                <a:cubicBezTo>
                  <a:pt x="4879571" y="3966093"/>
                  <a:pt x="4874804" y="3961325"/>
                  <a:pt x="4855135" y="3956556"/>
                </a:cubicBezTo>
                <a:cubicBezTo>
                  <a:pt x="4865267" y="3947020"/>
                  <a:pt x="4859903" y="3937485"/>
                  <a:pt x="4850367" y="3932716"/>
                </a:cubicBezTo>
                <a:cubicBezTo>
                  <a:pt x="4859903" y="3913643"/>
                  <a:pt x="4893876" y="3908876"/>
                  <a:pt x="4884340" y="3879671"/>
                </a:cubicBezTo>
                <a:cubicBezTo>
                  <a:pt x="4903412" y="3879671"/>
                  <a:pt x="4903412" y="3865367"/>
                  <a:pt x="4923080" y="3865367"/>
                </a:cubicBezTo>
                <a:cubicBezTo>
                  <a:pt x="4913544" y="3870134"/>
                  <a:pt x="4923080" y="3884439"/>
                  <a:pt x="4937981" y="3884439"/>
                </a:cubicBezTo>
                <a:cubicBezTo>
                  <a:pt x="4948113" y="3869539"/>
                  <a:pt x="4928445" y="3850466"/>
                  <a:pt x="4952881" y="3845698"/>
                </a:cubicBezTo>
                <a:cubicBezTo>
                  <a:pt x="4952881" y="3865367"/>
                  <a:pt x="4957649" y="3865367"/>
                  <a:pt x="4948113" y="3879671"/>
                </a:cubicBezTo>
                <a:cubicBezTo>
                  <a:pt x="4991623" y="3874903"/>
                  <a:pt x="5011290" y="3840930"/>
                  <a:pt x="5060164" y="3840930"/>
                </a:cubicBezTo>
                <a:cubicBezTo>
                  <a:pt x="5070296" y="3831394"/>
                  <a:pt x="5070296" y="3811725"/>
                  <a:pt x="5075064" y="3802189"/>
                </a:cubicBezTo>
                <a:cubicBezTo>
                  <a:pt x="5134070" y="3831394"/>
                  <a:pt x="5138838" y="3758679"/>
                  <a:pt x="5181752" y="3743184"/>
                </a:cubicBezTo>
                <a:cubicBezTo>
                  <a:pt x="5176983" y="3738415"/>
                  <a:pt x="5181752" y="3738415"/>
                  <a:pt x="5181752" y="3733648"/>
                </a:cubicBezTo>
                <a:cubicBezTo>
                  <a:pt x="5167447" y="3719343"/>
                  <a:pt x="5132878" y="3757488"/>
                  <a:pt x="5123342" y="3738415"/>
                </a:cubicBezTo>
                <a:cubicBezTo>
                  <a:pt x="5143010" y="3724111"/>
                  <a:pt x="5147778" y="3690138"/>
                  <a:pt x="5172215" y="3685370"/>
                </a:cubicBezTo>
                <a:cubicBezTo>
                  <a:pt x="5176983" y="3675834"/>
                  <a:pt x="5167447" y="3675834"/>
                  <a:pt x="5167447" y="3666297"/>
                </a:cubicBezTo>
                <a:close/>
                <a:moveTo>
                  <a:pt x="5178174" y="3652589"/>
                </a:moveTo>
                <a:cubicBezTo>
                  <a:pt x="5172811" y="3657357"/>
                  <a:pt x="5172811" y="3676430"/>
                  <a:pt x="5187711" y="3676430"/>
                </a:cubicBezTo>
                <a:cubicBezTo>
                  <a:pt x="5187711" y="3666894"/>
                  <a:pt x="5192479" y="3662125"/>
                  <a:pt x="5192479" y="3657357"/>
                </a:cubicBezTo>
                <a:cubicBezTo>
                  <a:pt x="5187711" y="3657357"/>
                  <a:pt x="5187711" y="3652589"/>
                  <a:pt x="5178174" y="3652589"/>
                </a:cubicBezTo>
                <a:close/>
                <a:moveTo>
                  <a:pt x="5094733" y="3648417"/>
                </a:moveTo>
                <a:cubicBezTo>
                  <a:pt x="5075661" y="3643054"/>
                  <a:pt x="5060760" y="3667489"/>
                  <a:pt x="5060760" y="3672258"/>
                </a:cubicBezTo>
                <a:cubicBezTo>
                  <a:pt x="5060760" y="3669576"/>
                  <a:pt x="5063144" y="3668235"/>
                  <a:pt x="5064932" y="3668906"/>
                </a:cubicBezTo>
                <a:lnTo>
                  <a:pt x="5065416" y="3675977"/>
                </a:lnTo>
                <a:lnTo>
                  <a:pt x="5062949" y="3676849"/>
                </a:lnTo>
                <a:lnTo>
                  <a:pt x="5059568" y="3675834"/>
                </a:lnTo>
                <a:cubicBezTo>
                  <a:pt x="5058375" y="3676430"/>
                  <a:pt x="5058375" y="3677622"/>
                  <a:pt x="5060760" y="3677622"/>
                </a:cubicBezTo>
                <a:lnTo>
                  <a:pt x="5062949" y="3676849"/>
                </a:lnTo>
                <a:lnTo>
                  <a:pt x="5065528" y="3677622"/>
                </a:lnTo>
                <a:lnTo>
                  <a:pt x="5065416" y="3675977"/>
                </a:lnTo>
                <a:lnTo>
                  <a:pt x="5086910" y="3668384"/>
                </a:lnTo>
                <a:cubicBezTo>
                  <a:pt x="5092349" y="3662870"/>
                  <a:pt x="5094733" y="3655569"/>
                  <a:pt x="5094733" y="3648417"/>
                </a:cubicBezTo>
                <a:close/>
                <a:moveTo>
                  <a:pt x="956007" y="3643054"/>
                </a:moveTo>
                <a:cubicBezTo>
                  <a:pt x="941703" y="3647821"/>
                  <a:pt x="926803" y="3647821"/>
                  <a:pt x="926803" y="3666894"/>
                </a:cubicBezTo>
                <a:cubicBezTo>
                  <a:pt x="941108" y="3662125"/>
                  <a:pt x="956007" y="3662125"/>
                  <a:pt x="956007" y="3643054"/>
                </a:cubicBezTo>
                <a:close/>
                <a:moveTo>
                  <a:pt x="5485121" y="3638285"/>
                </a:moveTo>
                <a:cubicBezTo>
                  <a:pt x="5470221" y="3638285"/>
                  <a:pt x="5455321" y="3652589"/>
                  <a:pt x="5465454" y="3667489"/>
                </a:cubicBezTo>
                <a:cubicBezTo>
                  <a:pt x="5485121" y="3667489"/>
                  <a:pt x="5480354" y="3652589"/>
                  <a:pt x="5485121" y="3638285"/>
                </a:cubicBezTo>
                <a:close/>
                <a:moveTo>
                  <a:pt x="4519579" y="3638285"/>
                </a:moveTo>
                <a:cubicBezTo>
                  <a:pt x="4514215" y="3647821"/>
                  <a:pt x="4499910" y="3643054"/>
                  <a:pt x="4504678" y="3657357"/>
                </a:cubicBezTo>
                <a:cubicBezTo>
                  <a:pt x="4504678" y="3657357"/>
                  <a:pt x="4504678" y="3657357"/>
                  <a:pt x="4524347" y="3657357"/>
                </a:cubicBezTo>
                <a:cubicBezTo>
                  <a:pt x="4519579" y="3647821"/>
                  <a:pt x="4524347" y="3638285"/>
                  <a:pt x="4519579" y="3638285"/>
                </a:cubicBezTo>
                <a:close/>
                <a:moveTo>
                  <a:pt x="4313860" y="3637773"/>
                </a:moveTo>
                <a:cubicBezTo>
                  <a:pt x="4282402" y="3625172"/>
                  <a:pt x="4238707" y="3656910"/>
                  <a:pt x="4227531" y="3685966"/>
                </a:cubicBezTo>
                <a:cubicBezTo>
                  <a:pt x="4222763" y="3710403"/>
                  <a:pt x="4251968" y="3724707"/>
                  <a:pt x="4232299" y="3734243"/>
                </a:cubicBezTo>
                <a:cubicBezTo>
                  <a:pt x="4217995" y="3729475"/>
                  <a:pt x="4217995" y="3710403"/>
                  <a:pt x="4203095" y="3710403"/>
                </a:cubicBezTo>
                <a:cubicBezTo>
                  <a:pt x="4188194" y="3730071"/>
                  <a:pt x="4207863" y="3739607"/>
                  <a:pt x="4212631" y="3749143"/>
                </a:cubicBezTo>
                <a:cubicBezTo>
                  <a:pt x="4226935" y="3753912"/>
                  <a:pt x="4226935" y="3739607"/>
                  <a:pt x="4241835" y="3739607"/>
                </a:cubicBezTo>
                <a:cubicBezTo>
                  <a:pt x="4237068" y="3754508"/>
                  <a:pt x="4227531" y="3764044"/>
                  <a:pt x="4237068" y="3773580"/>
                </a:cubicBezTo>
                <a:cubicBezTo>
                  <a:pt x="4275809" y="3749143"/>
                  <a:pt x="4300245" y="3715170"/>
                  <a:pt x="4330046" y="3685966"/>
                </a:cubicBezTo>
                <a:cubicBezTo>
                  <a:pt x="4310377" y="3681197"/>
                  <a:pt x="4339582" y="3676430"/>
                  <a:pt x="4339582" y="3666894"/>
                </a:cubicBezTo>
                <a:cubicBezTo>
                  <a:pt x="4333473" y="3651100"/>
                  <a:pt x="4324346" y="3641973"/>
                  <a:pt x="4313860" y="3637773"/>
                </a:cubicBezTo>
                <a:close/>
                <a:moveTo>
                  <a:pt x="5796838" y="3628749"/>
                </a:moveTo>
                <a:cubicBezTo>
                  <a:pt x="5787302" y="3652589"/>
                  <a:pt x="5816507" y="3652589"/>
                  <a:pt x="5811738" y="3628749"/>
                </a:cubicBezTo>
                <a:cubicBezTo>
                  <a:pt x="5811738" y="3628749"/>
                  <a:pt x="5811738" y="3628749"/>
                  <a:pt x="5796838" y="3628749"/>
                </a:cubicBezTo>
                <a:close/>
                <a:moveTo>
                  <a:pt x="5455917" y="3604312"/>
                </a:moveTo>
                <a:cubicBezTo>
                  <a:pt x="5455917" y="3609081"/>
                  <a:pt x="5445785" y="3609081"/>
                  <a:pt x="5436249" y="3609081"/>
                </a:cubicBezTo>
                <a:cubicBezTo>
                  <a:pt x="5436249" y="3628749"/>
                  <a:pt x="5460685" y="3623981"/>
                  <a:pt x="5451149" y="3643054"/>
                </a:cubicBezTo>
                <a:cubicBezTo>
                  <a:pt x="5470221" y="3637688"/>
                  <a:pt x="5485121" y="3628152"/>
                  <a:pt x="5489890" y="3613848"/>
                </a:cubicBezTo>
                <a:cubicBezTo>
                  <a:pt x="5465454" y="3623981"/>
                  <a:pt x="5470221" y="3604312"/>
                  <a:pt x="5455917" y="3604312"/>
                </a:cubicBezTo>
                <a:close/>
                <a:moveTo>
                  <a:pt x="4503728" y="3593510"/>
                </a:moveTo>
                <a:cubicBezTo>
                  <a:pt x="4490038" y="3594180"/>
                  <a:pt x="4481881" y="3610272"/>
                  <a:pt x="4470706" y="3599545"/>
                </a:cubicBezTo>
                <a:cubicBezTo>
                  <a:pt x="4470706" y="3633517"/>
                  <a:pt x="4441500" y="3609081"/>
                  <a:pt x="4441500" y="3643054"/>
                </a:cubicBezTo>
                <a:cubicBezTo>
                  <a:pt x="4451037" y="3657357"/>
                  <a:pt x="4470706" y="3647821"/>
                  <a:pt x="4456401" y="3638285"/>
                </a:cubicBezTo>
                <a:cubicBezTo>
                  <a:pt x="4485606" y="3647821"/>
                  <a:pt x="4514811" y="3628749"/>
                  <a:pt x="4519579" y="3599545"/>
                </a:cubicBezTo>
                <a:cubicBezTo>
                  <a:pt x="4513469" y="3594777"/>
                  <a:pt x="4508292" y="3593286"/>
                  <a:pt x="4503728" y="3593510"/>
                </a:cubicBezTo>
                <a:close/>
                <a:moveTo>
                  <a:pt x="5216916" y="3585836"/>
                </a:moveTo>
                <a:cubicBezTo>
                  <a:pt x="5177579" y="3575703"/>
                  <a:pt x="5158507" y="3623981"/>
                  <a:pt x="5138838" y="3609676"/>
                </a:cubicBezTo>
                <a:cubicBezTo>
                  <a:pt x="5133473" y="3619212"/>
                  <a:pt x="5119170" y="3619212"/>
                  <a:pt x="5123937" y="3633517"/>
                </a:cubicBezTo>
                <a:cubicBezTo>
                  <a:pt x="5163274" y="3628749"/>
                  <a:pt x="5187711" y="3613848"/>
                  <a:pt x="5216916" y="3585836"/>
                </a:cubicBezTo>
                <a:close/>
                <a:moveTo>
                  <a:pt x="5499426" y="3585239"/>
                </a:moveTo>
                <a:cubicBezTo>
                  <a:pt x="5499426" y="3590008"/>
                  <a:pt x="5499426" y="3590008"/>
                  <a:pt x="5495254" y="3590008"/>
                </a:cubicBezTo>
                <a:cubicBezTo>
                  <a:pt x="5495254" y="3594776"/>
                  <a:pt x="5495254" y="3599545"/>
                  <a:pt x="5500021" y="3599545"/>
                </a:cubicBezTo>
                <a:cubicBezTo>
                  <a:pt x="5500021" y="3594776"/>
                  <a:pt x="5500021" y="3594776"/>
                  <a:pt x="5504790" y="3594776"/>
                </a:cubicBezTo>
                <a:cubicBezTo>
                  <a:pt x="5504790" y="3599545"/>
                  <a:pt x="5504790" y="3604312"/>
                  <a:pt x="5509559" y="3604312"/>
                </a:cubicBezTo>
                <a:cubicBezTo>
                  <a:pt x="5509559" y="3599545"/>
                  <a:pt x="5514326" y="3599545"/>
                  <a:pt x="5519095" y="3599545"/>
                </a:cubicBezTo>
                <a:cubicBezTo>
                  <a:pt x="5519095" y="3594776"/>
                  <a:pt x="5519095" y="3585239"/>
                  <a:pt x="5514326" y="3585239"/>
                </a:cubicBezTo>
                <a:cubicBezTo>
                  <a:pt x="5514326" y="3604312"/>
                  <a:pt x="5514326" y="3580472"/>
                  <a:pt x="5499426" y="3585239"/>
                </a:cubicBezTo>
                <a:close/>
                <a:moveTo>
                  <a:pt x="5656532" y="3579782"/>
                </a:moveTo>
                <a:cubicBezTo>
                  <a:pt x="5629097" y="3574809"/>
                  <a:pt x="5593448" y="3619958"/>
                  <a:pt x="5582272" y="3638285"/>
                </a:cubicBezTo>
                <a:cubicBezTo>
                  <a:pt x="5587041" y="3657357"/>
                  <a:pt x="5587041" y="3667489"/>
                  <a:pt x="5591808" y="3691330"/>
                </a:cubicBezTo>
                <a:cubicBezTo>
                  <a:pt x="5626377" y="3691330"/>
                  <a:pt x="5645449" y="3671661"/>
                  <a:pt x="5665119" y="3662125"/>
                </a:cubicBezTo>
                <a:cubicBezTo>
                  <a:pt x="5665119" y="3652589"/>
                  <a:pt x="5660351" y="3652589"/>
                  <a:pt x="5660351" y="3643054"/>
                </a:cubicBezTo>
                <a:cubicBezTo>
                  <a:pt x="5689555" y="3633517"/>
                  <a:pt x="5713992" y="3618617"/>
                  <a:pt x="5733661" y="3599545"/>
                </a:cubicBezTo>
                <a:cubicBezTo>
                  <a:pt x="5728892" y="3599545"/>
                  <a:pt x="5728892" y="3590008"/>
                  <a:pt x="5728892" y="3585239"/>
                </a:cubicBezTo>
                <a:cubicBezTo>
                  <a:pt x="5709223" y="3585239"/>
                  <a:pt x="5689555" y="3594776"/>
                  <a:pt x="5680019" y="3604312"/>
                </a:cubicBezTo>
                <a:cubicBezTo>
                  <a:pt x="5673910" y="3588667"/>
                  <a:pt x="5665677" y="3581440"/>
                  <a:pt x="5656532" y="3579782"/>
                </a:cubicBezTo>
                <a:close/>
                <a:moveTo>
                  <a:pt x="5421349" y="3570935"/>
                </a:moveTo>
                <a:cubicBezTo>
                  <a:pt x="5421349" y="3580472"/>
                  <a:pt x="5426117" y="3580472"/>
                  <a:pt x="5430885" y="3585836"/>
                </a:cubicBezTo>
                <a:cubicBezTo>
                  <a:pt x="5430885" y="3590604"/>
                  <a:pt x="5429693" y="3592988"/>
                  <a:pt x="5428501" y="3595372"/>
                </a:cubicBezTo>
                <a:lnTo>
                  <a:pt x="5426363" y="3603922"/>
                </a:lnTo>
                <a:lnTo>
                  <a:pt x="5425655" y="3604250"/>
                </a:lnTo>
                <a:lnTo>
                  <a:pt x="5412781" y="3585910"/>
                </a:lnTo>
                <a:cubicBezTo>
                  <a:pt x="5410322" y="3579279"/>
                  <a:pt x="5411515" y="3573319"/>
                  <a:pt x="5421349" y="3570935"/>
                </a:cubicBezTo>
                <a:close/>
                <a:moveTo>
                  <a:pt x="5274785" y="3564798"/>
                </a:moveTo>
                <a:cubicBezTo>
                  <a:pt x="5265230" y="3560468"/>
                  <a:pt x="5246120" y="3573319"/>
                  <a:pt x="5246120" y="3580472"/>
                </a:cubicBezTo>
                <a:cubicBezTo>
                  <a:pt x="5255656" y="3575703"/>
                  <a:pt x="5270557" y="3585239"/>
                  <a:pt x="5280093" y="3575703"/>
                </a:cubicBezTo>
                <a:cubicBezTo>
                  <a:pt x="5280093" y="3569594"/>
                  <a:pt x="5277970" y="3566242"/>
                  <a:pt x="5274785" y="3564798"/>
                </a:cubicBezTo>
                <a:close/>
                <a:moveTo>
                  <a:pt x="4699575" y="3561399"/>
                </a:moveTo>
                <a:cubicBezTo>
                  <a:pt x="4685270" y="3566167"/>
                  <a:pt x="4665602" y="3570935"/>
                  <a:pt x="4660835" y="3585239"/>
                </a:cubicBezTo>
                <a:cubicBezTo>
                  <a:pt x="4675735" y="3580472"/>
                  <a:pt x="4675735" y="3590008"/>
                  <a:pt x="4685270" y="3590008"/>
                </a:cubicBezTo>
                <a:cubicBezTo>
                  <a:pt x="4690039" y="3580472"/>
                  <a:pt x="4704939" y="3580472"/>
                  <a:pt x="4699575" y="3561399"/>
                </a:cubicBezTo>
                <a:close/>
                <a:moveTo>
                  <a:pt x="4867185" y="3559332"/>
                </a:moveTo>
                <a:cubicBezTo>
                  <a:pt x="4863479" y="3558159"/>
                  <a:pt x="4859456" y="3558419"/>
                  <a:pt x="4855731" y="3560803"/>
                </a:cubicBezTo>
                <a:cubicBezTo>
                  <a:pt x="4865863" y="3570935"/>
                  <a:pt x="4865863" y="3585239"/>
                  <a:pt x="4875399" y="3590008"/>
                </a:cubicBezTo>
                <a:cubicBezTo>
                  <a:pt x="4886575" y="3579279"/>
                  <a:pt x="4878305" y="3562852"/>
                  <a:pt x="4867185" y="3559332"/>
                </a:cubicBezTo>
                <a:close/>
                <a:moveTo>
                  <a:pt x="5085197" y="3551267"/>
                </a:moveTo>
                <a:cubicBezTo>
                  <a:pt x="5080428" y="3565572"/>
                  <a:pt x="5065528" y="3551267"/>
                  <a:pt x="5060760" y="3556035"/>
                </a:cubicBezTo>
                <a:cubicBezTo>
                  <a:pt x="5041688" y="3599545"/>
                  <a:pt x="5089965" y="3619212"/>
                  <a:pt x="5104865" y="3590008"/>
                </a:cubicBezTo>
                <a:cubicBezTo>
                  <a:pt x="5089965" y="3580472"/>
                  <a:pt x="5094733" y="3560803"/>
                  <a:pt x="5080428" y="3565572"/>
                </a:cubicBezTo>
                <a:cubicBezTo>
                  <a:pt x="5085197" y="3565572"/>
                  <a:pt x="5094733" y="3551267"/>
                  <a:pt x="5085197" y="3551267"/>
                </a:cubicBezTo>
                <a:close/>
                <a:moveTo>
                  <a:pt x="4846195" y="3551267"/>
                </a:moveTo>
                <a:cubicBezTo>
                  <a:pt x="4831294" y="3556035"/>
                  <a:pt x="4816989" y="3551267"/>
                  <a:pt x="4812222" y="3575108"/>
                </a:cubicBezTo>
                <a:cubicBezTo>
                  <a:pt x="4826526" y="3570339"/>
                  <a:pt x="4846195" y="3570339"/>
                  <a:pt x="4846195" y="3551267"/>
                </a:cubicBezTo>
                <a:close/>
                <a:moveTo>
                  <a:pt x="4544016" y="3546499"/>
                </a:moveTo>
                <a:cubicBezTo>
                  <a:pt x="4548783" y="3551267"/>
                  <a:pt x="4539247" y="3570935"/>
                  <a:pt x="4548783" y="3570339"/>
                </a:cubicBezTo>
                <a:cubicBezTo>
                  <a:pt x="4553552" y="3570339"/>
                  <a:pt x="4563683" y="3541730"/>
                  <a:pt x="4544016" y="3546499"/>
                </a:cubicBezTo>
                <a:close/>
                <a:moveTo>
                  <a:pt x="4461765" y="3531599"/>
                </a:moveTo>
                <a:cubicBezTo>
                  <a:pt x="4461765" y="3536366"/>
                  <a:pt x="4451634" y="3536366"/>
                  <a:pt x="4446865" y="3536366"/>
                </a:cubicBezTo>
                <a:cubicBezTo>
                  <a:pt x="4446865" y="3551267"/>
                  <a:pt x="4431964" y="3551267"/>
                  <a:pt x="4427196" y="3565572"/>
                </a:cubicBezTo>
                <a:cubicBezTo>
                  <a:pt x="4412296" y="3556035"/>
                  <a:pt x="4383091" y="3560803"/>
                  <a:pt x="4383688" y="3579280"/>
                </a:cubicBezTo>
                <a:cubicBezTo>
                  <a:pt x="4397992" y="3584644"/>
                  <a:pt x="4408124" y="3598948"/>
                  <a:pt x="4417660" y="3608484"/>
                </a:cubicBezTo>
                <a:cubicBezTo>
                  <a:pt x="4417660" y="3598948"/>
                  <a:pt x="4427196" y="3598948"/>
                  <a:pt x="4442097" y="3598948"/>
                </a:cubicBezTo>
                <a:cubicBezTo>
                  <a:pt x="4451634" y="3579280"/>
                  <a:pt x="4451634" y="3574511"/>
                  <a:pt x="4442097" y="3555439"/>
                </a:cubicBezTo>
                <a:cubicBezTo>
                  <a:pt x="4446865" y="3550671"/>
                  <a:pt x="4471301" y="3541135"/>
                  <a:pt x="4461765" y="3531599"/>
                </a:cubicBezTo>
                <a:close/>
                <a:moveTo>
                  <a:pt x="5470221" y="3517294"/>
                </a:moveTo>
                <a:cubicBezTo>
                  <a:pt x="5426117" y="3546499"/>
                  <a:pt x="5362939" y="3556035"/>
                  <a:pt x="5333734" y="3599545"/>
                </a:cubicBezTo>
                <a:cubicBezTo>
                  <a:pt x="5328370" y="3594776"/>
                  <a:pt x="5328370" y="3590008"/>
                  <a:pt x="5318834" y="3594776"/>
                </a:cubicBezTo>
                <a:cubicBezTo>
                  <a:pt x="5318834" y="3619212"/>
                  <a:pt x="5294994" y="3623981"/>
                  <a:pt x="5274729" y="3615040"/>
                </a:cubicBezTo>
                <a:cubicBezTo>
                  <a:pt x="5274729" y="3638881"/>
                  <a:pt x="5294397" y="3624576"/>
                  <a:pt x="5294397" y="3629345"/>
                </a:cubicBezTo>
                <a:cubicBezTo>
                  <a:pt x="5314066" y="3657954"/>
                  <a:pt x="5279496" y="3677622"/>
                  <a:pt x="5299166" y="3696694"/>
                </a:cubicBezTo>
                <a:cubicBezTo>
                  <a:pt x="5293802" y="3701462"/>
                  <a:pt x="5269365" y="3710998"/>
                  <a:pt x="5284265" y="3720535"/>
                </a:cubicBezTo>
                <a:cubicBezTo>
                  <a:pt x="5303934" y="3705634"/>
                  <a:pt x="5318238" y="3696098"/>
                  <a:pt x="5342675" y="3686562"/>
                </a:cubicBezTo>
                <a:cubicBezTo>
                  <a:pt x="5342675" y="3691330"/>
                  <a:pt x="5337906" y="3696098"/>
                  <a:pt x="5342675" y="3696098"/>
                </a:cubicBezTo>
                <a:cubicBezTo>
                  <a:pt x="5371879" y="3691330"/>
                  <a:pt x="5386779" y="3666894"/>
                  <a:pt x="5415985" y="3657357"/>
                </a:cubicBezTo>
                <a:cubicBezTo>
                  <a:pt x="5401083" y="3667489"/>
                  <a:pt x="5410619" y="3686562"/>
                  <a:pt x="5425521" y="3691330"/>
                </a:cubicBezTo>
                <a:cubicBezTo>
                  <a:pt x="5430289" y="3681197"/>
                  <a:pt x="5439825" y="3676430"/>
                  <a:pt x="5435057" y="3662125"/>
                </a:cubicBezTo>
                <a:cubicBezTo>
                  <a:pt x="5420752" y="3657357"/>
                  <a:pt x="5415985" y="3637688"/>
                  <a:pt x="5425521" y="3618617"/>
                </a:cubicBezTo>
                <a:cubicBezTo>
                  <a:pt x="5415388" y="3618617"/>
                  <a:pt x="5410619" y="3628152"/>
                  <a:pt x="5410619" y="3618617"/>
                </a:cubicBezTo>
                <a:cubicBezTo>
                  <a:pt x="5415985" y="3613848"/>
                  <a:pt x="5420752" y="3609081"/>
                  <a:pt x="5425521" y="3604312"/>
                </a:cubicBezTo>
                <a:lnTo>
                  <a:pt x="5425655" y="3604250"/>
                </a:lnTo>
                <a:lnTo>
                  <a:pt x="5426117" y="3604908"/>
                </a:lnTo>
                <a:lnTo>
                  <a:pt x="5426363" y="3603922"/>
                </a:lnTo>
                <a:lnTo>
                  <a:pt x="5459121" y="3588741"/>
                </a:lnTo>
                <a:cubicBezTo>
                  <a:pt x="5467092" y="3580323"/>
                  <a:pt x="5472009" y="3568253"/>
                  <a:pt x="5474393" y="3551267"/>
                </a:cubicBezTo>
                <a:cubicBezTo>
                  <a:pt x="5455321" y="3546499"/>
                  <a:pt x="5460089" y="3570339"/>
                  <a:pt x="5440421" y="3565572"/>
                </a:cubicBezTo>
                <a:cubicBezTo>
                  <a:pt x="5435653" y="3565572"/>
                  <a:pt x="5430885" y="3560803"/>
                  <a:pt x="5430885" y="3551267"/>
                </a:cubicBezTo>
                <a:cubicBezTo>
                  <a:pt x="5445785" y="3546499"/>
                  <a:pt x="5440421" y="3556035"/>
                  <a:pt x="5455321" y="3551267"/>
                </a:cubicBezTo>
                <a:cubicBezTo>
                  <a:pt x="5460685" y="3541135"/>
                  <a:pt x="5465454" y="3531599"/>
                  <a:pt x="5470221" y="3517294"/>
                </a:cubicBezTo>
                <a:close/>
                <a:moveTo>
                  <a:pt x="5465454" y="3493453"/>
                </a:moveTo>
                <a:cubicBezTo>
                  <a:pt x="5445785" y="3488685"/>
                  <a:pt x="5441017" y="3512526"/>
                  <a:pt x="5455917" y="3512526"/>
                </a:cubicBezTo>
                <a:cubicBezTo>
                  <a:pt x="5460685" y="3507757"/>
                  <a:pt x="5460685" y="3502990"/>
                  <a:pt x="5465454" y="3493453"/>
                </a:cubicBezTo>
                <a:close/>
                <a:moveTo>
                  <a:pt x="5616245" y="3488685"/>
                </a:moveTo>
                <a:cubicBezTo>
                  <a:pt x="5616245" y="3502990"/>
                  <a:pt x="5601941" y="3498221"/>
                  <a:pt x="5601345" y="3512526"/>
                </a:cubicBezTo>
                <a:cubicBezTo>
                  <a:pt x="5582272" y="3507757"/>
                  <a:pt x="5601345" y="3493453"/>
                  <a:pt x="5616245" y="3488685"/>
                </a:cubicBezTo>
                <a:close/>
                <a:moveTo>
                  <a:pt x="4461170" y="3488685"/>
                </a:moveTo>
                <a:cubicBezTo>
                  <a:pt x="4451037" y="3488685"/>
                  <a:pt x="4446269" y="3493453"/>
                  <a:pt x="4442097" y="3493453"/>
                </a:cubicBezTo>
                <a:cubicBezTo>
                  <a:pt x="4442097" y="3502990"/>
                  <a:pt x="4446865" y="3507757"/>
                  <a:pt x="4451634" y="3512526"/>
                </a:cubicBezTo>
                <a:cubicBezTo>
                  <a:pt x="4451634" y="3502990"/>
                  <a:pt x="4465937" y="3502990"/>
                  <a:pt x="4461170" y="3488685"/>
                </a:cubicBezTo>
                <a:close/>
                <a:moveTo>
                  <a:pt x="4631629" y="3483917"/>
                </a:moveTo>
                <a:cubicBezTo>
                  <a:pt x="4631629" y="3488685"/>
                  <a:pt x="4626861" y="3493453"/>
                  <a:pt x="4626861" y="3498221"/>
                </a:cubicBezTo>
                <a:lnTo>
                  <a:pt x="4646530" y="3498221"/>
                </a:lnTo>
                <a:cubicBezTo>
                  <a:pt x="4646530" y="3488685"/>
                  <a:pt x="4646530" y="3479149"/>
                  <a:pt x="4631629" y="3483917"/>
                </a:cubicBezTo>
                <a:close/>
                <a:moveTo>
                  <a:pt x="5913657" y="3479149"/>
                </a:moveTo>
                <a:cubicBezTo>
                  <a:pt x="5918424" y="3488685"/>
                  <a:pt x="5904120" y="3502990"/>
                  <a:pt x="5913657" y="3507757"/>
                </a:cubicBezTo>
                <a:cubicBezTo>
                  <a:pt x="5913657" y="3517294"/>
                  <a:pt x="5899353" y="3512526"/>
                  <a:pt x="5904120" y="3522063"/>
                </a:cubicBezTo>
                <a:cubicBezTo>
                  <a:pt x="5893989" y="3517294"/>
                  <a:pt x="5889220" y="3512526"/>
                  <a:pt x="5884451" y="3502990"/>
                </a:cubicBezTo>
                <a:cubicBezTo>
                  <a:pt x="5889220" y="3488685"/>
                  <a:pt x="5898755" y="3479149"/>
                  <a:pt x="5913657" y="3479149"/>
                </a:cubicBezTo>
                <a:close/>
                <a:moveTo>
                  <a:pt x="4987450" y="3479149"/>
                </a:moveTo>
                <a:cubicBezTo>
                  <a:pt x="4967782" y="3479149"/>
                  <a:pt x="4958245" y="3498221"/>
                  <a:pt x="4929041" y="3488685"/>
                </a:cubicBezTo>
                <a:cubicBezTo>
                  <a:pt x="4929041" y="3500606"/>
                  <a:pt x="4929041" y="3507758"/>
                  <a:pt x="4930829" y="3513792"/>
                </a:cubicBezTo>
                <a:lnTo>
                  <a:pt x="4942741" y="3531305"/>
                </a:lnTo>
                <a:lnTo>
                  <a:pt x="4941165" y="3532303"/>
                </a:lnTo>
                <a:lnTo>
                  <a:pt x="4931424" y="3532790"/>
                </a:lnTo>
                <a:cubicBezTo>
                  <a:pt x="4929040" y="3533386"/>
                  <a:pt x="4929040" y="3534578"/>
                  <a:pt x="4933808" y="3536963"/>
                </a:cubicBezTo>
                <a:lnTo>
                  <a:pt x="4941165" y="3532303"/>
                </a:lnTo>
                <a:lnTo>
                  <a:pt x="4943345" y="3532194"/>
                </a:lnTo>
                <a:lnTo>
                  <a:pt x="4942741" y="3531305"/>
                </a:lnTo>
                <a:lnTo>
                  <a:pt x="4987450" y="3502990"/>
                </a:lnTo>
                <a:cubicBezTo>
                  <a:pt x="4987450" y="3502990"/>
                  <a:pt x="4987450" y="3502990"/>
                  <a:pt x="4987450" y="3479149"/>
                </a:cubicBezTo>
                <a:close/>
                <a:moveTo>
                  <a:pt x="5201941" y="3466633"/>
                </a:moveTo>
                <a:cubicBezTo>
                  <a:pt x="5197694" y="3467229"/>
                  <a:pt x="5192777" y="3468421"/>
                  <a:pt x="5182943" y="3468421"/>
                </a:cubicBezTo>
                <a:cubicBezTo>
                  <a:pt x="5182943" y="3492857"/>
                  <a:pt x="5163274" y="3497626"/>
                  <a:pt x="5153738" y="3507162"/>
                </a:cubicBezTo>
                <a:cubicBezTo>
                  <a:pt x="5153738" y="3522063"/>
                  <a:pt x="5163274" y="3522063"/>
                  <a:pt x="5163274" y="3536366"/>
                </a:cubicBezTo>
                <a:cubicBezTo>
                  <a:pt x="5148374" y="3531599"/>
                  <a:pt x="5138838" y="3545903"/>
                  <a:pt x="5138838" y="3536366"/>
                </a:cubicBezTo>
                <a:cubicBezTo>
                  <a:pt x="5148374" y="3536366"/>
                  <a:pt x="5138838" y="3522063"/>
                  <a:pt x="5138838" y="3517294"/>
                </a:cubicBezTo>
                <a:cubicBezTo>
                  <a:pt x="5114401" y="3522658"/>
                  <a:pt x="5080428" y="3546499"/>
                  <a:pt x="5104865" y="3569744"/>
                </a:cubicBezTo>
                <a:cubicBezTo>
                  <a:pt x="5114401" y="3569744"/>
                  <a:pt x="5119765" y="3555439"/>
                  <a:pt x="5129301" y="3564975"/>
                </a:cubicBezTo>
                <a:cubicBezTo>
                  <a:pt x="5129301" y="3574511"/>
                  <a:pt x="5124533" y="3579280"/>
                  <a:pt x="5119765" y="3584048"/>
                </a:cubicBezTo>
                <a:cubicBezTo>
                  <a:pt x="5148971" y="3598948"/>
                  <a:pt x="5148971" y="3569744"/>
                  <a:pt x="5163871" y="3560207"/>
                </a:cubicBezTo>
                <a:cubicBezTo>
                  <a:pt x="5163871" y="3545307"/>
                  <a:pt x="5158507" y="3535771"/>
                  <a:pt x="5173407" y="3531002"/>
                </a:cubicBezTo>
                <a:cubicBezTo>
                  <a:pt x="5173407" y="3535771"/>
                  <a:pt x="5173407" y="3540538"/>
                  <a:pt x="5178174" y="3545307"/>
                </a:cubicBezTo>
                <a:cubicBezTo>
                  <a:pt x="5183539" y="3535771"/>
                  <a:pt x="5193075" y="3535771"/>
                  <a:pt x="5193075" y="3521466"/>
                </a:cubicBezTo>
                <a:cubicBezTo>
                  <a:pt x="5182943" y="3521466"/>
                  <a:pt x="5178174" y="3516698"/>
                  <a:pt x="5178174" y="3502393"/>
                </a:cubicBezTo>
                <a:cubicBezTo>
                  <a:pt x="5192479" y="3502393"/>
                  <a:pt x="5197844" y="3507162"/>
                  <a:pt x="5207380" y="3507162"/>
                </a:cubicBezTo>
                <a:cubicBezTo>
                  <a:pt x="5207380" y="3492262"/>
                  <a:pt x="5216916" y="3492262"/>
                  <a:pt x="5216916" y="3468421"/>
                </a:cubicBezTo>
                <a:cubicBezTo>
                  <a:pt x="5209763" y="3466037"/>
                  <a:pt x="5206187" y="3466037"/>
                  <a:pt x="5201941" y="3466633"/>
                </a:cubicBezTo>
                <a:close/>
                <a:moveTo>
                  <a:pt x="4724608" y="3459481"/>
                </a:moveTo>
                <a:cubicBezTo>
                  <a:pt x="4700172" y="3459481"/>
                  <a:pt x="4665602" y="3454712"/>
                  <a:pt x="4660835" y="3488685"/>
                </a:cubicBezTo>
                <a:cubicBezTo>
                  <a:pt x="4670966" y="3493453"/>
                  <a:pt x="4680502" y="3493453"/>
                  <a:pt x="4680502" y="3502990"/>
                </a:cubicBezTo>
                <a:cubicBezTo>
                  <a:pt x="4660835" y="3512526"/>
                  <a:pt x="4656066" y="3532194"/>
                  <a:pt x="4656066" y="3541730"/>
                </a:cubicBezTo>
                <a:cubicBezTo>
                  <a:pt x="4680502" y="3541730"/>
                  <a:pt x="4695403" y="3512526"/>
                  <a:pt x="4704939" y="3512526"/>
                </a:cubicBezTo>
                <a:cubicBezTo>
                  <a:pt x="4695403" y="3493453"/>
                  <a:pt x="4715072" y="3473785"/>
                  <a:pt x="4724608" y="3459481"/>
                </a:cubicBezTo>
                <a:close/>
                <a:moveTo>
                  <a:pt x="5080428" y="3440408"/>
                </a:moveTo>
                <a:cubicBezTo>
                  <a:pt x="5051224" y="3440408"/>
                  <a:pt x="5051224" y="3464248"/>
                  <a:pt x="5036919" y="3479149"/>
                </a:cubicBezTo>
                <a:cubicBezTo>
                  <a:pt x="5051224" y="3488685"/>
                  <a:pt x="5055991" y="3464845"/>
                  <a:pt x="5075661" y="3469612"/>
                </a:cubicBezTo>
                <a:cubicBezTo>
                  <a:pt x="5080428" y="3454712"/>
                  <a:pt x="5075661" y="3459481"/>
                  <a:pt x="5080428" y="3440408"/>
                </a:cubicBezTo>
                <a:close/>
                <a:moveTo>
                  <a:pt x="4899836" y="3411800"/>
                </a:moveTo>
                <a:cubicBezTo>
                  <a:pt x="4885532" y="3407031"/>
                  <a:pt x="4880763" y="3421336"/>
                  <a:pt x="4861095" y="3421336"/>
                </a:cubicBezTo>
                <a:cubicBezTo>
                  <a:pt x="4861095" y="3440408"/>
                  <a:pt x="4850963" y="3449944"/>
                  <a:pt x="4875995" y="3455309"/>
                </a:cubicBezTo>
                <a:cubicBezTo>
                  <a:pt x="4875995" y="3450540"/>
                  <a:pt x="4875995" y="3441004"/>
                  <a:pt x="4880763" y="3441004"/>
                </a:cubicBezTo>
                <a:cubicBezTo>
                  <a:pt x="4890300" y="3455904"/>
                  <a:pt x="4865863" y="3460672"/>
                  <a:pt x="4865863" y="3474977"/>
                </a:cubicBezTo>
                <a:cubicBezTo>
                  <a:pt x="4884935" y="3469612"/>
                  <a:pt x="4889704" y="3455309"/>
                  <a:pt x="4904605" y="3445772"/>
                </a:cubicBezTo>
                <a:cubicBezTo>
                  <a:pt x="4904605" y="3455309"/>
                  <a:pt x="4909372" y="3464845"/>
                  <a:pt x="4914141" y="3464845"/>
                </a:cubicBezTo>
                <a:cubicBezTo>
                  <a:pt x="4923677" y="3455309"/>
                  <a:pt x="4938577" y="3460076"/>
                  <a:pt x="4938577" y="3441004"/>
                </a:cubicBezTo>
                <a:cubicBezTo>
                  <a:pt x="4924272" y="3430872"/>
                  <a:pt x="4899836" y="3435640"/>
                  <a:pt x="4899836" y="3411800"/>
                </a:cubicBezTo>
                <a:close/>
                <a:moveTo>
                  <a:pt x="5197247" y="3401667"/>
                </a:moveTo>
                <a:cubicBezTo>
                  <a:pt x="5168043" y="3401667"/>
                  <a:pt x="5148374" y="3415971"/>
                  <a:pt x="5143606" y="3435640"/>
                </a:cubicBezTo>
                <a:cubicBezTo>
                  <a:pt x="5153738" y="3440408"/>
                  <a:pt x="5168043" y="3440408"/>
                  <a:pt x="5163274" y="3459481"/>
                </a:cubicBezTo>
                <a:cubicBezTo>
                  <a:pt x="5182943" y="3459481"/>
                  <a:pt x="5202611" y="3454712"/>
                  <a:pt x="5212148" y="3435640"/>
                </a:cubicBezTo>
                <a:cubicBezTo>
                  <a:pt x="5197247" y="3425508"/>
                  <a:pt x="5212148" y="3411203"/>
                  <a:pt x="5197247" y="3401667"/>
                </a:cubicBezTo>
                <a:close/>
                <a:moveTo>
                  <a:pt x="5094733" y="3363523"/>
                </a:moveTo>
                <a:cubicBezTo>
                  <a:pt x="5085197" y="3396899"/>
                  <a:pt x="5055991" y="3407031"/>
                  <a:pt x="5041091" y="3426103"/>
                </a:cubicBezTo>
                <a:cubicBezTo>
                  <a:pt x="5055396" y="3421336"/>
                  <a:pt x="5055396" y="3430872"/>
                  <a:pt x="5070296" y="3430872"/>
                </a:cubicBezTo>
                <a:cubicBezTo>
                  <a:pt x="5080428" y="3406435"/>
                  <a:pt x="5114401" y="3406435"/>
                  <a:pt x="5119170" y="3377827"/>
                </a:cubicBezTo>
                <a:cubicBezTo>
                  <a:pt x="5099501" y="3387363"/>
                  <a:pt x="5109633" y="3363523"/>
                  <a:pt x="5094733" y="3363523"/>
                </a:cubicBezTo>
                <a:close/>
                <a:moveTo>
                  <a:pt x="4664001" y="3359052"/>
                </a:moveTo>
                <a:cubicBezTo>
                  <a:pt x="4643327" y="3357264"/>
                  <a:pt x="4614941" y="3363522"/>
                  <a:pt x="4622093" y="3377827"/>
                </a:cubicBezTo>
                <a:cubicBezTo>
                  <a:pt x="4622093" y="3373058"/>
                  <a:pt x="4626861" y="3377827"/>
                  <a:pt x="4626861" y="3387363"/>
                </a:cubicBezTo>
                <a:cubicBezTo>
                  <a:pt x="4651299" y="3387363"/>
                  <a:pt x="4665602" y="3377827"/>
                  <a:pt x="4680502" y="3363523"/>
                </a:cubicBezTo>
                <a:cubicBezTo>
                  <a:pt x="4676926" y="3361139"/>
                  <a:pt x="4670892" y="3359648"/>
                  <a:pt x="4664001" y="3359052"/>
                </a:cubicBezTo>
                <a:close/>
                <a:moveTo>
                  <a:pt x="5377839" y="3305113"/>
                </a:moveTo>
                <a:cubicBezTo>
                  <a:pt x="5367707" y="3314649"/>
                  <a:pt x="5353403" y="3334318"/>
                  <a:pt x="5362939" y="3343854"/>
                </a:cubicBezTo>
                <a:cubicBezTo>
                  <a:pt x="5377839" y="3338489"/>
                  <a:pt x="5387375" y="3328953"/>
                  <a:pt x="5387375" y="3314649"/>
                </a:cubicBezTo>
                <a:cubicBezTo>
                  <a:pt x="5382607" y="3314649"/>
                  <a:pt x="5382607" y="3309881"/>
                  <a:pt x="5377839" y="3305113"/>
                </a:cubicBezTo>
                <a:close/>
                <a:moveTo>
                  <a:pt x="5124533" y="3304517"/>
                </a:moveTo>
                <a:cubicBezTo>
                  <a:pt x="5085197" y="3309284"/>
                  <a:pt x="5060760" y="3367099"/>
                  <a:pt x="5022019" y="3343257"/>
                </a:cubicBezTo>
                <a:cubicBezTo>
                  <a:pt x="5002946" y="3343257"/>
                  <a:pt x="5002946" y="3357562"/>
                  <a:pt x="4988046" y="3348026"/>
                </a:cubicBezTo>
                <a:cubicBezTo>
                  <a:pt x="4988046" y="3338489"/>
                  <a:pt x="5002946" y="3328953"/>
                  <a:pt x="4988046" y="3324186"/>
                </a:cubicBezTo>
                <a:cubicBezTo>
                  <a:pt x="4988046" y="3328953"/>
                  <a:pt x="4977914" y="3328953"/>
                  <a:pt x="4968378" y="3328953"/>
                </a:cubicBezTo>
                <a:cubicBezTo>
                  <a:pt x="4992218" y="3362330"/>
                  <a:pt x="4958245" y="3367694"/>
                  <a:pt x="4953477" y="3391535"/>
                </a:cubicBezTo>
                <a:cubicBezTo>
                  <a:pt x="4963609" y="3396303"/>
                  <a:pt x="4968378" y="3377230"/>
                  <a:pt x="4973146" y="3391535"/>
                </a:cubicBezTo>
                <a:cubicBezTo>
                  <a:pt x="4963609" y="3401667"/>
                  <a:pt x="4943941" y="3396303"/>
                  <a:pt x="4948709" y="3425508"/>
                </a:cubicBezTo>
                <a:cubicBezTo>
                  <a:pt x="4973146" y="3415375"/>
                  <a:pt x="4948709" y="3425508"/>
                  <a:pt x="4953477" y="3444581"/>
                </a:cubicBezTo>
                <a:cubicBezTo>
                  <a:pt x="4992814" y="3444581"/>
                  <a:pt x="4983278" y="3391535"/>
                  <a:pt x="5022019" y="3391535"/>
                </a:cubicBezTo>
                <a:cubicBezTo>
                  <a:pt x="5036324" y="3396899"/>
                  <a:pt x="5011887" y="3411203"/>
                  <a:pt x="5026788" y="3420739"/>
                </a:cubicBezTo>
                <a:cubicBezTo>
                  <a:pt x="5070892" y="3411203"/>
                  <a:pt x="5066124" y="3352793"/>
                  <a:pt x="5104865" y="3333721"/>
                </a:cubicBezTo>
                <a:cubicBezTo>
                  <a:pt x="5104865" y="3348621"/>
                  <a:pt x="5085197" y="3343854"/>
                  <a:pt x="5089965" y="3362926"/>
                </a:cubicBezTo>
                <a:cubicBezTo>
                  <a:pt x="5104270" y="3358158"/>
                  <a:pt x="5104270" y="3367694"/>
                  <a:pt x="5119170" y="3362926"/>
                </a:cubicBezTo>
                <a:cubicBezTo>
                  <a:pt x="5134070" y="3339086"/>
                  <a:pt x="5109633" y="3329550"/>
                  <a:pt x="5124533" y="3304517"/>
                </a:cubicBezTo>
                <a:close/>
                <a:moveTo>
                  <a:pt x="5677533" y="3285519"/>
                </a:moveTo>
                <a:cubicBezTo>
                  <a:pt x="5692423" y="3282166"/>
                  <a:pt x="5697005" y="3295577"/>
                  <a:pt x="5660351" y="3295577"/>
                </a:cubicBezTo>
                <a:cubicBezTo>
                  <a:pt x="5666460" y="3289617"/>
                  <a:pt x="5672569" y="3286637"/>
                  <a:pt x="5677533" y="3285519"/>
                </a:cubicBezTo>
                <a:close/>
                <a:moveTo>
                  <a:pt x="5191362" y="3223459"/>
                </a:moveTo>
                <a:cubicBezTo>
                  <a:pt x="5188307" y="3225843"/>
                  <a:pt x="5187115" y="3230611"/>
                  <a:pt x="5187115" y="3237763"/>
                </a:cubicBezTo>
                <a:cubicBezTo>
                  <a:pt x="5192479" y="3237763"/>
                  <a:pt x="5192479" y="3242532"/>
                  <a:pt x="5202015" y="3237763"/>
                </a:cubicBezTo>
                <a:cubicBezTo>
                  <a:pt x="5202015" y="3232995"/>
                  <a:pt x="5206783" y="3232995"/>
                  <a:pt x="5206783" y="3223459"/>
                </a:cubicBezTo>
                <a:cubicBezTo>
                  <a:pt x="5199333" y="3221074"/>
                  <a:pt x="5194416" y="3221074"/>
                  <a:pt x="5191362" y="3223459"/>
                </a:cubicBezTo>
                <a:close/>
                <a:moveTo>
                  <a:pt x="5821274" y="3203790"/>
                </a:moveTo>
                <a:cubicBezTo>
                  <a:pt x="5826043" y="3208559"/>
                  <a:pt x="5830810" y="3208559"/>
                  <a:pt x="5830810" y="3203790"/>
                </a:cubicBezTo>
                <a:cubicBezTo>
                  <a:pt x="5845711" y="3208559"/>
                  <a:pt x="5826043" y="3213326"/>
                  <a:pt x="5831407" y="3227631"/>
                </a:cubicBezTo>
                <a:cubicBezTo>
                  <a:pt x="5811738" y="3222863"/>
                  <a:pt x="5811738" y="3246704"/>
                  <a:pt x="5787302" y="3237167"/>
                </a:cubicBezTo>
                <a:cubicBezTo>
                  <a:pt x="5787302" y="3232399"/>
                  <a:pt x="5792069" y="3227631"/>
                  <a:pt x="5792069" y="3222863"/>
                </a:cubicBezTo>
                <a:cubicBezTo>
                  <a:pt x="5806374" y="3222863"/>
                  <a:pt x="5821274" y="3218095"/>
                  <a:pt x="5821274" y="3203790"/>
                </a:cubicBezTo>
                <a:close/>
                <a:moveTo>
                  <a:pt x="5733064" y="3199618"/>
                </a:moveTo>
                <a:cubicBezTo>
                  <a:pt x="5718759" y="3204386"/>
                  <a:pt x="5699091" y="3204386"/>
                  <a:pt x="5699091" y="3223459"/>
                </a:cubicBezTo>
                <a:cubicBezTo>
                  <a:pt x="5709223" y="3228226"/>
                  <a:pt x="5718759" y="3228226"/>
                  <a:pt x="5728297" y="3228823"/>
                </a:cubicBezTo>
                <a:cubicBezTo>
                  <a:pt x="5728297" y="3213923"/>
                  <a:pt x="5733064" y="3213923"/>
                  <a:pt x="5733064" y="3199618"/>
                </a:cubicBezTo>
                <a:close/>
                <a:moveTo>
                  <a:pt x="5582272" y="3189486"/>
                </a:moveTo>
                <a:cubicBezTo>
                  <a:pt x="5572736" y="3199022"/>
                  <a:pt x="5562603" y="3189486"/>
                  <a:pt x="5553067" y="3199022"/>
                </a:cubicBezTo>
                <a:cubicBezTo>
                  <a:pt x="5553067" y="3209154"/>
                  <a:pt x="5562603" y="3218690"/>
                  <a:pt x="5557836" y="3232995"/>
                </a:cubicBezTo>
                <a:cubicBezTo>
                  <a:pt x="5577503" y="3228226"/>
                  <a:pt x="5582272" y="3194254"/>
                  <a:pt x="5582272" y="3189486"/>
                </a:cubicBezTo>
                <a:close/>
                <a:moveTo>
                  <a:pt x="5743197" y="3179354"/>
                </a:moveTo>
                <a:cubicBezTo>
                  <a:pt x="5743197" y="3199022"/>
                  <a:pt x="5743197" y="3208559"/>
                  <a:pt x="5738428" y="3222863"/>
                </a:cubicBezTo>
                <a:cubicBezTo>
                  <a:pt x="5738428" y="3222863"/>
                  <a:pt x="5743197" y="3227631"/>
                  <a:pt x="5743197" y="3232399"/>
                </a:cubicBezTo>
                <a:cubicBezTo>
                  <a:pt x="5762269" y="3227631"/>
                  <a:pt x="5772401" y="3222863"/>
                  <a:pt x="5781937" y="3208559"/>
                </a:cubicBezTo>
                <a:cubicBezTo>
                  <a:pt x="5781937" y="3228226"/>
                  <a:pt x="5747965" y="3252068"/>
                  <a:pt x="5718759" y="3261007"/>
                </a:cubicBezTo>
                <a:cubicBezTo>
                  <a:pt x="5718759" y="3261007"/>
                  <a:pt x="5718759" y="3261007"/>
                  <a:pt x="5718759" y="3237167"/>
                </a:cubicBezTo>
                <a:cubicBezTo>
                  <a:pt x="5708627" y="3232399"/>
                  <a:pt x="5679423" y="3241935"/>
                  <a:pt x="5674655" y="3227631"/>
                </a:cubicBezTo>
                <a:cubicBezTo>
                  <a:pt x="5694323" y="3208559"/>
                  <a:pt x="5713992" y="3188890"/>
                  <a:pt x="5743197" y="3179354"/>
                </a:cubicBezTo>
                <a:close/>
                <a:moveTo>
                  <a:pt x="960775" y="3141208"/>
                </a:moveTo>
                <a:cubicBezTo>
                  <a:pt x="975676" y="3136441"/>
                  <a:pt x="975676" y="3145977"/>
                  <a:pt x="985212" y="3150744"/>
                </a:cubicBezTo>
                <a:cubicBezTo>
                  <a:pt x="980445" y="3160281"/>
                  <a:pt x="956007" y="3145977"/>
                  <a:pt x="956007" y="3165050"/>
                </a:cubicBezTo>
                <a:cubicBezTo>
                  <a:pt x="951239" y="3165050"/>
                  <a:pt x="960775" y="3145977"/>
                  <a:pt x="960775" y="3141208"/>
                </a:cubicBezTo>
                <a:close/>
                <a:moveTo>
                  <a:pt x="5811143" y="3136441"/>
                </a:moveTo>
                <a:cubicBezTo>
                  <a:pt x="5816507" y="3141208"/>
                  <a:pt x="5826043" y="3145977"/>
                  <a:pt x="5826043" y="3160281"/>
                </a:cubicBezTo>
                <a:cubicBezTo>
                  <a:pt x="5801607" y="3155513"/>
                  <a:pt x="5816507" y="3194254"/>
                  <a:pt x="5791474" y="3189486"/>
                </a:cubicBezTo>
                <a:cubicBezTo>
                  <a:pt x="5791474" y="3174586"/>
                  <a:pt x="5781937" y="3169817"/>
                  <a:pt x="5786705" y="3155513"/>
                </a:cubicBezTo>
                <a:cubicBezTo>
                  <a:pt x="5796241" y="3150744"/>
                  <a:pt x="5806374" y="3145977"/>
                  <a:pt x="5811143" y="3136441"/>
                </a:cubicBezTo>
                <a:close/>
                <a:moveTo>
                  <a:pt x="5358171" y="3112004"/>
                </a:moveTo>
                <a:cubicBezTo>
                  <a:pt x="5353403" y="3122136"/>
                  <a:pt x="5353403" y="3131672"/>
                  <a:pt x="5353403" y="3145977"/>
                </a:cubicBezTo>
                <a:cubicBezTo>
                  <a:pt x="5367707" y="3141208"/>
                  <a:pt x="5382607" y="3136441"/>
                  <a:pt x="5382607" y="3116772"/>
                </a:cubicBezTo>
                <a:cubicBezTo>
                  <a:pt x="5373071" y="3121540"/>
                  <a:pt x="5373071" y="3112004"/>
                  <a:pt x="5358171" y="3112004"/>
                </a:cubicBezTo>
                <a:close/>
                <a:moveTo>
                  <a:pt x="5665119" y="3107235"/>
                </a:moveTo>
                <a:cubicBezTo>
                  <a:pt x="5679423" y="3112600"/>
                  <a:pt x="5679423" y="3122136"/>
                  <a:pt x="5674655" y="3136441"/>
                </a:cubicBezTo>
                <a:cubicBezTo>
                  <a:pt x="5665119" y="3131672"/>
                  <a:pt x="5655582" y="3116772"/>
                  <a:pt x="5665119" y="3107235"/>
                </a:cubicBezTo>
                <a:close/>
                <a:moveTo>
                  <a:pt x="5592703" y="3101872"/>
                </a:moveTo>
                <a:cubicBezTo>
                  <a:pt x="5598216" y="3101275"/>
                  <a:pt x="5604325" y="3102467"/>
                  <a:pt x="5606709" y="3107235"/>
                </a:cubicBezTo>
                <a:cubicBezTo>
                  <a:pt x="5606709" y="3112004"/>
                  <a:pt x="5597173" y="3112004"/>
                  <a:pt x="5597173" y="3121540"/>
                </a:cubicBezTo>
                <a:cubicBezTo>
                  <a:pt x="5582272" y="3126308"/>
                  <a:pt x="5587041" y="3112004"/>
                  <a:pt x="5582272" y="3107235"/>
                </a:cubicBezTo>
                <a:cubicBezTo>
                  <a:pt x="5582272" y="3104852"/>
                  <a:pt x="5587189" y="3102468"/>
                  <a:pt x="5592703" y="3101872"/>
                </a:cubicBezTo>
                <a:close/>
                <a:moveTo>
                  <a:pt x="463700" y="3073859"/>
                </a:moveTo>
                <a:cubicBezTo>
                  <a:pt x="468468" y="3078627"/>
                  <a:pt x="478004" y="3088163"/>
                  <a:pt x="492904" y="3083395"/>
                </a:cubicBezTo>
                <a:cubicBezTo>
                  <a:pt x="483368" y="3131672"/>
                  <a:pt x="439262" y="3117368"/>
                  <a:pt x="414826" y="3131672"/>
                </a:cubicBezTo>
                <a:cubicBezTo>
                  <a:pt x="419595" y="3116772"/>
                  <a:pt x="439262" y="3116772"/>
                  <a:pt x="454164" y="3107832"/>
                </a:cubicBezTo>
                <a:cubicBezTo>
                  <a:pt x="448799" y="3092932"/>
                  <a:pt x="458932" y="3083395"/>
                  <a:pt x="463700" y="3073859"/>
                </a:cubicBezTo>
                <a:close/>
                <a:moveTo>
                  <a:pt x="605030" y="2998761"/>
                </a:moveTo>
                <a:cubicBezTo>
                  <a:pt x="610468" y="2998165"/>
                  <a:pt x="616577" y="2999357"/>
                  <a:pt x="624027" y="3001741"/>
                </a:cubicBezTo>
                <a:cubicBezTo>
                  <a:pt x="624027" y="3011278"/>
                  <a:pt x="619260" y="3016046"/>
                  <a:pt x="614491" y="3020814"/>
                </a:cubicBezTo>
                <a:cubicBezTo>
                  <a:pt x="600187" y="3020814"/>
                  <a:pt x="604955" y="3005913"/>
                  <a:pt x="590054" y="3006510"/>
                </a:cubicBezTo>
                <a:cubicBezTo>
                  <a:pt x="594823" y="3001741"/>
                  <a:pt x="599591" y="2999357"/>
                  <a:pt x="605030" y="2998761"/>
                </a:cubicBezTo>
                <a:close/>
                <a:moveTo>
                  <a:pt x="549768" y="2979465"/>
                </a:moveTo>
                <a:cubicBezTo>
                  <a:pt x="558429" y="2983265"/>
                  <a:pt x="568598" y="3001145"/>
                  <a:pt x="575750" y="2986841"/>
                </a:cubicBezTo>
                <a:cubicBezTo>
                  <a:pt x="600187" y="3005913"/>
                  <a:pt x="556081" y="3025582"/>
                  <a:pt x="580518" y="3039886"/>
                </a:cubicBezTo>
                <a:cubicBezTo>
                  <a:pt x="565618" y="3058959"/>
                  <a:pt x="531645" y="3063726"/>
                  <a:pt x="512573" y="3078031"/>
                </a:cubicBezTo>
                <a:cubicBezTo>
                  <a:pt x="517341" y="3058959"/>
                  <a:pt x="537009" y="3034522"/>
                  <a:pt x="532241" y="3020217"/>
                </a:cubicBezTo>
                <a:cubicBezTo>
                  <a:pt x="532241" y="3005913"/>
                  <a:pt x="551909" y="3010682"/>
                  <a:pt x="556678" y="3001146"/>
                </a:cubicBezTo>
                <a:cubicBezTo>
                  <a:pt x="556678" y="2991609"/>
                  <a:pt x="551314" y="2986841"/>
                  <a:pt x="541778" y="2982073"/>
                </a:cubicBezTo>
                <a:cubicBezTo>
                  <a:pt x="544162" y="2978497"/>
                  <a:pt x="546881" y="2978199"/>
                  <a:pt x="549768" y="2979465"/>
                </a:cubicBezTo>
                <a:close/>
                <a:moveTo>
                  <a:pt x="638927" y="2948100"/>
                </a:moveTo>
                <a:cubicBezTo>
                  <a:pt x="653828" y="2943332"/>
                  <a:pt x="643696" y="2962404"/>
                  <a:pt x="658597" y="2957637"/>
                </a:cubicBezTo>
                <a:cubicBezTo>
                  <a:pt x="658597" y="2971941"/>
                  <a:pt x="638927" y="2967173"/>
                  <a:pt x="629391" y="2967173"/>
                </a:cubicBezTo>
                <a:cubicBezTo>
                  <a:pt x="629391" y="2957637"/>
                  <a:pt x="638927" y="2957637"/>
                  <a:pt x="638927" y="2948100"/>
                </a:cubicBezTo>
                <a:close/>
                <a:moveTo>
                  <a:pt x="1014417" y="2943332"/>
                </a:moveTo>
                <a:cubicBezTo>
                  <a:pt x="1063291" y="2938564"/>
                  <a:pt x="1082958" y="2957637"/>
                  <a:pt x="1116932" y="2948100"/>
                </a:cubicBezTo>
                <a:cubicBezTo>
                  <a:pt x="1106799" y="2972537"/>
                  <a:pt x="1087726" y="2991609"/>
                  <a:pt x="1048391" y="2986841"/>
                </a:cubicBezTo>
                <a:cubicBezTo>
                  <a:pt x="1034086" y="2977305"/>
                  <a:pt x="1019185" y="2962404"/>
                  <a:pt x="1014417" y="2943332"/>
                </a:cubicBezTo>
                <a:close/>
                <a:moveTo>
                  <a:pt x="5713992" y="2938564"/>
                </a:moveTo>
                <a:cubicBezTo>
                  <a:pt x="5728892" y="2938564"/>
                  <a:pt x="5728892" y="2948100"/>
                  <a:pt x="5728892" y="2957637"/>
                </a:cubicBezTo>
                <a:cubicBezTo>
                  <a:pt x="5719356" y="2957637"/>
                  <a:pt x="5713992" y="2971941"/>
                  <a:pt x="5704455" y="2962404"/>
                </a:cubicBezTo>
                <a:cubicBezTo>
                  <a:pt x="5709223" y="2952868"/>
                  <a:pt x="5713992" y="2948100"/>
                  <a:pt x="5713992" y="2938564"/>
                </a:cubicBezTo>
                <a:close/>
                <a:moveTo>
                  <a:pt x="5772401" y="2904591"/>
                </a:moveTo>
                <a:cubicBezTo>
                  <a:pt x="5772401" y="2924259"/>
                  <a:pt x="5758097" y="2938564"/>
                  <a:pt x="5747965" y="2952868"/>
                </a:cubicBezTo>
                <a:cubicBezTo>
                  <a:pt x="5738428" y="2942736"/>
                  <a:pt x="5733661" y="2928431"/>
                  <a:pt x="5738428" y="2918895"/>
                </a:cubicBezTo>
                <a:cubicBezTo>
                  <a:pt x="5747965" y="2914127"/>
                  <a:pt x="5762865" y="2909359"/>
                  <a:pt x="5772401" y="2904591"/>
                </a:cubicBezTo>
                <a:close/>
                <a:moveTo>
                  <a:pt x="512573" y="2895055"/>
                </a:moveTo>
                <a:cubicBezTo>
                  <a:pt x="502440" y="2914127"/>
                  <a:pt x="488136" y="2938564"/>
                  <a:pt x="463700" y="2943332"/>
                </a:cubicBezTo>
                <a:cubicBezTo>
                  <a:pt x="468468" y="2919491"/>
                  <a:pt x="482772" y="2895055"/>
                  <a:pt x="512573" y="2895055"/>
                </a:cubicBezTo>
                <a:close/>
                <a:moveTo>
                  <a:pt x="5650815" y="2865850"/>
                </a:moveTo>
                <a:cubicBezTo>
                  <a:pt x="5669887" y="2885519"/>
                  <a:pt x="5616245" y="2909359"/>
                  <a:pt x="5592405" y="2914127"/>
                </a:cubicBezTo>
                <a:cubicBezTo>
                  <a:pt x="5592405" y="2880155"/>
                  <a:pt x="5626377" y="2880155"/>
                  <a:pt x="5650815" y="2865850"/>
                </a:cubicBezTo>
                <a:close/>
                <a:moveTo>
                  <a:pt x="646378" y="2841413"/>
                </a:moveTo>
                <a:cubicBezTo>
                  <a:pt x="652487" y="2840817"/>
                  <a:pt x="658596" y="2842009"/>
                  <a:pt x="663364" y="2846777"/>
                </a:cubicBezTo>
                <a:cubicBezTo>
                  <a:pt x="658597" y="2846777"/>
                  <a:pt x="624623" y="2861082"/>
                  <a:pt x="629391" y="2846777"/>
                </a:cubicBezTo>
                <a:cubicBezTo>
                  <a:pt x="634159" y="2844393"/>
                  <a:pt x="640269" y="2842009"/>
                  <a:pt x="646378" y="2841413"/>
                </a:cubicBezTo>
                <a:close/>
                <a:moveTo>
                  <a:pt x="790316" y="2822937"/>
                </a:moveTo>
                <a:cubicBezTo>
                  <a:pt x="790316" y="2842009"/>
                  <a:pt x="765879" y="2861082"/>
                  <a:pt x="746210" y="2851546"/>
                </a:cubicBezTo>
                <a:cubicBezTo>
                  <a:pt x="741443" y="2851546"/>
                  <a:pt x="741443" y="2856314"/>
                  <a:pt x="736674" y="2856314"/>
                </a:cubicBezTo>
                <a:cubicBezTo>
                  <a:pt x="731906" y="2875982"/>
                  <a:pt x="741443" y="2885519"/>
                  <a:pt x="741443" y="2899823"/>
                </a:cubicBezTo>
                <a:cubicBezTo>
                  <a:pt x="731906" y="2904591"/>
                  <a:pt x="712237" y="2904591"/>
                  <a:pt x="707470" y="2918895"/>
                </a:cubicBezTo>
                <a:cubicBezTo>
                  <a:pt x="697337" y="2914127"/>
                  <a:pt x="717006" y="2904591"/>
                  <a:pt x="717006" y="2895055"/>
                </a:cubicBezTo>
                <a:cubicBezTo>
                  <a:pt x="707470" y="2880750"/>
                  <a:pt x="702701" y="2885519"/>
                  <a:pt x="687801" y="2885519"/>
                </a:cubicBezTo>
                <a:cubicBezTo>
                  <a:pt x="712237" y="2856910"/>
                  <a:pt x="746210" y="2832473"/>
                  <a:pt x="790316" y="2822937"/>
                </a:cubicBezTo>
                <a:close/>
                <a:moveTo>
                  <a:pt x="5392143" y="2788964"/>
                </a:moveTo>
                <a:cubicBezTo>
                  <a:pt x="5358171" y="2784196"/>
                  <a:pt x="5314066" y="2803268"/>
                  <a:pt x="5314066" y="2846777"/>
                </a:cubicBezTo>
                <a:cubicBezTo>
                  <a:pt x="5348039" y="2837241"/>
                  <a:pt x="5377839" y="2817573"/>
                  <a:pt x="5392143" y="2788964"/>
                </a:cubicBezTo>
                <a:close/>
                <a:moveTo>
                  <a:pt x="5631145" y="2764527"/>
                </a:moveTo>
                <a:cubicBezTo>
                  <a:pt x="5611477" y="2759759"/>
                  <a:pt x="5596577" y="2788964"/>
                  <a:pt x="5611477" y="2793732"/>
                </a:cubicBezTo>
                <a:cubicBezTo>
                  <a:pt x="5616245" y="2784196"/>
                  <a:pt x="5631145" y="2779428"/>
                  <a:pt x="5631145" y="2764527"/>
                </a:cubicBezTo>
                <a:close/>
                <a:moveTo>
                  <a:pt x="746806" y="2745455"/>
                </a:moveTo>
                <a:cubicBezTo>
                  <a:pt x="741443" y="2779428"/>
                  <a:pt x="707470" y="2788964"/>
                  <a:pt x="678264" y="2798500"/>
                </a:cubicBezTo>
                <a:cubicBezTo>
                  <a:pt x="707470" y="2788964"/>
                  <a:pt x="707470" y="2745455"/>
                  <a:pt x="746806" y="2745455"/>
                </a:cubicBezTo>
                <a:close/>
                <a:moveTo>
                  <a:pt x="648463" y="2745455"/>
                </a:moveTo>
                <a:cubicBezTo>
                  <a:pt x="643696" y="2759759"/>
                  <a:pt x="629391" y="2764527"/>
                  <a:pt x="624027" y="2774659"/>
                </a:cubicBezTo>
                <a:cubicBezTo>
                  <a:pt x="614491" y="2764527"/>
                  <a:pt x="633563" y="2745455"/>
                  <a:pt x="648463" y="2745455"/>
                </a:cubicBezTo>
                <a:close/>
                <a:moveTo>
                  <a:pt x="5362939" y="2735919"/>
                </a:moveTo>
                <a:cubicBezTo>
                  <a:pt x="5348039" y="2735919"/>
                  <a:pt x="5343270" y="2750223"/>
                  <a:pt x="5338503" y="2754991"/>
                </a:cubicBezTo>
                <a:cubicBezTo>
                  <a:pt x="5353403" y="2754991"/>
                  <a:pt x="5362939" y="2750223"/>
                  <a:pt x="5362939" y="2735919"/>
                </a:cubicBezTo>
                <a:close/>
                <a:moveTo>
                  <a:pt x="4967782" y="2678106"/>
                </a:moveTo>
                <a:cubicBezTo>
                  <a:pt x="4953477" y="2692410"/>
                  <a:pt x="4924272" y="2687642"/>
                  <a:pt x="4914141" y="2711482"/>
                </a:cubicBezTo>
                <a:cubicBezTo>
                  <a:pt x="4923677" y="2706715"/>
                  <a:pt x="4938577" y="2706715"/>
                  <a:pt x="4943345" y="2701946"/>
                </a:cubicBezTo>
                <a:cubicBezTo>
                  <a:pt x="4929041" y="2692410"/>
                  <a:pt x="4972550" y="2697178"/>
                  <a:pt x="4967782" y="2678106"/>
                </a:cubicBezTo>
                <a:close/>
                <a:moveTo>
                  <a:pt x="5610192" y="2640863"/>
                </a:moveTo>
                <a:cubicBezTo>
                  <a:pt x="5578733" y="2641786"/>
                  <a:pt x="5545766" y="2666930"/>
                  <a:pt x="5523863" y="2692410"/>
                </a:cubicBezTo>
                <a:cubicBezTo>
                  <a:pt x="5508962" y="2692410"/>
                  <a:pt x="5519095" y="2673337"/>
                  <a:pt x="5504195" y="2678106"/>
                </a:cubicBezTo>
                <a:cubicBezTo>
                  <a:pt x="5485121" y="2682873"/>
                  <a:pt x="5489890" y="2706715"/>
                  <a:pt x="5465454" y="2701946"/>
                </a:cubicBezTo>
                <a:cubicBezTo>
                  <a:pt x="5460685" y="2735322"/>
                  <a:pt x="5436249" y="2745455"/>
                  <a:pt x="5416580" y="2764527"/>
                </a:cubicBezTo>
                <a:cubicBezTo>
                  <a:pt x="5430885" y="2778832"/>
                  <a:pt x="5440421" y="2754991"/>
                  <a:pt x="5455321" y="2754991"/>
                </a:cubicBezTo>
                <a:cubicBezTo>
                  <a:pt x="5445785" y="2765123"/>
                  <a:pt x="5455321" y="2774659"/>
                  <a:pt x="5455321" y="2788964"/>
                </a:cubicBezTo>
                <a:cubicBezTo>
                  <a:pt x="5519095" y="2779428"/>
                  <a:pt x="5611477" y="2760355"/>
                  <a:pt x="5611477" y="2673337"/>
                </a:cubicBezTo>
                <a:cubicBezTo>
                  <a:pt x="5626377" y="2673337"/>
                  <a:pt x="5631145" y="2653669"/>
                  <a:pt x="5640682" y="2648900"/>
                </a:cubicBezTo>
                <a:cubicBezTo>
                  <a:pt x="5630997" y="2642940"/>
                  <a:pt x="5620678" y="2640556"/>
                  <a:pt x="5610192" y="2640863"/>
                </a:cubicBezTo>
                <a:close/>
                <a:moveTo>
                  <a:pt x="4638175" y="2616018"/>
                </a:moveTo>
                <a:cubicBezTo>
                  <a:pt x="4632784" y="2614593"/>
                  <a:pt x="4621944" y="2620292"/>
                  <a:pt x="4621498" y="2620292"/>
                </a:cubicBezTo>
                <a:cubicBezTo>
                  <a:pt x="4611961" y="2634597"/>
                  <a:pt x="4650702" y="2634597"/>
                  <a:pt x="4641165" y="2620292"/>
                </a:cubicBezTo>
                <a:cubicBezTo>
                  <a:pt x="4641165" y="2617759"/>
                  <a:pt x="4639973" y="2616492"/>
                  <a:pt x="4638175" y="2616018"/>
                </a:cubicBezTo>
                <a:close/>
                <a:moveTo>
                  <a:pt x="687801" y="2610755"/>
                </a:moveTo>
                <a:cubicBezTo>
                  <a:pt x="697337" y="2610755"/>
                  <a:pt x="692569" y="2625060"/>
                  <a:pt x="697337" y="2625060"/>
                </a:cubicBezTo>
                <a:cubicBezTo>
                  <a:pt x="697337" y="2639364"/>
                  <a:pt x="663364" y="2639364"/>
                  <a:pt x="672901" y="2615524"/>
                </a:cubicBezTo>
                <a:cubicBezTo>
                  <a:pt x="678264" y="2615524"/>
                  <a:pt x="683033" y="2615524"/>
                  <a:pt x="687801" y="2610755"/>
                </a:cubicBezTo>
                <a:close/>
                <a:moveTo>
                  <a:pt x="5747965" y="2610160"/>
                </a:moveTo>
                <a:cubicBezTo>
                  <a:pt x="5733661" y="2610160"/>
                  <a:pt x="5728297" y="2620292"/>
                  <a:pt x="5728297" y="2629233"/>
                </a:cubicBezTo>
                <a:cubicBezTo>
                  <a:pt x="5738428" y="2629233"/>
                  <a:pt x="5743197" y="2624464"/>
                  <a:pt x="5747965" y="2610160"/>
                </a:cubicBezTo>
                <a:close/>
                <a:moveTo>
                  <a:pt x="5660351" y="2605391"/>
                </a:moveTo>
                <a:cubicBezTo>
                  <a:pt x="5669887" y="2634597"/>
                  <a:pt x="5640682" y="2625060"/>
                  <a:pt x="5645449" y="2648900"/>
                </a:cubicBezTo>
                <a:cubicBezTo>
                  <a:pt x="5660351" y="2639364"/>
                  <a:pt x="5680019" y="2629828"/>
                  <a:pt x="5680019" y="2605391"/>
                </a:cubicBezTo>
                <a:cubicBezTo>
                  <a:pt x="5680019" y="2605391"/>
                  <a:pt x="5680019" y="2605391"/>
                  <a:pt x="5660351" y="2605391"/>
                </a:cubicBezTo>
                <a:close/>
                <a:moveTo>
                  <a:pt x="4826526" y="2542810"/>
                </a:moveTo>
                <a:cubicBezTo>
                  <a:pt x="4812222" y="2538042"/>
                  <a:pt x="4787785" y="2552346"/>
                  <a:pt x="4783017" y="2562479"/>
                </a:cubicBezTo>
                <a:cubicBezTo>
                  <a:pt x="4787785" y="2562479"/>
                  <a:pt x="4792553" y="2567246"/>
                  <a:pt x="4792553" y="2572015"/>
                </a:cubicBezTo>
                <a:cubicBezTo>
                  <a:pt x="4806858" y="2566651"/>
                  <a:pt x="4821758" y="2561882"/>
                  <a:pt x="4826526" y="2542810"/>
                </a:cubicBezTo>
                <a:close/>
                <a:moveTo>
                  <a:pt x="5480000" y="2506537"/>
                </a:moveTo>
                <a:cubicBezTo>
                  <a:pt x="5468098" y="2511147"/>
                  <a:pt x="5461728" y="2531932"/>
                  <a:pt x="5436249" y="2527909"/>
                </a:cubicBezTo>
                <a:cubicBezTo>
                  <a:pt x="5436249" y="2542810"/>
                  <a:pt x="5441017" y="2552346"/>
                  <a:pt x="5445785" y="2561882"/>
                </a:cubicBezTo>
                <a:cubicBezTo>
                  <a:pt x="5465454" y="2547578"/>
                  <a:pt x="5494659" y="2542810"/>
                  <a:pt x="5494659" y="2508837"/>
                </a:cubicBezTo>
                <a:cubicBezTo>
                  <a:pt x="5488550" y="2505261"/>
                  <a:pt x="5483967" y="2505000"/>
                  <a:pt x="5480000" y="2506537"/>
                </a:cubicBezTo>
                <a:close/>
                <a:moveTo>
                  <a:pt x="795084" y="2494533"/>
                </a:moveTo>
                <a:cubicBezTo>
                  <a:pt x="809388" y="2508837"/>
                  <a:pt x="780183" y="2523737"/>
                  <a:pt x="780183" y="2538042"/>
                </a:cubicBezTo>
                <a:cubicBezTo>
                  <a:pt x="780183" y="2538042"/>
                  <a:pt x="780183" y="2538042"/>
                  <a:pt x="750979" y="2538042"/>
                </a:cubicBezTo>
                <a:cubicBezTo>
                  <a:pt x="765879" y="2518373"/>
                  <a:pt x="790316" y="2513606"/>
                  <a:pt x="795084" y="2494533"/>
                </a:cubicBezTo>
                <a:close/>
                <a:moveTo>
                  <a:pt x="1195009" y="2484997"/>
                </a:moveTo>
                <a:cubicBezTo>
                  <a:pt x="1184877" y="2484997"/>
                  <a:pt x="1175341" y="2489764"/>
                  <a:pt x="1175341" y="2499301"/>
                </a:cubicBezTo>
                <a:cubicBezTo>
                  <a:pt x="1189645" y="2499301"/>
                  <a:pt x="1195009" y="2499301"/>
                  <a:pt x="1195009" y="2484997"/>
                </a:cubicBezTo>
                <a:close/>
                <a:moveTo>
                  <a:pt x="6016171" y="2480228"/>
                </a:moveTo>
                <a:cubicBezTo>
                  <a:pt x="6006634" y="2518970"/>
                  <a:pt x="5948225" y="2533273"/>
                  <a:pt x="5908889" y="2552346"/>
                </a:cubicBezTo>
                <a:cubicBezTo>
                  <a:pt x="5874320" y="2571418"/>
                  <a:pt x="5845115" y="2595855"/>
                  <a:pt x="5811143" y="2600624"/>
                </a:cubicBezTo>
                <a:cubicBezTo>
                  <a:pt x="5835579" y="2547578"/>
                  <a:pt x="5928557" y="2542810"/>
                  <a:pt x="5938093" y="2528506"/>
                </a:cubicBezTo>
                <a:cubicBezTo>
                  <a:pt x="5942861" y="2509433"/>
                  <a:pt x="5996503" y="2499301"/>
                  <a:pt x="6016171" y="2480228"/>
                </a:cubicBezTo>
                <a:close/>
                <a:moveTo>
                  <a:pt x="6142526" y="2461155"/>
                </a:moveTo>
                <a:cubicBezTo>
                  <a:pt x="6137757" y="2475460"/>
                  <a:pt x="6118685" y="2475460"/>
                  <a:pt x="6103785" y="2480228"/>
                </a:cubicBezTo>
                <a:cubicBezTo>
                  <a:pt x="6108553" y="2465328"/>
                  <a:pt x="6123454" y="2460560"/>
                  <a:pt x="6142526" y="2461155"/>
                </a:cubicBezTo>
                <a:close/>
                <a:moveTo>
                  <a:pt x="5226453" y="2461155"/>
                </a:moveTo>
                <a:cubicBezTo>
                  <a:pt x="5211552" y="2456388"/>
                  <a:pt x="5206783" y="2465924"/>
                  <a:pt x="5202015" y="2475460"/>
                </a:cubicBezTo>
                <a:cubicBezTo>
                  <a:pt x="5206783" y="2480228"/>
                  <a:pt x="5226453" y="2470692"/>
                  <a:pt x="5226453" y="2461155"/>
                </a:cubicBezTo>
                <a:close/>
                <a:moveTo>
                  <a:pt x="4622987" y="2454749"/>
                </a:moveTo>
                <a:cubicBezTo>
                  <a:pt x="4616878" y="2453557"/>
                  <a:pt x="4609577" y="2456090"/>
                  <a:pt x="4607193" y="2461155"/>
                </a:cubicBezTo>
                <a:cubicBezTo>
                  <a:pt x="4607193" y="2465924"/>
                  <a:pt x="4622093" y="2484997"/>
                  <a:pt x="4626861" y="2475460"/>
                </a:cubicBezTo>
                <a:cubicBezTo>
                  <a:pt x="4622093" y="2475460"/>
                  <a:pt x="4622093" y="2470692"/>
                  <a:pt x="4622093" y="2470692"/>
                </a:cubicBezTo>
                <a:cubicBezTo>
                  <a:pt x="4622093" y="2470692"/>
                  <a:pt x="4622093" y="2470692"/>
                  <a:pt x="4631629" y="2470692"/>
                </a:cubicBezTo>
                <a:cubicBezTo>
                  <a:pt x="4634013" y="2460858"/>
                  <a:pt x="4629096" y="2455941"/>
                  <a:pt x="4622987" y="2454749"/>
                </a:cubicBezTo>
                <a:close/>
                <a:moveTo>
                  <a:pt x="1224215" y="2451620"/>
                </a:moveTo>
                <a:cubicBezTo>
                  <a:pt x="1214678" y="2451620"/>
                  <a:pt x="1214678" y="2461155"/>
                  <a:pt x="1199777" y="2456388"/>
                </a:cubicBezTo>
                <a:cubicBezTo>
                  <a:pt x="1199777" y="2465924"/>
                  <a:pt x="1204545" y="2465924"/>
                  <a:pt x="1204545" y="2475460"/>
                </a:cubicBezTo>
                <a:cubicBezTo>
                  <a:pt x="1214081" y="2470692"/>
                  <a:pt x="1228982" y="2465328"/>
                  <a:pt x="1224215" y="2451620"/>
                </a:cubicBezTo>
                <a:close/>
                <a:moveTo>
                  <a:pt x="5743197" y="2422415"/>
                </a:moveTo>
                <a:cubicBezTo>
                  <a:pt x="5738428" y="2427184"/>
                  <a:pt x="5733661" y="2436720"/>
                  <a:pt x="5738428" y="2446255"/>
                </a:cubicBezTo>
                <a:cubicBezTo>
                  <a:pt x="5752733" y="2446255"/>
                  <a:pt x="5762865" y="2441488"/>
                  <a:pt x="5762865" y="2427184"/>
                </a:cubicBezTo>
                <a:cubicBezTo>
                  <a:pt x="5752733" y="2431951"/>
                  <a:pt x="5752733" y="2422415"/>
                  <a:pt x="5743197" y="2422415"/>
                </a:cubicBezTo>
                <a:close/>
                <a:moveTo>
                  <a:pt x="670219" y="2421819"/>
                </a:moveTo>
                <a:cubicBezTo>
                  <a:pt x="683033" y="2420031"/>
                  <a:pt x="695251" y="2422415"/>
                  <a:pt x="702701" y="2431951"/>
                </a:cubicBezTo>
                <a:cubicBezTo>
                  <a:pt x="678264" y="2446852"/>
                  <a:pt x="688397" y="2495128"/>
                  <a:pt x="668728" y="2514201"/>
                </a:cubicBezTo>
                <a:cubicBezTo>
                  <a:pt x="638927" y="2509433"/>
                  <a:pt x="619855" y="2518970"/>
                  <a:pt x="600187" y="2528506"/>
                </a:cubicBezTo>
                <a:cubicBezTo>
                  <a:pt x="614491" y="2508837"/>
                  <a:pt x="638927" y="2504069"/>
                  <a:pt x="649060" y="2480228"/>
                </a:cubicBezTo>
                <a:cubicBezTo>
                  <a:pt x="638927" y="2470692"/>
                  <a:pt x="653828" y="2455791"/>
                  <a:pt x="634160" y="2436720"/>
                </a:cubicBezTo>
                <a:cubicBezTo>
                  <a:pt x="643994" y="2429567"/>
                  <a:pt x="657404" y="2423607"/>
                  <a:pt x="670219" y="2421819"/>
                </a:cubicBezTo>
                <a:close/>
                <a:moveTo>
                  <a:pt x="5485121" y="2407515"/>
                </a:moveTo>
                <a:cubicBezTo>
                  <a:pt x="5465454" y="2402747"/>
                  <a:pt x="5455321" y="2417051"/>
                  <a:pt x="5460685" y="2441488"/>
                </a:cubicBezTo>
                <a:cubicBezTo>
                  <a:pt x="5480354" y="2441488"/>
                  <a:pt x="5485121" y="2421819"/>
                  <a:pt x="5485121" y="2407515"/>
                </a:cubicBezTo>
                <a:close/>
                <a:moveTo>
                  <a:pt x="6328734" y="2363605"/>
                </a:moveTo>
                <a:cubicBezTo>
                  <a:pt x="6338056" y="2363782"/>
                  <a:pt x="6347853" y="2365645"/>
                  <a:pt x="6357687" y="2369370"/>
                </a:cubicBezTo>
                <a:cubicBezTo>
                  <a:pt x="6362455" y="2383674"/>
                  <a:pt x="6347555" y="2383674"/>
                  <a:pt x="6342787" y="2393211"/>
                </a:cubicBezTo>
                <a:cubicBezTo>
                  <a:pt x="6303451" y="2388442"/>
                  <a:pt x="6293913" y="2378906"/>
                  <a:pt x="6269477" y="2402747"/>
                </a:cubicBezTo>
                <a:cubicBezTo>
                  <a:pt x="6277076" y="2377714"/>
                  <a:pt x="6300768" y="2363074"/>
                  <a:pt x="6328734" y="2363605"/>
                </a:cubicBezTo>
                <a:close/>
                <a:moveTo>
                  <a:pt x="645661" y="2361221"/>
                </a:moveTo>
                <a:cubicBezTo>
                  <a:pt x="648501" y="2361100"/>
                  <a:pt x="651295" y="2362068"/>
                  <a:pt x="653828" y="2364602"/>
                </a:cubicBezTo>
                <a:cubicBezTo>
                  <a:pt x="649060" y="2374138"/>
                  <a:pt x="639524" y="2378906"/>
                  <a:pt x="624623" y="2378906"/>
                </a:cubicBezTo>
                <a:cubicBezTo>
                  <a:pt x="628199" y="2371754"/>
                  <a:pt x="637140" y="2361584"/>
                  <a:pt x="645661" y="2361221"/>
                </a:cubicBezTo>
                <a:close/>
                <a:moveTo>
                  <a:pt x="5111440" y="2360653"/>
                </a:moveTo>
                <a:cubicBezTo>
                  <a:pt x="5109372" y="2360728"/>
                  <a:pt x="5107249" y="2361622"/>
                  <a:pt x="5104865" y="2364006"/>
                </a:cubicBezTo>
                <a:cubicBezTo>
                  <a:pt x="5099501" y="2378906"/>
                  <a:pt x="5109633" y="2374138"/>
                  <a:pt x="5109633" y="2383078"/>
                </a:cubicBezTo>
                <a:cubicBezTo>
                  <a:pt x="5124533" y="2378310"/>
                  <a:pt x="5134070" y="2378310"/>
                  <a:pt x="5134070" y="2364006"/>
                </a:cubicBezTo>
                <a:cubicBezTo>
                  <a:pt x="5123341" y="2367582"/>
                  <a:pt x="5117642" y="2360429"/>
                  <a:pt x="5111440" y="2360653"/>
                </a:cubicBezTo>
                <a:close/>
                <a:moveTo>
                  <a:pt x="6255172" y="2354469"/>
                </a:moveTo>
                <a:cubicBezTo>
                  <a:pt x="6269477" y="2369370"/>
                  <a:pt x="6240272" y="2374138"/>
                  <a:pt x="6235505" y="2383674"/>
                </a:cubicBezTo>
                <a:cubicBezTo>
                  <a:pt x="6221200" y="2368774"/>
                  <a:pt x="6255172" y="2368774"/>
                  <a:pt x="6255172" y="2354469"/>
                </a:cubicBezTo>
                <a:close/>
                <a:moveTo>
                  <a:pt x="4831294" y="2349702"/>
                </a:moveTo>
                <a:cubicBezTo>
                  <a:pt x="4812222" y="2349702"/>
                  <a:pt x="4812222" y="2359238"/>
                  <a:pt x="4802089" y="2368774"/>
                </a:cubicBezTo>
                <a:cubicBezTo>
                  <a:pt x="4821758" y="2373542"/>
                  <a:pt x="4821758" y="2359238"/>
                  <a:pt x="4831294" y="2349702"/>
                </a:cubicBezTo>
                <a:close/>
                <a:moveTo>
                  <a:pt x="1175341" y="2349702"/>
                </a:moveTo>
                <a:cubicBezTo>
                  <a:pt x="1121699" y="2359833"/>
                  <a:pt x="1077594" y="2369370"/>
                  <a:pt x="1092495" y="2431951"/>
                </a:cubicBezTo>
                <a:cubicBezTo>
                  <a:pt x="1106799" y="2436720"/>
                  <a:pt x="1106799" y="2451024"/>
                  <a:pt x="1121699" y="2451024"/>
                </a:cubicBezTo>
                <a:cubicBezTo>
                  <a:pt x="1160441" y="2441488"/>
                  <a:pt x="1180109" y="2388442"/>
                  <a:pt x="1175341" y="2349702"/>
                </a:cubicBezTo>
                <a:close/>
                <a:moveTo>
                  <a:pt x="5051224" y="2330629"/>
                </a:moveTo>
                <a:cubicBezTo>
                  <a:pt x="5045860" y="2335397"/>
                  <a:pt x="5045860" y="2344933"/>
                  <a:pt x="5046455" y="2354469"/>
                </a:cubicBezTo>
                <a:cubicBezTo>
                  <a:pt x="5061355" y="2354469"/>
                  <a:pt x="5070892" y="2354469"/>
                  <a:pt x="5070892" y="2340165"/>
                </a:cubicBezTo>
                <a:cubicBezTo>
                  <a:pt x="5055991" y="2344933"/>
                  <a:pt x="5060760" y="2325861"/>
                  <a:pt x="5051224" y="2330629"/>
                </a:cubicBezTo>
                <a:close/>
                <a:moveTo>
                  <a:pt x="4982682" y="2325861"/>
                </a:moveTo>
                <a:cubicBezTo>
                  <a:pt x="4977914" y="2354469"/>
                  <a:pt x="4948709" y="2354469"/>
                  <a:pt x="4944537" y="2379502"/>
                </a:cubicBezTo>
                <a:cubicBezTo>
                  <a:pt x="4958842" y="2384270"/>
                  <a:pt x="4949306" y="2393806"/>
                  <a:pt x="4949306" y="2403343"/>
                </a:cubicBezTo>
                <a:cubicBezTo>
                  <a:pt x="4963609" y="2397978"/>
                  <a:pt x="4983278" y="2383674"/>
                  <a:pt x="4983278" y="2374138"/>
                </a:cubicBezTo>
                <a:cubicBezTo>
                  <a:pt x="4983278" y="2388442"/>
                  <a:pt x="5002350" y="2383674"/>
                  <a:pt x="5017251" y="2383674"/>
                </a:cubicBezTo>
                <a:cubicBezTo>
                  <a:pt x="5031555" y="2364006"/>
                  <a:pt x="5011887" y="2364006"/>
                  <a:pt x="5026788" y="2344933"/>
                </a:cubicBezTo>
                <a:cubicBezTo>
                  <a:pt x="5007118" y="2344933"/>
                  <a:pt x="5002350" y="2325861"/>
                  <a:pt x="4982682" y="2325861"/>
                </a:cubicBezTo>
                <a:close/>
                <a:moveTo>
                  <a:pt x="4685270" y="2204869"/>
                </a:moveTo>
                <a:cubicBezTo>
                  <a:pt x="4660835" y="2214406"/>
                  <a:pt x="4636398" y="2229306"/>
                  <a:pt x="4611961" y="2243611"/>
                </a:cubicBezTo>
                <a:cubicBezTo>
                  <a:pt x="4607193" y="2272815"/>
                  <a:pt x="4582756" y="2272815"/>
                  <a:pt x="4577392" y="2300232"/>
                </a:cubicBezTo>
                <a:cubicBezTo>
                  <a:pt x="4601829" y="2305001"/>
                  <a:pt x="4596464" y="2319901"/>
                  <a:pt x="4586928" y="2338973"/>
                </a:cubicBezTo>
                <a:cubicBezTo>
                  <a:pt x="4601829" y="2338973"/>
                  <a:pt x="4611365" y="2338973"/>
                  <a:pt x="4611365" y="2348510"/>
                </a:cubicBezTo>
                <a:cubicBezTo>
                  <a:pt x="4601829" y="2358045"/>
                  <a:pt x="4596464" y="2343741"/>
                  <a:pt x="4586928" y="2348510"/>
                </a:cubicBezTo>
                <a:cubicBezTo>
                  <a:pt x="4567856" y="2387250"/>
                  <a:pt x="4621498" y="2392018"/>
                  <a:pt x="4631033" y="2396787"/>
                </a:cubicBezTo>
                <a:cubicBezTo>
                  <a:pt x="4645933" y="2406918"/>
                  <a:pt x="4621498" y="2411687"/>
                  <a:pt x="4626265" y="2430759"/>
                </a:cubicBezTo>
                <a:cubicBezTo>
                  <a:pt x="4636398" y="2435527"/>
                  <a:pt x="4631629" y="2421223"/>
                  <a:pt x="4641165" y="2421223"/>
                </a:cubicBezTo>
                <a:cubicBezTo>
                  <a:pt x="4651299" y="2445660"/>
                  <a:pt x="4656066" y="2425991"/>
                  <a:pt x="4656066" y="2455196"/>
                </a:cubicBezTo>
                <a:cubicBezTo>
                  <a:pt x="4694806" y="2455196"/>
                  <a:pt x="4675139" y="2411687"/>
                  <a:pt x="4694806" y="2402151"/>
                </a:cubicBezTo>
                <a:cubicBezTo>
                  <a:pt x="4704342" y="2402151"/>
                  <a:pt x="4699575" y="2406918"/>
                  <a:pt x="4704342" y="2411687"/>
                </a:cubicBezTo>
                <a:cubicBezTo>
                  <a:pt x="4704342" y="2382482"/>
                  <a:pt x="4728780" y="2402151"/>
                  <a:pt x="4728780" y="2368178"/>
                </a:cubicBezTo>
                <a:cubicBezTo>
                  <a:pt x="4699575" y="2363410"/>
                  <a:pt x="4670370" y="2397382"/>
                  <a:pt x="4641165" y="2406918"/>
                </a:cubicBezTo>
                <a:cubicBezTo>
                  <a:pt x="4641165" y="2397382"/>
                  <a:pt x="4641165" y="2392614"/>
                  <a:pt x="4636398" y="2387847"/>
                </a:cubicBezTo>
                <a:cubicBezTo>
                  <a:pt x="4670370" y="2378310"/>
                  <a:pt x="4655470" y="2320496"/>
                  <a:pt x="4699575" y="2325265"/>
                </a:cubicBezTo>
                <a:cubicBezTo>
                  <a:pt x="4704939" y="2296060"/>
                  <a:pt x="4728780" y="2286524"/>
                  <a:pt x="4743680" y="2272220"/>
                </a:cubicBezTo>
                <a:cubicBezTo>
                  <a:pt x="4743680" y="2272220"/>
                  <a:pt x="4738912" y="2267451"/>
                  <a:pt x="4738912" y="2262683"/>
                </a:cubicBezTo>
                <a:cubicBezTo>
                  <a:pt x="4724608" y="2262683"/>
                  <a:pt x="4729376" y="2267451"/>
                  <a:pt x="4709707" y="2272220"/>
                </a:cubicBezTo>
                <a:cubicBezTo>
                  <a:pt x="4714476" y="2248379"/>
                  <a:pt x="4690039" y="2267451"/>
                  <a:pt x="4685270" y="2257915"/>
                </a:cubicBezTo>
                <a:cubicBezTo>
                  <a:pt x="4694806" y="2247783"/>
                  <a:pt x="4709707" y="2243014"/>
                  <a:pt x="4709707" y="2228710"/>
                </a:cubicBezTo>
                <a:cubicBezTo>
                  <a:pt x="4700172" y="2228710"/>
                  <a:pt x="4690039" y="2214406"/>
                  <a:pt x="4685270" y="2204869"/>
                </a:cubicBezTo>
                <a:close/>
                <a:moveTo>
                  <a:pt x="784327" y="2192056"/>
                </a:moveTo>
                <a:cubicBezTo>
                  <a:pt x="781934" y="2192056"/>
                  <a:pt x="779140" y="2192950"/>
                  <a:pt x="775415" y="2195334"/>
                </a:cubicBezTo>
                <a:cubicBezTo>
                  <a:pt x="770647" y="2234075"/>
                  <a:pt x="750979" y="2248379"/>
                  <a:pt x="755746" y="2291888"/>
                </a:cubicBezTo>
                <a:cubicBezTo>
                  <a:pt x="785547" y="2272815"/>
                  <a:pt x="804620" y="2238842"/>
                  <a:pt x="809388" y="2200102"/>
                </a:cubicBezTo>
                <a:cubicBezTo>
                  <a:pt x="795084" y="2200102"/>
                  <a:pt x="791508" y="2192056"/>
                  <a:pt x="784327" y="2192056"/>
                </a:cubicBezTo>
                <a:close/>
                <a:moveTo>
                  <a:pt x="5501512" y="2182817"/>
                </a:moveTo>
                <a:cubicBezTo>
                  <a:pt x="5508217" y="2181029"/>
                  <a:pt x="5514326" y="2183413"/>
                  <a:pt x="5514326" y="2195334"/>
                </a:cubicBezTo>
                <a:cubicBezTo>
                  <a:pt x="5504790" y="2195334"/>
                  <a:pt x="5494659" y="2195334"/>
                  <a:pt x="5489890" y="2204869"/>
                </a:cubicBezTo>
                <a:cubicBezTo>
                  <a:pt x="5485121" y="2204869"/>
                  <a:pt x="5494659" y="2195334"/>
                  <a:pt x="5485121" y="2195334"/>
                </a:cubicBezTo>
                <a:cubicBezTo>
                  <a:pt x="5487505" y="2190566"/>
                  <a:pt x="5494807" y="2184605"/>
                  <a:pt x="5501512" y="2182817"/>
                </a:cubicBezTo>
                <a:close/>
                <a:moveTo>
                  <a:pt x="5143606" y="2161360"/>
                </a:moveTo>
                <a:cubicBezTo>
                  <a:pt x="5157910" y="2171493"/>
                  <a:pt x="5134070" y="2181029"/>
                  <a:pt x="5138838" y="2189969"/>
                </a:cubicBezTo>
                <a:cubicBezTo>
                  <a:pt x="5128706" y="2189969"/>
                  <a:pt x="5133473" y="2175665"/>
                  <a:pt x="5123937" y="2175665"/>
                </a:cubicBezTo>
                <a:cubicBezTo>
                  <a:pt x="5123937" y="2166129"/>
                  <a:pt x="5143606" y="2170897"/>
                  <a:pt x="5143606" y="2161360"/>
                </a:cubicBezTo>
                <a:close/>
                <a:moveTo>
                  <a:pt x="4884935" y="2161360"/>
                </a:moveTo>
                <a:cubicBezTo>
                  <a:pt x="4870631" y="2166129"/>
                  <a:pt x="4870631" y="2185798"/>
                  <a:pt x="4850963" y="2185201"/>
                </a:cubicBezTo>
                <a:cubicBezTo>
                  <a:pt x="4850963" y="2166129"/>
                  <a:pt x="4870035" y="2166129"/>
                  <a:pt x="4884935" y="2161360"/>
                </a:cubicBezTo>
                <a:close/>
                <a:moveTo>
                  <a:pt x="5893989" y="2147056"/>
                </a:moveTo>
                <a:cubicBezTo>
                  <a:pt x="5904120" y="2147056"/>
                  <a:pt x="5913657" y="2170897"/>
                  <a:pt x="5908889" y="2166129"/>
                </a:cubicBezTo>
                <a:cubicBezTo>
                  <a:pt x="5884451" y="2185798"/>
                  <a:pt x="5850479" y="2200102"/>
                  <a:pt x="5825447" y="2223942"/>
                </a:cubicBezTo>
                <a:cubicBezTo>
                  <a:pt x="5742601" y="2234075"/>
                  <a:pt x="5693727" y="2301424"/>
                  <a:pt x="5635318" y="2301424"/>
                </a:cubicBezTo>
                <a:cubicBezTo>
                  <a:pt x="5635318" y="2286524"/>
                  <a:pt x="5650218" y="2281756"/>
                  <a:pt x="5650218" y="2267451"/>
                </a:cubicBezTo>
                <a:cubicBezTo>
                  <a:pt x="5694323" y="2248379"/>
                  <a:pt x="5738428" y="2233478"/>
                  <a:pt x="5777169" y="2214406"/>
                </a:cubicBezTo>
                <a:cubicBezTo>
                  <a:pt x="5811143" y="2195334"/>
                  <a:pt x="5826043" y="2156592"/>
                  <a:pt x="5864784" y="2151824"/>
                </a:cubicBezTo>
                <a:cubicBezTo>
                  <a:pt x="5874320" y="2147056"/>
                  <a:pt x="5884451" y="2161360"/>
                  <a:pt x="5893989" y="2147056"/>
                </a:cubicBezTo>
                <a:close/>
                <a:moveTo>
                  <a:pt x="6040608" y="2127984"/>
                </a:moveTo>
                <a:cubicBezTo>
                  <a:pt x="6045375" y="2127984"/>
                  <a:pt x="6050144" y="2132751"/>
                  <a:pt x="6050144" y="2137520"/>
                </a:cubicBezTo>
                <a:cubicBezTo>
                  <a:pt x="6060275" y="2137520"/>
                  <a:pt x="6060275" y="2132751"/>
                  <a:pt x="6069813" y="2132751"/>
                </a:cubicBezTo>
                <a:cubicBezTo>
                  <a:pt x="6054913" y="2142289"/>
                  <a:pt x="6050144" y="2156592"/>
                  <a:pt x="6035839" y="2161957"/>
                </a:cubicBezTo>
                <a:cubicBezTo>
                  <a:pt x="6031071" y="2147056"/>
                  <a:pt x="6040608" y="2137520"/>
                  <a:pt x="6040608" y="2127984"/>
                </a:cubicBezTo>
                <a:close/>
                <a:moveTo>
                  <a:pt x="5821274" y="2127984"/>
                </a:moveTo>
                <a:cubicBezTo>
                  <a:pt x="5835579" y="2123216"/>
                  <a:pt x="5835579" y="2132751"/>
                  <a:pt x="5845711" y="2132751"/>
                </a:cubicBezTo>
                <a:cubicBezTo>
                  <a:pt x="5840943" y="2142289"/>
                  <a:pt x="5831407" y="2147056"/>
                  <a:pt x="5816507" y="2151824"/>
                </a:cubicBezTo>
                <a:cubicBezTo>
                  <a:pt x="5816507" y="2142289"/>
                  <a:pt x="5816507" y="2132751"/>
                  <a:pt x="5821274" y="2127984"/>
                </a:cubicBezTo>
                <a:close/>
                <a:moveTo>
                  <a:pt x="5050628" y="2118447"/>
                </a:moveTo>
                <a:cubicBezTo>
                  <a:pt x="5045860" y="2127984"/>
                  <a:pt x="5055396" y="2127984"/>
                  <a:pt x="5055396" y="2142289"/>
                </a:cubicBezTo>
                <a:cubicBezTo>
                  <a:pt x="5041091" y="2142289"/>
                  <a:pt x="5030959" y="2151824"/>
                  <a:pt x="5021423" y="2142289"/>
                </a:cubicBezTo>
                <a:cubicBezTo>
                  <a:pt x="5026788" y="2127984"/>
                  <a:pt x="5031555" y="2117851"/>
                  <a:pt x="5050628" y="2118447"/>
                </a:cubicBezTo>
                <a:close/>
                <a:moveTo>
                  <a:pt x="5333734" y="2098780"/>
                </a:moveTo>
                <a:cubicBezTo>
                  <a:pt x="5338503" y="2098780"/>
                  <a:pt x="5289630" y="2123216"/>
                  <a:pt x="5265193" y="2127984"/>
                </a:cubicBezTo>
                <a:cubicBezTo>
                  <a:pt x="5260425" y="2108316"/>
                  <a:pt x="5314066" y="2108316"/>
                  <a:pt x="5333734" y="2098780"/>
                </a:cubicBezTo>
                <a:close/>
                <a:moveTo>
                  <a:pt x="5163274" y="2084475"/>
                </a:moveTo>
                <a:cubicBezTo>
                  <a:pt x="5153143" y="2108316"/>
                  <a:pt x="5123937" y="2108316"/>
                  <a:pt x="5119765" y="2133348"/>
                </a:cubicBezTo>
                <a:cubicBezTo>
                  <a:pt x="5119765" y="2138117"/>
                  <a:pt x="5144202" y="2133348"/>
                  <a:pt x="5129301" y="2147653"/>
                </a:cubicBezTo>
                <a:cubicBezTo>
                  <a:pt x="5138838" y="2147653"/>
                  <a:pt x="5143606" y="2138117"/>
                  <a:pt x="5158507" y="2142884"/>
                </a:cubicBezTo>
                <a:cubicBezTo>
                  <a:pt x="5144202" y="2157784"/>
                  <a:pt x="5124533" y="2167321"/>
                  <a:pt x="5100097" y="2172089"/>
                </a:cubicBezTo>
                <a:cubicBezTo>
                  <a:pt x="5094733" y="2186393"/>
                  <a:pt x="5114401" y="2176857"/>
                  <a:pt x="5109633" y="2191162"/>
                </a:cubicBezTo>
                <a:cubicBezTo>
                  <a:pt x="5080428" y="2191162"/>
                  <a:pt x="5066124" y="2205466"/>
                  <a:pt x="5046455" y="2215002"/>
                </a:cubicBezTo>
                <a:cubicBezTo>
                  <a:pt x="5036324" y="2204869"/>
                  <a:pt x="5026788" y="2200102"/>
                  <a:pt x="5031555" y="2181029"/>
                </a:cubicBezTo>
                <a:cubicBezTo>
                  <a:pt x="5055991" y="2166724"/>
                  <a:pt x="5085197" y="2151824"/>
                  <a:pt x="5109633" y="2137520"/>
                </a:cubicBezTo>
                <a:cubicBezTo>
                  <a:pt x="5109633" y="2103547"/>
                  <a:pt x="5124533" y="2079707"/>
                  <a:pt x="5163274" y="2084475"/>
                </a:cubicBezTo>
                <a:close/>
                <a:moveTo>
                  <a:pt x="6348151" y="2079707"/>
                </a:moveTo>
                <a:cubicBezTo>
                  <a:pt x="6352920" y="2079707"/>
                  <a:pt x="6357687" y="2084475"/>
                  <a:pt x="6357687" y="2094011"/>
                </a:cubicBezTo>
                <a:cubicBezTo>
                  <a:pt x="6347555" y="2098780"/>
                  <a:pt x="6328482" y="2108316"/>
                  <a:pt x="6333251" y="2089243"/>
                </a:cubicBezTo>
                <a:cubicBezTo>
                  <a:pt x="6338615" y="2089243"/>
                  <a:pt x="6348151" y="2084475"/>
                  <a:pt x="6348151" y="2079707"/>
                </a:cubicBezTo>
                <a:close/>
                <a:moveTo>
                  <a:pt x="5845711" y="2074938"/>
                </a:moveTo>
                <a:cubicBezTo>
                  <a:pt x="5845711" y="2074938"/>
                  <a:pt x="5845711" y="2074938"/>
                  <a:pt x="5855248" y="2074938"/>
                </a:cubicBezTo>
                <a:cubicBezTo>
                  <a:pt x="5855248" y="2103547"/>
                  <a:pt x="5821274" y="2098780"/>
                  <a:pt x="5806969" y="2113680"/>
                </a:cubicBezTo>
                <a:cubicBezTo>
                  <a:pt x="5811738" y="2094011"/>
                  <a:pt x="5840943" y="2098780"/>
                  <a:pt x="5845711" y="2074938"/>
                </a:cubicBezTo>
                <a:close/>
                <a:moveTo>
                  <a:pt x="6050144" y="2074343"/>
                </a:moveTo>
                <a:cubicBezTo>
                  <a:pt x="6050144" y="2084475"/>
                  <a:pt x="6040608" y="2089243"/>
                  <a:pt x="6045375" y="2103547"/>
                </a:cubicBezTo>
                <a:cubicBezTo>
                  <a:pt x="6016171" y="2103547"/>
                  <a:pt x="6011403" y="2127984"/>
                  <a:pt x="5976834" y="2122620"/>
                </a:cubicBezTo>
                <a:cubicBezTo>
                  <a:pt x="5986967" y="2093416"/>
                  <a:pt x="6016171" y="2079110"/>
                  <a:pt x="6050144" y="2074343"/>
                </a:cubicBezTo>
                <a:close/>
                <a:moveTo>
                  <a:pt x="5650815" y="2050502"/>
                </a:moveTo>
                <a:cubicBezTo>
                  <a:pt x="5665119" y="2050502"/>
                  <a:pt x="5660351" y="2064807"/>
                  <a:pt x="5675251" y="2064807"/>
                </a:cubicBezTo>
                <a:cubicBezTo>
                  <a:pt x="5660351" y="2079707"/>
                  <a:pt x="5646046" y="2089243"/>
                  <a:pt x="5621609" y="2094011"/>
                </a:cubicBezTo>
                <a:cubicBezTo>
                  <a:pt x="5626377" y="2074343"/>
                  <a:pt x="5646046" y="2069574"/>
                  <a:pt x="5650815" y="2050502"/>
                </a:cubicBezTo>
                <a:close/>
                <a:moveTo>
                  <a:pt x="5826043" y="2046330"/>
                </a:moveTo>
                <a:cubicBezTo>
                  <a:pt x="5815910" y="2060635"/>
                  <a:pt x="5801607" y="2070171"/>
                  <a:pt x="5777169" y="2070171"/>
                </a:cubicBezTo>
                <a:cubicBezTo>
                  <a:pt x="5787302" y="2060038"/>
                  <a:pt x="5811738" y="2040965"/>
                  <a:pt x="5826043" y="2046330"/>
                </a:cubicBezTo>
                <a:close/>
                <a:moveTo>
                  <a:pt x="6230736" y="2040965"/>
                </a:moveTo>
                <a:cubicBezTo>
                  <a:pt x="6236100" y="2055866"/>
                  <a:pt x="6206895" y="2065402"/>
                  <a:pt x="6191995" y="2070171"/>
                </a:cubicBezTo>
                <a:cubicBezTo>
                  <a:pt x="6196764" y="2055270"/>
                  <a:pt x="6215836" y="2050502"/>
                  <a:pt x="6230736" y="2040965"/>
                </a:cubicBezTo>
                <a:close/>
                <a:moveTo>
                  <a:pt x="322742" y="2034410"/>
                </a:moveTo>
                <a:cubicBezTo>
                  <a:pt x="325871" y="2035006"/>
                  <a:pt x="329596" y="2036198"/>
                  <a:pt x="331981" y="2036198"/>
                </a:cubicBezTo>
                <a:cubicBezTo>
                  <a:pt x="331981" y="2036198"/>
                  <a:pt x="331981" y="2036198"/>
                  <a:pt x="331981" y="2050502"/>
                </a:cubicBezTo>
                <a:cubicBezTo>
                  <a:pt x="317080" y="2055270"/>
                  <a:pt x="321848" y="2040965"/>
                  <a:pt x="317080" y="2036198"/>
                </a:cubicBezTo>
                <a:cubicBezTo>
                  <a:pt x="317080" y="2033813"/>
                  <a:pt x="319613" y="2033813"/>
                  <a:pt x="322742" y="2034410"/>
                </a:cubicBezTo>
                <a:close/>
                <a:moveTo>
                  <a:pt x="5475269" y="2023169"/>
                </a:moveTo>
                <a:cubicBezTo>
                  <a:pt x="5484787" y="2023085"/>
                  <a:pt x="5493317" y="2024277"/>
                  <a:pt x="5499426" y="2026662"/>
                </a:cubicBezTo>
                <a:cubicBezTo>
                  <a:pt x="5499426" y="2040965"/>
                  <a:pt x="5474990" y="2036198"/>
                  <a:pt x="5474990" y="2050502"/>
                </a:cubicBezTo>
                <a:cubicBezTo>
                  <a:pt x="5494062" y="2065402"/>
                  <a:pt x="5508962" y="2031429"/>
                  <a:pt x="5538167" y="2036198"/>
                </a:cubicBezTo>
                <a:cubicBezTo>
                  <a:pt x="5519095" y="2055270"/>
                  <a:pt x="5485121" y="2055270"/>
                  <a:pt x="5469029" y="2080302"/>
                </a:cubicBezTo>
                <a:cubicBezTo>
                  <a:pt x="5469029" y="2085071"/>
                  <a:pt x="5479162" y="2075535"/>
                  <a:pt x="5488698" y="2085071"/>
                </a:cubicBezTo>
                <a:cubicBezTo>
                  <a:pt x="5479162" y="2099971"/>
                  <a:pt x="5479162" y="2099971"/>
                  <a:pt x="5479162" y="2114275"/>
                </a:cubicBezTo>
                <a:cubicBezTo>
                  <a:pt x="5464857" y="2109508"/>
                  <a:pt x="5454725" y="2128580"/>
                  <a:pt x="5449957" y="2114275"/>
                </a:cubicBezTo>
                <a:cubicBezTo>
                  <a:pt x="5445189" y="2119044"/>
                  <a:pt x="5445189" y="2123812"/>
                  <a:pt x="5440421" y="2128580"/>
                </a:cubicBezTo>
                <a:cubicBezTo>
                  <a:pt x="5440421" y="2133348"/>
                  <a:pt x="5445189" y="2133348"/>
                  <a:pt x="5445189" y="2138117"/>
                </a:cubicBezTo>
                <a:cubicBezTo>
                  <a:pt x="5459493" y="2133348"/>
                  <a:pt x="5469625" y="2123812"/>
                  <a:pt x="5479162" y="2114275"/>
                </a:cubicBezTo>
                <a:cubicBezTo>
                  <a:pt x="5493467" y="2119044"/>
                  <a:pt x="5474393" y="2138117"/>
                  <a:pt x="5459493" y="2138117"/>
                </a:cubicBezTo>
                <a:cubicBezTo>
                  <a:pt x="5449361" y="2172089"/>
                  <a:pt x="5410619" y="2172089"/>
                  <a:pt x="5386183" y="2195930"/>
                </a:cubicBezTo>
                <a:cubicBezTo>
                  <a:pt x="5376648" y="2185798"/>
                  <a:pt x="5376648" y="2176262"/>
                  <a:pt x="5376648" y="2161957"/>
                </a:cubicBezTo>
                <a:cubicBezTo>
                  <a:pt x="5386183" y="2147653"/>
                  <a:pt x="5390952" y="2161957"/>
                  <a:pt x="5405852" y="2161957"/>
                </a:cubicBezTo>
                <a:cubicBezTo>
                  <a:pt x="5410619" y="2142884"/>
                  <a:pt x="5396316" y="2147653"/>
                  <a:pt x="5381416" y="2147653"/>
                </a:cubicBezTo>
                <a:cubicBezTo>
                  <a:pt x="5401083" y="2133348"/>
                  <a:pt x="5430289" y="2089839"/>
                  <a:pt x="5449957" y="2104144"/>
                </a:cubicBezTo>
                <a:cubicBezTo>
                  <a:pt x="5455321" y="2099375"/>
                  <a:pt x="5460089" y="2094607"/>
                  <a:pt x="5464857" y="2089839"/>
                </a:cubicBezTo>
                <a:cubicBezTo>
                  <a:pt x="5460089" y="2080302"/>
                  <a:pt x="5445785" y="2099375"/>
                  <a:pt x="5430885" y="2094607"/>
                </a:cubicBezTo>
                <a:cubicBezTo>
                  <a:pt x="5440421" y="2079707"/>
                  <a:pt x="5416580" y="2065402"/>
                  <a:pt x="5401680" y="2060635"/>
                </a:cubicBezTo>
                <a:cubicBezTo>
                  <a:pt x="5409280" y="2035155"/>
                  <a:pt x="5446717" y="2023420"/>
                  <a:pt x="5475269" y="2023169"/>
                </a:cubicBezTo>
                <a:close/>
                <a:moveTo>
                  <a:pt x="6469738" y="1987920"/>
                </a:moveTo>
                <a:cubicBezTo>
                  <a:pt x="6479274" y="1992689"/>
                  <a:pt x="6459605" y="2006993"/>
                  <a:pt x="6460202" y="2017125"/>
                </a:cubicBezTo>
                <a:cubicBezTo>
                  <a:pt x="6445302" y="2006993"/>
                  <a:pt x="6464971" y="1992689"/>
                  <a:pt x="6469738" y="1987920"/>
                </a:cubicBezTo>
                <a:close/>
                <a:moveTo>
                  <a:pt x="5743197" y="1982556"/>
                </a:moveTo>
                <a:cubicBezTo>
                  <a:pt x="5728297" y="1997456"/>
                  <a:pt x="5709223" y="2006993"/>
                  <a:pt x="5689555" y="2016529"/>
                </a:cubicBezTo>
                <a:cubicBezTo>
                  <a:pt x="5699091" y="1997456"/>
                  <a:pt x="5723528" y="1992689"/>
                  <a:pt x="5743197" y="1982556"/>
                </a:cubicBezTo>
                <a:close/>
                <a:moveTo>
                  <a:pt x="5407044" y="1982556"/>
                </a:moveTo>
                <a:cubicBezTo>
                  <a:pt x="5411813" y="1992689"/>
                  <a:pt x="5397508" y="2006993"/>
                  <a:pt x="5382607" y="2011761"/>
                </a:cubicBezTo>
                <a:cubicBezTo>
                  <a:pt x="5382607" y="1992689"/>
                  <a:pt x="5401680" y="1992689"/>
                  <a:pt x="5407044" y="1982556"/>
                </a:cubicBezTo>
                <a:close/>
                <a:moveTo>
                  <a:pt x="5640682" y="1977788"/>
                </a:moveTo>
                <a:cubicBezTo>
                  <a:pt x="5616245" y="2002225"/>
                  <a:pt x="5654985" y="1977788"/>
                  <a:pt x="5645449" y="2011761"/>
                </a:cubicBezTo>
                <a:cubicBezTo>
                  <a:pt x="5640682" y="2016529"/>
                  <a:pt x="5625782" y="2016529"/>
                  <a:pt x="5616245" y="2016529"/>
                </a:cubicBezTo>
                <a:cubicBezTo>
                  <a:pt x="5616245" y="2006993"/>
                  <a:pt x="5616245" y="1997456"/>
                  <a:pt x="5626377" y="1996861"/>
                </a:cubicBezTo>
                <a:cubicBezTo>
                  <a:pt x="5626377" y="1987325"/>
                  <a:pt x="5616841" y="2001628"/>
                  <a:pt x="5601941" y="1996861"/>
                </a:cubicBezTo>
                <a:cubicBezTo>
                  <a:pt x="5606709" y="1982556"/>
                  <a:pt x="5625782" y="1982556"/>
                  <a:pt x="5640682" y="1977788"/>
                </a:cubicBezTo>
                <a:close/>
                <a:moveTo>
                  <a:pt x="5260425" y="1973020"/>
                </a:moveTo>
                <a:cubicBezTo>
                  <a:pt x="5260425" y="1973020"/>
                  <a:pt x="5260425" y="1973020"/>
                  <a:pt x="5275326" y="1973020"/>
                </a:cubicBezTo>
                <a:cubicBezTo>
                  <a:pt x="5280093" y="2002225"/>
                  <a:pt x="5246120" y="1992092"/>
                  <a:pt x="5250889" y="2021298"/>
                </a:cubicBezTo>
                <a:cubicBezTo>
                  <a:pt x="5240756" y="2021298"/>
                  <a:pt x="5240756" y="2016529"/>
                  <a:pt x="5231220" y="2016529"/>
                </a:cubicBezTo>
                <a:cubicBezTo>
                  <a:pt x="5226453" y="2002225"/>
                  <a:pt x="5250889" y="2002225"/>
                  <a:pt x="5235989" y="1992092"/>
                </a:cubicBezTo>
                <a:cubicBezTo>
                  <a:pt x="5240756" y="1982556"/>
                  <a:pt x="5265193" y="1992092"/>
                  <a:pt x="5260425" y="1973020"/>
                </a:cubicBezTo>
                <a:close/>
                <a:moveTo>
                  <a:pt x="5863517" y="1958716"/>
                </a:moveTo>
                <a:cubicBezTo>
                  <a:pt x="5882366" y="1957524"/>
                  <a:pt x="5896968" y="1961100"/>
                  <a:pt x="5894584" y="1973020"/>
                </a:cubicBezTo>
                <a:cubicBezTo>
                  <a:pt x="5879684" y="1973020"/>
                  <a:pt x="5899353" y="1982556"/>
                  <a:pt x="5894584" y="1987325"/>
                </a:cubicBezTo>
                <a:cubicBezTo>
                  <a:pt x="5870148" y="1996861"/>
                  <a:pt x="5860015" y="2021298"/>
                  <a:pt x="5850479" y="2035601"/>
                </a:cubicBezTo>
                <a:cubicBezTo>
                  <a:pt x="5850479" y="2035601"/>
                  <a:pt x="5850479" y="2035601"/>
                  <a:pt x="5821274" y="2035601"/>
                </a:cubicBezTo>
                <a:cubicBezTo>
                  <a:pt x="5811738" y="2030834"/>
                  <a:pt x="5826043" y="2021298"/>
                  <a:pt x="5816507" y="2016529"/>
                </a:cubicBezTo>
                <a:cubicBezTo>
                  <a:pt x="5792069" y="2026662"/>
                  <a:pt x="5767633" y="2036198"/>
                  <a:pt x="5747965" y="2045734"/>
                </a:cubicBezTo>
                <a:cubicBezTo>
                  <a:pt x="5747965" y="2026662"/>
                  <a:pt x="5806374" y="1997456"/>
                  <a:pt x="5806969" y="1973020"/>
                </a:cubicBezTo>
                <a:cubicBezTo>
                  <a:pt x="5821572" y="1965868"/>
                  <a:pt x="5844668" y="1959908"/>
                  <a:pt x="5863517" y="1958716"/>
                </a:cubicBezTo>
                <a:close/>
                <a:moveTo>
                  <a:pt x="6088996" y="1954692"/>
                </a:moveTo>
                <a:cubicBezTo>
                  <a:pt x="6091232" y="1955139"/>
                  <a:pt x="6085756" y="1967656"/>
                  <a:pt x="6074581" y="1964080"/>
                </a:cubicBezTo>
                <a:cubicBezTo>
                  <a:pt x="6069813" y="1964080"/>
                  <a:pt x="6065044" y="1973616"/>
                  <a:pt x="6069813" y="1983153"/>
                </a:cubicBezTo>
                <a:cubicBezTo>
                  <a:pt x="6050144" y="1968848"/>
                  <a:pt x="6035839" y="2002225"/>
                  <a:pt x="6015575" y="1988517"/>
                </a:cubicBezTo>
                <a:cubicBezTo>
                  <a:pt x="6040011" y="1978384"/>
                  <a:pt x="6059680" y="1964080"/>
                  <a:pt x="6084116" y="1959311"/>
                </a:cubicBezTo>
                <a:cubicBezTo>
                  <a:pt x="6086649" y="1955735"/>
                  <a:pt x="6088251" y="1954543"/>
                  <a:pt x="6088996" y="1954692"/>
                </a:cubicBezTo>
                <a:close/>
                <a:moveTo>
                  <a:pt x="5625185" y="1945007"/>
                </a:moveTo>
                <a:cubicBezTo>
                  <a:pt x="5625185" y="1949775"/>
                  <a:pt x="5620418" y="1949775"/>
                  <a:pt x="5615649" y="1949775"/>
                </a:cubicBezTo>
                <a:cubicBezTo>
                  <a:pt x="5615649" y="1959311"/>
                  <a:pt x="5635318" y="1945007"/>
                  <a:pt x="5630549" y="1964080"/>
                </a:cubicBezTo>
                <a:cubicBezTo>
                  <a:pt x="5616245" y="1964080"/>
                  <a:pt x="5606709" y="1973616"/>
                  <a:pt x="5591808" y="1978384"/>
                </a:cubicBezTo>
                <a:cubicBezTo>
                  <a:pt x="5582272" y="1978384"/>
                  <a:pt x="5591808" y="1958716"/>
                  <a:pt x="5591213" y="1954544"/>
                </a:cubicBezTo>
                <a:cubicBezTo>
                  <a:pt x="5600749" y="1949775"/>
                  <a:pt x="5605517" y="1940239"/>
                  <a:pt x="5625185" y="1945007"/>
                </a:cubicBezTo>
                <a:close/>
                <a:moveTo>
                  <a:pt x="5415985" y="1929511"/>
                </a:moveTo>
                <a:cubicBezTo>
                  <a:pt x="5411216" y="1944411"/>
                  <a:pt x="5425521" y="1949180"/>
                  <a:pt x="5415985" y="1958716"/>
                </a:cubicBezTo>
                <a:cubicBezTo>
                  <a:pt x="5406447" y="1958716"/>
                  <a:pt x="5411216" y="1939643"/>
                  <a:pt x="5411216" y="1934875"/>
                </a:cubicBezTo>
                <a:cubicBezTo>
                  <a:pt x="5411216" y="1934875"/>
                  <a:pt x="5411216" y="1934875"/>
                  <a:pt x="5401680" y="1934875"/>
                </a:cubicBezTo>
                <a:cubicBezTo>
                  <a:pt x="5401680" y="1930107"/>
                  <a:pt x="5411813" y="1930107"/>
                  <a:pt x="5415985" y="1929511"/>
                </a:cubicBezTo>
                <a:close/>
                <a:moveTo>
                  <a:pt x="5962529" y="1891962"/>
                </a:moveTo>
                <a:cubicBezTo>
                  <a:pt x="5967297" y="1901498"/>
                  <a:pt x="5976834" y="1901498"/>
                  <a:pt x="5991734" y="1896731"/>
                </a:cubicBezTo>
                <a:cubicBezTo>
                  <a:pt x="5991734" y="1901498"/>
                  <a:pt x="5991734" y="1911035"/>
                  <a:pt x="5996503" y="1911035"/>
                </a:cubicBezTo>
                <a:cubicBezTo>
                  <a:pt x="5996503" y="1920571"/>
                  <a:pt x="5976834" y="1915803"/>
                  <a:pt x="5976834" y="1925339"/>
                </a:cubicBezTo>
                <a:cubicBezTo>
                  <a:pt x="5976834" y="1934875"/>
                  <a:pt x="5991734" y="1934875"/>
                  <a:pt x="5996503" y="1930107"/>
                </a:cubicBezTo>
                <a:cubicBezTo>
                  <a:pt x="5991734" y="1968848"/>
                  <a:pt x="5942861" y="1973616"/>
                  <a:pt x="5918424" y="1968848"/>
                </a:cubicBezTo>
                <a:cubicBezTo>
                  <a:pt x="5918424" y="1953947"/>
                  <a:pt x="5933325" y="1949180"/>
                  <a:pt x="5933325" y="1934875"/>
                </a:cubicBezTo>
                <a:cubicBezTo>
                  <a:pt x="5933325" y="1930107"/>
                  <a:pt x="5927961" y="1934875"/>
                  <a:pt x="5918424" y="1934875"/>
                </a:cubicBezTo>
                <a:cubicBezTo>
                  <a:pt x="5918424" y="1920571"/>
                  <a:pt x="5928557" y="1920571"/>
                  <a:pt x="5938093" y="1915803"/>
                </a:cubicBezTo>
                <a:cubicBezTo>
                  <a:pt x="5899353" y="1915803"/>
                  <a:pt x="5947629" y="1906267"/>
                  <a:pt x="5962529" y="1891962"/>
                </a:cubicBezTo>
                <a:close/>
                <a:moveTo>
                  <a:pt x="5138838" y="1866929"/>
                </a:moveTo>
                <a:cubicBezTo>
                  <a:pt x="5123937" y="1866929"/>
                  <a:pt x="5123937" y="1877062"/>
                  <a:pt x="5109633" y="1871698"/>
                </a:cubicBezTo>
                <a:cubicBezTo>
                  <a:pt x="5109633" y="1890770"/>
                  <a:pt x="5138838" y="1886001"/>
                  <a:pt x="5138838" y="1866929"/>
                </a:cubicBezTo>
                <a:close/>
                <a:moveTo>
                  <a:pt x="5908889" y="1862161"/>
                </a:moveTo>
                <a:cubicBezTo>
                  <a:pt x="5928557" y="1872294"/>
                  <a:pt x="5938093" y="1900903"/>
                  <a:pt x="5908889" y="1900903"/>
                </a:cubicBezTo>
                <a:cubicBezTo>
                  <a:pt x="5908889" y="1896134"/>
                  <a:pt x="5913657" y="1891367"/>
                  <a:pt x="5908889" y="1886598"/>
                </a:cubicBezTo>
                <a:cubicBezTo>
                  <a:pt x="5893989" y="1886598"/>
                  <a:pt x="5889220" y="1896134"/>
                  <a:pt x="5864784" y="1896134"/>
                </a:cubicBezTo>
                <a:cubicBezTo>
                  <a:pt x="5884451" y="1866929"/>
                  <a:pt x="5904120" y="1891367"/>
                  <a:pt x="5908889" y="1862161"/>
                </a:cubicBezTo>
                <a:close/>
                <a:moveTo>
                  <a:pt x="6281416" y="1861538"/>
                </a:moveTo>
                <a:cubicBezTo>
                  <a:pt x="6280802" y="1863018"/>
                  <a:pt x="6261580" y="1872293"/>
                  <a:pt x="6250405" y="1886598"/>
                </a:cubicBezTo>
                <a:cubicBezTo>
                  <a:pt x="6211067" y="1886598"/>
                  <a:pt x="6186631" y="1910439"/>
                  <a:pt x="6177095" y="1939643"/>
                </a:cubicBezTo>
                <a:cubicBezTo>
                  <a:pt x="6138354" y="1930107"/>
                  <a:pt x="6123454" y="1963483"/>
                  <a:pt x="6099017" y="1953947"/>
                </a:cubicBezTo>
                <a:cubicBezTo>
                  <a:pt x="6108553" y="1944411"/>
                  <a:pt x="6108553" y="1930107"/>
                  <a:pt x="6128223" y="1930107"/>
                </a:cubicBezTo>
                <a:cubicBezTo>
                  <a:pt x="6133585" y="1920571"/>
                  <a:pt x="6118685" y="1920571"/>
                  <a:pt x="6118685" y="1915803"/>
                </a:cubicBezTo>
                <a:cubicBezTo>
                  <a:pt x="6153254" y="1925339"/>
                  <a:pt x="6250405" y="1867525"/>
                  <a:pt x="6274841" y="1862758"/>
                </a:cubicBezTo>
                <a:cubicBezTo>
                  <a:pt x="6279758" y="1861417"/>
                  <a:pt x="6281621" y="1861044"/>
                  <a:pt x="6281416" y="1861538"/>
                </a:cubicBezTo>
                <a:close/>
                <a:moveTo>
                  <a:pt x="5889220" y="1847857"/>
                </a:moveTo>
                <a:cubicBezTo>
                  <a:pt x="5874320" y="1857394"/>
                  <a:pt x="5854650" y="1876465"/>
                  <a:pt x="5845115" y="1866929"/>
                </a:cubicBezTo>
                <a:cubicBezTo>
                  <a:pt x="5864784" y="1866929"/>
                  <a:pt x="5869551" y="1852625"/>
                  <a:pt x="5889220" y="1847857"/>
                </a:cubicBezTo>
                <a:close/>
                <a:moveTo>
                  <a:pt x="5541190" y="1841260"/>
                </a:moveTo>
                <a:lnTo>
                  <a:pt x="5541147" y="1842492"/>
                </a:lnTo>
                <a:cubicBezTo>
                  <a:pt x="5533697" y="1844877"/>
                  <a:pt x="5536081" y="1842493"/>
                  <a:pt x="5539732" y="1841301"/>
                </a:cubicBezTo>
                <a:close/>
                <a:moveTo>
                  <a:pt x="5909811" y="1803463"/>
                </a:moveTo>
                <a:cubicBezTo>
                  <a:pt x="5916264" y="1803752"/>
                  <a:pt x="5921405" y="1804348"/>
                  <a:pt x="5923789" y="1804348"/>
                </a:cubicBezTo>
                <a:cubicBezTo>
                  <a:pt x="5918424" y="1819249"/>
                  <a:pt x="5894584" y="1813885"/>
                  <a:pt x="5893989" y="1833553"/>
                </a:cubicBezTo>
                <a:cubicBezTo>
                  <a:pt x="5893989" y="1843089"/>
                  <a:pt x="5908889" y="1833553"/>
                  <a:pt x="5913657" y="1838321"/>
                </a:cubicBezTo>
                <a:cubicBezTo>
                  <a:pt x="5913657" y="1847857"/>
                  <a:pt x="5904120" y="1847857"/>
                  <a:pt x="5889220" y="1847857"/>
                </a:cubicBezTo>
                <a:cubicBezTo>
                  <a:pt x="5884451" y="1833553"/>
                  <a:pt x="5870148" y="1833553"/>
                  <a:pt x="5855248" y="1833553"/>
                </a:cubicBezTo>
                <a:cubicBezTo>
                  <a:pt x="5859270" y="1804497"/>
                  <a:pt x="5890449" y="1802597"/>
                  <a:pt x="5909811" y="1803463"/>
                </a:cubicBezTo>
                <a:close/>
                <a:moveTo>
                  <a:pt x="5729489" y="1782947"/>
                </a:moveTo>
                <a:cubicBezTo>
                  <a:pt x="5736641" y="1782072"/>
                  <a:pt x="5743048" y="1783934"/>
                  <a:pt x="5747965" y="1790043"/>
                </a:cubicBezTo>
                <a:cubicBezTo>
                  <a:pt x="5713992" y="1780507"/>
                  <a:pt x="5703859" y="1824016"/>
                  <a:pt x="5665119" y="1824016"/>
                </a:cubicBezTo>
                <a:cubicBezTo>
                  <a:pt x="5679870" y="1812841"/>
                  <a:pt x="5708032" y="1785574"/>
                  <a:pt x="5729489" y="1782947"/>
                </a:cubicBezTo>
                <a:close/>
                <a:moveTo>
                  <a:pt x="5591808" y="1770971"/>
                </a:moveTo>
                <a:cubicBezTo>
                  <a:pt x="5577503" y="1765607"/>
                  <a:pt x="5572736" y="1775739"/>
                  <a:pt x="5572141" y="1785276"/>
                </a:cubicBezTo>
                <a:cubicBezTo>
                  <a:pt x="5587041" y="1790043"/>
                  <a:pt x="5591808" y="1780507"/>
                  <a:pt x="5591808" y="1770971"/>
                </a:cubicBezTo>
                <a:close/>
                <a:moveTo>
                  <a:pt x="5961933" y="1766203"/>
                </a:moveTo>
                <a:cubicBezTo>
                  <a:pt x="5976834" y="1775739"/>
                  <a:pt x="5991139" y="1775739"/>
                  <a:pt x="6006039" y="1770971"/>
                </a:cubicBezTo>
                <a:cubicBezTo>
                  <a:pt x="5996503" y="1775739"/>
                  <a:pt x="5986967" y="1785276"/>
                  <a:pt x="5972065" y="1790043"/>
                </a:cubicBezTo>
                <a:cubicBezTo>
                  <a:pt x="5976834" y="1804348"/>
                  <a:pt x="5986370" y="1785276"/>
                  <a:pt x="6001271" y="1790043"/>
                </a:cubicBezTo>
                <a:cubicBezTo>
                  <a:pt x="5986967" y="1818652"/>
                  <a:pt x="5962529" y="1809116"/>
                  <a:pt x="5942861" y="1809116"/>
                </a:cubicBezTo>
                <a:cubicBezTo>
                  <a:pt x="5942861" y="1790043"/>
                  <a:pt x="5962529" y="1785276"/>
                  <a:pt x="5961933" y="1766203"/>
                </a:cubicBezTo>
                <a:close/>
                <a:moveTo>
                  <a:pt x="5923193" y="1698257"/>
                </a:moveTo>
                <a:cubicBezTo>
                  <a:pt x="5889220" y="1732230"/>
                  <a:pt x="5869551" y="1770971"/>
                  <a:pt x="5806374" y="1780507"/>
                </a:cubicBezTo>
                <a:cubicBezTo>
                  <a:pt x="5816507" y="1770971"/>
                  <a:pt x="5811738" y="1756071"/>
                  <a:pt x="5806374" y="1736998"/>
                </a:cubicBezTo>
                <a:cubicBezTo>
                  <a:pt x="5849883" y="1727462"/>
                  <a:pt x="5869551" y="1693489"/>
                  <a:pt x="5923193" y="1698257"/>
                </a:cubicBezTo>
                <a:close/>
                <a:moveTo>
                  <a:pt x="5893989" y="1621372"/>
                </a:moveTo>
                <a:cubicBezTo>
                  <a:pt x="5889220" y="1626140"/>
                  <a:pt x="5889220" y="1630907"/>
                  <a:pt x="5889220" y="1640444"/>
                </a:cubicBezTo>
                <a:cubicBezTo>
                  <a:pt x="5860015" y="1630907"/>
                  <a:pt x="5845711" y="1659516"/>
                  <a:pt x="5811143" y="1660112"/>
                </a:cubicBezTo>
                <a:cubicBezTo>
                  <a:pt x="5825447" y="1635676"/>
                  <a:pt x="5860015" y="1630907"/>
                  <a:pt x="5893989" y="1621372"/>
                </a:cubicBezTo>
                <a:close/>
                <a:moveTo>
                  <a:pt x="5511421" y="1620180"/>
                </a:moveTo>
                <a:cubicBezTo>
                  <a:pt x="5518648" y="1618988"/>
                  <a:pt x="5528333" y="1621372"/>
                  <a:pt x="5538167" y="1621372"/>
                </a:cubicBezTo>
                <a:cubicBezTo>
                  <a:pt x="5538167" y="1635676"/>
                  <a:pt x="5514326" y="1649980"/>
                  <a:pt x="5499426" y="1640444"/>
                </a:cubicBezTo>
                <a:cubicBezTo>
                  <a:pt x="5499426" y="1626140"/>
                  <a:pt x="5504194" y="1621372"/>
                  <a:pt x="5511421" y="1620180"/>
                </a:cubicBezTo>
                <a:close/>
                <a:moveTo>
                  <a:pt x="4992888" y="1603649"/>
                </a:moveTo>
                <a:cubicBezTo>
                  <a:pt x="4968079" y="1602336"/>
                  <a:pt x="4942600" y="1618540"/>
                  <a:pt x="4938577" y="1640444"/>
                </a:cubicBezTo>
                <a:cubicBezTo>
                  <a:pt x="4967782" y="1625543"/>
                  <a:pt x="5001754" y="1640444"/>
                  <a:pt x="5016654" y="1611239"/>
                </a:cubicBezTo>
                <a:cubicBezTo>
                  <a:pt x="5009353" y="1606471"/>
                  <a:pt x="5001158" y="1604087"/>
                  <a:pt x="4992888" y="1603649"/>
                </a:cubicBezTo>
                <a:close/>
                <a:moveTo>
                  <a:pt x="5538763" y="1577266"/>
                </a:moveTo>
                <a:cubicBezTo>
                  <a:pt x="5529227" y="1586803"/>
                  <a:pt x="5519095" y="1596934"/>
                  <a:pt x="5514326" y="1616008"/>
                </a:cubicBezTo>
                <a:cubicBezTo>
                  <a:pt x="5489890" y="1616008"/>
                  <a:pt x="5514326" y="1587398"/>
                  <a:pt x="5494659" y="1591570"/>
                </a:cubicBezTo>
                <a:cubicBezTo>
                  <a:pt x="5504790" y="1582034"/>
                  <a:pt x="5514326" y="1582034"/>
                  <a:pt x="5538763" y="1577266"/>
                </a:cubicBezTo>
                <a:close/>
                <a:moveTo>
                  <a:pt x="5865379" y="1562962"/>
                </a:moveTo>
                <a:cubicBezTo>
                  <a:pt x="5850479" y="1577862"/>
                  <a:pt x="5836175" y="1587398"/>
                  <a:pt x="5811738" y="1596934"/>
                </a:cubicBezTo>
                <a:cubicBezTo>
                  <a:pt x="5806374" y="1577862"/>
                  <a:pt x="5850479" y="1573094"/>
                  <a:pt x="5865379" y="1562962"/>
                </a:cubicBezTo>
                <a:close/>
                <a:moveTo>
                  <a:pt x="580518" y="1553425"/>
                </a:moveTo>
                <a:cubicBezTo>
                  <a:pt x="565618" y="1562962"/>
                  <a:pt x="565618" y="1577862"/>
                  <a:pt x="541778" y="1572498"/>
                </a:cubicBezTo>
                <a:cubicBezTo>
                  <a:pt x="551314" y="1558194"/>
                  <a:pt x="560850" y="1553425"/>
                  <a:pt x="580518" y="1553425"/>
                </a:cubicBezTo>
                <a:close/>
                <a:moveTo>
                  <a:pt x="5665119" y="1543890"/>
                </a:moveTo>
                <a:cubicBezTo>
                  <a:pt x="5674655" y="1577266"/>
                  <a:pt x="5645449" y="1611239"/>
                  <a:pt x="5611477" y="1611239"/>
                </a:cubicBezTo>
                <a:cubicBezTo>
                  <a:pt x="5597173" y="1587398"/>
                  <a:pt x="5621609" y="1539121"/>
                  <a:pt x="5665119" y="1543890"/>
                </a:cubicBezTo>
                <a:close/>
                <a:moveTo>
                  <a:pt x="5202015" y="1529585"/>
                </a:moveTo>
                <a:cubicBezTo>
                  <a:pt x="5197247" y="1539121"/>
                  <a:pt x="5182347" y="1534354"/>
                  <a:pt x="5187115" y="1548658"/>
                </a:cubicBezTo>
                <a:cubicBezTo>
                  <a:pt x="5197247" y="1553425"/>
                  <a:pt x="5216916" y="1539121"/>
                  <a:pt x="5202015" y="1529585"/>
                </a:cubicBezTo>
                <a:close/>
                <a:moveTo>
                  <a:pt x="5546772" y="1524370"/>
                </a:moveTo>
                <a:cubicBezTo>
                  <a:pt x="5550460" y="1529287"/>
                  <a:pt x="5543084" y="1546274"/>
                  <a:pt x="5557836" y="1539121"/>
                </a:cubicBezTo>
                <a:cubicBezTo>
                  <a:pt x="5553067" y="1558194"/>
                  <a:pt x="5538167" y="1539121"/>
                  <a:pt x="5538167" y="1524817"/>
                </a:cubicBezTo>
                <a:cubicBezTo>
                  <a:pt x="5543084" y="1522433"/>
                  <a:pt x="5545543" y="1522731"/>
                  <a:pt x="5546772" y="1524370"/>
                </a:cubicBezTo>
                <a:close/>
                <a:moveTo>
                  <a:pt x="5548300" y="1201181"/>
                </a:moveTo>
                <a:cubicBezTo>
                  <a:pt x="5562603" y="1201181"/>
                  <a:pt x="5562603" y="1215486"/>
                  <a:pt x="5582272" y="1210717"/>
                </a:cubicBezTo>
                <a:cubicBezTo>
                  <a:pt x="5572736" y="1215486"/>
                  <a:pt x="5562603" y="1220850"/>
                  <a:pt x="5543531" y="1215486"/>
                </a:cubicBezTo>
                <a:cubicBezTo>
                  <a:pt x="5548300" y="1215486"/>
                  <a:pt x="5548300" y="1205950"/>
                  <a:pt x="5548300" y="1201181"/>
                </a:cubicBezTo>
                <a:close/>
                <a:moveTo>
                  <a:pt x="5591808" y="1167208"/>
                </a:moveTo>
                <a:cubicBezTo>
                  <a:pt x="5611477" y="1167208"/>
                  <a:pt x="5625782" y="1176744"/>
                  <a:pt x="5640682" y="1186281"/>
                </a:cubicBezTo>
                <a:cubicBezTo>
                  <a:pt x="5631145" y="1196413"/>
                  <a:pt x="5616245" y="1201181"/>
                  <a:pt x="5616245" y="1215486"/>
                </a:cubicBezTo>
                <a:cubicBezTo>
                  <a:pt x="5597173" y="1210717"/>
                  <a:pt x="5616245" y="1205950"/>
                  <a:pt x="5621013" y="1196413"/>
                </a:cubicBezTo>
                <a:cubicBezTo>
                  <a:pt x="5611477" y="1201181"/>
                  <a:pt x="5596577" y="1191049"/>
                  <a:pt x="5591808" y="1167208"/>
                </a:cubicBezTo>
                <a:close/>
                <a:moveTo>
                  <a:pt x="5172811" y="1114163"/>
                </a:moveTo>
                <a:cubicBezTo>
                  <a:pt x="5172811" y="1119527"/>
                  <a:pt x="5168043" y="1124296"/>
                  <a:pt x="5163274" y="1128468"/>
                </a:cubicBezTo>
                <a:cubicBezTo>
                  <a:pt x="5177579" y="1143368"/>
                  <a:pt x="5192479" y="1118931"/>
                  <a:pt x="5172811" y="1114163"/>
                </a:cubicBezTo>
                <a:close/>
                <a:moveTo>
                  <a:pt x="5495254" y="1095687"/>
                </a:moveTo>
                <a:cubicBezTo>
                  <a:pt x="5505387" y="1100454"/>
                  <a:pt x="5500021" y="1109991"/>
                  <a:pt x="5490485" y="1105223"/>
                </a:cubicBezTo>
                <a:cubicBezTo>
                  <a:pt x="5490485" y="1109991"/>
                  <a:pt x="5500021" y="1129063"/>
                  <a:pt x="5500021" y="1119527"/>
                </a:cubicBezTo>
                <a:cubicBezTo>
                  <a:pt x="5504790" y="1119527"/>
                  <a:pt x="5504790" y="1129063"/>
                  <a:pt x="5504790" y="1138599"/>
                </a:cubicBezTo>
                <a:cubicBezTo>
                  <a:pt x="5499426" y="1138599"/>
                  <a:pt x="5494659" y="1138599"/>
                  <a:pt x="5489890" y="1143368"/>
                </a:cubicBezTo>
                <a:cubicBezTo>
                  <a:pt x="5479759" y="1138599"/>
                  <a:pt x="5479759" y="1124296"/>
                  <a:pt x="5470221" y="1124296"/>
                </a:cubicBezTo>
                <a:cubicBezTo>
                  <a:pt x="5470221" y="1114163"/>
                  <a:pt x="5494659" y="1129063"/>
                  <a:pt x="5480354" y="1114759"/>
                </a:cubicBezTo>
                <a:cubicBezTo>
                  <a:pt x="5480354" y="1105223"/>
                  <a:pt x="5490485" y="1105223"/>
                  <a:pt x="5495254" y="1095687"/>
                </a:cubicBezTo>
                <a:close/>
                <a:moveTo>
                  <a:pt x="1033489" y="1080786"/>
                </a:moveTo>
                <a:cubicBezTo>
                  <a:pt x="1019185" y="1085554"/>
                  <a:pt x="994749" y="1099859"/>
                  <a:pt x="999517" y="1104627"/>
                </a:cubicBezTo>
                <a:cubicBezTo>
                  <a:pt x="1009649" y="1095090"/>
                  <a:pt x="1028721" y="1095090"/>
                  <a:pt x="1033489" y="1080786"/>
                </a:cubicBezTo>
                <a:close/>
                <a:moveTo>
                  <a:pt x="4802089" y="1032509"/>
                </a:moveTo>
                <a:cubicBezTo>
                  <a:pt x="4802089" y="1056350"/>
                  <a:pt x="4777653" y="1046813"/>
                  <a:pt x="4763349" y="1051581"/>
                </a:cubicBezTo>
                <a:cubicBezTo>
                  <a:pt x="4772885" y="1042045"/>
                  <a:pt x="4782421" y="1032509"/>
                  <a:pt x="4802089" y="1032509"/>
                </a:cubicBezTo>
                <a:close/>
                <a:moveTo>
                  <a:pt x="4938577" y="1008072"/>
                </a:moveTo>
                <a:cubicBezTo>
                  <a:pt x="4929041" y="1027741"/>
                  <a:pt x="4895068" y="1042045"/>
                  <a:pt x="4880167" y="1037277"/>
                </a:cubicBezTo>
                <a:cubicBezTo>
                  <a:pt x="4884935" y="1012841"/>
                  <a:pt x="4914736" y="1012841"/>
                  <a:pt x="4938577" y="1008072"/>
                </a:cubicBezTo>
                <a:close/>
                <a:moveTo>
                  <a:pt x="5548300" y="969928"/>
                </a:moveTo>
                <a:cubicBezTo>
                  <a:pt x="5553067" y="993768"/>
                  <a:pt x="5538167" y="1022972"/>
                  <a:pt x="5519095" y="1031913"/>
                </a:cubicBezTo>
                <a:cubicBezTo>
                  <a:pt x="5519095" y="1031913"/>
                  <a:pt x="5519095" y="1031913"/>
                  <a:pt x="5519095" y="1022377"/>
                </a:cubicBezTo>
                <a:cubicBezTo>
                  <a:pt x="5499426" y="1027741"/>
                  <a:pt x="5513731" y="1042045"/>
                  <a:pt x="5504195" y="1051581"/>
                </a:cubicBezTo>
                <a:cubicBezTo>
                  <a:pt x="5489890" y="1056350"/>
                  <a:pt x="5479759" y="1046813"/>
                  <a:pt x="5474990" y="1042045"/>
                </a:cubicBezTo>
                <a:cubicBezTo>
                  <a:pt x="5474990" y="999132"/>
                  <a:pt x="5504195" y="979464"/>
                  <a:pt x="5548300" y="969928"/>
                </a:cubicBezTo>
                <a:close/>
                <a:moveTo>
                  <a:pt x="4987450" y="950259"/>
                </a:moveTo>
                <a:cubicBezTo>
                  <a:pt x="5002350" y="964563"/>
                  <a:pt x="4973146" y="964563"/>
                  <a:pt x="4977914" y="978868"/>
                </a:cubicBezTo>
                <a:cubicBezTo>
                  <a:pt x="4972550" y="978868"/>
                  <a:pt x="4972550" y="974099"/>
                  <a:pt x="4963014" y="974099"/>
                </a:cubicBezTo>
                <a:cubicBezTo>
                  <a:pt x="4963014" y="959795"/>
                  <a:pt x="4977914" y="959795"/>
                  <a:pt x="4987450" y="950259"/>
                </a:cubicBezTo>
                <a:close/>
                <a:moveTo>
                  <a:pt x="5407044" y="930591"/>
                </a:moveTo>
                <a:cubicBezTo>
                  <a:pt x="5426713" y="935955"/>
                  <a:pt x="5407044" y="945490"/>
                  <a:pt x="5407044" y="959795"/>
                </a:cubicBezTo>
                <a:cubicBezTo>
                  <a:pt x="5392143" y="959795"/>
                  <a:pt x="5392143" y="950259"/>
                  <a:pt x="5392143" y="935955"/>
                </a:cubicBezTo>
                <a:cubicBezTo>
                  <a:pt x="5401680" y="935955"/>
                  <a:pt x="5407044" y="935955"/>
                  <a:pt x="5407044" y="930591"/>
                </a:cubicBezTo>
                <a:close/>
                <a:moveTo>
                  <a:pt x="5075064" y="911518"/>
                </a:moveTo>
                <a:cubicBezTo>
                  <a:pt x="5070296" y="926419"/>
                  <a:pt x="5075064" y="940723"/>
                  <a:pt x="5055396" y="945490"/>
                </a:cubicBezTo>
                <a:cubicBezTo>
                  <a:pt x="5060164" y="930591"/>
                  <a:pt x="5050628" y="916286"/>
                  <a:pt x="5075064" y="911518"/>
                </a:cubicBezTo>
                <a:close/>
                <a:moveTo>
                  <a:pt x="5133473" y="882910"/>
                </a:moveTo>
                <a:cubicBezTo>
                  <a:pt x="5138838" y="887677"/>
                  <a:pt x="5148374" y="887677"/>
                  <a:pt x="5148374" y="901982"/>
                </a:cubicBezTo>
                <a:cubicBezTo>
                  <a:pt x="5123937" y="901982"/>
                  <a:pt x="5114401" y="916286"/>
                  <a:pt x="5084600" y="912114"/>
                </a:cubicBezTo>
                <a:cubicBezTo>
                  <a:pt x="5089369" y="892446"/>
                  <a:pt x="5123937" y="897214"/>
                  <a:pt x="5133473" y="882910"/>
                </a:cubicBezTo>
                <a:close/>
                <a:moveTo>
                  <a:pt x="4573220" y="878141"/>
                </a:moveTo>
                <a:cubicBezTo>
                  <a:pt x="4524347" y="868605"/>
                  <a:pt x="4485606" y="901982"/>
                  <a:pt x="4461170" y="931186"/>
                </a:cubicBezTo>
                <a:cubicBezTo>
                  <a:pt x="4504678" y="916883"/>
                  <a:pt x="4529116" y="882910"/>
                  <a:pt x="4573220" y="878141"/>
                </a:cubicBezTo>
                <a:close/>
                <a:moveTo>
                  <a:pt x="1277855" y="810195"/>
                </a:moveTo>
                <a:cubicBezTo>
                  <a:pt x="1282624" y="829864"/>
                  <a:pt x="1267723" y="834632"/>
                  <a:pt x="1253418" y="839401"/>
                </a:cubicBezTo>
                <a:cubicBezTo>
                  <a:pt x="1262955" y="829268"/>
                  <a:pt x="1262955" y="810195"/>
                  <a:pt x="1277855" y="810195"/>
                </a:cubicBezTo>
                <a:close/>
                <a:moveTo>
                  <a:pt x="5236026" y="806452"/>
                </a:moveTo>
                <a:cubicBezTo>
                  <a:pt x="5247313" y="804608"/>
                  <a:pt x="5259531" y="808258"/>
                  <a:pt x="5270557" y="820328"/>
                </a:cubicBezTo>
                <a:cubicBezTo>
                  <a:pt x="5265789" y="825096"/>
                  <a:pt x="5261021" y="829864"/>
                  <a:pt x="5261021" y="839401"/>
                </a:cubicBezTo>
                <a:cubicBezTo>
                  <a:pt x="5265789" y="853704"/>
                  <a:pt x="5280093" y="839401"/>
                  <a:pt x="5299762" y="839401"/>
                </a:cubicBezTo>
                <a:cubicBezTo>
                  <a:pt x="5305126" y="859069"/>
                  <a:pt x="5294994" y="863837"/>
                  <a:pt x="5290226" y="873373"/>
                </a:cubicBezTo>
                <a:cubicBezTo>
                  <a:pt x="5255656" y="878141"/>
                  <a:pt x="5241353" y="892446"/>
                  <a:pt x="5216916" y="892446"/>
                </a:cubicBezTo>
                <a:cubicBezTo>
                  <a:pt x="5176685" y="866966"/>
                  <a:pt x="5202165" y="811983"/>
                  <a:pt x="5236026" y="806452"/>
                </a:cubicBezTo>
                <a:close/>
                <a:moveTo>
                  <a:pt x="4846195" y="772050"/>
                </a:moveTo>
                <a:cubicBezTo>
                  <a:pt x="4841426" y="800659"/>
                  <a:pt x="4783017" y="815559"/>
                  <a:pt x="4758580" y="839401"/>
                </a:cubicBezTo>
                <a:cubicBezTo>
                  <a:pt x="4734143" y="820328"/>
                  <a:pt x="4685270" y="844168"/>
                  <a:pt x="4675735" y="873373"/>
                </a:cubicBezTo>
                <a:cubicBezTo>
                  <a:pt x="4665602" y="868605"/>
                  <a:pt x="4665602" y="858473"/>
                  <a:pt x="4665602" y="849532"/>
                </a:cubicBezTo>
                <a:cubicBezTo>
                  <a:pt x="4734143" y="829864"/>
                  <a:pt x="4772885" y="776819"/>
                  <a:pt x="4846195" y="772050"/>
                </a:cubicBezTo>
                <a:close/>
                <a:moveTo>
                  <a:pt x="5591808" y="766686"/>
                </a:moveTo>
                <a:cubicBezTo>
                  <a:pt x="5597173" y="766686"/>
                  <a:pt x="5591808" y="772050"/>
                  <a:pt x="5591808" y="771455"/>
                </a:cubicBezTo>
                <a:cubicBezTo>
                  <a:pt x="5567372" y="771455"/>
                  <a:pt x="5572141" y="795891"/>
                  <a:pt x="5562603" y="805428"/>
                </a:cubicBezTo>
                <a:cubicBezTo>
                  <a:pt x="5538167" y="790527"/>
                  <a:pt x="5572141" y="761919"/>
                  <a:pt x="5591808" y="766686"/>
                </a:cubicBezTo>
                <a:close/>
                <a:moveTo>
                  <a:pt x="5704455" y="752382"/>
                </a:moveTo>
                <a:cubicBezTo>
                  <a:pt x="5709223" y="772050"/>
                  <a:pt x="5680019" y="786355"/>
                  <a:pt x="5709223" y="791123"/>
                </a:cubicBezTo>
                <a:cubicBezTo>
                  <a:pt x="5694919" y="800659"/>
                  <a:pt x="5694919" y="820328"/>
                  <a:pt x="5680019" y="829864"/>
                </a:cubicBezTo>
                <a:cubicBezTo>
                  <a:pt x="5655582" y="834632"/>
                  <a:pt x="5655582" y="814964"/>
                  <a:pt x="5641277" y="819732"/>
                </a:cubicBezTo>
                <a:cubicBezTo>
                  <a:pt x="5650815" y="786355"/>
                  <a:pt x="5670483" y="761919"/>
                  <a:pt x="5704455" y="752382"/>
                </a:cubicBezTo>
                <a:close/>
                <a:moveTo>
                  <a:pt x="2978880" y="752382"/>
                </a:moveTo>
                <a:cubicBezTo>
                  <a:pt x="2974114" y="772050"/>
                  <a:pt x="2959808" y="781587"/>
                  <a:pt x="2944908" y="785759"/>
                </a:cubicBezTo>
                <a:cubicBezTo>
                  <a:pt x="2940140" y="780991"/>
                  <a:pt x="2940140" y="771455"/>
                  <a:pt x="2940140" y="761919"/>
                </a:cubicBezTo>
                <a:cubicBezTo>
                  <a:pt x="2949678" y="752382"/>
                  <a:pt x="2963980" y="757150"/>
                  <a:pt x="2978880" y="752382"/>
                </a:cubicBezTo>
                <a:close/>
                <a:moveTo>
                  <a:pt x="4918089" y="746422"/>
                </a:moveTo>
                <a:cubicBezTo>
                  <a:pt x="4926657" y="742846"/>
                  <a:pt x="4936491" y="742846"/>
                  <a:pt x="4943941" y="747614"/>
                </a:cubicBezTo>
                <a:cubicBezTo>
                  <a:pt x="4933808" y="757150"/>
                  <a:pt x="4919505" y="771455"/>
                  <a:pt x="4899836" y="766686"/>
                </a:cubicBezTo>
                <a:cubicBezTo>
                  <a:pt x="4902220" y="757150"/>
                  <a:pt x="4909522" y="749998"/>
                  <a:pt x="4918089" y="746422"/>
                </a:cubicBezTo>
                <a:close/>
                <a:moveTo>
                  <a:pt x="2320210" y="739866"/>
                </a:moveTo>
                <a:cubicBezTo>
                  <a:pt x="2313431" y="739270"/>
                  <a:pt x="2305980" y="745230"/>
                  <a:pt x="2305980" y="757150"/>
                </a:cubicBezTo>
                <a:cubicBezTo>
                  <a:pt x="2310749" y="761919"/>
                  <a:pt x="2320881" y="761919"/>
                  <a:pt x="2330418" y="761919"/>
                </a:cubicBezTo>
                <a:cubicBezTo>
                  <a:pt x="2333099" y="747614"/>
                  <a:pt x="2326990" y="740462"/>
                  <a:pt x="2320210" y="739866"/>
                </a:cubicBezTo>
                <a:close/>
                <a:moveTo>
                  <a:pt x="5680400" y="731596"/>
                </a:moveTo>
                <a:cubicBezTo>
                  <a:pt x="5685681" y="732415"/>
                  <a:pt x="5690598" y="734501"/>
                  <a:pt x="5694323" y="738077"/>
                </a:cubicBezTo>
                <a:cubicBezTo>
                  <a:pt x="5684787" y="752382"/>
                  <a:pt x="5655582" y="766686"/>
                  <a:pt x="5645449" y="752382"/>
                </a:cubicBezTo>
                <a:cubicBezTo>
                  <a:pt x="5645449" y="738078"/>
                  <a:pt x="5664559" y="729137"/>
                  <a:pt x="5680400" y="731596"/>
                </a:cubicBezTo>
                <a:close/>
                <a:moveTo>
                  <a:pt x="2975408" y="712877"/>
                </a:moveTo>
                <a:cubicBezTo>
                  <a:pt x="2943418" y="717515"/>
                  <a:pt x="2925091" y="750147"/>
                  <a:pt x="2896035" y="772050"/>
                </a:cubicBezTo>
                <a:cubicBezTo>
                  <a:pt x="2813189" y="839401"/>
                  <a:pt x="2666569" y="878141"/>
                  <a:pt x="2627829" y="969928"/>
                </a:cubicBezTo>
                <a:cubicBezTo>
                  <a:pt x="2696371" y="959795"/>
                  <a:pt x="2774448" y="945490"/>
                  <a:pt x="2842394" y="921650"/>
                </a:cubicBezTo>
                <a:cubicBezTo>
                  <a:pt x="2920471" y="883505"/>
                  <a:pt x="2974114" y="815559"/>
                  <a:pt x="3032522" y="748210"/>
                </a:cubicBezTo>
                <a:cubicBezTo>
                  <a:pt x="3017622" y="742846"/>
                  <a:pt x="3012854" y="733310"/>
                  <a:pt x="3012854" y="719005"/>
                </a:cubicBezTo>
                <a:cubicBezTo>
                  <a:pt x="2998252" y="712896"/>
                  <a:pt x="2986071" y="711332"/>
                  <a:pt x="2975408" y="712877"/>
                </a:cubicBezTo>
                <a:close/>
                <a:moveTo>
                  <a:pt x="3861579" y="675496"/>
                </a:moveTo>
                <a:cubicBezTo>
                  <a:pt x="3822242" y="675496"/>
                  <a:pt x="3807937" y="723773"/>
                  <a:pt x="3788269" y="728541"/>
                </a:cubicBezTo>
                <a:cubicBezTo>
                  <a:pt x="3812705" y="719005"/>
                  <a:pt x="3837142" y="742846"/>
                  <a:pt x="3861579" y="728541"/>
                </a:cubicBezTo>
                <a:cubicBezTo>
                  <a:pt x="3866346" y="713641"/>
                  <a:pt x="3875882" y="685032"/>
                  <a:pt x="3861579" y="675496"/>
                </a:cubicBezTo>
                <a:close/>
                <a:moveTo>
                  <a:pt x="4636705" y="661955"/>
                </a:moveTo>
                <a:cubicBezTo>
                  <a:pt x="4601866" y="665028"/>
                  <a:pt x="4577839" y="685032"/>
                  <a:pt x="4548783" y="699337"/>
                </a:cubicBezTo>
                <a:cubicBezTo>
                  <a:pt x="4563683" y="719005"/>
                  <a:pt x="4548783" y="713641"/>
                  <a:pt x="4544016" y="733310"/>
                </a:cubicBezTo>
                <a:cubicBezTo>
                  <a:pt x="4582756" y="704104"/>
                  <a:pt x="4636398" y="718409"/>
                  <a:pt x="4680502" y="694568"/>
                </a:cubicBezTo>
                <a:cubicBezTo>
                  <a:pt x="4680502" y="684437"/>
                  <a:pt x="4670966" y="679668"/>
                  <a:pt x="4675735" y="665364"/>
                </a:cubicBezTo>
                <a:cubicBezTo>
                  <a:pt x="4661132" y="661788"/>
                  <a:pt x="4648318" y="660931"/>
                  <a:pt x="4636705" y="661955"/>
                </a:cubicBezTo>
                <a:close/>
                <a:moveTo>
                  <a:pt x="6040608" y="655828"/>
                </a:moveTo>
                <a:cubicBezTo>
                  <a:pt x="6040608" y="665364"/>
                  <a:pt x="6035839" y="665364"/>
                  <a:pt x="6035839" y="675496"/>
                </a:cubicBezTo>
                <a:cubicBezTo>
                  <a:pt x="6006634" y="680264"/>
                  <a:pt x="6011403" y="689801"/>
                  <a:pt x="5982198" y="694568"/>
                </a:cubicBezTo>
                <a:cubicBezTo>
                  <a:pt x="5996503" y="674900"/>
                  <a:pt x="6020939" y="670132"/>
                  <a:pt x="6040608" y="655828"/>
                </a:cubicBezTo>
                <a:close/>
                <a:moveTo>
                  <a:pt x="1672417" y="612319"/>
                </a:moveTo>
                <a:cubicBezTo>
                  <a:pt x="1667649" y="627219"/>
                  <a:pt x="1658113" y="641523"/>
                  <a:pt x="1633676" y="636159"/>
                </a:cubicBezTo>
                <a:cubicBezTo>
                  <a:pt x="1638444" y="621855"/>
                  <a:pt x="1647980" y="612319"/>
                  <a:pt x="1672417" y="612319"/>
                </a:cubicBezTo>
                <a:close/>
                <a:moveTo>
                  <a:pt x="2711118" y="573389"/>
                </a:moveTo>
                <a:cubicBezTo>
                  <a:pt x="2714465" y="574118"/>
                  <a:pt x="2717752" y="575887"/>
                  <a:pt x="2720806" y="578942"/>
                </a:cubicBezTo>
                <a:cubicBezTo>
                  <a:pt x="2725574" y="608146"/>
                  <a:pt x="2696371" y="608146"/>
                  <a:pt x="2691602" y="627219"/>
                </a:cubicBezTo>
                <a:cubicBezTo>
                  <a:pt x="2661354" y="614182"/>
                  <a:pt x="2687691" y="568288"/>
                  <a:pt x="2711118" y="573389"/>
                </a:cubicBezTo>
                <a:close/>
                <a:moveTo>
                  <a:pt x="4339359" y="491328"/>
                </a:moveTo>
                <a:cubicBezTo>
                  <a:pt x="4327215" y="495500"/>
                  <a:pt x="4317530" y="503844"/>
                  <a:pt x="4315145" y="515764"/>
                </a:cubicBezTo>
                <a:cubicBezTo>
                  <a:pt x="4334218" y="506228"/>
                  <a:pt x="4358654" y="501460"/>
                  <a:pt x="4378323" y="491924"/>
                </a:cubicBezTo>
                <a:cubicBezTo>
                  <a:pt x="4366105" y="487156"/>
                  <a:pt x="4351502" y="487156"/>
                  <a:pt x="4339359" y="491328"/>
                </a:cubicBezTo>
                <a:close/>
                <a:moveTo>
                  <a:pt x="4973146" y="487155"/>
                </a:moveTo>
                <a:cubicBezTo>
                  <a:pt x="4967782" y="496692"/>
                  <a:pt x="4967782" y="510996"/>
                  <a:pt x="4953477" y="506228"/>
                </a:cubicBezTo>
                <a:cubicBezTo>
                  <a:pt x="4958245" y="496692"/>
                  <a:pt x="4958245" y="487155"/>
                  <a:pt x="4973146" y="487155"/>
                </a:cubicBezTo>
                <a:close/>
                <a:moveTo>
                  <a:pt x="4046343" y="481791"/>
                </a:moveTo>
                <a:cubicBezTo>
                  <a:pt x="4041575" y="496692"/>
                  <a:pt x="4032039" y="510996"/>
                  <a:pt x="4012370" y="515764"/>
                </a:cubicBezTo>
                <a:cubicBezTo>
                  <a:pt x="4012370" y="506228"/>
                  <a:pt x="4027270" y="506228"/>
                  <a:pt x="4032039" y="501460"/>
                </a:cubicBezTo>
                <a:cubicBezTo>
                  <a:pt x="4027270" y="487155"/>
                  <a:pt x="4007602" y="501460"/>
                  <a:pt x="3997469" y="500864"/>
                </a:cubicBezTo>
                <a:cubicBezTo>
                  <a:pt x="4002238" y="481791"/>
                  <a:pt x="4031442" y="486560"/>
                  <a:pt x="4046343" y="481791"/>
                </a:cubicBezTo>
                <a:close/>
                <a:moveTo>
                  <a:pt x="3564167" y="414442"/>
                </a:moveTo>
                <a:cubicBezTo>
                  <a:pt x="3564167" y="429342"/>
                  <a:pt x="3544498" y="434110"/>
                  <a:pt x="3539731" y="423978"/>
                </a:cubicBezTo>
                <a:cubicBezTo>
                  <a:pt x="3539731" y="414442"/>
                  <a:pt x="3549267" y="414442"/>
                  <a:pt x="3564167" y="414442"/>
                </a:cubicBezTo>
                <a:close/>
                <a:moveTo>
                  <a:pt x="4536761" y="413594"/>
                </a:moveTo>
                <a:cubicBezTo>
                  <a:pt x="4551652" y="409040"/>
                  <a:pt x="4556233" y="420998"/>
                  <a:pt x="4519579" y="424574"/>
                </a:cubicBezTo>
                <a:cubicBezTo>
                  <a:pt x="4525688" y="418465"/>
                  <a:pt x="4531797" y="415113"/>
                  <a:pt x="4536761" y="413594"/>
                </a:cubicBezTo>
                <a:close/>
                <a:moveTo>
                  <a:pt x="4787785" y="356628"/>
                </a:moveTo>
                <a:cubicBezTo>
                  <a:pt x="4777653" y="371528"/>
                  <a:pt x="4758580" y="381064"/>
                  <a:pt x="4743680" y="395369"/>
                </a:cubicBezTo>
                <a:cubicBezTo>
                  <a:pt x="4738912" y="375700"/>
                  <a:pt x="4758580" y="351860"/>
                  <a:pt x="4787785" y="356628"/>
                </a:cubicBezTo>
                <a:close/>
                <a:moveTo>
                  <a:pt x="3518274" y="303583"/>
                </a:moveTo>
                <a:cubicBezTo>
                  <a:pt x="3493838" y="336960"/>
                  <a:pt x="3483705" y="390601"/>
                  <a:pt x="3449732" y="414442"/>
                </a:cubicBezTo>
                <a:cubicBezTo>
                  <a:pt x="3459269" y="438282"/>
                  <a:pt x="3473573" y="414442"/>
                  <a:pt x="3488473" y="419210"/>
                </a:cubicBezTo>
                <a:cubicBezTo>
                  <a:pt x="3527811" y="428746"/>
                  <a:pt x="3527811" y="491327"/>
                  <a:pt x="3557015" y="520533"/>
                </a:cubicBezTo>
                <a:cubicBezTo>
                  <a:pt x="3566551" y="520533"/>
                  <a:pt x="3581452" y="515764"/>
                  <a:pt x="3586220" y="520533"/>
                </a:cubicBezTo>
                <a:cubicBezTo>
                  <a:pt x="3615424" y="583114"/>
                  <a:pt x="3508738" y="587882"/>
                  <a:pt x="3493838" y="631391"/>
                </a:cubicBezTo>
                <a:cubicBezTo>
                  <a:pt x="3484301" y="651059"/>
                  <a:pt x="3484301" y="718409"/>
                  <a:pt x="3523042" y="718409"/>
                </a:cubicBezTo>
                <a:cubicBezTo>
                  <a:pt x="3528406" y="766686"/>
                  <a:pt x="3547478" y="795295"/>
                  <a:pt x="3567148" y="829268"/>
                </a:cubicBezTo>
                <a:cubicBezTo>
                  <a:pt x="3654761" y="853109"/>
                  <a:pt x="3703635" y="785759"/>
                  <a:pt x="3757276" y="747018"/>
                </a:cubicBezTo>
                <a:cubicBezTo>
                  <a:pt x="3747739" y="737482"/>
                  <a:pt x="3728071" y="737482"/>
                  <a:pt x="3718535" y="727946"/>
                </a:cubicBezTo>
                <a:cubicBezTo>
                  <a:pt x="3703635" y="738077"/>
                  <a:pt x="3694098" y="757150"/>
                  <a:pt x="3674430" y="761919"/>
                </a:cubicBezTo>
                <a:cubicBezTo>
                  <a:pt x="3674430" y="742250"/>
                  <a:pt x="3659530" y="742250"/>
                  <a:pt x="3659530" y="723177"/>
                </a:cubicBezTo>
                <a:cubicBezTo>
                  <a:pt x="3688734" y="713641"/>
                  <a:pt x="3713171" y="689801"/>
                  <a:pt x="3751911" y="704104"/>
                </a:cubicBezTo>
                <a:cubicBezTo>
                  <a:pt x="3781117" y="675496"/>
                  <a:pt x="3810320" y="651059"/>
                  <a:pt x="3863962" y="646291"/>
                </a:cubicBezTo>
                <a:cubicBezTo>
                  <a:pt x="3873499" y="646291"/>
                  <a:pt x="3863962" y="627219"/>
                  <a:pt x="3873499" y="627219"/>
                </a:cubicBezTo>
                <a:cubicBezTo>
                  <a:pt x="3893167" y="631988"/>
                  <a:pt x="3922372" y="631988"/>
                  <a:pt x="3942040" y="627219"/>
                </a:cubicBezTo>
                <a:cubicBezTo>
                  <a:pt x="3937272" y="607551"/>
                  <a:pt x="3942040" y="593246"/>
                  <a:pt x="3956941" y="583710"/>
                </a:cubicBezTo>
                <a:cubicBezTo>
                  <a:pt x="3956941" y="578942"/>
                  <a:pt x="3942040" y="593246"/>
                  <a:pt x="3932504" y="583710"/>
                </a:cubicBezTo>
                <a:cubicBezTo>
                  <a:pt x="3932504" y="578942"/>
                  <a:pt x="3937868" y="569406"/>
                  <a:pt x="3947404" y="569406"/>
                </a:cubicBezTo>
                <a:cubicBezTo>
                  <a:pt x="3947404" y="559870"/>
                  <a:pt x="3932504" y="555101"/>
                  <a:pt x="3927736" y="550333"/>
                </a:cubicBezTo>
                <a:cubicBezTo>
                  <a:pt x="3888400" y="579538"/>
                  <a:pt x="3840121" y="574770"/>
                  <a:pt x="3796017" y="593843"/>
                </a:cubicBezTo>
                <a:cubicBezTo>
                  <a:pt x="3786480" y="589074"/>
                  <a:pt x="3805553" y="579538"/>
                  <a:pt x="3820454" y="584306"/>
                </a:cubicBezTo>
                <a:cubicBezTo>
                  <a:pt x="3844890" y="531261"/>
                  <a:pt x="3918200" y="531261"/>
                  <a:pt x="3971841" y="512188"/>
                </a:cubicBezTo>
                <a:cubicBezTo>
                  <a:pt x="3967073" y="521725"/>
                  <a:pt x="3981377" y="531856"/>
                  <a:pt x="3971841" y="555697"/>
                </a:cubicBezTo>
                <a:cubicBezTo>
                  <a:pt x="3976609" y="570001"/>
                  <a:pt x="3981377" y="560465"/>
                  <a:pt x="3996278" y="560465"/>
                </a:cubicBezTo>
                <a:cubicBezTo>
                  <a:pt x="4001046" y="565234"/>
                  <a:pt x="3986741" y="579538"/>
                  <a:pt x="3996278" y="584306"/>
                </a:cubicBezTo>
                <a:cubicBezTo>
                  <a:pt x="4020714" y="584306"/>
                  <a:pt x="4035019" y="598610"/>
                  <a:pt x="4049919" y="589074"/>
                </a:cubicBezTo>
                <a:cubicBezTo>
                  <a:pt x="4054687" y="642119"/>
                  <a:pt x="4113096" y="612915"/>
                  <a:pt x="4137533" y="603379"/>
                </a:cubicBezTo>
                <a:cubicBezTo>
                  <a:pt x="4137533" y="603379"/>
                  <a:pt x="4137533" y="603379"/>
                  <a:pt x="4137533" y="574174"/>
                </a:cubicBezTo>
                <a:cubicBezTo>
                  <a:pt x="4191175" y="516360"/>
                  <a:pt x="4215611" y="429342"/>
                  <a:pt x="4274021" y="376297"/>
                </a:cubicBezTo>
                <a:cubicBezTo>
                  <a:pt x="4293689" y="361992"/>
                  <a:pt x="4298457" y="390601"/>
                  <a:pt x="4318126" y="376297"/>
                </a:cubicBezTo>
                <a:cubicBezTo>
                  <a:pt x="4332431" y="381064"/>
                  <a:pt x="4303225" y="385833"/>
                  <a:pt x="4303225" y="390601"/>
                </a:cubicBezTo>
                <a:cubicBezTo>
                  <a:pt x="4317530" y="395369"/>
                  <a:pt x="4322298" y="419806"/>
                  <a:pt x="4337198" y="424574"/>
                </a:cubicBezTo>
                <a:cubicBezTo>
                  <a:pt x="4337198" y="439474"/>
                  <a:pt x="4307993" y="449010"/>
                  <a:pt x="4317530" y="463315"/>
                </a:cubicBezTo>
                <a:cubicBezTo>
                  <a:pt x="4375940" y="472851"/>
                  <a:pt x="4400376" y="434110"/>
                  <a:pt x="4454017" y="424574"/>
                </a:cubicBezTo>
                <a:cubicBezTo>
                  <a:pt x="4458785" y="434706"/>
                  <a:pt x="4483221" y="439474"/>
                  <a:pt x="4473685" y="453779"/>
                </a:cubicBezTo>
                <a:cubicBezTo>
                  <a:pt x="4473685" y="449010"/>
                  <a:pt x="4483818" y="449010"/>
                  <a:pt x="4488585" y="449010"/>
                </a:cubicBezTo>
                <a:cubicBezTo>
                  <a:pt x="4498122" y="449010"/>
                  <a:pt x="4493354" y="434706"/>
                  <a:pt x="4498122" y="429938"/>
                </a:cubicBezTo>
                <a:cubicBezTo>
                  <a:pt x="4503487" y="439474"/>
                  <a:pt x="4508255" y="468679"/>
                  <a:pt x="4488585" y="473447"/>
                </a:cubicBezTo>
                <a:cubicBezTo>
                  <a:pt x="4502890" y="478215"/>
                  <a:pt x="4512427" y="487752"/>
                  <a:pt x="4527327" y="492519"/>
                </a:cubicBezTo>
                <a:cubicBezTo>
                  <a:pt x="4541631" y="449010"/>
                  <a:pt x="4570836" y="419806"/>
                  <a:pt x="4619709" y="405501"/>
                </a:cubicBezTo>
                <a:cubicBezTo>
                  <a:pt x="4629245" y="415634"/>
                  <a:pt x="4644146" y="425170"/>
                  <a:pt x="4653682" y="434706"/>
                </a:cubicBezTo>
                <a:cubicBezTo>
                  <a:pt x="4653682" y="444243"/>
                  <a:pt x="4638782" y="444243"/>
                  <a:pt x="4629245" y="449010"/>
                </a:cubicBezTo>
                <a:cubicBezTo>
                  <a:pt x="4624477" y="439474"/>
                  <a:pt x="4629245" y="439474"/>
                  <a:pt x="4634013" y="434706"/>
                </a:cubicBezTo>
                <a:cubicBezTo>
                  <a:pt x="4614940" y="434706"/>
                  <a:pt x="4600040" y="439474"/>
                  <a:pt x="4595273" y="453779"/>
                </a:cubicBezTo>
                <a:cubicBezTo>
                  <a:pt x="4604809" y="468679"/>
                  <a:pt x="4614345" y="478215"/>
                  <a:pt x="4629245" y="487752"/>
                </a:cubicBezTo>
                <a:cubicBezTo>
                  <a:pt x="4663219" y="482983"/>
                  <a:pt x="4697787" y="473447"/>
                  <a:pt x="4736528" y="463911"/>
                </a:cubicBezTo>
                <a:cubicBezTo>
                  <a:pt x="4746660" y="458546"/>
                  <a:pt x="4712092" y="482983"/>
                  <a:pt x="4702556" y="487752"/>
                </a:cubicBezTo>
                <a:cubicBezTo>
                  <a:pt x="4717456" y="511592"/>
                  <a:pt x="4761561" y="482983"/>
                  <a:pt x="4771097" y="492519"/>
                </a:cubicBezTo>
                <a:cubicBezTo>
                  <a:pt x="4760965" y="506824"/>
                  <a:pt x="4760965" y="502056"/>
                  <a:pt x="4780633" y="511592"/>
                </a:cubicBezTo>
                <a:cubicBezTo>
                  <a:pt x="4770501" y="555101"/>
                  <a:pt x="4692422" y="530664"/>
                  <a:pt x="4682886" y="569406"/>
                </a:cubicBezTo>
                <a:cubicBezTo>
                  <a:pt x="4736528" y="583710"/>
                  <a:pt x="4775865" y="540201"/>
                  <a:pt x="4834275" y="540201"/>
                </a:cubicBezTo>
                <a:cubicBezTo>
                  <a:pt x="4843811" y="550333"/>
                  <a:pt x="4829506" y="564637"/>
                  <a:pt x="4839043" y="574174"/>
                </a:cubicBezTo>
                <a:cubicBezTo>
                  <a:pt x="4843811" y="583710"/>
                  <a:pt x="4862884" y="574174"/>
                  <a:pt x="4877784" y="578942"/>
                </a:cubicBezTo>
                <a:cubicBezTo>
                  <a:pt x="4877784" y="588478"/>
                  <a:pt x="4862884" y="583710"/>
                  <a:pt x="4862884" y="598015"/>
                </a:cubicBezTo>
                <a:cubicBezTo>
                  <a:pt x="4887320" y="588478"/>
                  <a:pt x="4931425" y="583710"/>
                  <a:pt x="4911757" y="549737"/>
                </a:cubicBezTo>
                <a:cubicBezTo>
                  <a:pt x="4926657" y="540201"/>
                  <a:pt x="4945728" y="535433"/>
                  <a:pt x="4960630" y="540201"/>
                </a:cubicBezTo>
                <a:cubicBezTo>
                  <a:pt x="4960630" y="544969"/>
                  <a:pt x="4955861" y="549737"/>
                  <a:pt x="4955861" y="554506"/>
                </a:cubicBezTo>
                <a:cubicBezTo>
                  <a:pt x="4980298" y="549737"/>
                  <a:pt x="4994602" y="559273"/>
                  <a:pt x="5009502" y="564042"/>
                </a:cubicBezTo>
                <a:cubicBezTo>
                  <a:pt x="4999967" y="568809"/>
                  <a:pt x="4994602" y="573578"/>
                  <a:pt x="4985067" y="583114"/>
                </a:cubicBezTo>
                <a:cubicBezTo>
                  <a:pt x="4999370" y="611722"/>
                  <a:pt x="5043475" y="602186"/>
                  <a:pt x="5077448" y="592650"/>
                </a:cubicBezTo>
                <a:cubicBezTo>
                  <a:pt x="5067316" y="606955"/>
                  <a:pt x="5042880" y="626027"/>
                  <a:pt x="5062548" y="655231"/>
                </a:cubicBezTo>
                <a:cubicBezTo>
                  <a:pt x="5038111" y="688609"/>
                  <a:pt x="5018443" y="727349"/>
                  <a:pt x="4960033" y="727349"/>
                </a:cubicBezTo>
                <a:cubicBezTo>
                  <a:pt x="4964801" y="717813"/>
                  <a:pt x="4979702" y="727349"/>
                  <a:pt x="4979702" y="713045"/>
                </a:cubicBezTo>
                <a:cubicBezTo>
                  <a:pt x="4945728" y="698145"/>
                  <a:pt x="4926061" y="736885"/>
                  <a:pt x="4896856" y="736885"/>
                </a:cubicBezTo>
                <a:cubicBezTo>
                  <a:pt x="4911757" y="721985"/>
                  <a:pt x="4887320" y="712449"/>
                  <a:pt x="4887320" y="698145"/>
                </a:cubicBezTo>
                <a:cubicBezTo>
                  <a:pt x="4896856" y="674304"/>
                  <a:pt x="4906391" y="654636"/>
                  <a:pt x="4921293" y="635563"/>
                </a:cubicBezTo>
                <a:cubicBezTo>
                  <a:pt x="4843811" y="615894"/>
                  <a:pt x="4877784" y="727349"/>
                  <a:pt x="4828910" y="746422"/>
                </a:cubicBezTo>
                <a:cubicBezTo>
                  <a:pt x="4794938" y="717813"/>
                  <a:pt x="4746064" y="741654"/>
                  <a:pt x="4741296" y="775627"/>
                </a:cubicBezTo>
                <a:cubicBezTo>
                  <a:pt x="4658450" y="770858"/>
                  <a:pt x="4658450" y="857877"/>
                  <a:pt x="4580372" y="872180"/>
                </a:cubicBezTo>
                <a:cubicBezTo>
                  <a:pt x="4590504" y="881717"/>
                  <a:pt x="4609577" y="867413"/>
                  <a:pt x="4629245" y="872180"/>
                </a:cubicBezTo>
                <a:cubicBezTo>
                  <a:pt x="4614345" y="887082"/>
                  <a:pt x="4585140" y="881717"/>
                  <a:pt x="4585140" y="910922"/>
                </a:cubicBezTo>
                <a:cubicBezTo>
                  <a:pt x="4638782" y="915691"/>
                  <a:pt x="4687655" y="881717"/>
                  <a:pt x="4726396" y="857877"/>
                </a:cubicBezTo>
                <a:cubicBezTo>
                  <a:pt x="4711495" y="891253"/>
                  <a:pt x="4662622" y="891253"/>
                  <a:pt x="4653086" y="929994"/>
                </a:cubicBezTo>
                <a:cubicBezTo>
                  <a:pt x="4662622" y="954431"/>
                  <a:pt x="4677522" y="968735"/>
                  <a:pt x="4706727" y="973504"/>
                </a:cubicBezTo>
                <a:cubicBezTo>
                  <a:pt x="4755601" y="929994"/>
                  <a:pt x="4838447" y="920458"/>
                  <a:pt x="4896856" y="891253"/>
                </a:cubicBezTo>
                <a:cubicBezTo>
                  <a:pt x="4887320" y="900789"/>
                  <a:pt x="4877187" y="905558"/>
                  <a:pt x="4867651" y="915094"/>
                </a:cubicBezTo>
                <a:cubicBezTo>
                  <a:pt x="4936193" y="900789"/>
                  <a:pt x="4979702" y="832843"/>
                  <a:pt x="5057780" y="813772"/>
                </a:cubicBezTo>
                <a:cubicBezTo>
                  <a:pt x="5023807" y="862049"/>
                  <a:pt x="4984470" y="905558"/>
                  <a:pt x="4926061" y="929398"/>
                </a:cubicBezTo>
                <a:cubicBezTo>
                  <a:pt x="4930828" y="943703"/>
                  <a:pt x="4926061" y="938934"/>
                  <a:pt x="4921293" y="953239"/>
                </a:cubicBezTo>
                <a:cubicBezTo>
                  <a:pt x="4921293" y="958007"/>
                  <a:pt x="4936193" y="953239"/>
                  <a:pt x="4936193" y="962775"/>
                </a:cubicBezTo>
                <a:cubicBezTo>
                  <a:pt x="4936193" y="962775"/>
                  <a:pt x="4936193" y="962775"/>
                  <a:pt x="4936193" y="977079"/>
                </a:cubicBezTo>
                <a:cubicBezTo>
                  <a:pt x="4917121" y="981848"/>
                  <a:pt x="4917121" y="967543"/>
                  <a:pt x="4902221" y="962775"/>
                </a:cubicBezTo>
                <a:cubicBezTo>
                  <a:pt x="4911757" y="958007"/>
                  <a:pt x="4906988" y="943703"/>
                  <a:pt x="4911757" y="938934"/>
                </a:cubicBezTo>
                <a:cubicBezTo>
                  <a:pt x="4892087" y="919266"/>
                  <a:pt x="4877784" y="953239"/>
                  <a:pt x="4853347" y="953239"/>
                </a:cubicBezTo>
                <a:cubicBezTo>
                  <a:pt x="4843811" y="943703"/>
                  <a:pt x="4858115" y="938934"/>
                  <a:pt x="4848579" y="929398"/>
                </a:cubicBezTo>
                <a:cubicBezTo>
                  <a:pt x="4834275" y="953835"/>
                  <a:pt x="4790169" y="943703"/>
                  <a:pt x="4785402" y="977676"/>
                </a:cubicBezTo>
                <a:cubicBezTo>
                  <a:pt x="4760965" y="967543"/>
                  <a:pt x="4741296" y="977676"/>
                  <a:pt x="4731760" y="996748"/>
                </a:cubicBezTo>
                <a:cubicBezTo>
                  <a:pt x="4736528" y="1002112"/>
                  <a:pt x="4741296" y="1011649"/>
                  <a:pt x="4741296" y="1025953"/>
                </a:cubicBezTo>
                <a:cubicBezTo>
                  <a:pt x="4722223" y="1025953"/>
                  <a:pt x="4717456" y="1045621"/>
                  <a:pt x="4702556" y="1059925"/>
                </a:cubicBezTo>
                <a:cubicBezTo>
                  <a:pt x="4702556" y="1064694"/>
                  <a:pt x="4707323" y="1064694"/>
                  <a:pt x="4707323" y="1069462"/>
                </a:cubicBezTo>
                <a:cubicBezTo>
                  <a:pt x="4731164" y="1074230"/>
                  <a:pt x="4726396" y="1050389"/>
                  <a:pt x="4746064" y="1055158"/>
                </a:cubicBezTo>
                <a:cubicBezTo>
                  <a:pt x="4755601" y="1070058"/>
                  <a:pt x="4746064" y="1070058"/>
                  <a:pt x="4746064" y="1089131"/>
                </a:cubicBezTo>
                <a:cubicBezTo>
                  <a:pt x="4799705" y="1084362"/>
                  <a:pt x="4818778" y="1045621"/>
                  <a:pt x="4862884" y="1045621"/>
                </a:cubicBezTo>
                <a:cubicBezTo>
                  <a:pt x="4872420" y="1055158"/>
                  <a:pt x="4862884" y="1059925"/>
                  <a:pt x="4862884" y="1069462"/>
                </a:cubicBezTo>
                <a:cubicBezTo>
                  <a:pt x="4906988" y="1064694"/>
                  <a:pt x="4945728" y="1059330"/>
                  <a:pt x="4970165" y="1035489"/>
                </a:cubicBezTo>
                <a:cubicBezTo>
                  <a:pt x="4999370" y="1016416"/>
                  <a:pt x="5008907" y="972907"/>
                  <a:pt x="5057780" y="968139"/>
                </a:cubicBezTo>
                <a:cubicBezTo>
                  <a:pt x="5053011" y="977676"/>
                  <a:pt x="5048244" y="977676"/>
                  <a:pt x="5048244" y="982443"/>
                </a:cubicBezTo>
                <a:cubicBezTo>
                  <a:pt x="5063144" y="1006285"/>
                  <a:pt x="5106653" y="972907"/>
                  <a:pt x="5126321" y="982443"/>
                </a:cubicBezTo>
                <a:cubicBezTo>
                  <a:pt x="5116190" y="1035489"/>
                  <a:pt x="5106653" y="1021185"/>
                  <a:pt x="5082216" y="1069462"/>
                </a:cubicBezTo>
                <a:cubicBezTo>
                  <a:pt x="5086984" y="1074230"/>
                  <a:pt x="5101885" y="1074230"/>
                  <a:pt x="5101885" y="1088534"/>
                </a:cubicBezTo>
                <a:cubicBezTo>
                  <a:pt x="5116190" y="1083767"/>
                  <a:pt x="5116190" y="1064694"/>
                  <a:pt x="5131090" y="1064694"/>
                </a:cubicBezTo>
                <a:cubicBezTo>
                  <a:pt x="5121553" y="1074826"/>
                  <a:pt x="5111421" y="1089131"/>
                  <a:pt x="5106653" y="1098667"/>
                </a:cubicBezTo>
                <a:cubicBezTo>
                  <a:pt x="5135857" y="1112971"/>
                  <a:pt x="5179963" y="1098667"/>
                  <a:pt x="5204399" y="1089131"/>
                </a:cubicBezTo>
                <a:cubicBezTo>
                  <a:pt x="5199631" y="1064694"/>
                  <a:pt x="5184731" y="1059925"/>
                  <a:pt x="5175194" y="1040853"/>
                </a:cubicBezTo>
                <a:cubicBezTo>
                  <a:pt x="5194863" y="992576"/>
                  <a:pt x="5253273" y="992576"/>
                  <a:pt x="5306914" y="987807"/>
                </a:cubicBezTo>
                <a:cubicBezTo>
                  <a:pt x="5302146" y="997344"/>
                  <a:pt x="5292014" y="1002112"/>
                  <a:pt x="5282477" y="1006880"/>
                </a:cubicBezTo>
                <a:cubicBezTo>
                  <a:pt x="5287841" y="1021780"/>
                  <a:pt x="5292610" y="1031317"/>
                  <a:pt x="5297377" y="1040853"/>
                </a:cubicBezTo>
                <a:cubicBezTo>
                  <a:pt x="5326582" y="1036085"/>
                  <a:pt x="5336119" y="1040853"/>
                  <a:pt x="5360556" y="1045621"/>
                </a:cubicBezTo>
                <a:cubicBezTo>
                  <a:pt x="5351019" y="1083767"/>
                  <a:pt x="5331350" y="1127276"/>
                  <a:pt x="5306914" y="1161249"/>
                </a:cubicBezTo>
                <a:cubicBezTo>
                  <a:pt x="5282477" y="1166016"/>
                  <a:pt x="5277710" y="1185089"/>
                  <a:pt x="5277710" y="1214293"/>
                </a:cubicBezTo>
                <a:cubicBezTo>
                  <a:pt x="5301550" y="1229194"/>
                  <a:pt x="5345655" y="1199989"/>
                  <a:pt x="5370092" y="1190453"/>
                </a:cubicBezTo>
                <a:cubicBezTo>
                  <a:pt x="5359959" y="1185684"/>
                  <a:pt x="5364728" y="1166613"/>
                  <a:pt x="5355192" y="1166613"/>
                </a:cubicBezTo>
                <a:cubicBezTo>
                  <a:pt x="5399296" y="1118335"/>
                  <a:pt x="5477375" y="1166613"/>
                  <a:pt x="5535783" y="1152308"/>
                </a:cubicBezTo>
                <a:cubicBezTo>
                  <a:pt x="5521479" y="1186281"/>
                  <a:pt x="5487506" y="1200586"/>
                  <a:pt x="5472606" y="1229790"/>
                </a:cubicBezTo>
                <a:cubicBezTo>
                  <a:pt x="5491679" y="1229790"/>
                  <a:pt x="5491679" y="1253630"/>
                  <a:pt x="5511347" y="1253630"/>
                </a:cubicBezTo>
                <a:cubicBezTo>
                  <a:pt x="5511347" y="1282239"/>
                  <a:pt x="5491679" y="1297139"/>
                  <a:pt x="5462473" y="1316212"/>
                </a:cubicBezTo>
                <a:cubicBezTo>
                  <a:pt x="5462473" y="1320980"/>
                  <a:pt x="5467241" y="1320980"/>
                  <a:pt x="5467241" y="1325748"/>
                </a:cubicBezTo>
                <a:cubicBezTo>
                  <a:pt x="5462473" y="1330516"/>
                  <a:pt x="5486911" y="1330516"/>
                  <a:pt x="5486911" y="1325748"/>
                </a:cubicBezTo>
                <a:cubicBezTo>
                  <a:pt x="5491679" y="1330516"/>
                  <a:pt x="5491679" y="1344820"/>
                  <a:pt x="5491679" y="1349589"/>
                </a:cubicBezTo>
                <a:cubicBezTo>
                  <a:pt x="5482142" y="1354357"/>
                  <a:pt x="5467241" y="1359125"/>
                  <a:pt x="5467241" y="1340053"/>
                </a:cubicBezTo>
                <a:cubicBezTo>
                  <a:pt x="5428501" y="1349589"/>
                  <a:pt x="5399296" y="1369257"/>
                  <a:pt x="5374859" y="1388329"/>
                </a:cubicBezTo>
                <a:cubicBezTo>
                  <a:pt x="5384396" y="1397866"/>
                  <a:pt x="5384396" y="1388329"/>
                  <a:pt x="5404063" y="1388329"/>
                </a:cubicBezTo>
                <a:cubicBezTo>
                  <a:pt x="5374859" y="1412171"/>
                  <a:pt x="5355192" y="1446144"/>
                  <a:pt x="5316450" y="1455680"/>
                </a:cubicBezTo>
                <a:cubicBezTo>
                  <a:pt x="5311682" y="1470580"/>
                  <a:pt x="5311682" y="1465811"/>
                  <a:pt x="5311682" y="1484884"/>
                </a:cubicBezTo>
                <a:cubicBezTo>
                  <a:pt x="5301550" y="1480116"/>
                  <a:pt x="5301550" y="1470580"/>
                  <a:pt x="5292014" y="1465811"/>
                </a:cubicBezTo>
                <a:cubicBezTo>
                  <a:pt x="5257445" y="1480116"/>
                  <a:pt x="5233604" y="1499188"/>
                  <a:pt x="5218703" y="1528393"/>
                </a:cubicBezTo>
                <a:cubicBezTo>
                  <a:pt x="5233604" y="1537929"/>
                  <a:pt x="5247909" y="1537929"/>
                  <a:pt x="5272345" y="1542697"/>
                </a:cubicBezTo>
                <a:cubicBezTo>
                  <a:pt x="5306318" y="1537333"/>
                  <a:pt x="5340887" y="1479520"/>
                  <a:pt x="5374859" y="1513493"/>
                </a:cubicBezTo>
                <a:cubicBezTo>
                  <a:pt x="5384396" y="1494420"/>
                  <a:pt x="5398699" y="1494420"/>
                  <a:pt x="5413601" y="1489653"/>
                </a:cubicBezTo>
                <a:cubicBezTo>
                  <a:pt x="5423137" y="1489653"/>
                  <a:pt x="5438037" y="1470580"/>
                  <a:pt x="5442805" y="1465811"/>
                </a:cubicBezTo>
                <a:cubicBezTo>
                  <a:pt x="5452341" y="1465811"/>
                  <a:pt x="5554857" y="1489653"/>
                  <a:pt x="5554857" y="1489653"/>
                </a:cubicBezTo>
                <a:cubicBezTo>
                  <a:pt x="5569161" y="1484884"/>
                  <a:pt x="5578697" y="1455680"/>
                  <a:pt x="5593597" y="1450911"/>
                </a:cubicBezTo>
                <a:cubicBezTo>
                  <a:pt x="5628165" y="1431839"/>
                  <a:pt x="5652602" y="1446144"/>
                  <a:pt x="5691343" y="1431839"/>
                </a:cubicBezTo>
                <a:cubicBezTo>
                  <a:pt x="5691343" y="1465811"/>
                  <a:pt x="5637702" y="1431839"/>
                  <a:pt x="5647238" y="1484884"/>
                </a:cubicBezTo>
                <a:cubicBezTo>
                  <a:pt x="5618033" y="1504553"/>
                  <a:pt x="5593597" y="1518857"/>
                  <a:pt x="5549491" y="1518857"/>
                </a:cubicBezTo>
                <a:cubicBezTo>
                  <a:pt x="5554259" y="1509321"/>
                  <a:pt x="5573928" y="1509321"/>
                  <a:pt x="5578697" y="1499784"/>
                </a:cubicBezTo>
                <a:cubicBezTo>
                  <a:pt x="5554259" y="1485480"/>
                  <a:pt x="5486314" y="1523625"/>
                  <a:pt x="5491083" y="1557597"/>
                </a:cubicBezTo>
                <a:cubicBezTo>
                  <a:pt x="5461878" y="1571902"/>
                  <a:pt x="5437441" y="1586803"/>
                  <a:pt x="5413004" y="1601107"/>
                </a:cubicBezTo>
                <a:cubicBezTo>
                  <a:pt x="5408237" y="1616008"/>
                  <a:pt x="5417773" y="1616008"/>
                  <a:pt x="5417773" y="1630312"/>
                </a:cubicBezTo>
                <a:cubicBezTo>
                  <a:pt x="5446978" y="1624948"/>
                  <a:pt x="5446978" y="1649384"/>
                  <a:pt x="5471414" y="1654152"/>
                </a:cubicBezTo>
                <a:cubicBezTo>
                  <a:pt x="5471414" y="1669052"/>
                  <a:pt x="5466645" y="1683357"/>
                  <a:pt x="5491083" y="1688125"/>
                </a:cubicBezTo>
                <a:cubicBezTo>
                  <a:pt x="5481545" y="1716734"/>
                  <a:pt x="5461878" y="1736403"/>
                  <a:pt x="5432673" y="1745939"/>
                </a:cubicBezTo>
                <a:cubicBezTo>
                  <a:pt x="5417773" y="1745939"/>
                  <a:pt x="5423137" y="1726866"/>
                  <a:pt x="5408237" y="1726866"/>
                </a:cubicBezTo>
                <a:cubicBezTo>
                  <a:pt x="5383799" y="1731634"/>
                  <a:pt x="5374264" y="1745939"/>
                  <a:pt x="5354595" y="1750707"/>
                </a:cubicBezTo>
                <a:cubicBezTo>
                  <a:pt x="5359959" y="1765011"/>
                  <a:pt x="5359959" y="1765011"/>
                  <a:pt x="5345058" y="1774548"/>
                </a:cubicBezTo>
                <a:cubicBezTo>
                  <a:pt x="5349827" y="1779315"/>
                  <a:pt x="5359363" y="1774548"/>
                  <a:pt x="5354595" y="1788852"/>
                </a:cubicBezTo>
                <a:cubicBezTo>
                  <a:pt x="5335522" y="1793619"/>
                  <a:pt x="5330158" y="1803155"/>
                  <a:pt x="5320622" y="1812692"/>
                </a:cubicBezTo>
                <a:cubicBezTo>
                  <a:pt x="5247909" y="1778719"/>
                  <a:pt x="5213339" y="1846069"/>
                  <a:pt x="5174599" y="1880042"/>
                </a:cubicBezTo>
                <a:cubicBezTo>
                  <a:pt x="5193672" y="1885406"/>
                  <a:pt x="5174599" y="1894942"/>
                  <a:pt x="5184135" y="1909246"/>
                </a:cubicBezTo>
                <a:cubicBezTo>
                  <a:pt x="5213339" y="1880637"/>
                  <a:pt x="5281881" y="1894942"/>
                  <a:pt x="5281881" y="1846664"/>
                </a:cubicBezTo>
                <a:cubicBezTo>
                  <a:pt x="5330755" y="1827592"/>
                  <a:pt x="5384396" y="1832361"/>
                  <a:pt x="5418369" y="1784084"/>
                </a:cubicBezTo>
                <a:cubicBezTo>
                  <a:pt x="5462473" y="1803155"/>
                  <a:pt x="5505983" y="1745342"/>
                  <a:pt x="5554857" y="1731038"/>
                </a:cubicBezTo>
                <a:cubicBezTo>
                  <a:pt x="5564392" y="1735806"/>
                  <a:pt x="5559623" y="1755475"/>
                  <a:pt x="5559623" y="1765011"/>
                </a:cubicBezTo>
                <a:cubicBezTo>
                  <a:pt x="5584061" y="1765011"/>
                  <a:pt x="5588828" y="1750707"/>
                  <a:pt x="5603729" y="1741170"/>
                </a:cubicBezTo>
                <a:cubicBezTo>
                  <a:pt x="5613862" y="1745939"/>
                  <a:pt x="5618629" y="1750707"/>
                  <a:pt x="5623397" y="1750707"/>
                </a:cubicBezTo>
                <a:cubicBezTo>
                  <a:pt x="5632933" y="1731038"/>
                  <a:pt x="5677039" y="1716734"/>
                  <a:pt x="5681807" y="1721502"/>
                </a:cubicBezTo>
                <a:cubicBezTo>
                  <a:pt x="5687171" y="1731038"/>
                  <a:pt x="5652602" y="1750707"/>
                  <a:pt x="5643065" y="1765011"/>
                </a:cubicBezTo>
                <a:cubicBezTo>
                  <a:pt x="5643065" y="1779315"/>
                  <a:pt x="5652602" y="1765011"/>
                  <a:pt x="5667503" y="1769779"/>
                </a:cubicBezTo>
                <a:cubicBezTo>
                  <a:pt x="5633529" y="1788852"/>
                  <a:pt x="5657966" y="1808520"/>
                  <a:pt x="5628762" y="1827592"/>
                </a:cubicBezTo>
                <a:cubicBezTo>
                  <a:pt x="5628762" y="1832361"/>
                  <a:pt x="5638893" y="1832361"/>
                  <a:pt x="5648431" y="1832361"/>
                </a:cubicBezTo>
                <a:cubicBezTo>
                  <a:pt x="5609093" y="1856797"/>
                  <a:pt x="5594789" y="1900306"/>
                  <a:pt x="5545916" y="1909843"/>
                </a:cubicBezTo>
                <a:cubicBezTo>
                  <a:pt x="5556047" y="1919379"/>
                  <a:pt x="5580485" y="1895538"/>
                  <a:pt x="5590021" y="1909843"/>
                </a:cubicBezTo>
                <a:cubicBezTo>
                  <a:pt x="5575121" y="1919974"/>
                  <a:pt x="5551280" y="1948583"/>
                  <a:pt x="5536380" y="1943816"/>
                </a:cubicBezTo>
                <a:cubicBezTo>
                  <a:pt x="5531611" y="1928915"/>
                  <a:pt x="5545916" y="1928915"/>
                  <a:pt x="5541147" y="1914610"/>
                </a:cubicBezTo>
                <a:cubicBezTo>
                  <a:pt x="5541147" y="1905074"/>
                  <a:pt x="5536380" y="1928915"/>
                  <a:pt x="5521479" y="1919379"/>
                </a:cubicBezTo>
                <a:cubicBezTo>
                  <a:pt x="5516711" y="1905074"/>
                  <a:pt x="5536380" y="1905074"/>
                  <a:pt x="5541147" y="1895538"/>
                </a:cubicBezTo>
                <a:cubicBezTo>
                  <a:pt x="5536380" y="1886001"/>
                  <a:pt x="5521479" y="1881234"/>
                  <a:pt x="5521479" y="1895538"/>
                </a:cubicBezTo>
                <a:cubicBezTo>
                  <a:pt x="5516711" y="1881234"/>
                  <a:pt x="5541147" y="1866334"/>
                  <a:pt x="5545916" y="1847261"/>
                </a:cubicBezTo>
                <a:cubicBezTo>
                  <a:pt x="5547108" y="1843685"/>
                  <a:pt x="5546474" y="1841897"/>
                  <a:pt x="5545087" y="1841152"/>
                </a:cubicBezTo>
                <a:lnTo>
                  <a:pt x="5541190" y="1841260"/>
                </a:lnTo>
                <a:lnTo>
                  <a:pt x="5541520" y="1831765"/>
                </a:lnTo>
                <a:cubicBezTo>
                  <a:pt x="5544574" y="1831765"/>
                  <a:pt x="5548299" y="1835341"/>
                  <a:pt x="5545916" y="1842492"/>
                </a:cubicBezTo>
                <a:cubicBezTo>
                  <a:pt x="5570352" y="1822824"/>
                  <a:pt x="5531611" y="1818056"/>
                  <a:pt x="5541147" y="1808520"/>
                </a:cubicBezTo>
                <a:cubicBezTo>
                  <a:pt x="5501811" y="1813288"/>
                  <a:pt x="5467837" y="1832956"/>
                  <a:pt x="5443401" y="1856797"/>
                </a:cubicBezTo>
                <a:cubicBezTo>
                  <a:pt x="5443401" y="1861566"/>
                  <a:pt x="5448169" y="1861566"/>
                  <a:pt x="5448169" y="1866334"/>
                </a:cubicBezTo>
                <a:cubicBezTo>
                  <a:pt x="5462473" y="1866334"/>
                  <a:pt x="5472009" y="1856797"/>
                  <a:pt x="5486911" y="1856797"/>
                </a:cubicBezTo>
                <a:cubicBezTo>
                  <a:pt x="5467837" y="1871102"/>
                  <a:pt x="5448169" y="1880637"/>
                  <a:pt x="5452937" y="1914610"/>
                </a:cubicBezTo>
                <a:cubicBezTo>
                  <a:pt x="5433865" y="1914610"/>
                  <a:pt x="5429097" y="1919379"/>
                  <a:pt x="5414197" y="1919379"/>
                </a:cubicBezTo>
                <a:cubicBezTo>
                  <a:pt x="5418965" y="1914610"/>
                  <a:pt x="5414197" y="1909843"/>
                  <a:pt x="5409429" y="1905074"/>
                </a:cubicBezTo>
                <a:cubicBezTo>
                  <a:pt x="5389759" y="1914610"/>
                  <a:pt x="5380223" y="1939047"/>
                  <a:pt x="5355787" y="1948583"/>
                </a:cubicBezTo>
                <a:cubicBezTo>
                  <a:pt x="5345655" y="1943816"/>
                  <a:pt x="5350423" y="1929511"/>
                  <a:pt x="5340887" y="1924743"/>
                </a:cubicBezTo>
                <a:cubicBezTo>
                  <a:pt x="5360556" y="1900306"/>
                  <a:pt x="5389759" y="1915207"/>
                  <a:pt x="5394527" y="1886001"/>
                </a:cubicBezTo>
                <a:cubicBezTo>
                  <a:pt x="5364728" y="1895538"/>
                  <a:pt x="5335522" y="1900306"/>
                  <a:pt x="5325986" y="1929511"/>
                </a:cubicBezTo>
                <a:cubicBezTo>
                  <a:pt x="5287246" y="1924743"/>
                  <a:pt x="5262809" y="1968252"/>
                  <a:pt x="5233604" y="1977788"/>
                </a:cubicBezTo>
                <a:cubicBezTo>
                  <a:pt x="5155526" y="1987325"/>
                  <a:pt x="5087581" y="2030834"/>
                  <a:pt x="5033939" y="2074343"/>
                </a:cubicBezTo>
                <a:cubicBezTo>
                  <a:pt x="5038708" y="2064807"/>
                  <a:pt x="5048244" y="2064807"/>
                  <a:pt x="5038708" y="2055270"/>
                </a:cubicBezTo>
                <a:cubicBezTo>
                  <a:pt x="4965398" y="2084475"/>
                  <a:pt x="4912352" y="2118447"/>
                  <a:pt x="4843811" y="2142289"/>
                </a:cubicBezTo>
                <a:cubicBezTo>
                  <a:pt x="4828910" y="2152420"/>
                  <a:pt x="4819374" y="2161957"/>
                  <a:pt x="4819374" y="2171493"/>
                </a:cubicBezTo>
                <a:cubicBezTo>
                  <a:pt x="4790169" y="2151824"/>
                  <a:pt x="4780633" y="2224538"/>
                  <a:pt x="4756196" y="2234075"/>
                </a:cubicBezTo>
                <a:cubicBezTo>
                  <a:pt x="4760965" y="2248379"/>
                  <a:pt x="4771097" y="2234075"/>
                  <a:pt x="4780633" y="2234075"/>
                </a:cubicBezTo>
                <a:cubicBezTo>
                  <a:pt x="4780633" y="2234075"/>
                  <a:pt x="4780633" y="2234075"/>
                  <a:pt x="4780633" y="2253147"/>
                </a:cubicBezTo>
                <a:cubicBezTo>
                  <a:pt x="4795533" y="2243611"/>
                  <a:pt x="4790169" y="2262683"/>
                  <a:pt x="4805069" y="2262683"/>
                </a:cubicBezTo>
                <a:cubicBezTo>
                  <a:pt x="4839043" y="2262683"/>
                  <a:pt x="4843811" y="2223942"/>
                  <a:pt x="4863479" y="2200102"/>
                </a:cubicBezTo>
                <a:cubicBezTo>
                  <a:pt x="4868247" y="2204869"/>
                  <a:pt x="4868247" y="2214406"/>
                  <a:pt x="4858711" y="2223942"/>
                </a:cubicBezTo>
                <a:cubicBezTo>
                  <a:pt x="4873612" y="2238247"/>
                  <a:pt x="4878379" y="2209638"/>
                  <a:pt x="4902816" y="2219174"/>
                </a:cubicBezTo>
                <a:cubicBezTo>
                  <a:pt x="4878379" y="2262683"/>
                  <a:pt x="4815202" y="2257915"/>
                  <a:pt x="4790765" y="2296656"/>
                </a:cubicBezTo>
                <a:cubicBezTo>
                  <a:pt x="4785402" y="2296656"/>
                  <a:pt x="4780633" y="2291888"/>
                  <a:pt x="4775865" y="2291888"/>
                </a:cubicBezTo>
                <a:cubicBezTo>
                  <a:pt x="4760965" y="2320496"/>
                  <a:pt x="4756196" y="2383674"/>
                  <a:pt x="4722223" y="2402747"/>
                </a:cubicBezTo>
                <a:cubicBezTo>
                  <a:pt x="4736528" y="2422415"/>
                  <a:pt x="4765732" y="2397978"/>
                  <a:pt x="4780633" y="2388442"/>
                </a:cubicBezTo>
                <a:cubicBezTo>
                  <a:pt x="4780633" y="2368774"/>
                  <a:pt x="4765732" y="2368774"/>
                  <a:pt x="4765732" y="2349702"/>
                </a:cubicBezTo>
                <a:cubicBezTo>
                  <a:pt x="4790169" y="2344933"/>
                  <a:pt x="4809838" y="2330629"/>
                  <a:pt x="4809838" y="2296656"/>
                </a:cubicBezTo>
                <a:cubicBezTo>
                  <a:pt x="4828910" y="2282351"/>
                  <a:pt x="4853347" y="2287120"/>
                  <a:pt x="4873015" y="2272815"/>
                </a:cubicBezTo>
                <a:cubicBezTo>
                  <a:pt x="4897452" y="2296656"/>
                  <a:pt x="4858115" y="2311557"/>
                  <a:pt x="4848579" y="2330629"/>
                </a:cubicBezTo>
                <a:cubicBezTo>
                  <a:pt x="4843811" y="2330629"/>
                  <a:pt x="4848579" y="2340165"/>
                  <a:pt x="4853347" y="2344933"/>
                </a:cubicBezTo>
                <a:cubicBezTo>
                  <a:pt x="4848579" y="2344933"/>
                  <a:pt x="4843811" y="2344933"/>
                  <a:pt x="4843811" y="2344933"/>
                </a:cubicBezTo>
                <a:cubicBezTo>
                  <a:pt x="4853347" y="2349702"/>
                  <a:pt x="4853347" y="2344933"/>
                  <a:pt x="4853347" y="2344933"/>
                </a:cubicBezTo>
                <a:cubicBezTo>
                  <a:pt x="4897452" y="2340165"/>
                  <a:pt x="4936193" y="2262683"/>
                  <a:pt x="4985067" y="2296656"/>
                </a:cubicBezTo>
                <a:cubicBezTo>
                  <a:pt x="5014868" y="2296656"/>
                  <a:pt x="5029171" y="2276987"/>
                  <a:pt x="5053608" y="2267451"/>
                </a:cubicBezTo>
                <a:cubicBezTo>
                  <a:pt x="5053608" y="2247783"/>
                  <a:pt x="5048839" y="2252551"/>
                  <a:pt x="5053608" y="2238247"/>
                </a:cubicBezTo>
                <a:cubicBezTo>
                  <a:pt x="5067911" y="2233478"/>
                  <a:pt x="5082812" y="2228710"/>
                  <a:pt x="5092349" y="2214406"/>
                </a:cubicBezTo>
                <a:cubicBezTo>
                  <a:pt x="5107249" y="2223942"/>
                  <a:pt x="5073276" y="2223942"/>
                  <a:pt x="5082812" y="2238247"/>
                </a:cubicBezTo>
                <a:cubicBezTo>
                  <a:pt x="5107249" y="2243014"/>
                  <a:pt x="5136454" y="2228710"/>
                  <a:pt x="5156122" y="2219174"/>
                </a:cubicBezTo>
                <a:cubicBezTo>
                  <a:pt x="5165658" y="2223942"/>
                  <a:pt x="5136454" y="2228710"/>
                  <a:pt x="5136454" y="2238247"/>
                </a:cubicBezTo>
                <a:cubicBezTo>
                  <a:pt x="5166254" y="2238247"/>
                  <a:pt x="5175791" y="2214406"/>
                  <a:pt x="5204995" y="2219174"/>
                </a:cubicBezTo>
                <a:cubicBezTo>
                  <a:pt x="5171022" y="2253147"/>
                  <a:pt x="5092945" y="2267451"/>
                  <a:pt x="5117381" y="2325265"/>
                </a:cubicBezTo>
                <a:cubicBezTo>
                  <a:pt x="5151354" y="2315729"/>
                  <a:pt x="5160891" y="2267451"/>
                  <a:pt x="5204995" y="2281756"/>
                </a:cubicBezTo>
                <a:cubicBezTo>
                  <a:pt x="5175791" y="2291292"/>
                  <a:pt x="5238968" y="2315729"/>
                  <a:pt x="5200228" y="2325265"/>
                </a:cubicBezTo>
                <a:cubicBezTo>
                  <a:pt x="5234200" y="2339569"/>
                  <a:pt x="5258637" y="2305596"/>
                  <a:pt x="5283074" y="2296060"/>
                </a:cubicBezTo>
                <a:cubicBezTo>
                  <a:pt x="5288437" y="2257915"/>
                  <a:pt x="5278305" y="2267451"/>
                  <a:pt x="5273537" y="2228710"/>
                </a:cubicBezTo>
                <a:cubicBezTo>
                  <a:pt x="5302741" y="2252551"/>
                  <a:pt x="5337311" y="2213810"/>
                  <a:pt x="5371284" y="2199505"/>
                </a:cubicBezTo>
                <a:cubicBezTo>
                  <a:pt x="5361747" y="2219174"/>
                  <a:pt x="5332542" y="2257915"/>
                  <a:pt x="5312874" y="2276987"/>
                </a:cubicBezTo>
                <a:cubicBezTo>
                  <a:pt x="5317642" y="2281756"/>
                  <a:pt x="5346847" y="2276987"/>
                  <a:pt x="5346847" y="2267451"/>
                </a:cubicBezTo>
                <a:cubicBezTo>
                  <a:pt x="5351615" y="2282351"/>
                  <a:pt x="5356978" y="2291888"/>
                  <a:pt x="5342078" y="2306192"/>
                </a:cubicBezTo>
                <a:cubicBezTo>
                  <a:pt x="5351615" y="2315729"/>
                  <a:pt x="5371284" y="2301424"/>
                  <a:pt x="5380819" y="2315729"/>
                </a:cubicBezTo>
                <a:cubicBezTo>
                  <a:pt x="5371284" y="2340165"/>
                  <a:pt x="5308106" y="2354469"/>
                  <a:pt x="5288437" y="2344933"/>
                </a:cubicBezTo>
                <a:cubicBezTo>
                  <a:pt x="5190691" y="2374138"/>
                  <a:pt x="5112612" y="2402747"/>
                  <a:pt x="5054204" y="2480228"/>
                </a:cubicBezTo>
                <a:cubicBezTo>
                  <a:pt x="5107845" y="2523737"/>
                  <a:pt x="5141818" y="2422415"/>
                  <a:pt x="5200228" y="2431951"/>
                </a:cubicBezTo>
                <a:cubicBezTo>
                  <a:pt x="5209764" y="2427184"/>
                  <a:pt x="5209764" y="2408111"/>
                  <a:pt x="5229432" y="2408111"/>
                </a:cubicBezTo>
                <a:cubicBezTo>
                  <a:pt x="5229432" y="2403343"/>
                  <a:pt x="5224664" y="2398575"/>
                  <a:pt x="5219895" y="2398575"/>
                </a:cubicBezTo>
                <a:cubicBezTo>
                  <a:pt x="5219895" y="2378906"/>
                  <a:pt x="5244332" y="2388442"/>
                  <a:pt x="5244332" y="2369370"/>
                </a:cubicBezTo>
                <a:cubicBezTo>
                  <a:pt x="5253868" y="2383674"/>
                  <a:pt x="5268769" y="2378906"/>
                  <a:pt x="5268769" y="2359833"/>
                </a:cubicBezTo>
                <a:cubicBezTo>
                  <a:pt x="5278901" y="2359833"/>
                  <a:pt x="5283669" y="2369370"/>
                  <a:pt x="5283669" y="2374138"/>
                </a:cubicBezTo>
                <a:cubicBezTo>
                  <a:pt x="5332542" y="2369370"/>
                  <a:pt x="5366515" y="2340165"/>
                  <a:pt x="5420157" y="2321093"/>
                </a:cubicBezTo>
                <a:cubicBezTo>
                  <a:pt x="5410619" y="2335993"/>
                  <a:pt x="5386183" y="2331225"/>
                  <a:pt x="5386183" y="2350297"/>
                </a:cubicBezTo>
                <a:cubicBezTo>
                  <a:pt x="5347442" y="2364602"/>
                  <a:pt x="5313470" y="2378906"/>
                  <a:pt x="5293802" y="2412879"/>
                </a:cubicBezTo>
                <a:lnTo>
                  <a:pt x="5298569" y="2417647"/>
                </a:lnTo>
                <a:cubicBezTo>
                  <a:pt x="5317642" y="2417647"/>
                  <a:pt x="5327775" y="2402747"/>
                  <a:pt x="5332542" y="2388442"/>
                </a:cubicBezTo>
                <a:cubicBezTo>
                  <a:pt x="5337311" y="2388442"/>
                  <a:pt x="5337311" y="2397978"/>
                  <a:pt x="5337311" y="2402747"/>
                </a:cubicBezTo>
                <a:cubicBezTo>
                  <a:pt x="5371284" y="2383078"/>
                  <a:pt x="5395719" y="2402747"/>
                  <a:pt x="5424924" y="2373542"/>
                </a:cubicBezTo>
                <a:cubicBezTo>
                  <a:pt x="5414793" y="2368178"/>
                  <a:pt x="5400488" y="2363410"/>
                  <a:pt x="5405257" y="2344338"/>
                </a:cubicBezTo>
                <a:cubicBezTo>
                  <a:pt x="5424329" y="2344338"/>
                  <a:pt x="5429097" y="2334801"/>
                  <a:pt x="5443997" y="2339569"/>
                </a:cubicBezTo>
                <a:cubicBezTo>
                  <a:pt x="5443997" y="2344338"/>
                  <a:pt x="5439229" y="2349105"/>
                  <a:pt x="5434460" y="2353874"/>
                </a:cubicBezTo>
                <a:cubicBezTo>
                  <a:pt x="5448765" y="2339569"/>
                  <a:pt x="5468434" y="2358642"/>
                  <a:pt x="5473201" y="2339569"/>
                </a:cubicBezTo>
                <a:cubicBezTo>
                  <a:pt x="5477970" y="2339569"/>
                  <a:pt x="5473201" y="2344338"/>
                  <a:pt x="5473201" y="2349105"/>
                </a:cubicBezTo>
                <a:cubicBezTo>
                  <a:pt x="5488101" y="2349105"/>
                  <a:pt x="5492870" y="2339569"/>
                  <a:pt x="5497639" y="2330033"/>
                </a:cubicBezTo>
                <a:cubicBezTo>
                  <a:pt x="5492870" y="2320496"/>
                  <a:pt x="5477970" y="2325265"/>
                  <a:pt x="5473201" y="2315729"/>
                </a:cubicBezTo>
                <a:cubicBezTo>
                  <a:pt x="5468434" y="2306192"/>
                  <a:pt x="5473201" y="2296656"/>
                  <a:pt x="5477970" y="2291888"/>
                </a:cubicBezTo>
                <a:cubicBezTo>
                  <a:pt x="5468434" y="2277584"/>
                  <a:pt x="5463070" y="2301424"/>
                  <a:pt x="5453533" y="2296656"/>
                </a:cubicBezTo>
                <a:cubicBezTo>
                  <a:pt x="5453533" y="2291888"/>
                  <a:pt x="5463070" y="2287120"/>
                  <a:pt x="5458301" y="2287120"/>
                </a:cubicBezTo>
                <a:cubicBezTo>
                  <a:pt x="5472606" y="2282351"/>
                  <a:pt x="5477375" y="2272815"/>
                  <a:pt x="5497042" y="2268047"/>
                </a:cubicBezTo>
                <a:cubicBezTo>
                  <a:pt x="5497042" y="2268047"/>
                  <a:pt x="5497042" y="2268047"/>
                  <a:pt x="5497042" y="2287120"/>
                </a:cubicBezTo>
                <a:cubicBezTo>
                  <a:pt x="5521479" y="2268047"/>
                  <a:pt x="5535783" y="2215002"/>
                  <a:pt x="5584657" y="2219770"/>
                </a:cubicBezTo>
                <a:cubicBezTo>
                  <a:pt x="5584657" y="2238842"/>
                  <a:pt x="5526247" y="2234075"/>
                  <a:pt x="5531015" y="2268047"/>
                </a:cubicBezTo>
                <a:cubicBezTo>
                  <a:pt x="5550683" y="2263279"/>
                  <a:pt x="5555452" y="2258511"/>
                  <a:pt x="5579888" y="2263279"/>
                </a:cubicBezTo>
                <a:cubicBezTo>
                  <a:pt x="5560221" y="2272815"/>
                  <a:pt x="5560221" y="2287715"/>
                  <a:pt x="5560221" y="2302020"/>
                </a:cubicBezTo>
                <a:cubicBezTo>
                  <a:pt x="5564988" y="2306788"/>
                  <a:pt x="5589425" y="2316324"/>
                  <a:pt x="5594192" y="2306788"/>
                </a:cubicBezTo>
                <a:cubicBezTo>
                  <a:pt x="5603729" y="2311557"/>
                  <a:pt x="5594192" y="2331225"/>
                  <a:pt x="5594192" y="2340761"/>
                </a:cubicBezTo>
                <a:cubicBezTo>
                  <a:pt x="5594192" y="2345529"/>
                  <a:pt x="5609093" y="2345529"/>
                  <a:pt x="5609093" y="2355066"/>
                </a:cubicBezTo>
                <a:cubicBezTo>
                  <a:pt x="5623397" y="2359833"/>
                  <a:pt x="5618629" y="2345529"/>
                  <a:pt x="5638297" y="2350297"/>
                </a:cubicBezTo>
                <a:cubicBezTo>
                  <a:pt x="5657966" y="2369370"/>
                  <a:pt x="5653197" y="2417647"/>
                  <a:pt x="5691939" y="2417647"/>
                </a:cubicBezTo>
                <a:cubicBezTo>
                  <a:pt x="5687171" y="2437315"/>
                  <a:pt x="5687171" y="2437315"/>
                  <a:pt x="5696707" y="2456388"/>
                </a:cubicBezTo>
                <a:cubicBezTo>
                  <a:pt x="5706243" y="2456388"/>
                  <a:pt x="5706243" y="2442084"/>
                  <a:pt x="5721143" y="2446852"/>
                </a:cubicBezTo>
                <a:cubicBezTo>
                  <a:pt x="5731276" y="2422415"/>
                  <a:pt x="5750348" y="2408111"/>
                  <a:pt x="5770017" y="2398575"/>
                </a:cubicBezTo>
                <a:cubicBezTo>
                  <a:pt x="5750348" y="2383674"/>
                  <a:pt x="5740812" y="2412879"/>
                  <a:pt x="5721143" y="2417647"/>
                </a:cubicBezTo>
                <a:cubicBezTo>
                  <a:pt x="5716375" y="2402747"/>
                  <a:pt x="5750348" y="2397978"/>
                  <a:pt x="5750348" y="2383674"/>
                </a:cubicBezTo>
                <a:cubicBezTo>
                  <a:pt x="5755117" y="2374138"/>
                  <a:pt x="5755117" y="2359833"/>
                  <a:pt x="5745581" y="2359833"/>
                </a:cubicBezTo>
                <a:cubicBezTo>
                  <a:pt x="5760481" y="2359833"/>
                  <a:pt x="5760481" y="2340165"/>
                  <a:pt x="5765248" y="2330629"/>
                </a:cubicBezTo>
                <a:cubicBezTo>
                  <a:pt x="5780149" y="2335397"/>
                  <a:pt x="5775381" y="2349702"/>
                  <a:pt x="5784917" y="2354469"/>
                </a:cubicBezTo>
                <a:cubicBezTo>
                  <a:pt x="5799222" y="2354469"/>
                  <a:pt x="5809353" y="2344933"/>
                  <a:pt x="5818889" y="2340165"/>
                </a:cubicBezTo>
                <a:cubicBezTo>
                  <a:pt x="5823658" y="2340165"/>
                  <a:pt x="5823658" y="2344933"/>
                  <a:pt x="5823658" y="2349702"/>
                </a:cubicBezTo>
                <a:cubicBezTo>
                  <a:pt x="5848095" y="2354469"/>
                  <a:pt x="5852863" y="2335397"/>
                  <a:pt x="5872531" y="2335397"/>
                </a:cubicBezTo>
                <a:cubicBezTo>
                  <a:pt x="5848095" y="2364006"/>
                  <a:pt x="5813527" y="2383674"/>
                  <a:pt x="5774785" y="2397978"/>
                </a:cubicBezTo>
                <a:cubicBezTo>
                  <a:pt x="5774785" y="2397978"/>
                  <a:pt x="5774785" y="2397978"/>
                  <a:pt x="5774785" y="2427184"/>
                </a:cubicBezTo>
                <a:cubicBezTo>
                  <a:pt x="5793857" y="2427184"/>
                  <a:pt x="5793857" y="2412879"/>
                  <a:pt x="5813527" y="2417647"/>
                </a:cubicBezTo>
                <a:cubicBezTo>
                  <a:pt x="5828427" y="2441488"/>
                  <a:pt x="5847499" y="2431951"/>
                  <a:pt x="5867168" y="2427184"/>
                </a:cubicBezTo>
                <a:cubicBezTo>
                  <a:pt x="5871935" y="2403343"/>
                  <a:pt x="5852267" y="2397978"/>
                  <a:pt x="5852267" y="2374138"/>
                </a:cubicBezTo>
                <a:cubicBezTo>
                  <a:pt x="5861803" y="2369370"/>
                  <a:pt x="5876107" y="2364602"/>
                  <a:pt x="5891009" y="2359833"/>
                </a:cubicBezTo>
                <a:cubicBezTo>
                  <a:pt x="5900545" y="2350297"/>
                  <a:pt x="5910676" y="2316324"/>
                  <a:pt x="5895776" y="2306788"/>
                </a:cubicBezTo>
                <a:cubicBezTo>
                  <a:pt x="5944650" y="2277584"/>
                  <a:pt x="5998291" y="2229306"/>
                  <a:pt x="6056701" y="2224538"/>
                </a:cubicBezTo>
                <a:cubicBezTo>
                  <a:pt x="6061468" y="2224538"/>
                  <a:pt x="6066237" y="2219770"/>
                  <a:pt x="6066237" y="2210233"/>
                </a:cubicBezTo>
                <a:cubicBezTo>
                  <a:pt x="6080541" y="2215002"/>
                  <a:pt x="6109745" y="2191162"/>
                  <a:pt x="6124645" y="2210233"/>
                </a:cubicBezTo>
                <a:cubicBezTo>
                  <a:pt x="6138949" y="2205466"/>
                  <a:pt x="6168155" y="2195334"/>
                  <a:pt x="6158618" y="2171493"/>
                </a:cubicBezTo>
                <a:cubicBezTo>
                  <a:pt x="6187823" y="2166129"/>
                  <a:pt x="6226565" y="2166129"/>
                  <a:pt x="6246231" y="2142289"/>
                </a:cubicBezTo>
                <a:cubicBezTo>
                  <a:pt x="6251000" y="2166129"/>
                  <a:pt x="6192591" y="2171493"/>
                  <a:pt x="6177690" y="2195334"/>
                </a:cubicBezTo>
                <a:cubicBezTo>
                  <a:pt x="6183055" y="2200102"/>
                  <a:pt x="6192591" y="2200102"/>
                  <a:pt x="6192591" y="2195334"/>
                </a:cubicBezTo>
                <a:cubicBezTo>
                  <a:pt x="6202127" y="2200102"/>
                  <a:pt x="6187823" y="2223942"/>
                  <a:pt x="6172923" y="2219174"/>
                </a:cubicBezTo>
                <a:cubicBezTo>
                  <a:pt x="6172923" y="2219174"/>
                  <a:pt x="6172923" y="2219174"/>
                  <a:pt x="6172923" y="2200102"/>
                </a:cubicBezTo>
                <a:cubicBezTo>
                  <a:pt x="6124645" y="2210233"/>
                  <a:pt x="6094845" y="2277584"/>
                  <a:pt x="6056103" y="2229306"/>
                </a:cubicBezTo>
                <a:cubicBezTo>
                  <a:pt x="6045972" y="2234075"/>
                  <a:pt x="6041203" y="2238842"/>
                  <a:pt x="6036435" y="2238842"/>
                </a:cubicBezTo>
                <a:cubicBezTo>
                  <a:pt x="6036435" y="2248379"/>
                  <a:pt x="6041203" y="2253147"/>
                  <a:pt x="6045972" y="2257915"/>
                </a:cubicBezTo>
                <a:cubicBezTo>
                  <a:pt x="6031071" y="2277584"/>
                  <a:pt x="6011998" y="2282351"/>
                  <a:pt x="5997098" y="2296656"/>
                </a:cubicBezTo>
                <a:cubicBezTo>
                  <a:pt x="6007231" y="2306192"/>
                  <a:pt x="6026303" y="2282351"/>
                  <a:pt x="6041203" y="2282351"/>
                </a:cubicBezTo>
                <a:cubicBezTo>
                  <a:pt x="6026303" y="2297252"/>
                  <a:pt x="6011998" y="2306788"/>
                  <a:pt x="5992331" y="2316324"/>
                </a:cubicBezTo>
                <a:cubicBezTo>
                  <a:pt x="6006634" y="2330629"/>
                  <a:pt x="6026303" y="2311557"/>
                  <a:pt x="6031071" y="2306788"/>
                </a:cubicBezTo>
                <a:cubicBezTo>
                  <a:pt x="6128223" y="2330629"/>
                  <a:pt x="6157426" y="2263279"/>
                  <a:pt x="6225969" y="2263279"/>
                </a:cubicBezTo>
                <a:cubicBezTo>
                  <a:pt x="6225969" y="2277584"/>
                  <a:pt x="6211067" y="2277584"/>
                  <a:pt x="6211067" y="2287120"/>
                </a:cubicBezTo>
                <a:cubicBezTo>
                  <a:pt x="6221200" y="2296656"/>
                  <a:pt x="6240272" y="2272815"/>
                  <a:pt x="6259941" y="2272815"/>
                </a:cubicBezTo>
                <a:cubicBezTo>
                  <a:pt x="6250405" y="2306192"/>
                  <a:pt x="6191995" y="2291888"/>
                  <a:pt x="6196167" y="2334801"/>
                </a:cubicBezTo>
                <a:cubicBezTo>
                  <a:pt x="6176499" y="2330033"/>
                  <a:pt x="6176499" y="2344338"/>
                  <a:pt x="6166963" y="2349105"/>
                </a:cubicBezTo>
                <a:cubicBezTo>
                  <a:pt x="6113321" y="2344338"/>
                  <a:pt x="6069216" y="2382482"/>
                  <a:pt x="6035243" y="2411687"/>
                </a:cubicBezTo>
                <a:cubicBezTo>
                  <a:pt x="6020343" y="2406918"/>
                  <a:pt x="6015575" y="2411687"/>
                  <a:pt x="6015575" y="2425991"/>
                </a:cubicBezTo>
                <a:cubicBezTo>
                  <a:pt x="5981601" y="2421223"/>
                  <a:pt x="5923193" y="2440296"/>
                  <a:pt x="5927961" y="2474269"/>
                </a:cubicBezTo>
                <a:cubicBezTo>
                  <a:pt x="5918424" y="2474269"/>
                  <a:pt x="5908291" y="2493341"/>
                  <a:pt x="5903524" y="2474269"/>
                </a:cubicBezTo>
                <a:cubicBezTo>
                  <a:pt x="5860015" y="2488572"/>
                  <a:pt x="5855248" y="2536850"/>
                  <a:pt x="5811143" y="2541618"/>
                </a:cubicBezTo>
                <a:cubicBezTo>
                  <a:pt x="5815910" y="2532081"/>
                  <a:pt x="5737833" y="2502877"/>
                  <a:pt x="5733064" y="2536850"/>
                </a:cubicBezTo>
                <a:cubicBezTo>
                  <a:pt x="5752733" y="2555923"/>
                  <a:pt x="5737833" y="2575591"/>
                  <a:pt x="5737833" y="2599432"/>
                </a:cubicBezTo>
                <a:cubicBezTo>
                  <a:pt x="5742601" y="2608968"/>
                  <a:pt x="5767037" y="2594663"/>
                  <a:pt x="5762269" y="2613736"/>
                </a:cubicBezTo>
                <a:cubicBezTo>
                  <a:pt x="5781341" y="2613736"/>
                  <a:pt x="5781341" y="2599432"/>
                  <a:pt x="5796241" y="2599432"/>
                </a:cubicBezTo>
                <a:cubicBezTo>
                  <a:pt x="5796241" y="2619100"/>
                  <a:pt x="5776573" y="2619100"/>
                  <a:pt x="5771805" y="2633405"/>
                </a:cubicBezTo>
                <a:cubicBezTo>
                  <a:pt x="5786109" y="2647709"/>
                  <a:pt x="5801010" y="2662013"/>
                  <a:pt x="5810546" y="2657245"/>
                </a:cubicBezTo>
                <a:cubicBezTo>
                  <a:pt x="5815314" y="2666781"/>
                  <a:pt x="5796241" y="2662013"/>
                  <a:pt x="5805779" y="2681085"/>
                </a:cubicBezTo>
                <a:cubicBezTo>
                  <a:pt x="5834983" y="2685854"/>
                  <a:pt x="5825447" y="2657245"/>
                  <a:pt x="5859419" y="2662013"/>
                </a:cubicBezTo>
                <a:cubicBezTo>
                  <a:pt x="5834983" y="2695985"/>
                  <a:pt x="5791474" y="2705522"/>
                  <a:pt x="5771805" y="2739495"/>
                </a:cubicBezTo>
                <a:cubicBezTo>
                  <a:pt x="5767037" y="2715654"/>
                  <a:pt x="5718164" y="2759163"/>
                  <a:pt x="5669290" y="2773467"/>
                </a:cubicBezTo>
                <a:cubicBezTo>
                  <a:pt x="5644854" y="2778236"/>
                  <a:pt x="5610285" y="2802673"/>
                  <a:pt x="5600749" y="2826513"/>
                </a:cubicBezTo>
                <a:cubicBezTo>
                  <a:pt x="5571544" y="2812209"/>
                  <a:pt x="5561411" y="2850949"/>
                  <a:pt x="5551875" y="2870022"/>
                </a:cubicBezTo>
                <a:cubicBezTo>
                  <a:pt x="5547107" y="2879558"/>
                  <a:pt x="5541743" y="2865254"/>
                  <a:pt x="5532207" y="2874790"/>
                </a:cubicBezTo>
                <a:cubicBezTo>
                  <a:pt x="5537571" y="2903995"/>
                  <a:pt x="5513135" y="2913531"/>
                  <a:pt x="5522671" y="2927836"/>
                </a:cubicBezTo>
                <a:cubicBezTo>
                  <a:pt x="5527439" y="2932604"/>
                  <a:pt x="5556644" y="2946908"/>
                  <a:pt x="5556644" y="2927836"/>
                </a:cubicBezTo>
                <a:cubicBezTo>
                  <a:pt x="5570949" y="2942736"/>
                  <a:pt x="5536975" y="2942736"/>
                  <a:pt x="5536975" y="2957040"/>
                </a:cubicBezTo>
                <a:cubicBezTo>
                  <a:pt x="5532207" y="2961809"/>
                  <a:pt x="5536975" y="2961809"/>
                  <a:pt x="5541743" y="2971345"/>
                </a:cubicBezTo>
                <a:cubicBezTo>
                  <a:pt x="5561411" y="2971345"/>
                  <a:pt x="5566180" y="2952272"/>
                  <a:pt x="5585849" y="2952272"/>
                </a:cubicBezTo>
                <a:cubicBezTo>
                  <a:pt x="5581081" y="2971941"/>
                  <a:pt x="5581081" y="2976709"/>
                  <a:pt x="5585849" y="2995782"/>
                </a:cubicBezTo>
                <a:cubicBezTo>
                  <a:pt x="5547107" y="3020217"/>
                  <a:pt x="5517903" y="3054190"/>
                  <a:pt x="5473798" y="3073262"/>
                </a:cubicBezTo>
                <a:cubicBezTo>
                  <a:pt x="5488698" y="3044058"/>
                  <a:pt x="5449957" y="3048826"/>
                  <a:pt x="5435057" y="3039290"/>
                </a:cubicBezTo>
                <a:cubicBezTo>
                  <a:pt x="5425521" y="3049423"/>
                  <a:pt x="5439825" y="3063726"/>
                  <a:pt x="5435057" y="3068495"/>
                </a:cubicBezTo>
                <a:cubicBezTo>
                  <a:pt x="5410619" y="3073262"/>
                  <a:pt x="5395719" y="3083395"/>
                  <a:pt x="5390952" y="3102468"/>
                </a:cubicBezTo>
                <a:cubicBezTo>
                  <a:pt x="5395719" y="3121540"/>
                  <a:pt x="5405852" y="3107235"/>
                  <a:pt x="5415388" y="3112004"/>
                </a:cubicBezTo>
                <a:cubicBezTo>
                  <a:pt x="5410024" y="3136441"/>
                  <a:pt x="5376051" y="3141208"/>
                  <a:pt x="5400488" y="3150744"/>
                </a:cubicBezTo>
                <a:cubicBezTo>
                  <a:pt x="5390952" y="3160877"/>
                  <a:pt x="5380819" y="3179950"/>
                  <a:pt x="5346847" y="3179950"/>
                </a:cubicBezTo>
                <a:cubicBezTo>
                  <a:pt x="5342078" y="3194254"/>
                  <a:pt x="5331947" y="3209154"/>
                  <a:pt x="5327178" y="3223459"/>
                </a:cubicBezTo>
                <a:cubicBezTo>
                  <a:pt x="5322411" y="3218690"/>
                  <a:pt x="5302741" y="3209154"/>
                  <a:pt x="5302741" y="3223459"/>
                </a:cubicBezTo>
                <a:cubicBezTo>
                  <a:pt x="5283074" y="3213923"/>
                  <a:pt x="5283074" y="3184717"/>
                  <a:pt x="5283074" y="3160877"/>
                </a:cubicBezTo>
                <a:cubicBezTo>
                  <a:pt x="5249100" y="3170414"/>
                  <a:pt x="5249100" y="3194850"/>
                  <a:pt x="5224664" y="3209154"/>
                </a:cubicBezTo>
                <a:cubicBezTo>
                  <a:pt x="5230028" y="3219287"/>
                  <a:pt x="5239564" y="3228823"/>
                  <a:pt x="5239564" y="3238359"/>
                </a:cubicBezTo>
                <a:cubicBezTo>
                  <a:pt x="5254465" y="3243127"/>
                  <a:pt x="5249100" y="3228823"/>
                  <a:pt x="5264001" y="3233591"/>
                </a:cubicBezTo>
                <a:cubicBezTo>
                  <a:pt x="5259233" y="3252663"/>
                  <a:pt x="5230028" y="3252663"/>
                  <a:pt x="5230028" y="3281868"/>
                </a:cubicBezTo>
                <a:cubicBezTo>
                  <a:pt x="5210359" y="3277100"/>
                  <a:pt x="5200823" y="3286636"/>
                  <a:pt x="5185922" y="3300941"/>
                </a:cubicBezTo>
                <a:cubicBezTo>
                  <a:pt x="5171022" y="3305708"/>
                  <a:pt x="5175791" y="3286636"/>
                  <a:pt x="5166254" y="3281868"/>
                </a:cubicBezTo>
                <a:cubicBezTo>
                  <a:pt x="5137051" y="3281868"/>
                  <a:pt x="5141818" y="3306305"/>
                  <a:pt x="5132282" y="3325378"/>
                </a:cubicBezTo>
                <a:cubicBezTo>
                  <a:pt x="5137051" y="3334914"/>
                  <a:pt x="5147182" y="3311073"/>
                  <a:pt x="5156718" y="3325378"/>
                </a:cubicBezTo>
                <a:cubicBezTo>
                  <a:pt x="5147182" y="3335509"/>
                  <a:pt x="5137051" y="3345046"/>
                  <a:pt x="5127514" y="3359350"/>
                </a:cubicBezTo>
                <a:cubicBezTo>
                  <a:pt x="5157314" y="3354582"/>
                  <a:pt x="5171618" y="3364118"/>
                  <a:pt x="5196055" y="3345046"/>
                </a:cubicBezTo>
                <a:cubicBezTo>
                  <a:pt x="5201419" y="3359350"/>
                  <a:pt x="5181752" y="3349814"/>
                  <a:pt x="5186519" y="3364118"/>
                </a:cubicBezTo>
                <a:cubicBezTo>
                  <a:pt x="5210955" y="3364118"/>
                  <a:pt x="5210955" y="3334914"/>
                  <a:pt x="5230625" y="3330145"/>
                </a:cubicBezTo>
                <a:cubicBezTo>
                  <a:pt x="5230625" y="3353986"/>
                  <a:pt x="5215723" y="3373654"/>
                  <a:pt x="5206188" y="3387958"/>
                </a:cubicBezTo>
                <a:cubicBezTo>
                  <a:pt x="5245525" y="3436236"/>
                  <a:pt x="5264596" y="3334914"/>
                  <a:pt x="5308702" y="3358754"/>
                </a:cubicBezTo>
                <a:cubicBezTo>
                  <a:pt x="5308702" y="3378423"/>
                  <a:pt x="5289033" y="3378423"/>
                  <a:pt x="5284265" y="3397495"/>
                </a:cubicBezTo>
                <a:cubicBezTo>
                  <a:pt x="5279496" y="3383190"/>
                  <a:pt x="5269365" y="3387958"/>
                  <a:pt x="5259829" y="3392727"/>
                </a:cubicBezTo>
                <a:cubicBezTo>
                  <a:pt x="5254465" y="3407031"/>
                  <a:pt x="5274133" y="3397495"/>
                  <a:pt x="5269365" y="3411800"/>
                </a:cubicBezTo>
                <a:cubicBezTo>
                  <a:pt x="5323006" y="3396899"/>
                  <a:pt x="5386183" y="3329550"/>
                  <a:pt x="5327775" y="3281272"/>
                </a:cubicBezTo>
                <a:cubicBezTo>
                  <a:pt x="5356978" y="3271736"/>
                  <a:pt x="5367112" y="3286041"/>
                  <a:pt x="5401083" y="3271736"/>
                </a:cubicBezTo>
                <a:cubicBezTo>
                  <a:pt x="5396316" y="3247299"/>
                  <a:pt x="5396316" y="3237763"/>
                  <a:pt x="5415985" y="3232995"/>
                </a:cubicBezTo>
                <a:cubicBezTo>
                  <a:pt x="5411216" y="3223459"/>
                  <a:pt x="5401680" y="3223459"/>
                  <a:pt x="5406447" y="3209154"/>
                </a:cubicBezTo>
                <a:cubicBezTo>
                  <a:pt x="5415985" y="3190082"/>
                  <a:pt x="5435653" y="3224055"/>
                  <a:pt x="5440421" y="3194850"/>
                </a:cubicBezTo>
                <a:cubicBezTo>
                  <a:pt x="5435653" y="3209154"/>
                  <a:pt x="5445785" y="3228823"/>
                  <a:pt x="5455321" y="3247896"/>
                </a:cubicBezTo>
                <a:cubicBezTo>
                  <a:pt x="5445785" y="3262199"/>
                  <a:pt x="5435653" y="3277100"/>
                  <a:pt x="5426117" y="3291405"/>
                </a:cubicBezTo>
                <a:cubicBezTo>
                  <a:pt x="5455321" y="3291405"/>
                  <a:pt x="5499426" y="3266968"/>
                  <a:pt x="5508962" y="3243127"/>
                </a:cubicBezTo>
                <a:cubicBezTo>
                  <a:pt x="5523267" y="3252663"/>
                  <a:pt x="5528035" y="3243127"/>
                  <a:pt x="5542936" y="3233591"/>
                </a:cubicBezTo>
                <a:cubicBezTo>
                  <a:pt x="5542936" y="3228823"/>
                  <a:pt x="5538167" y="3228823"/>
                  <a:pt x="5538167" y="3224055"/>
                </a:cubicBezTo>
                <a:cubicBezTo>
                  <a:pt x="5519095" y="3224055"/>
                  <a:pt x="5519095" y="3233591"/>
                  <a:pt x="5504195" y="3233591"/>
                </a:cubicBezTo>
                <a:cubicBezTo>
                  <a:pt x="5513731" y="3200214"/>
                  <a:pt x="5552472" y="3190678"/>
                  <a:pt x="5567372" y="3161473"/>
                </a:cubicBezTo>
                <a:cubicBezTo>
                  <a:pt x="5562603" y="3147169"/>
                  <a:pt x="5552472" y="3180545"/>
                  <a:pt x="5542936" y="3166242"/>
                </a:cubicBezTo>
                <a:cubicBezTo>
                  <a:pt x="5557241" y="3156109"/>
                  <a:pt x="5562008" y="3137036"/>
                  <a:pt x="5581677" y="3132269"/>
                </a:cubicBezTo>
                <a:cubicBezTo>
                  <a:pt x="5581677" y="3146573"/>
                  <a:pt x="5567372" y="3141805"/>
                  <a:pt x="5572141" y="3156109"/>
                </a:cubicBezTo>
                <a:cubicBezTo>
                  <a:pt x="5581677" y="3150744"/>
                  <a:pt x="5591808" y="3141208"/>
                  <a:pt x="5596577" y="3126904"/>
                </a:cubicBezTo>
                <a:cubicBezTo>
                  <a:pt x="5606709" y="3131672"/>
                  <a:pt x="5587041" y="3145977"/>
                  <a:pt x="5587041" y="3150744"/>
                </a:cubicBezTo>
                <a:cubicBezTo>
                  <a:pt x="5596577" y="3170414"/>
                  <a:pt x="5611477" y="3203790"/>
                  <a:pt x="5640682" y="3179950"/>
                </a:cubicBezTo>
                <a:cubicBezTo>
                  <a:pt x="5635913" y="3165645"/>
                  <a:pt x="5621013" y="3155513"/>
                  <a:pt x="5635913" y="3136441"/>
                </a:cubicBezTo>
                <a:cubicBezTo>
                  <a:pt x="5646046" y="3146573"/>
                  <a:pt x="5640682" y="3165645"/>
                  <a:pt x="5655582" y="3165645"/>
                </a:cubicBezTo>
                <a:cubicBezTo>
                  <a:pt x="5680019" y="3146573"/>
                  <a:pt x="5704455" y="3122136"/>
                  <a:pt x="5738428" y="3107832"/>
                </a:cubicBezTo>
                <a:cubicBezTo>
                  <a:pt x="5772401" y="3165645"/>
                  <a:pt x="5669887" y="3126904"/>
                  <a:pt x="5669887" y="3175181"/>
                </a:cubicBezTo>
                <a:cubicBezTo>
                  <a:pt x="5650218" y="3175181"/>
                  <a:pt x="5640682" y="3185314"/>
                  <a:pt x="5640682" y="3204386"/>
                </a:cubicBezTo>
                <a:cubicBezTo>
                  <a:pt x="5665119" y="3209154"/>
                  <a:pt x="5655582" y="3233591"/>
                  <a:pt x="5665119" y="3247896"/>
                </a:cubicBezTo>
                <a:cubicBezTo>
                  <a:pt x="5640682" y="3262796"/>
                  <a:pt x="5611477" y="3296172"/>
                  <a:pt x="5591808" y="3330145"/>
                </a:cubicBezTo>
                <a:cubicBezTo>
                  <a:pt x="5587041" y="3345046"/>
                  <a:pt x="5606113" y="3340278"/>
                  <a:pt x="5596577" y="3359350"/>
                </a:cubicBezTo>
                <a:cubicBezTo>
                  <a:pt x="5577503" y="3359350"/>
                  <a:pt x="5553067" y="3364118"/>
                  <a:pt x="5562603" y="3402860"/>
                </a:cubicBezTo>
                <a:cubicBezTo>
                  <a:pt x="5533399" y="3417163"/>
                  <a:pt x="5489890" y="3426700"/>
                  <a:pt x="5474990" y="3455904"/>
                </a:cubicBezTo>
                <a:cubicBezTo>
                  <a:pt x="5474990" y="3460672"/>
                  <a:pt x="5479759" y="3460672"/>
                  <a:pt x="5484526" y="3470209"/>
                </a:cubicBezTo>
                <a:cubicBezTo>
                  <a:pt x="5533399" y="3450540"/>
                  <a:pt x="5576908" y="3421931"/>
                  <a:pt x="5621013" y="3392727"/>
                </a:cubicBezTo>
                <a:cubicBezTo>
                  <a:pt x="5626377" y="3445772"/>
                  <a:pt x="5528631" y="3431467"/>
                  <a:pt x="5528631" y="3489282"/>
                </a:cubicBezTo>
                <a:cubicBezTo>
                  <a:pt x="5538763" y="3489282"/>
                  <a:pt x="5543531" y="3499413"/>
                  <a:pt x="5543531" y="3523254"/>
                </a:cubicBezTo>
                <a:cubicBezTo>
                  <a:pt x="5553067" y="3523254"/>
                  <a:pt x="5553067" y="3508949"/>
                  <a:pt x="5572736" y="3513718"/>
                </a:cubicBezTo>
                <a:cubicBezTo>
                  <a:pt x="5577503" y="3528022"/>
                  <a:pt x="5557836" y="3518486"/>
                  <a:pt x="5553067" y="3523254"/>
                </a:cubicBezTo>
                <a:cubicBezTo>
                  <a:pt x="5553067" y="3528618"/>
                  <a:pt x="5557836" y="3552459"/>
                  <a:pt x="5557836" y="3552459"/>
                </a:cubicBezTo>
                <a:cubicBezTo>
                  <a:pt x="5582272" y="3571531"/>
                  <a:pt x="5616245" y="3523254"/>
                  <a:pt x="5582272" y="3571531"/>
                </a:cubicBezTo>
                <a:cubicBezTo>
                  <a:pt x="5582272" y="3581067"/>
                  <a:pt x="5597173" y="3571531"/>
                  <a:pt x="5597173" y="3566764"/>
                </a:cubicBezTo>
                <a:cubicBezTo>
                  <a:pt x="5597173" y="3600736"/>
                  <a:pt x="5655582" y="3576895"/>
                  <a:pt x="5660351" y="3547691"/>
                </a:cubicBezTo>
                <a:cubicBezTo>
                  <a:pt x="5699091" y="3547691"/>
                  <a:pt x="5743197" y="3523850"/>
                  <a:pt x="5752733" y="3480341"/>
                </a:cubicBezTo>
                <a:cubicBezTo>
                  <a:pt x="5733064" y="3480341"/>
                  <a:pt x="5718759" y="3485109"/>
                  <a:pt x="5703859" y="3489877"/>
                </a:cubicBezTo>
                <a:cubicBezTo>
                  <a:pt x="5703859" y="3470209"/>
                  <a:pt x="5713395" y="3431467"/>
                  <a:pt x="5703859" y="3412395"/>
                </a:cubicBezTo>
                <a:cubicBezTo>
                  <a:pt x="5713395" y="3402860"/>
                  <a:pt x="5718759" y="3417163"/>
                  <a:pt x="5728297" y="3407627"/>
                </a:cubicBezTo>
                <a:cubicBezTo>
                  <a:pt x="5709223" y="3379019"/>
                  <a:pt x="5747965" y="3359350"/>
                  <a:pt x="5772401" y="3349814"/>
                </a:cubicBezTo>
                <a:cubicBezTo>
                  <a:pt x="5767633" y="3368887"/>
                  <a:pt x="5758097" y="3383787"/>
                  <a:pt x="5743197" y="3398091"/>
                </a:cubicBezTo>
                <a:cubicBezTo>
                  <a:pt x="5743197" y="3417163"/>
                  <a:pt x="5752733" y="3407627"/>
                  <a:pt x="5767633" y="3407627"/>
                </a:cubicBezTo>
                <a:cubicBezTo>
                  <a:pt x="5762865" y="3426700"/>
                  <a:pt x="5757501" y="3451136"/>
                  <a:pt x="5747965" y="3465440"/>
                </a:cubicBezTo>
                <a:cubicBezTo>
                  <a:pt x="5747965" y="3470209"/>
                  <a:pt x="5753328" y="3474977"/>
                  <a:pt x="5762865" y="3474977"/>
                </a:cubicBezTo>
                <a:cubicBezTo>
                  <a:pt x="5758097" y="3479745"/>
                  <a:pt x="5758097" y="3489282"/>
                  <a:pt x="5753328" y="3494049"/>
                </a:cubicBezTo>
                <a:cubicBezTo>
                  <a:pt x="5762865" y="3503585"/>
                  <a:pt x="5777169" y="3494049"/>
                  <a:pt x="5792069" y="3489282"/>
                </a:cubicBezTo>
                <a:cubicBezTo>
                  <a:pt x="5792069" y="3518486"/>
                  <a:pt x="5762865" y="3508949"/>
                  <a:pt x="5758097" y="3532791"/>
                </a:cubicBezTo>
                <a:cubicBezTo>
                  <a:pt x="5762865" y="3537558"/>
                  <a:pt x="5792069" y="3523254"/>
                  <a:pt x="5782533" y="3547094"/>
                </a:cubicBezTo>
                <a:cubicBezTo>
                  <a:pt x="5806969" y="3561399"/>
                  <a:pt x="5811738" y="3537558"/>
                  <a:pt x="5836175" y="3537558"/>
                </a:cubicBezTo>
                <a:cubicBezTo>
                  <a:pt x="5831407" y="3542327"/>
                  <a:pt x="5831407" y="3551863"/>
                  <a:pt x="5826638" y="3556631"/>
                </a:cubicBezTo>
                <a:cubicBezTo>
                  <a:pt x="5826638" y="3566167"/>
                  <a:pt x="5841539" y="3561399"/>
                  <a:pt x="5841539" y="3570935"/>
                </a:cubicBezTo>
                <a:cubicBezTo>
                  <a:pt x="5899949" y="3546499"/>
                  <a:pt x="5953589" y="3507757"/>
                  <a:pt x="6011998" y="3488685"/>
                </a:cubicBezTo>
                <a:cubicBezTo>
                  <a:pt x="5973258" y="3527426"/>
                  <a:pt x="5904717" y="3541730"/>
                  <a:pt x="5875511" y="3590008"/>
                </a:cubicBezTo>
                <a:cubicBezTo>
                  <a:pt x="5846307" y="3590008"/>
                  <a:pt x="5836771" y="3609676"/>
                  <a:pt x="5821871" y="3623981"/>
                </a:cubicBezTo>
                <a:cubicBezTo>
                  <a:pt x="5865975" y="3604908"/>
                  <a:pt x="5909485" y="3580472"/>
                  <a:pt x="5958358" y="3566167"/>
                </a:cubicBezTo>
                <a:cubicBezTo>
                  <a:pt x="5953589" y="3585836"/>
                  <a:pt x="5953589" y="3590604"/>
                  <a:pt x="5948821" y="3609676"/>
                </a:cubicBezTo>
                <a:cubicBezTo>
                  <a:pt x="5929749" y="3609676"/>
                  <a:pt x="5929749" y="3590604"/>
                  <a:pt x="5910081" y="3595372"/>
                </a:cubicBezTo>
                <a:cubicBezTo>
                  <a:pt x="5899949" y="3600140"/>
                  <a:pt x="5910081" y="3629345"/>
                  <a:pt x="5895181" y="3634113"/>
                </a:cubicBezTo>
                <a:cubicBezTo>
                  <a:pt x="5865975" y="3619809"/>
                  <a:pt x="5861207" y="3653782"/>
                  <a:pt x="5841539" y="3663318"/>
                </a:cubicBezTo>
                <a:cubicBezTo>
                  <a:pt x="5851671" y="3672854"/>
                  <a:pt x="5871339" y="3672854"/>
                  <a:pt x="5856439" y="3687158"/>
                </a:cubicBezTo>
                <a:cubicBezTo>
                  <a:pt x="5900545" y="3706231"/>
                  <a:pt x="5924981" y="3682389"/>
                  <a:pt x="5905312" y="3648417"/>
                </a:cubicBezTo>
                <a:cubicBezTo>
                  <a:pt x="5910081" y="3643649"/>
                  <a:pt x="5914849" y="3634113"/>
                  <a:pt x="5914849" y="3629345"/>
                </a:cubicBezTo>
                <a:cubicBezTo>
                  <a:pt x="5953589" y="3648417"/>
                  <a:pt x="5944053" y="3595372"/>
                  <a:pt x="5978027" y="3600140"/>
                </a:cubicBezTo>
                <a:cubicBezTo>
                  <a:pt x="5973258" y="3615040"/>
                  <a:pt x="5958953" y="3624576"/>
                  <a:pt x="5939285" y="3634113"/>
                </a:cubicBezTo>
                <a:cubicBezTo>
                  <a:pt x="5944053" y="3643649"/>
                  <a:pt x="5939285" y="3643649"/>
                  <a:pt x="5944053" y="3657954"/>
                </a:cubicBezTo>
                <a:cubicBezTo>
                  <a:pt x="5939285" y="3662721"/>
                  <a:pt x="5924385" y="3662721"/>
                  <a:pt x="5919617" y="3672258"/>
                </a:cubicBezTo>
                <a:cubicBezTo>
                  <a:pt x="5939285" y="3667489"/>
                  <a:pt x="5973258" y="3662721"/>
                  <a:pt x="5988158" y="3648417"/>
                </a:cubicBezTo>
                <a:cubicBezTo>
                  <a:pt x="5978622" y="3687158"/>
                  <a:pt x="5924981" y="3687158"/>
                  <a:pt x="5895776" y="3706231"/>
                </a:cubicBezTo>
                <a:cubicBezTo>
                  <a:pt x="5851671" y="3735435"/>
                  <a:pt x="5822467" y="3783713"/>
                  <a:pt x="5764057" y="3788480"/>
                </a:cubicBezTo>
                <a:cubicBezTo>
                  <a:pt x="5754521" y="3774176"/>
                  <a:pt x="5754521" y="3764640"/>
                  <a:pt x="5739620" y="3764640"/>
                </a:cubicBezTo>
                <a:cubicBezTo>
                  <a:pt x="5739620" y="3755104"/>
                  <a:pt x="5749753" y="3750335"/>
                  <a:pt x="5754521" y="3740799"/>
                </a:cubicBezTo>
                <a:cubicBezTo>
                  <a:pt x="5744389" y="3740799"/>
                  <a:pt x="5744389" y="3726495"/>
                  <a:pt x="5739620" y="3721728"/>
                </a:cubicBezTo>
                <a:cubicBezTo>
                  <a:pt x="5730084" y="3721728"/>
                  <a:pt x="5730084" y="3731264"/>
                  <a:pt x="5715184" y="3731264"/>
                </a:cubicBezTo>
                <a:cubicBezTo>
                  <a:pt x="5715184" y="3750932"/>
                  <a:pt x="5724720" y="3755699"/>
                  <a:pt x="5700283" y="3765236"/>
                </a:cubicBezTo>
                <a:cubicBezTo>
                  <a:pt x="5700283" y="3774772"/>
                  <a:pt x="5700283" y="3784308"/>
                  <a:pt x="5709820" y="3784308"/>
                </a:cubicBezTo>
                <a:cubicBezTo>
                  <a:pt x="5695515" y="3803380"/>
                  <a:pt x="5646643" y="3817685"/>
                  <a:pt x="5680615" y="3846890"/>
                </a:cubicBezTo>
                <a:cubicBezTo>
                  <a:pt x="5656179" y="3852254"/>
                  <a:pt x="5622205" y="3846890"/>
                  <a:pt x="5617437" y="3876095"/>
                </a:cubicBezTo>
                <a:cubicBezTo>
                  <a:pt x="5602537" y="3880862"/>
                  <a:pt x="5607305" y="3866559"/>
                  <a:pt x="5597769" y="3866559"/>
                </a:cubicBezTo>
                <a:cubicBezTo>
                  <a:pt x="5587637" y="3871923"/>
                  <a:pt x="5582869" y="3881459"/>
                  <a:pt x="5582869" y="3895763"/>
                </a:cubicBezTo>
                <a:cubicBezTo>
                  <a:pt x="5572736" y="3895763"/>
                  <a:pt x="5577503" y="3881459"/>
                  <a:pt x="5567967" y="3881459"/>
                </a:cubicBezTo>
                <a:cubicBezTo>
                  <a:pt x="5548895" y="3901127"/>
                  <a:pt x="5572736" y="3905896"/>
                  <a:pt x="5587637" y="3920200"/>
                </a:cubicBezTo>
                <a:cubicBezTo>
                  <a:pt x="5602537" y="3910663"/>
                  <a:pt x="5616841" y="3901127"/>
                  <a:pt x="5631741" y="3896359"/>
                </a:cubicBezTo>
                <a:cubicBezTo>
                  <a:pt x="5631741" y="3905896"/>
                  <a:pt x="5631741" y="3915432"/>
                  <a:pt x="5622205" y="3920200"/>
                </a:cubicBezTo>
                <a:cubicBezTo>
                  <a:pt x="5622205" y="3929736"/>
                  <a:pt x="5631741" y="3929736"/>
                  <a:pt x="5646643" y="3924968"/>
                </a:cubicBezTo>
                <a:cubicBezTo>
                  <a:pt x="5641874" y="3939272"/>
                  <a:pt x="5646643" y="3939272"/>
                  <a:pt x="5641874" y="3948808"/>
                </a:cubicBezTo>
                <a:cubicBezTo>
                  <a:pt x="5651410" y="3958344"/>
                  <a:pt x="5660946" y="3938677"/>
                  <a:pt x="5651410" y="3967881"/>
                </a:cubicBezTo>
                <a:cubicBezTo>
                  <a:pt x="5690151" y="3972650"/>
                  <a:pt x="5714587" y="3933908"/>
                  <a:pt x="5734256" y="3933908"/>
                </a:cubicBezTo>
                <a:cubicBezTo>
                  <a:pt x="5724720" y="3948808"/>
                  <a:pt x="5705051" y="3948808"/>
                  <a:pt x="5695515" y="3963113"/>
                </a:cubicBezTo>
                <a:cubicBezTo>
                  <a:pt x="5700283" y="3978014"/>
                  <a:pt x="5690747" y="3978014"/>
                  <a:pt x="5695515" y="3992317"/>
                </a:cubicBezTo>
                <a:cubicBezTo>
                  <a:pt x="5681211" y="4002450"/>
                  <a:pt x="5666310" y="4002450"/>
                  <a:pt x="5666310" y="4021523"/>
                </a:cubicBezTo>
                <a:cubicBezTo>
                  <a:pt x="5656179" y="4026290"/>
                  <a:pt x="5656179" y="4011986"/>
                  <a:pt x="5651410" y="4011986"/>
                </a:cubicBezTo>
                <a:cubicBezTo>
                  <a:pt x="5646046" y="4016754"/>
                  <a:pt x="5646046" y="4021523"/>
                  <a:pt x="5636510" y="4021523"/>
                </a:cubicBezTo>
                <a:cubicBezTo>
                  <a:pt x="5646643" y="4026290"/>
                  <a:pt x="5651410" y="4035826"/>
                  <a:pt x="5656179" y="4045363"/>
                </a:cubicBezTo>
                <a:cubicBezTo>
                  <a:pt x="5675846" y="4021523"/>
                  <a:pt x="5719356" y="4035826"/>
                  <a:pt x="5734256" y="3992317"/>
                </a:cubicBezTo>
                <a:cubicBezTo>
                  <a:pt x="5763461" y="4016754"/>
                  <a:pt x="5773593" y="3973245"/>
                  <a:pt x="5812333" y="3978014"/>
                </a:cubicBezTo>
                <a:cubicBezTo>
                  <a:pt x="5812333" y="3982781"/>
                  <a:pt x="5821871" y="4001854"/>
                  <a:pt x="5812333" y="4001854"/>
                </a:cubicBezTo>
                <a:cubicBezTo>
                  <a:pt x="5817102" y="4011390"/>
                  <a:pt x="5821871" y="4001854"/>
                  <a:pt x="5836771" y="4006622"/>
                </a:cubicBezTo>
                <a:cubicBezTo>
                  <a:pt x="5817102" y="4021523"/>
                  <a:pt x="5807566" y="4035826"/>
                  <a:pt x="5778361" y="4040595"/>
                </a:cubicBezTo>
                <a:cubicBezTo>
                  <a:pt x="5783129" y="4016159"/>
                  <a:pt x="5792666" y="4006622"/>
                  <a:pt x="5812333" y="3997086"/>
                </a:cubicBezTo>
                <a:cubicBezTo>
                  <a:pt x="5782533" y="3992317"/>
                  <a:pt x="5758693" y="4031059"/>
                  <a:pt x="5743792" y="4054899"/>
                </a:cubicBezTo>
                <a:cubicBezTo>
                  <a:pt x="5748561" y="4059667"/>
                  <a:pt x="5768229" y="4045363"/>
                  <a:pt x="5768229" y="4035826"/>
                </a:cubicBezTo>
                <a:cubicBezTo>
                  <a:pt x="5783129" y="4055496"/>
                  <a:pt x="5743792" y="4065032"/>
                  <a:pt x="5734256" y="4079336"/>
                </a:cubicBezTo>
                <a:cubicBezTo>
                  <a:pt x="5724720" y="4079336"/>
                  <a:pt x="5724720" y="4065032"/>
                  <a:pt x="5709820" y="4069799"/>
                </a:cubicBezTo>
                <a:cubicBezTo>
                  <a:pt x="5699687" y="4069799"/>
                  <a:pt x="5694919" y="4079336"/>
                  <a:pt x="5694919" y="4088872"/>
                </a:cubicBezTo>
                <a:cubicBezTo>
                  <a:pt x="5709820" y="4093640"/>
                  <a:pt x="5704455" y="4103176"/>
                  <a:pt x="5719356" y="4112712"/>
                </a:cubicBezTo>
                <a:cubicBezTo>
                  <a:pt x="5772997" y="4083508"/>
                  <a:pt x="5802202" y="4025695"/>
                  <a:pt x="5875511" y="4011390"/>
                </a:cubicBezTo>
                <a:cubicBezTo>
                  <a:pt x="5880279" y="3997086"/>
                  <a:pt x="5865379" y="3997086"/>
                  <a:pt x="5860611" y="3987550"/>
                </a:cubicBezTo>
                <a:cubicBezTo>
                  <a:pt x="5860611" y="3982781"/>
                  <a:pt x="5865379" y="3978014"/>
                  <a:pt x="5865379" y="3973245"/>
                </a:cubicBezTo>
                <a:cubicBezTo>
                  <a:pt x="5865379" y="3963709"/>
                  <a:pt x="5860611" y="3973245"/>
                  <a:pt x="5855843" y="3973245"/>
                </a:cubicBezTo>
                <a:cubicBezTo>
                  <a:pt x="5860611" y="3968477"/>
                  <a:pt x="5860611" y="3953577"/>
                  <a:pt x="5860611" y="3939272"/>
                </a:cubicBezTo>
                <a:cubicBezTo>
                  <a:pt x="5874915" y="3939272"/>
                  <a:pt x="5874915" y="3920200"/>
                  <a:pt x="5894584" y="3924968"/>
                </a:cubicBezTo>
                <a:cubicBezTo>
                  <a:pt x="5889815" y="3915432"/>
                  <a:pt x="5880279" y="3915432"/>
                  <a:pt x="5885048" y="3901127"/>
                </a:cubicBezTo>
                <a:cubicBezTo>
                  <a:pt x="5909485" y="3901127"/>
                  <a:pt x="5938689" y="3896359"/>
                  <a:pt x="5963127" y="3882054"/>
                </a:cubicBezTo>
                <a:cubicBezTo>
                  <a:pt x="5963127" y="3891591"/>
                  <a:pt x="5958358" y="3891591"/>
                  <a:pt x="5958358" y="3896359"/>
                </a:cubicBezTo>
                <a:cubicBezTo>
                  <a:pt x="6011998" y="3901127"/>
                  <a:pt x="6011998" y="3848082"/>
                  <a:pt x="6050739" y="3838545"/>
                </a:cubicBezTo>
                <a:cubicBezTo>
                  <a:pt x="6031668" y="3848082"/>
                  <a:pt x="6055508" y="3862387"/>
                  <a:pt x="6070408" y="3852850"/>
                </a:cubicBezTo>
                <a:cubicBezTo>
                  <a:pt x="6075175" y="3862982"/>
                  <a:pt x="6041203" y="3867751"/>
                  <a:pt x="6041203" y="3886823"/>
                </a:cubicBezTo>
                <a:cubicBezTo>
                  <a:pt x="6026303" y="3891591"/>
                  <a:pt x="6026303" y="3882054"/>
                  <a:pt x="6016767" y="3882054"/>
                </a:cubicBezTo>
                <a:cubicBezTo>
                  <a:pt x="6002463" y="3882054"/>
                  <a:pt x="6007231" y="3901723"/>
                  <a:pt x="6007231" y="3916027"/>
                </a:cubicBezTo>
                <a:cubicBezTo>
                  <a:pt x="5992927" y="3920796"/>
                  <a:pt x="5978027" y="3930332"/>
                  <a:pt x="5968491" y="3935100"/>
                </a:cubicBezTo>
                <a:cubicBezTo>
                  <a:pt x="5968491" y="3945233"/>
                  <a:pt x="5978027" y="3950000"/>
                  <a:pt x="5973258" y="3964305"/>
                </a:cubicBezTo>
                <a:cubicBezTo>
                  <a:pt x="5968491" y="3974437"/>
                  <a:pt x="5938689" y="3983973"/>
                  <a:pt x="5953589" y="3998278"/>
                </a:cubicBezTo>
                <a:cubicBezTo>
                  <a:pt x="5929153" y="4027482"/>
                  <a:pt x="5895181" y="4022118"/>
                  <a:pt x="5875511" y="4051323"/>
                </a:cubicBezTo>
                <a:cubicBezTo>
                  <a:pt x="5885048" y="4051323"/>
                  <a:pt x="5889815" y="4041787"/>
                  <a:pt x="5904717" y="4046555"/>
                </a:cubicBezTo>
                <a:cubicBezTo>
                  <a:pt x="5899949" y="4065627"/>
                  <a:pt x="5875511" y="4070396"/>
                  <a:pt x="5875511" y="4099600"/>
                </a:cubicBezTo>
                <a:cubicBezTo>
                  <a:pt x="5909485" y="4079932"/>
                  <a:pt x="5953589" y="4070396"/>
                  <a:pt x="5978027" y="4056091"/>
                </a:cubicBezTo>
                <a:cubicBezTo>
                  <a:pt x="5973258" y="4084700"/>
                  <a:pt x="5914253" y="4094236"/>
                  <a:pt x="5904717" y="4128209"/>
                </a:cubicBezTo>
                <a:cubicBezTo>
                  <a:pt x="5914253" y="4132977"/>
                  <a:pt x="5924385" y="4137745"/>
                  <a:pt x="5929153" y="4123440"/>
                </a:cubicBezTo>
                <a:cubicBezTo>
                  <a:pt x="5939285" y="4123440"/>
                  <a:pt x="5934517" y="4137745"/>
                  <a:pt x="5944053" y="4137745"/>
                </a:cubicBezTo>
                <a:cubicBezTo>
                  <a:pt x="5978027" y="4118076"/>
                  <a:pt x="6002463" y="4094236"/>
                  <a:pt x="6051335" y="4099005"/>
                </a:cubicBezTo>
                <a:cubicBezTo>
                  <a:pt x="6060872" y="4113308"/>
                  <a:pt x="6041799" y="4147281"/>
                  <a:pt x="6022132" y="4152049"/>
                </a:cubicBezTo>
                <a:cubicBezTo>
                  <a:pt x="6022132" y="4152049"/>
                  <a:pt x="6022132" y="4152049"/>
                  <a:pt x="6022132" y="4137745"/>
                </a:cubicBezTo>
                <a:cubicBezTo>
                  <a:pt x="5968491" y="4137745"/>
                  <a:pt x="5958953" y="4191386"/>
                  <a:pt x="5929749" y="4215227"/>
                </a:cubicBezTo>
                <a:cubicBezTo>
                  <a:pt x="5924981" y="4219995"/>
                  <a:pt x="5910081" y="4210459"/>
                  <a:pt x="5910081" y="4229531"/>
                </a:cubicBezTo>
                <a:cubicBezTo>
                  <a:pt x="5880876" y="4196155"/>
                  <a:pt x="5846307" y="4258736"/>
                  <a:pt x="5807566" y="4258736"/>
                </a:cubicBezTo>
                <a:cubicBezTo>
                  <a:pt x="5831407" y="4215227"/>
                  <a:pt x="5875511" y="4181254"/>
                  <a:pt x="5899949" y="4132977"/>
                </a:cubicBezTo>
                <a:cubicBezTo>
                  <a:pt x="5895181" y="4123440"/>
                  <a:pt x="5870743" y="4132977"/>
                  <a:pt x="5865975" y="4123440"/>
                </a:cubicBezTo>
                <a:cubicBezTo>
                  <a:pt x="5870743" y="4113308"/>
                  <a:pt x="5875511" y="4108540"/>
                  <a:pt x="5870743" y="4094236"/>
                </a:cubicBezTo>
                <a:cubicBezTo>
                  <a:pt x="5860611" y="4094236"/>
                  <a:pt x="5855843" y="4094236"/>
                  <a:pt x="5855843" y="4103772"/>
                </a:cubicBezTo>
                <a:cubicBezTo>
                  <a:pt x="5846307" y="4099005"/>
                  <a:pt x="5860611" y="4089468"/>
                  <a:pt x="5851075" y="4084700"/>
                </a:cubicBezTo>
                <a:cubicBezTo>
                  <a:pt x="5817102" y="4094236"/>
                  <a:pt x="5817102" y="4132977"/>
                  <a:pt x="5787897" y="4142513"/>
                </a:cubicBezTo>
                <a:cubicBezTo>
                  <a:pt x="5783129" y="4137745"/>
                  <a:pt x="5783129" y="4132977"/>
                  <a:pt x="5783129" y="4123440"/>
                </a:cubicBezTo>
                <a:cubicBezTo>
                  <a:pt x="5768825" y="4128209"/>
                  <a:pt x="5744389" y="4123440"/>
                  <a:pt x="5749156" y="4147281"/>
                </a:cubicBezTo>
                <a:cubicBezTo>
                  <a:pt x="5739620" y="4147281"/>
                  <a:pt x="5734851" y="4156818"/>
                  <a:pt x="5719951" y="4152049"/>
                </a:cubicBezTo>
                <a:cubicBezTo>
                  <a:pt x="5705051" y="4175890"/>
                  <a:pt x="5666310" y="4180658"/>
                  <a:pt x="5651410" y="4209863"/>
                </a:cubicBezTo>
                <a:cubicBezTo>
                  <a:pt x="5636510" y="4200327"/>
                  <a:pt x="5626973" y="4214631"/>
                  <a:pt x="5607305" y="4214631"/>
                </a:cubicBezTo>
                <a:cubicBezTo>
                  <a:pt x="5607305" y="4194963"/>
                  <a:pt x="5626973" y="4194963"/>
                  <a:pt x="5636510" y="4185427"/>
                </a:cubicBezTo>
                <a:cubicBezTo>
                  <a:pt x="5616841" y="4161585"/>
                  <a:pt x="5573333" y="4190790"/>
                  <a:pt x="5558431" y="4214631"/>
                </a:cubicBezTo>
                <a:cubicBezTo>
                  <a:pt x="5577503" y="4262909"/>
                  <a:pt x="5538763" y="4267676"/>
                  <a:pt x="5514326" y="4286749"/>
                </a:cubicBezTo>
                <a:cubicBezTo>
                  <a:pt x="5504790" y="4267081"/>
                  <a:pt x="5524459" y="4262312"/>
                  <a:pt x="5533995" y="4248008"/>
                </a:cubicBezTo>
                <a:cubicBezTo>
                  <a:pt x="5529227" y="4228936"/>
                  <a:pt x="5509559" y="4233703"/>
                  <a:pt x="5500021" y="4233703"/>
                </a:cubicBezTo>
                <a:cubicBezTo>
                  <a:pt x="5519095" y="4200327"/>
                  <a:pt x="5558431" y="4190194"/>
                  <a:pt x="5587637" y="4171122"/>
                </a:cubicBezTo>
                <a:cubicBezTo>
                  <a:pt x="5587637" y="4147281"/>
                  <a:pt x="5578100" y="4141918"/>
                  <a:pt x="5587637" y="4118076"/>
                </a:cubicBezTo>
                <a:cubicBezTo>
                  <a:pt x="5592405" y="4122845"/>
                  <a:pt x="5597173" y="4127613"/>
                  <a:pt x="5597173" y="4137149"/>
                </a:cubicBezTo>
                <a:cubicBezTo>
                  <a:pt x="5607305" y="4141918"/>
                  <a:pt x="5607305" y="4132381"/>
                  <a:pt x="5616841" y="4132381"/>
                </a:cubicBezTo>
                <a:cubicBezTo>
                  <a:pt x="5621609" y="4107945"/>
                  <a:pt x="5606709" y="4107945"/>
                  <a:pt x="5601941" y="4093640"/>
                </a:cubicBezTo>
                <a:cubicBezTo>
                  <a:pt x="5616245" y="4088872"/>
                  <a:pt x="5611477" y="4069799"/>
                  <a:pt x="5631145" y="4069799"/>
                </a:cubicBezTo>
                <a:cubicBezTo>
                  <a:pt x="5631145" y="4069799"/>
                  <a:pt x="5631145" y="4069799"/>
                  <a:pt x="5631145" y="4045959"/>
                </a:cubicBezTo>
                <a:cubicBezTo>
                  <a:pt x="5597173" y="4060263"/>
                  <a:pt x="5563200" y="4094236"/>
                  <a:pt x="5548300" y="4113308"/>
                </a:cubicBezTo>
                <a:cubicBezTo>
                  <a:pt x="5548300" y="4127613"/>
                  <a:pt x="5538763" y="4108540"/>
                  <a:pt x="5538763" y="4103772"/>
                </a:cubicBezTo>
                <a:cubicBezTo>
                  <a:pt x="5533995" y="4108540"/>
                  <a:pt x="5529227" y="4113308"/>
                  <a:pt x="5514326" y="4113308"/>
                </a:cubicBezTo>
                <a:cubicBezTo>
                  <a:pt x="5509559" y="4108540"/>
                  <a:pt x="5543531" y="4108540"/>
                  <a:pt x="5533995" y="4079336"/>
                </a:cubicBezTo>
                <a:cubicBezTo>
                  <a:pt x="5529227" y="4079336"/>
                  <a:pt x="5504790" y="4079336"/>
                  <a:pt x="5500021" y="4065032"/>
                </a:cubicBezTo>
                <a:cubicBezTo>
                  <a:pt x="5504790" y="4065032"/>
                  <a:pt x="5553663" y="4069799"/>
                  <a:pt x="5538763" y="4050727"/>
                </a:cubicBezTo>
                <a:cubicBezTo>
                  <a:pt x="5523863" y="4060263"/>
                  <a:pt x="5548300" y="4031655"/>
                  <a:pt x="5543531" y="4055496"/>
                </a:cubicBezTo>
                <a:cubicBezTo>
                  <a:pt x="5558431" y="4050727"/>
                  <a:pt x="5563200" y="4035826"/>
                  <a:pt x="5563200" y="4016754"/>
                </a:cubicBezTo>
                <a:cubicBezTo>
                  <a:pt x="5577503" y="4031059"/>
                  <a:pt x="5587637" y="3997682"/>
                  <a:pt x="5597173" y="4016754"/>
                </a:cubicBezTo>
                <a:cubicBezTo>
                  <a:pt x="5602537" y="4002450"/>
                  <a:pt x="5592405" y="3992914"/>
                  <a:pt x="5612073" y="3992914"/>
                </a:cubicBezTo>
                <a:cubicBezTo>
                  <a:pt x="5612073" y="3973245"/>
                  <a:pt x="5597173" y="3973245"/>
                  <a:pt x="5592405" y="3958941"/>
                </a:cubicBezTo>
                <a:cubicBezTo>
                  <a:pt x="5587041" y="3939272"/>
                  <a:pt x="5606709" y="3944041"/>
                  <a:pt x="5601941" y="3924968"/>
                </a:cubicBezTo>
                <a:cubicBezTo>
                  <a:pt x="5587637" y="3924968"/>
                  <a:pt x="5582869" y="3939272"/>
                  <a:pt x="5563200" y="3939272"/>
                </a:cubicBezTo>
                <a:cubicBezTo>
                  <a:pt x="5563200" y="3929736"/>
                  <a:pt x="5572736" y="3924968"/>
                  <a:pt x="5572736" y="3920200"/>
                </a:cubicBezTo>
                <a:cubicBezTo>
                  <a:pt x="5548300" y="3910663"/>
                  <a:pt x="5533995" y="3920200"/>
                  <a:pt x="5514326" y="3929736"/>
                </a:cubicBezTo>
                <a:cubicBezTo>
                  <a:pt x="5504790" y="3919604"/>
                  <a:pt x="5524459" y="3910068"/>
                  <a:pt x="5529227" y="3900532"/>
                </a:cubicBezTo>
                <a:cubicBezTo>
                  <a:pt x="5510155" y="3905299"/>
                  <a:pt x="5504790" y="3895763"/>
                  <a:pt x="5495254" y="3866559"/>
                </a:cubicBezTo>
                <a:cubicBezTo>
                  <a:pt x="5461281" y="3876095"/>
                  <a:pt x="5446381" y="3900532"/>
                  <a:pt x="5436844" y="3924372"/>
                </a:cubicBezTo>
                <a:cubicBezTo>
                  <a:pt x="5427309" y="3919604"/>
                  <a:pt x="5422540" y="3895763"/>
                  <a:pt x="5407639" y="3910068"/>
                </a:cubicBezTo>
                <a:cubicBezTo>
                  <a:pt x="5421944" y="3914835"/>
                  <a:pt x="5431480" y="3948213"/>
                  <a:pt x="5446381" y="3933908"/>
                </a:cubicBezTo>
                <a:cubicBezTo>
                  <a:pt x="5456513" y="3962517"/>
                  <a:pt x="5398104" y="3967881"/>
                  <a:pt x="5383204" y="3991722"/>
                </a:cubicBezTo>
                <a:cubicBezTo>
                  <a:pt x="5373667" y="3976822"/>
                  <a:pt x="5353999" y="3967285"/>
                  <a:pt x="5349231" y="3952981"/>
                </a:cubicBezTo>
                <a:cubicBezTo>
                  <a:pt x="5329563" y="3958344"/>
                  <a:pt x="5353999" y="3972650"/>
                  <a:pt x="5334331" y="3982186"/>
                </a:cubicBezTo>
                <a:cubicBezTo>
                  <a:pt x="5328966" y="3967881"/>
                  <a:pt x="5328966" y="3977417"/>
                  <a:pt x="5319430" y="3972650"/>
                </a:cubicBezTo>
                <a:cubicBezTo>
                  <a:pt x="5314066" y="3958344"/>
                  <a:pt x="5328966" y="3963113"/>
                  <a:pt x="5328966" y="3948808"/>
                </a:cubicBezTo>
                <a:cubicBezTo>
                  <a:pt x="5324199" y="3944041"/>
                  <a:pt x="5324199" y="3944041"/>
                  <a:pt x="5324199" y="3939272"/>
                </a:cubicBezTo>
                <a:cubicBezTo>
                  <a:pt x="5299762" y="3939272"/>
                  <a:pt x="5285457" y="3954173"/>
                  <a:pt x="5294994" y="3978014"/>
                </a:cubicBezTo>
                <a:cubicBezTo>
                  <a:pt x="5275921" y="3982781"/>
                  <a:pt x="5275921" y="4011986"/>
                  <a:pt x="5261021" y="4021523"/>
                </a:cubicBezTo>
                <a:cubicBezTo>
                  <a:pt x="5251484" y="4016754"/>
                  <a:pt x="5275921" y="4007218"/>
                  <a:pt x="5261021" y="3997682"/>
                </a:cubicBezTo>
                <a:cubicBezTo>
                  <a:pt x="5256253" y="4002450"/>
                  <a:pt x="5251484" y="4007218"/>
                  <a:pt x="5251484" y="4011986"/>
                </a:cubicBezTo>
                <a:cubicBezTo>
                  <a:pt x="5236584" y="4001854"/>
                  <a:pt x="5256253" y="3987550"/>
                  <a:pt x="5256253" y="3978014"/>
                </a:cubicBezTo>
                <a:cubicBezTo>
                  <a:pt x="5241948" y="3948808"/>
                  <a:pt x="5193075" y="3982781"/>
                  <a:pt x="5168638" y="3992317"/>
                </a:cubicBezTo>
                <a:cubicBezTo>
                  <a:pt x="5174002" y="4007218"/>
                  <a:pt x="5183539" y="4011986"/>
                  <a:pt x="5183539" y="4026290"/>
                </a:cubicBezTo>
                <a:cubicBezTo>
                  <a:pt x="5198439" y="4026290"/>
                  <a:pt x="5198439" y="4016754"/>
                  <a:pt x="5203208" y="4007218"/>
                </a:cubicBezTo>
                <a:cubicBezTo>
                  <a:pt x="5207975" y="4026290"/>
                  <a:pt x="5227644" y="4016754"/>
                  <a:pt x="5232412" y="4021523"/>
                </a:cubicBezTo>
                <a:cubicBezTo>
                  <a:pt x="5237180" y="4040595"/>
                  <a:pt x="5203208" y="4059667"/>
                  <a:pt x="5198439" y="4088872"/>
                </a:cubicBezTo>
                <a:cubicBezTo>
                  <a:pt x="5207975" y="4093640"/>
                  <a:pt x="5242545" y="4069203"/>
                  <a:pt x="5227644" y="4054899"/>
                </a:cubicBezTo>
                <a:cubicBezTo>
                  <a:pt x="5227644" y="4045363"/>
                  <a:pt x="5252081" y="4069203"/>
                  <a:pt x="5256849" y="4054899"/>
                </a:cubicBezTo>
                <a:cubicBezTo>
                  <a:pt x="5261617" y="4059667"/>
                  <a:pt x="5232412" y="4074567"/>
                  <a:pt x="5252081" y="4088872"/>
                </a:cubicBezTo>
                <a:cubicBezTo>
                  <a:pt x="5193672" y="4093640"/>
                  <a:pt x="5150162" y="4117481"/>
                  <a:pt x="5106057" y="4156221"/>
                </a:cubicBezTo>
                <a:cubicBezTo>
                  <a:pt x="5106057" y="4165758"/>
                  <a:pt x="5110825" y="4165758"/>
                  <a:pt x="5110825" y="4175294"/>
                </a:cubicBezTo>
                <a:cubicBezTo>
                  <a:pt x="5086389" y="4170526"/>
                  <a:pt x="5081620" y="4203903"/>
                  <a:pt x="5066720" y="4189599"/>
                </a:cubicBezTo>
                <a:cubicBezTo>
                  <a:pt x="5071489" y="4204499"/>
                  <a:pt x="5071489" y="4214035"/>
                  <a:pt x="5066720" y="4228339"/>
                </a:cubicBezTo>
                <a:cubicBezTo>
                  <a:pt x="5061952" y="4223571"/>
                  <a:pt x="5061952" y="4214035"/>
                  <a:pt x="5061952" y="4204499"/>
                </a:cubicBezTo>
                <a:cubicBezTo>
                  <a:pt x="5056588" y="4209267"/>
                  <a:pt x="5051819" y="4209267"/>
                  <a:pt x="5047051" y="4209267"/>
                </a:cubicBezTo>
                <a:cubicBezTo>
                  <a:pt x="5027383" y="4228339"/>
                  <a:pt x="5042283" y="4242644"/>
                  <a:pt x="5051819" y="4271848"/>
                </a:cubicBezTo>
                <a:cubicBezTo>
                  <a:pt x="5085792" y="4267081"/>
                  <a:pt x="5081025" y="4223571"/>
                  <a:pt x="5110229" y="4214035"/>
                </a:cubicBezTo>
                <a:cubicBezTo>
                  <a:pt x="5110229" y="4242644"/>
                  <a:pt x="5105461" y="4262312"/>
                  <a:pt x="5076256" y="4271848"/>
                </a:cubicBezTo>
                <a:cubicBezTo>
                  <a:pt x="5076256" y="4281385"/>
                  <a:pt x="5095925" y="4286153"/>
                  <a:pt x="5095925" y="4276617"/>
                </a:cubicBezTo>
                <a:cubicBezTo>
                  <a:pt x="5095925" y="4290921"/>
                  <a:pt x="5100692" y="4305821"/>
                  <a:pt x="5105461" y="4324894"/>
                </a:cubicBezTo>
                <a:cubicBezTo>
                  <a:pt x="5120362" y="4320126"/>
                  <a:pt x="5125129" y="4291517"/>
                  <a:pt x="5149566" y="4305821"/>
                </a:cubicBezTo>
                <a:cubicBezTo>
                  <a:pt x="5144798" y="4315357"/>
                  <a:pt x="5154334" y="4320126"/>
                  <a:pt x="5154334" y="4329662"/>
                </a:cubicBezTo>
                <a:cubicBezTo>
                  <a:pt x="5135262" y="4320126"/>
                  <a:pt x="5130493" y="4320126"/>
                  <a:pt x="5115593" y="4334430"/>
                </a:cubicBezTo>
                <a:cubicBezTo>
                  <a:pt x="5120362" y="4343966"/>
                  <a:pt x="5120362" y="4348735"/>
                  <a:pt x="5125129" y="4353503"/>
                </a:cubicBezTo>
                <a:cubicBezTo>
                  <a:pt x="5110229" y="4363039"/>
                  <a:pt x="5095925" y="4348735"/>
                  <a:pt x="5081025" y="4348735"/>
                </a:cubicBezTo>
                <a:cubicBezTo>
                  <a:pt x="5086389" y="4324298"/>
                  <a:pt x="5086389" y="4343371"/>
                  <a:pt x="5095925" y="4319530"/>
                </a:cubicBezTo>
                <a:cubicBezTo>
                  <a:pt x="5095925" y="4314762"/>
                  <a:pt x="5081025" y="4319530"/>
                  <a:pt x="5081025" y="4309993"/>
                </a:cubicBezTo>
                <a:cubicBezTo>
                  <a:pt x="5076256" y="4314762"/>
                  <a:pt x="5076256" y="4324298"/>
                  <a:pt x="5071489" y="4333834"/>
                </a:cubicBezTo>
                <a:cubicBezTo>
                  <a:pt x="5061952" y="4323702"/>
                  <a:pt x="5076256" y="4314165"/>
                  <a:pt x="5071489" y="4299862"/>
                </a:cubicBezTo>
                <a:cubicBezTo>
                  <a:pt x="5061952" y="4299862"/>
                  <a:pt x="5047051" y="4299862"/>
                  <a:pt x="5047051" y="4309398"/>
                </a:cubicBezTo>
                <a:cubicBezTo>
                  <a:pt x="5047051" y="4304629"/>
                  <a:pt x="5037515" y="4280789"/>
                  <a:pt x="5013079" y="4285557"/>
                </a:cubicBezTo>
                <a:cubicBezTo>
                  <a:pt x="5013079" y="4276021"/>
                  <a:pt x="5017847" y="4266484"/>
                  <a:pt x="5032747" y="4271253"/>
                </a:cubicBezTo>
                <a:cubicBezTo>
                  <a:pt x="5017847" y="4256352"/>
                  <a:pt x="5032747" y="4242048"/>
                  <a:pt x="5013079" y="4242048"/>
                </a:cubicBezTo>
                <a:cubicBezTo>
                  <a:pt x="5008310" y="4227744"/>
                  <a:pt x="5023210" y="4232511"/>
                  <a:pt x="5027979" y="4232511"/>
                </a:cubicBezTo>
                <a:cubicBezTo>
                  <a:pt x="5032747" y="4212843"/>
                  <a:pt x="5013079" y="4212843"/>
                  <a:pt x="5013079" y="4193771"/>
                </a:cubicBezTo>
                <a:cubicBezTo>
                  <a:pt x="5022615" y="4179466"/>
                  <a:pt x="5051819" y="4179466"/>
                  <a:pt x="5047051" y="4150262"/>
                </a:cubicBezTo>
                <a:cubicBezTo>
                  <a:pt x="4988642" y="4140726"/>
                  <a:pt x="4974337" y="4222975"/>
                  <a:pt x="4930233" y="4227744"/>
                </a:cubicBezTo>
                <a:cubicBezTo>
                  <a:pt x="4930233" y="4246816"/>
                  <a:pt x="4924868" y="4266484"/>
                  <a:pt x="4939769" y="4276021"/>
                </a:cubicBezTo>
                <a:cubicBezTo>
                  <a:pt x="4939769" y="4290921"/>
                  <a:pt x="4925464" y="4290921"/>
                  <a:pt x="4930233" y="4305226"/>
                </a:cubicBezTo>
                <a:cubicBezTo>
                  <a:pt x="4901027" y="4305226"/>
                  <a:pt x="4901027" y="4329662"/>
                  <a:pt x="4881360" y="4334430"/>
                </a:cubicBezTo>
                <a:cubicBezTo>
                  <a:pt x="4886127" y="4353503"/>
                  <a:pt x="4900432" y="4358271"/>
                  <a:pt x="4920100" y="4353503"/>
                </a:cubicBezTo>
                <a:cubicBezTo>
                  <a:pt x="4924868" y="4377939"/>
                  <a:pt x="4905200" y="4397012"/>
                  <a:pt x="4875995" y="4401779"/>
                </a:cubicBezTo>
                <a:cubicBezTo>
                  <a:pt x="4865863" y="4391648"/>
                  <a:pt x="4885532" y="4386879"/>
                  <a:pt x="4885532" y="4367807"/>
                </a:cubicBezTo>
                <a:cubicBezTo>
                  <a:pt x="4880763" y="4363039"/>
                  <a:pt x="4870631" y="4363039"/>
                  <a:pt x="4861095" y="4363039"/>
                </a:cubicBezTo>
                <a:cubicBezTo>
                  <a:pt x="4865863" y="4353503"/>
                  <a:pt x="4880763" y="4358271"/>
                  <a:pt x="4880763" y="4348735"/>
                </a:cubicBezTo>
                <a:cubicBezTo>
                  <a:pt x="4861095" y="4358271"/>
                  <a:pt x="4842023" y="4358271"/>
                  <a:pt x="4822354" y="4348735"/>
                </a:cubicBezTo>
                <a:cubicBezTo>
                  <a:pt x="4822354" y="4343966"/>
                  <a:pt x="4831890" y="4339199"/>
                  <a:pt x="4831890" y="4334430"/>
                </a:cubicBezTo>
                <a:cubicBezTo>
                  <a:pt x="4822354" y="4329662"/>
                  <a:pt x="4817586" y="4310590"/>
                  <a:pt x="4797917" y="4315357"/>
                </a:cubicBezTo>
                <a:cubicBezTo>
                  <a:pt x="4793149" y="4363635"/>
                  <a:pt x="4719840" y="4387475"/>
                  <a:pt x="4744276" y="4435752"/>
                </a:cubicBezTo>
                <a:cubicBezTo>
                  <a:pt x="4729972" y="4454825"/>
                  <a:pt x="4725203" y="4426216"/>
                  <a:pt x="4710303" y="4430985"/>
                </a:cubicBezTo>
                <a:cubicBezTo>
                  <a:pt x="4690635" y="4435752"/>
                  <a:pt x="4685867" y="4450057"/>
                  <a:pt x="4666199" y="4454825"/>
                </a:cubicBezTo>
                <a:cubicBezTo>
                  <a:pt x="4661430" y="4469725"/>
                  <a:pt x="4675735" y="4469725"/>
                  <a:pt x="4670966" y="4484030"/>
                </a:cubicBezTo>
                <a:cubicBezTo>
                  <a:pt x="4646530" y="4464957"/>
                  <a:pt x="4632226" y="4479261"/>
                  <a:pt x="4607789" y="4474494"/>
                </a:cubicBezTo>
                <a:cubicBezTo>
                  <a:pt x="4583353" y="4493566"/>
                  <a:pt x="4563683" y="4522770"/>
                  <a:pt x="4529711" y="4527539"/>
                </a:cubicBezTo>
                <a:cubicBezTo>
                  <a:pt x="4514811" y="4542439"/>
                  <a:pt x="4505274" y="4575816"/>
                  <a:pt x="4476070" y="4561512"/>
                </a:cubicBezTo>
                <a:cubicBezTo>
                  <a:pt x="4476070" y="4551976"/>
                  <a:pt x="4485606" y="4556743"/>
                  <a:pt x="4485606" y="4547207"/>
                </a:cubicBezTo>
                <a:cubicBezTo>
                  <a:pt x="4480837" y="4537671"/>
                  <a:pt x="4480837" y="4528135"/>
                  <a:pt x="4465937" y="4532903"/>
                </a:cubicBezTo>
                <a:cubicBezTo>
                  <a:pt x="4451037" y="4537671"/>
                  <a:pt x="4451037" y="4557340"/>
                  <a:pt x="4451037" y="4576412"/>
                </a:cubicBezTo>
                <a:cubicBezTo>
                  <a:pt x="4445673" y="4576412"/>
                  <a:pt x="4436136" y="4576412"/>
                  <a:pt x="4436136" y="4581180"/>
                </a:cubicBezTo>
                <a:cubicBezTo>
                  <a:pt x="4421236" y="4576412"/>
                  <a:pt x="4440905" y="4571644"/>
                  <a:pt x="4445673" y="4566876"/>
                </a:cubicBezTo>
                <a:cubicBezTo>
                  <a:pt x="4436136" y="4566876"/>
                  <a:pt x="4426005" y="4547804"/>
                  <a:pt x="4416469" y="4557340"/>
                </a:cubicBezTo>
                <a:cubicBezTo>
                  <a:pt x="4401568" y="4562108"/>
                  <a:pt x="4421236" y="4566876"/>
                  <a:pt x="4416469" y="4576412"/>
                </a:cubicBezTo>
                <a:cubicBezTo>
                  <a:pt x="4377132" y="4581180"/>
                  <a:pt x="4367595" y="4610385"/>
                  <a:pt x="4338390" y="4619921"/>
                </a:cubicBezTo>
                <a:cubicBezTo>
                  <a:pt x="4338390" y="4610385"/>
                  <a:pt x="4338390" y="4596080"/>
                  <a:pt x="4323490" y="4600849"/>
                </a:cubicBezTo>
                <a:cubicBezTo>
                  <a:pt x="4323490" y="4639590"/>
                  <a:pt x="4254949" y="4649126"/>
                  <a:pt x="4220975" y="4649126"/>
                </a:cubicBezTo>
                <a:cubicBezTo>
                  <a:pt x="4220975" y="4630053"/>
                  <a:pt x="4235876" y="4653894"/>
                  <a:pt x="4235876" y="4634822"/>
                </a:cubicBezTo>
                <a:cubicBezTo>
                  <a:pt x="4220975" y="4630053"/>
                  <a:pt x="4191770" y="4640186"/>
                  <a:pt x="4191770" y="4664026"/>
                </a:cubicBezTo>
                <a:cubicBezTo>
                  <a:pt x="4157797" y="4664026"/>
                  <a:pt x="4119057" y="4659259"/>
                  <a:pt x="4128593" y="4683099"/>
                </a:cubicBezTo>
                <a:cubicBezTo>
                  <a:pt x="4119057" y="4683099"/>
                  <a:pt x="4113693" y="4687867"/>
                  <a:pt x="4104157" y="4687867"/>
                </a:cubicBezTo>
                <a:cubicBezTo>
                  <a:pt x="4084487" y="4731376"/>
                  <a:pt x="4007005" y="4764753"/>
                  <a:pt x="3962901" y="4755216"/>
                </a:cubicBezTo>
                <a:cubicBezTo>
                  <a:pt x="3958132" y="4764753"/>
                  <a:pt x="3958132" y="4784422"/>
                  <a:pt x="3958132" y="4798726"/>
                </a:cubicBezTo>
                <a:cubicBezTo>
                  <a:pt x="3973033" y="4789189"/>
                  <a:pt x="3987338" y="4784422"/>
                  <a:pt x="4002238" y="4779653"/>
                </a:cubicBezTo>
                <a:cubicBezTo>
                  <a:pt x="3997469" y="4799322"/>
                  <a:pt x="3962901" y="4808857"/>
                  <a:pt x="3924160" y="4813626"/>
                </a:cubicBezTo>
                <a:cubicBezTo>
                  <a:pt x="3948001" y="4789189"/>
                  <a:pt x="3904491" y="4813626"/>
                  <a:pt x="3909259" y="4784422"/>
                </a:cubicBezTo>
                <a:cubicBezTo>
                  <a:pt x="3869922" y="4789189"/>
                  <a:pt x="3850850" y="4813626"/>
                  <a:pt x="3831181" y="4837466"/>
                </a:cubicBezTo>
                <a:cubicBezTo>
                  <a:pt x="3816281" y="4832698"/>
                  <a:pt x="3840718" y="4823162"/>
                  <a:pt x="3835949" y="4813626"/>
                </a:cubicBezTo>
                <a:cubicBezTo>
                  <a:pt x="3806745" y="4818394"/>
                  <a:pt x="3806745" y="4847599"/>
                  <a:pt x="3782308" y="4861903"/>
                </a:cubicBezTo>
                <a:cubicBezTo>
                  <a:pt x="3772772" y="4842830"/>
                  <a:pt x="3723899" y="4867267"/>
                  <a:pt x="3719131" y="4838063"/>
                </a:cubicBezTo>
                <a:cubicBezTo>
                  <a:pt x="3670258" y="4852366"/>
                  <a:pt x="3631516" y="4881572"/>
                  <a:pt x="3587412" y="4895876"/>
                </a:cubicBezTo>
                <a:cubicBezTo>
                  <a:pt x="3602313" y="4919717"/>
                  <a:pt x="3626749" y="4880975"/>
                  <a:pt x="3636285" y="4910180"/>
                </a:cubicBezTo>
                <a:cubicBezTo>
                  <a:pt x="3636285" y="4895280"/>
                  <a:pt x="3670258" y="4885744"/>
                  <a:pt x="3689926" y="4876208"/>
                </a:cubicBezTo>
                <a:cubicBezTo>
                  <a:pt x="3694695" y="4890512"/>
                  <a:pt x="3680390" y="4895280"/>
                  <a:pt x="3689926" y="4895280"/>
                </a:cubicBezTo>
                <a:cubicBezTo>
                  <a:pt x="3655357" y="4909584"/>
                  <a:pt x="3630921" y="4934021"/>
                  <a:pt x="3592180" y="4938789"/>
                </a:cubicBezTo>
                <a:cubicBezTo>
                  <a:pt x="3592180" y="4938789"/>
                  <a:pt x="3592180" y="4938789"/>
                  <a:pt x="3592180" y="4957862"/>
                </a:cubicBezTo>
                <a:cubicBezTo>
                  <a:pt x="3611849" y="4957862"/>
                  <a:pt x="3626153" y="4953093"/>
                  <a:pt x="3621385" y="4934021"/>
                </a:cubicBezTo>
                <a:cubicBezTo>
                  <a:pt x="3635689" y="4938789"/>
                  <a:pt x="3641053" y="4943557"/>
                  <a:pt x="3650589" y="4943557"/>
                </a:cubicBezTo>
                <a:cubicBezTo>
                  <a:pt x="3733435" y="4905412"/>
                  <a:pt x="3816281" y="4866671"/>
                  <a:pt x="3903895" y="4827930"/>
                </a:cubicBezTo>
                <a:cubicBezTo>
                  <a:pt x="3914028" y="4832698"/>
                  <a:pt x="3918796" y="4837466"/>
                  <a:pt x="3923564" y="4837466"/>
                </a:cubicBezTo>
                <a:cubicBezTo>
                  <a:pt x="3952768" y="4822566"/>
                  <a:pt x="3977205" y="4808262"/>
                  <a:pt x="4006410" y="4798726"/>
                </a:cubicBezTo>
                <a:cubicBezTo>
                  <a:pt x="3992105" y="4842235"/>
                  <a:pt x="3938464" y="4851771"/>
                  <a:pt x="3889591" y="4861307"/>
                </a:cubicBezTo>
                <a:cubicBezTo>
                  <a:pt x="3894359" y="4885147"/>
                  <a:pt x="3914028" y="4894684"/>
                  <a:pt x="3914028" y="4928657"/>
                </a:cubicBezTo>
                <a:cubicBezTo>
                  <a:pt x="3924160" y="4914353"/>
                  <a:pt x="3943232" y="4909584"/>
                  <a:pt x="3962901" y="4904817"/>
                </a:cubicBezTo>
                <a:cubicBezTo>
                  <a:pt x="3962901" y="4914353"/>
                  <a:pt x="3967668" y="4914353"/>
                  <a:pt x="3972437" y="4919120"/>
                </a:cubicBezTo>
                <a:cubicBezTo>
                  <a:pt x="3958132" y="4938789"/>
                  <a:pt x="3938464" y="4953093"/>
                  <a:pt x="3914028" y="4962629"/>
                </a:cubicBezTo>
                <a:cubicBezTo>
                  <a:pt x="3928928" y="4967398"/>
                  <a:pt x="3918796" y="4982299"/>
                  <a:pt x="3914028" y="4996602"/>
                </a:cubicBezTo>
                <a:cubicBezTo>
                  <a:pt x="3933696" y="5010907"/>
                  <a:pt x="3987338" y="4962629"/>
                  <a:pt x="3996874" y="5006139"/>
                </a:cubicBezTo>
                <a:cubicBezTo>
                  <a:pt x="3962901" y="5020443"/>
                  <a:pt x="3933696" y="4981702"/>
                  <a:pt x="3943232" y="5029980"/>
                </a:cubicBezTo>
                <a:cubicBezTo>
                  <a:pt x="3914028" y="5049051"/>
                  <a:pt x="3865155" y="5044284"/>
                  <a:pt x="3845485" y="5087793"/>
                </a:cubicBezTo>
                <a:cubicBezTo>
                  <a:pt x="3830585" y="5092561"/>
                  <a:pt x="3821049" y="5097329"/>
                  <a:pt x="3801381" y="5092561"/>
                </a:cubicBezTo>
                <a:cubicBezTo>
                  <a:pt x="3796017" y="5073488"/>
                  <a:pt x="3801381" y="5049648"/>
                  <a:pt x="3810918" y="5020443"/>
                </a:cubicBezTo>
                <a:cubicBezTo>
                  <a:pt x="3683967" y="5034747"/>
                  <a:pt x="3591584" y="5116997"/>
                  <a:pt x="3459865" y="5136070"/>
                </a:cubicBezTo>
                <a:cubicBezTo>
                  <a:pt x="3444965" y="5159911"/>
                  <a:pt x="3421124" y="5170043"/>
                  <a:pt x="3406223" y="5189115"/>
                </a:cubicBezTo>
                <a:cubicBezTo>
                  <a:pt x="3406223" y="5198651"/>
                  <a:pt x="3411587" y="5203420"/>
                  <a:pt x="3421124" y="5203420"/>
                </a:cubicBezTo>
                <a:lnTo>
                  <a:pt x="3425892" y="5203420"/>
                </a:lnTo>
                <a:cubicBezTo>
                  <a:pt x="3421124" y="5203420"/>
                  <a:pt x="3421124" y="5208187"/>
                  <a:pt x="3421124" y="5212956"/>
                </a:cubicBezTo>
                <a:cubicBezTo>
                  <a:pt x="3391919" y="5203420"/>
                  <a:pt x="3387150" y="5242160"/>
                  <a:pt x="3357947" y="5242160"/>
                </a:cubicBezTo>
                <a:cubicBezTo>
                  <a:pt x="3357947" y="5257061"/>
                  <a:pt x="3353178" y="5266597"/>
                  <a:pt x="3348410" y="5276133"/>
                </a:cubicBezTo>
                <a:cubicBezTo>
                  <a:pt x="3338874" y="5276133"/>
                  <a:pt x="3323973" y="5266597"/>
                  <a:pt x="3319205" y="5276133"/>
                </a:cubicBezTo>
                <a:cubicBezTo>
                  <a:pt x="3309668" y="5276133"/>
                  <a:pt x="3319205" y="5261829"/>
                  <a:pt x="3319205" y="5257061"/>
                </a:cubicBezTo>
                <a:cubicBezTo>
                  <a:pt x="3250664" y="5223684"/>
                  <a:pt x="3216691" y="5305338"/>
                  <a:pt x="3129077" y="5291034"/>
                </a:cubicBezTo>
                <a:cubicBezTo>
                  <a:pt x="3153514" y="5276133"/>
                  <a:pt x="3187485" y="5271366"/>
                  <a:pt x="3216691" y="5257061"/>
                </a:cubicBezTo>
                <a:cubicBezTo>
                  <a:pt x="3216691" y="5252293"/>
                  <a:pt x="3207154" y="5252293"/>
                  <a:pt x="3207154" y="5247525"/>
                </a:cubicBezTo>
                <a:cubicBezTo>
                  <a:pt x="3236359" y="5257061"/>
                  <a:pt x="3275696" y="5242757"/>
                  <a:pt x="3285232" y="5208784"/>
                </a:cubicBezTo>
                <a:cubicBezTo>
                  <a:pt x="3246491" y="5208784"/>
                  <a:pt x="3202386" y="5233221"/>
                  <a:pt x="3148745" y="5242757"/>
                </a:cubicBezTo>
                <a:cubicBezTo>
                  <a:pt x="3226823" y="5199248"/>
                  <a:pt x="3319801" y="5175406"/>
                  <a:pt x="3412184" y="5141433"/>
                </a:cubicBezTo>
                <a:cubicBezTo>
                  <a:pt x="3417548" y="5141433"/>
                  <a:pt x="3417548" y="5146202"/>
                  <a:pt x="3427084" y="5146202"/>
                </a:cubicBezTo>
                <a:cubicBezTo>
                  <a:pt x="3533770" y="5078853"/>
                  <a:pt x="3675622" y="5040111"/>
                  <a:pt x="3792441" y="4982299"/>
                </a:cubicBezTo>
                <a:cubicBezTo>
                  <a:pt x="3806745" y="4924484"/>
                  <a:pt x="3870519" y="4944153"/>
                  <a:pt x="3904491" y="4910180"/>
                </a:cubicBezTo>
                <a:cubicBezTo>
                  <a:pt x="3904491" y="4900644"/>
                  <a:pt x="3884822" y="4905412"/>
                  <a:pt x="3889591" y="4886339"/>
                </a:cubicBezTo>
                <a:cubicBezTo>
                  <a:pt x="3869922" y="4900644"/>
                  <a:pt x="3845485" y="4886339"/>
                  <a:pt x="3821049" y="4891108"/>
                </a:cubicBezTo>
                <a:cubicBezTo>
                  <a:pt x="3767408" y="4939385"/>
                  <a:pt x="3684562" y="4953690"/>
                  <a:pt x="3621385" y="4987662"/>
                </a:cubicBezTo>
                <a:cubicBezTo>
                  <a:pt x="3611849" y="4982894"/>
                  <a:pt x="3621385" y="4982894"/>
                  <a:pt x="3621385" y="4973358"/>
                </a:cubicBezTo>
                <a:cubicBezTo>
                  <a:pt x="3607080" y="4973358"/>
                  <a:pt x="3596948" y="4982894"/>
                  <a:pt x="3587412" y="4973358"/>
                </a:cubicBezTo>
                <a:cubicBezTo>
                  <a:pt x="3577875" y="4963226"/>
                  <a:pt x="3592180" y="4958457"/>
                  <a:pt x="3587412" y="4939385"/>
                </a:cubicBezTo>
                <a:cubicBezTo>
                  <a:pt x="3558207" y="4959054"/>
                  <a:pt x="3523638" y="4982894"/>
                  <a:pt x="3484897" y="4973358"/>
                </a:cubicBezTo>
                <a:cubicBezTo>
                  <a:pt x="3474765" y="4978722"/>
                  <a:pt x="3474765" y="4993027"/>
                  <a:pt x="3465229" y="5002563"/>
                </a:cubicBezTo>
                <a:cubicBezTo>
                  <a:pt x="3391919" y="5022231"/>
                  <a:pt x="3333509" y="5046072"/>
                  <a:pt x="3279868" y="5080045"/>
                </a:cubicBezTo>
                <a:cubicBezTo>
                  <a:pt x="3328741" y="5114018"/>
                  <a:pt x="3382383" y="5065740"/>
                  <a:pt x="3421124" y="5075276"/>
                </a:cubicBezTo>
                <a:cubicBezTo>
                  <a:pt x="3411587" y="5094349"/>
                  <a:pt x="3387150" y="5099117"/>
                  <a:pt x="3357947" y="5099117"/>
                </a:cubicBezTo>
                <a:cubicBezTo>
                  <a:pt x="3304305" y="5127726"/>
                  <a:pt x="3245895" y="5156931"/>
                  <a:pt x="3172585" y="5171234"/>
                </a:cubicBezTo>
                <a:cubicBezTo>
                  <a:pt x="3172585" y="5161698"/>
                  <a:pt x="3182122" y="5161698"/>
                  <a:pt x="3177354" y="5147394"/>
                </a:cubicBezTo>
                <a:cubicBezTo>
                  <a:pt x="3114177" y="5147394"/>
                  <a:pt x="3118944" y="5214744"/>
                  <a:pt x="3060535" y="5214744"/>
                </a:cubicBezTo>
                <a:cubicBezTo>
                  <a:pt x="3031331" y="5190903"/>
                  <a:pt x="2967557" y="5171831"/>
                  <a:pt x="2933584" y="5190903"/>
                </a:cubicBezTo>
                <a:cubicBezTo>
                  <a:pt x="2831069" y="5190903"/>
                  <a:pt x="2782196" y="5233816"/>
                  <a:pt x="2694582" y="5263021"/>
                </a:cubicBezTo>
                <a:cubicBezTo>
                  <a:pt x="2694582" y="5291630"/>
                  <a:pt x="2655245" y="5316067"/>
                  <a:pt x="2621272" y="5320834"/>
                </a:cubicBezTo>
                <a:cubicBezTo>
                  <a:pt x="2621272" y="5306530"/>
                  <a:pt x="2640940" y="5311298"/>
                  <a:pt x="2640940" y="5301762"/>
                </a:cubicBezTo>
                <a:cubicBezTo>
                  <a:pt x="2640940" y="5277922"/>
                  <a:pt x="2601603" y="5292226"/>
                  <a:pt x="2592067" y="5277922"/>
                </a:cubicBezTo>
                <a:cubicBezTo>
                  <a:pt x="2596835" y="5258849"/>
                  <a:pt x="2626040" y="5288053"/>
                  <a:pt x="2630809" y="5258849"/>
                </a:cubicBezTo>
                <a:cubicBezTo>
                  <a:pt x="2586703" y="5239180"/>
                  <a:pt x="2528293" y="5277922"/>
                  <a:pt x="2479420" y="5277922"/>
                </a:cubicBezTo>
                <a:cubicBezTo>
                  <a:pt x="2503858" y="5239180"/>
                  <a:pt x="2581339" y="5248716"/>
                  <a:pt x="2625445" y="5229644"/>
                </a:cubicBezTo>
                <a:cubicBezTo>
                  <a:pt x="2625445" y="5220107"/>
                  <a:pt x="2605775" y="5229644"/>
                  <a:pt x="2601008" y="5224876"/>
                </a:cubicBezTo>
                <a:cubicBezTo>
                  <a:pt x="2615311" y="5215340"/>
                  <a:pt x="2601008" y="5201035"/>
                  <a:pt x="2581339" y="5201035"/>
                </a:cubicBezTo>
                <a:cubicBezTo>
                  <a:pt x="2586703" y="5186135"/>
                  <a:pt x="2591471" y="5176598"/>
                  <a:pt x="2596239" y="5167063"/>
                </a:cubicBezTo>
                <a:cubicBezTo>
                  <a:pt x="2601008" y="5186135"/>
                  <a:pt x="2640345" y="5171831"/>
                  <a:pt x="2625445" y="5186135"/>
                </a:cubicBezTo>
                <a:cubicBezTo>
                  <a:pt x="2640345" y="5186135"/>
                  <a:pt x="2630809" y="5171831"/>
                  <a:pt x="2640345" y="5167063"/>
                </a:cubicBezTo>
                <a:cubicBezTo>
                  <a:pt x="2655245" y="5171831"/>
                  <a:pt x="2645113" y="5176598"/>
                  <a:pt x="2640345" y="5186135"/>
                </a:cubicBezTo>
                <a:cubicBezTo>
                  <a:pt x="2640345" y="5205207"/>
                  <a:pt x="2664781" y="5176598"/>
                  <a:pt x="2660012" y="5200440"/>
                </a:cubicBezTo>
                <a:cubicBezTo>
                  <a:pt x="2674913" y="5200440"/>
                  <a:pt x="2674913" y="5180771"/>
                  <a:pt x="2674913" y="5161698"/>
                </a:cubicBezTo>
                <a:cubicBezTo>
                  <a:pt x="2689813" y="5156931"/>
                  <a:pt x="2689813" y="5166467"/>
                  <a:pt x="2699350" y="5166467"/>
                </a:cubicBezTo>
                <a:cubicBezTo>
                  <a:pt x="2699350" y="5147394"/>
                  <a:pt x="2680277" y="5147394"/>
                  <a:pt x="2665377" y="5142626"/>
                </a:cubicBezTo>
                <a:cubicBezTo>
                  <a:pt x="2655842" y="5142626"/>
                  <a:pt x="2670146" y="5166467"/>
                  <a:pt x="2660609" y="5161698"/>
                </a:cubicBezTo>
                <a:cubicBezTo>
                  <a:pt x="2636172" y="5161698"/>
                  <a:pt x="2660609" y="5152163"/>
                  <a:pt x="2660609" y="5137858"/>
                </a:cubicBezTo>
                <a:cubicBezTo>
                  <a:pt x="2636172" y="5137858"/>
                  <a:pt x="2645710" y="5147991"/>
                  <a:pt x="2640940" y="5167063"/>
                </a:cubicBezTo>
                <a:cubicBezTo>
                  <a:pt x="2621868" y="5167063"/>
                  <a:pt x="2621868" y="5143222"/>
                  <a:pt x="2602200" y="5143222"/>
                </a:cubicBezTo>
                <a:cubicBezTo>
                  <a:pt x="2602200" y="5114613"/>
                  <a:pt x="2597431" y="5105077"/>
                  <a:pt x="2602200" y="5075873"/>
                </a:cubicBezTo>
                <a:cubicBezTo>
                  <a:pt x="2621272" y="5090177"/>
                  <a:pt x="2626040" y="5071104"/>
                  <a:pt x="2640940" y="5075873"/>
                </a:cubicBezTo>
                <a:cubicBezTo>
                  <a:pt x="2636172" y="5037131"/>
                  <a:pt x="2587299" y="5022827"/>
                  <a:pt x="2587299" y="4993622"/>
                </a:cubicBezTo>
                <a:cubicBezTo>
                  <a:pt x="2572994" y="4998391"/>
                  <a:pt x="2538426" y="5027595"/>
                  <a:pt x="2558094" y="5037131"/>
                </a:cubicBezTo>
                <a:cubicBezTo>
                  <a:pt x="2548558" y="5031767"/>
                  <a:pt x="2499685" y="5027000"/>
                  <a:pt x="2499685" y="5060972"/>
                </a:cubicBezTo>
                <a:cubicBezTo>
                  <a:pt x="2480613" y="5065740"/>
                  <a:pt x="2475845" y="5051436"/>
                  <a:pt x="2460944" y="5051436"/>
                </a:cubicBezTo>
                <a:cubicBezTo>
                  <a:pt x="2436508" y="5070509"/>
                  <a:pt x="2407304" y="5128322"/>
                  <a:pt x="2373330" y="5109249"/>
                </a:cubicBezTo>
                <a:cubicBezTo>
                  <a:pt x="2300616" y="5157527"/>
                  <a:pt x="2202870" y="5186731"/>
                  <a:pt x="2149229" y="5254080"/>
                </a:cubicBezTo>
                <a:cubicBezTo>
                  <a:pt x="2124792" y="5268385"/>
                  <a:pt x="2115256" y="5292822"/>
                  <a:pt x="2090820" y="5302358"/>
                </a:cubicBezTo>
                <a:cubicBezTo>
                  <a:pt x="2071150" y="5297589"/>
                  <a:pt x="2052077" y="5292822"/>
                  <a:pt x="2032410" y="5288053"/>
                </a:cubicBezTo>
                <a:cubicBezTo>
                  <a:pt x="2041946" y="5273749"/>
                  <a:pt x="2027642" y="5254080"/>
                  <a:pt x="2037177" y="5235008"/>
                </a:cubicBezTo>
                <a:cubicBezTo>
                  <a:pt x="2007973" y="5220704"/>
                  <a:pt x="1988305" y="5196267"/>
                  <a:pt x="1963869" y="5177195"/>
                </a:cubicBezTo>
                <a:cubicBezTo>
                  <a:pt x="1959100" y="5119382"/>
                  <a:pt x="1891154" y="5128918"/>
                  <a:pt x="1847050" y="5114613"/>
                </a:cubicBezTo>
                <a:cubicBezTo>
                  <a:pt x="1871486" y="5047264"/>
                  <a:pt x="1881618" y="4989450"/>
                  <a:pt x="1944796" y="4950709"/>
                </a:cubicBezTo>
                <a:cubicBezTo>
                  <a:pt x="1935260" y="4935809"/>
                  <a:pt x="1925723" y="4911969"/>
                  <a:pt x="1906054" y="4921504"/>
                </a:cubicBezTo>
                <a:cubicBezTo>
                  <a:pt x="1895923" y="4906604"/>
                  <a:pt x="1900691" y="4901836"/>
                  <a:pt x="1891154" y="4887532"/>
                </a:cubicBezTo>
                <a:cubicBezTo>
                  <a:pt x="1871486" y="4887532"/>
                  <a:pt x="1866717" y="4897067"/>
                  <a:pt x="1847050" y="4897067"/>
                </a:cubicBezTo>
                <a:cubicBezTo>
                  <a:pt x="1847050" y="4887532"/>
                  <a:pt x="1861950" y="4892300"/>
                  <a:pt x="1861950" y="4882764"/>
                </a:cubicBezTo>
                <a:cubicBezTo>
                  <a:pt x="1857182" y="4868460"/>
                  <a:pt x="1852413" y="4882764"/>
                  <a:pt x="1837513" y="4877996"/>
                </a:cubicBezTo>
                <a:cubicBezTo>
                  <a:pt x="1832149" y="4868460"/>
                  <a:pt x="1847050" y="4873227"/>
                  <a:pt x="1847050" y="4863691"/>
                </a:cubicBezTo>
                <a:cubicBezTo>
                  <a:pt x="1832149" y="4844619"/>
                  <a:pt x="1802944" y="4830315"/>
                  <a:pt x="1778508" y="4844619"/>
                </a:cubicBezTo>
                <a:cubicBezTo>
                  <a:pt x="1773740" y="4824951"/>
                  <a:pt x="1739170" y="4820182"/>
                  <a:pt x="1705198" y="4815415"/>
                </a:cubicBezTo>
                <a:cubicBezTo>
                  <a:pt x="1715330" y="4805282"/>
                  <a:pt x="1705198" y="4786209"/>
                  <a:pt x="1695661" y="4786209"/>
                </a:cubicBezTo>
                <a:cubicBezTo>
                  <a:pt x="1695661" y="4771309"/>
                  <a:pt x="1709966" y="4771309"/>
                  <a:pt x="1705198" y="4752236"/>
                </a:cubicBezTo>
                <a:cubicBezTo>
                  <a:pt x="1685529" y="4742104"/>
                  <a:pt x="1671225" y="4723032"/>
                  <a:pt x="1651557" y="4718263"/>
                </a:cubicBezTo>
                <a:cubicBezTo>
                  <a:pt x="1666457" y="4650914"/>
                  <a:pt x="1603279" y="4660451"/>
                  <a:pt x="1588379" y="4694423"/>
                </a:cubicBezTo>
                <a:cubicBezTo>
                  <a:pt x="1593743" y="4704555"/>
                  <a:pt x="1593743" y="4718860"/>
                  <a:pt x="1603279" y="4723627"/>
                </a:cubicBezTo>
                <a:cubicBezTo>
                  <a:pt x="1598511" y="4737933"/>
                  <a:pt x="1593743" y="4748064"/>
                  <a:pt x="1598511" y="4767137"/>
                </a:cubicBezTo>
                <a:cubicBezTo>
                  <a:pt x="1578843" y="4805878"/>
                  <a:pt x="1535333" y="4820182"/>
                  <a:pt x="1520433" y="4863691"/>
                </a:cubicBezTo>
                <a:cubicBezTo>
                  <a:pt x="1486460" y="4863691"/>
                  <a:pt x="1447124" y="4863691"/>
                  <a:pt x="1417919" y="4863691"/>
                </a:cubicBezTo>
                <a:cubicBezTo>
                  <a:pt x="1393482" y="4888128"/>
                  <a:pt x="1358913" y="4902433"/>
                  <a:pt x="1349378" y="4941173"/>
                </a:cubicBezTo>
                <a:cubicBezTo>
                  <a:pt x="1349378" y="4955477"/>
                  <a:pt x="1354145" y="4955477"/>
                  <a:pt x="1369045" y="4955477"/>
                </a:cubicBezTo>
                <a:cubicBezTo>
                  <a:pt x="1334476" y="5008522"/>
                  <a:pt x="1261763" y="4989450"/>
                  <a:pt x="1212890" y="5003755"/>
                </a:cubicBezTo>
                <a:cubicBezTo>
                  <a:pt x="1208122" y="4989450"/>
                  <a:pt x="1227790" y="4994219"/>
                  <a:pt x="1227790" y="4979914"/>
                </a:cubicBezTo>
                <a:cubicBezTo>
                  <a:pt x="1203354" y="4984682"/>
                  <a:pt x="1189050" y="4989450"/>
                  <a:pt x="1174149" y="4998986"/>
                </a:cubicBezTo>
                <a:cubicBezTo>
                  <a:pt x="1159844" y="4988854"/>
                  <a:pt x="1174149" y="4965013"/>
                  <a:pt x="1144944" y="4965013"/>
                </a:cubicBezTo>
                <a:cubicBezTo>
                  <a:pt x="1184281" y="4916737"/>
                  <a:pt x="1252228" y="4902433"/>
                  <a:pt x="1296332" y="4863691"/>
                </a:cubicBezTo>
                <a:cubicBezTo>
                  <a:pt x="1316001" y="4888128"/>
                  <a:pt x="1360106" y="4873227"/>
                  <a:pt x="1369642" y="4854155"/>
                </a:cubicBezTo>
                <a:cubicBezTo>
                  <a:pt x="1369642" y="4839851"/>
                  <a:pt x="1355338" y="4844619"/>
                  <a:pt x="1340437" y="4844619"/>
                </a:cubicBezTo>
                <a:cubicBezTo>
                  <a:pt x="1345205" y="4824951"/>
                  <a:pt x="1364873" y="4820182"/>
                  <a:pt x="1364873" y="4801109"/>
                </a:cubicBezTo>
                <a:cubicBezTo>
                  <a:pt x="1360106" y="4782037"/>
                  <a:pt x="1350569" y="4796342"/>
                  <a:pt x="1335669" y="4796342"/>
                </a:cubicBezTo>
                <a:cubicBezTo>
                  <a:pt x="1369642" y="4748064"/>
                  <a:pt x="1452487" y="4752833"/>
                  <a:pt x="1467387" y="4685482"/>
                </a:cubicBezTo>
                <a:cubicBezTo>
                  <a:pt x="1452487" y="4671179"/>
                  <a:pt x="1457256" y="4661046"/>
                  <a:pt x="1447720" y="4637206"/>
                </a:cubicBezTo>
                <a:cubicBezTo>
                  <a:pt x="1360106" y="4631841"/>
                  <a:pt x="1326133" y="4709323"/>
                  <a:pt x="1257591" y="4709323"/>
                </a:cubicBezTo>
                <a:cubicBezTo>
                  <a:pt x="1257591" y="4690251"/>
                  <a:pt x="1301697" y="4709323"/>
                  <a:pt x="1286796" y="4685482"/>
                </a:cubicBezTo>
                <a:cubicBezTo>
                  <a:pt x="1335073" y="4680715"/>
                  <a:pt x="1345205" y="4637206"/>
                  <a:pt x="1379179" y="4622902"/>
                </a:cubicBezTo>
                <a:cubicBezTo>
                  <a:pt x="1374410" y="4613366"/>
                  <a:pt x="1384542" y="4594293"/>
                  <a:pt x="1369642" y="4599060"/>
                </a:cubicBezTo>
                <a:cubicBezTo>
                  <a:pt x="1384542" y="4579988"/>
                  <a:pt x="1403615" y="4565088"/>
                  <a:pt x="1418515" y="4546015"/>
                </a:cubicBezTo>
                <a:cubicBezTo>
                  <a:pt x="1398846" y="4536479"/>
                  <a:pt x="1428647" y="4521578"/>
                  <a:pt x="1413746" y="4507275"/>
                </a:cubicBezTo>
                <a:cubicBezTo>
                  <a:pt x="1384542" y="4526347"/>
                  <a:pt x="1355338" y="4541248"/>
                  <a:pt x="1330900" y="4560320"/>
                </a:cubicBezTo>
                <a:cubicBezTo>
                  <a:pt x="1330900" y="4574624"/>
                  <a:pt x="1350569" y="4565088"/>
                  <a:pt x="1350569" y="4574624"/>
                </a:cubicBezTo>
                <a:cubicBezTo>
                  <a:pt x="1360106" y="4584160"/>
                  <a:pt x="1350569" y="4593697"/>
                  <a:pt x="1335669" y="4593697"/>
                </a:cubicBezTo>
                <a:cubicBezTo>
                  <a:pt x="1335669" y="4603233"/>
                  <a:pt x="1355338" y="4593697"/>
                  <a:pt x="1360106" y="4598465"/>
                </a:cubicBezTo>
                <a:cubicBezTo>
                  <a:pt x="1335669" y="4617538"/>
                  <a:pt x="1301697" y="4632438"/>
                  <a:pt x="1282027" y="4656278"/>
                </a:cubicBezTo>
                <a:cubicBezTo>
                  <a:pt x="1267723" y="4631841"/>
                  <a:pt x="1316001" y="4627073"/>
                  <a:pt x="1330900" y="4612769"/>
                </a:cubicBezTo>
                <a:cubicBezTo>
                  <a:pt x="1326133" y="4564492"/>
                  <a:pt x="1282027" y="4578796"/>
                  <a:pt x="1243287" y="4583565"/>
                </a:cubicBezTo>
                <a:cubicBezTo>
                  <a:pt x="1257591" y="4574029"/>
                  <a:pt x="1262359" y="4544823"/>
                  <a:pt x="1252823" y="4540056"/>
                </a:cubicBezTo>
                <a:cubicBezTo>
                  <a:pt x="1271896" y="4534692"/>
                  <a:pt x="1276663" y="4501314"/>
                  <a:pt x="1291563" y="4510850"/>
                </a:cubicBezTo>
                <a:cubicBezTo>
                  <a:pt x="1296332" y="4495950"/>
                  <a:pt x="1286199" y="4491182"/>
                  <a:pt x="1301100" y="4481646"/>
                </a:cubicBezTo>
                <a:cubicBezTo>
                  <a:pt x="1276663" y="4472110"/>
                  <a:pt x="1261763" y="4529923"/>
                  <a:pt x="1227790" y="4520387"/>
                </a:cubicBezTo>
                <a:cubicBezTo>
                  <a:pt x="1217658" y="4525155"/>
                  <a:pt x="1212890" y="4529923"/>
                  <a:pt x="1212890" y="4534692"/>
                </a:cubicBezTo>
                <a:cubicBezTo>
                  <a:pt x="1222426" y="4544228"/>
                  <a:pt x="1217658" y="4520387"/>
                  <a:pt x="1237326" y="4529923"/>
                </a:cubicBezTo>
                <a:cubicBezTo>
                  <a:pt x="1237326" y="4540056"/>
                  <a:pt x="1212890" y="4549592"/>
                  <a:pt x="1232558" y="4559128"/>
                </a:cubicBezTo>
                <a:cubicBezTo>
                  <a:pt x="1227790" y="4568663"/>
                  <a:pt x="1183685" y="4549592"/>
                  <a:pt x="1203354" y="4573432"/>
                </a:cubicBezTo>
                <a:cubicBezTo>
                  <a:pt x="1189050" y="4578200"/>
                  <a:pt x="1174149" y="4578200"/>
                  <a:pt x="1164613" y="4582969"/>
                </a:cubicBezTo>
                <a:cubicBezTo>
                  <a:pt x="1149713" y="4568663"/>
                  <a:pt x="1178916" y="4578200"/>
                  <a:pt x="1174149" y="4559128"/>
                </a:cubicBezTo>
                <a:cubicBezTo>
                  <a:pt x="1164613" y="4549592"/>
                  <a:pt x="1154480" y="4568663"/>
                  <a:pt x="1144944" y="4573432"/>
                </a:cubicBezTo>
                <a:cubicBezTo>
                  <a:pt x="1140176" y="4597272"/>
                  <a:pt x="1155076" y="4587736"/>
                  <a:pt x="1159844" y="4592505"/>
                </a:cubicBezTo>
                <a:cubicBezTo>
                  <a:pt x="1164613" y="4611577"/>
                  <a:pt x="1144944" y="4587736"/>
                  <a:pt x="1144944" y="4602041"/>
                </a:cubicBezTo>
                <a:cubicBezTo>
                  <a:pt x="1139580" y="4592505"/>
                  <a:pt x="1144944" y="4587736"/>
                  <a:pt x="1130044" y="4578200"/>
                </a:cubicBezTo>
                <a:cubicBezTo>
                  <a:pt x="1120507" y="4597869"/>
                  <a:pt x="1081171" y="4587736"/>
                  <a:pt x="1076403" y="4616941"/>
                </a:cubicBezTo>
                <a:cubicBezTo>
                  <a:pt x="1037066" y="4602041"/>
                  <a:pt x="1037066" y="4636014"/>
                  <a:pt x="1003093" y="4631245"/>
                </a:cubicBezTo>
                <a:cubicBezTo>
                  <a:pt x="988192" y="4631245"/>
                  <a:pt x="1007860" y="4626478"/>
                  <a:pt x="1012629" y="4626478"/>
                </a:cubicBezTo>
                <a:cubicBezTo>
                  <a:pt x="1032297" y="4607405"/>
                  <a:pt x="1047197" y="4582969"/>
                  <a:pt x="1081171" y="4578200"/>
                </a:cubicBezTo>
                <a:cubicBezTo>
                  <a:pt x="1110375" y="4544228"/>
                  <a:pt x="1144349" y="4515619"/>
                  <a:pt x="1173553" y="4481646"/>
                </a:cubicBezTo>
                <a:cubicBezTo>
                  <a:pt x="1188453" y="4481646"/>
                  <a:pt x="1207526" y="4481646"/>
                  <a:pt x="1222426" y="4486414"/>
                </a:cubicBezTo>
                <a:lnTo>
                  <a:pt x="1227195" y="4481646"/>
                </a:lnTo>
                <a:cubicBezTo>
                  <a:pt x="1231962" y="4466746"/>
                  <a:pt x="1222426" y="4461977"/>
                  <a:pt x="1227195" y="4447673"/>
                </a:cubicBezTo>
                <a:cubicBezTo>
                  <a:pt x="1168785" y="4452441"/>
                  <a:pt x="1139580" y="4461977"/>
                  <a:pt x="1105607" y="4495950"/>
                </a:cubicBezTo>
                <a:cubicBezTo>
                  <a:pt x="1096071" y="4491182"/>
                  <a:pt x="1100839" y="4471514"/>
                  <a:pt x="1100839" y="4461977"/>
                </a:cubicBezTo>
                <a:cubicBezTo>
                  <a:pt x="1115143" y="4457210"/>
                  <a:pt x="1130044" y="4452441"/>
                  <a:pt x="1134812" y="4438137"/>
                </a:cubicBezTo>
                <a:cubicBezTo>
                  <a:pt x="1144349" y="4442905"/>
                  <a:pt x="1159249" y="4442905"/>
                  <a:pt x="1164016" y="4452441"/>
                </a:cubicBezTo>
                <a:cubicBezTo>
                  <a:pt x="1183685" y="4438137"/>
                  <a:pt x="1178916" y="4418468"/>
                  <a:pt x="1208122" y="4408932"/>
                </a:cubicBezTo>
                <a:cubicBezTo>
                  <a:pt x="1197989" y="4404164"/>
                  <a:pt x="1173553" y="4418468"/>
                  <a:pt x="1164016" y="4404164"/>
                </a:cubicBezTo>
                <a:cubicBezTo>
                  <a:pt x="1164016" y="4394628"/>
                  <a:pt x="1183685" y="4394628"/>
                  <a:pt x="1183685" y="4380323"/>
                </a:cubicBezTo>
                <a:cubicBezTo>
                  <a:pt x="1169380" y="4380323"/>
                  <a:pt x="1164016" y="4385092"/>
                  <a:pt x="1154480" y="4389859"/>
                </a:cubicBezTo>
                <a:cubicBezTo>
                  <a:pt x="1144944" y="4389859"/>
                  <a:pt x="1134812" y="4389859"/>
                  <a:pt x="1130044" y="4380323"/>
                </a:cubicBezTo>
                <a:cubicBezTo>
                  <a:pt x="1085939" y="4408932"/>
                  <a:pt x="1022761" y="4423832"/>
                  <a:pt x="973888" y="4447673"/>
                </a:cubicBezTo>
                <a:cubicBezTo>
                  <a:pt x="935147" y="4471514"/>
                  <a:pt x="905943" y="4519791"/>
                  <a:pt x="852301" y="4515023"/>
                </a:cubicBezTo>
                <a:cubicBezTo>
                  <a:pt x="842168" y="4524559"/>
                  <a:pt x="832633" y="4538863"/>
                  <a:pt x="808196" y="4534095"/>
                </a:cubicBezTo>
                <a:cubicBezTo>
                  <a:pt x="861837" y="4476282"/>
                  <a:pt x="959584" y="4466149"/>
                  <a:pt x="993556" y="4394032"/>
                </a:cubicBezTo>
                <a:cubicBezTo>
                  <a:pt x="993556" y="4384495"/>
                  <a:pt x="988788" y="4379728"/>
                  <a:pt x="973888" y="4379728"/>
                </a:cubicBezTo>
                <a:cubicBezTo>
                  <a:pt x="983424" y="4374959"/>
                  <a:pt x="998324" y="4374959"/>
                  <a:pt x="998324" y="4360655"/>
                </a:cubicBezTo>
                <a:cubicBezTo>
                  <a:pt x="983424" y="4360655"/>
                  <a:pt x="978656" y="4365423"/>
                  <a:pt x="973888" y="4374959"/>
                </a:cubicBezTo>
                <a:cubicBezTo>
                  <a:pt x="920247" y="4379728"/>
                  <a:pt x="857069" y="4408932"/>
                  <a:pt x="803427" y="4428005"/>
                </a:cubicBezTo>
                <a:cubicBezTo>
                  <a:pt x="812964" y="4394032"/>
                  <a:pt x="895810" y="4398800"/>
                  <a:pt x="891043" y="4340986"/>
                </a:cubicBezTo>
                <a:cubicBezTo>
                  <a:pt x="886274" y="4331450"/>
                  <a:pt x="871373" y="4345755"/>
                  <a:pt x="861837" y="4345755"/>
                </a:cubicBezTo>
                <a:cubicBezTo>
                  <a:pt x="881505" y="4321913"/>
                  <a:pt x="895810" y="4297477"/>
                  <a:pt x="915478" y="4273637"/>
                </a:cubicBezTo>
                <a:cubicBezTo>
                  <a:pt x="929783" y="4283768"/>
                  <a:pt x="944683" y="4268868"/>
                  <a:pt x="944683" y="4249797"/>
                </a:cubicBezTo>
                <a:cubicBezTo>
                  <a:pt x="939915" y="4240260"/>
                  <a:pt x="925014" y="4259332"/>
                  <a:pt x="915478" y="4245028"/>
                </a:cubicBezTo>
                <a:cubicBezTo>
                  <a:pt x="901174" y="4249797"/>
                  <a:pt x="915478" y="4264101"/>
                  <a:pt x="905943" y="4268868"/>
                </a:cubicBezTo>
                <a:cubicBezTo>
                  <a:pt x="876738" y="4278404"/>
                  <a:pt x="852301" y="4292709"/>
                  <a:pt x="842765" y="4321913"/>
                </a:cubicBezTo>
                <a:cubicBezTo>
                  <a:pt x="833228" y="4326682"/>
                  <a:pt x="833228" y="4321913"/>
                  <a:pt x="833228" y="4312377"/>
                </a:cubicBezTo>
                <a:cubicBezTo>
                  <a:pt x="801639" y="4334132"/>
                  <a:pt x="763942" y="4355886"/>
                  <a:pt x="724381" y="4377045"/>
                </a:cubicBezTo>
                <a:lnTo>
                  <a:pt x="606764" y="4436913"/>
                </a:lnTo>
                <a:lnTo>
                  <a:pt x="611651" y="4432419"/>
                </a:lnTo>
                <a:cubicBezTo>
                  <a:pt x="645708" y="4410683"/>
                  <a:pt x="695103" y="4394479"/>
                  <a:pt x="706278" y="4351119"/>
                </a:cubicBezTo>
                <a:cubicBezTo>
                  <a:pt x="720582" y="4346350"/>
                  <a:pt x="730118" y="4346350"/>
                  <a:pt x="745018" y="4346350"/>
                </a:cubicBezTo>
                <a:cubicBezTo>
                  <a:pt x="764091" y="4336814"/>
                  <a:pt x="749787" y="4321913"/>
                  <a:pt x="754555" y="4307610"/>
                </a:cubicBezTo>
                <a:cubicBezTo>
                  <a:pt x="793296" y="4298073"/>
                  <a:pt x="808196" y="4264101"/>
                  <a:pt x="842168" y="4249797"/>
                </a:cubicBezTo>
                <a:cubicBezTo>
                  <a:pt x="846937" y="4259332"/>
                  <a:pt x="817732" y="4269464"/>
                  <a:pt x="822500" y="4288537"/>
                </a:cubicBezTo>
                <a:cubicBezTo>
                  <a:pt x="822500" y="4293305"/>
                  <a:pt x="827269" y="4293305"/>
                  <a:pt x="827269" y="4298073"/>
                </a:cubicBezTo>
                <a:cubicBezTo>
                  <a:pt x="905347" y="4254564"/>
                  <a:pt x="963756" y="4191982"/>
                  <a:pt x="1026933" y="4138937"/>
                </a:cubicBezTo>
                <a:cubicBezTo>
                  <a:pt x="1032297" y="4124633"/>
                  <a:pt x="1017397" y="4129401"/>
                  <a:pt x="1017397" y="4115097"/>
                </a:cubicBezTo>
                <a:cubicBezTo>
                  <a:pt x="1041833" y="4115097"/>
                  <a:pt x="1056733" y="4081124"/>
                  <a:pt x="1066270" y="4062052"/>
                </a:cubicBezTo>
                <a:cubicBezTo>
                  <a:pt x="1061502" y="4057283"/>
                  <a:pt x="1051370" y="4057283"/>
                  <a:pt x="1046602" y="4052515"/>
                </a:cubicBezTo>
                <a:cubicBezTo>
                  <a:pt x="1046602" y="4042979"/>
                  <a:pt x="1056733" y="4042979"/>
                  <a:pt x="1061502" y="4033443"/>
                </a:cubicBezTo>
                <a:cubicBezTo>
                  <a:pt x="1022165" y="4028674"/>
                  <a:pt x="1012629" y="4023906"/>
                  <a:pt x="983424" y="4038210"/>
                </a:cubicBezTo>
                <a:cubicBezTo>
                  <a:pt x="1007860" y="4023906"/>
                  <a:pt x="1012629" y="3989934"/>
                  <a:pt x="1046602" y="3989934"/>
                </a:cubicBezTo>
                <a:cubicBezTo>
                  <a:pt x="1046602" y="3989934"/>
                  <a:pt x="1046602" y="3989934"/>
                  <a:pt x="1046602" y="3966093"/>
                </a:cubicBezTo>
                <a:cubicBezTo>
                  <a:pt x="1046602" y="3961325"/>
                  <a:pt x="1037066" y="3961325"/>
                  <a:pt x="1037066" y="3956556"/>
                </a:cubicBezTo>
                <a:cubicBezTo>
                  <a:pt x="1022165" y="3966093"/>
                  <a:pt x="997729" y="3966093"/>
                  <a:pt x="988192" y="3980397"/>
                </a:cubicBezTo>
                <a:cubicBezTo>
                  <a:pt x="983424" y="3975629"/>
                  <a:pt x="983424" y="3966093"/>
                  <a:pt x="983424" y="3961325"/>
                </a:cubicBezTo>
                <a:cubicBezTo>
                  <a:pt x="969120" y="3961325"/>
                  <a:pt x="969120" y="3966093"/>
                  <a:pt x="954220" y="3961325"/>
                </a:cubicBezTo>
                <a:cubicBezTo>
                  <a:pt x="939319" y="3966093"/>
                  <a:pt x="949451" y="3990529"/>
                  <a:pt x="954220" y="4000065"/>
                </a:cubicBezTo>
                <a:cubicBezTo>
                  <a:pt x="929783" y="4014966"/>
                  <a:pt x="919650" y="4038807"/>
                  <a:pt x="885677" y="4038807"/>
                </a:cubicBezTo>
                <a:cubicBezTo>
                  <a:pt x="866009" y="4057879"/>
                  <a:pt x="836804" y="4081719"/>
                  <a:pt x="807600" y="4062647"/>
                </a:cubicBezTo>
                <a:cubicBezTo>
                  <a:pt x="812367" y="4028674"/>
                  <a:pt x="851109" y="4034038"/>
                  <a:pt x="866009" y="4004834"/>
                </a:cubicBezTo>
                <a:cubicBezTo>
                  <a:pt x="851706" y="4004834"/>
                  <a:pt x="841573" y="4014370"/>
                  <a:pt x="836804" y="4019138"/>
                </a:cubicBezTo>
                <a:cubicBezTo>
                  <a:pt x="822500" y="4013774"/>
                  <a:pt x="846937" y="3999470"/>
                  <a:pt x="832037" y="3989934"/>
                </a:cubicBezTo>
                <a:cubicBezTo>
                  <a:pt x="817732" y="3989934"/>
                  <a:pt x="817732" y="3999470"/>
                  <a:pt x="802831" y="3994701"/>
                </a:cubicBezTo>
                <a:cubicBezTo>
                  <a:pt x="807600" y="3989337"/>
                  <a:pt x="812367" y="3975033"/>
                  <a:pt x="812367" y="3965497"/>
                </a:cubicBezTo>
                <a:cubicBezTo>
                  <a:pt x="807600" y="3960728"/>
                  <a:pt x="797467" y="3955961"/>
                  <a:pt x="787932" y="3955961"/>
                </a:cubicBezTo>
                <a:cubicBezTo>
                  <a:pt x="787932" y="3945828"/>
                  <a:pt x="792700" y="3941061"/>
                  <a:pt x="792700" y="3926755"/>
                </a:cubicBezTo>
                <a:cubicBezTo>
                  <a:pt x="787932" y="3917219"/>
                  <a:pt x="777799" y="3931524"/>
                  <a:pt x="768263" y="3926755"/>
                </a:cubicBezTo>
                <a:cubicBezTo>
                  <a:pt x="802236" y="3888015"/>
                  <a:pt x="870777" y="3878479"/>
                  <a:pt x="899982" y="3825433"/>
                </a:cubicBezTo>
                <a:cubicBezTo>
                  <a:pt x="914286" y="3825433"/>
                  <a:pt x="919055" y="3811130"/>
                  <a:pt x="938723" y="3815897"/>
                </a:cubicBezTo>
                <a:cubicBezTo>
                  <a:pt x="972696" y="3791460"/>
                  <a:pt x="992365" y="3752720"/>
                  <a:pt x="1026337" y="3733648"/>
                </a:cubicBezTo>
                <a:cubicBezTo>
                  <a:pt x="1001901" y="3713978"/>
                  <a:pt x="972696" y="3728879"/>
                  <a:pt x="948259" y="3743184"/>
                </a:cubicBezTo>
                <a:cubicBezTo>
                  <a:pt x="953623" y="3733648"/>
                  <a:pt x="963159" y="3728879"/>
                  <a:pt x="963159" y="3719343"/>
                </a:cubicBezTo>
                <a:cubicBezTo>
                  <a:pt x="953623" y="3709806"/>
                  <a:pt x="948855" y="3705039"/>
                  <a:pt x="933955" y="3700270"/>
                </a:cubicBezTo>
                <a:cubicBezTo>
                  <a:pt x="929187" y="3724111"/>
                  <a:pt x="904750" y="3724111"/>
                  <a:pt x="875546" y="3724111"/>
                </a:cubicBezTo>
                <a:cubicBezTo>
                  <a:pt x="880313" y="3709806"/>
                  <a:pt x="904750" y="3709806"/>
                  <a:pt x="909519" y="3700270"/>
                </a:cubicBezTo>
                <a:cubicBezTo>
                  <a:pt x="899386" y="3690734"/>
                  <a:pt x="880313" y="3695502"/>
                  <a:pt x="865413" y="3685966"/>
                </a:cubicBezTo>
                <a:cubicBezTo>
                  <a:pt x="874949" y="3681197"/>
                  <a:pt x="879718" y="3676430"/>
                  <a:pt x="894618" y="3676430"/>
                </a:cubicBezTo>
                <a:cubicBezTo>
                  <a:pt x="889849" y="3671661"/>
                  <a:pt x="885082" y="3662125"/>
                  <a:pt x="894618" y="3662125"/>
                </a:cubicBezTo>
                <a:cubicBezTo>
                  <a:pt x="894618" y="3652589"/>
                  <a:pt x="870182" y="3666894"/>
                  <a:pt x="865413" y="3657357"/>
                </a:cubicBezTo>
                <a:cubicBezTo>
                  <a:pt x="865413" y="3594776"/>
                  <a:pt x="908922" y="3546499"/>
                  <a:pt x="957795" y="3512526"/>
                </a:cubicBezTo>
                <a:cubicBezTo>
                  <a:pt x="957795" y="3478553"/>
                  <a:pt x="967331" y="3464248"/>
                  <a:pt x="982232" y="3435044"/>
                </a:cubicBezTo>
                <a:cubicBezTo>
                  <a:pt x="1050178" y="3425508"/>
                  <a:pt x="1065078" y="3362330"/>
                  <a:pt x="1123488" y="3348026"/>
                </a:cubicBezTo>
                <a:cubicBezTo>
                  <a:pt x="1128255" y="3328953"/>
                  <a:pt x="1123488" y="3314053"/>
                  <a:pt x="1118720" y="3299748"/>
                </a:cubicBezTo>
                <a:cubicBezTo>
                  <a:pt x="1128255" y="3294980"/>
                  <a:pt x="1128255" y="3285444"/>
                  <a:pt x="1143156" y="3290213"/>
                </a:cubicBezTo>
                <a:cubicBezTo>
                  <a:pt x="1158057" y="3218095"/>
                  <a:pt x="1230770" y="3203195"/>
                  <a:pt x="1250438" y="3140613"/>
                </a:cubicBezTo>
                <a:cubicBezTo>
                  <a:pt x="1215870" y="3106640"/>
                  <a:pt x="1143156" y="3135844"/>
                  <a:pt x="1099051" y="3106640"/>
                </a:cubicBezTo>
                <a:cubicBezTo>
                  <a:pt x="1093687" y="3106640"/>
                  <a:pt x="1084151" y="3106640"/>
                  <a:pt x="1084151" y="3111408"/>
                </a:cubicBezTo>
                <a:cubicBezTo>
                  <a:pt x="1078787" y="3106640"/>
                  <a:pt x="1088919" y="3097104"/>
                  <a:pt x="1069250" y="3092335"/>
                </a:cubicBezTo>
                <a:cubicBezTo>
                  <a:pt x="1064483" y="3126308"/>
                  <a:pt x="1030510" y="3126308"/>
                  <a:pt x="1006073" y="3140613"/>
                </a:cubicBezTo>
                <a:cubicBezTo>
                  <a:pt x="1020377" y="3125713"/>
                  <a:pt x="1025741" y="3097104"/>
                  <a:pt x="1064483" y="3101872"/>
                </a:cubicBezTo>
                <a:cubicBezTo>
                  <a:pt x="1059118" y="3073262"/>
                  <a:pt x="1015610" y="3063726"/>
                  <a:pt x="995940" y="3078031"/>
                </a:cubicBezTo>
                <a:cubicBezTo>
                  <a:pt x="1020377" y="3044654"/>
                  <a:pt x="937531" y="3058959"/>
                  <a:pt x="957200" y="3005913"/>
                </a:cubicBezTo>
                <a:cubicBezTo>
                  <a:pt x="1035277" y="2976709"/>
                  <a:pt x="1133024" y="3034522"/>
                  <a:pt x="1245074" y="3024986"/>
                </a:cubicBezTo>
                <a:cubicBezTo>
                  <a:pt x="1284411" y="2996377"/>
                  <a:pt x="1313617" y="2962404"/>
                  <a:pt x="1372026" y="2952868"/>
                </a:cubicBezTo>
                <a:cubicBezTo>
                  <a:pt x="1333284" y="2967768"/>
                  <a:pt x="1293947" y="2933796"/>
                  <a:pt x="1264743" y="2933796"/>
                </a:cubicBezTo>
                <a:cubicBezTo>
                  <a:pt x="1230174" y="2933796"/>
                  <a:pt x="1176533" y="2952868"/>
                  <a:pt x="1137793" y="2943332"/>
                </a:cubicBezTo>
                <a:cubicBezTo>
                  <a:pt x="1108587" y="2937968"/>
                  <a:pt x="1079383" y="2918895"/>
                  <a:pt x="1045410" y="2914127"/>
                </a:cubicBezTo>
                <a:cubicBezTo>
                  <a:pt x="1050178" y="2899227"/>
                  <a:pt x="1059714" y="2894459"/>
                  <a:pt x="1050178" y="2875386"/>
                </a:cubicBezTo>
                <a:cubicBezTo>
                  <a:pt x="1074614" y="2880155"/>
                  <a:pt x="1099051" y="2841413"/>
                  <a:pt x="1079383" y="2822341"/>
                </a:cubicBezTo>
                <a:cubicBezTo>
                  <a:pt x="1079383" y="2778832"/>
                  <a:pt x="1108587" y="2764527"/>
                  <a:pt x="1128255" y="2735322"/>
                </a:cubicBezTo>
                <a:cubicBezTo>
                  <a:pt x="1133620" y="2725786"/>
                  <a:pt x="1123488" y="2730555"/>
                  <a:pt x="1118720" y="2730555"/>
                </a:cubicBezTo>
                <a:cubicBezTo>
                  <a:pt x="1123488" y="2706118"/>
                  <a:pt x="1137793" y="2706118"/>
                  <a:pt x="1157460" y="2696582"/>
                </a:cubicBezTo>
                <a:cubicBezTo>
                  <a:pt x="1186665" y="2677509"/>
                  <a:pt x="1191434" y="2619696"/>
                  <a:pt x="1259975" y="2634000"/>
                </a:cubicBezTo>
                <a:cubicBezTo>
                  <a:pt x="1270107" y="2628636"/>
                  <a:pt x="1274875" y="2614332"/>
                  <a:pt x="1279643" y="2604796"/>
                </a:cubicBezTo>
                <a:cubicBezTo>
                  <a:pt x="1279643" y="2595260"/>
                  <a:pt x="1279643" y="2576187"/>
                  <a:pt x="1264743" y="2580955"/>
                </a:cubicBezTo>
                <a:cubicBezTo>
                  <a:pt x="1274875" y="2566651"/>
                  <a:pt x="1284411" y="2556518"/>
                  <a:pt x="1279643" y="2537446"/>
                </a:cubicBezTo>
                <a:cubicBezTo>
                  <a:pt x="1255803" y="2513606"/>
                  <a:pt x="1206929" y="2532678"/>
                  <a:pt x="1187261" y="2532678"/>
                </a:cubicBezTo>
                <a:cubicBezTo>
                  <a:pt x="1182494" y="2527909"/>
                  <a:pt x="1187261" y="2523142"/>
                  <a:pt x="1187261" y="2518373"/>
                </a:cubicBezTo>
                <a:cubicBezTo>
                  <a:pt x="1163421" y="2523737"/>
                  <a:pt x="1148520" y="2533273"/>
                  <a:pt x="1148520" y="2547578"/>
                </a:cubicBezTo>
                <a:cubicBezTo>
                  <a:pt x="1114548" y="2552346"/>
                  <a:pt x="1104415" y="2571418"/>
                  <a:pt x="1099648" y="2605391"/>
                </a:cubicBezTo>
                <a:cubicBezTo>
                  <a:pt x="1090111" y="2595855"/>
                  <a:pt x="1079978" y="2605391"/>
                  <a:pt x="1070442" y="2595855"/>
                </a:cubicBezTo>
                <a:cubicBezTo>
                  <a:pt x="1051370" y="2605391"/>
                  <a:pt x="1036470" y="2619696"/>
                  <a:pt x="1007265" y="2619696"/>
                </a:cubicBezTo>
                <a:cubicBezTo>
                  <a:pt x="1012629" y="2614928"/>
                  <a:pt x="1017397" y="2605391"/>
                  <a:pt x="1022165" y="2600624"/>
                </a:cubicBezTo>
                <a:cubicBezTo>
                  <a:pt x="1022165" y="2591088"/>
                  <a:pt x="1017397" y="2591088"/>
                  <a:pt x="1012629" y="2591088"/>
                </a:cubicBezTo>
                <a:cubicBezTo>
                  <a:pt x="1012629" y="2581551"/>
                  <a:pt x="1022165" y="2581551"/>
                  <a:pt x="1022165" y="2572015"/>
                </a:cubicBezTo>
                <a:cubicBezTo>
                  <a:pt x="988192" y="2586319"/>
                  <a:pt x="919650" y="2601219"/>
                  <a:pt x="914883" y="2663801"/>
                </a:cubicBezTo>
                <a:cubicBezTo>
                  <a:pt x="885677" y="2668570"/>
                  <a:pt x="871373" y="2659033"/>
                  <a:pt x="851706" y="2678106"/>
                </a:cubicBezTo>
                <a:cubicBezTo>
                  <a:pt x="856473" y="2697178"/>
                  <a:pt x="885677" y="2682873"/>
                  <a:pt x="900578" y="2682873"/>
                </a:cubicBezTo>
                <a:cubicBezTo>
                  <a:pt x="895810" y="2716846"/>
                  <a:pt x="846937" y="2716846"/>
                  <a:pt x="822500" y="2712079"/>
                </a:cubicBezTo>
                <a:cubicBezTo>
                  <a:pt x="822500" y="2687642"/>
                  <a:pt x="842168" y="2687642"/>
                  <a:pt x="846937" y="2668570"/>
                </a:cubicBezTo>
                <a:cubicBezTo>
                  <a:pt x="812964" y="2673337"/>
                  <a:pt x="778991" y="2663801"/>
                  <a:pt x="754555" y="2673337"/>
                </a:cubicBezTo>
                <a:cubicBezTo>
                  <a:pt x="759919" y="2649497"/>
                  <a:pt x="769455" y="2591088"/>
                  <a:pt x="745018" y="2572015"/>
                </a:cubicBezTo>
                <a:cubicBezTo>
                  <a:pt x="793891" y="2548174"/>
                  <a:pt x="832633" y="2518970"/>
                  <a:pt x="901174" y="2514201"/>
                </a:cubicBezTo>
                <a:cubicBezTo>
                  <a:pt x="896407" y="2524334"/>
                  <a:pt x="891638" y="2529101"/>
                  <a:pt x="896407" y="2543406"/>
                </a:cubicBezTo>
                <a:cubicBezTo>
                  <a:pt x="877333" y="2538637"/>
                  <a:pt x="852897" y="2543406"/>
                  <a:pt x="862434" y="2562479"/>
                </a:cubicBezTo>
                <a:cubicBezTo>
                  <a:pt x="862434" y="2572015"/>
                  <a:pt x="882102" y="2567246"/>
                  <a:pt x="886870" y="2567246"/>
                </a:cubicBezTo>
                <a:cubicBezTo>
                  <a:pt x="882102" y="2591683"/>
                  <a:pt x="897002" y="2596452"/>
                  <a:pt x="906538" y="2605988"/>
                </a:cubicBezTo>
                <a:cubicBezTo>
                  <a:pt x="979848" y="2596452"/>
                  <a:pt x="989981" y="2528506"/>
                  <a:pt x="975080" y="2470692"/>
                </a:cubicBezTo>
                <a:cubicBezTo>
                  <a:pt x="970312" y="2465924"/>
                  <a:pt x="964948" y="2456388"/>
                  <a:pt x="955411" y="2456388"/>
                </a:cubicBezTo>
                <a:cubicBezTo>
                  <a:pt x="950644" y="2442084"/>
                  <a:pt x="960180" y="2446852"/>
                  <a:pt x="960180" y="2437315"/>
                </a:cubicBezTo>
                <a:cubicBezTo>
                  <a:pt x="936339" y="2412879"/>
                  <a:pt x="901769" y="2470692"/>
                  <a:pt x="867798" y="2451620"/>
                </a:cubicBezTo>
                <a:cubicBezTo>
                  <a:pt x="882102" y="2350297"/>
                  <a:pt x="774819" y="2432548"/>
                  <a:pt x="736079" y="2446852"/>
                </a:cubicBezTo>
                <a:cubicBezTo>
                  <a:pt x="755746" y="2423011"/>
                  <a:pt x="799256" y="2417647"/>
                  <a:pt x="818925" y="2393806"/>
                </a:cubicBezTo>
                <a:cubicBezTo>
                  <a:pt x="814156" y="2365197"/>
                  <a:pt x="774819" y="2379502"/>
                  <a:pt x="745615" y="2379502"/>
                </a:cubicBezTo>
                <a:cubicBezTo>
                  <a:pt x="745615" y="2359833"/>
                  <a:pt x="770051" y="2369370"/>
                  <a:pt x="765283" y="2350297"/>
                </a:cubicBezTo>
                <a:cubicBezTo>
                  <a:pt x="750383" y="2316921"/>
                  <a:pt x="711642" y="2345529"/>
                  <a:pt x="691973" y="2340761"/>
                </a:cubicBezTo>
                <a:cubicBezTo>
                  <a:pt x="701509" y="2335993"/>
                  <a:pt x="701509" y="2312152"/>
                  <a:pt x="716409" y="2321688"/>
                </a:cubicBezTo>
                <a:cubicBezTo>
                  <a:pt x="764686" y="2292484"/>
                  <a:pt x="750383" y="2215598"/>
                  <a:pt x="779587" y="2181626"/>
                </a:cubicBezTo>
                <a:cubicBezTo>
                  <a:pt x="804023" y="2191162"/>
                  <a:pt x="828461" y="2166724"/>
                  <a:pt x="833228" y="2142884"/>
                </a:cubicBezTo>
                <a:cubicBezTo>
                  <a:pt x="857665" y="2133348"/>
                  <a:pt x="871970" y="2113680"/>
                  <a:pt x="886870" y="2094607"/>
                </a:cubicBezTo>
                <a:cubicBezTo>
                  <a:pt x="886870" y="2085071"/>
                  <a:pt x="871970" y="2089839"/>
                  <a:pt x="862434" y="2089839"/>
                </a:cubicBezTo>
                <a:cubicBezTo>
                  <a:pt x="886870" y="2070171"/>
                  <a:pt x="906538" y="2041562"/>
                  <a:pt x="906538" y="2002820"/>
                </a:cubicBezTo>
                <a:cubicBezTo>
                  <a:pt x="789719" y="2051098"/>
                  <a:pt x="691973" y="2127984"/>
                  <a:pt x="579922" y="2166724"/>
                </a:cubicBezTo>
                <a:cubicBezTo>
                  <a:pt x="579922" y="2108911"/>
                  <a:pt x="511380" y="2118447"/>
                  <a:pt x="472640" y="2099375"/>
                </a:cubicBezTo>
                <a:cubicBezTo>
                  <a:pt x="472640" y="2089243"/>
                  <a:pt x="486944" y="2089243"/>
                  <a:pt x="482176" y="2070171"/>
                </a:cubicBezTo>
                <a:cubicBezTo>
                  <a:pt x="477407" y="2065402"/>
                  <a:pt x="477407" y="2065402"/>
                  <a:pt x="477407" y="2060635"/>
                </a:cubicBezTo>
                <a:cubicBezTo>
                  <a:pt x="452971" y="2070171"/>
                  <a:pt x="399330" y="2094607"/>
                  <a:pt x="374894" y="2065402"/>
                </a:cubicBezTo>
                <a:cubicBezTo>
                  <a:pt x="374894" y="2050502"/>
                  <a:pt x="379661" y="2040965"/>
                  <a:pt x="384430" y="2036198"/>
                </a:cubicBezTo>
                <a:cubicBezTo>
                  <a:pt x="364761" y="2002820"/>
                  <a:pt x="306352" y="2031429"/>
                  <a:pt x="277147" y="2026662"/>
                </a:cubicBezTo>
                <a:cubicBezTo>
                  <a:pt x="277147" y="2012357"/>
                  <a:pt x="296816" y="2017125"/>
                  <a:pt x="296816" y="2002820"/>
                </a:cubicBezTo>
                <a:cubicBezTo>
                  <a:pt x="282511" y="1993284"/>
                  <a:pt x="258074" y="2012357"/>
                  <a:pt x="238407" y="2012357"/>
                </a:cubicBezTo>
                <a:cubicBezTo>
                  <a:pt x="252711" y="1978384"/>
                  <a:pt x="311120" y="1949775"/>
                  <a:pt x="326020" y="1906267"/>
                </a:cubicBezTo>
                <a:cubicBezTo>
                  <a:pt x="315888" y="1901498"/>
                  <a:pt x="306352" y="1906267"/>
                  <a:pt x="311120" y="1915803"/>
                </a:cubicBezTo>
                <a:cubicBezTo>
                  <a:pt x="300987" y="1896731"/>
                  <a:pt x="315888" y="1881829"/>
                  <a:pt x="320656" y="1867525"/>
                </a:cubicBezTo>
                <a:cubicBezTo>
                  <a:pt x="355224" y="1877658"/>
                  <a:pt x="374297" y="1862758"/>
                  <a:pt x="389197" y="1843685"/>
                </a:cubicBezTo>
                <a:cubicBezTo>
                  <a:pt x="423170" y="1853221"/>
                  <a:pt x="442839" y="1853221"/>
                  <a:pt x="476812" y="1838917"/>
                </a:cubicBezTo>
                <a:cubicBezTo>
                  <a:pt x="466679" y="1809712"/>
                  <a:pt x="491116" y="1785871"/>
                  <a:pt x="510785" y="1800176"/>
                </a:cubicBezTo>
                <a:cubicBezTo>
                  <a:pt x="550122" y="1756667"/>
                  <a:pt x="622835" y="1766203"/>
                  <a:pt x="637736" y="1694085"/>
                </a:cubicBezTo>
                <a:cubicBezTo>
                  <a:pt x="676477" y="1708986"/>
                  <a:pt x="700913" y="1645808"/>
                  <a:pt x="745018" y="1675013"/>
                </a:cubicBezTo>
                <a:cubicBezTo>
                  <a:pt x="759323" y="1670245"/>
                  <a:pt x="768860" y="1655940"/>
                  <a:pt x="783760" y="1651173"/>
                </a:cubicBezTo>
                <a:cubicBezTo>
                  <a:pt x="783760" y="1631504"/>
                  <a:pt x="778991" y="1636271"/>
                  <a:pt x="783760" y="1621967"/>
                </a:cubicBezTo>
                <a:cubicBezTo>
                  <a:pt x="842168" y="1626735"/>
                  <a:pt x="895810" y="1602895"/>
                  <a:pt x="944683" y="1573691"/>
                </a:cubicBezTo>
                <a:cubicBezTo>
                  <a:pt x="944683" y="1573691"/>
                  <a:pt x="944683" y="1573691"/>
                  <a:pt x="944683" y="1549850"/>
                </a:cubicBezTo>
                <a:cubicBezTo>
                  <a:pt x="954220" y="1549850"/>
                  <a:pt x="969120" y="1540313"/>
                  <a:pt x="969120" y="1554618"/>
                </a:cubicBezTo>
                <a:cubicBezTo>
                  <a:pt x="1149713" y="1447931"/>
                  <a:pt x="1359509" y="1366278"/>
                  <a:pt x="1505532" y="1226214"/>
                </a:cubicBezTo>
                <a:cubicBezTo>
                  <a:pt x="1505532" y="1202373"/>
                  <a:pt x="1466792" y="1221445"/>
                  <a:pt x="1451892" y="1221445"/>
                </a:cubicBezTo>
                <a:cubicBezTo>
                  <a:pt x="1451892" y="1216678"/>
                  <a:pt x="1456660" y="1211909"/>
                  <a:pt x="1456660" y="1207142"/>
                </a:cubicBezTo>
                <a:cubicBezTo>
                  <a:pt x="1432222" y="1197605"/>
                  <a:pt x="1412555" y="1178533"/>
                  <a:pt x="1378582" y="1183300"/>
                </a:cubicBezTo>
                <a:cubicBezTo>
                  <a:pt x="1378582" y="1135024"/>
                  <a:pt x="1329709" y="1188069"/>
                  <a:pt x="1305272" y="1168997"/>
                </a:cubicBezTo>
                <a:cubicBezTo>
                  <a:pt x="1314808" y="1135620"/>
                  <a:pt x="1276068" y="1125487"/>
                  <a:pt x="1261167" y="1101646"/>
                </a:cubicBezTo>
                <a:cubicBezTo>
                  <a:pt x="1227195" y="1106415"/>
                  <a:pt x="1207526" y="1154692"/>
                  <a:pt x="1168785" y="1135620"/>
                </a:cubicBezTo>
                <a:cubicBezTo>
                  <a:pt x="1159249" y="1135620"/>
                  <a:pt x="1164016" y="1145155"/>
                  <a:pt x="1164016" y="1154692"/>
                </a:cubicBezTo>
                <a:cubicBezTo>
                  <a:pt x="1120507" y="1159460"/>
                  <a:pt x="1110375" y="1159460"/>
                  <a:pt x="1071634" y="1168997"/>
                </a:cubicBezTo>
                <a:cubicBezTo>
                  <a:pt x="1071634" y="1144560"/>
                  <a:pt x="1096071" y="1144560"/>
                  <a:pt x="1105607" y="1130255"/>
                </a:cubicBezTo>
                <a:cubicBezTo>
                  <a:pt x="1057330" y="1105818"/>
                  <a:pt x="988788" y="1135024"/>
                  <a:pt x="930378" y="1154096"/>
                </a:cubicBezTo>
                <a:cubicBezTo>
                  <a:pt x="949451" y="1139791"/>
                  <a:pt x="964351" y="1120123"/>
                  <a:pt x="993556" y="1110587"/>
                </a:cubicBezTo>
                <a:cubicBezTo>
                  <a:pt x="984020" y="1105818"/>
                  <a:pt x="969120" y="1110587"/>
                  <a:pt x="959584" y="1110587"/>
                </a:cubicBezTo>
                <a:cubicBezTo>
                  <a:pt x="973888" y="1062309"/>
                  <a:pt x="1100839" y="1047409"/>
                  <a:pt x="1076403" y="980060"/>
                </a:cubicBezTo>
                <a:cubicBezTo>
                  <a:pt x="1144944" y="917478"/>
                  <a:pt x="1232558" y="873969"/>
                  <a:pt x="1320173" y="830460"/>
                </a:cubicBezTo>
                <a:cubicBezTo>
                  <a:pt x="1324941" y="825692"/>
                  <a:pt x="1324941" y="820923"/>
                  <a:pt x="1329709" y="811387"/>
                </a:cubicBezTo>
                <a:cubicBezTo>
                  <a:pt x="1334476" y="811387"/>
                  <a:pt x="1334476" y="816156"/>
                  <a:pt x="1334476" y="820923"/>
                </a:cubicBezTo>
                <a:cubicBezTo>
                  <a:pt x="1485268" y="753574"/>
                  <a:pt x="1661093" y="623047"/>
                  <a:pt x="1855990" y="570001"/>
                </a:cubicBezTo>
                <a:cubicBezTo>
                  <a:pt x="1870891" y="565234"/>
                  <a:pt x="1889962" y="565234"/>
                  <a:pt x="1909632" y="560465"/>
                </a:cubicBezTo>
                <a:cubicBezTo>
                  <a:pt x="1938836" y="550929"/>
                  <a:pt x="1958503" y="531261"/>
                  <a:pt x="1982940" y="521725"/>
                </a:cubicBezTo>
                <a:cubicBezTo>
                  <a:pt x="2036582" y="497288"/>
                  <a:pt x="2080091" y="492519"/>
                  <a:pt x="2153401" y="478215"/>
                </a:cubicBezTo>
                <a:cubicBezTo>
                  <a:pt x="2177838" y="473447"/>
                  <a:pt x="2202274" y="463911"/>
                  <a:pt x="2226711" y="487752"/>
                </a:cubicBezTo>
                <a:cubicBezTo>
                  <a:pt x="2226711" y="506824"/>
                  <a:pt x="2217175" y="516956"/>
                  <a:pt x="2221942" y="536028"/>
                </a:cubicBezTo>
                <a:cubicBezTo>
                  <a:pt x="2226711" y="550333"/>
                  <a:pt x="2251147" y="545565"/>
                  <a:pt x="2251147" y="559870"/>
                </a:cubicBezTo>
                <a:cubicBezTo>
                  <a:pt x="2241611" y="608146"/>
                  <a:pt x="2158765" y="593843"/>
                  <a:pt x="2158765" y="651656"/>
                </a:cubicBezTo>
                <a:cubicBezTo>
                  <a:pt x="2149229" y="651656"/>
                  <a:pt x="2139096" y="656423"/>
                  <a:pt x="2134328" y="656423"/>
                </a:cubicBezTo>
                <a:cubicBezTo>
                  <a:pt x="2134328" y="670728"/>
                  <a:pt x="2143864" y="665959"/>
                  <a:pt x="2139096" y="680264"/>
                </a:cubicBezTo>
                <a:cubicBezTo>
                  <a:pt x="2100356" y="704701"/>
                  <a:pt x="2071150" y="742846"/>
                  <a:pt x="2027047" y="772050"/>
                </a:cubicBezTo>
                <a:cubicBezTo>
                  <a:pt x="2115256" y="752382"/>
                  <a:pt x="2217175" y="660595"/>
                  <a:pt x="2344125" y="689801"/>
                </a:cubicBezTo>
                <a:cubicBezTo>
                  <a:pt x="2344125" y="704104"/>
                  <a:pt x="2329225" y="714237"/>
                  <a:pt x="2329225" y="733310"/>
                </a:cubicBezTo>
                <a:cubicBezTo>
                  <a:pt x="2343530" y="733310"/>
                  <a:pt x="2343530" y="719005"/>
                  <a:pt x="2363198" y="719005"/>
                </a:cubicBezTo>
                <a:cubicBezTo>
                  <a:pt x="2372734" y="728541"/>
                  <a:pt x="2372734" y="757746"/>
                  <a:pt x="2363198" y="767283"/>
                </a:cubicBezTo>
                <a:cubicBezTo>
                  <a:pt x="2372734" y="772050"/>
                  <a:pt x="2387634" y="776819"/>
                  <a:pt x="2397170" y="786355"/>
                </a:cubicBezTo>
                <a:cubicBezTo>
                  <a:pt x="2528293" y="738077"/>
                  <a:pt x="2621272" y="661192"/>
                  <a:pt x="2762528" y="627219"/>
                </a:cubicBezTo>
                <a:cubicBezTo>
                  <a:pt x="2791732" y="598610"/>
                  <a:pt x="2884711" y="583710"/>
                  <a:pt x="2918684" y="622451"/>
                </a:cubicBezTo>
                <a:cubicBezTo>
                  <a:pt x="2947888" y="607551"/>
                  <a:pt x="2986629" y="607551"/>
                  <a:pt x="3006299" y="583710"/>
                </a:cubicBezTo>
                <a:cubicBezTo>
                  <a:pt x="3006299" y="578942"/>
                  <a:pt x="2991397" y="569406"/>
                  <a:pt x="2986629" y="583710"/>
                </a:cubicBezTo>
                <a:cubicBezTo>
                  <a:pt x="2972324" y="578942"/>
                  <a:pt x="3001530" y="559870"/>
                  <a:pt x="2981861" y="559870"/>
                </a:cubicBezTo>
                <a:cubicBezTo>
                  <a:pt x="3025966" y="511592"/>
                  <a:pt x="3093911" y="487155"/>
                  <a:pt x="3118348" y="424574"/>
                </a:cubicBezTo>
                <a:cubicBezTo>
                  <a:pt x="3127884" y="429342"/>
                  <a:pt x="3113580" y="429342"/>
                  <a:pt x="3123117" y="438878"/>
                </a:cubicBezTo>
                <a:cubicBezTo>
                  <a:pt x="3162453" y="434110"/>
                  <a:pt x="3162453" y="395369"/>
                  <a:pt x="3196426" y="385833"/>
                </a:cubicBezTo>
                <a:cubicBezTo>
                  <a:pt x="3225630" y="404906"/>
                  <a:pt x="3259604" y="366164"/>
                  <a:pt x="3284040" y="351860"/>
                </a:cubicBezTo>
                <a:cubicBezTo>
                  <a:pt x="3279272" y="347092"/>
                  <a:pt x="3279272" y="337555"/>
                  <a:pt x="3279272" y="328020"/>
                </a:cubicBezTo>
                <a:cubicBezTo>
                  <a:pt x="3298940" y="323251"/>
                  <a:pt x="3308477" y="323251"/>
                  <a:pt x="3328146" y="313715"/>
                </a:cubicBezTo>
                <a:cubicBezTo>
                  <a:pt x="3328146" y="323251"/>
                  <a:pt x="3313245" y="323251"/>
                  <a:pt x="3308477" y="332788"/>
                </a:cubicBezTo>
                <a:cubicBezTo>
                  <a:pt x="3372250" y="308351"/>
                  <a:pt x="3455096" y="313120"/>
                  <a:pt x="3518274" y="303583"/>
                </a:cubicBezTo>
                <a:close/>
                <a:moveTo>
                  <a:pt x="5919021" y="173652"/>
                </a:moveTo>
                <a:cubicBezTo>
                  <a:pt x="5908889" y="183188"/>
                  <a:pt x="5899353" y="197493"/>
                  <a:pt x="5870148" y="192724"/>
                </a:cubicBezTo>
                <a:cubicBezTo>
                  <a:pt x="5879684" y="168884"/>
                  <a:pt x="5904120" y="183188"/>
                  <a:pt x="5919021" y="173652"/>
                </a:cubicBezTo>
                <a:close/>
                <a:moveTo>
                  <a:pt x="6045375" y="121203"/>
                </a:moveTo>
                <a:cubicBezTo>
                  <a:pt x="6035243" y="125970"/>
                  <a:pt x="6035243" y="140275"/>
                  <a:pt x="6025707" y="145043"/>
                </a:cubicBezTo>
                <a:cubicBezTo>
                  <a:pt x="6031071" y="149811"/>
                  <a:pt x="6031071" y="164115"/>
                  <a:pt x="6040608" y="159348"/>
                </a:cubicBezTo>
                <a:cubicBezTo>
                  <a:pt x="6040608" y="168884"/>
                  <a:pt x="6025707" y="164115"/>
                  <a:pt x="6025707" y="173652"/>
                </a:cubicBezTo>
                <a:cubicBezTo>
                  <a:pt x="6031071" y="178420"/>
                  <a:pt x="6040608" y="178420"/>
                  <a:pt x="6040608" y="173652"/>
                </a:cubicBezTo>
                <a:cubicBezTo>
                  <a:pt x="6040608" y="197493"/>
                  <a:pt x="5986967" y="207029"/>
                  <a:pt x="5952993" y="207624"/>
                </a:cubicBezTo>
                <a:cubicBezTo>
                  <a:pt x="5962529" y="179016"/>
                  <a:pt x="6035839" y="168884"/>
                  <a:pt x="6016171" y="145043"/>
                </a:cubicBezTo>
                <a:cubicBezTo>
                  <a:pt x="6025707" y="135506"/>
                  <a:pt x="6030475" y="121203"/>
                  <a:pt x="6045375" y="121203"/>
                </a:cubicBezTo>
                <a:close/>
                <a:moveTo>
                  <a:pt x="5928557" y="86633"/>
                </a:moveTo>
                <a:cubicBezTo>
                  <a:pt x="5933325" y="110474"/>
                  <a:pt x="5908889" y="110474"/>
                  <a:pt x="5889815" y="110474"/>
                </a:cubicBezTo>
                <a:cubicBezTo>
                  <a:pt x="5894584" y="96170"/>
                  <a:pt x="5904120" y="86633"/>
                  <a:pt x="5928557" y="86633"/>
                </a:cubicBezTo>
                <a:close/>
                <a:moveTo>
                  <a:pt x="5938093" y="62197"/>
                </a:moveTo>
                <a:cubicBezTo>
                  <a:pt x="5918424" y="86633"/>
                  <a:pt x="5889220" y="86633"/>
                  <a:pt x="5855248" y="91402"/>
                </a:cubicBezTo>
                <a:cubicBezTo>
                  <a:pt x="5864784" y="81269"/>
                  <a:pt x="5908889" y="66965"/>
                  <a:pt x="5938093" y="62197"/>
                </a:cubicBezTo>
                <a:close/>
                <a:moveTo>
                  <a:pt x="5767871" y="194"/>
                </a:moveTo>
                <a:cubicBezTo>
                  <a:pt x="5779796" y="919"/>
                  <a:pt x="5792369" y="3713"/>
                  <a:pt x="5805779" y="9152"/>
                </a:cubicBezTo>
                <a:cubicBezTo>
                  <a:pt x="5810546" y="33589"/>
                  <a:pt x="5781341" y="28820"/>
                  <a:pt x="5776573" y="47893"/>
                </a:cubicBezTo>
                <a:cubicBezTo>
                  <a:pt x="5786109" y="57429"/>
                  <a:pt x="5790877" y="71733"/>
                  <a:pt x="5815314" y="66965"/>
                </a:cubicBezTo>
                <a:cubicBezTo>
                  <a:pt x="5805779" y="81866"/>
                  <a:pt x="5805779" y="81866"/>
                  <a:pt x="5805779" y="96170"/>
                </a:cubicBezTo>
                <a:cubicBezTo>
                  <a:pt x="5801010" y="105706"/>
                  <a:pt x="5825447" y="105706"/>
                  <a:pt x="5825447" y="96170"/>
                </a:cubicBezTo>
                <a:cubicBezTo>
                  <a:pt x="5830215" y="110474"/>
                  <a:pt x="5786109" y="124778"/>
                  <a:pt x="5805779" y="158751"/>
                </a:cubicBezTo>
                <a:cubicBezTo>
                  <a:pt x="5834983" y="183188"/>
                  <a:pt x="5869551" y="144447"/>
                  <a:pt x="5903524" y="144447"/>
                </a:cubicBezTo>
                <a:cubicBezTo>
                  <a:pt x="5883855" y="173652"/>
                  <a:pt x="5854650" y="192724"/>
                  <a:pt x="5834983" y="221929"/>
                </a:cubicBezTo>
                <a:cubicBezTo>
                  <a:pt x="5883855" y="226697"/>
                  <a:pt x="5902929" y="202857"/>
                  <a:pt x="5947033" y="202857"/>
                </a:cubicBezTo>
                <a:cubicBezTo>
                  <a:pt x="5927961" y="221929"/>
                  <a:pt x="5903524" y="241597"/>
                  <a:pt x="5883855" y="260670"/>
                </a:cubicBezTo>
                <a:cubicBezTo>
                  <a:pt x="5883855" y="270206"/>
                  <a:pt x="5893391" y="270206"/>
                  <a:pt x="5888624" y="279742"/>
                </a:cubicBezTo>
                <a:cubicBezTo>
                  <a:pt x="5903524" y="284511"/>
                  <a:pt x="5903524" y="270206"/>
                  <a:pt x="5913060" y="279742"/>
                </a:cubicBezTo>
                <a:cubicBezTo>
                  <a:pt x="5917829" y="318484"/>
                  <a:pt x="5888624" y="323251"/>
                  <a:pt x="5859419" y="332788"/>
                </a:cubicBezTo>
                <a:cubicBezTo>
                  <a:pt x="5844519" y="347688"/>
                  <a:pt x="5834983" y="361992"/>
                  <a:pt x="5815314" y="361992"/>
                </a:cubicBezTo>
                <a:cubicBezTo>
                  <a:pt x="5805181" y="366761"/>
                  <a:pt x="5809949" y="381064"/>
                  <a:pt x="5800413" y="385833"/>
                </a:cubicBezTo>
                <a:cubicBezTo>
                  <a:pt x="5785513" y="390601"/>
                  <a:pt x="5785513" y="376297"/>
                  <a:pt x="5780745" y="376297"/>
                </a:cubicBezTo>
                <a:cubicBezTo>
                  <a:pt x="5770613" y="376297"/>
                  <a:pt x="5761077" y="381064"/>
                  <a:pt x="5761077" y="395369"/>
                </a:cubicBezTo>
                <a:cubicBezTo>
                  <a:pt x="5829619" y="404906"/>
                  <a:pt x="5878491" y="361396"/>
                  <a:pt x="5941669" y="342324"/>
                </a:cubicBezTo>
                <a:cubicBezTo>
                  <a:pt x="5922001" y="356628"/>
                  <a:pt x="5902332" y="371528"/>
                  <a:pt x="5897565" y="395369"/>
                </a:cubicBezTo>
                <a:cubicBezTo>
                  <a:pt x="5902332" y="419210"/>
                  <a:pt x="5922001" y="438878"/>
                  <a:pt x="5917232" y="457951"/>
                </a:cubicBezTo>
                <a:cubicBezTo>
                  <a:pt x="5951205" y="463315"/>
                  <a:pt x="5970873" y="443646"/>
                  <a:pt x="5995311" y="434110"/>
                </a:cubicBezTo>
                <a:cubicBezTo>
                  <a:pt x="5975642" y="487155"/>
                  <a:pt x="5902929" y="525897"/>
                  <a:pt x="5888027" y="583710"/>
                </a:cubicBezTo>
                <a:cubicBezTo>
                  <a:pt x="5926769" y="641523"/>
                  <a:pt x="5985773" y="568809"/>
                  <a:pt x="6024515" y="554506"/>
                </a:cubicBezTo>
                <a:cubicBezTo>
                  <a:pt x="6010211" y="583710"/>
                  <a:pt x="5990542" y="617683"/>
                  <a:pt x="5961337" y="631988"/>
                </a:cubicBezTo>
                <a:cubicBezTo>
                  <a:pt x="5961337" y="665364"/>
                  <a:pt x="5931537" y="704104"/>
                  <a:pt x="5946437" y="742846"/>
                </a:cubicBezTo>
                <a:cubicBezTo>
                  <a:pt x="5936901" y="752382"/>
                  <a:pt x="5917232" y="747614"/>
                  <a:pt x="5907696" y="757150"/>
                </a:cubicBezTo>
                <a:cubicBezTo>
                  <a:pt x="5917829" y="771455"/>
                  <a:pt x="5927365" y="790527"/>
                  <a:pt x="5951801" y="776222"/>
                </a:cubicBezTo>
                <a:cubicBezTo>
                  <a:pt x="5951801" y="795891"/>
                  <a:pt x="5936901" y="795891"/>
                  <a:pt x="5927365" y="805428"/>
                </a:cubicBezTo>
                <a:cubicBezTo>
                  <a:pt x="5917829" y="810195"/>
                  <a:pt x="5932729" y="786355"/>
                  <a:pt x="5917829" y="786355"/>
                </a:cubicBezTo>
                <a:cubicBezTo>
                  <a:pt x="5908291" y="795891"/>
                  <a:pt x="5913060" y="800659"/>
                  <a:pt x="5913060" y="810195"/>
                </a:cubicBezTo>
                <a:cubicBezTo>
                  <a:pt x="5888624" y="810195"/>
                  <a:pt x="5874320" y="824500"/>
                  <a:pt x="5854650" y="834036"/>
                </a:cubicBezTo>
                <a:cubicBezTo>
                  <a:pt x="5859419" y="824500"/>
                  <a:pt x="5854650" y="819732"/>
                  <a:pt x="5854650" y="814964"/>
                </a:cubicBezTo>
                <a:cubicBezTo>
                  <a:pt x="5830215" y="819732"/>
                  <a:pt x="5805779" y="858473"/>
                  <a:pt x="5825447" y="882313"/>
                </a:cubicBezTo>
                <a:cubicBezTo>
                  <a:pt x="5796241" y="901982"/>
                  <a:pt x="5742601" y="916286"/>
                  <a:pt x="5688959" y="916286"/>
                </a:cubicBezTo>
                <a:cubicBezTo>
                  <a:pt x="5713395" y="877546"/>
                  <a:pt x="5796241" y="838804"/>
                  <a:pt x="5747369" y="771455"/>
                </a:cubicBezTo>
                <a:cubicBezTo>
                  <a:pt x="5756905" y="766686"/>
                  <a:pt x="5771805" y="766686"/>
                  <a:pt x="5776573" y="752382"/>
                </a:cubicBezTo>
                <a:cubicBezTo>
                  <a:pt x="5742601" y="732713"/>
                  <a:pt x="5771805" y="708873"/>
                  <a:pt x="5771805" y="670132"/>
                </a:cubicBezTo>
                <a:cubicBezTo>
                  <a:pt x="5771805" y="660595"/>
                  <a:pt x="5761673" y="660595"/>
                  <a:pt x="5752137" y="655828"/>
                </a:cubicBezTo>
                <a:cubicBezTo>
                  <a:pt x="5718164" y="723177"/>
                  <a:pt x="5572141" y="723177"/>
                  <a:pt x="5503599" y="708873"/>
                </a:cubicBezTo>
                <a:cubicBezTo>
                  <a:pt x="5503599" y="689204"/>
                  <a:pt x="5494062" y="670132"/>
                  <a:pt x="5474393" y="670132"/>
                </a:cubicBezTo>
                <a:cubicBezTo>
                  <a:pt x="5455321" y="679668"/>
                  <a:pt x="5450553" y="699337"/>
                  <a:pt x="5435653" y="708873"/>
                </a:cubicBezTo>
                <a:cubicBezTo>
                  <a:pt x="5435653" y="723177"/>
                  <a:pt x="5441017" y="727946"/>
                  <a:pt x="5450553" y="727946"/>
                </a:cubicBezTo>
                <a:cubicBezTo>
                  <a:pt x="5450553" y="742846"/>
                  <a:pt x="5435653" y="742846"/>
                  <a:pt x="5435653" y="761919"/>
                </a:cubicBezTo>
                <a:cubicBezTo>
                  <a:pt x="5411216" y="757150"/>
                  <a:pt x="5382011" y="771455"/>
                  <a:pt x="5362343" y="780991"/>
                </a:cubicBezTo>
                <a:cubicBezTo>
                  <a:pt x="5357576" y="766091"/>
                  <a:pt x="5401083" y="761322"/>
                  <a:pt x="5415985" y="747018"/>
                </a:cubicBezTo>
                <a:cubicBezTo>
                  <a:pt x="5406447" y="742250"/>
                  <a:pt x="5391547" y="723177"/>
                  <a:pt x="5415985" y="723177"/>
                </a:cubicBezTo>
                <a:cubicBezTo>
                  <a:pt x="5406447" y="713641"/>
                  <a:pt x="5401680" y="727946"/>
                  <a:pt x="5386779" y="718409"/>
                </a:cubicBezTo>
                <a:cubicBezTo>
                  <a:pt x="5362939" y="646291"/>
                  <a:pt x="5533399" y="685032"/>
                  <a:pt x="5484526" y="598015"/>
                </a:cubicBezTo>
                <a:cubicBezTo>
                  <a:pt x="5421349" y="617683"/>
                  <a:pt x="5377839" y="622451"/>
                  <a:pt x="5309297" y="636755"/>
                </a:cubicBezTo>
                <a:cubicBezTo>
                  <a:pt x="5309297" y="622451"/>
                  <a:pt x="5294397" y="622451"/>
                  <a:pt x="5289630" y="617683"/>
                </a:cubicBezTo>
                <a:cubicBezTo>
                  <a:pt x="5303934" y="574174"/>
                  <a:pt x="5382011" y="593246"/>
                  <a:pt x="5377243" y="535433"/>
                </a:cubicBezTo>
                <a:cubicBezTo>
                  <a:pt x="5377243" y="530664"/>
                  <a:pt x="5372476" y="535433"/>
                  <a:pt x="5372476" y="525897"/>
                </a:cubicBezTo>
                <a:cubicBezTo>
                  <a:pt x="5338503" y="559273"/>
                  <a:pt x="5294397" y="564637"/>
                  <a:pt x="5269960" y="588478"/>
                </a:cubicBezTo>
                <a:cubicBezTo>
                  <a:pt x="5250293" y="583710"/>
                  <a:pt x="5279496" y="559273"/>
                  <a:pt x="5274729" y="535433"/>
                </a:cubicBezTo>
                <a:cubicBezTo>
                  <a:pt x="5226453" y="559273"/>
                  <a:pt x="5202015" y="578942"/>
                  <a:pt x="5153143" y="598015"/>
                </a:cubicBezTo>
                <a:cubicBezTo>
                  <a:pt x="5143606" y="598015"/>
                  <a:pt x="5153143" y="578942"/>
                  <a:pt x="5142414" y="578942"/>
                </a:cubicBezTo>
                <a:cubicBezTo>
                  <a:pt x="5171618" y="544969"/>
                  <a:pt x="5190691" y="501460"/>
                  <a:pt x="5234795" y="487155"/>
                </a:cubicBezTo>
                <a:cubicBezTo>
                  <a:pt x="5254465" y="462719"/>
                  <a:pt x="5244332" y="429342"/>
                  <a:pt x="5234795" y="400137"/>
                </a:cubicBezTo>
                <a:cubicBezTo>
                  <a:pt x="5264001" y="381064"/>
                  <a:pt x="5278305" y="347092"/>
                  <a:pt x="5327178" y="347092"/>
                </a:cubicBezTo>
                <a:cubicBezTo>
                  <a:pt x="5331947" y="366761"/>
                  <a:pt x="5336715" y="366761"/>
                  <a:pt x="5327178" y="381064"/>
                </a:cubicBezTo>
                <a:cubicBezTo>
                  <a:pt x="5331947" y="390601"/>
                  <a:pt x="5342078" y="376297"/>
                  <a:pt x="5351615" y="381064"/>
                </a:cubicBezTo>
                <a:cubicBezTo>
                  <a:pt x="5356978" y="424574"/>
                  <a:pt x="5332542" y="477619"/>
                  <a:pt x="5288437" y="487155"/>
                </a:cubicBezTo>
                <a:cubicBezTo>
                  <a:pt x="5293205" y="477619"/>
                  <a:pt x="5288437" y="477619"/>
                  <a:pt x="5283669" y="468083"/>
                </a:cubicBezTo>
                <a:cubicBezTo>
                  <a:pt x="5274133" y="472851"/>
                  <a:pt x="5264001" y="477619"/>
                  <a:pt x="5259233" y="491924"/>
                </a:cubicBezTo>
                <a:cubicBezTo>
                  <a:pt x="5274133" y="506228"/>
                  <a:pt x="5312874" y="487155"/>
                  <a:pt x="5332542" y="506228"/>
                </a:cubicBezTo>
                <a:cubicBezTo>
                  <a:pt x="5395719" y="477619"/>
                  <a:pt x="5400488" y="400137"/>
                  <a:pt x="5366515" y="342324"/>
                </a:cubicBezTo>
                <a:cubicBezTo>
                  <a:pt x="5361151" y="322655"/>
                  <a:pt x="5380819" y="322655"/>
                  <a:pt x="5376051" y="303583"/>
                </a:cubicBezTo>
                <a:cubicBezTo>
                  <a:pt x="5365919" y="294047"/>
                  <a:pt x="5351615" y="284511"/>
                  <a:pt x="5331947" y="279742"/>
                </a:cubicBezTo>
                <a:cubicBezTo>
                  <a:pt x="5336715" y="274975"/>
                  <a:pt x="5342078" y="265438"/>
                  <a:pt x="5327178" y="270206"/>
                </a:cubicBezTo>
                <a:cubicBezTo>
                  <a:pt x="5405257" y="211797"/>
                  <a:pt x="5527439" y="211797"/>
                  <a:pt x="5585849" y="139679"/>
                </a:cubicBezTo>
                <a:cubicBezTo>
                  <a:pt x="5576313" y="115242"/>
                  <a:pt x="5551875" y="144447"/>
                  <a:pt x="5532207" y="144447"/>
                </a:cubicBezTo>
                <a:cubicBezTo>
                  <a:pt x="5542339" y="125375"/>
                  <a:pt x="5547107" y="110474"/>
                  <a:pt x="5547107" y="91402"/>
                </a:cubicBezTo>
                <a:cubicBezTo>
                  <a:pt x="5632636" y="91402"/>
                  <a:pt x="5684396" y="-4883"/>
                  <a:pt x="5767871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 contrast="15000"/>
                    </a14:imgEffect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63" y="0"/>
            <a:ext cx="5145087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7592060" y="2593683"/>
            <a:ext cx="2704047" cy="7385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Power BI UX/UI Design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92060" y="4303103"/>
            <a:ext cx="2704047" cy="11074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Business Intelligence Storytelling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0340" y="2690203"/>
            <a:ext cx="2704047" cy="7385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Data Modeling &amp; Power Query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4625" y="4303103"/>
            <a:ext cx="2704047" cy="11074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DAX Measures &amp; Time Intelligence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🔚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Conclusion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34" name="组合 33"/>
          <p:cNvGrpSpPr/>
          <p:nvPr>
            <p:custDataLst>
              <p:tags r:id="rId1"/>
            </p:custDataLst>
          </p:nvPr>
        </p:nvGrpSpPr>
        <p:grpSpPr>
          <a:xfrm>
            <a:off x="804707" y="1812566"/>
            <a:ext cx="10421234" cy="3495414"/>
            <a:chOff x="1175078" y="1936793"/>
            <a:chExt cx="9680491" cy="3246960"/>
          </a:xfrm>
        </p:grpSpPr>
        <p:sp>
          <p:nvSpPr>
            <p:cNvPr id="2" name="弧形 1"/>
            <p:cNvSpPr/>
            <p:nvPr>
              <p:custDataLst>
                <p:tags r:id="rId2"/>
              </p:custDataLst>
            </p:nvPr>
          </p:nvSpPr>
          <p:spPr>
            <a:xfrm>
              <a:off x="1368508" y="2130223"/>
              <a:ext cx="2597556" cy="2597554"/>
            </a:xfrm>
            <a:prstGeom prst="arc">
              <a:avLst>
                <a:gd name="adj1" fmla="val 14886971"/>
                <a:gd name="adj2" fmla="val 11840808"/>
              </a:avLst>
            </a:prstGeom>
            <a:noFill/>
            <a:ln w="63500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sp>
          <p:nvSpPr>
            <p:cNvPr id="3" name="椭圆 2"/>
            <p:cNvSpPr/>
            <p:nvPr>
              <p:custDataLst>
                <p:tags r:id="rId3"/>
              </p:custDataLst>
            </p:nvPr>
          </p:nvSpPr>
          <p:spPr>
            <a:xfrm>
              <a:off x="1351024" y="2183008"/>
              <a:ext cx="804684" cy="8046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  <a:cs typeface="OPPOSans R" panose="00020600040101010101" charset="-122"/>
              </a:endParaRPr>
            </a:p>
          </p:txBody>
        </p:sp>
        <p:sp>
          <p:nvSpPr>
            <p:cNvPr id="6" name="弧形 5"/>
            <p:cNvSpPr/>
            <p:nvPr>
              <p:custDataLst>
                <p:tags r:id="rId4"/>
              </p:custDataLst>
            </p:nvPr>
          </p:nvSpPr>
          <p:spPr>
            <a:xfrm>
              <a:off x="1175078" y="1936793"/>
              <a:ext cx="2984416" cy="2984414"/>
            </a:xfrm>
            <a:prstGeom prst="arc">
              <a:avLst>
                <a:gd name="adj1" fmla="val 21595114"/>
                <a:gd name="adj2" fmla="val 5488631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cxnSp>
          <p:nvCxnSpPr>
            <p:cNvPr id="7" name="直接箭头连接符 6"/>
            <p:cNvCxnSpPr/>
            <p:nvPr>
              <p:custDataLst>
                <p:tags r:id="rId5"/>
              </p:custDataLst>
            </p:nvPr>
          </p:nvCxnSpPr>
          <p:spPr>
            <a:xfrm>
              <a:off x="4163158" y="3438525"/>
              <a:ext cx="52631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>
              <p:custDataLst>
                <p:tags r:id="rId6"/>
              </p:custDataLst>
            </p:nvPr>
          </p:nvCxnSpPr>
          <p:spPr>
            <a:xfrm>
              <a:off x="2636044" y="4918640"/>
              <a:ext cx="0" cy="265113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弧形 8"/>
            <p:cNvSpPr/>
            <p:nvPr>
              <p:custDataLst>
                <p:tags r:id="rId7"/>
              </p:custDataLst>
            </p:nvPr>
          </p:nvSpPr>
          <p:spPr>
            <a:xfrm>
              <a:off x="4711783" y="2130223"/>
              <a:ext cx="2597556" cy="2597554"/>
            </a:xfrm>
            <a:prstGeom prst="arc">
              <a:avLst>
                <a:gd name="adj1" fmla="val 14886971"/>
                <a:gd name="adj2" fmla="val 11840808"/>
              </a:avLst>
            </a:prstGeom>
            <a:noFill/>
            <a:ln w="63500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sp>
          <p:nvSpPr>
            <p:cNvPr id="10" name="椭圆 9"/>
            <p:cNvSpPr/>
            <p:nvPr>
              <p:custDataLst>
                <p:tags r:id="rId8"/>
              </p:custDataLst>
            </p:nvPr>
          </p:nvSpPr>
          <p:spPr>
            <a:xfrm>
              <a:off x="4694299" y="2183008"/>
              <a:ext cx="804684" cy="8046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  <a:cs typeface="OPPOSans R" panose="00020600040101010101" charset="-122"/>
              </a:endParaRPr>
            </a:p>
          </p:txBody>
        </p:sp>
        <p:sp>
          <p:nvSpPr>
            <p:cNvPr id="14" name="弧形 13"/>
            <p:cNvSpPr/>
            <p:nvPr>
              <p:custDataLst>
                <p:tags r:id="rId9"/>
              </p:custDataLst>
            </p:nvPr>
          </p:nvSpPr>
          <p:spPr>
            <a:xfrm>
              <a:off x="4518353" y="1936793"/>
              <a:ext cx="2984416" cy="2984414"/>
            </a:xfrm>
            <a:prstGeom prst="arc">
              <a:avLst>
                <a:gd name="adj1" fmla="val 21595114"/>
                <a:gd name="adj2" fmla="val 5488631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cxnSp>
          <p:nvCxnSpPr>
            <p:cNvPr id="15" name="直接箭头连接符 14"/>
            <p:cNvCxnSpPr/>
            <p:nvPr>
              <p:custDataLst>
                <p:tags r:id="rId10"/>
              </p:custDataLst>
            </p:nvPr>
          </p:nvCxnSpPr>
          <p:spPr>
            <a:xfrm>
              <a:off x="7506433" y="3438525"/>
              <a:ext cx="52631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1"/>
              </p:custDataLst>
            </p:nvPr>
          </p:nvCxnSpPr>
          <p:spPr>
            <a:xfrm>
              <a:off x="5979319" y="4918640"/>
              <a:ext cx="0" cy="265113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弧形 16"/>
            <p:cNvSpPr/>
            <p:nvPr>
              <p:custDataLst>
                <p:tags r:id="rId12"/>
              </p:custDataLst>
            </p:nvPr>
          </p:nvSpPr>
          <p:spPr>
            <a:xfrm>
              <a:off x="8064583" y="2130223"/>
              <a:ext cx="2597556" cy="2597554"/>
            </a:xfrm>
            <a:prstGeom prst="arc">
              <a:avLst>
                <a:gd name="adj1" fmla="val 14886971"/>
                <a:gd name="adj2" fmla="val 11840808"/>
              </a:avLst>
            </a:prstGeom>
            <a:noFill/>
            <a:ln w="63500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3"/>
              </p:custDataLst>
            </p:nvPr>
          </p:nvSpPr>
          <p:spPr>
            <a:xfrm>
              <a:off x="8047099" y="2183008"/>
              <a:ext cx="804684" cy="8046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  <a:cs typeface="OPPOSans R" panose="00020600040101010101" charset="-122"/>
              </a:endParaRPr>
            </a:p>
          </p:txBody>
        </p:sp>
        <p:sp>
          <p:nvSpPr>
            <p:cNvPr id="21" name="弧形 20"/>
            <p:cNvSpPr/>
            <p:nvPr>
              <p:custDataLst>
                <p:tags r:id="rId14"/>
              </p:custDataLst>
            </p:nvPr>
          </p:nvSpPr>
          <p:spPr>
            <a:xfrm>
              <a:off x="7871153" y="1936793"/>
              <a:ext cx="2984416" cy="2984414"/>
            </a:xfrm>
            <a:prstGeom prst="arc">
              <a:avLst>
                <a:gd name="adj1" fmla="val 21595114"/>
                <a:gd name="adj2" fmla="val 5488631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cxnSp>
          <p:nvCxnSpPr>
            <p:cNvPr id="22" name="直接连接符 21"/>
            <p:cNvCxnSpPr/>
            <p:nvPr>
              <p:custDataLst>
                <p:tags r:id="rId15"/>
              </p:custDataLst>
            </p:nvPr>
          </p:nvCxnSpPr>
          <p:spPr>
            <a:xfrm>
              <a:off x="9332119" y="4918640"/>
              <a:ext cx="0" cy="265113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0" name="图形 29"/>
            <p:cNvPicPr/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33312" y="2265296"/>
              <a:ext cx="640109" cy="640109"/>
            </a:xfrm>
            <a:prstGeom prst="rect">
              <a:avLst/>
            </a:prstGeom>
            <a:effectLst/>
          </p:spPr>
        </p:pic>
        <p:pic>
          <p:nvPicPr>
            <p:cNvPr id="31" name="图形 30"/>
            <p:cNvPicPr/>
            <p:nvPr>
              <p:custDataLst>
                <p:tags r:id="rId1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129387" y="2265296"/>
              <a:ext cx="640109" cy="640109"/>
            </a:xfrm>
            <a:prstGeom prst="rect">
              <a:avLst/>
            </a:prstGeom>
            <a:effectLst/>
          </p:spPr>
        </p:pic>
        <p:pic>
          <p:nvPicPr>
            <p:cNvPr id="32" name="图形 31"/>
            <p:cNvPicPr/>
            <p:nvPr>
              <p:custDataLst>
                <p:tags r:id="rId2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776587" y="2265296"/>
              <a:ext cx="640109" cy="640109"/>
            </a:xfrm>
            <a:prstGeom prst="rect">
              <a:avLst/>
            </a:prstGeom>
            <a:effectLst/>
          </p:spPr>
        </p:pic>
      </p:grpSp>
      <p:sp>
        <p:nvSpPr>
          <p:cNvPr id="33" name="文本框 32"/>
          <p:cNvSpPr txBox="1"/>
          <p:nvPr>
            <p:custDataLst>
              <p:tags r:id="rId25"/>
            </p:custDataLst>
          </p:nvPr>
        </p:nvSpPr>
        <p:spPr>
          <a:xfrm>
            <a:off x="1151476" y="3152688"/>
            <a:ext cx="2519242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Holistic sales visibility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6"/>
            </p:custDataLst>
          </p:nvPr>
        </p:nvSpPr>
        <p:spPr>
          <a:xfrm>
            <a:off x="4836379" y="3152688"/>
            <a:ext cx="2519242" cy="66421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Informed strategies via real-time visuals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7"/>
            </p:custDataLst>
          </p:nvPr>
        </p:nvSpPr>
        <p:spPr>
          <a:xfrm>
            <a:off x="8395353" y="3152688"/>
            <a:ext cx="2519242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Enhances planning, performance &amp; customer focus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8"/>
            </p:custDataLst>
          </p:nvPr>
        </p:nvSpPr>
        <p:spPr>
          <a:xfrm>
            <a:off x="4775216" y="5479623"/>
            <a:ext cx="2412968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 02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9"/>
            </p:custDataLst>
          </p:nvPr>
        </p:nvSpPr>
        <p:spPr>
          <a:xfrm>
            <a:off x="1170981" y="5488513"/>
            <a:ext cx="2412968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01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30"/>
            </p:custDataLst>
          </p:nvPr>
        </p:nvSpPr>
        <p:spPr>
          <a:xfrm>
            <a:off x="8379434" y="5488513"/>
            <a:ext cx="2412968" cy="3689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03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V="1">
            <a:off x="660400" y="2345412"/>
            <a:ext cx="3856511" cy="3856511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cs typeface="OPPOSans R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3200" dirty="0">
                <a:solidFill>
                  <a:schemeClr val="accent1"/>
                </a:solidFill>
                <a:cs typeface="OPPOSans R" panose="00020600040101010101" charset="-122"/>
              </a:rPr>
              <a:t>✅ Future Scope</a:t>
            </a:r>
            <a:endParaRPr lang="en-US" altLang="en-US" sz="3200" dirty="0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16" name="圆角矩形 35"/>
          <p:cNvSpPr/>
          <p:nvPr>
            <p:custDataLst>
              <p:tags r:id="rId1"/>
            </p:custDataLst>
          </p:nvPr>
        </p:nvSpPr>
        <p:spPr>
          <a:xfrm>
            <a:off x="6817583" y="2142192"/>
            <a:ext cx="45719" cy="67112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5776875" y="904862"/>
            <a:ext cx="1040670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1</a:t>
            </a:r>
            <a:endParaRPr kumimoji="1" lang="zh-CN" altLang="en-US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6983354" y="1115905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AI/ML Sales Forecasting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3" name="圆角矩形 35"/>
          <p:cNvSpPr/>
          <p:nvPr>
            <p:custDataLst>
              <p:tags r:id="rId4"/>
            </p:custDataLst>
          </p:nvPr>
        </p:nvSpPr>
        <p:spPr>
          <a:xfrm>
            <a:off x="6817583" y="3339699"/>
            <a:ext cx="45719" cy="67112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822315" y="1972310"/>
            <a:ext cx="948690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2</a:t>
            </a:r>
            <a:endParaRPr kumimoji="1" lang="zh-CN" altLang="en-US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7135754" y="2357227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Inventory-Level Dashboard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7" name="圆角矩形 35"/>
          <p:cNvSpPr/>
          <p:nvPr>
            <p:custDataLst>
              <p:tags r:id="rId7"/>
            </p:custDataLst>
          </p:nvPr>
        </p:nvSpPr>
        <p:spPr>
          <a:xfrm>
            <a:off x="6817583" y="4469261"/>
            <a:ext cx="45719" cy="67112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5776595" y="3232150"/>
            <a:ext cx="926465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3</a:t>
            </a:r>
            <a:endParaRPr kumimoji="1" lang="zh-CN" altLang="en-US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7135754" y="3573784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Customer Segmentation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1" name="圆角矩形 35"/>
          <p:cNvSpPr/>
          <p:nvPr>
            <p:custDataLst>
              <p:tags r:id="rId10"/>
            </p:custDataLst>
          </p:nvPr>
        </p:nvSpPr>
        <p:spPr>
          <a:xfrm>
            <a:off x="6817583" y="5700422"/>
            <a:ext cx="45719" cy="67112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1"/>
            </p:custDataLst>
          </p:nvPr>
        </p:nvSpPr>
        <p:spPr>
          <a:xfrm>
            <a:off x="5822315" y="4299585"/>
            <a:ext cx="881380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4</a:t>
            </a:r>
            <a:endParaRPr kumimoji="1" lang="zh-CN" altLang="en-US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7135754" y="4638575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Campaign Performance Metrics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pic>
        <p:nvPicPr>
          <p:cNvPr id="2" name="图片 18" descr="穿红色衣服的人&#10;&#10;描述已自动生成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9"/>
          <a:stretch>
            <a:fillRect/>
          </a:stretch>
        </p:blipFill>
        <p:spPr>
          <a:xfrm>
            <a:off x="141647" y="1712595"/>
            <a:ext cx="4572000" cy="515112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sp>
        <p:nvSpPr>
          <p:cNvPr id="3" name="文本框 16"/>
          <p:cNvSpPr txBox="1"/>
          <p:nvPr>
            <p:custDataLst>
              <p:tags r:id="rId14"/>
            </p:custDataLst>
          </p:nvPr>
        </p:nvSpPr>
        <p:spPr>
          <a:xfrm>
            <a:off x="5822315" y="5559425"/>
            <a:ext cx="880745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5</a:t>
            </a:r>
            <a:endParaRPr kumimoji="1" lang="en-US" altLang="zh-CN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5" name="文本框 32"/>
          <p:cNvSpPr txBox="1"/>
          <p:nvPr>
            <p:custDataLst>
              <p:tags r:id="rId15"/>
            </p:custDataLst>
          </p:nvPr>
        </p:nvSpPr>
        <p:spPr>
          <a:xfrm>
            <a:off x="7069079" y="5869840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Geo-Mapping for Regional Insights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6" name="圆角矩形 35"/>
          <p:cNvSpPr/>
          <p:nvPr>
            <p:custDataLst>
              <p:tags r:id="rId16"/>
            </p:custDataLst>
          </p:nvPr>
        </p:nvSpPr>
        <p:spPr>
          <a:xfrm>
            <a:off x="6817583" y="978769"/>
            <a:ext cx="45719" cy="67112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 defTabSz="914400"/>
            <a:endParaRPr lang="zh-CN" altLang="en-US" sz="2000" b="1">
              <a:solidFill>
                <a:schemeClr val="accent1"/>
              </a:solidFill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744354" y="0"/>
            <a:ext cx="6447647" cy="6858000"/>
          </a:xfrm>
          <a:custGeom>
            <a:avLst/>
            <a:gdLst>
              <a:gd name="connsiteX0" fmla="*/ 5566669 w 6447647"/>
              <a:gd name="connsiteY0" fmla="*/ 6852528 h 6858000"/>
              <a:gd name="connsiteX1" fmla="*/ 5578073 w 6447647"/>
              <a:gd name="connsiteY1" fmla="*/ 6858000 h 6858000"/>
              <a:gd name="connsiteX2" fmla="*/ 5535870 w 6447647"/>
              <a:gd name="connsiteY2" fmla="*/ 6858000 h 6858000"/>
              <a:gd name="connsiteX3" fmla="*/ 5541129 w 6447647"/>
              <a:gd name="connsiteY3" fmla="*/ 6855562 h 6858000"/>
              <a:gd name="connsiteX4" fmla="*/ 5566669 w 6447647"/>
              <a:gd name="connsiteY4" fmla="*/ 6852528 h 6858000"/>
              <a:gd name="connsiteX5" fmla="*/ 4237117 w 6447647"/>
              <a:gd name="connsiteY5" fmla="*/ 6847312 h 6858000"/>
              <a:gd name="connsiteX6" fmla="*/ 4248280 w 6447647"/>
              <a:gd name="connsiteY6" fmla="*/ 6853170 h 6858000"/>
              <a:gd name="connsiteX7" fmla="*/ 4248774 w 6447647"/>
              <a:gd name="connsiteY7" fmla="*/ 6858000 h 6858000"/>
              <a:gd name="connsiteX8" fmla="*/ 4231984 w 6447647"/>
              <a:gd name="connsiteY8" fmla="*/ 6858000 h 6858000"/>
              <a:gd name="connsiteX9" fmla="*/ 4166338 w 6447647"/>
              <a:gd name="connsiteY9" fmla="*/ 6847312 h 6858000"/>
              <a:gd name="connsiteX10" fmla="*/ 4176618 w 6447647"/>
              <a:gd name="connsiteY10" fmla="*/ 6858000 h 6858000"/>
              <a:gd name="connsiteX11" fmla="*/ 4161180 w 6447647"/>
              <a:gd name="connsiteY11" fmla="*/ 6858000 h 6858000"/>
              <a:gd name="connsiteX12" fmla="*/ 6447647 w 6447647"/>
              <a:gd name="connsiteY12" fmla="*/ 6757661 h 6858000"/>
              <a:gd name="connsiteX13" fmla="*/ 6447647 w 6447647"/>
              <a:gd name="connsiteY13" fmla="*/ 6858000 h 6858000"/>
              <a:gd name="connsiteX14" fmla="*/ 6364348 w 6447647"/>
              <a:gd name="connsiteY14" fmla="*/ 6858000 h 6858000"/>
              <a:gd name="connsiteX15" fmla="*/ 6376717 w 6447647"/>
              <a:gd name="connsiteY15" fmla="*/ 6855920 h 6858000"/>
              <a:gd name="connsiteX16" fmla="*/ 6376717 w 6447647"/>
              <a:gd name="connsiteY16" fmla="*/ 6825314 h 6858000"/>
              <a:gd name="connsiteX17" fmla="*/ 6295343 w 6447647"/>
              <a:gd name="connsiteY17" fmla="*/ 6854366 h 6858000"/>
              <a:gd name="connsiteX18" fmla="*/ 6295780 w 6447647"/>
              <a:gd name="connsiteY18" fmla="*/ 6858000 h 6858000"/>
              <a:gd name="connsiteX19" fmla="*/ 6262104 w 6447647"/>
              <a:gd name="connsiteY19" fmla="*/ 6858000 h 6858000"/>
              <a:gd name="connsiteX20" fmla="*/ 6293505 w 6447647"/>
              <a:gd name="connsiteY20" fmla="*/ 6843486 h 6858000"/>
              <a:gd name="connsiteX21" fmla="*/ 6238985 w 6447647"/>
              <a:gd name="connsiteY21" fmla="*/ 6843486 h 6858000"/>
              <a:gd name="connsiteX22" fmla="*/ 6317416 w 6447647"/>
              <a:gd name="connsiteY22" fmla="*/ 6812880 h 6858000"/>
              <a:gd name="connsiteX23" fmla="*/ 6302113 w 6447647"/>
              <a:gd name="connsiteY23" fmla="*/ 6835835 h 6858000"/>
              <a:gd name="connsiteX24" fmla="*/ 6356631 w 6447647"/>
              <a:gd name="connsiteY24" fmla="*/ 6812880 h 6858000"/>
              <a:gd name="connsiteX25" fmla="*/ 6348979 w 6447647"/>
              <a:gd name="connsiteY25" fmla="*/ 6789925 h 6858000"/>
              <a:gd name="connsiteX26" fmla="*/ 6412912 w 6447647"/>
              <a:gd name="connsiteY26" fmla="*/ 6775189 h 6858000"/>
              <a:gd name="connsiteX27" fmla="*/ 5844925 w 6447647"/>
              <a:gd name="connsiteY27" fmla="*/ 6755493 h 6858000"/>
              <a:gd name="connsiteX28" fmla="*/ 5821013 w 6447647"/>
              <a:gd name="connsiteY28" fmla="*/ 6786098 h 6858000"/>
              <a:gd name="connsiteX29" fmla="*/ 5601983 w 6447647"/>
              <a:gd name="connsiteY29" fmla="*/ 6848269 h 6858000"/>
              <a:gd name="connsiteX30" fmla="*/ 5844925 w 6447647"/>
              <a:gd name="connsiteY30" fmla="*/ 6755493 h 6858000"/>
              <a:gd name="connsiteX31" fmla="*/ 5555117 w 6447647"/>
              <a:gd name="connsiteY31" fmla="*/ 6732537 h 6858000"/>
              <a:gd name="connsiteX32" fmla="*/ 5304525 w 6447647"/>
              <a:gd name="connsiteY32" fmla="*/ 6817662 h 6858000"/>
              <a:gd name="connsiteX33" fmla="*/ 5328437 w 6447647"/>
              <a:gd name="connsiteY33" fmla="*/ 6787054 h 6858000"/>
              <a:gd name="connsiteX34" fmla="*/ 5336089 w 6447647"/>
              <a:gd name="connsiteY34" fmla="*/ 6810009 h 6858000"/>
              <a:gd name="connsiteX35" fmla="*/ 5555117 w 6447647"/>
              <a:gd name="connsiteY35" fmla="*/ 6732537 h 6858000"/>
              <a:gd name="connsiteX36" fmla="*/ 4101702 w 6447647"/>
              <a:gd name="connsiteY36" fmla="*/ 6731461 h 6858000"/>
              <a:gd name="connsiteX37" fmla="*/ 4115646 w 6447647"/>
              <a:gd name="connsiteY37" fmla="*/ 6732537 h 6858000"/>
              <a:gd name="connsiteX38" fmla="*/ 4100343 w 6447647"/>
              <a:gd name="connsiteY38" fmla="*/ 6779404 h 6858000"/>
              <a:gd name="connsiteX39" fmla="*/ 4029564 w 6447647"/>
              <a:gd name="connsiteY39" fmla="*/ 6770796 h 6858000"/>
              <a:gd name="connsiteX40" fmla="*/ 4084083 w 6447647"/>
              <a:gd name="connsiteY40" fmla="*/ 6732537 h 6858000"/>
              <a:gd name="connsiteX41" fmla="*/ 4101702 w 6447647"/>
              <a:gd name="connsiteY41" fmla="*/ 6731461 h 6858000"/>
              <a:gd name="connsiteX42" fmla="*/ 5617287 w 6447647"/>
              <a:gd name="connsiteY42" fmla="*/ 6701930 h 6858000"/>
              <a:gd name="connsiteX43" fmla="*/ 5570422 w 6447647"/>
              <a:gd name="connsiteY43" fmla="*/ 6740188 h 6858000"/>
              <a:gd name="connsiteX44" fmla="*/ 5570422 w 6447647"/>
              <a:gd name="connsiteY44" fmla="*/ 6724885 h 6858000"/>
              <a:gd name="connsiteX45" fmla="*/ 5617287 w 6447647"/>
              <a:gd name="connsiteY45" fmla="*/ 6701930 h 6858000"/>
              <a:gd name="connsiteX46" fmla="*/ 806295 w 6447647"/>
              <a:gd name="connsiteY46" fmla="*/ 6694279 h 6858000"/>
              <a:gd name="connsiteX47" fmla="*/ 806295 w 6447647"/>
              <a:gd name="connsiteY47" fmla="*/ 6732537 h 6858000"/>
              <a:gd name="connsiteX48" fmla="*/ 774734 w 6447647"/>
              <a:gd name="connsiteY48" fmla="*/ 6732537 h 6858000"/>
              <a:gd name="connsiteX49" fmla="*/ 806295 w 6447647"/>
              <a:gd name="connsiteY49" fmla="*/ 6694279 h 6858000"/>
              <a:gd name="connsiteX50" fmla="*/ 5992275 w 6447647"/>
              <a:gd name="connsiteY50" fmla="*/ 6680693 h 6858000"/>
              <a:gd name="connsiteX51" fmla="*/ 6008479 w 6447647"/>
              <a:gd name="connsiteY51" fmla="*/ 6685670 h 6858000"/>
              <a:gd name="connsiteX52" fmla="*/ 5931007 w 6447647"/>
              <a:gd name="connsiteY52" fmla="*/ 6739232 h 6858000"/>
              <a:gd name="connsiteX53" fmla="*/ 5907095 w 6447647"/>
              <a:gd name="connsiteY53" fmla="*/ 6708625 h 6858000"/>
              <a:gd name="connsiteX54" fmla="*/ 5992275 w 6447647"/>
              <a:gd name="connsiteY54" fmla="*/ 6680693 h 6858000"/>
              <a:gd name="connsiteX55" fmla="*/ 6447647 w 6447647"/>
              <a:gd name="connsiteY55" fmla="*/ 6638592 h 6858000"/>
              <a:gd name="connsiteX56" fmla="*/ 6447647 w 6447647"/>
              <a:gd name="connsiteY56" fmla="*/ 6702472 h 6858000"/>
              <a:gd name="connsiteX57" fmla="*/ 6357228 w 6447647"/>
              <a:gd name="connsiteY57" fmla="*/ 6736721 h 6858000"/>
              <a:gd name="connsiteX58" fmla="*/ 6193077 w 6447647"/>
              <a:gd name="connsiteY58" fmla="*/ 6790880 h 6858000"/>
              <a:gd name="connsiteX59" fmla="*/ 6224639 w 6447647"/>
              <a:gd name="connsiteY59" fmla="*/ 6760274 h 6858000"/>
              <a:gd name="connsiteX60" fmla="*/ 6200727 w 6447647"/>
              <a:gd name="connsiteY60" fmla="*/ 6722016 h 6858000"/>
              <a:gd name="connsiteX61" fmla="*/ 6357587 w 6447647"/>
              <a:gd name="connsiteY61" fmla="*/ 6683757 h 6858000"/>
              <a:gd name="connsiteX62" fmla="*/ 6365239 w 6447647"/>
              <a:gd name="connsiteY62" fmla="*/ 6653151 h 6858000"/>
              <a:gd name="connsiteX63" fmla="*/ 6426527 w 6447647"/>
              <a:gd name="connsiteY63" fmla="*/ 6646067 h 6858000"/>
              <a:gd name="connsiteX64" fmla="*/ 2019087 w 6447647"/>
              <a:gd name="connsiteY64" fmla="*/ 6616806 h 6858000"/>
              <a:gd name="connsiteX65" fmla="*/ 1878488 w 6447647"/>
              <a:gd name="connsiteY65" fmla="*/ 6724885 h 6858000"/>
              <a:gd name="connsiteX66" fmla="*/ 1917702 w 6447647"/>
              <a:gd name="connsiteY66" fmla="*/ 6624456 h 6858000"/>
              <a:gd name="connsiteX67" fmla="*/ 2019087 w 6447647"/>
              <a:gd name="connsiteY67" fmla="*/ 6616806 h 6858000"/>
              <a:gd name="connsiteX68" fmla="*/ 4379151 w 6447647"/>
              <a:gd name="connsiteY68" fmla="*/ 6581057 h 6858000"/>
              <a:gd name="connsiteX69" fmla="*/ 4358586 w 6447647"/>
              <a:gd name="connsiteY69" fmla="*/ 6608198 h 6858000"/>
              <a:gd name="connsiteX70" fmla="*/ 4405454 w 6447647"/>
              <a:gd name="connsiteY70" fmla="*/ 6600545 h 6858000"/>
              <a:gd name="connsiteX71" fmla="*/ 4379151 w 6447647"/>
              <a:gd name="connsiteY71" fmla="*/ 6581057 h 6858000"/>
              <a:gd name="connsiteX72" fmla="*/ 1753191 w 6447647"/>
              <a:gd name="connsiteY72" fmla="*/ 6554635 h 6858000"/>
              <a:gd name="connsiteX73" fmla="*/ 1729278 w 6447647"/>
              <a:gd name="connsiteY73" fmla="*/ 6592893 h 6858000"/>
              <a:gd name="connsiteX74" fmla="*/ 1753191 w 6447647"/>
              <a:gd name="connsiteY74" fmla="*/ 6655064 h 6858000"/>
              <a:gd name="connsiteX75" fmla="*/ 1814405 w 6447647"/>
              <a:gd name="connsiteY75" fmla="*/ 6646456 h 6858000"/>
              <a:gd name="connsiteX76" fmla="*/ 1853618 w 6447647"/>
              <a:gd name="connsiteY76" fmla="*/ 6723929 h 6858000"/>
              <a:gd name="connsiteX77" fmla="*/ 1696760 w 6447647"/>
              <a:gd name="connsiteY77" fmla="*/ 6786098 h 6858000"/>
              <a:gd name="connsiteX78" fmla="*/ 1720672 w 6447647"/>
              <a:gd name="connsiteY78" fmla="*/ 6809054 h 6858000"/>
              <a:gd name="connsiteX79" fmla="*/ 1666152 w 6447647"/>
              <a:gd name="connsiteY79" fmla="*/ 6839660 h 6858000"/>
              <a:gd name="connsiteX80" fmla="*/ 1664521 w 6447647"/>
              <a:gd name="connsiteY80" fmla="*/ 6858000 h 6858000"/>
              <a:gd name="connsiteX81" fmla="*/ 1628707 w 6447647"/>
              <a:gd name="connsiteY81" fmla="*/ 6858000 h 6858000"/>
              <a:gd name="connsiteX82" fmla="*/ 1634081 w 6447647"/>
              <a:gd name="connsiteY82" fmla="*/ 6851272 h 6858000"/>
              <a:gd name="connsiteX83" fmla="*/ 1643197 w 6447647"/>
              <a:gd name="connsiteY83" fmla="*/ 6832009 h 6858000"/>
              <a:gd name="connsiteX84" fmla="*/ 1627894 w 6447647"/>
              <a:gd name="connsiteY84" fmla="*/ 6809054 h 6858000"/>
              <a:gd name="connsiteX85" fmla="*/ 1607286 w 6447647"/>
              <a:gd name="connsiteY85" fmla="*/ 6831979 h 6858000"/>
              <a:gd name="connsiteX86" fmla="*/ 1582889 w 6447647"/>
              <a:gd name="connsiteY86" fmla="*/ 6858000 h 6858000"/>
              <a:gd name="connsiteX87" fmla="*/ 1564840 w 6447647"/>
              <a:gd name="connsiteY87" fmla="*/ 6858000 h 6858000"/>
              <a:gd name="connsiteX88" fmla="*/ 1565725 w 6447647"/>
              <a:gd name="connsiteY88" fmla="*/ 6855920 h 6858000"/>
              <a:gd name="connsiteX89" fmla="*/ 1526510 w 6447647"/>
              <a:gd name="connsiteY89" fmla="*/ 6817662 h 6858000"/>
              <a:gd name="connsiteX90" fmla="*/ 1502599 w 6447647"/>
              <a:gd name="connsiteY90" fmla="*/ 6840617 h 6858000"/>
              <a:gd name="connsiteX91" fmla="*/ 1643197 w 6447647"/>
              <a:gd name="connsiteY91" fmla="*/ 6685670 h 6858000"/>
              <a:gd name="connsiteX92" fmla="*/ 1603983 w 6447647"/>
              <a:gd name="connsiteY92" fmla="*/ 6678019 h 6858000"/>
              <a:gd name="connsiteX93" fmla="*/ 1682414 w 6447647"/>
              <a:gd name="connsiteY93" fmla="*/ 6592893 h 6858000"/>
              <a:gd name="connsiteX94" fmla="*/ 1753191 w 6447647"/>
              <a:gd name="connsiteY94" fmla="*/ 6554635 h 6858000"/>
              <a:gd name="connsiteX95" fmla="*/ 658045 w 6447647"/>
              <a:gd name="connsiteY95" fmla="*/ 6554635 h 6858000"/>
              <a:gd name="connsiteX96" fmla="*/ 697259 w 6447647"/>
              <a:gd name="connsiteY96" fmla="*/ 6562287 h 6858000"/>
              <a:gd name="connsiteX97" fmla="*/ 689607 w 6447647"/>
              <a:gd name="connsiteY97" fmla="*/ 6592893 h 6858000"/>
              <a:gd name="connsiteX98" fmla="*/ 658045 w 6447647"/>
              <a:gd name="connsiteY98" fmla="*/ 6585242 h 6858000"/>
              <a:gd name="connsiteX99" fmla="*/ 493534 w 6447647"/>
              <a:gd name="connsiteY99" fmla="*/ 6685670 h 6858000"/>
              <a:gd name="connsiteX100" fmla="*/ 454319 w 6447647"/>
              <a:gd name="connsiteY100" fmla="*/ 6670367 h 6858000"/>
              <a:gd name="connsiteX101" fmla="*/ 658045 w 6447647"/>
              <a:gd name="connsiteY101" fmla="*/ 6554635 h 6858000"/>
              <a:gd name="connsiteX102" fmla="*/ 3975046 w 6447647"/>
              <a:gd name="connsiteY102" fmla="*/ 6524029 h 6858000"/>
              <a:gd name="connsiteX103" fmla="*/ 3677587 w 6447647"/>
              <a:gd name="connsiteY103" fmla="*/ 6709582 h 6858000"/>
              <a:gd name="connsiteX104" fmla="*/ 3998958 w 6447647"/>
              <a:gd name="connsiteY104" fmla="*/ 6531681 h 6858000"/>
              <a:gd name="connsiteX105" fmla="*/ 3975046 w 6447647"/>
              <a:gd name="connsiteY105" fmla="*/ 6524029 h 6858000"/>
              <a:gd name="connsiteX106" fmla="*/ 5695717 w 6447647"/>
              <a:gd name="connsiteY106" fmla="*/ 6454208 h 6858000"/>
              <a:gd name="connsiteX107" fmla="*/ 5633549 w 6447647"/>
              <a:gd name="connsiteY107" fmla="*/ 6484814 h 6858000"/>
              <a:gd name="connsiteX108" fmla="*/ 5688065 w 6447647"/>
              <a:gd name="connsiteY108" fmla="*/ 6477163 h 6858000"/>
              <a:gd name="connsiteX109" fmla="*/ 5695717 w 6447647"/>
              <a:gd name="connsiteY109" fmla="*/ 6454208 h 6858000"/>
              <a:gd name="connsiteX110" fmla="*/ 2050649 w 6447647"/>
              <a:gd name="connsiteY110" fmla="*/ 6438903 h 6858000"/>
              <a:gd name="connsiteX111" fmla="*/ 2011435 w 6447647"/>
              <a:gd name="connsiteY111" fmla="*/ 6469511 h 6858000"/>
              <a:gd name="connsiteX112" fmla="*/ 2026739 w 6447647"/>
              <a:gd name="connsiteY112" fmla="*/ 6484814 h 6858000"/>
              <a:gd name="connsiteX113" fmla="*/ 2050649 w 6447647"/>
              <a:gd name="connsiteY113" fmla="*/ 6438903 h 6858000"/>
              <a:gd name="connsiteX114" fmla="*/ 1823012 w 6447647"/>
              <a:gd name="connsiteY114" fmla="*/ 6430295 h 6858000"/>
              <a:gd name="connsiteX115" fmla="*/ 1760843 w 6447647"/>
              <a:gd name="connsiteY115" fmla="*/ 6477163 h 6858000"/>
              <a:gd name="connsiteX116" fmla="*/ 1823012 w 6447647"/>
              <a:gd name="connsiteY116" fmla="*/ 6430295 h 6858000"/>
              <a:gd name="connsiteX117" fmla="*/ 6447647 w 6447647"/>
              <a:gd name="connsiteY117" fmla="*/ 6418973 h 6858000"/>
              <a:gd name="connsiteX118" fmla="*/ 6447647 w 6447647"/>
              <a:gd name="connsiteY118" fmla="*/ 6420451 h 6858000"/>
              <a:gd name="connsiteX119" fmla="*/ 6447211 w 6447647"/>
              <a:gd name="connsiteY119" fmla="*/ 6419879 h 6858000"/>
              <a:gd name="connsiteX120" fmla="*/ 1886138 w 6447647"/>
              <a:gd name="connsiteY120" fmla="*/ 6392037 h 6858000"/>
              <a:gd name="connsiteX121" fmla="*/ 1870836 w 6447647"/>
              <a:gd name="connsiteY121" fmla="*/ 6430295 h 6858000"/>
              <a:gd name="connsiteX122" fmla="*/ 1886138 w 6447647"/>
              <a:gd name="connsiteY122" fmla="*/ 6392037 h 6858000"/>
              <a:gd name="connsiteX123" fmla="*/ 6384369 w 6447647"/>
              <a:gd name="connsiteY123" fmla="*/ 6345171 h 6858000"/>
              <a:gd name="connsiteX124" fmla="*/ 6322198 w 6447647"/>
              <a:gd name="connsiteY124" fmla="*/ 6368126 h 6858000"/>
              <a:gd name="connsiteX125" fmla="*/ 6384369 w 6447647"/>
              <a:gd name="connsiteY125" fmla="*/ 6345171 h 6858000"/>
              <a:gd name="connsiteX126" fmla="*/ 6447647 w 6447647"/>
              <a:gd name="connsiteY126" fmla="*/ 6327069 h 6858000"/>
              <a:gd name="connsiteX127" fmla="*/ 6447647 w 6447647"/>
              <a:gd name="connsiteY127" fmla="*/ 6330053 h 6858000"/>
              <a:gd name="connsiteX128" fmla="*/ 6446537 w 6447647"/>
              <a:gd name="connsiteY128" fmla="*/ 6329868 h 6858000"/>
              <a:gd name="connsiteX129" fmla="*/ 1076361 w 6447647"/>
              <a:gd name="connsiteY129" fmla="*/ 6275319 h 6858000"/>
              <a:gd name="connsiteX130" fmla="*/ 1119058 w 6447647"/>
              <a:gd name="connsiteY130" fmla="*/ 6291608 h 6858000"/>
              <a:gd name="connsiteX131" fmla="*/ 986111 w 6447647"/>
              <a:gd name="connsiteY131" fmla="*/ 6376734 h 6858000"/>
              <a:gd name="connsiteX132" fmla="*/ 1076361 w 6447647"/>
              <a:gd name="connsiteY132" fmla="*/ 6275319 h 6858000"/>
              <a:gd name="connsiteX133" fmla="*/ 2590093 w 6447647"/>
              <a:gd name="connsiteY133" fmla="*/ 6260045 h 6858000"/>
              <a:gd name="connsiteX134" fmla="*/ 2558529 w 6447647"/>
              <a:gd name="connsiteY134" fmla="*/ 6283002 h 6858000"/>
              <a:gd name="connsiteX135" fmla="*/ 2590093 w 6447647"/>
              <a:gd name="connsiteY135" fmla="*/ 6260045 h 6858000"/>
              <a:gd name="connsiteX136" fmla="*/ 31564 w 6447647"/>
              <a:gd name="connsiteY136" fmla="*/ 6105099 h 6858000"/>
              <a:gd name="connsiteX137" fmla="*/ 109993 w 6447647"/>
              <a:gd name="connsiteY137" fmla="*/ 6128055 h 6858000"/>
              <a:gd name="connsiteX138" fmla="*/ 70779 w 6447647"/>
              <a:gd name="connsiteY138" fmla="*/ 6174921 h 6858000"/>
              <a:gd name="connsiteX139" fmla="*/ 0 w 6447647"/>
              <a:gd name="connsiteY139" fmla="*/ 6151965 h 6858000"/>
              <a:gd name="connsiteX140" fmla="*/ 31564 w 6447647"/>
              <a:gd name="connsiteY140" fmla="*/ 6105099 h 6858000"/>
              <a:gd name="connsiteX141" fmla="*/ 1672848 w 6447647"/>
              <a:gd name="connsiteY141" fmla="*/ 6093622 h 6858000"/>
              <a:gd name="connsiteX142" fmla="*/ 1713976 w 6447647"/>
              <a:gd name="connsiteY142" fmla="*/ 6105099 h 6858000"/>
              <a:gd name="connsiteX143" fmla="*/ 1620244 w 6447647"/>
              <a:gd name="connsiteY143" fmla="*/ 6105099 h 6858000"/>
              <a:gd name="connsiteX144" fmla="*/ 1672848 w 6447647"/>
              <a:gd name="connsiteY144" fmla="*/ 6093622 h 6858000"/>
              <a:gd name="connsiteX145" fmla="*/ 4040563 w 6447647"/>
              <a:gd name="connsiteY145" fmla="*/ 6072579 h 6858000"/>
              <a:gd name="connsiteX146" fmla="*/ 4014261 w 6447647"/>
              <a:gd name="connsiteY146" fmla="*/ 6074492 h 6858000"/>
              <a:gd name="connsiteX147" fmla="*/ 4014261 w 6447647"/>
              <a:gd name="connsiteY147" fmla="*/ 6097447 h 6858000"/>
              <a:gd name="connsiteX148" fmla="*/ 4061127 w 6447647"/>
              <a:gd name="connsiteY148" fmla="*/ 6082144 h 6858000"/>
              <a:gd name="connsiteX149" fmla="*/ 4040563 w 6447647"/>
              <a:gd name="connsiteY149" fmla="*/ 6072579 h 6858000"/>
              <a:gd name="connsiteX150" fmla="*/ 1595375 w 6447647"/>
              <a:gd name="connsiteY150" fmla="*/ 6027626 h 6858000"/>
              <a:gd name="connsiteX151" fmla="*/ 1400258 w 6447647"/>
              <a:gd name="connsiteY151" fmla="*/ 6128055 h 6858000"/>
              <a:gd name="connsiteX152" fmla="*/ 1134361 w 6447647"/>
              <a:gd name="connsiteY152" fmla="*/ 6252394 h 6858000"/>
              <a:gd name="connsiteX153" fmla="*/ 1259658 w 6447647"/>
              <a:gd name="connsiteY153" fmla="*/ 6182573 h 6858000"/>
              <a:gd name="connsiteX154" fmla="*/ 1345739 w 6447647"/>
              <a:gd name="connsiteY154" fmla="*/ 6112750 h 6858000"/>
              <a:gd name="connsiteX155" fmla="*/ 1377303 w 6447647"/>
              <a:gd name="connsiteY155" fmla="*/ 6128055 h 6858000"/>
              <a:gd name="connsiteX156" fmla="*/ 1455733 w 6447647"/>
              <a:gd name="connsiteY156" fmla="*/ 6097447 h 6858000"/>
              <a:gd name="connsiteX157" fmla="*/ 1463383 w 6447647"/>
              <a:gd name="connsiteY157" fmla="*/ 6066841 h 6858000"/>
              <a:gd name="connsiteX158" fmla="*/ 1595375 w 6447647"/>
              <a:gd name="connsiteY158" fmla="*/ 6027626 h 6858000"/>
              <a:gd name="connsiteX159" fmla="*/ 5462341 w 6447647"/>
              <a:gd name="connsiteY159" fmla="*/ 6013278 h 6858000"/>
              <a:gd name="connsiteX160" fmla="*/ 5376259 w 6447647"/>
              <a:gd name="connsiteY160" fmla="*/ 6075449 h 6858000"/>
              <a:gd name="connsiteX161" fmla="*/ 5141927 w 6447647"/>
              <a:gd name="connsiteY161" fmla="*/ 6122315 h 6858000"/>
              <a:gd name="connsiteX162" fmla="*/ 4782299 w 6447647"/>
              <a:gd name="connsiteY162" fmla="*/ 6300218 h 6858000"/>
              <a:gd name="connsiteX163" fmla="*/ 4844468 w 6447647"/>
              <a:gd name="connsiteY163" fmla="*/ 6284913 h 6858000"/>
              <a:gd name="connsiteX164" fmla="*/ 4859771 w 6447647"/>
              <a:gd name="connsiteY164" fmla="*/ 6300218 h 6858000"/>
              <a:gd name="connsiteX165" fmla="*/ 4539357 w 6447647"/>
              <a:gd name="connsiteY165" fmla="*/ 6400645 h 6858000"/>
              <a:gd name="connsiteX166" fmla="*/ 4773689 w 6447647"/>
              <a:gd name="connsiteY166" fmla="*/ 6346127 h 6858000"/>
              <a:gd name="connsiteX167" fmla="*/ 4781342 w 6447647"/>
              <a:gd name="connsiteY167" fmla="*/ 6376734 h 6858000"/>
              <a:gd name="connsiteX168" fmla="*/ 4609180 w 6447647"/>
              <a:gd name="connsiteY168" fmla="*/ 6423600 h 6858000"/>
              <a:gd name="connsiteX169" fmla="*/ 4444667 w 6447647"/>
              <a:gd name="connsiteY169" fmla="*/ 6454208 h 6858000"/>
              <a:gd name="connsiteX170" fmla="*/ 4483883 w 6447647"/>
              <a:gd name="connsiteY170" fmla="*/ 6469511 h 6858000"/>
              <a:gd name="connsiteX171" fmla="*/ 4444667 w 6447647"/>
              <a:gd name="connsiteY171" fmla="*/ 6539332 h 6858000"/>
              <a:gd name="connsiteX172" fmla="*/ 4585267 w 6447647"/>
              <a:gd name="connsiteY172" fmla="*/ 6477163 h 6858000"/>
              <a:gd name="connsiteX173" fmla="*/ 4553705 w 6447647"/>
              <a:gd name="connsiteY173" fmla="*/ 6469511 h 6858000"/>
              <a:gd name="connsiteX174" fmla="*/ 4827252 w 6447647"/>
              <a:gd name="connsiteY174" fmla="*/ 6438903 h 6858000"/>
              <a:gd name="connsiteX175" fmla="*/ 5014719 w 6447647"/>
              <a:gd name="connsiteY175" fmla="*/ 6376734 h 6858000"/>
              <a:gd name="connsiteX176" fmla="*/ 5022369 w 6447647"/>
              <a:gd name="connsiteY176" fmla="*/ 6346127 h 6858000"/>
              <a:gd name="connsiteX177" fmla="*/ 4834905 w 6447647"/>
              <a:gd name="connsiteY177" fmla="*/ 6376734 h 6858000"/>
              <a:gd name="connsiteX178" fmla="*/ 4858815 w 6447647"/>
              <a:gd name="connsiteY178" fmla="*/ 6361429 h 6858000"/>
              <a:gd name="connsiteX179" fmla="*/ 4811949 w 6447647"/>
              <a:gd name="connsiteY179" fmla="*/ 6369082 h 6858000"/>
              <a:gd name="connsiteX180" fmla="*/ 4827252 w 6447647"/>
              <a:gd name="connsiteY180" fmla="*/ 6322216 h 6858000"/>
              <a:gd name="connsiteX181" fmla="*/ 4960200 w 6447647"/>
              <a:gd name="connsiteY181" fmla="*/ 6283958 h 6858000"/>
              <a:gd name="connsiteX182" fmla="*/ 4984111 w 6447647"/>
              <a:gd name="connsiteY182" fmla="*/ 6314563 h 6858000"/>
              <a:gd name="connsiteX183" fmla="*/ 5210793 w 6447647"/>
              <a:gd name="connsiteY183" fmla="*/ 6252394 h 6858000"/>
              <a:gd name="connsiteX184" fmla="*/ 5210793 w 6447647"/>
              <a:gd name="connsiteY184" fmla="*/ 6214136 h 6858000"/>
              <a:gd name="connsiteX185" fmla="*/ 5579028 w 6447647"/>
              <a:gd name="connsiteY185" fmla="*/ 6067797 h 6858000"/>
              <a:gd name="connsiteX186" fmla="*/ 5430777 w 6447647"/>
              <a:gd name="connsiteY186" fmla="*/ 6083101 h 6858000"/>
              <a:gd name="connsiteX187" fmla="*/ 5462341 w 6447647"/>
              <a:gd name="connsiteY187" fmla="*/ 6013278 h 6858000"/>
              <a:gd name="connsiteX188" fmla="*/ 1338088 w 6447647"/>
              <a:gd name="connsiteY188" fmla="*/ 5974065 h 6858000"/>
              <a:gd name="connsiteX189" fmla="*/ 1283569 w 6447647"/>
              <a:gd name="connsiteY189" fmla="*/ 6004670 h 6858000"/>
              <a:gd name="connsiteX190" fmla="*/ 1338088 w 6447647"/>
              <a:gd name="connsiteY190" fmla="*/ 5974065 h 6858000"/>
              <a:gd name="connsiteX191" fmla="*/ 297459 w 6447647"/>
              <a:gd name="connsiteY191" fmla="*/ 5966412 h 6858000"/>
              <a:gd name="connsiteX192" fmla="*/ 265896 w 6447647"/>
              <a:gd name="connsiteY192" fmla="*/ 6051538 h 6858000"/>
              <a:gd name="connsiteX193" fmla="*/ 203725 w 6447647"/>
              <a:gd name="connsiteY193" fmla="*/ 6051538 h 6858000"/>
              <a:gd name="connsiteX194" fmla="*/ 297459 w 6447647"/>
              <a:gd name="connsiteY194" fmla="*/ 5966412 h 6858000"/>
              <a:gd name="connsiteX195" fmla="*/ 1933005 w 6447647"/>
              <a:gd name="connsiteY195" fmla="*/ 5935805 h 6858000"/>
              <a:gd name="connsiteX196" fmla="*/ 1940658 w 6447647"/>
              <a:gd name="connsiteY196" fmla="*/ 6051538 h 6858000"/>
              <a:gd name="connsiteX197" fmla="*/ 1854576 w 6447647"/>
              <a:gd name="connsiteY197" fmla="*/ 6004670 h 6858000"/>
              <a:gd name="connsiteX198" fmla="*/ 1846923 w 6447647"/>
              <a:gd name="connsiteY198" fmla="*/ 5974065 h 6858000"/>
              <a:gd name="connsiteX199" fmla="*/ 1933005 w 6447647"/>
              <a:gd name="connsiteY199" fmla="*/ 5935805 h 6858000"/>
              <a:gd name="connsiteX200" fmla="*/ 704911 w 6447647"/>
              <a:gd name="connsiteY200" fmla="*/ 5919546 h 6858000"/>
              <a:gd name="connsiteX201" fmla="*/ 712563 w 6447647"/>
              <a:gd name="connsiteY201" fmla="*/ 5950152 h 6858000"/>
              <a:gd name="connsiteX202" fmla="*/ 681000 w 6447647"/>
              <a:gd name="connsiteY202" fmla="*/ 5950152 h 6858000"/>
              <a:gd name="connsiteX203" fmla="*/ 704911 w 6447647"/>
              <a:gd name="connsiteY203" fmla="*/ 5919546 h 6858000"/>
              <a:gd name="connsiteX204" fmla="*/ 1041584 w 6447647"/>
              <a:gd name="connsiteY204" fmla="*/ 5918589 h 6858000"/>
              <a:gd name="connsiteX205" fmla="*/ 1017673 w 6447647"/>
              <a:gd name="connsiteY205" fmla="*/ 5965457 h 6858000"/>
              <a:gd name="connsiteX206" fmla="*/ 1041584 w 6447647"/>
              <a:gd name="connsiteY206" fmla="*/ 5918589 h 6858000"/>
              <a:gd name="connsiteX207" fmla="*/ 2493490 w 6447647"/>
              <a:gd name="connsiteY207" fmla="*/ 5881526 h 6858000"/>
              <a:gd name="connsiteX208" fmla="*/ 2449493 w 6447647"/>
              <a:gd name="connsiteY208" fmla="*/ 5951109 h 6858000"/>
              <a:gd name="connsiteX209" fmla="*/ 2481057 w 6447647"/>
              <a:gd name="connsiteY209" fmla="*/ 5958762 h 6858000"/>
              <a:gd name="connsiteX210" fmla="*/ 2481057 w 6447647"/>
              <a:gd name="connsiteY210" fmla="*/ 5989368 h 6858000"/>
              <a:gd name="connsiteX211" fmla="*/ 2582442 w 6447647"/>
              <a:gd name="connsiteY211" fmla="*/ 5951109 h 6858000"/>
              <a:gd name="connsiteX212" fmla="*/ 2574790 w 6447647"/>
              <a:gd name="connsiteY212" fmla="*/ 5928154 h 6858000"/>
              <a:gd name="connsiteX213" fmla="*/ 2543227 w 6447647"/>
              <a:gd name="connsiteY213" fmla="*/ 5928154 h 6858000"/>
              <a:gd name="connsiteX214" fmla="*/ 2493490 w 6447647"/>
              <a:gd name="connsiteY214" fmla="*/ 5881526 h 6858000"/>
              <a:gd name="connsiteX215" fmla="*/ 5953005 w 6447647"/>
              <a:gd name="connsiteY215" fmla="*/ 5864070 h 6858000"/>
              <a:gd name="connsiteX216" fmla="*/ 5757888 w 6447647"/>
              <a:gd name="connsiteY216" fmla="*/ 5918589 h 6858000"/>
              <a:gd name="connsiteX217" fmla="*/ 5742583 w 6447647"/>
              <a:gd name="connsiteY217" fmla="*/ 5880331 h 6858000"/>
              <a:gd name="connsiteX218" fmla="*/ 5680415 w 6447647"/>
              <a:gd name="connsiteY218" fmla="*/ 5903286 h 6858000"/>
              <a:gd name="connsiteX219" fmla="*/ 5625896 w 6447647"/>
              <a:gd name="connsiteY219" fmla="*/ 5973107 h 6858000"/>
              <a:gd name="connsiteX220" fmla="*/ 5758843 w 6447647"/>
              <a:gd name="connsiteY220" fmla="*/ 5973107 h 6858000"/>
              <a:gd name="connsiteX221" fmla="*/ 5766496 w 6447647"/>
              <a:gd name="connsiteY221" fmla="*/ 5934849 h 6858000"/>
              <a:gd name="connsiteX222" fmla="*/ 5899442 w 6447647"/>
              <a:gd name="connsiteY222" fmla="*/ 5934849 h 6858000"/>
              <a:gd name="connsiteX223" fmla="*/ 5899442 w 6447647"/>
              <a:gd name="connsiteY223" fmla="*/ 5896591 h 6858000"/>
              <a:gd name="connsiteX224" fmla="*/ 5938659 w 6447647"/>
              <a:gd name="connsiteY224" fmla="*/ 5896591 h 6858000"/>
              <a:gd name="connsiteX225" fmla="*/ 5953005 w 6447647"/>
              <a:gd name="connsiteY225" fmla="*/ 5864070 h 6858000"/>
              <a:gd name="connsiteX226" fmla="*/ 549218 w 6447647"/>
              <a:gd name="connsiteY226" fmla="*/ 5862159 h 6858000"/>
              <a:gd name="connsiteX227" fmla="*/ 564312 w 6447647"/>
              <a:gd name="connsiteY227" fmla="*/ 5872680 h 6858000"/>
              <a:gd name="connsiteX228" fmla="*/ 502141 w 6447647"/>
              <a:gd name="connsiteY228" fmla="*/ 5887983 h 6858000"/>
              <a:gd name="connsiteX229" fmla="*/ 549218 w 6447647"/>
              <a:gd name="connsiteY229" fmla="*/ 5862159 h 6858000"/>
              <a:gd name="connsiteX230" fmla="*/ 1557117 w 6447647"/>
              <a:gd name="connsiteY230" fmla="*/ 5857377 h 6858000"/>
              <a:gd name="connsiteX231" fmla="*/ 1525554 w 6447647"/>
              <a:gd name="connsiteY231" fmla="*/ 5872680 h 6858000"/>
              <a:gd name="connsiteX232" fmla="*/ 1557117 w 6447647"/>
              <a:gd name="connsiteY232" fmla="*/ 5857377 h 6858000"/>
              <a:gd name="connsiteX233" fmla="*/ 5998719 w 6447647"/>
              <a:gd name="connsiteY233" fmla="*/ 5841475 h 6858000"/>
              <a:gd name="connsiteX234" fmla="*/ 5977873 w 6447647"/>
              <a:gd name="connsiteY234" fmla="*/ 5872680 h 6858000"/>
              <a:gd name="connsiteX235" fmla="*/ 6017087 w 6447647"/>
              <a:gd name="connsiteY235" fmla="*/ 5842073 h 6858000"/>
              <a:gd name="connsiteX236" fmla="*/ 5998719 w 6447647"/>
              <a:gd name="connsiteY236" fmla="*/ 5841475 h 6858000"/>
              <a:gd name="connsiteX237" fmla="*/ 5758843 w 6447647"/>
              <a:gd name="connsiteY237" fmla="*/ 5834422 h 6858000"/>
              <a:gd name="connsiteX238" fmla="*/ 5688065 w 6447647"/>
              <a:gd name="connsiteY238" fmla="*/ 5872680 h 6858000"/>
              <a:gd name="connsiteX239" fmla="*/ 5758843 w 6447647"/>
              <a:gd name="connsiteY239" fmla="*/ 5834422 h 6858000"/>
              <a:gd name="connsiteX240" fmla="*/ 1916747 w 6447647"/>
              <a:gd name="connsiteY240" fmla="*/ 5834422 h 6858000"/>
              <a:gd name="connsiteX241" fmla="*/ 1901442 w 6447647"/>
              <a:gd name="connsiteY241" fmla="*/ 5857377 h 6858000"/>
              <a:gd name="connsiteX242" fmla="*/ 1940658 w 6447647"/>
              <a:gd name="connsiteY242" fmla="*/ 5865028 h 6858000"/>
              <a:gd name="connsiteX243" fmla="*/ 1916747 w 6447647"/>
              <a:gd name="connsiteY243" fmla="*/ 5834422 h 6858000"/>
              <a:gd name="connsiteX244" fmla="*/ 6086910 w 6447647"/>
              <a:gd name="connsiteY244" fmla="*/ 5803814 h 6858000"/>
              <a:gd name="connsiteX245" fmla="*/ 6024739 w 6447647"/>
              <a:gd name="connsiteY245" fmla="*/ 5842073 h 6858000"/>
              <a:gd name="connsiteX246" fmla="*/ 6086910 w 6447647"/>
              <a:gd name="connsiteY246" fmla="*/ 5803814 h 6858000"/>
              <a:gd name="connsiteX247" fmla="*/ 5700380 w 6447647"/>
              <a:gd name="connsiteY247" fmla="*/ 5777034 h 6858000"/>
              <a:gd name="connsiteX248" fmla="*/ 5672762 w 6447647"/>
              <a:gd name="connsiteY248" fmla="*/ 5779903 h 6858000"/>
              <a:gd name="connsiteX249" fmla="*/ 5680415 w 6447647"/>
              <a:gd name="connsiteY249" fmla="*/ 5833465 h 6858000"/>
              <a:gd name="connsiteX250" fmla="*/ 5727281 w 6447647"/>
              <a:gd name="connsiteY250" fmla="*/ 5810509 h 6858000"/>
              <a:gd name="connsiteX251" fmla="*/ 5727281 w 6447647"/>
              <a:gd name="connsiteY251" fmla="*/ 5779903 h 6858000"/>
              <a:gd name="connsiteX252" fmla="*/ 5700380 w 6447647"/>
              <a:gd name="connsiteY252" fmla="*/ 5777034 h 6858000"/>
              <a:gd name="connsiteX253" fmla="*/ 2097515 w 6447647"/>
              <a:gd name="connsiteY253" fmla="*/ 5772251 h 6858000"/>
              <a:gd name="connsiteX254" fmla="*/ 2112820 w 6447647"/>
              <a:gd name="connsiteY254" fmla="*/ 5795206 h 6858000"/>
              <a:gd name="connsiteX255" fmla="*/ 2144382 w 6447647"/>
              <a:gd name="connsiteY255" fmla="*/ 5772251 h 6858000"/>
              <a:gd name="connsiteX256" fmla="*/ 2097515 w 6447647"/>
              <a:gd name="connsiteY256" fmla="*/ 5772251 h 6858000"/>
              <a:gd name="connsiteX257" fmla="*/ 1696402 w 6447647"/>
              <a:gd name="connsiteY257" fmla="*/ 5770338 h 6858000"/>
              <a:gd name="connsiteX258" fmla="*/ 1722583 w 6447647"/>
              <a:gd name="connsiteY258" fmla="*/ 5772251 h 6858000"/>
              <a:gd name="connsiteX259" fmla="*/ 1730236 w 6447647"/>
              <a:gd name="connsiteY259" fmla="*/ 5779903 h 6858000"/>
              <a:gd name="connsiteX260" fmla="*/ 1706325 w 6447647"/>
              <a:gd name="connsiteY260" fmla="*/ 5795206 h 6858000"/>
              <a:gd name="connsiteX261" fmla="*/ 1682414 w 6447647"/>
              <a:gd name="connsiteY261" fmla="*/ 5779903 h 6858000"/>
              <a:gd name="connsiteX262" fmla="*/ 1696402 w 6447647"/>
              <a:gd name="connsiteY262" fmla="*/ 5770338 h 6858000"/>
              <a:gd name="connsiteX263" fmla="*/ 1674761 w 6447647"/>
              <a:gd name="connsiteY263" fmla="*/ 5733993 h 6858000"/>
              <a:gd name="connsiteX264" fmla="*/ 1620244 w 6447647"/>
              <a:gd name="connsiteY264" fmla="*/ 5772251 h 6858000"/>
              <a:gd name="connsiteX265" fmla="*/ 1674761 w 6447647"/>
              <a:gd name="connsiteY265" fmla="*/ 5733993 h 6858000"/>
              <a:gd name="connsiteX266" fmla="*/ 1018688 w 6447647"/>
              <a:gd name="connsiteY266" fmla="*/ 5728609 h 6858000"/>
              <a:gd name="connsiteX267" fmla="*/ 1049237 w 6447647"/>
              <a:gd name="connsiteY267" fmla="*/ 5733993 h 6858000"/>
              <a:gd name="connsiteX268" fmla="*/ 1017673 w 6447647"/>
              <a:gd name="connsiteY268" fmla="*/ 5764599 h 6858000"/>
              <a:gd name="connsiteX269" fmla="*/ 987066 w 6447647"/>
              <a:gd name="connsiteY269" fmla="*/ 5825812 h 6858000"/>
              <a:gd name="connsiteX270" fmla="*/ 979416 w 6447647"/>
              <a:gd name="connsiteY270" fmla="*/ 5795206 h 6858000"/>
              <a:gd name="connsiteX271" fmla="*/ 854118 w 6447647"/>
              <a:gd name="connsiteY271" fmla="*/ 5849725 h 6858000"/>
              <a:gd name="connsiteX272" fmla="*/ 1018688 w 6447647"/>
              <a:gd name="connsiteY272" fmla="*/ 5728609 h 6858000"/>
              <a:gd name="connsiteX273" fmla="*/ 1393561 w 6447647"/>
              <a:gd name="connsiteY273" fmla="*/ 5710082 h 6858000"/>
              <a:gd name="connsiteX274" fmla="*/ 1362000 w 6447647"/>
              <a:gd name="connsiteY274" fmla="*/ 5740688 h 6858000"/>
              <a:gd name="connsiteX275" fmla="*/ 1393561 w 6447647"/>
              <a:gd name="connsiteY275" fmla="*/ 5710082 h 6858000"/>
              <a:gd name="connsiteX276" fmla="*/ 2214205 w 6447647"/>
              <a:gd name="connsiteY276" fmla="*/ 5694778 h 6858000"/>
              <a:gd name="connsiteX277" fmla="*/ 2238116 w 6447647"/>
              <a:gd name="connsiteY277" fmla="*/ 5717733 h 6858000"/>
              <a:gd name="connsiteX278" fmla="*/ 2245766 w 6447647"/>
              <a:gd name="connsiteY278" fmla="*/ 5702430 h 6858000"/>
              <a:gd name="connsiteX279" fmla="*/ 2214205 w 6447647"/>
              <a:gd name="connsiteY279" fmla="*/ 5694778 h 6858000"/>
              <a:gd name="connsiteX280" fmla="*/ 970201 w 6447647"/>
              <a:gd name="connsiteY280" fmla="*/ 5678824 h 6858000"/>
              <a:gd name="connsiteX281" fmla="*/ 974633 w 6447647"/>
              <a:gd name="connsiteY281" fmla="*/ 5694778 h 6858000"/>
              <a:gd name="connsiteX282" fmla="*/ 985154 w 6447647"/>
              <a:gd name="connsiteY282" fmla="*/ 5700517 h 6858000"/>
              <a:gd name="connsiteX283" fmla="*/ 852206 w 6447647"/>
              <a:gd name="connsiteY283" fmla="*/ 5770338 h 6858000"/>
              <a:gd name="connsiteX284" fmla="*/ 938287 w 6447647"/>
              <a:gd name="connsiteY284" fmla="*/ 5708169 h 6858000"/>
              <a:gd name="connsiteX285" fmla="*/ 973709 w 6447647"/>
              <a:gd name="connsiteY285" fmla="*/ 5675597 h 6858000"/>
              <a:gd name="connsiteX286" fmla="*/ 970201 w 6447647"/>
              <a:gd name="connsiteY286" fmla="*/ 5678824 h 6858000"/>
              <a:gd name="connsiteX287" fmla="*/ 969850 w 6447647"/>
              <a:gd name="connsiteY287" fmla="*/ 5677562 h 6858000"/>
              <a:gd name="connsiteX288" fmla="*/ 398843 w 6447647"/>
              <a:gd name="connsiteY288" fmla="*/ 5663214 h 6858000"/>
              <a:gd name="connsiteX289" fmla="*/ 336673 w 6447647"/>
              <a:gd name="connsiteY289" fmla="*/ 5740688 h 6858000"/>
              <a:gd name="connsiteX290" fmla="*/ 321370 w 6447647"/>
              <a:gd name="connsiteY290" fmla="*/ 5717733 h 6858000"/>
              <a:gd name="connsiteX291" fmla="*/ 313718 w 6447647"/>
              <a:gd name="connsiteY291" fmla="*/ 5717733 h 6858000"/>
              <a:gd name="connsiteX292" fmla="*/ 398843 w 6447647"/>
              <a:gd name="connsiteY292" fmla="*/ 5663214 h 6858000"/>
              <a:gd name="connsiteX293" fmla="*/ 1798608 w 6447647"/>
              <a:gd name="connsiteY293" fmla="*/ 5662139 h 6858000"/>
              <a:gd name="connsiteX294" fmla="*/ 1807710 w 6447647"/>
              <a:gd name="connsiteY294" fmla="*/ 5664172 h 6858000"/>
              <a:gd name="connsiteX295" fmla="*/ 1807710 w 6447647"/>
              <a:gd name="connsiteY295" fmla="*/ 5679475 h 6858000"/>
              <a:gd name="connsiteX296" fmla="*/ 1776146 w 6447647"/>
              <a:gd name="connsiteY296" fmla="*/ 5687125 h 6858000"/>
              <a:gd name="connsiteX297" fmla="*/ 1776146 w 6447647"/>
              <a:gd name="connsiteY297" fmla="*/ 5671822 h 6858000"/>
              <a:gd name="connsiteX298" fmla="*/ 1798608 w 6447647"/>
              <a:gd name="connsiteY298" fmla="*/ 5662139 h 6858000"/>
              <a:gd name="connsiteX299" fmla="*/ 2304799 w 6447647"/>
              <a:gd name="connsiteY299" fmla="*/ 5638063 h 6858000"/>
              <a:gd name="connsiteX300" fmla="*/ 2262029 w 6447647"/>
              <a:gd name="connsiteY300" fmla="*/ 5671822 h 6858000"/>
              <a:gd name="connsiteX301" fmla="*/ 2301242 w 6447647"/>
              <a:gd name="connsiteY301" fmla="*/ 5679475 h 6858000"/>
              <a:gd name="connsiteX302" fmla="*/ 2316546 w 6447647"/>
              <a:gd name="connsiteY302" fmla="*/ 5648867 h 6858000"/>
              <a:gd name="connsiteX303" fmla="*/ 2324197 w 6447647"/>
              <a:gd name="connsiteY303" fmla="*/ 5648867 h 6858000"/>
              <a:gd name="connsiteX304" fmla="*/ 2304799 w 6447647"/>
              <a:gd name="connsiteY304" fmla="*/ 5638063 h 6858000"/>
              <a:gd name="connsiteX305" fmla="*/ 1229050 w 6447647"/>
              <a:gd name="connsiteY305" fmla="*/ 5617304 h 6858000"/>
              <a:gd name="connsiteX306" fmla="*/ 1119058 w 6447647"/>
              <a:gd name="connsiteY306" fmla="*/ 5687125 h 6858000"/>
              <a:gd name="connsiteX307" fmla="*/ 1229050 w 6447647"/>
              <a:gd name="connsiteY307" fmla="*/ 5617304 h 6858000"/>
              <a:gd name="connsiteX308" fmla="*/ 757516 w 6447647"/>
              <a:gd name="connsiteY308" fmla="*/ 5583366 h 6858000"/>
              <a:gd name="connsiteX309" fmla="*/ 790036 w 6447647"/>
              <a:gd name="connsiteY309" fmla="*/ 5594350 h 6858000"/>
              <a:gd name="connsiteX310" fmla="*/ 688652 w 6447647"/>
              <a:gd name="connsiteY310" fmla="*/ 5671822 h 6858000"/>
              <a:gd name="connsiteX311" fmla="*/ 680043 w 6447647"/>
              <a:gd name="connsiteY311" fmla="*/ 5648867 h 6858000"/>
              <a:gd name="connsiteX312" fmla="*/ 757516 w 6447647"/>
              <a:gd name="connsiteY312" fmla="*/ 5583366 h 6858000"/>
              <a:gd name="connsiteX313" fmla="*/ 2361499 w 6447647"/>
              <a:gd name="connsiteY313" fmla="*/ 5560873 h 6858000"/>
              <a:gd name="connsiteX314" fmla="*/ 2354803 w 6447647"/>
              <a:gd name="connsiteY314" fmla="*/ 5562785 h 6858000"/>
              <a:gd name="connsiteX315" fmla="*/ 2315589 w 6447647"/>
              <a:gd name="connsiteY315" fmla="*/ 5570438 h 6858000"/>
              <a:gd name="connsiteX316" fmla="*/ 2354803 w 6447647"/>
              <a:gd name="connsiteY316" fmla="*/ 5632609 h 6858000"/>
              <a:gd name="connsiteX317" fmla="*/ 2386368 w 6447647"/>
              <a:gd name="connsiteY317" fmla="*/ 5632609 h 6858000"/>
              <a:gd name="connsiteX318" fmla="*/ 2409323 w 6447647"/>
              <a:gd name="connsiteY318" fmla="*/ 5578090 h 6858000"/>
              <a:gd name="connsiteX319" fmla="*/ 2362455 w 6447647"/>
              <a:gd name="connsiteY319" fmla="*/ 5570438 h 6858000"/>
              <a:gd name="connsiteX320" fmla="*/ 2361499 w 6447647"/>
              <a:gd name="connsiteY320" fmla="*/ 5560873 h 6858000"/>
              <a:gd name="connsiteX321" fmla="*/ 1674761 w 6447647"/>
              <a:gd name="connsiteY321" fmla="*/ 5548440 h 6858000"/>
              <a:gd name="connsiteX322" fmla="*/ 1635546 w 6447647"/>
              <a:gd name="connsiteY322" fmla="*/ 5571395 h 6858000"/>
              <a:gd name="connsiteX323" fmla="*/ 1674761 w 6447647"/>
              <a:gd name="connsiteY323" fmla="*/ 5548440 h 6858000"/>
              <a:gd name="connsiteX324" fmla="*/ 347464 w 6447647"/>
              <a:gd name="connsiteY324" fmla="*/ 5540429 h 6858000"/>
              <a:gd name="connsiteX325" fmla="*/ 368238 w 6447647"/>
              <a:gd name="connsiteY325" fmla="*/ 5547483 h 6858000"/>
              <a:gd name="connsiteX326" fmla="*/ 321370 w 6447647"/>
              <a:gd name="connsiteY326" fmla="*/ 5578090 h 6858000"/>
              <a:gd name="connsiteX327" fmla="*/ 347464 w 6447647"/>
              <a:gd name="connsiteY327" fmla="*/ 5540429 h 6858000"/>
              <a:gd name="connsiteX328" fmla="*/ 2410279 w 6447647"/>
              <a:gd name="connsiteY328" fmla="*/ 5524527 h 6858000"/>
              <a:gd name="connsiteX329" fmla="*/ 2410279 w 6447647"/>
              <a:gd name="connsiteY329" fmla="*/ 5547483 h 6858000"/>
              <a:gd name="connsiteX330" fmla="*/ 2417929 w 6447647"/>
              <a:gd name="connsiteY330" fmla="*/ 5532180 h 6858000"/>
              <a:gd name="connsiteX331" fmla="*/ 2440885 w 6447647"/>
              <a:gd name="connsiteY331" fmla="*/ 5586698 h 6858000"/>
              <a:gd name="connsiteX332" fmla="*/ 2472448 w 6447647"/>
              <a:gd name="connsiteY332" fmla="*/ 5571395 h 6858000"/>
              <a:gd name="connsiteX333" fmla="*/ 2410279 w 6447647"/>
              <a:gd name="connsiteY333" fmla="*/ 5524527 h 6858000"/>
              <a:gd name="connsiteX334" fmla="*/ 923940 w 6447647"/>
              <a:gd name="connsiteY334" fmla="*/ 5524527 h 6858000"/>
              <a:gd name="connsiteX335" fmla="*/ 940200 w 6447647"/>
              <a:gd name="connsiteY335" fmla="*/ 5571395 h 6858000"/>
              <a:gd name="connsiteX336" fmla="*/ 869423 w 6447647"/>
              <a:gd name="connsiteY336" fmla="*/ 5571395 h 6858000"/>
              <a:gd name="connsiteX337" fmla="*/ 923940 w 6447647"/>
              <a:gd name="connsiteY337" fmla="*/ 5524527 h 6858000"/>
              <a:gd name="connsiteX338" fmla="*/ 2550952 w 6447647"/>
              <a:gd name="connsiteY338" fmla="*/ 5494834 h 6858000"/>
              <a:gd name="connsiteX339" fmla="*/ 2495403 w 6447647"/>
              <a:gd name="connsiteY339" fmla="*/ 5509224 h 6858000"/>
              <a:gd name="connsiteX340" fmla="*/ 2519316 w 6447647"/>
              <a:gd name="connsiteY340" fmla="*/ 5532180 h 6858000"/>
              <a:gd name="connsiteX341" fmla="*/ 2566180 w 6447647"/>
              <a:gd name="connsiteY341" fmla="*/ 5501574 h 6858000"/>
              <a:gd name="connsiteX342" fmla="*/ 2550952 w 6447647"/>
              <a:gd name="connsiteY342" fmla="*/ 5494834 h 6858000"/>
              <a:gd name="connsiteX343" fmla="*/ 1541812 w 6447647"/>
              <a:gd name="connsiteY343" fmla="*/ 5447055 h 6858000"/>
              <a:gd name="connsiteX344" fmla="*/ 1494946 w 6447647"/>
              <a:gd name="connsiteY344" fmla="*/ 5470011 h 6858000"/>
              <a:gd name="connsiteX345" fmla="*/ 1541812 w 6447647"/>
              <a:gd name="connsiteY345" fmla="*/ 5447055 h 6858000"/>
              <a:gd name="connsiteX346" fmla="*/ 1189837 w 6447647"/>
              <a:gd name="connsiteY346" fmla="*/ 5393493 h 6858000"/>
              <a:gd name="connsiteX347" fmla="*/ 1213748 w 6447647"/>
              <a:gd name="connsiteY347" fmla="*/ 5424100 h 6858000"/>
              <a:gd name="connsiteX348" fmla="*/ 1189837 w 6447647"/>
              <a:gd name="connsiteY348" fmla="*/ 5424100 h 6858000"/>
              <a:gd name="connsiteX349" fmla="*/ 1189837 w 6447647"/>
              <a:gd name="connsiteY349" fmla="*/ 5393493 h 6858000"/>
              <a:gd name="connsiteX350" fmla="*/ 1136692 w 6447647"/>
              <a:gd name="connsiteY350" fmla="*/ 5371228 h 6858000"/>
              <a:gd name="connsiteX351" fmla="*/ 1147541 w 6447647"/>
              <a:gd name="connsiteY351" fmla="*/ 5378889 h 6858000"/>
              <a:gd name="connsiteX352" fmla="*/ 1032977 w 6447647"/>
              <a:gd name="connsiteY352" fmla="*/ 5454706 h 6858000"/>
              <a:gd name="connsiteX353" fmla="*/ 1105069 w 6447647"/>
              <a:gd name="connsiteY353" fmla="*/ 5379520 h 6858000"/>
              <a:gd name="connsiteX354" fmla="*/ 1134361 w 6447647"/>
              <a:gd name="connsiteY354" fmla="*/ 5369582 h 6858000"/>
              <a:gd name="connsiteX355" fmla="*/ 1142969 w 6447647"/>
              <a:gd name="connsiteY355" fmla="*/ 5369582 h 6858000"/>
              <a:gd name="connsiteX356" fmla="*/ 1136692 w 6447647"/>
              <a:gd name="connsiteY356" fmla="*/ 5371228 h 6858000"/>
              <a:gd name="connsiteX357" fmla="*/ 1687195 w 6447647"/>
              <a:gd name="connsiteY357" fmla="*/ 5336898 h 6858000"/>
              <a:gd name="connsiteX358" fmla="*/ 1644154 w 6447647"/>
              <a:gd name="connsiteY358" fmla="*/ 5369582 h 6858000"/>
              <a:gd name="connsiteX359" fmla="*/ 1558075 w 6447647"/>
              <a:gd name="connsiteY359" fmla="*/ 5439403 h 6858000"/>
              <a:gd name="connsiteX360" fmla="*/ 1573377 w 6447647"/>
              <a:gd name="connsiteY360" fmla="*/ 5462358 h 6858000"/>
              <a:gd name="connsiteX361" fmla="*/ 1714931 w 6447647"/>
              <a:gd name="connsiteY361" fmla="*/ 5338974 h 6858000"/>
              <a:gd name="connsiteX362" fmla="*/ 1687195 w 6447647"/>
              <a:gd name="connsiteY362" fmla="*/ 5336898 h 6858000"/>
              <a:gd name="connsiteX363" fmla="*/ 1541812 w 6447647"/>
              <a:gd name="connsiteY363" fmla="*/ 5307411 h 6858000"/>
              <a:gd name="connsiteX364" fmla="*/ 1502599 w 6447647"/>
              <a:gd name="connsiteY364" fmla="*/ 5354277 h 6858000"/>
              <a:gd name="connsiteX365" fmla="*/ 1541812 w 6447647"/>
              <a:gd name="connsiteY365" fmla="*/ 5307411 h 6858000"/>
              <a:gd name="connsiteX366" fmla="*/ 1627894 w 6447647"/>
              <a:gd name="connsiteY366" fmla="*/ 5299760 h 6858000"/>
              <a:gd name="connsiteX367" fmla="*/ 1534161 w 6447647"/>
              <a:gd name="connsiteY367" fmla="*/ 5361929 h 6858000"/>
              <a:gd name="connsiteX368" fmla="*/ 1541812 w 6447647"/>
              <a:gd name="connsiteY368" fmla="*/ 5369582 h 6858000"/>
              <a:gd name="connsiteX369" fmla="*/ 1627894 w 6447647"/>
              <a:gd name="connsiteY369" fmla="*/ 5299760 h 6858000"/>
              <a:gd name="connsiteX370" fmla="*/ 1352195 w 6447647"/>
              <a:gd name="connsiteY370" fmla="*/ 5289448 h 6858000"/>
              <a:gd name="connsiteX371" fmla="*/ 1384954 w 6447647"/>
              <a:gd name="connsiteY371" fmla="*/ 5307411 h 6858000"/>
              <a:gd name="connsiteX372" fmla="*/ 1259658 w 6447647"/>
              <a:gd name="connsiteY372" fmla="*/ 5354277 h 6858000"/>
              <a:gd name="connsiteX373" fmla="*/ 1352195 w 6447647"/>
              <a:gd name="connsiteY373" fmla="*/ 5289448 h 6858000"/>
              <a:gd name="connsiteX374" fmla="*/ 1665646 w 6447647"/>
              <a:gd name="connsiteY374" fmla="*/ 5268555 h 6858000"/>
              <a:gd name="connsiteX375" fmla="*/ 1650849 w 6447647"/>
              <a:gd name="connsiteY375" fmla="*/ 5299760 h 6858000"/>
              <a:gd name="connsiteX376" fmla="*/ 1682414 w 6447647"/>
              <a:gd name="connsiteY376" fmla="*/ 5269153 h 6858000"/>
              <a:gd name="connsiteX377" fmla="*/ 1665646 w 6447647"/>
              <a:gd name="connsiteY377" fmla="*/ 5268555 h 6858000"/>
              <a:gd name="connsiteX378" fmla="*/ 798645 w 6447647"/>
              <a:gd name="connsiteY378" fmla="*/ 5206984 h 6858000"/>
              <a:gd name="connsiteX379" fmla="*/ 822556 w 6447647"/>
              <a:gd name="connsiteY379" fmla="*/ 5206984 h 6858000"/>
              <a:gd name="connsiteX380" fmla="*/ 783341 w 6447647"/>
              <a:gd name="connsiteY380" fmla="*/ 5237590 h 6858000"/>
              <a:gd name="connsiteX381" fmla="*/ 798645 w 6447647"/>
              <a:gd name="connsiteY381" fmla="*/ 5206984 h 6858000"/>
              <a:gd name="connsiteX382" fmla="*/ 1713976 w 6447647"/>
              <a:gd name="connsiteY382" fmla="*/ 5176376 h 6858000"/>
              <a:gd name="connsiteX383" fmla="*/ 1573377 w 6447647"/>
              <a:gd name="connsiteY383" fmla="*/ 5284456 h 6858000"/>
              <a:gd name="connsiteX384" fmla="*/ 1713976 w 6447647"/>
              <a:gd name="connsiteY384" fmla="*/ 5176376 h 6858000"/>
              <a:gd name="connsiteX385" fmla="*/ 1429056 w 6447647"/>
              <a:gd name="connsiteY385" fmla="*/ 5137236 h 6858000"/>
              <a:gd name="connsiteX386" fmla="*/ 1487295 w 6447647"/>
              <a:gd name="connsiteY386" fmla="*/ 5176376 h 6858000"/>
              <a:gd name="connsiteX387" fmla="*/ 1393561 w 6447647"/>
              <a:gd name="connsiteY387" fmla="*/ 5199332 h 6858000"/>
              <a:gd name="connsiteX388" fmla="*/ 1401214 w 6447647"/>
              <a:gd name="connsiteY388" fmla="*/ 5145770 h 6858000"/>
              <a:gd name="connsiteX389" fmla="*/ 1429056 w 6447647"/>
              <a:gd name="connsiteY389" fmla="*/ 5137236 h 6858000"/>
              <a:gd name="connsiteX390" fmla="*/ 869423 w 6447647"/>
              <a:gd name="connsiteY390" fmla="*/ 5121858 h 6858000"/>
              <a:gd name="connsiteX391" fmla="*/ 822556 w 6447647"/>
              <a:gd name="connsiteY391" fmla="*/ 5160116 h 6858000"/>
              <a:gd name="connsiteX392" fmla="*/ 869423 w 6447647"/>
              <a:gd name="connsiteY392" fmla="*/ 5121858 h 6858000"/>
              <a:gd name="connsiteX393" fmla="*/ 1165924 w 6447647"/>
              <a:gd name="connsiteY393" fmla="*/ 5044386 h 6858000"/>
              <a:gd name="connsiteX394" fmla="*/ 1016717 w 6447647"/>
              <a:gd name="connsiteY394" fmla="*/ 5144813 h 6858000"/>
              <a:gd name="connsiteX395" fmla="*/ 1040627 w 6447647"/>
              <a:gd name="connsiteY395" fmla="*/ 5160116 h 6858000"/>
              <a:gd name="connsiteX396" fmla="*/ 727865 w 6447647"/>
              <a:gd name="connsiteY396" fmla="*/ 5330366 h 6858000"/>
              <a:gd name="connsiteX397" fmla="*/ 962200 w 6447647"/>
              <a:gd name="connsiteY397" fmla="*/ 5137161 h 6858000"/>
              <a:gd name="connsiteX398" fmla="*/ 1009066 w 6447647"/>
              <a:gd name="connsiteY398" fmla="*/ 5144813 h 6858000"/>
              <a:gd name="connsiteX399" fmla="*/ 1165924 w 6447647"/>
              <a:gd name="connsiteY399" fmla="*/ 5044386 h 6858000"/>
              <a:gd name="connsiteX400" fmla="*/ 1909094 w 6447647"/>
              <a:gd name="connsiteY400" fmla="*/ 5029081 h 6858000"/>
              <a:gd name="connsiteX401" fmla="*/ 1783799 w 6447647"/>
              <a:gd name="connsiteY401" fmla="*/ 5106555 h 6858000"/>
              <a:gd name="connsiteX402" fmla="*/ 1862228 w 6447647"/>
              <a:gd name="connsiteY402" fmla="*/ 5098903 h 6858000"/>
              <a:gd name="connsiteX403" fmla="*/ 1909094 w 6447647"/>
              <a:gd name="connsiteY403" fmla="*/ 5029081 h 6858000"/>
              <a:gd name="connsiteX404" fmla="*/ 1307480 w 6447647"/>
              <a:gd name="connsiteY404" fmla="*/ 5006126 h 6858000"/>
              <a:gd name="connsiteX405" fmla="*/ 1292177 w 6447647"/>
              <a:gd name="connsiteY405" fmla="*/ 5044386 h 6858000"/>
              <a:gd name="connsiteX406" fmla="*/ 1252963 w 6447647"/>
              <a:gd name="connsiteY406" fmla="*/ 5044386 h 6858000"/>
              <a:gd name="connsiteX407" fmla="*/ 1307480 w 6447647"/>
              <a:gd name="connsiteY407" fmla="*/ 5006126 h 6858000"/>
              <a:gd name="connsiteX408" fmla="*/ 1024368 w 6447647"/>
              <a:gd name="connsiteY408" fmla="*/ 4959260 h 6858000"/>
              <a:gd name="connsiteX409" fmla="*/ 1063583 w 6447647"/>
              <a:gd name="connsiteY409" fmla="*/ 4966912 h 6858000"/>
              <a:gd name="connsiteX410" fmla="*/ 1048279 w 6447647"/>
              <a:gd name="connsiteY410" fmla="*/ 4974563 h 6858000"/>
              <a:gd name="connsiteX411" fmla="*/ 946895 w 6447647"/>
              <a:gd name="connsiteY411" fmla="*/ 5052037 h 6858000"/>
              <a:gd name="connsiteX412" fmla="*/ 845511 w 6447647"/>
              <a:gd name="connsiteY412" fmla="*/ 5090295 h 6858000"/>
              <a:gd name="connsiteX413" fmla="*/ 916288 w 6447647"/>
              <a:gd name="connsiteY413" fmla="*/ 5059689 h 6858000"/>
              <a:gd name="connsiteX414" fmla="*/ 1024368 w 6447647"/>
              <a:gd name="connsiteY414" fmla="*/ 4959260 h 6858000"/>
              <a:gd name="connsiteX415" fmla="*/ 1893791 w 6447647"/>
              <a:gd name="connsiteY415" fmla="*/ 4920046 h 6858000"/>
              <a:gd name="connsiteX416" fmla="*/ 1792406 w 6447647"/>
              <a:gd name="connsiteY416" fmla="*/ 5012821 h 6858000"/>
              <a:gd name="connsiteX417" fmla="*/ 1893791 w 6447647"/>
              <a:gd name="connsiteY417" fmla="*/ 4920046 h 6858000"/>
              <a:gd name="connsiteX418" fmla="*/ 1839153 w 6447647"/>
              <a:gd name="connsiteY418" fmla="*/ 4900393 h 6858000"/>
              <a:gd name="connsiteX419" fmla="*/ 1745538 w 6447647"/>
              <a:gd name="connsiteY419" fmla="*/ 4936305 h 6858000"/>
              <a:gd name="connsiteX420" fmla="*/ 1769452 w 6447647"/>
              <a:gd name="connsiteY420" fmla="*/ 4960216 h 6858000"/>
              <a:gd name="connsiteX421" fmla="*/ 1870836 w 6447647"/>
              <a:gd name="connsiteY421" fmla="*/ 4905699 h 6858000"/>
              <a:gd name="connsiteX422" fmla="*/ 1839153 w 6447647"/>
              <a:gd name="connsiteY422" fmla="*/ 4900393 h 6858000"/>
              <a:gd name="connsiteX423" fmla="*/ 1514883 w 6447647"/>
              <a:gd name="connsiteY423" fmla="*/ 4841332 h 6858000"/>
              <a:gd name="connsiteX424" fmla="*/ 1494946 w 6447647"/>
              <a:gd name="connsiteY424" fmla="*/ 4858831 h 6858000"/>
              <a:gd name="connsiteX425" fmla="*/ 1510250 w 6447647"/>
              <a:gd name="connsiteY425" fmla="*/ 4858831 h 6858000"/>
              <a:gd name="connsiteX426" fmla="*/ 1534161 w 6447647"/>
              <a:gd name="connsiteY426" fmla="*/ 4897091 h 6858000"/>
              <a:gd name="connsiteX427" fmla="*/ 1565725 w 6447647"/>
              <a:gd name="connsiteY427" fmla="*/ 4866483 h 6858000"/>
              <a:gd name="connsiteX428" fmla="*/ 1514883 w 6447647"/>
              <a:gd name="connsiteY428" fmla="*/ 4841332 h 6858000"/>
              <a:gd name="connsiteX429" fmla="*/ 1426366 w 6447647"/>
              <a:gd name="connsiteY429" fmla="*/ 4804344 h 6858000"/>
              <a:gd name="connsiteX430" fmla="*/ 1315133 w 6447647"/>
              <a:gd name="connsiteY430" fmla="*/ 4857875 h 6858000"/>
              <a:gd name="connsiteX431" fmla="*/ 1322783 w 6447647"/>
              <a:gd name="connsiteY431" fmla="*/ 4904742 h 6858000"/>
              <a:gd name="connsiteX432" fmla="*/ 1471993 w 6447647"/>
              <a:gd name="connsiteY432" fmla="*/ 4811009 h 6858000"/>
              <a:gd name="connsiteX433" fmla="*/ 1426366 w 6447647"/>
              <a:gd name="connsiteY433" fmla="*/ 4804344 h 6858000"/>
              <a:gd name="connsiteX434" fmla="*/ 1338088 w 6447647"/>
              <a:gd name="connsiteY434" fmla="*/ 4796662 h 6858000"/>
              <a:gd name="connsiteX435" fmla="*/ 1314177 w 6447647"/>
              <a:gd name="connsiteY435" fmla="*/ 4827270 h 6858000"/>
              <a:gd name="connsiteX436" fmla="*/ 1338088 w 6447647"/>
              <a:gd name="connsiteY436" fmla="*/ 4834920 h 6858000"/>
              <a:gd name="connsiteX437" fmla="*/ 1338088 w 6447647"/>
              <a:gd name="connsiteY437" fmla="*/ 4796662 h 6858000"/>
              <a:gd name="connsiteX438" fmla="*/ 1331034 w 6447647"/>
              <a:gd name="connsiteY438" fmla="*/ 4534592 h 6858000"/>
              <a:gd name="connsiteX439" fmla="*/ 1377303 w 6447647"/>
              <a:gd name="connsiteY439" fmla="*/ 4541288 h 6858000"/>
              <a:gd name="connsiteX440" fmla="*/ 1291222 w 6447647"/>
              <a:gd name="connsiteY440" fmla="*/ 4556591 h 6858000"/>
              <a:gd name="connsiteX441" fmla="*/ 1331034 w 6447647"/>
              <a:gd name="connsiteY441" fmla="*/ 4534592 h 6858000"/>
              <a:gd name="connsiteX442" fmla="*/ 1534161 w 6447647"/>
              <a:gd name="connsiteY442" fmla="*/ 4401645 h 6858000"/>
              <a:gd name="connsiteX443" fmla="*/ 1487295 w 6447647"/>
              <a:gd name="connsiteY443" fmla="*/ 4439903 h 6858000"/>
              <a:gd name="connsiteX444" fmla="*/ 1534161 w 6447647"/>
              <a:gd name="connsiteY444" fmla="*/ 4401645 h 6858000"/>
              <a:gd name="connsiteX445" fmla="*/ 1555876 w 6447647"/>
              <a:gd name="connsiteY445" fmla="*/ 3594392 h 6858000"/>
              <a:gd name="connsiteX446" fmla="*/ 1581028 w 6447647"/>
              <a:gd name="connsiteY446" fmla="*/ 3611607 h 6858000"/>
              <a:gd name="connsiteX447" fmla="*/ 1534161 w 6447647"/>
              <a:gd name="connsiteY447" fmla="*/ 3634564 h 6858000"/>
              <a:gd name="connsiteX448" fmla="*/ 1541812 w 6447647"/>
              <a:gd name="connsiteY448" fmla="*/ 3596304 h 6858000"/>
              <a:gd name="connsiteX449" fmla="*/ 1555876 w 6447647"/>
              <a:gd name="connsiteY449" fmla="*/ 3594392 h 6858000"/>
              <a:gd name="connsiteX450" fmla="*/ 744126 w 6447647"/>
              <a:gd name="connsiteY450" fmla="*/ 3488225 h 6858000"/>
              <a:gd name="connsiteX451" fmla="*/ 790992 w 6447647"/>
              <a:gd name="connsiteY451" fmla="*/ 3503528 h 6858000"/>
              <a:gd name="connsiteX452" fmla="*/ 665696 w 6447647"/>
              <a:gd name="connsiteY452" fmla="*/ 3581001 h 6858000"/>
              <a:gd name="connsiteX453" fmla="*/ 728823 w 6447647"/>
              <a:gd name="connsiteY453" fmla="*/ 3542743 h 6858000"/>
              <a:gd name="connsiteX454" fmla="*/ 744126 w 6447647"/>
              <a:gd name="connsiteY454" fmla="*/ 3488225 h 6858000"/>
              <a:gd name="connsiteX455" fmla="*/ 970927 w 6447647"/>
              <a:gd name="connsiteY455" fmla="*/ 3367710 h 6858000"/>
              <a:gd name="connsiteX456" fmla="*/ 1001413 w 6447647"/>
              <a:gd name="connsiteY456" fmla="*/ 3372493 h 6858000"/>
              <a:gd name="connsiteX457" fmla="*/ 986111 w 6447647"/>
              <a:gd name="connsiteY457" fmla="*/ 3403101 h 6858000"/>
              <a:gd name="connsiteX458" fmla="*/ 946895 w 6447647"/>
              <a:gd name="connsiteY458" fmla="*/ 3380145 h 6858000"/>
              <a:gd name="connsiteX459" fmla="*/ 970927 w 6447647"/>
              <a:gd name="connsiteY459" fmla="*/ 3367710 h 6858000"/>
              <a:gd name="connsiteX460" fmla="*/ 875532 w 6447647"/>
              <a:gd name="connsiteY460" fmla="*/ 3335923 h 6858000"/>
              <a:gd name="connsiteX461" fmla="*/ 923940 w 6447647"/>
              <a:gd name="connsiteY461" fmla="*/ 3348582 h 6858000"/>
              <a:gd name="connsiteX462" fmla="*/ 931592 w 6447647"/>
              <a:gd name="connsiteY462" fmla="*/ 3433706 h 6858000"/>
              <a:gd name="connsiteX463" fmla="*/ 822556 w 6447647"/>
              <a:gd name="connsiteY463" fmla="*/ 3494920 h 6858000"/>
              <a:gd name="connsiteX464" fmla="*/ 854118 w 6447647"/>
              <a:gd name="connsiteY464" fmla="*/ 3402143 h 6858000"/>
              <a:gd name="connsiteX465" fmla="*/ 893334 w 6447647"/>
              <a:gd name="connsiteY465" fmla="*/ 3371537 h 6858000"/>
              <a:gd name="connsiteX466" fmla="*/ 869423 w 6447647"/>
              <a:gd name="connsiteY466" fmla="*/ 3340930 h 6858000"/>
              <a:gd name="connsiteX467" fmla="*/ 875532 w 6447647"/>
              <a:gd name="connsiteY467" fmla="*/ 3335923 h 6858000"/>
              <a:gd name="connsiteX468" fmla="*/ 1025324 w 6447647"/>
              <a:gd name="connsiteY468" fmla="*/ 3286411 h 6858000"/>
              <a:gd name="connsiteX469" fmla="*/ 1056889 w 6447647"/>
              <a:gd name="connsiteY469" fmla="*/ 3301716 h 6858000"/>
              <a:gd name="connsiteX470" fmla="*/ 1010022 w 6447647"/>
              <a:gd name="connsiteY470" fmla="*/ 3317019 h 6858000"/>
              <a:gd name="connsiteX471" fmla="*/ 1025324 w 6447647"/>
              <a:gd name="connsiteY471" fmla="*/ 3286411 h 6858000"/>
              <a:gd name="connsiteX472" fmla="*/ 1627894 w 6447647"/>
              <a:gd name="connsiteY472" fmla="*/ 3278761 h 6858000"/>
              <a:gd name="connsiteX473" fmla="*/ 1792406 w 6447647"/>
              <a:gd name="connsiteY473" fmla="*/ 3286411 h 6858000"/>
              <a:gd name="connsiteX474" fmla="*/ 1682414 w 6447647"/>
              <a:gd name="connsiteY474" fmla="*/ 3348582 h 6858000"/>
              <a:gd name="connsiteX475" fmla="*/ 1627894 w 6447647"/>
              <a:gd name="connsiteY475" fmla="*/ 3278761 h 6858000"/>
              <a:gd name="connsiteX476" fmla="*/ 822556 w 6447647"/>
              <a:gd name="connsiteY476" fmla="*/ 3201287 h 6858000"/>
              <a:gd name="connsiteX477" fmla="*/ 744126 w 6447647"/>
              <a:gd name="connsiteY477" fmla="*/ 3278761 h 6858000"/>
              <a:gd name="connsiteX478" fmla="*/ 822556 w 6447647"/>
              <a:gd name="connsiteY478" fmla="*/ 3201287 h 6858000"/>
              <a:gd name="connsiteX479" fmla="*/ 1037281 w 6447647"/>
              <a:gd name="connsiteY479" fmla="*/ 3115205 h 6858000"/>
              <a:gd name="connsiteX480" fmla="*/ 1064540 w 6447647"/>
              <a:gd name="connsiteY480" fmla="*/ 3123813 h 6858000"/>
              <a:gd name="connsiteX481" fmla="*/ 1010022 w 6447647"/>
              <a:gd name="connsiteY481" fmla="*/ 3123813 h 6858000"/>
              <a:gd name="connsiteX482" fmla="*/ 1037281 w 6447647"/>
              <a:gd name="connsiteY482" fmla="*/ 3115205 h 6858000"/>
              <a:gd name="connsiteX483" fmla="*/ 1268267 w 6447647"/>
              <a:gd name="connsiteY483" fmla="*/ 3085555 h 6858000"/>
              <a:gd name="connsiteX484" fmla="*/ 1197488 w 6447647"/>
              <a:gd name="connsiteY484" fmla="*/ 3131466 h 6858000"/>
              <a:gd name="connsiteX485" fmla="*/ 1182184 w 6447647"/>
              <a:gd name="connsiteY485" fmla="*/ 3139118 h 6858000"/>
              <a:gd name="connsiteX486" fmla="*/ 1189837 w 6447647"/>
              <a:gd name="connsiteY486" fmla="*/ 3208939 h 6858000"/>
              <a:gd name="connsiteX487" fmla="*/ 1135318 w 6447647"/>
              <a:gd name="connsiteY487" fmla="*/ 3239545 h 6858000"/>
              <a:gd name="connsiteX488" fmla="*/ 1150622 w 6447647"/>
              <a:gd name="connsiteY488" fmla="*/ 3201287 h 6858000"/>
              <a:gd name="connsiteX489" fmla="*/ 1103756 w 6447647"/>
              <a:gd name="connsiteY489" fmla="*/ 3185984 h 6858000"/>
              <a:gd name="connsiteX490" fmla="*/ 1268267 w 6447647"/>
              <a:gd name="connsiteY490" fmla="*/ 3085555 h 6858000"/>
              <a:gd name="connsiteX491" fmla="*/ 1198444 w 6447647"/>
              <a:gd name="connsiteY491" fmla="*/ 2961216 h 6858000"/>
              <a:gd name="connsiteX492" fmla="*/ 1088450 w 6447647"/>
              <a:gd name="connsiteY492" fmla="*/ 3046340 h 6858000"/>
              <a:gd name="connsiteX493" fmla="*/ 1198444 w 6447647"/>
              <a:gd name="connsiteY493" fmla="*/ 2961216 h 6858000"/>
              <a:gd name="connsiteX494" fmla="*/ 1040627 w 6447647"/>
              <a:gd name="connsiteY494" fmla="*/ 2961216 h 6858000"/>
              <a:gd name="connsiteX495" fmla="*/ 1001413 w 6447647"/>
              <a:gd name="connsiteY495" fmla="*/ 3008082 h 6858000"/>
              <a:gd name="connsiteX496" fmla="*/ 1040627 w 6447647"/>
              <a:gd name="connsiteY496" fmla="*/ 2961216 h 6858000"/>
              <a:gd name="connsiteX497" fmla="*/ 1103756 w 6447647"/>
              <a:gd name="connsiteY497" fmla="*/ 2745055 h 6858000"/>
              <a:gd name="connsiteX498" fmla="*/ 1119058 w 6447647"/>
              <a:gd name="connsiteY498" fmla="*/ 2768010 h 6858000"/>
              <a:gd name="connsiteX499" fmla="*/ 1079845 w 6447647"/>
              <a:gd name="connsiteY499" fmla="*/ 2752707 h 6858000"/>
              <a:gd name="connsiteX500" fmla="*/ 1103756 w 6447647"/>
              <a:gd name="connsiteY500" fmla="*/ 2745055 h 6858000"/>
              <a:gd name="connsiteX501" fmla="*/ 1275918 w 6447647"/>
              <a:gd name="connsiteY501" fmla="*/ 2558546 h 6858000"/>
              <a:gd name="connsiteX502" fmla="*/ 1252006 w 6447647"/>
              <a:gd name="connsiteY502" fmla="*/ 2628368 h 6858000"/>
              <a:gd name="connsiteX503" fmla="*/ 1205140 w 6447647"/>
              <a:gd name="connsiteY503" fmla="*/ 2628368 h 6858000"/>
              <a:gd name="connsiteX504" fmla="*/ 1275918 w 6447647"/>
              <a:gd name="connsiteY504" fmla="*/ 2558546 h 6858000"/>
              <a:gd name="connsiteX505" fmla="*/ 1917702 w 6447647"/>
              <a:gd name="connsiteY505" fmla="*/ 2543243 h 6858000"/>
              <a:gd name="connsiteX506" fmla="*/ 1886138 w 6447647"/>
              <a:gd name="connsiteY506" fmla="*/ 2566198 h 6858000"/>
              <a:gd name="connsiteX507" fmla="*/ 1917702 w 6447647"/>
              <a:gd name="connsiteY507" fmla="*/ 2543243 h 6858000"/>
              <a:gd name="connsiteX508" fmla="*/ 1964570 w 6447647"/>
              <a:gd name="connsiteY508" fmla="*/ 2489681 h 6858000"/>
              <a:gd name="connsiteX509" fmla="*/ 1925353 w 6447647"/>
              <a:gd name="connsiteY509" fmla="*/ 2497333 h 6858000"/>
              <a:gd name="connsiteX510" fmla="*/ 1933005 w 6447647"/>
              <a:gd name="connsiteY510" fmla="*/ 2527939 h 6858000"/>
              <a:gd name="connsiteX511" fmla="*/ 1964570 w 6447647"/>
              <a:gd name="connsiteY511" fmla="*/ 2489681 h 6858000"/>
              <a:gd name="connsiteX512" fmla="*/ 1075540 w 6447647"/>
              <a:gd name="connsiteY512" fmla="*/ 2441858 h 6858000"/>
              <a:gd name="connsiteX513" fmla="*/ 1127667 w 6447647"/>
              <a:gd name="connsiteY513" fmla="*/ 2458117 h 6858000"/>
              <a:gd name="connsiteX514" fmla="*/ 1073147 w 6447647"/>
              <a:gd name="connsiteY514" fmla="*/ 2590109 h 6858000"/>
              <a:gd name="connsiteX515" fmla="*/ 963156 w 6447647"/>
              <a:gd name="connsiteY515" fmla="*/ 2613065 h 6858000"/>
              <a:gd name="connsiteX516" fmla="*/ 1041584 w 6447647"/>
              <a:gd name="connsiteY516" fmla="*/ 2535591 h 6858000"/>
              <a:gd name="connsiteX517" fmla="*/ 1017673 w 6447647"/>
              <a:gd name="connsiteY517" fmla="*/ 2465769 h 6858000"/>
              <a:gd name="connsiteX518" fmla="*/ 1075540 w 6447647"/>
              <a:gd name="connsiteY518" fmla="*/ 2441858 h 6858000"/>
              <a:gd name="connsiteX519" fmla="*/ 1036130 w 6447647"/>
              <a:gd name="connsiteY519" fmla="*/ 2344613 h 6858000"/>
              <a:gd name="connsiteX520" fmla="*/ 1049237 w 6447647"/>
              <a:gd name="connsiteY520" fmla="*/ 2350038 h 6858000"/>
              <a:gd name="connsiteX521" fmla="*/ 1002369 w 6447647"/>
              <a:gd name="connsiteY521" fmla="*/ 2372993 h 6858000"/>
              <a:gd name="connsiteX522" fmla="*/ 1036130 w 6447647"/>
              <a:gd name="connsiteY522" fmla="*/ 2344613 h 6858000"/>
              <a:gd name="connsiteX523" fmla="*/ 1886138 w 6447647"/>
              <a:gd name="connsiteY523" fmla="*/ 2326127 h 6858000"/>
              <a:gd name="connsiteX524" fmla="*/ 1753191 w 6447647"/>
              <a:gd name="connsiteY524" fmla="*/ 2458117 h 6858000"/>
              <a:gd name="connsiteX525" fmla="*/ 1800058 w 6447647"/>
              <a:gd name="connsiteY525" fmla="*/ 2488725 h 6858000"/>
              <a:gd name="connsiteX526" fmla="*/ 1886138 w 6447647"/>
              <a:gd name="connsiteY526" fmla="*/ 2326127 h 6858000"/>
              <a:gd name="connsiteX527" fmla="*/ 1258657 w 6447647"/>
              <a:gd name="connsiteY527" fmla="*/ 2073143 h 6858000"/>
              <a:gd name="connsiteX528" fmla="*/ 1244354 w 6447647"/>
              <a:gd name="connsiteY528" fmla="*/ 2078403 h 6858000"/>
              <a:gd name="connsiteX529" fmla="*/ 1212790 w 6447647"/>
              <a:gd name="connsiteY529" fmla="*/ 2233350 h 6858000"/>
              <a:gd name="connsiteX530" fmla="*/ 1298872 w 6447647"/>
              <a:gd name="connsiteY530" fmla="*/ 2086055 h 6858000"/>
              <a:gd name="connsiteX531" fmla="*/ 1258657 w 6447647"/>
              <a:gd name="connsiteY531" fmla="*/ 2073143 h 6858000"/>
              <a:gd name="connsiteX532" fmla="*/ 517923 w 6447647"/>
              <a:gd name="connsiteY532" fmla="*/ 1820159 h 6858000"/>
              <a:gd name="connsiteX533" fmla="*/ 532749 w 6447647"/>
              <a:gd name="connsiteY533" fmla="*/ 1823028 h 6858000"/>
              <a:gd name="connsiteX534" fmla="*/ 532749 w 6447647"/>
              <a:gd name="connsiteY534" fmla="*/ 1845984 h 6858000"/>
              <a:gd name="connsiteX535" fmla="*/ 508836 w 6447647"/>
              <a:gd name="connsiteY535" fmla="*/ 1823028 h 6858000"/>
              <a:gd name="connsiteX536" fmla="*/ 517923 w 6447647"/>
              <a:gd name="connsiteY536" fmla="*/ 1820159 h 6858000"/>
              <a:gd name="connsiteX537" fmla="*/ 931592 w 6447647"/>
              <a:gd name="connsiteY537" fmla="*/ 1048295 h 6858000"/>
              <a:gd name="connsiteX538" fmla="*/ 869423 w 6447647"/>
              <a:gd name="connsiteY538" fmla="*/ 1078903 h 6858000"/>
              <a:gd name="connsiteX539" fmla="*/ 931592 w 6447647"/>
              <a:gd name="connsiteY539" fmla="*/ 1048295 h 6858000"/>
              <a:gd name="connsiteX540" fmla="*/ 1658501 w 6447647"/>
              <a:gd name="connsiteY540" fmla="*/ 289823 h 6858000"/>
              <a:gd name="connsiteX541" fmla="*/ 1603983 w 6447647"/>
              <a:gd name="connsiteY541" fmla="*/ 328082 h 6858000"/>
              <a:gd name="connsiteX542" fmla="*/ 1658501 w 6447647"/>
              <a:gd name="connsiteY542" fmla="*/ 289823 h 6858000"/>
              <a:gd name="connsiteX543" fmla="*/ 1906260 w 6447647"/>
              <a:gd name="connsiteY543" fmla="*/ 0 h 6858000"/>
              <a:gd name="connsiteX544" fmla="*/ 4314561 w 6447647"/>
              <a:gd name="connsiteY544" fmla="*/ 0 h 6858000"/>
              <a:gd name="connsiteX545" fmla="*/ 4291815 w 6447647"/>
              <a:gd name="connsiteY545" fmla="*/ 15364 h 6858000"/>
              <a:gd name="connsiteX546" fmla="*/ 4217032 w 6447647"/>
              <a:gd name="connsiteY546" fmla="*/ 111922 h 6858000"/>
              <a:gd name="connsiteX547" fmla="*/ 4561357 w 6447647"/>
              <a:gd name="connsiteY547" fmla="*/ 34448 h 6858000"/>
              <a:gd name="connsiteX548" fmla="*/ 4616962 w 6447647"/>
              <a:gd name="connsiteY548" fmla="*/ 0 h 6858000"/>
              <a:gd name="connsiteX549" fmla="*/ 6447647 w 6447647"/>
              <a:gd name="connsiteY549" fmla="*/ 0 h 6858000"/>
              <a:gd name="connsiteX550" fmla="*/ 6447647 w 6447647"/>
              <a:gd name="connsiteY550" fmla="*/ 4610434 h 6858000"/>
              <a:gd name="connsiteX551" fmla="*/ 6424540 w 6447647"/>
              <a:gd name="connsiteY551" fmla="*/ 4611109 h 6858000"/>
              <a:gd name="connsiteX552" fmla="*/ 6432192 w 6447647"/>
              <a:gd name="connsiteY552" fmla="*/ 4665627 h 6858000"/>
              <a:gd name="connsiteX553" fmla="*/ 6408279 w 6447647"/>
              <a:gd name="connsiteY553" fmla="*/ 4680930 h 6858000"/>
              <a:gd name="connsiteX554" fmla="*/ 6384369 w 6447647"/>
              <a:gd name="connsiteY554" fmla="*/ 4657975 h 6858000"/>
              <a:gd name="connsiteX555" fmla="*/ 6392019 w 6447647"/>
              <a:gd name="connsiteY555" fmla="*/ 4696233 h 6858000"/>
              <a:gd name="connsiteX556" fmla="*/ 6329850 w 6447647"/>
              <a:gd name="connsiteY556" fmla="*/ 4726841 h 6858000"/>
              <a:gd name="connsiteX557" fmla="*/ 6298287 w 6447647"/>
              <a:gd name="connsiteY557" fmla="*/ 4773707 h 6858000"/>
              <a:gd name="connsiteX558" fmla="*/ 6305937 w 6447647"/>
              <a:gd name="connsiteY558" fmla="*/ 4820573 h 6858000"/>
              <a:gd name="connsiteX559" fmla="*/ 6266724 w 6447647"/>
              <a:gd name="connsiteY559" fmla="*/ 4843528 h 6858000"/>
              <a:gd name="connsiteX560" fmla="*/ 6259073 w 6447647"/>
              <a:gd name="connsiteY560" fmla="*/ 4843528 h 6858000"/>
              <a:gd name="connsiteX561" fmla="*/ 6313590 w 6447647"/>
              <a:gd name="connsiteY561" fmla="*/ 4858831 h 6858000"/>
              <a:gd name="connsiteX562" fmla="*/ 6425496 w 6447647"/>
              <a:gd name="connsiteY562" fmla="*/ 4775500 h 6858000"/>
              <a:gd name="connsiteX563" fmla="*/ 6447647 w 6447647"/>
              <a:gd name="connsiteY563" fmla="*/ 4759236 h 6858000"/>
              <a:gd name="connsiteX564" fmla="*/ 6447647 w 6447647"/>
              <a:gd name="connsiteY564" fmla="*/ 6177047 h 6858000"/>
              <a:gd name="connsiteX565" fmla="*/ 6420340 w 6447647"/>
              <a:gd name="connsiteY565" fmla="*/ 6185785 h 6858000"/>
              <a:gd name="connsiteX566" fmla="*/ 6359501 w 6447647"/>
              <a:gd name="connsiteY566" fmla="*/ 6186397 h 6858000"/>
              <a:gd name="connsiteX567" fmla="*/ 6351848 w 6447647"/>
              <a:gd name="connsiteY567" fmla="*/ 6256220 h 6858000"/>
              <a:gd name="connsiteX568" fmla="*/ 6422627 w 6447647"/>
              <a:gd name="connsiteY568" fmla="*/ 6225613 h 6858000"/>
              <a:gd name="connsiteX569" fmla="*/ 6297331 w 6447647"/>
              <a:gd name="connsiteY569" fmla="*/ 6280131 h 6858000"/>
              <a:gd name="connsiteX570" fmla="*/ 6273419 w 6447647"/>
              <a:gd name="connsiteY570" fmla="*/ 6233265 h 6858000"/>
              <a:gd name="connsiteX571" fmla="*/ 6148121 w 6447647"/>
              <a:gd name="connsiteY571" fmla="*/ 6318390 h 6858000"/>
              <a:gd name="connsiteX572" fmla="*/ 6155774 w 6447647"/>
              <a:gd name="connsiteY572" fmla="*/ 6280131 h 6858000"/>
              <a:gd name="connsiteX573" fmla="*/ 6069693 w 6447647"/>
              <a:gd name="connsiteY573" fmla="*/ 6357605 h 6858000"/>
              <a:gd name="connsiteX574" fmla="*/ 5968307 w 6447647"/>
              <a:gd name="connsiteY574" fmla="*/ 6319347 h 6858000"/>
              <a:gd name="connsiteX575" fmla="*/ 5756931 w 6447647"/>
              <a:gd name="connsiteY575" fmla="*/ 6412123 h 6858000"/>
              <a:gd name="connsiteX576" fmla="*/ 5835360 w 6447647"/>
              <a:gd name="connsiteY576" fmla="*/ 6435077 h 6858000"/>
              <a:gd name="connsiteX577" fmla="*/ 5921441 w 6447647"/>
              <a:gd name="connsiteY577" fmla="*/ 6380560 h 6858000"/>
              <a:gd name="connsiteX578" fmla="*/ 5921441 w 6447647"/>
              <a:gd name="connsiteY578" fmla="*/ 6411166 h 6858000"/>
              <a:gd name="connsiteX579" fmla="*/ 5764583 w 6447647"/>
              <a:gd name="connsiteY579" fmla="*/ 6480987 h 6858000"/>
              <a:gd name="connsiteX580" fmla="*/ 5764583 w 6447647"/>
              <a:gd name="connsiteY580" fmla="*/ 6511595 h 6858000"/>
              <a:gd name="connsiteX581" fmla="*/ 5811449 w 6447647"/>
              <a:gd name="connsiteY581" fmla="*/ 6473337 h 6858000"/>
              <a:gd name="connsiteX582" fmla="*/ 5858315 w 6447647"/>
              <a:gd name="connsiteY582" fmla="*/ 6488640 h 6858000"/>
              <a:gd name="connsiteX583" fmla="*/ 6264811 w 6447647"/>
              <a:gd name="connsiteY583" fmla="*/ 6303087 h 6858000"/>
              <a:gd name="connsiteX584" fmla="*/ 6296374 w 6447647"/>
              <a:gd name="connsiteY584" fmla="*/ 6318390 h 6858000"/>
              <a:gd name="connsiteX585" fmla="*/ 6429321 w 6447647"/>
              <a:gd name="connsiteY585" fmla="*/ 6256220 h 6858000"/>
              <a:gd name="connsiteX586" fmla="*/ 6241855 w 6447647"/>
              <a:gd name="connsiteY586" fmla="*/ 6356648 h 6858000"/>
              <a:gd name="connsiteX587" fmla="*/ 6281071 w 6447647"/>
              <a:gd name="connsiteY587" fmla="*/ 6464729 h 6858000"/>
              <a:gd name="connsiteX588" fmla="*/ 6359501 w 6447647"/>
              <a:gd name="connsiteY588" fmla="*/ 6426471 h 6858000"/>
              <a:gd name="connsiteX589" fmla="*/ 6374803 w 6447647"/>
              <a:gd name="connsiteY589" fmla="*/ 6449424 h 6858000"/>
              <a:gd name="connsiteX590" fmla="*/ 6281071 w 6447647"/>
              <a:gd name="connsiteY590" fmla="*/ 6519246 h 6858000"/>
              <a:gd name="connsiteX591" fmla="*/ 6281071 w 6447647"/>
              <a:gd name="connsiteY591" fmla="*/ 6573764 h 6858000"/>
              <a:gd name="connsiteX592" fmla="*/ 6414019 w 6447647"/>
              <a:gd name="connsiteY592" fmla="*/ 6589069 h 6858000"/>
              <a:gd name="connsiteX593" fmla="*/ 6327937 w 6447647"/>
              <a:gd name="connsiteY593" fmla="*/ 6627327 h 6858000"/>
              <a:gd name="connsiteX594" fmla="*/ 6171077 w 6447647"/>
              <a:gd name="connsiteY594" fmla="*/ 6720103 h 6858000"/>
              <a:gd name="connsiteX595" fmla="*/ 6100300 w 6447647"/>
              <a:gd name="connsiteY595" fmla="*/ 6727756 h 6858000"/>
              <a:gd name="connsiteX596" fmla="*/ 6115605 w 6447647"/>
              <a:gd name="connsiteY596" fmla="*/ 6612022 h 6858000"/>
              <a:gd name="connsiteX597" fmla="*/ 5552249 w 6447647"/>
              <a:gd name="connsiteY597" fmla="*/ 6797577 h 6858000"/>
              <a:gd name="connsiteX598" fmla="*/ 5509208 w 6447647"/>
              <a:gd name="connsiteY598" fmla="*/ 6843009 h 6858000"/>
              <a:gd name="connsiteX599" fmla="*/ 5492952 w 6447647"/>
              <a:gd name="connsiteY599" fmla="*/ 6858000 h 6858000"/>
              <a:gd name="connsiteX600" fmla="*/ 5324874 w 6447647"/>
              <a:gd name="connsiteY600" fmla="*/ 6858000 h 6858000"/>
              <a:gd name="connsiteX601" fmla="*/ 5475733 w 6447647"/>
              <a:gd name="connsiteY601" fmla="*/ 6806183 h 6858000"/>
              <a:gd name="connsiteX602" fmla="*/ 5499643 w 6447647"/>
              <a:gd name="connsiteY602" fmla="*/ 6813836 h 6858000"/>
              <a:gd name="connsiteX603" fmla="*/ 6085953 w 6447647"/>
              <a:gd name="connsiteY603" fmla="*/ 6550810 h 6858000"/>
              <a:gd name="connsiteX604" fmla="*/ 6265767 w 6447647"/>
              <a:gd name="connsiteY604" fmla="*/ 6435077 h 6858000"/>
              <a:gd name="connsiteX605" fmla="*/ 6241855 w 6447647"/>
              <a:gd name="connsiteY605" fmla="*/ 6396819 h 6858000"/>
              <a:gd name="connsiteX606" fmla="*/ 6131863 w 6447647"/>
              <a:gd name="connsiteY606" fmla="*/ 6404471 h 6858000"/>
              <a:gd name="connsiteX607" fmla="*/ 5811449 w 6447647"/>
              <a:gd name="connsiteY607" fmla="*/ 6559417 h 6858000"/>
              <a:gd name="connsiteX608" fmla="*/ 5811449 w 6447647"/>
              <a:gd name="connsiteY608" fmla="*/ 6536463 h 6858000"/>
              <a:gd name="connsiteX609" fmla="*/ 5756931 w 6447647"/>
              <a:gd name="connsiteY609" fmla="*/ 6536463 h 6858000"/>
              <a:gd name="connsiteX610" fmla="*/ 5756931 w 6447647"/>
              <a:gd name="connsiteY610" fmla="*/ 6481945 h 6858000"/>
              <a:gd name="connsiteX611" fmla="*/ 5592419 w 6447647"/>
              <a:gd name="connsiteY611" fmla="*/ 6536463 h 6858000"/>
              <a:gd name="connsiteX612" fmla="*/ 5560857 w 6447647"/>
              <a:gd name="connsiteY612" fmla="*/ 6583329 h 6858000"/>
              <a:gd name="connsiteX613" fmla="*/ 5263398 w 6447647"/>
              <a:gd name="connsiteY613" fmla="*/ 6707669 h 6858000"/>
              <a:gd name="connsiteX614" fmla="*/ 5490079 w 6447647"/>
              <a:gd name="connsiteY614" fmla="*/ 6700017 h 6858000"/>
              <a:gd name="connsiteX615" fmla="*/ 5388695 w 6447647"/>
              <a:gd name="connsiteY615" fmla="*/ 6738275 h 6858000"/>
              <a:gd name="connsiteX616" fmla="*/ 5091235 w 6447647"/>
              <a:gd name="connsiteY616" fmla="*/ 6854007 h 6858000"/>
              <a:gd name="connsiteX617" fmla="*/ 5098887 w 6447647"/>
              <a:gd name="connsiteY617" fmla="*/ 6815749 h 6858000"/>
              <a:gd name="connsiteX618" fmla="*/ 5040005 w 6447647"/>
              <a:gd name="connsiteY618" fmla="*/ 6832636 h 6858000"/>
              <a:gd name="connsiteX619" fmla="*/ 5014254 w 6447647"/>
              <a:gd name="connsiteY619" fmla="*/ 6858000 h 6858000"/>
              <a:gd name="connsiteX620" fmla="*/ 4291236 w 6447647"/>
              <a:gd name="connsiteY620" fmla="*/ 6858000 h 6858000"/>
              <a:gd name="connsiteX621" fmla="*/ 4292591 w 6447647"/>
              <a:gd name="connsiteY621" fmla="*/ 6838704 h 6858000"/>
              <a:gd name="connsiteX622" fmla="*/ 4331807 w 6447647"/>
              <a:gd name="connsiteY622" fmla="*/ 6846356 h 6858000"/>
              <a:gd name="connsiteX623" fmla="*/ 4277288 w 6447647"/>
              <a:gd name="connsiteY623" fmla="*/ 6808096 h 6858000"/>
              <a:gd name="connsiteX624" fmla="*/ 4269635 w 6447647"/>
              <a:gd name="connsiteY624" fmla="*/ 6838704 h 6858000"/>
              <a:gd name="connsiteX625" fmla="*/ 4269635 w 6447647"/>
              <a:gd name="connsiteY625" fmla="*/ 6800446 h 6858000"/>
              <a:gd name="connsiteX626" fmla="*/ 4238073 w 6447647"/>
              <a:gd name="connsiteY626" fmla="*/ 6847312 h 6858000"/>
              <a:gd name="connsiteX627" fmla="*/ 4175903 w 6447647"/>
              <a:gd name="connsiteY627" fmla="*/ 6809054 h 6858000"/>
              <a:gd name="connsiteX628" fmla="*/ 4175903 w 6447647"/>
              <a:gd name="connsiteY628" fmla="*/ 6700974 h 6858000"/>
              <a:gd name="connsiteX629" fmla="*/ 4238073 w 6447647"/>
              <a:gd name="connsiteY629" fmla="*/ 6700974 h 6858000"/>
              <a:gd name="connsiteX630" fmla="*/ 4151991 w 6447647"/>
              <a:gd name="connsiteY630" fmla="*/ 6568982 h 6858000"/>
              <a:gd name="connsiteX631" fmla="*/ 4105125 w 6447647"/>
              <a:gd name="connsiteY631" fmla="*/ 6638803 h 6858000"/>
              <a:gd name="connsiteX632" fmla="*/ 4011393 w 6447647"/>
              <a:gd name="connsiteY632" fmla="*/ 6677062 h 6858000"/>
              <a:gd name="connsiteX633" fmla="*/ 3949222 w 6447647"/>
              <a:gd name="connsiteY633" fmla="*/ 6661759 h 6858000"/>
              <a:gd name="connsiteX634" fmla="*/ 3808622 w 6447647"/>
              <a:gd name="connsiteY634" fmla="*/ 6754535 h 6858000"/>
              <a:gd name="connsiteX635" fmla="*/ 3715307 w 6447647"/>
              <a:gd name="connsiteY635" fmla="*/ 6808336 h 6858000"/>
              <a:gd name="connsiteX636" fmla="*/ 3619768 w 6447647"/>
              <a:gd name="connsiteY636" fmla="*/ 6858000 h 6858000"/>
              <a:gd name="connsiteX637" fmla="*/ 3150171 w 6447647"/>
              <a:gd name="connsiteY637" fmla="*/ 6858000 h 6858000"/>
              <a:gd name="connsiteX638" fmla="*/ 3144186 w 6447647"/>
              <a:gd name="connsiteY638" fmla="*/ 6833561 h 6858000"/>
              <a:gd name="connsiteX639" fmla="*/ 2964069 w 6447647"/>
              <a:gd name="connsiteY639" fmla="*/ 6763143 h 6858000"/>
              <a:gd name="connsiteX640" fmla="*/ 3120928 w 6447647"/>
              <a:gd name="connsiteY640" fmla="*/ 6500116 h 6858000"/>
              <a:gd name="connsiteX641" fmla="*/ 3058757 w 6447647"/>
              <a:gd name="connsiteY641" fmla="*/ 6453250 h 6858000"/>
              <a:gd name="connsiteX642" fmla="*/ 3034846 w 6447647"/>
              <a:gd name="connsiteY642" fmla="*/ 6398732 h 6858000"/>
              <a:gd name="connsiteX643" fmla="*/ 2964069 w 6447647"/>
              <a:gd name="connsiteY643" fmla="*/ 6414035 h 6858000"/>
              <a:gd name="connsiteX644" fmla="*/ 2987980 w 6447647"/>
              <a:gd name="connsiteY644" fmla="*/ 6391081 h 6858000"/>
              <a:gd name="connsiteX645" fmla="*/ 2948765 w 6447647"/>
              <a:gd name="connsiteY645" fmla="*/ 6383429 h 6858000"/>
              <a:gd name="connsiteX646" fmla="*/ 2964069 w 6447647"/>
              <a:gd name="connsiteY646" fmla="*/ 6360474 h 6858000"/>
              <a:gd name="connsiteX647" fmla="*/ 2854077 w 6447647"/>
              <a:gd name="connsiteY647" fmla="*/ 6329868 h 6858000"/>
              <a:gd name="connsiteX648" fmla="*/ 2736432 w 6447647"/>
              <a:gd name="connsiteY648" fmla="*/ 6283002 h 6858000"/>
              <a:gd name="connsiteX649" fmla="*/ 2721127 w 6447647"/>
              <a:gd name="connsiteY649" fmla="*/ 6236134 h 6858000"/>
              <a:gd name="connsiteX650" fmla="*/ 2736432 w 6447647"/>
              <a:gd name="connsiteY650" fmla="*/ 6181616 h 6858000"/>
              <a:gd name="connsiteX651" fmla="*/ 2650350 w 6447647"/>
              <a:gd name="connsiteY651" fmla="*/ 6127097 h 6858000"/>
              <a:gd name="connsiteX652" fmla="*/ 2548966 w 6447647"/>
              <a:gd name="connsiteY652" fmla="*/ 6088839 h 6858000"/>
              <a:gd name="connsiteX653" fmla="*/ 2572877 w 6447647"/>
              <a:gd name="connsiteY653" fmla="*/ 6135705 h 6858000"/>
              <a:gd name="connsiteX654" fmla="*/ 2565224 w 6447647"/>
              <a:gd name="connsiteY654" fmla="*/ 6205528 h 6858000"/>
              <a:gd name="connsiteX655" fmla="*/ 2439929 w 6447647"/>
              <a:gd name="connsiteY655" fmla="*/ 6360474 h 6858000"/>
              <a:gd name="connsiteX656" fmla="*/ 2275418 w 6447647"/>
              <a:gd name="connsiteY656" fmla="*/ 6360474 h 6858000"/>
              <a:gd name="connsiteX657" fmla="*/ 2165426 w 6447647"/>
              <a:gd name="connsiteY657" fmla="*/ 6484814 h 6858000"/>
              <a:gd name="connsiteX658" fmla="*/ 2196988 w 6447647"/>
              <a:gd name="connsiteY658" fmla="*/ 6507769 h 6858000"/>
              <a:gd name="connsiteX659" fmla="*/ 1946396 w 6447647"/>
              <a:gd name="connsiteY659" fmla="*/ 6585242 h 6858000"/>
              <a:gd name="connsiteX660" fmla="*/ 1970307 w 6447647"/>
              <a:gd name="connsiteY660" fmla="*/ 6546984 h 6858000"/>
              <a:gd name="connsiteX661" fmla="*/ 1884226 w 6447647"/>
              <a:gd name="connsiteY661" fmla="*/ 6577590 h 6858000"/>
              <a:gd name="connsiteX662" fmla="*/ 1837360 w 6447647"/>
              <a:gd name="connsiteY662" fmla="*/ 6523072 h 6858000"/>
              <a:gd name="connsiteX663" fmla="*/ 2080300 w 6447647"/>
              <a:gd name="connsiteY663" fmla="*/ 6360474 h 6858000"/>
              <a:gd name="connsiteX664" fmla="*/ 2197944 w 6447647"/>
              <a:gd name="connsiteY664" fmla="*/ 6345171 h 6858000"/>
              <a:gd name="connsiteX665" fmla="*/ 2151078 w 6447647"/>
              <a:gd name="connsiteY665" fmla="*/ 6329868 h 6858000"/>
              <a:gd name="connsiteX666" fmla="*/ 2190293 w 6447647"/>
              <a:gd name="connsiteY666" fmla="*/ 6260045 h 6858000"/>
              <a:gd name="connsiteX667" fmla="*/ 2143426 w 6447647"/>
              <a:gd name="connsiteY667" fmla="*/ 6252394 h 6858000"/>
              <a:gd name="connsiteX668" fmla="*/ 2354803 w 6447647"/>
              <a:gd name="connsiteY668" fmla="*/ 6074492 h 6858000"/>
              <a:gd name="connsiteX669" fmla="*/ 2323241 w 6447647"/>
              <a:gd name="connsiteY669" fmla="*/ 5997020 h 6858000"/>
              <a:gd name="connsiteX670" fmla="*/ 2018131 w 6447647"/>
              <a:gd name="connsiteY670" fmla="*/ 6112750 h 6858000"/>
              <a:gd name="connsiteX671" fmla="*/ 2064997 w 6447647"/>
              <a:gd name="connsiteY671" fmla="*/ 6074492 h 6858000"/>
              <a:gd name="connsiteX672" fmla="*/ 2213249 w 6447647"/>
              <a:gd name="connsiteY672" fmla="*/ 5974065 h 6858000"/>
              <a:gd name="connsiteX673" fmla="*/ 2197944 w 6447647"/>
              <a:gd name="connsiteY673" fmla="*/ 5935805 h 6858000"/>
              <a:gd name="connsiteX674" fmla="*/ 2276374 w 6447647"/>
              <a:gd name="connsiteY674" fmla="*/ 5850681 h 6858000"/>
              <a:gd name="connsiteX675" fmla="*/ 2268721 w 6447647"/>
              <a:gd name="connsiteY675" fmla="*/ 5788511 h 6858000"/>
              <a:gd name="connsiteX676" fmla="*/ 2135774 w 6447647"/>
              <a:gd name="connsiteY676" fmla="*/ 5873636 h 6858000"/>
              <a:gd name="connsiteX677" fmla="*/ 2167337 w 6447647"/>
              <a:gd name="connsiteY677" fmla="*/ 5896591 h 6858000"/>
              <a:gd name="connsiteX678" fmla="*/ 2143426 w 6447647"/>
              <a:gd name="connsiteY678" fmla="*/ 5927198 h 6858000"/>
              <a:gd name="connsiteX679" fmla="*/ 2182642 w 6447647"/>
              <a:gd name="connsiteY679" fmla="*/ 5934849 h 6858000"/>
              <a:gd name="connsiteX680" fmla="*/ 2057344 w 6447647"/>
              <a:gd name="connsiteY680" fmla="*/ 6027626 h 6858000"/>
              <a:gd name="connsiteX681" fmla="*/ 2135774 w 6447647"/>
              <a:gd name="connsiteY681" fmla="*/ 5957804 h 6858000"/>
              <a:gd name="connsiteX682" fmla="*/ 1995176 w 6447647"/>
              <a:gd name="connsiteY682" fmla="*/ 5910938 h 6858000"/>
              <a:gd name="connsiteX683" fmla="*/ 2010478 w 6447647"/>
              <a:gd name="connsiteY683" fmla="*/ 5841117 h 6858000"/>
              <a:gd name="connsiteX684" fmla="*/ 2072648 w 6447647"/>
              <a:gd name="connsiteY684" fmla="*/ 5794249 h 6858000"/>
              <a:gd name="connsiteX685" fmla="*/ 2087952 w 6447647"/>
              <a:gd name="connsiteY685" fmla="*/ 5747383 h 6858000"/>
              <a:gd name="connsiteX686" fmla="*/ 1970307 w 6447647"/>
              <a:gd name="connsiteY686" fmla="*/ 5809554 h 6858000"/>
              <a:gd name="connsiteX687" fmla="*/ 1946396 w 6447647"/>
              <a:gd name="connsiteY687" fmla="*/ 5832509 h 6858000"/>
              <a:gd name="connsiteX688" fmla="*/ 1985611 w 6447647"/>
              <a:gd name="connsiteY688" fmla="*/ 5824857 h 6858000"/>
              <a:gd name="connsiteX689" fmla="*/ 1977958 w 6447647"/>
              <a:gd name="connsiteY689" fmla="*/ 5871723 h 6858000"/>
              <a:gd name="connsiteX690" fmla="*/ 1931094 w 6447647"/>
              <a:gd name="connsiteY690" fmla="*/ 5894678 h 6858000"/>
              <a:gd name="connsiteX691" fmla="*/ 1868923 w 6447647"/>
              <a:gd name="connsiteY691" fmla="*/ 5909982 h 6858000"/>
              <a:gd name="connsiteX692" fmla="*/ 1884226 w 6447647"/>
              <a:gd name="connsiteY692" fmla="*/ 5871723 h 6858000"/>
              <a:gd name="connsiteX693" fmla="*/ 1837360 w 6447647"/>
              <a:gd name="connsiteY693" fmla="*/ 5894678 h 6858000"/>
              <a:gd name="connsiteX694" fmla="*/ 1861271 w 6447647"/>
              <a:gd name="connsiteY694" fmla="*/ 5925285 h 6858000"/>
              <a:gd name="connsiteX695" fmla="*/ 1837360 w 6447647"/>
              <a:gd name="connsiteY695" fmla="*/ 5940588 h 6858000"/>
              <a:gd name="connsiteX696" fmla="*/ 1813449 w 6447647"/>
              <a:gd name="connsiteY696" fmla="*/ 5902330 h 6858000"/>
              <a:gd name="connsiteX697" fmla="*/ 1727367 w 6447647"/>
              <a:gd name="connsiteY697" fmla="*/ 5964499 h 6858000"/>
              <a:gd name="connsiteX698" fmla="*/ 1609723 w 6447647"/>
              <a:gd name="connsiteY698" fmla="*/ 5987454 h 6858000"/>
              <a:gd name="connsiteX699" fmla="*/ 1625025 w 6447647"/>
              <a:gd name="connsiteY699" fmla="*/ 5979804 h 6858000"/>
              <a:gd name="connsiteX700" fmla="*/ 1735019 w 6447647"/>
              <a:gd name="connsiteY700" fmla="*/ 5902330 h 6858000"/>
              <a:gd name="connsiteX701" fmla="*/ 1883270 w 6447647"/>
              <a:gd name="connsiteY701" fmla="*/ 5747383 h 6858000"/>
              <a:gd name="connsiteX702" fmla="*/ 1961700 w 6447647"/>
              <a:gd name="connsiteY702" fmla="*/ 5755035 h 6858000"/>
              <a:gd name="connsiteX703" fmla="*/ 1969351 w 6447647"/>
              <a:gd name="connsiteY703" fmla="*/ 5747383 h 6858000"/>
              <a:gd name="connsiteX704" fmla="*/ 1969351 w 6447647"/>
              <a:gd name="connsiteY704" fmla="*/ 5692864 h 6858000"/>
              <a:gd name="connsiteX705" fmla="*/ 1774234 w 6447647"/>
              <a:gd name="connsiteY705" fmla="*/ 5770338 h 6858000"/>
              <a:gd name="connsiteX706" fmla="*/ 1766581 w 6447647"/>
              <a:gd name="connsiteY706" fmla="*/ 5715820 h 6858000"/>
              <a:gd name="connsiteX707" fmla="*/ 1821100 w 6447647"/>
              <a:gd name="connsiteY707" fmla="*/ 5677562 h 6858000"/>
              <a:gd name="connsiteX708" fmla="*/ 1867966 w 6447647"/>
              <a:gd name="connsiteY708" fmla="*/ 5700517 h 6858000"/>
              <a:gd name="connsiteX709" fmla="*/ 1938744 w 6447647"/>
              <a:gd name="connsiteY709" fmla="*/ 5630695 h 6858000"/>
              <a:gd name="connsiteX710" fmla="*/ 1867966 w 6447647"/>
              <a:gd name="connsiteY710" fmla="*/ 5623043 h 6858000"/>
              <a:gd name="connsiteX711" fmla="*/ 1899528 w 6447647"/>
              <a:gd name="connsiteY711" fmla="*/ 5584785 h 6858000"/>
              <a:gd name="connsiteX712" fmla="*/ 1852662 w 6447647"/>
              <a:gd name="connsiteY712" fmla="*/ 5600088 h 6858000"/>
              <a:gd name="connsiteX713" fmla="*/ 1813449 w 6447647"/>
              <a:gd name="connsiteY713" fmla="*/ 5584785 h 6858000"/>
              <a:gd name="connsiteX714" fmla="*/ 1562856 w 6447647"/>
              <a:gd name="connsiteY714" fmla="*/ 5692864 h 6858000"/>
              <a:gd name="connsiteX715" fmla="*/ 1367737 w 6447647"/>
              <a:gd name="connsiteY715" fmla="*/ 5800946 h 6858000"/>
              <a:gd name="connsiteX716" fmla="*/ 1296959 w 6447647"/>
              <a:gd name="connsiteY716" fmla="*/ 5831551 h 6858000"/>
              <a:gd name="connsiteX717" fmla="*/ 1594417 w 6447647"/>
              <a:gd name="connsiteY717" fmla="*/ 5606785 h 6858000"/>
              <a:gd name="connsiteX718" fmla="*/ 1562856 w 6447647"/>
              <a:gd name="connsiteY718" fmla="*/ 5583829 h 6858000"/>
              <a:gd name="connsiteX719" fmla="*/ 1602070 w 6447647"/>
              <a:gd name="connsiteY719" fmla="*/ 5553222 h 6858000"/>
              <a:gd name="connsiteX720" fmla="*/ 1562856 w 6447647"/>
              <a:gd name="connsiteY720" fmla="*/ 5576177 h 6858000"/>
              <a:gd name="connsiteX721" fmla="*/ 1289307 w 6447647"/>
              <a:gd name="connsiteY721" fmla="*/ 5661303 h 6858000"/>
              <a:gd name="connsiteX722" fmla="*/ 1429908 w 6447647"/>
              <a:gd name="connsiteY722" fmla="*/ 5521659 h 6858000"/>
              <a:gd name="connsiteX723" fmla="*/ 1383040 w 6447647"/>
              <a:gd name="connsiteY723" fmla="*/ 5529311 h 6858000"/>
              <a:gd name="connsiteX724" fmla="*/ 1469123 w 6447647"/>
              <a:gd name="connsiteY724" fmla="*/ 5413579 h 6858000"/>
              <a:gd name="connsiteX725" fmla="*/ 1515989 w 6447647"/>
              <a:gd name="connsiteY725" fmla="*/ 5375321 h 6858000"/>
              <a:gd name="connsiteX726" fmla="*/ 1469123 w 6447647"/>
              <a:gd name="connsiteY726" fmla="*/ 5367669 h 6858000"/>
              <a:gd name="connsiteX727" fmla="*/ 1453819 w 6447647"/>
              <a:gd name="connsiteY727" fmla="*/ 5405927 h 6858000"/>
              <a:gd name="connsiteX728" fmla="*/ 1352434 w 6447647"/>
              <a:gd name="connsiteY728" fmla="*/ 5491051 h 6858000"/>
              <a:gd name="connsiteX729" fmla="*/ 1337130 w 6447647"/>
              <a:gd name="connsiteY729" fmla="*/ 5475748 h 6858000"/>
              <a:gd name="connsiteX730" fmla="*/ 1162457 w 6447647"/>
              <a:gd name="connsiteY730" fmla="*/ 5579524 h 6858000"/>
              <a:gd name="connsiteX731" fmla="*/ 973709 w 6447647"/>
              <a:gd name="connsiteY731" fmla="*/ 5675597 h 6858000"/>
              <a:gd name="connsiteX732" fmla="*/ 981552 w 6447647"/>
              <a:gd name="connsiteY732" fmla="*/ 5668386 h 6858000"/>
              <a:gd name="connsiteX733" fmla="*/ 1133406 w 6447647"/>
              <a:gd name="connsiteY733" fmla="*/ 5537919 h 6858000"/>
              <a:gd name="connsiteX734" fmla="*/ 1195574 w 6447647"/>
              <a:gd name="connsiteY734" fmla="*/ 5530267 h 6858000"/>
              <a:gd name="connsiteX735" fmla="*/ 1210879 w 6447647"/>
              <a:gd name="connsiteY735" fmla="*/ 5468098 h 6858000"/>
              <a:gd name="connsiteX736" fmla="*/ 1351478 w 6447647"/>
              <a:gd name="connsiteY736" fmla="*/ 5375321 h 6858000"/>
              <a:gd name="connsiteX737" fmla="*/ 1319914 w 6447647"/>
              <a:gd name="connsiteY737" fmla="*/ 5437490 h 6858000"/>
              <a:gd name="connsiteX738" fmla="*/ 1327567 w 6447647"/>
              <a:gd name="connsiteY738" fmla="*/ 5452793 h 6858000"/>
              <a:gd name="connsiteX739" fmla="*/ 1647980 w 6447647"/>
              <a:gd name="connsiteY739" fmla="*/ 5197418 h 6858000"/>
              <a:gd name="connsiteX740" fmla="*/ 1632678 w 6447647"/>
              <a:gd name="connsiteY740" fmla="*/ 5159160 h 6858000"/>
              <a:gd name="connsiteX741" fmla="*/ 1711107 w 6447647"/>
              <a:gd name="connsiteY741" fmla="*/ 5074036 h 6858000"/>
              <a:gd name="connsiteX742" fmla="*/ 1679544 w 6447647"/>
              <a:gd name="connsiteY742" fmla="*/ 5058731 h 6858000"/>
              <a:gd name="connsiteX743" fmla="*/ 1703455 w 6447647"/>
              <a:gd name="connsiteY743" fmla="*/ 5028126 h 6858000"/>
              <a:gd name="connsiteX744" fmla="*/ 1578159 w 6447647"/>
              <a:gd name="connsiteY744" fmla="*/ 5035776 h 6858000"/>
              <a:gd name="connsiteX745" fmla="*/ 1679544 w 6447647"/>
              <a:gd name="connsiteY745" fmla="*/ 4958304 h 6858000"/>
              <a:gd name="connsiteX746" fmla="*/ 1679544 w 6447647"/>
              <a:gd name="connsiteY746" fmla="*/ 4920046 h 6858000"/>
              <a:gd name="connsiteX747" fmla="*/ 1664240 w 6447647"/>
              <a:gd name="connsiteY747" fmla="*/ 4904742 h 6858000"/>
              <a:gd name="connsiteX748" fmla="*/ 1585809 w 6447647"/>
              <a:gd name="connsiteY748" fmla="*/ 4943000 h 6858000"/>
              <a:gd name="connsiteX749" fmla="*/ 1578159 w 6447647"/>
              <a:gd name="connsiteY749" fmla="*/ 4912394 h 6858000"/>
              <a:gd name="connsiteX750" fmla="*/ 1531293 w 6447647"/>
              <a:gd name="connsiteY750" fmla="*/ 4912394 h 6858000"/>
              <a:gd name="connsiteX751" fmla="*/ 1531293 w 6447647"/>
              <a:gd name="connsiteY751" fmla="*/ 4974563 h 6858000"/>
              <a:gd name="connsiteX752" fmla="*/ 1421298 w 6447647"/>
              <a:gd name="connsiteY752" fmla="*/ 5036734 h 6858000"/>
              <a:gd name="connsiteX753" fmla="*/ 1296003 w 6447647"/>
              <a:gd name="connsiteY753" fmla="*/ 5074992 h 6858000"/>
              <a:gd name="connsiteX754" fmla="*/ 1389736 w 6447647"/>
              <a:gd name="connsiteY754" fmla="*/ 4982215 h 6858000"/>
              <a:gd name="connsiteX755" fmla="*/ 1342869 w 6447647"/>
              <a:gd name="connsiteY755" fmla="*/ 5005170 h 6858000"/>
              <a:gd name="connsiteX756" fmla="*/ 1335219 w 6447647"/>
              <a:gd name="connsiteY756" fmla="*/ 4958304 h 6858000"/>
              <a:gd name="connsiteX757" fmla="*/ 1288351 w 6447647"/>
              <a:gd name="connsiteY757" fmla="*/ 4965955 h 6858000"/>
              <a:gd name="connsiteX758" fmla="*/ 1303654 w 6447647"/>
              <a:gd name="connsiteY758" fmla="*/ 4919089 h 6858000"/>
              <a:gd name="connsiteX759" fmla="*/ 1264440 w 6447647"/>
              <a:gd name="connsiteY759" fmla="*/ 4903786 h 6858000"/>
              <a:gd name="connsiteX760" fmla="*/ 1272092 w 6447647"/>
              <a:gd name="connsiteY760" fmla="*/ 4856918 h 6858000"/>
              <a:gd name="connsiteX761" fmla="*/ 1232877 w 6447647"/>
              <a:gd name="connsiteY761" fmla="*/ 4856918 h 6858000"/>
              <a:gd name="connsiteX762" fmla="*/ 1444254 w 6447647"/>
              <a:gd name="connsiteY762" fmla="*/ 4694320 h 6858000"/>
              <a:gd name="connsiteX763" fmla="*/ 1506425 w 6447647"/>
              <a:gd name="connsiteY763" fmla="*/ 4679017 h 6858000"/>
              <a:gd name="connsiteX764" fmla="*/ 1647023 w 6447647"/>
              <a:gd name="connsiteY764" fmla="*/ 4547027 h 6858000"/>
              <a:gd name="connsiteX765" fmla="*/ 1521727 w 6447647"/>
              <a:gd name="connsiteY765" fmla="*/ 4562330 h 6858000"/>
              <a:gd name="connsiteX766" fmla="*/ 1545638 w 6447647"/>
              <a:gd name="connsiteY766" fmla="*/ 4524072 h 6858000"/>
              <a:gd name="connsiteX767" fmla="*/ 1498773 w 6447647"/>
              <a:gd name="connsiteY767" fmla="*/ 4493464 h 6858000"/>
              <a:gd name="connsiteX768" fmla="*/ 1405040 w 6447647"/>
              <a:gd name="connsiteY768" fmla="*/ 4531722 h 6858000"/>
              <a:gd name="connsiteX769" fmla="*/ 1459558 w 6447647"/>
              <a:gd name="connsiteY769" fmla="*/ 4493464 h 6858000"/>
              <a:gd name="connsiteX770" fmla="*/ 1388780 w 6447647"/>
              <a:gd name="connsiteY770" fmla="*/ 4470509 h 6858000"/>
              <a:gd name="connsiteX771" fmla="*/ 1435646 w 6447647"/>
              <a:gd name="connsiteY771" fmla="*/ 4455206 h 6858000"/>
              <a:gd name="connsiteX772" fmla="*/ 1435646 w 6447647"/>
              <a:gd name="connsiteY772" fmla="*/ 4432251 h 6858000"/>
              <a:gd name="connsiteX773" fmla="*/ 1388780 w 6447647"/>
              <a:gd name="connsiteY773" fmla="*/ 4424598 h 6858000"/>
              <a:gd name="connsiteX774" fmla="*/ 1537031 w 6447647"/>
              <a:gd name="connsiteY774" fmla="*/ 4192179 h 6858000"/>
              <a:gd name="connsiteX775" fmla="*/ 1576246 w 6447647"/>
              <a:gd name="connsiteY775" fmla="*/ 4067839 h 6858000"/>
              <a:gd name="connsiteX776" fmla="*/ 1802927 w 6447647"/>
              <a:gd name="connsiteY776" fmla="*/ 3928197 h 6858000"/>
              <a:gd name="connsiteX777" fmla="*/ 1795275 w 6447647"/>
              <a:gd name="connsiteY777" fmla="*/ 3850723 h 6858000"/>
              <a:gd name="connsiteX778" fmla="*/ 1834489 w 6447647"/>
              <a:gd name="connsiteY778" fmla="*/ 3835420 h 6858000"/>
              <a:gd name="connsiteX779" fmla="*/ 2006652 w 6447647"/>
              <a:gd name="connsiteY779" fmla="*/ 3595349 h 6858000"/>
              <a:gd name="connsiteX780" fmla="*/ 1763712 w 6447647"/>
              <a:gd name="connsiteY780" fmla="*/ 3540830 h 6858000"/>
              <a:gd name="connsiteX781" fmla="*/ 1739802 w 6447647"/>
              <a:gd name="connsiteY781" fmla="*/ 3548482 h 6858000"/>
              <a:gd name="connsiteX782" fmla="*/ 1715888 w 6447647"/>
              <a:gd name="connsiteY782" fmla="*/ 3517875 h 6858000"/>
              <a:gd name="connsiteX783" fmla="*/ 1614504 w 6447647"/>
              <a:gd name="connsiteY783" fmla="*/ 3595349 h 6858000"/>
              <a:gd name="connsiteX784" fmla="*/ 1708238 w 6447647"/>
              <a:gd name="connsiteY784" fmla="*/ 3533180 h 6858000"/>
              <a:gd name="connsiteX785" fmla="*/ 1598244 w 6447647"/>
              <a:gd name="connsiteY785" fmla="*/ 3494920 h 6858000"/>
              <a:gd name="connsiteX786" fmla="*/ 1536075 w 6447647"/>
              <a:gd name="connsiteY786" fmla="*/ 3379188 h 6858000"/>
              <a:gd name="connsiteX787" fmla="*/ 1998045 w 6447647"/>
              <a:gd name="connsiteY787" fmla="*/ 3409795 h 6858000"/>
              <a:gd name="connsiteX788" fmla="*/ 2201770 w 6447647"/>
              <a:gd name="connsiteY788" fmla="*/ 3294064 h 6858000"/>
              <a:gd name="connsiteX789" fmla="*/ 2029607 w 6447647"/>
              <a:gd name="connsiteY789" fmla="*/ 3263458 h 6858000"/>
              <a:gd name="connsiteX790" fmla="*/ 1825883 w 6447647"/>
              <a:gd name="connsiteY790" fmla="*/ 3278761 h 6858000"/>
              <a:gd name="connsiteX791" fmla="*/ 1677630 w 6447647"/>
              <a:gd name="connsiteY791" fmla="*/ 3231893 h 6858000"/>
              <a:gd name="connsiteX792" fmla="*/ 1685282 w 6447647"/>
              <a:gd name="connsiteY792" fmla="*/ 3169724 h 6858000"/>
              <a:gd name="connsiteX793" fmla="*/ 1732149 w 6447647"/>
              <a:gd name="connsiteY793" fmla="*/ 3084600 h 6858000"/>
              <a:gd name="connsiteX794" fmla="*/ 1810579 w 6447647"/>
              <a:gd name="connsiteY794" fmla="*/ 2944955 h 6858000"/>
              <a:gd name="connsiteX795" fmla="*/ 1795275 w 6447647"/>
              <a:gd name="connsiteY795" fmla="*/ 2937305 h 6858000"/>
              <a:gd name="connsiteX796" fmla="*/ 1857445 w 6447647"/>
              <a:gd name="connsiteY796" fmla="*/ 2882786 h 6858000"/>
              <a:gd name="connsiteX797" fmla="*/ 2021957 w 6447647"/>
              <a:gd name="connsiteY797" fmla="*/ 2782357 h 6858000"/>
              <a:gd name="connsiteX798" fmla="*/ 2053518 w 6447647"/>
              <a:gd name="connsiteY798" fmla="*/ 2735491 h 6858000"/>
              <a:gd name="connsiteX799" fmla="*/ 2029607 w 6447647"/>
              <a:gd name="connsiteY799" fmla="*/ 2697233 h 6858000"/>
              <a:gd name="connsiteX800" fmla="*/ 2053518 w 6447647"/>
              <a:gd name="connsiteY800" fmla="*/ 2627412 h 6858000"/>
              <a:gd name="connsiteX801" fmla="*/ 1905268 w 6447647"/>
              <a:gd name="connsiteY801" fmla="*/ 2619760 h 6858000"/>
              <a:gd name="connsiteX802" fmla="*/ 1905268 w 6447647"/>
              <a:gd name="connsiteY802" fmla="*/ 2596804 h 6858000"/>
              <a:gd name="connsiteX803" fmla="*/ 1843097 w 6447647"/>
              <a:gd name="connsiteY803" fmla="*/ 2643670 h 6858000"/>
              <a:gd name="connsiteX804" fmla="*/ 1764669 w 6447647"/>
              <a:gd name="connsiteY804" fmla="*/ 2736447 h 6858000"/>
              <a:gd name="connsiteX805" fmla="*/ 1717802 w 6447647"/>
              <a:gd name="connsiteY805" fmla="*/ 2721144 h 6858000"/>
              <a:gd name="connsiteX806" fmla="*/ 1616417 w 6447647"/>
              <a:gd name="connsiteY806" fmla="*/ 2759402 h 6858000"/>
              <a:gd name="connsiteX807" fmla="*/ 1640328 w 6447647"/>
              <a:gd name="connsiteY807" fmla="*/ 2728796 h 6858000"/>
              <a:gd name="connsiteX808" fmla="*/ 1625025 w 6447647"/>
              <a:gd name="connsiteY808" fmla="*/ 2713494 h 6858000"/>
              <a:gd name="connsiteX809" fmla="*/ 1640328 w 6447647"/>
              <a:gd name="connsiteY809" fmla="*/ 2682886 h 6858000"/>
              <a:gd name="connsiteX810" fmla="*/ 1468167 w 6447647"/>
              <a:gd name="connsiteY810" fmla="*/ 2830181 h 6858000"/>
              <a:gd name="connsiteX811" fmla="*/ 1366782 w 6447647"/>
              <a:gd name="connsiteY811" fmla="*/ 2853136 h 6858000"/>
              <a:gd name="connsiteX812" fmla="*/ 1445212 w 6447647"/>
              <a:gd name="connsiteY812" fmla="*/ 2860787 h 6858000"/>
              <a:gd name="connsiteX813" fmla="*/ 1319914 w 6447647"/>
              <a:gd name="connsiteY813" fmla="*/ 2907655 h 6858000"/>
              <a:gd name="connsiteX814" fmla="*/ 1359130 w 6447647"/>
              <a:gd name="connsiteY814" fmla="*/ 2837833 h 6858000"/>
              <a:gd name="connsiteX815" fmla="*/ 1210879 w 6447647"/>
              <a:gd name="connsiteY815" fmla="*/ 2845484 h 6858000"/>
              <a:gd name="connsiteX816" fmla="*/ 1195574 w 6447647"/>
              <a:gd name="connsiteY816" fmla="*/ 2682886 h 6858000"/>
              <a:gd name="connsiteX817" fmla="*/ 1446167 w 6447647"/>
              <a:gd name="connsiteY817" fmla="*/ 2590109 h 6858000"/>
              <a:gd name="connsiteX818" fmla="*/ 1438517 w 6447647"/>
              <a:gd name="connsiteY818" fmla="*/ 2636975 h 6858000"/>
              <a:gd name="connsiteX819" fmla="*/ 1383998 w 6447647"/>
              <a:gd name="connsiteY819" fmla="*/ 2667583 h 6858000"/>
              <a:gd name="connsiteX820" fmla="*/ 1423212 w 6447647"/>
              <a:gd name="connsiteY820" fmla="*/ 2675233 h 6858000"/>
              <a:gd name="connsiteX821" fmla="*/ 1454775 w 6447647"/>
              <a:gd name="connsiteY821" fmla="*/ 2737404 h 6858000"/>
              <a:gd name="connsiteX822" fmla="*/ 1564767 w 6447647"/>
              <a:gd name="connsiteY822" fmla="*/ 2520288 h 6858000"/>
              <a:gd name="connsiteX823" fmla="*/ 1533205 w 6447647"/>
              <a:gd name="connsiteY823" fmla="*/ 2497333 h 6858000"/>
              <a:gd name="connsiteX824" fmla="*/ 1540856 w 6447647"/>
              <a:gd name="connsiteY824" fmla="*/ 2466725 h 6858000"/>
              <a:gd name="connsiteX825" fmla="*/ 1392606 w 6447647"/>
              <a:gd name="connsiteY825" fmla="*/ 2489681 h 6858000"/>
              <a:gd name="connsiteX826" fmla="*/ 1181229 w 6447647"/>
              <a:gd name="connsiteY826" fmla="*/ 2482030 h 6858000"/>
              <a:gd name="connsiteX827" fmla="*/ 1314177 w 6447647"/>
              <a:gd name="connsiteY827" fmla="*/ 2396904 h 6858000"/>
              <a:gd name="connsiteX828" fmla="*/ 1196532 w 6447647"/>
              <a:gd name="connsiteY828" fmla="*/ 2373949 h 6858000"/>
              <a:gd name="connsiteX829" fmla="*/ 1228095 w 6447647"/>
              <a:gd name="connsiteY829" fmla="*/ 2327083 h 6858000"/>
              <a:gd name="connsiteX830" fmla="*/ 1110451 w 6447647"/>
              <a:gd name="connsiteY830" fmla="*/ 2311780 h 6858000"/>
              <a:gd name="connsiteX831" fmla="*/ 1149664 w 6447647"/>
              <a:gd name="connsiteY831" fmla="*/ 2281172 h 6858000"/>
              <a:gd name="connsiteX832" fmla="*/ 1251049 w 6447647"/>
              <a:gd name="connsiteY832" fmla="*/ 2056405 h 6858000"/>
              <a:gd name="connsiteX833" fmla="*/ 1337130 w 6447647"/>
              <a:gd name="connsiteY833" fmla="*/ 1994234 h 6858000"/>
              <a:gd name="connsiteX834" fmla="*/ 1423212 w 6447647"/>
              <a:gd name="connsiteY834" fmla="*/ 1916761 h 6858000"/>
              <a:gd name="connsiteX835" fmla="*/ 1383998 w 6447647"/>
              <a:gd name="connsiteY835" fmla="*/ 1909110 h 6858000"/>
              <a:gd name="connsiteX836" fmla="*/ 1454775 w 6447647"/>
              <a:gd name="connsiteY836" fmla="*/ 1769466 h 6858000"/>
              <a:gd name="connsiteX837" fmla="*/ 930635 w 6447647"/>
              <a:gd name="connsiteY837" fmla="*/ 2032492 h 6858000"/>
              <a:gd name="connsiteX838" fmla="*/ 758473 w 6447647"/>
              <a:gd name="connsiteY838" fmla="*/ 1924413 h 6858000"/>
              <a:gd name="connsiteX839" fmla="*/ 773776 w 6447647"/>
              <a:gd name="connsiteY839" fmla="*/ 1877547 h 6858000"/>
              <a:gd name="connsiteX840" fmla="*/ 766124 w 6447647"/>
              <a:gd name="connsiteY840" fmla="*/ 1862244 h 6858000"/>
              <a:gd name="connsiteX841" fmla="*/ 601614 w 6447647"/>
              <a:gd name="connsiteY841" fmla="*/ 1869895 h 6858000"/>
              <a:gd name="connsiteX842" fmla="*/ 616918 w 6447647"/>
              <a:gd name="connsiteY842" fmla="*/ 1823028 h 6858000"/>
              <a:gd name="connsiteX843" fmla="*/ 444754 w 6447647"/>
              <a:gd name="connsiteY843" fmla="*/ 1807725 h 6858000"/>
              <a:gd name="connsiteX844" fmla="*/ 476318 w 6447647"/>
              <a:gd name="connsiteY844" fmla="*/ 1769466 h 6858000"/>
              <a:gd name="connsiteX845" fmla="*/ 382585 w 6447647"/>
              <a:gd name="connsiteY845" fmla="*/ 1784770 h 6858000"/>
              <a:gd name="connsiteX846" fmla="*/ 523183 w 6447647"/>
              <a:gd name="connsiteY846" fmla="*/ 1614520 h 6858000"/>
              <a:gd name="connsiteX847" fmla="*/ 499272 w 6447647"/>
              <a:gd name="connsiteY847" fmla="*/ 1629823 h 6858000"/>
              <a:gd name="connsiteX848" fmla="*/ 514576 w 6447647"/>
              <a:gd name="connsiteY848" fmla="*/ 1552349 h 6858000"/>
              <a:gd name="connsiteX849" fmla="*/ 624568 w 6447647"/>
              <a:gd name="connsiteY849" fmla="*/ 1514091 h 6858000"/>
              <a:gd name="connsiteX850" fmla="*/ 765168 w 6447647"/>
              <a:gd name="connsiteY850" fmla="*/ 1506441 h 6858000"/>
              <a:gd name="connsiteX851" fmla="*/ 819686 w 6447647"/>
              <a:gd name="connsiteY851" fmla="*/ 1444270 h 6858000"/>
              <a:gd name="connsiteX852" fmla="*/ 1023413 w 6447647"/>
              <a:gd name="connsiteY852" fmla="*/ 1274020 h 6858000"/>
              <a:gd name="connsiteX853" fmla="*/ 1195574 w 6447647"/>
              <a:gd name="connsiteY853" fmla="*/ 1243414 h 6858000"/>
              <a:gd name="connsiteX854" fmla="*/ 1257745 w 6447647"/>
              <a:gd name="connsiteY854" fmla="*/ 1205156 h 6858000"/>
              <a:gd name="connsiteX855" fmla="*/ 1257745 w 6447647"/>
              <a:gd name="connsiteY855" fmla="*/ 1158288 h 6858000"/>
              <a:gd name="connsiteX856" fmla="*/ 1515989 w 6447647"/>
              <a:gd name="connsiteY856" fmla="*/ 1080816 h 6858000"/>
              <a:gd name="connsiteX857" fmla="*/ 1515989 w 6447647"/>
              <a:gd name="connsiteY857" fmla="*/ 1042558 h 6858000"/>
              <a:gd name="connsiteX858" fmla="*/ 1555204 w 6447647"/>
              <a:gd name="connsiteY858" fmla="*/ 1050208 h 6858000"/>
              <a:gd name="connsiteX859" fmla="*/ 2416016 w 6447647"/>
              <a:gd name="connsiteY859" fmla="*/ 523199 h 6858000"/>
              <a:gd name="connsiteX860" fmla="*/ 2329936 w 6447647"/>
              <a:gd name="connsiteY860" fmla="*/ 515547 h 6858000"/>
              <a:gd name="connsiteX861" fmla="*/ 2337589 w 6447647"/>
              <a:gd name="connsiteY861" fmla="*/ 492593 h 6858000"/>
              <a:gd name="connsiteX862" fmla="*/ 2212292 w 6447647"/>
              <a:gd name="connsiteY862" fmla="*/ 454333 h 6858000"/>
              <a:gd name="connsiteX863" fmla="*/ 2094647 w 6447647"/>
              <a:gd name="connsiteY863" fmla="*/ 431380 h 6858000"/>
              <a:gd name="connsiteX864" fmla="*/ 2023868 w 6447647"/>
              <a:gd name="connsiteY864" fmla="*/ 323299 h 6858000"/>
              <a:gd name="connsiteX865" fmla="*/ 1875617 w 6447647"/>
              <a:gd name="connsiteY865" fmla="*/ 377817 h 6858000"/>
              <a:gd name="connsiteX866" fmla="*/ 1867966 w 6447647"/>
              <a:gd name="connsiteY866" fmla="*/ 408425 h 6858000"/>
              <a:gd name="connsiteX867" fmla="*/ 1719715 w 6447647"/>
              <a:gd name="connsiteY867" fmla="*/ 431380 h 6858000"/>
              <a:gd name="connsiteX868" fmla="*/ 1774234 w 6447647"/>
              <a:gd name="connsiteY868" fmla="*/ 369209 h 6858000"/>
              <a:gd name="connsiteX869" fmla="*/ 1493033 w 6447647"/>
              <a:gd name="connsiteY869" fmla="*/ 407467 h 6858000"/>
              <a:gd name="connsiteX870" fmla="*/ 1594417 w 6447647"/>
              <a:gd name="connsiteY870" fmla="*/ 337646 h 6858000"/>
              <a:gd name="connsiteX871" fmla="*/ 1539901 w 6447647"/>
              <a:gd name="connsiteY871" fmla="*/ 337646 h 6858000"/>
              <a:gd name="connsiteX872" fmla="*/ 1727367 w 6447647"/>
              <a:gd name="connsiteY872" fmla="*/ 128182 h 6858000"/>
              <a:gd name="connsiteX873" fmla="*/ 1815122 w 6447647"/>
              <a:gd name="connsiteY873" fmla="*/ 58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</a:cxnLst>
            <a:rect l="l" t="t" r="r" b="b"/>
            <a:pathLst>
              <a:path w="6447647" h="6858000">
                <a:moveTo>
                  <a:pt x="5566669" y="6852528"/>
                </a:moveTo>
                <a:lnTo>
                  <a:pt x="5578073" y="6858000"/>
                </a:lnTo>
                <a:lnTo>
                  <a:pt x="5535870" y="6858000"/>
                </a:lnTo>
                <a:lnTo>
                  <a:pt x="5541129" y="6855562"/>
                </a:lnTo>
                <a:cubicBezTo>
                  <a:pt x="5549917" y="6852154"/>
                  <a:pt x="5558196" y="6850451"/>
                  <a:pt x="5566669" y="6852528"/>
                </a:cubicBezTo>
                <a:close/>
                <a:moveTo>
                  <a:pt x="4237117" y="6847312"/>
                </a:moveTo>
                <a:cubicBezTo>
                  <a:pt x="4243095" y="6849225"/>
                  <a:pt x="4246561" y="6851138"/>
                  <a:pt x="4248280" y="6853170"/>
                </a:cubicBezTo>
                <a:lnTo>
                  <a:pt x="4248774" y="6858000"/>
                </a:lnTo>
                <a:lnTo>
                  <a:pt x="4231984" y="6858000"/>
                </a:lnTo>
                <a:close/>
                <a:moveTo>
                  <a:pt x="4166338" y="6847312"/>
                </a:moveTo>
                <a:lnTo>
                  <a:pt x="4176618" y="6858000"/>
                </a:lnTo>
                <a:lnTo>
                  <a:pt x="4161180" y="6858000"/>
                </a:lnTo>
                <a:close/>
                <a:moveTo>
                  <a:pt x="6447647" y="6757661"/>
                </a:moveTo>
                <a:lnTo>
                  <a:pt x="6447647" y="6858000"/>
                </a:lnTo>
                <a:lnTo>
                  <a:pt x="6364348" y="6858000"/>
                </a:lnTo>
                <a:lnTo>
                  <a:pt x="6376717" y="6855920"/>
                </a:lnTo>
                <a:cubicBezTo>
                  <a:pt x="6376717" y="6855920"/>
                  <a:pt x="6376717" y="6855920"/>
                  <a:pt x="6376717" y="6825314"/>
                </a:cubicBezTo>
                <a:cubicBezTo>
                  <a:pt x="6347306" y="6825314"/>
                  <a:pt x="6304983" y="6833922"/>
                  <a:pt x="6295343" y="6854366"/>
                </a:cubicBezTo>
                <a:lnTo>
                  <a:pt x="6295780" y="6858000"/>
                </a:lnTo>
                <a:lnTo>
                  <a:pt x="6262104" y="6858000"/>
                </a:lnTo>
                <a:lnTo>
                  <a:pt x="6293505" y="6843486"/>
                </a:lnTo>
                <a:cubicBezTo>
                  <a:pt x="6278202" y="6820530"/>
                  <a:pt x="6262897" y="6851138"/>
                  <a:pt x="6238985" y="6843486"/>
                </a:cubicBezTo>
                <a:cubicBezTo>
                  <a:pt x="6255247" y="6820530"/>
                  <a:pt x="6285853" y="6812880"/>
                  <a:pt x="6317416" y="6812880"/>
                </a:cubicBezTo>
                <a:cubicBezTo>
                  <a:pt x="6309764" y="6820530"/>
                  <a:pt x="6302113" y="6828183"/>
                  <a:pt x="6302113" y="6835835"/>
                </a:cubicBezTo>
                <a:cubicBezTo>
                  <a:pt x="6325067" y="6835835"/>
                  <a:pt x="6341327" y="6820530"/>
                  <a:pt x="6356631" y="6812880"/>
                </a:cubicBezTo>
                <a:cubicBezTo>
                  <a:pt x="6356631" y="6805228"/>
                  <a:pt x="6348979" y="6797577"/>
                  <a:pt x="6348979" y="6789925"/>
                </a:cubicBezTo>
                <a:cubicBezTo>
                  <a:pt x="6372412" y="6788012"/>
                  <a:pt x="6393394" y="6782691"/>
                  <a:pt x="6412912" y="6775189"/>
                </a:cubicBezTo>
                <a:close/>
                <a:moveTo>
                  <a:pt x="5844925" y="6755493"/>
                </a:moveTo>
                <a:cubicBezTo>
                  <a:pt x="5836317" y="6763143"/>
                  <a:pt x="5813362" y="6763143"/>
                  <a:pt x="5821013" y="6786098"/>
                </a:cubicBezTo>
                <a:cubicBezTo>
                  <a:pt x="5734933" y="6786098"/>
                  <a:pt x="5688065" y="6863572"/>
                  <a:pt x="5601983" y="6848269"/>
                </a:cubicBezTo>
                <a:cubicBezTo>
                  <a:pt x="5665110" y="6810009"/>
                  <a:pt x="5758843" y="6763143"/>
                  <a:pt x="5844925" y="6755493"/>
                </a:cubicBezTo>
                <a:close/>
                <a:moveTo>
                  <a:pt x="5555117" y="6732537"/>
                </a:moveTo>
                <a:cubicBezTo>
                  <a:pt x="5491991" y="6779404"/>
                  <a:pt x="5405909" y="6840617"/>
                  <a:pt x="5304525" y="6817662"/>
                </a:cubicBezTo>
                <a:cubicBezTo>
                  <a:pt x="5296873" y="6794706"/>
                  <a:pt x="5336089" y="6817662"/>
                  <a:pt x="5328437" y="6787054"/>
                </a:cubicBezTo>
                <a:cubicBezTo>
                  <a:pt x="5336089" y="6794706"/>
                  <a:pt x="5336089" y="6802359"/>
                  <a:pt x="5336089" y="6810009"/>
                </a:cubicBezTo>
                <a:cubicBezTo>
                  <a:pt x="5382954" y="6763143"/>
                  <a:pt x="5469035" y="6747840"/>
                  <a:pt x="5555117" y="6732537"/>
                </a:cubicBezTo>
                <a:close/>
                <a:moveTo>
                  <a:pt x="4101702" y="6731461"/>
                </a:moveTo>
                <a:cubicBezTo>
                  <a:pt x="4105184" y="6730624"/>
                  <a:pt x="4109668" y="6730624"/>
                  <a:pt x="4115646" y="6732537"/>
                </a:cubicBezTo>
                <a:cubicBezTo>
                  <a:pt x="4115646" y="6756448"/>
                  <a:pt x="4100343" y="6756448"/>
                  <a:pt x="4100343" y="6779404"/>
                </a:cubicBezTo>
                <a:cubicBezTo>
                  <a:pt x="4076430" y="6771751"/>
                  <a:pt x="4037217" y="6787054"/>
                  <a:pt x="4029564" y="6770796"/>
                </a:cubicBezTo>
                <a:cubicBezTo>
                  <a:pt x="4029564" y="6740188"/>
                  <a:pt x="4084083" y="6779404"/>
                  <a:pt x="4084083" y="6732537"/>
                </a:cubicBezTo>
                <a:cubicBezTo>
                  <a:pt x="4089820" y="6744015"/>
                  <a:pt x="4091255" y="6733972"/>
                  <a:pt x="4101702" y="6731461"/>
                </a:cubicBezTo>
                <a:close/>
                <a:moveTo>
                  <a:pt x="5617287" y="6701930"/>
                </a:moveTo>
                <a:cubicBezTo>
                  <a:pt x="5617287" y="6724885"/>
                  <a:pt x="5594333" y="6732537"/>
                  <a:pt x="5570422" y="6740188"/>
                </a:cubicBezTo>
                <a:cubicBezTo>
                  <a:pt x="5578073" y="6732537"/>
                  <a:pt x="5578073" y="6724885"/>
                  <a:pt x="5570422" y="6724885"/>
                </a:cubicBezTo>
                <a:cubicBezTo>
                  <a:pt x="5578073" y="6709582"/>
                  <a:pt x="5593375" y="6701930"/>
                  <a:pt x="5617287" y="6701930"/>
                </a:cubicBezTo>
                <a:close/>
                <a:moveTo>
                  <a:pt x="806295" y="6694279"/>
                </a:moveTo>
                <a:cubicBezTo>
                  <a:pt x="837858" y="6701930"/>
                  <a:pt x="790992" y="6709582"/>
                  <a:pt x="806295" y="6732537"/>
                </a:cubicBezTo>
                <a:cubicBezTo>
                  <a:pt x="806295" y="6732537"/>
                  <a:pt x="806295" y="6732537"/>
                  <a:pt x="774734" y="6732537"/>
                </a:cubicBezTo>
                <a:cubicBezTo>
                  <a:pt x="774734" y="6709582"/>
                  <a:pt x="813947" y="6724885"/>
                  <a:pt x="806295" y="6694279"/>
                </a:cubicBezTo>
                <a:close/>
                <a:moveTo>
                  <a:pt x="5992275" y="6680693"/>
                </a:moveTo>
                <a:cubicBezTo>
                  <a:pt x="5997256" y="6681246"/>
                  <a:pt x="6002621" y="6682800"/>
                  <a:pt x="6008479" y="6685670"/>
                </a:cubicBezTo>
                <a:cubicBezTo>
                  <a:pt x="5993176" y="6717233"/>
                  <a:pt x="5953962" y="6709582"/>
                  <a:pt x="5931007" y="6739232"/>
                </a:cubicBezTo>
                <a:cubicBezTo>
                  <a:pt x="5922397" y="6731580"/>
                  <a:pt x="5907095" y="6731580"/>
                  <a:pt x="5907095" y="6708625"/>
                </a:cubicBezTo>
                <a:cubicBezTo>
                  <a:pt x="5941408" y="6722016"/>
                  <a:pt x="5957414" y="6676822"/>
                  <a:pt x="5992275" y="6680693"/>
                </a:cubicBezTo>
                <a:close/>
                <a:moveTo>
                  <a:pt x="6447647" y="6638592"/>
                </a:moveTo>
                <a:lnTo>
                  <a:pt x="6447647" y="6702472"/>
                </a:lnTo>
                <a:lnTo>
                  <a:pt x="6357228" y="6736721"/>
                </a:lnTo>
                <a:cubicBezTo>
                  <a:pt x="6296613" y="6758122"/>
                  <a:pt x="6239943" y="6775577"/>
                  <a:pt x="6193077" y="6790880"/>
                </a:cubicBezTo>
                <a:cubicBezTo>
                  <a:pt x="6185424" y="6783230"/>
                  <a:pt x="6200727" y="6760274"/>
                  <a:pt x="6224639" y="6760274"/>
                </a:cubicBezTo>
                <a:cubicBezTo>
                  <a:pt x="6216031" y="6744972"/>
                  <a:pt x="6200727" y="6744972"/>
                  <a:pt x="6200727" y="6722016"/>
                </a:cubicBezTo>
                <a:cubicBezTo>
                  <a:pt x="6263855" y="6706713"/>
                  <a:pt x="6295417" y="6668454"/>
                  <a:pt x="6357587" y="6683757"/>
                </a:cubicBezTo>
                <a:cubicBezTo>
                  <a:pt x="6365239" y="6676106"/>
                  <a:pt x="6365239" y="6660803"/>
                  <a:pt x="6365239" y="6653151"/>
                </a:cubicBezTo>
                <a:cubicBezTo>
                  <a:pt x="6382695" y="6655064"/>
                  <a:pt x="6403617" y="6652135"/>
                  <a:pt x="6426527" y="6646067"/>
                </a:cubicBezTo>
                <a:close/>
                <a:moveTo>
                  <a:pt x="2019087" y="6616806"/>
                </a:moveTo>
                <a:cubicBezTo>
                  <a:pt x="1996131" y="6678019"/>
                  <a:pt x="1940658" y="6709582"/>
                  <a:pt x="1878488" y="6724885"/>
                </a:cubicBezTo>
                <a:cubicBezTo>
                  <a:pt x="1893791" y="6701930"/>
                  <a:pt x="1902399" y="6655064"/>
                  <a:pt x="1917702" y="6624456"/>
                </a:cubicBezTo>
                <a:cubicBezTo>
                  <a:pt x="1955960" y="6632109"/>
                  <a:pt x="1987523" y="6639761"/>
                  <a:pt x="2019087" y="6616806"/>
                </a:cubicBezTo>
                <a:close/>
                <a:moveTo>
                  <a:pt x="4379151" y="6581057"/>
                </a:moveTo>
                <a:cubicBezTo>
                  <a:pt x="4366478" y="6585003"/>
                  <a:pt x="4354761" y="6596720"/>
                  <a:pt x="4358586" y="6608198"/>
                </a:cubicBezTo>
                <a:cubicBezTo>
                  <a:pt x="4366239" y="6624456"/>
                  <a:pt x="4389193" y="6608198"/>
                  <a:pt x="4405454" y="6600545"/>
                </a:cubicBezTo>
                <a:cubicBezTo>
                  <a:pt x="4405454" y="6580937"/>
                  <a:pt x="4391824" y="6577112"/>
                  <a:pt x="4379151" y="6581057"/>
                </a:cubicBezTo>
                <a:close/>
                <a:moveTo>
                  <a:pt x="1753191" y="6554635"/>
                </a:moveTo>
                <a:cubicBezTo>
                  <a:pt x="1760843" y="6577590"/>
                  <a:pt x="1736931" y="6577590"/>
                  <a:pt x="1729278" y="6592893"/>
                </a:cubicBezTo>
                <a:cubicBezTo>
                  <a:pt x="1737887" y="6616806"/>
                  <a:pt x="1760843" y="6616806"/>
                  <a:pt x="1753191" y="6655064"/>
                </a:cubicBezTo>
                <a:cubicBezTo>
                  <a:pt x="1776146" y="6655064"/>
                  <a:pt x="1800058" y="6655064"/>
                  <a:pt x="1814405" y="6646456"/>
                </a:cubicBezTo>
                <a:cubicBezTo>
                  <a:pt x="1822056" y="6685670"/>
                  <a:pt x="1838316" y="6700974"/>
                  <a:pt x="1853618" y="6723929"/>
                </a:cubicBezTo>
                <a:cubicBezTo>
                  <a:pt x="1798144" y="6739232"/>
                  <a:pt x="1720672" y="6700974"/>
                  <a:pt x="1696760" y="6786098"/>
                </a:cubicBezTo>
                <a:cubicBezTo>
                  <a:pt x="1689107" y="6809054"/>
                  <a:pt x="1720672" y="6793751"/>
                  <a:pt x="1720672" y="6809054"/>
                </a:cubicBezTo>
                <a:cubicBezTo>
                  <a:pt x="1720672" y="6839660"/>
                  <a:pt x="1697717" y="6839660"/>
                  <a:pt x="1666152" y="6839660"/>
                </a:cubicBezTo>
                <a:lnTo>
                  <a:pt x="1664521" y="6858000"/>
                </a:lnTo>
                <a:lnTo>
                  <a:pt x="1628707" y="6858000"/>
                </a:lnTo>
                <a:lnTo>
                  <a:pt x="1634081" y="6851272"/>
                </a:lnTo>
                <a:cubicBezTo>
                  <a:pt x="1637877" y="6845877"/>
                  <a:pt x="1641284" y="6839660"/>
                  <a:pt x="1643197" y="6832009"/>
                </a:cubicBezTo>
                <a:cubicBezTo>
                  <a:pt x="1643197" y="6816706"/>
                  <a:pt x="1643197" y="6816706"/>
                  <a:pt x="1627894" y="6809054"/>
                </a:cubicBezTo>
                <a:cubicBezTo>
                  <a:pt x="1624068" y="6813119"/>
                  <a:pt x="1616297" y="6821966"/>
                  <a:pt x="1607286" y="6831979"/>
                </a:cubicBezTo>
                <a:lnTo>
                  <a:pt x="1582889" y="6858000"/>
                </a:lnTo>
                <a:lnTo>
                  <a:pt x="1564840" y="6858000"/>
                </a:lnTo>
                <a:lnTo>
                  <a:pt x="1565725" y="6855920"/>
                </a:lnTo>
                <a:cubicBezTo>
                  <a:pt x="1558075" y="6832965"/>
                  <a:pt x="1526510" y="6840617"/>
                  <a:pt x="1526510" y="6817662"/>
                </a:cubicBezTo>
                <a:cubicBezTo>
                  <a:pt x="1502599" y="6817662"/>
                  <a:pt x="1526510" y="6848269"/>
                  <a:pt x="1502599" y="6840617"/>
                </a:cubicBezTo>
                <a:cubicBezTo>
                  <a:pt x="1517901" y="6747840"/>
                  <a:pt x="1705367" y="6817662"/>
                  <a:pt x="1643197" y="6685670"/>
                </a:cubicBezTo>
                <a:cubicBezTo>
                  <a:pt x="1635546" y="6678019"/>
                  <a:pt x="1611635" y="6678019"/>
                  <a:pt x="1603983" y="6678019"/>
                </a:cubicBezTo>
                <a:cubicBezTo>
                  <a:pt x="1611635" y="6631153"/>
                  <a:pt x="1674761" y="6639761"/>
                  <a:pt x="1682414" y="6592893"/>
                </a:cubicBezTo>
                <a:cubicBezTo>
                  <a:pt x="1745538" y="6609153"/>
                  <a:pt x="1706325" y="6546984"/>
                  <a:pt x="1753191" y="6554635"/>
                </a:cubicBezTo>
                <a:close/>
                <a:moveTo>
                  <a:pt x="658045" y="6554635"/>
                </a:moveTo>
                <a:cubicBezTo>
                  <a:pt x="665696" y="6554635"/>
                  <a:pt x="673349" y="6585242"/>
                  <a:pt x="697259" y="6562287"/>
                </a:cubicBezTo>
                <a:cubicBezTo>
                  <a:pt x="720213" y="6569939"/>
                  <a:pt x="681000" y="6569939"/>
                  <a:pt x="689607" y="6592893"/>
                </a:cubicBezTo>
                <a:cubicBezTo>
                  <a:pt x="681955" y="6592893"/>
                  <a:pt x="673349" y="6585242"/>
                  <a:pt x="658045" y="6585242"/>
                </a:cubicBezTo>
                <a:cubicBezTo>
                  <a:pt x="618829" y="6638803"/>
                  <a:pt x="517445" y="6608198"/>
                  <a:pt x="493534" y="6685670"/>
                </a:cubicBezTo>
                <a:cubicBezTo>
                  <a:pt x="478230" y="6678019"/>
                  <a:pt x="461970" y="6678019"/>
                  <a:pt x="454319" y="6670367"/>
                </a:cubicBezTo>
                <a:cubicBezTo>
                  <a:pt x="517445" y="6609153"/>
                  <a:pt x="595874" y="6601503"/>
                  <a:pt x="658045" y="6554635"/>
                </a:cubicBezTo>
                <a:close/>
                <a:moveTo>
                  <a:pt x="3975046" y="6524029"/>
                </a:moveTo>
                <a:cubicBezTo>
                  <a:pt x="3881313" y="6593850"/>
                  <a:pt x="3771319" y="6639761"/>
                  <a:pt x="3677587" y="6709582"/>
                </a:cubicBezTo>
                <a:cubicBezTo>
                  <a:pt x="3802884" y="6655064"/>
                  <a:pt x="3911921" y="6616806"/>
                  <a:pt x="3998958" y="6531681"/>
                </a:cubicBezTo>
                <a:cubicBezTo>
                  <a:pt x="3990350" y="6531681"/>
                  <a:pt x="3982698" y="6524029"/>
                  <a:pt x="3975046" y="6524029"/>
                </a:cubicBezTo>
                <a:close/>
                <a:moveTo>
                  <a:pt x="5695717" y="6454208"/>
                </a:moveTo>
                <a:cubicBezTo>
                  <a:pt x="5665110" y="6454208"/>
                  <a:pt x="5648851" y="6469511"/>
                  <a:pt x="5633549" y="6484814"/>
                </a:cubicBezTo>
                <a:cubicBezTo>
                  <a:pt x="5664154" y="6492466"/>
                  <a:pt x="5664154" y="6454208"/>
                  <a:pt x="5688065" y="6477163"/>
                </a:cubicBezTo>
                <a:cubicBezTo>
                  <a:pt x="5688065" y="6461858"/>
                  <a:pt x="5688065" y="6461858"/>
                  <a:pt x="5695717" y="6454208"/>
                </a:cubicBezTo>
                <a:close/>
                <a:moveTo>
                  <a:pt x="2050649" y="6438903"/>
                </a:moveTo>
                <a:cubicBezTo>
                  <a:pt x="2035347" y="6438903"/>
                  <a:pt x="2019087" y="6454208"/>
                  <a:pt x="2011435" y="6469511"/>
                </a:cubicBezTo>
                <a:cubicBezTo>
                  <a:pt x="2019087" y="6469511"/>
                  <a:pt x="2019087" y="6484814"/>
                  <a:pt x="2026739" y="6484814"/>
                </a:cubicBezTo>
                <a:cubicBezTo>
                  <a:pt x="2058302" y="6484814"/>
                  <a:pt x="2065953" y="6461858"/>
                  <a:pt x="2050649" y="6438903"/>
                </a:cubicBezTo>
                <a:close/>
                <a:moveTo>
                  <a:pt x="1823012" y="6430295"/>
                </a:moveTo>
                <a:cubicBezTo>
                  <a:pt x="1831621" y="6445600"/>
                  <a:pt x="1792406" y="6477163"/>
                  <a:pt x="1760843" y="6477163"/>
                </a:cubicBezTo>
                <a:cubicBezTo>
                  <a:pt x="1776146" y="6453250"/>
                  <a:pt x="1807710" y="6453250"/>
                  <a:pt x="1823012" y="6430295"/>
                </a:cubicBezTo>
                <a:close/>
                <a:moveTo>
                  <a:pt x="6447647" y="6418973"/>
                </a:moveTo>
                <a:lnTo>
                  <a:pt x="6447647" y="6420451"/>
                </a:lnTo>
                <a:lnTo>
                  <a:pt x="6447211" y="6419879"/>
                </a:lnTo>
                <a:close/>
                <a:moveTo>
                  <a:pt x="1886138" y="6392037"/>
                </a:moveTo>
                <a:cubicBezTo>
                  <a:pt x="1910049" y="6407342"/>
                  <a:pt x="1870836" y="6422645"/>
                  <a:pt x="1870836" y="6430295"/>
                </a:cubicBezTo>
                <a:cubicBezTo>
                  <a:pt x="1839271" y="6414992"/>
                  <a:pt x="1886138" y="6407342"/>
                  <a:pt x="1886138" y="6392037"/>
                </a:cubicBezTo>
                <a:close/>
                <a:moveTo>
                  <a:pt x="6384369" y="6345171"/>
                </a:moveTo>
                <a:cubicBezTo>
                  <a:pt x="6376717" y="6360474"/>
                  <a:pt x="6345153" y="6360474"/>
                  <a:pt x="6322198" y="6368126"/>
                </a:cubicBezTo>
                <a:cubicBezTo>
                  <a:pt x="6337503" y="6352823"/>
                  <a:pt x="6360457" y="6345171"/>
                  <a:pt x="6384369" y="6345171"/>
                </a:cubicBezTo>
                <a:close/>
                <a:moveTo>
                  <a:pt x="6447647" y="6327069"/>
                </a:moveTo>
                <a:lnTo>
                  <a:pt x="6447647" y="6330053"/>
                </a:lnTo>
                <a:lnTo>
                  <a:pt x="6446537" y="6329868"/>
                </a:lnTo>
                <a:close/>
                <a:moveTo>
                  <a:pt x="1076361" y="6275319"/>
                </a:moveTo>
                <a:cubicBezTo>
                  <a:pt x="1090783" y="6274990"/>
                  <a:pt x="1105429" y="6279892"/>
                  <a:pt x="1119058" y="6291608"/>
                </a:cubicBezTo>
                <a:cubicBezTo>
                  <a:pt x="1103756" y="6346127"/>
                  <a:pt x="1040627" y="6361429"/>
                  <a:pt x="986111" y="6376734"/>
                </a:cubicBezTo>
                <a:cubicBezTo>
                  <a:pt x="991850" y="6324368"/>
                  <a:pt x="1033096" y="6276306"/>
                  <a:pt x="1076361" y="6275319"/>
                </a:cubicBezTo>
                <a:close/>
                <a:moveTo>
                  <a:pt x="2590093" y="6260045"/>
                </a:moveTo>
                <a:cubicBezTo>
                  <a:pt x="2597745" y="6283002"/>
                  <a:pt x="2566180" y="6275350"/>
                  <a:pt x="2558529" y="6283002"/>
                </a:cubicBezTo>
                <a:cubicBezTo>
                  <a:pt x="2543227" y="6275350"/>
                  <a:pt x="2574790" y="6260045"/>
                  <a:pt x="2590093" y="6260045"/>
                </a:cubicBezTo>
                <a:close/>
                <a:moveTo>
                  <a:pt x="31564" y="6105099"/>
                </a:moveTo>
                <a:cubicBezTo>
                  <a:pt x="63127" y="6120402"/>
                  <a:pt x="70779" y="6144315"/>
                  <a:pt x="109993" y="6128055"/>
                </a:cubicBezTo>
                <a:cubicBezTo>
                  <a:pt x="117643" y="6159618"/>
                  <a:pt x="70779" y="6144315"/>
                  <a:pt x="70779" y="6174921"/>
                </a:cubicBezTo>
                <a:cubicBezTo>
                  <a:pt x="46866" y="6167268"/>
                  <a:pt x="31564" y="6144315"/>
                  <a:pt x="0" y="6151965"/>
                </a:cubicBezTo>
                <a:cubicBezTo>
                  <a:pt x="7651" y="6128055"/>
                  <a:pt x="16259" y="6112750"/>
                  <a:pt x="31564" y="6105099"/>
                </a:cubicBezTo>
                <a:close/>
                <a:moveTo>
                  <a:pt x="1672848" y="6093622"/>
                </a:moveTo>
                <a:cubicBezTo>
                  <a:pt x="1690542" y="6095534"/>
                  <a:pt x="1706324" y="6101273"/>
                  <a:pt x="1713976" y="6105099"/>
                </a:cubicBezTo>
                <a:cubicBezTo>
                  <a:pt x="1691021" y="6112750"/>
                  <a:pt x="1644154" y="6128055"/>
                  <a:pt x="1620244" y="6105099"/>
                </a:cubicBezTo>
                <a:cubicBezTo>
                  <a:pt x="1635546" y="6093622"/>
                  <a:pt x="1655153" y="6091709"/>
                  <a:pt x="1672848" y="6093622"/>
                </a:cubicBezTo>
                <a:close/>
                <a:moveTo>
                  <a:pt x="4040563" y="6072579"/>
                </a:moveTo>
                <a:cubicBezTo>
                  <a:pt x="4031716" y="6070667"/>
                  <a:pt x="4021912" y="6070667"/>
                  <a:pt x="4014261" y="6074492"/>
                </a:cubicBezTo>
                <a:cubicBezTo>
                  <a:pt x="4014261" y="6074492"/>
                  <a:pt x="4014261" y="6074492"/>
                  <a:pt x="4014261" y="6097447"/>
                </a:cubicBezTo>
                <a:cubicBezTo>
                  <a:pt x="4037217" y="6097447"/>
                  <a:pt x="4061127" y="6120402"/>
                  <a:pt x="4061127" y="6082144"/>
                </a:cubicBezTo>
                <a:cubicBezTo>
                  <a:pt x="4057301" y="6078318"/>
                  <a:pt x="4049410" y="6074492"/>
                  <a:pt x="4040563" y="6072579"/>
                </a:cubicBezTo>
                <a:close/>
                <a:moveTo>
                  <a:pt x="1595375" y="6027626"/>
                </a:moveTo>
                <a:cubicBezTo>
                  <a:pt x="1533205" y="6065884"/>
                  <a:pt x="1493990" y="6120402"/>
                  <a:pt x="1400258" y="6128055"/>
                </a:cubicBezTo>
                <a:cubicBezTo>
                  <a:pt x="1353390" y="6182573"/>
                  <a:pt x="1244354" y="6283002"/>
                  <a:pt x="1134361" y="6252394"/>
                </a:cubicBezTo>
                <a:cubicBezTo>
                  <a:pt x="1165924" y="6237090"/>
                  <a:pt x="1220442" y="6220831"/>
                  <a:pt x="1259658" y="6182573"/>
                </a:cubicBezTo>
                <a:cubicBezTo>
                  <a:pt x="1283569" y="6159618"/>
                  <a:pt x="1298872" y="6128055"/>
                  <a:pt x="1345739" y="6112750"/>
                </a:cubicBezTo>
                <a:cubicBezTo>
                  <a:pt x="1369650" y="6105099"/>
                  <a:pt x="1353390" y="6135705"/>
                  <a:pt x="1377303" y="6128055"/>
                </a:cubicBezTo>
                <a:cubicBezTo>
                  <a:pt x="1393561" y="6105099"/>
                  <a:pt x="1424169" y="6097447"/>
                  <a:pt x="1455733" y="6097447"/>
                </a:cubicBezTo>
                <a:cubicBezTo>
                  <a:pt x="1471035" y="6097447"/>
                  <a:pt x="1463383" y="6074492"/>
                  <a:pt x="1463383" y="6066841"/>
                </a:cubicBezTo>
                <a:cubicBezTo>
                  <a:pt x="1510250" y="6051538"/>
                  <a:pt x="1534161" y="6019975"/>
                  <a:pt x="1595375" y="6027626"/>
                </a:cubicBezTo>
                <a:close/>
                <a:moveTo>
                  <a:pt x="5462341" y="6013278"/>
                </a:moveTo>
                <a:cubicBezTo>
                  <a:pt x="5407824" y="6013278"/>
                  <a:pt x="5383911" y="6037191"/>
                  <a:pt x="5376259" y="6075449"/>
                </a:cubicBezTo>
                <a:cubicBezTo>
                  <a:pt x="5306438" y="6067797"/>
                  <a:pt x="5220356" y="6160573"/>
                  <a:pt x="5141927" y="6122315"/>
                </a:cubicBezTo>
                <a:cubicBezTo>
                  <a:pt x="5025239" y="6184484"/>
                  <a:pt x="4907595" y="6238047"/>
                  <a:pt x="4782299" y="6300218"/>
                </a:cubicBezTo>
                <a:cubicBezTo>
                  <a:pt x="4805255" y="6300218"/>
                  <a:pt x="4812905" y="6277263"/>
                  <a:pt x="4844468" y="6284913"/>
                </a:cubicBezTo>
                <a:cubicBezTo>
                  <a:pt x="4844468" y="6292566"/>
                  <a:pt x="4852119" y="6292566"/>
                  <a:pt x="4859771" y="6300218"/>
                </a:cubicBezTo>
                <a:cubicBezTo>
                  <a:pt x="4719173" y="6307868"/>
                  <a:pt x="4625439" y="6346127"/>
                  <a:pt x="4539357" y="6400645"/>
                </a:cubicBezTo>
                <a:cubicBezTo>
                  <a:pt x="4616831" y="6392994"/>
                  <a:pt x="4687609" y="6369082"/>
                  <a:pt x="4773689" y="6346127"/>
                </a:cubicBezTo>
                <a:cubicBezTo>
                  <a:pt x="4766037" y="6361429"/>
                  <a:pt x="4773689" y="6369082"/>
                  <a:pt x="4781342" y="6376734"/>
                </a:cubicBezTo>
                <a:cubicBezTo>
                  <a:pt x="4742127" y="6385342"/>
                  <a:pt x="4640742" y="6385342"/>
                  <a:pt x="4609180" y="6423600"/>
                </a:cubicBezTo>
                <a:cubicBezTo>
                  <a:pt x="4530749" y="6415948"/>
                  <a:pt x="4476231" y="6415948"/>
                  <a:pt x="4444667" y="6454208"/>
                </a:cubicBezTo>
                <a:cubicBezTo>
                  <a:pt x="4459971" y="6454208"/>
                  <a:pt x="4476231" y="6454208"/>
                  <a:pt x="4483883" y="6469511"/>
                </a:cubicBezTo>
                <a:cubicBezTo>
                  <a:pt x="4459971" y="6484814"/>
                  <a:pt x="4437017" y="6501074"/>
                  <a:pt x="4444667" y="6539332"/>
                </a:cubicBezTo>
                <a:cubicBezTo>
                  <a:pt x="4459971" y="6500116"/>
                  <a:pt x="4561357" y="6524029"/>
                  <a:pt x="4585267" y="6477163"/>
                </a:cubicBezTo>
                <a:cubicBezTo>
                  <a:pt x="4569007" y="6469511"/>
                  <a:pt x="4553705" y="6477163"/>
                  <a:pt x="4553705" y="6469511"/>
                </a:cubicBezTo>
                <a:cubicBezTo>
                  <a:pt x="4639786" y="6493422"/>
                  <a:pt x="4733520" y="6392037"/>
                  <a:pt x="4827252" y="6438903"/>
                </a:cubicBezTo>
                <a:cubicBezTo>
                  <a:pt x="4889421" y="6414992"/>
                  <a:pt x="4960200" y="6353779"/>
                  <a:pt x="5014719" y="6376734"/>
                </a:cubicBezTo>
                <a:cubicBezTo>
                  <a:pt x="5014719" y="6361429"/>
                  <a:pt x="5022369" y="6361429"/>
                  <a:pt x="5022369" y="6346127"/>
                </a:cubicBezTo>
                <a:cubicBezTo>
                  <a:pt x="4960200" y="6353779"/>
                  <a:pt x="4874119" y="6399689"/>
                  <a:pt x="4834905" y="6376734"/>
                </a:cubicBezTo>
                <a:cubicBezTo>
                  <a:pt x="4834905" y="6369082"/>
                  <a:pt x="4858815" y="6376734"/>
                  <a:pt x="4858815" y="6361429"/>
                </a:cubicBezTo>
                <a:cubicBezTo>
                  <a:pt x="4835860" y="6353779"/>
                  <a:pt x="4835860" y="6369082"/>
                  <a:pt x="4811949" y="6369082"/>
                </a:cubicBezTo>
                <a:cubicBezTo>
                  <a:pt x="4827252" y="6337519"/>
                  <a:pt x="4851163" y="6352823"/>
                  <a:pt x="4827252" y="6322216"/>
                </a:cubicBezTo>
                <a:cubicBezTo>
                  <a:pt x="4881771" y="6314563"/>
                  <a:pt x="4920985" y="6299260"/>
                  <a:pt x="4960200" y="6283958"/>
                </a:cubicBezTo>
                <a:cubicBezTo>
                  <a:pt x="4960200" y="6299260"/>
                  <a:pt x="4991763" y="6283958"/>
                  <a:pt x="4984111" y="6314563"/>
                </a:cubicBezTo>
                <a:cubicBezTo>
                  <a:pt x="5046281" y="6244742"/>
                  <a:pt x="5109408" y="6260045"/>
                  <a:pt x="5210793" y="6252394"/>
                </a:cubicBezTo>
                <a:cubicBezTo>
                  <a:pt x="5226095" y="6237090"/>
                  <a:pt x="5218443" y="6229439"/>
                  <a:pt x="5210793" y="6214136"/>
                </a:cubicBezTo>
                <a:cubicBezTo>
                  <a:pt x="5312177" y="6174921"/>
                  <a:pt x="5461385" y="6151965"/>
                  <a:pt x="5579028" y="6067797"/>
                </a:cubicBezTo>
                <a:cubicBezTo>
                  <a:pt x="5524511" y="6060145"/>
                  <a:pt x="5462341" y="6113707"/>
                  <a:pt x="5430777" y="6083101"/>
                </a:cubicBezTo>
                <a:cubicBezTo>
                  <a:pt x="5462341" y="6075449"/>
                  <a:pt x="5447038" y="6051538"/>
                  <a:pt x="5462341" y="6013278"/>
                </a:cubicBezTo>
                <a:close/>
                <a:moveTo>
                  <a:pt x="1338088" y="5974065"/>
                </a:moveTo>
                <a:cubicBezTo>
                  <a:pt x="1330435" y="5997020"/>
                  <a:pt x="1315133" y="6004670"/>
                  <a:pt x="1283569" y="6004670"/>
                </a:cubicBezTo>
                <a:cubicBezTo>
                  <a:pt x="1306524" y="5997020"/>
                  <a:pt x="1306524" y="5974065"/>
                  <a:pt x="1338088" y="5974065"/>
                </a:cubicBezTo>
                <a:close/>
                <a:moveTo>
                  <a:pt x="297459" y="5966412"/>
                </a:moveTo>
                <a:cubicBezTo>
                  <a:pt x="281200" y="5997020"/>
                  <a:pt x="289807" y="6020931"/>
                  <a:pt x="265896" y="6051538"/>
                </a:cubicBezTo>
                <a:cubicBezTo>
                  <a:pt x="227638" y="6059189"/>
                  <a:pt x="219030" y="6020931"/>
                  <a:pt x="203725" y="6051538"/>
                </a:cubicBezTo>
                <a:cubicBezTo>
                  <a:pt x="211377" y="6027626"/>
                  <a:pt x="250593" y="5974065"/>
                  <a:pt x="297459" y="5966412"/>
                </a:cubicBezTo>
                <a:close/>
                <a:moveTo>
                  <a:pt x="1933005" y="5935805"/>
                </a:moveTo>
                <a:cubicBezTo>
                  <a:pt x="1933005" y="5989368"/>
                  <a:pt x="1940658" y="5989368"/>
                  <a:pt x="1940658" y="6051538"/>
                </a:cubicBezTo>
                <a:cubicBezTo>
                  <a:pt x="1933005" y="6019975"/>
                  <a:pt x="1901442" y="5989368"/>
                  <a:pt x="1854576" y="6004670"/>
                </a:cubicBezTo>
                <a:cubicBezTo>
                  <a:pt x="1846923" y="5997020"/>
                  <a:pt x="1846923" y="5989368"/>
                  <a:pt x="1846923" y="5974065"/>
                </a:cubicBezTo>
                <a:cubicBezTo>
                  <a:pt x="1878488" y="5957804"/>
                  <a:pt x="1893791" y="5934849"/>
                  <a:pt x="1933005" y="5935805"/>
                </a:cubicBezTo>
                <a:close/>
                <a:moveTo>
                  <a:pt x="704911" y="5919546"/>
                </a:moveTo>
                <a:cubicBezTo>
                  <a:pt x="712563" y="5919546"/>
                  <a:pt x="712563" y="5934849"/>
                  <a:pt x="712563" y="5950152"/>
                </a:cubicBezTo>
                <a:cubicBezTo>
                  <a:pt x="712563" y="5950152"/>
                  <a:pt x="712563" y="5950152"/>
                  <a:pt x="681000" y="5950152"/>
                </a:cubicBezTo>
                <a:cubicBezTo>
                  <a:pt x="681000" y="5934849"/>
                  <a:pt x="697259" y="5934849"/>
                  <a:pt x="704911" y="5919546"/>
                </a:cubicBezTo>
                <a:close/>
                <a:moveTo>
                  <a:pt x="1041584" y="5918589"/>
                </a:moveTo>
                <a:cubicBezTo>
                  <a:pt x="1056889" y="5927198"/>
                  <a:pt x="1049237" y="5973107"/>
                  <a:pt x="1017673" y="5965457"/>
                </a:cubicBezTo>
                <a:cubicBezTo>
                  <a:pt x="1002369" y="5942501"/>
                  <a:pt x="1032977" y="5927198"/>
                  <a:pt x="1041584" y="5918589"/>
                </a:cubicBezTo>
                <a:close/>
                <a:moveTo>
                  <a:pt x="2493490" y="5881526"/>
                </a:moveTo>
                <a:cubicBezTo>
                  <a:pt x="2467187" y="5885352"/>
                  <a:pt x="2441841" y="5908546"/>
                  <a:pt x="2449493" y="5951109"/>
                </a:cubicBezTo>
                <a:cubicBezTo>
                  <a:pt x="2457145" y="5966412"/>
                  <a:pt x="2481057" y="5943457"/>
                  <a:pt x="2481057" y="5958762"/>
                </a:cubicBezTo>
                <a:cubicBezTo>
                  <a:pt x="2488708" y="5966412"/>
                  <a:pt x="2465753" y="5989368"/>
                  <a:pt x="2481057" y="5989368"/>
                </a:cubicBezTo>
                <a:cubicBezTo>
                  <a:pt x="2519316" y="5989368"/>
                  <a:pt x="2558529" y="5974065"/>
                  <a:pt x="2582442" y="5951109"/>
                </a:cubicBezTo>
                <a:cubicBezTo>
                  <a:pt x="2559487" y="5951109"/>
                  <a:pt x="2582442" y="5943457"/>
                  <a:pt x="2574790" y="5928154"/>
                </a:cubicBezTo>
                <a:cubicBezTo>
                  <a:pt x="2574790" y="5928154"/>
                  <a:pt x="2574790" y="5928154"/>
                  <a:pt x="2543227" y="5928154"/>
                </a:cubicBezTo>
                <a:cubicBezTo>
                  <a:pt x="2547052" y="5893243"/>
                  <a:pt x="2519793" y="5877701"/>
                  <a:pt x="2493490" y="5881526"/>
                </a:cubicBezTo>
                <a:close/>
                <a:moveTo>
                  <a:pt x="5953005" y="5864070"/>
                </a:moveTo>
                <a:cubicBezTo>
                  <a:pt x="5859273" y="5856420"/>
                  <a:pt x="5812405" y="5887983"/>
                  <a:pt x="5757888" y="5918589"/>
                </a:cubicBezTo>
                <a:cubicBezTo>
                  <a:pt x="5757888" y="5895635"/>
                  <a:pt x="5727281" y="5910938"/>
                  <a:pt x="5742583" y="5880331"/>
                </a:cubicBezTo>
                <a:cubicBezTo>
                  <a:pt x="5719629" y="5887983"/>
                  <a:pt x="5704325" y="5903286"/>
                  <a:pt x="5680415" y="5903286"/>
                </a:cubicBezTo>
                <a:cubicBezTo>
                  <a:pt x="5688065" y="5950152"/>
                  <a:pt x="5633549" y="5942501"/>
                  <a:pt x="5625896" y="5973107"/>
                </a:cubicBezTo>
                <a:cubicBezTo>
                  <a:pt x="5665110" y="5988410"/>
                  <a:pt x="5711977" y="6019975"/>
                  <a:pt x="5758843" y="5973107"/>
                </a:cubicBezTo>
                <a:cubicBezTo>
                  <a:pt x="5766496" y="5950152"/>
                  <a:pt x="5742583" y="5942501"/>
                  <a:pt x="5766496" y="5934849"/>
                </a:cubicBezTo>
                <a:cubicBezTo>
                  <a:pt x="5781799" y="5973107"/>
                  <a:pt x="5844925" y="5934849"/>
                  <a:pt x="5899442" y="5934849"/>
                </a:cubicBezTo>
                <a:cubicBezTo>
                  <a:pt x="5907095" y="5911894"/>
                  <a:pt x="5891791" y="5911894"/>
                  <a:pt x="5899442" y="5896591"/>
                </a:cubicBezTo>
                <a:cubicBezTo>
                  <a:pt x="5914747" y="5911894"/>
                  <a:pt x="5914747" y="5896591"/>
                  <a:pt x="5938659" y="5896591"/>
                </a:cubicBezTo>
                <a:cubicBezTo>
                  <a:pt x="5931007" y="5872680"/>
                  <a:pt x="5946310" y="5872680"/>
                  <a:pt x="5953005" y="5864070"/>
                </a:cubicBezTo>
                <a:close/>
                <a:moveTo>
                  <a:pt x="549218" y="5862159"/>
                </a:moveTo>
                <a:cubicBezTo>
                  <a:pt x="555166" y="5863594"/>
                  <a:pt x="560486" y="5866941"/>
                  <a:pt x="564312" y="5872680"/>
                </a:cubicBezTo>
                <a:cubicBezTo>
                  <a:pt x="555704" y="5896591"/>
                  <a:pt x="525096" y="5888939"/>
                  <a:pt x="502141" y="5887983"/>
                </a:cubicBezTo>
                <a:cubicBezTo>
                  <a:pt x="507880" y="5870767"/>
                  <a:pt x="531374" y="5857855"/>
                  <a:pt x="549218" y="5862159"/>
                </a:cubicBezTo>
                <a:close/>
                <a:moveTo>
                  <a:pt x="1557117" y="5857377"/>
                </a:moveTo>
                <a:cubicBezTo>
                  <a:pt x="1557117" y="5872680"/>
                  <a:pt x="1541812" y="5872680"/>
                  <a:pt x="1525554" y="5872680"/>
                </a:cubicBezTo>
                <a:cubicBezTo>
                  <a:pt x="1517901" y="5857377"/>
                  <a:pt x="1541812" y="5857377"/>
                  <a:pt x="1557117" y="5857377"/>
                </a:cubicBezTo>
                <a:close/>
                <a:moveTo>
                  <a:pt x="5998719" y="5841475"/>
                </a:moveTo>
                <a:cubicBezTo>
                  <a:pt x="5985045" y="5845421"/>
                  <a:pt x="5983610" y="5861203"/>
                  <a:pt x="5977873" y="5872680"/>
                </a:cubicBezTo>
                <a:cubicBezTo>
                  <a:pt x="6000829" y="5872680"/>
                  <a:pt x="6017087" y="5865028"/>
                  <a:pt x="6017087" y="5842073"/>
                </a:cubicBezTo>
                <a:cubicBezTo>
                  <a:pt x="6009196" y="5840160"/>
                  <a:pt x="6003278" y="5840160"/>
                  <a:pt x="5998719" y="5841475"/>
                </a:cubicBezTo>
                <a:close/>
                <a:moveTo>
                  <a:pt x="5758843" y="5834422"/>
                </a:moveTo>
                <a:cubicBezTo>
                  <a:pt x="5719629" y="5834422"/>
                  <a:pt x="5695717" y="5849725"/>
                  <a:pt x="5688065" y="5872680"/>
                </a:cubicBezTo>
                <a:cubicBezTo>
                  <a:pt x="5711977" y="5857377"/>
                  <a:pt x="5766496" y="5872680"/>
                  <a:pt x="5758843" y="5834422"/>
                </a:cubicBezTo>
                <a:close/>
                <a:moveTo>
                  <a:pt x="1916747" y="5834422"/>
                </a:moveTo>
                <a:cubicBezTo>
                  <a:pt x="1916747" y="5842073"/>
                  <a:pt x="1909094" y="5842073"/>
                  <a:pt x="1901442" y="5857377"/>
                </a:cubicBezTo>
                <a:cubicBezTo>
                  <a:pt x="1917702" y="5849725"/>
                  <a:pt x="1917702" y="5865028"/>
                  <a:pt x="1940658" y="5865028"/>
                </a:cubicBezTo>
                <a:cubicBezTo>
                  <a:pt x="1932049" y="5849725"/>
                  <a:pt x="1932049" y="5834422"/>
                  <a:pt x="1916747" y="5834422"/>
                </a:cubicBezTo>
                <a:close/>
                <a:moveTo>
                  <a:pt x="6086910" y="5803814"/>
                </a:moveTo>
                <a:cubicBezTo>
                  <a:pt x="6095517" y="5834422"/>
                  <a:pt x="6024739" y="5795206"/>
                  <a:pt x="6024739" y="5842073"/>
                </a:cubicBezTo>
                <a:cubicBezTo>
                  <a:pt x="6056303" y="5842073"/>
                  <a:pt x="6118471" y="5819117"/>
                  <a:pt x="6086910" y="5803814"/>
                </a:cubicBezTo>
                <a:close/>
                <a:moveTo>
                  <a:pt x="5700380" y="5777034"/>
                </a:moveTo>
                <a:cubicBezTo>
                  <a:pt x="5692608" y="5777990"/>
                  <a:pt x="5684717" y="5779903"/>
                  <a:pt x="5672762" y="5779903"/>
                </a:cubicBezTo>
                <a:cubicBezTo>
                  <a:pt x="5680415" y="5795206"/>
                  <a:pt x="5665110" y="5834422"/>
                  <a:pt x="5680415" y="5833465"/>
                </a:cubicBezTo>
                <a:cubicBezTo>
                  <a:pt x="5680415" y="5795206"/>
                  <a:pt x="5711977" y="5833465"/>
                  <a:pt x="5727281" y="5810509"/>
                </a:cubicBezTo>
                <a:cubicBezTo>
                  <a:pt x="5727281" y="5810509"/>
                  <a:pt x="5727281" y="5810509"/>
                  <a:pt x="5727281" y="5779903"/>
                </a:cubicBezTo>
                <a:cubicBezTo>
                  <a:pt x="5715803" y="5776077"/>
                  <a:pt x="5708151" y="5776077"/>
                  <a:pt x="5700380" y="5777034"/>
                </a:cubicBezTo>
                <a:close/>
                <a:moveTo>
                  <a:pt x="2097515" y="5772251"/>
                </a:moveTo>
                <a:cubicBezTo>
                  <a:pt x="2105169" y="5779903"/>
                  <a:pt x="2112820" y="5787554"/>
                  <a:pt x="2112820" y="5795206"/>
                </a:cubicBezTo>
                <a:cubicBezTo>
                  <a:pt x="2128124" y="5787554"/>
                  <a:pt x="2152035" y="5795206"/>
                  <a:pt x="2144382" y="5772251"/>
                </a:cubicBezTo>
                <a:cubicBezTo>
                  <a:pt x="2129079" y="5772251"/>
                  <a:pt x="2105169" y="5772251"/>
                  <a:pt x="2097515" y="5772251"/>
                </a:cubicBezTo>
                <a:close/>
                <a:moveTo>
                  <a:pt x="1696402" y="5770338"/>
                </a:moveTo>
                <a:cubicBezTo>
                  <a:pt x="1704412" y="5770338"/>
                  <a:pt x="1714454" y="5772251"/>
                  <a:pt x="1722583" y="5772251"/>
                </a:cubicBezTo>
                <a:cubicBezTo>
                  <a:pt x="1722583" y="5779903"/>
                  <a:pt x="1722583" y="5779903"/>
                  <a:pt x="1730236" y="5779903"/>
                </a:cubicBezTo>
                <a:cubicBezTo>
                  <a:pt x="1730236" y="5795206"/>
                  <a:pt x="1713976" y="5795206"/>
                  <a:pt x="1706325" y="5795206"/>
                </a:cubicBezTo>
                <a:cubicBezTo>
                  <a:pt x="1706325" y="5779903"/>
                  <a:pt x="1690065" y="5779903"/>
                  <a:pt x="1682414" y="5779903"/>
                </a:cubicBezTo>
                <a:cubicBezTo>
                  <a:pt x="1682414" y="5772251"/>
                  <a:pt x="1688392" y="5770338"/>
                  <a:pt x="1696402" y="5770338"/>
                </a:cubicBezTo>
                <a:close/>
                <a:moveTo>
                  <a:pt x="1674761" y="5733993"/>
                </a:moveTo>
                <a:cubicBezTo>
                  <a:pt x="1690065" y="5749296"/>
                  <a:pt x="1635546" y="5764599"/>
                  <a:pt x="1620244" y="5772251"/>
                </a:cubicBezTo>
                <a:cubicBezTo>
                  <a:pt x="1603983" y="5756948"/>
                  <a:pt x="1659459" y="5741644"/>
                  <a:pt x="1674761" y="5733993"/>
                </a:cubicBezTo>
                <a:close/>
                <a:moveTo>
                  <a:pt x="1018688" y="5728609"/>
                </a:moveTo>
                <a:cubicBezTo>
                  <a:pt x="1028329" y="5728508"/>
                  <a:pt x="1038477" y="5730167"/>
                  <a:pt x="1049237" y="5733993"/>
                </a:cubicBezTo>
                <a:cubicBezTo>
                  <a:pt x="1049237" y="5749296"/>
                  <a:pt x="1041584" y="5764599"/>
                  <a:pt x="1017673" y="5764599"/>
                </a:cubicBezTo>
                <a:cubicBezTo>
                  <a:pt x="1049237" y="5787554"/>
                  <a:pt x="1010022" y="5826770"/>
                  <a:pt x="987066" y="5825812"/>
                </a:cubicBezTo>
                <a:cubicBezTo>
                  <a:pt x="979416" y="5825812"/>
                  <a:pt x="979416" y="5810509"/>
                  <a:pt x="979416" y="5795206"/>
                </a:cubicBezTo>
                <a:cubicBezTo>
                  <a:pt x="932550" y="5811465"/>
                  <a:pt x="893334" y="5826770"/>
                  <a:pt x="854118" y="5849725"/>
                </a:cubicBezTo>
                <a:cubicBezTo>
                  <a:pt x="908516" y="5816248"/>
                  <a:pt x="951199" y="5729315"/>
                  <a:pt x="1018688" y="5728609"/>
                </a:cubicBezTo>
                <a:close/>
                <a:moveTo>
                  <a:pt x="1393561" y="5710082"/>
                </a:moveTo>
                <a:cubicBezTo>
                  <a:pt x="1393561" y="5725385"/>
                  <a:pt x="1393561" y="5741644"/>
                  <a:pt x="1362000" y="5740688"/>
                </a:cubicBezTo>
                <a:cubicBezTo>
                  <a:pt x="1378259" y="5725385"/>
                  <a:pt x="1369650" y="5710082"/>
                  <a:pt x="1393561" y="5710082"/>
                </a:cubicBezTo>
                <a:close/>
                <a:moveTo>
                  <a:pt x="2214205" y="5694778"/>
                </a:moveTo>
                <a:cubicBezTo>
                  <a:pt x="2214205" y="5717733"/>
                  <a:pt x="2230464" y="5740688"/>
                  <a:pt x="2238116" y="5717733"/>
                </a:cubicBezTo>
                <a:cubicBezTo>
                  <a:pt x="2230464" y="5717733"/>
                  <a:pt x="2245766" y="5710082"/>
                  <a:pt x="2245766" y="5702430"/>
                </a:cubicBezTo>
                <a:cubicBezTo>
                  <a:pt x="2229508" y="5702430"/>
                  <a:pt x="2229508" y="5694778"/>
                  <a:pt x="2214205" y="5694778"/>
                </a:cubicBezTo>
                <a:close/>
                <a:moveTo>
                  <a:pt x="970201" y="5678824"/>
                </a:moveTo>
                <a:lnTo>
                  <a:pt x="974633" y="5694778"/>
                </a:lnTo>
                <a:cubicBezTo>
                  <a:pt x="977502" y="5698604"/>
                  <a:pt x="981328" y="5700517"/>
                  <a:pt x="985154" y="5700517"/>
                </a:cubicBezTo>
                <a:cubicBezTo>
                  <a:pt x="922984" y="5715820"/>
                  <a:pt x="899073" y="5739731"/>
                  <a:pt x="852206" y="5770338"/>
                </a:cubicBezTo>
                <a:cubicBezTo>
                  <a:pt x="844553" y="5746427"/>
                  <a:pt x="922984" y="5708169"/>
                  <a:pt x="938287" y="5708169"/>
                </a:cubicBezTo>
                <a:close/>
                <a:moveTo>
                  <a:pt x="973709" y="5675597"/>
                </a:moveTo>
                <a:lnTo>
                  <a:pt x="970201" y="5678824"/>
                </a:lnTo>
                <a:lnTo>
                  <a:pt x="969850" y="5677562"/>
                </a:lnTo>
                <a:close/>
                <a:moveTo>
                  <a:pt x="398843" y="5663214"/>
                </a:moveTo>
                <a:cubicBezTo>
                  <a:pt x="398843" y="5702430"/>
                  <a:pt x="344325" y="5702430"/>
                  <a:pt x="336673" y="5740688"/>
                </a:cubicBezTo>
                <a:cubicBezTo>
                  <a:pt x="321370" y="5740688"/>
                  <a:pt x="329023" y="5717733"/>
                  <a:pt x="321370" y="5717733"/>
                </a:cubicBezTo>
                <a:cubicBezTo>
                  <a:pt x="313718" y="5717733"/>
                  <a:pt x="313718" y="5717733"/>
                  <a:pt x="313718" y="5717733"/>
                </a:cubicBezTo>
                <a:cubicBezTo>
                  <a:pt x="321370" y="5702430"/>
                  <a:pt x="375888" y="5687125"/>
                  <a:pt x="398843" y="5663214"/>
                </a:cubicBezTo>
                <a:close/>
                <a:moveTo>
                  <a:pt x="1798608" y="5662139"/>
                </a:moveTo>
                <a:cubicBezTo>
                  <a:pt x="1801014" y="5661780"/>
                  <a:pt x="1803884" y="5662259"/>
                  <a:pt x="1807710" y="5664172"/>
                </a:cubicBezTo>
                <a:cubicBezTo>
                  <a:pt x="1807710" y="5664172"/>
                  <a:pt x="1807710" y="5664172"/>
                  <a:pt x="1807710" y="5679475"/>
                </a:cubicBezTo>
                <a:cubicBezTo>
                  <a:pt x="1791449" y="5679475"/>
                  <a:pt x="1783799" y="5671822"/>
                  <a:pt x="1776146" y="5687125"/>
                </a:cubicBezTo>
                <a:cubicBezTo>
                  <a:pt x="1760843" y="5687125"/>
                  <a:pt x="1776146" y="5679475"/>
                  <a:pt x="1776146" y="5671822"/>
                </a:cubicBezTo>
                <a:cubicBezTo>
                  <a:pt x="1788341" y="5671822"/>
                  <a:pt x="1791390" y="5663214"/>
                  <a:pt x="1798608" y="5662139"/>
                </a:cubicBezTo>
                <a:close/>
                <a:moveTo>
                  <a:pt x="2304799" y="5638063"/>
                </a:moveTo>
                <a:cubicBezTo>
                  <a:pt x="2284086" y="5633983"/>
                  <a:pt x="2262029" y="5648868"/>
                  <a:pt x="2262029" y="5671822"/>
                </a:cubicBezTo>
                <a:cubicBezTo>
                  <a:pt x="2277331" y="5679475"/>
                  <a:pt x="2277331" y="5679475"/>
                  <a:pt x="2301242" y="5679475"/>
                </a:cubicBezTo>
                <a:cubicBezTo>
                  <a:pt x="2316546" y="5664172"/>
                  <a:pt x="2292635" y="5648867"/>
                  <a:pt x="2316546" y="5648867"/>
                </a:cubicBezTo>
                <a:cubicBezTo>
                  <a:pt x="2316546" y="5648867"/>
                  <a:pt x="2324197" y="5656519"/>
                  <a:pt x="2324197" y="5648867"/>
                </a:cubicBezTo>
                <a:cubicBezTo>
                  <a:pt x="2318459" y="5642889"/>
                  <a:pt x="2311704" y="5639422"/>
                  <a:pt x="2304799" y="5638063"/>
                </a:cubicBezTo>
                <a:close/>
                <a:moveTo>
                  <a:pt x="1229050" y="5617304"/>
                </a:moveTo>
                <a:cubicBezTo>
                  <a:pt x="1205140" y="5656519"/>
                  <a:pt x="1165924" y="5671822"/>
                  <a:pt x="1119058" y="5687125"/>
                </a:cubicBezTo>
                <a:cubicBezTo>
                  <a:pt x="1150622" y="5664172"/>
                  <a:pt x="1166882" y="5609653"/>
                  <a:pt x="1229050" y="5617304"/>
                </a:cubicBezTo>
                <a:close/>
                <a:moveTo>
                  <a:pt x="757516" y="5583366"/>
                </a:moveTo>
                <a:cubicBezTo>
                  <a:pt x="767559" y="5581916"/>
                  <a:pt x="778319" y="5584786"/>
                  <a:pt x="790036" y="5594350"/>
                </a:cubicBezTo>
                <a:cubicBezTo>
                  <a:pt x="759430" y="5624956"/>
                  <a:pt x="720213" y="5641217"/>
                  <a:pt x="688652" y="5671822"/>
                </a:cubicBezTo>
                <a:cubicBezTo>
                  <a:pt x="681000" y="5664172"/>
                  <a:pt x="688652" y="5648867"/>
                  <a:pt x="680043" y="5648867"/>
                </a:cubicBezTo>
                <a:cubicBezTo>
                  <a:pt x="703716" y="5630934"/>
                  <a:pt x="727388" y="5587715"/>
                  <a:pt x="757516" y="5583366"/>
                </a:cubicBezTo>
                <a:close/>
                <a:moveTo>
                  <a:pt x="2361499" y="5560873"/>
                </a:moveTo>
                <a:cubicBezTo>
                  <a:pt x="2360542" y="5558960"/>
                  <a:pt x="2358629" y="5558960"/>
                  <a:pt x="2354803" y="5562785"/>
                </a:cubicBezTo>
                <a:cubicBezTo>
                  <a:pt x="2354803" y="5585742"/>
                  <a:pt x="2330892" y="5578090"/>
                  <a:pt x="2315589" y="5570438"/>
                </a:cubicBezTo>
                <a:cubicBezTo>
                  <a:pt x="2323241" y="5602001"/>
                  <a:pt x="2362455" y="5585742"/>
                  <a:pt x="2354803" y="5632609"/>
                </a:cubicBezTo>
                <a:cubicBezTo>
                  <a:pt x="2354803" y="5632609"/>
                  <a:pt x="2354803" y="5632609"/>
                  <a:pt x="2386368" y="5632609"/>
                </a:cubicBezTo>
                <a:cubicBezTo>
                  <a:pt x="2394976" y="5609653"/>
                  <a:pt x="2410279" y="5609653"/>
                  <a:pt x="2409323" y="5578090"/>
                </a:cubicBezTo>
                <a:cubicBezTo>
                  <a:pt x="2401671" y="5562785"/>
                  <a:pt x="2362455" y="5585742"/>
                  <a:pt x="2362455" y="5570438"/>
                </a:cubicBezTo>
                <a:cubicBezTo>
                  <a:pt x="2362455" y="5566611"/>
                  <a:pt x="2362455" y="5562786"/>
                  <a:pt x="2361499" y="5560873"/>
                </a:cubicBezTo>
                <a:close/>
                <a:moveTo>
                  <a:pt x="1674761" y="5548440"/>
                </a:moveTo>
                <a:cubicBezTo>
                  <a:pt x="1659459" y="5548440"/>
                  <a:pt x="1635546" y="5556092"/>
                  <a:pt x="1635546" y="5571395"/>
                </a:cubicBezTo>
                <a:cubicBezTo>
                  <a:pt x="1659459" y="5579046"/>
                  <a:pt x="1674761" y="5562785"/>
                  <a:pt x="1674761" y="5548440"/>
                </a:cubicBezTo>
                <a:close/>
                <a:moveTo>
                  <a:pt x="347464" y="5540429"/>
                </a:moveTo>
                <a:cubicBezTo>
                  <a:pt x="354847" y="5539831"/>
                  <a:pt x="362260" y="5541744"/>
                  <a:pt x="368238" y="5547483"/>
                </a:cubicBezTo>
                <a:cubicBezTo>
                  <a:pt x="360586" y="5571395"/>
                  <a:pt x="329023" y="5562785"/>
                  <a:pt x="321370" y="5578090"/>
                </a:cubicBezTo>
                <a:cubicBezTo>
                  <a:pt x="303437" y="5566611"/>
                  <a:pt x="325316" y="5542222"/>
                  <a:pt x="347464" y="5540429"/>
                </a:cubicBezTo>
                <a:close/>
                <a:moveTo>
                  <a:pt x="2410279" y="5524527"/>
                </a:moveTo>
                <a:cubicBezTo>
                  <a:pt x="2410279" y="5532180"/>
                  <a:pt x="2402626" y="5539832"/>
                  <a:pt x="2410279" y="5547483"/>
                </a:cubicBezTo>
                <a:cubicBezTo>
                  <a:pt x="2410279" y="5539832"/>
                  <a:pt x="2410279" y="5532180"/>
                  <a:pt x="2417929" y="5532180"/>
                </a:cubicBezTo>
                <a:cubicBezTo>
                  <a:pt x="2417929" y="5562785"/>
                  <a:pt x="2441840" y="5562785"/>
                  <a:pt x="2440885" y="5586698"/>
                </a:cubicBezTo>
                <a:cubicBezTo>
                  <a:pt x="2448537" y="5563743"/>
                  <a:pt x="2464796" y="5579046"/>
                  <a:pt x="2472448" y="5571395"/>
                </a:cubicBezTo>
                <a:cubicBezTo>
                  <a:pt x="2457145" y="5547483"/>
                  <a:pt x="2441840" y="5524527"/>
                  <a:pt x="2410279" y="5524527"/>
                </a:cubicBezTo>
                <a:close/>
                <a:moveTo>
                  <a:pt x="923940" y="5524527"/>
                </a:moveTo>
                <a:cubicBezTo>
                  <a:pt x="946895" y="5516877"/>
                  <a:pt x="939242" y="5547483"/>
                  <a:pt x="940200" y="5571395"/>
                </a:cubicBezTo>
                <a:cubicBezTo>
                  <a:pt x="908637" y="5563743"/>
                  <a:pt x="908637" y="5586698"/>
                  <a:pt x="869423" y="5571395"/>
                </a:cubicBezTo>
                <a:cubicBezTo>
                  <a:pt x="884726" y="5547483"/>
                  <a:pt x="916288" y="5555135"/>
                  <a:pt x="923940" y="5524527"/>
                </a:cubicBezTo>
                <a:close/>
                <a:moveTo>
                  <a:pt x="2550952" y="5494834"/>
                </a:moveTo>
                <a:cubicBezTo>
                  <a:pt x="2532705" y="5492906"/>
                  <a:pt x="2507598" y="5503486"/>
                  <a:pt x="2495403" y="5509224"/>
                </a:cubicBezTo>
                <a:cubicBezTo>
                  <a:pt x="2511663" y="5509224"/>
                  <a:pt x="2504011" y="5532180"/>
                  <a:pt x="2519316" y="5532180"/>
                </a:cubicBezTo>
                <a:cubicBezTo>
                  <a:pt x="2526966" y="5516877"/>
                  <a:pt x="2558529" y="5516877"/>
                  <a:pt x="2566180" y="5501574"/>
                </a:cubicBezTo>
                <a:cubicBezTo>
                  <a:pt x="2562354" y="5497509"/>
                  <a:pt x="2557034" y="5495476"/>
                  <a:pt x="2550952" y="5494834"/>
                </a:cubicBezTo>
                <a:close/>
                <a:moveTo>
                  <a:pt x="1541812" y="5447055"/>
                </a:moveTo>
                <a:cubicBezTo>
                  <a:pt x="1526510" y="5454706"/>
                  <a:pt x="1494946" y="5447055"/>
                  <a:pt x="1494946" y="5470011"/>
                </a:cubicBezTo>
                <a:cubicBezTo>
                  <a:pt x="1517901" y="5470011"/>
                  <a:pt x="1541812" y="5470011"/>
                  <a:pt x="1541812" y="5447055"/>
                </a:cubicBezTo>
                <a:close/>
                <a:moveTo>
                  <a:pt x="1189837" y="5393493"/>
                </a:moveTo>
                <a:cubicBezTo>
                  <a:pt x="1206095" y="5401145"/>
                  <a:pt x="1221399" y="5401145"/>
                  <a:pt x="1213748" y="5424100"/>
                </a:cubicBezTo>
                <a:cubicBezTo>
                  <a:pt x="1213748" y="5424100"/>
                  <a:pt x="1213748" y="5424100"/>
                  <a:pt x="1189837" y="5424100"/>
                </a:cubicBezTo>
                <a:cubicBezTo>
                  <a:pt x="1182184" y="5408796"/>
                  <a:pt x="1189837" y="5400188"/>
                  <a:pt x="1189837" y="5393493"/>
                </a:cubicBezTo>
                <a:close/>
                <a:moveTo>
                  <a:pt x="1136692" y="5371228"/>
                </a:moveTo>
                <a:lnTo>
                  <a:pt x="1147541" y="5378889"/>
                </a:lnTo>
                <a:cubicBezTo>
                  <a:pt x="1161651" y="5402086"/>
                  <a:pt x="1067290" y="5434620"/>
                  <a:pt x="1032977" y="5454706"/>
                </a:cubicBezTo>
                <a:cubicBezTo>
                  <a:pt x="1045172" y="5419556"/>
                  <a:pt x="1070278" y="5393553"/>
                  <a:pt x="1105069" y="5379520"/>
                </a:cubicBezTo>
                <a:close/>
                <a:moveTo>
                  <a:pt x="1134361" y="5369582"/>
                </a:moveTo>
                <a:cubicBezTo>
                  <a:pt x="1142969" y="5369582"/>
                  <a:pt x="1142969" y="5369582"/>
                  <a:pt x="1142969" y="5369582"/>
                </a:cubicBezTo>
                <a:lnTo>
                  <a:pt x="1136692" y="5371228"/>
                </a:lnTo>
                <a:close/>
                <a:moveTo>
                  <a:pt x="1687195" y="5336898"/>
                </a:moveTo>
                <a:cubicBezTo>
                  <a:pt x="1652942" y="5343220"/>
                  <a:pt x="1609005" y="5369582"/>
                  <a:pt x="1644154" y="5369582"/>
                </a:cubicBezTo>
                <a:cubicBezTo>
                  <a:pt x="1612591" y="5384885"/>
                  <a:pt x="1573377" y="5401145"/>
                  <a:pt x="1558075" y="5439403"/>
                </a:cubicBezTo>
                <a:cubicBezTo>
                  <a:pt x="1565725" y="5439403"/>
                  <a:pt x="1565725" y="5454706"/>
                  <a:pt x="1573377" y="5462358"/>
                </a:cubicBezTo>
                <a:cubicBezTo>
                  <a:pt x="1650849" y="5447055"/>
                  <a:pt x="1667110" y="5377234"/>
                  <a:pt x="1714931" y="5338974"/>
                </a:cubicBezTo>
                <a:cubicBezTo>
                  <a:pt x="1708954" y="5334910"/>
                  <a:pt x="1698612" y="5334790"/>
                  <a:pt x="1687195" y="5336898"/>
                </a:cubicBezTo>
                <a:close/>
                <a:moveTo>
                  <a:pt x="1541812" y="5307411"/>
                </a:moveTo>
                <a:cubicBezTo>
                  <a:pt x="1526510" y="5316019"/>
                  <a:pt x="1487295" y="5338974"/>
                  <a:pt x="1502599" y="5354277"/>
                </a:cubicBezTo>
                <a:cubicBezTo>
                  <a:pt x="1517901" y="5338974"/>
                  <a:pt x="1534161" y="5331324"/>
                  <a:pt x="1541812" y="5307411"/>
                </a:cubicBezTo>
                <a:close/>
                <a:moveTo>
                  <a:pt x="1627894" y="5299760"/>
                </a:moveTo>
                <a:cubicBezTo>
                  <a:pt x="1588680" y="5323671"/>
                  <a:pt x="1565725" y="5338974"/>
                  <a:pt x="1534161" y="5361929"/>
                </a:cubicBezTo>
                <a:cubicBezTo>
                  <a:pt x="1541812" y="5361929"/>
                  <a:pt x="1534161" y="5369582"/>
                  <a:pt x="1541812" y="5369582"/>
                </a:cubicBezTo>
                <a:cubicBezTo>
                  <a:pt x="1573377" y="5346627"/>
                  <a:pt x="1612591" y="5338974"/>
                  <a:pt x="1627894" y="5299760"/>
                </a:cubicBezTo>
                <a:close/>
                <a:moveTo>
                  <a:pt x="1352195" y="5289448"/>
                </a:moveTo>
                <a:cubicBezTo>
                  <a:pt x="1363911" y="5290315"/>
                  <a:pt x="1375150" y="5295695"/>
                  <a:pt x="1384954" y="5307411"/>
                </a:cubicBezTo>
                <a:cubicBezTo>
                  <a:pt x="1362000" y="5346627"/>
                  <a:pt x="1298872" y="5377234"/>
                  <a:pt x="1259658" y="5354277"/>
                </a:cubicBezTo>
                <a:cubicBezTo>
                  <a:pt x="1277591" y="5324867"/>
                  <a:pt x="1317045" y="5286847"/>
                  <a:pt x="1352195" y="5289448"/>
                </a:cubicBezTo>
                <a:close/>
                <a:moveTo>
                  <a:pt x="1665646" y="5268555"/>
                </a:moveTo>
                <a:cubicBezTo>
                  <a:pt x="1649954" y="5272500"/>
                  <a:pt x="1639372" y="5288282"/>
                  <a:pt x="1650849" y="5299760"/>
                </a:cubicBezTo>
                <a:cubicBezTo>
                  <a:pt x="1674761" y="5299760"/>
                  <a:pt x="1682414" y="5292108"/>
                  <a:pt x="1682414" y="5269153"/>
                </a:cubicBezTo>
                <a:cubicBezTo>
                  <a:pt x="1676675" y="5267240"/>
                  <a:pt x="1670877" y="5267240"/>
                  <a:pt x="1665646" y="5268555"/>
                </a:cubicBezTo>
                <a:close/>
                <a:moveTo>
                  <a:pt x="798645" y="5206984"/>
                </a:moveTo>
                <a:cubicBezTo>
                  <a:pt x="798645" y="5206984"/>
                  <a:pt x="798645" y="5206984"/>
                  <a:pt x="822556" y="5206984"/>
                </a:cubicBezTo>
                <a:cubicBezTo>
                  <a:pt x="822556" y="5229937"/>
                  <a:pt x="798645" y="5229937"/>
                  <a:pt x="783341" y="5237590"/>
                </a:cubicBezTo>
                <a:cubicBezTo>
                  <a:pt x="783341" y="5222287"/>
                  <a:pt x="806295" y="5229937"/>
                  <a:pt x="798645" y="5206984"/>
                </a:cubicBezTo>
                <a:close/>
                <a:moveTo>
                  <a:pt x="1713976" y="5176376"/>
                </a:moveTo>
                <a:cubicBezTo>
                  <a:pt x="1644154" y="5191679"/>
                  <a:pt x="1620244" y="5253850"/>
                  <a:pt x="1573377" y="5284456"/>
                </a:cubicBezTo>
                <a:cubicBezTo>
                  <a:pt x="1627894" y="5253850"/>
                  <a:pt x="1690065" y="5229937"/>
                  <a:pt x="1713976" y="5176376"/>
                </a:cubicBezTo>
                <a:close/>
                <a:moveTo>
                  <a:pt x="1429056" y="5137236"/>
                </a:moveTo>
                <a:cubicBezTo>
                  <a:pt x="1455194" y="5137101"/>
                  <a:pt x="1475818" y="5159160"/>
                  <a:pt x="1487295" y="5176376"/>
                </a:cubicBezTo>
                <a:cubicBezTo>
                  <a:pt x="1448080" y="5191679"/>
                  <a:pt x="1432777" y="5199332"/>
                  <a:pt x="1393561" y="5199332"/>
                </a:cubicBezTo>
                <a:cubicBezTo>
                  <a:pt x="1384954" y="5214634"/>
                  <a:pt x="1408865" y="5168726"/>
                  <a:pt x="1401214" y="5145770"/>
                </a:cubicBezTo>
                <a:cubicBezTo>
                  <a:pt x="1411017" y="5139792"/>
                  <a:pt x="1420343" y="5137281"/>
                  <a:pt x="1429056" y="5137236"/>
                </a:cubicBezTo>
                <a:close/>
                <a:moveTo>
                  <a:pt x="869423" y="5121858"/>
                </a:moveTo>
                <a:cubicBezTo>
                  <a:pt x="884726" y="5137161"/>
                  <a:pt x="845511" y="5168726"/>
                  <a:pt x="822556" y="5160116"/>
                </a:cubicBezTo>
                <a:cubicBezTo>
                  <a:pt x="837858" y="5144813"/>
                  <a:pt x="845511" y="5129510"/>
                  <a:pt x="869423" y="5121858"/>
                </a:cubicBezTo>
                <a:close/>
                <a:moveTo>
                  <a:pt x="1165924" y="5044386"/>
                </a:moveTo>
                <a:cubicBezTo>
                  <a:pt x="1135318" y="5091252"/>
                  <a:pt x="1056889" y="5098903"/>
                  <a:pt x="1016717" y="5144813"/>
                </a:cubicBezTo>
                <a:cubicBezTo>
                  <a:pt x="1016717" y="5160116"/>
                  <a:pt x="1032977" y="5160116"/>
                  <a:pt x="1040627" y="5160116"/>
                </a:cubicBezTo>
                <a:cubicBezTo>
                  <a:pt x="954547" y="5245242"/>
                  <a:pt x="821600" y="5252894"/>
                  <a:pt x="727865" y="5330366"/>
                </a:cubicBezTo>
                <a:cubicBezTo>
                  <a:pt x="805340" y="5261501"/>
                  <a:pt x="891421" y="5206984"/>
                  <a:pt x="962200" y="5137161"/>
                </a:cubicBezTo>
                <a:cubicBezTo>
                  <a:pt x="977502" y="5137161"/>
                  <a:pt x="985154" y="5144813"/>
                  <a:pt x="1009066" y="5144813"/>
                </a:cubicBezTo>
                <a:cubicBezTo>
                  <a:pt x="1032977" y="5091252"/>
                  <a:pt x="1111406" y="5044386"/>
                  <a:pt x="1165924" y="5044386"/>
                </a:cubicBezTo>
                <a:close/>
                <a:moveTo>
                  <a:pt x="1909094" y="5029081"/>
                </a:moveTo>
                <a:cubicBezTo>
                  <a:pt x="1830665" y="5021431"/>
                  <a:pt x="1815360" y="5068297"/>
                  <a:pt x="1783799" y="5106555"/>
                </a:cubicBezTo>
                <a:cubicBezTo>
                  <a:pt x="1807710" y="5129510"/>
                  <a:pt x="1838316" y="5106555"/>
                  <a:pt x="1862228" y="5098903"/>
                </a:cubicBezTo>
                <a:cubicBezTo>
                  <a:pt x="1854576" y="5059689"/>
                  <a:pt x="1893791" y="5052037"/>
                  <a:pt x="1909094" y="5029081"/>
                </a:cubicBezTo>
                <a:close/>
                <a:moveTo>
                  <a:pt x="1307480" y="5006126"/>
                </a:moveTo>
                <a:cubicBezTo>
                  <a:pt x="1330435" y="5021431"/>
                  <a:pt x="1283569" y="5021431"/>
                  <a:pt x="1292177" y="5044386"/>
                </a:cubicBezTo>
                <a:cubicBezTo>
                  <a:pt x="1276874" y="5029081"/>
                  <a:pt x="1276874" y="5044386"/>
                  <a:pt x="1252963" y="5044386"/>
                </a:cubicBezTo>
                <a:cubicBezTo>
                  <a:pt x="1252963" y="5013778"/>
                  <a:pt x="1307480" y="5036734"/>
                  <a:pt x="1307480" y="5006126"/>
                </a:cubicBezTo>
                <a:close/>
                <a:moveTo>
                  <a:pt x="1024368" y="4959260"/>
                </a:moveTo>
                <a:cubicBezTo>
                  <a:pt x="1048279" y="4951609"/>
                  <a:pt x="1039672" y="4982215"/>
                  <a:pt x="1063583" y="4966912"/>
                </a:cubicBezTo>
                <a:cubicBezTo>
                  <a:pt x="1063583" y="4982215"/>
                  <a:pt x="1048279" y="4974563"/>
                  <a:pt x="1048279" y="4974563"/>
                </a:cubicBezTo>
                <a:cubicBezTo>
                  <a:pt x="1009066" y="5044386"/>
                  <a:pt x="1017673" y="5036734"/>
                  <a:pt x="946895" y="5052037"/>
                </a:cubicBezTo>
                <a:cubicBezTo>
                  <a:pt x="916288" y="5059689"/>
                  <a:pt x="884726" y="5074992"/>
                  <a:pt x="845511" y="5090295"/>
                </a:cubicBezTo>
                <a:cubicBezTo>
                  <a:pt x="854118" y="5067339"/>
                  <a:pt x="884726" y="5044386"/>
                  <a:pt x="916288" y="5059689"/>
                </a:cubicBezTo>
                <a:cubicBezTo>
                  <a:pt x="946895" y="5013778"/>
                  <a:pt x="986111" y="4982215"/>
                  <a:pt x="1024368" y="4959260"/>
                </a:cubicBezTo>
                <a:close/>
                <a:moveTo>
                  <a:pt x="1893791" y="4920046"/>
                </a:moveTo>
                <a:cubicBezTo>
                  <a:pt x="1846923" y="4936305"/>
                  <a:pt x="1846923" y="5006126"/>
                  <a:pt x="1792406" y="5012821"/>
                </a:cubicBezTo>
                <a:cubicBezTo>
                  <a:pt x="1839271" y="5035776"/>
                  <a:pt x="1886138" y="4974563"/>
                  <a:pt x="1893791" y="4920046"/>
                </a:cubicBezTo>
                <a:close/>
                <a:moveTo>
                  <a:pt x="1839153" y="4900393"/>
                </a:moveTo>
                <a:cubicBezTo>
                  <a:pt x="1805796" y="4901334"/>
                  <a:pt x="1769211" y="4919089"/>
                  <a:pt x="1745538" y="4936305"/>
                </a:cubicBezTo>
                <a:cubicBezTo>
                  <a:pt x="1736931" y="4959260"/>
                  <a:pt x="1768494" y="4943957"/>
                  <a:pt x="1769452" y="4960216"/>
                </a:cubicBezTo>
                <a:cubicBezTo>
                  <a:pt x="1800058" y="4952565"/>
                  <a:pt x="1878488" y="4936305"/>
                  <a:pt x="1870836" y="4905699"/>
                </a:cubicBezTo>
                <a:cubicBezTo>
                  <a:pt x="1861032" y="4901634"/>
                  <a:pt x="1850272" y="4900079"/>
                  <a:pt x="1839153" y="4900393"/>
                </a:cubicBezTo>
                <a:close/>
                <a:moveTo>
                  <a:pt x="1514883" y="4841332"/>
                </a:moveTo>
                <a:cubicBezTo>
                  <a:pt x="1509234" y="4840779"/>
                  <a:pt x="1502837" y="4845202"/>
                  <a:pt x="1494946" y="4858831"/>
                </a:cubicBezTo>
                <a:cubicBezTo>
                  <a:pt x="1494946" y="4858831"/>
                  <a:pt x="1494946" y="4858831"/>
                  <a:pt x="1510250" y="4858831"/>
                </a:cubicBezTo>
                <a:cubicBezTo>
                  <a:pt x="1502599" y="4889439"/>
                  <a:pt x="1526510" y="4881786"/>
                  <a:pt x="1534161" y="4897091"/>
                </a:cubicBezTo>
                <a:cubicBezTo>
                  <a:pt x="1549465" y="4897091"/>
                  <a:pt x="1557117" y="4881786"/>
                  <a:pt x="1565725" y="4866483"/>
                </a:cubicBezTo>
                <a:cubicBezTo>
                  <a:pt x="1542052" y="4889439"/>
                  <a:pt x="1531830" y="4842991"/>
                  <a:pt x="1514883" y="4841332"/>
                </a:cubicBezTo>
                <a:close/>
                <a:moveTo>
                  <a:pt x="1426366" y="4804344"/>
                </a:moveTo>
                <a:cubicBezTo>
                  <a:pt x="1382563" y="4807124"/>
                  <a:pt x="1344544" y="4834921"/>
                  <a:pt x="1315133" y="4857875"/>
                </a:cubicBezTo>
                <a:cubicBezTo>
                  <a:pt x="1330435" y="4881786"/>
                  <a:pt x="1315133" y="4889439"/>
                  <a:pt x="1322783" y="4904742"/>
                </a:cubicBezTo>
                <a:cubicBezTo>
                  <a:pt x="1362000" y="4858831"/>
                  <a:pt x="1416517" y="4834920"/>
                  <a:pt x="1471993" y="4811009"/>
                </a:cubicBezTo>
                <a:cubicBezTo>
                  <a:pt x="1456211" y="4805271"/>
                  <a:pt x="1440967" y="4803417"/>
                  <a:pt x="1426366" y="4804344"/>
                </a:cubicBezTo>
                <a:close/>
                <a:moveTo>
                  <a:pt x="1338088" y="4796662"/>
                </a:moveTo>
                <a:cubicBezTo>
                  <a:pt x="1330435" y="4804314"/>
                  <a:pt x="1315133" y="4811965"/>
                  <a:pt x="1314177" y="4827270"/>
                </a:cubicBezTo>
                <a:cubicBezTo>
                  <a:pt x="1322783" y="4827270"/>
                  <a:pt x="1322783" y="4834920"/>
                  <a:pt x="1338088" y="4834920"/>
                </a:cubicBezTo>
                <a:cubicBezTo>
                  <a:pt x="1338088" y="4827270"/>
                  <a:pt x="1353390" y="4796662"/>
                  <a:pt x="1338088" y="4796662"/>
                </a:cubicBezTo>
                <a:close/>
                <a:moveTo>
                  <a:pt x="1331034" y="4534592"/>
                </a:moveTo>
                <a:cubicBezTo>
                  <a:pt x="1347652" y="4533636"/>
                  <a:pt x="1365347" y="4537461"/>
                  <a:pt x="1377303" y="4541288"/>
                </a:cubicBezTo>
                <a:cubicBezTo>
                  <a:pt x="1369650" y="4564243"/>
                  <a:pt x="1330435" y="4564243"/>
                  <a:pt x="1291222" y="4556591"/>
                </a:cubicBezTo>
                <a:cubicBezTo>
                  <a:pt x="1298873" y="4541288"/>
                  <a:pt x="1314415" y="4535549"/>
                  <a:pt x="1331034" y="4534592"/>
                </a:cubicBezTo>
                <a:close/>
                <a:moveTo>
                  <a:pt x="1534161" y="4401645"/>
                </a:moveTo>
                <a:cubicBezTo>
                  <a:pt x="1511206" y="4409296"/>
                  <a:pt x="1487295" y="4409296"/>
                  <a:pt x="1487295" y="4439903"/>
                </a:cubicBezTo>
                <a:cubicBezTo>
                  <a:pt x="1510250" y="4432251"/>
                  <a:pt x="1534161" y="4432251"/>
                  <a:pt x="1534161" y="4401645"/>
                </a:cubicBezTo>
                <a:close/>
                <a:moveTo>
                  <a:pt x="1555876" y="3594392"/>
                </a:moveTo>
                <a:cubicBezTo>
                  <a:pt x="1566682" y="3595827"/>
                  <a:pt x="1569551" y="3605869"/>
                  <a:pt x="1581028" y="3611607"/>
                </a:cubicBezTo>
                <a:cubicBezTo>
                  <a:pt x="1573377" y="3626912"/>
                  <a:pt x="1534161" y="3603957"/>
                  <a:pt x="1534161" y="3634564"/>
                </a:cubicBezTo>
                <a:cubicBezTo>
                  <a:pt x="1526510" y="3634564"/>
                  <a:pt x="1541812" y="3603957"/>
                  <a:pt x="1541812" y="3596304"/>
                </a:cubicBezTo>
                <a:cubicBezTo>
                  <a:pt x="1547791" y="3594391"/>
                  <a:pt x="1552274" y="3593913"/>
                  <a:pt x="1555876" y="3594392"/>
                </a:cubicBezTo>
                <a:close/>
                <a:moveTo>
                  <a:pt x="744126" y="3488225"/>
                </a:moveTo>
                <a:cubicBezTo>
                  <a:pt x="751778" y="3495877"/>
                  <a:pt x="767081" y="3511180"/>
                  <a:pt x="790992" y="3503528"/>
                </a:cubicBezTo>
                <a:cubicBezTo>
                  <a:pt x="775689" y="3581001"/>
                  <a:pt x="704911" y="3558046"/>
                  <a:pt x="665696" y="3581001"/>
                </a:cubicBezTo>
                <a:cubicBezTo>
                  <a:pt x="673349" y="3557090"/>
                  <a:pt x="704911" y="3557090"/>
                  <a:pt x="728823" y="3542743"/>
                </a:cubicBezTo>
                <a:cubicBezTo>
                  <a:pt x="720213" y="3518832"/>
                  <a:pt x="736475" y="3503528"/>
                  <a:pt x="744126" y="3488225"/>
                </a:cubicBezTo>
                <a:close/>
                <a:moveTo>
                  <a:pt x="970927" y="3367710"/>
                </a:moveTo>
                <a:cubicBezTo>
                  <a:pt x="979654" y="3366754"/>
                  <a:pt x="989458" y="3368667"/>
                  <a:pt x="1001413" y="3372493"/>
                </a:cubicBezTo>
                <a:cubicBezTo>
                  <a:pt x="1001413" y="3387798"/>
                  <a:pt x="993762" y="3395448"/>
                  <a:pt x="986111" y="3403101"/>
                </a:cubicBezTo>
                <a:cubicBezTo>
                  <a:pt x="963156" y="3403101"/>
                  <a:pt x="970807" y="3379188"/>
                  <a:pt x="946895" y="3380145"/>
                </a:cubicBezTo>
                <a:cubicBezTo>
                  <a:pt x="954547" y="3372493"/>
                  <a:pt x="962199" y="3368667"/>
                  <a:pt x="970927" y="3367710"/>
                </a:cubicBezTo>
                <a:close/>
                <a:moveTo>
                  <a:pt x="875532" y="3335923"/>
                </a:moveTo>
                <a:cubicBezTo>
                  <a:pt x="890569" y="3331843"/>
                  <a:pt x="910550" y="3375362"/>
                  <a:pt x="923940" y="3348582"/>
                </a:cubicBezTo>
                <a:cubicBezTo>
                  <a:pt x="963156" y="3379188"/>
                  <a:pt x="892377" y="3410751"/>
                  <a:pt x="931592" y="3433706"/>
                </a:cubicBezTo>
                <a:cubicBezTo>
                  <a:pt x="907681" y="3464314"/>
                  <a:pt x="853162" y="3471965"/>
                  <a:pt x="822556" y="3494920"/>
                </a:cubicBezTo>
                <a:cubicBezTo>
                  <a:pt x="830207" y="3464314"/>
                  <a:pt x="861771" y="3425098"/>
                  <a:pt x="854118" y="3402143"/>
                </a:cubicBezTo>
                <a:cubicBezTo>
                  <a:pt x="854118" y="3379188"/>
                  <a:pt x="885682" y="3386840"/>
                  <a:pt x="893334" y="3371537"/>
                </a:cubicBezTo>
                <a:cubicBezTo>
                  <a:pt x="893334" y="3356233"/>
                  <a:pt x="884726" y="3348582"/>
                  <a:pt x="869423" y="3340930"/>
                </a:cubicBezTo>
                <a:cubicBezTo>
                  <a:pt x="871336" y="3338060"/>
                  <a:pt x="873383" y="3336506"/>
                  <a:pt x="875532" y="3335923"/>
                </a:cubicBezTo>
                <a:close/>
                <a:moveTo>
                  <a:pt x="1025324" y="3286411"/>
                </a:moveTo>
                <a:cubicBezTo>
                  <a:pt x="1049237" y="3278761"/>
                  <a:pt x="1032977" y="3309367"/>
                  <a:pt x="1056889" y="3301716"/>
                </a:cubicBezTo>
                <a:cubicBezTo>
                  <a:pt x="1056889" y="3324671"/>
                  <a:pt x="1025324" y="3317019"/>
                  <a:pt x="1010022" y="3317019"/>
                </a:cubicBezTo>
                <a:cubicBezTo>
                  <a:pt x="1010022" y="3301716"/>
                  <a:pt x="1025324" y="3301716"/>
                  <a:pt x="1025324" y="3286411"/>
                </a:cubicBezTo>
                <a:close/>
                <a:moveTo>
                  <a:pt x="1627894" y="3278761"/>
                </a:moveTo>
                <a:cubicBezTo>
                  <a:pt x="1706325" y="3271108"/>
                  <a:pt x="1737887" y="3301716"/>
                  <a:pt x="1792406" y="3286411"/>
                </a:cubicBezTo>
                <a:cubicBezTo>
                  <a:pt x="1776146" y="3325627"/>
                  <a:pt x="1745538" y="3356233"/>
                  <a:pt x="1682414" y="3348582"/>
                </a:cubicBezTo>
                <a:cubicBezTo>
                  <a:pt x="1659459" y="3333279"/>
                  <a:pt x="1635546" y="3309367"/>
                  <a:pt x="1627894" y="3278761"/>
                </a:cubicBezTo>
                <a:close/>
                <a:moveTo>
                  <a:pt x="822556" y="3201287"/>
                </a:moveTo>
                <a:cubicBezTo>
                  <a:pt x="806295" y="3231893"/>
                  <a:pt x="783341" y="3271108"/>
                  <a:pt x="744126" y="3278761"/>
                </a:cubicBezTo>
                <a:cubicBezTo>
                  <a:pt x="751778" y="3240501"/>
                  <a:pt x="774734" y="3201287"/>
                  <a:pt x="822556" y="3201287"/>
                </a:cubicBezTo>
                <a:close/>
                <a:moveTo>
                  <a:pt x="1037281" y="3115205"/>
                </a:moveTo>
                <a:cubicBezTo>
                  <a:pt x="1047085" y="3114249"/>
                  <a:pt x="1056888" y="3116162"/>
                  <a:pt x="1064540" y="3123813"/>
                </a:cubicBezTo>
                <a:cubicBezTo>
                  <a:pt x="1056889" y="3123813"/>
                  <a:pt x="1002369" y="3146769"/>
                  <a:pt x="1010022" y="3123813"/>
                </a:cubicBezTo>
                <a:cubicBezTo>
                  <a:pt x="1017673" y="3119987"/>
                  <a:pt x="1027477" y="3116162"/>
                  <a:pt x="1037281" y="3115205"/>
                </a:cubicBezTo>
                <a:close/>
                <a:moveTo>
                  <a:pt x="1268267" y="3085555"/>
                </a:moveTo>
                <a:cubicBezTo>
                  <a:pt x="1268267" y="3116161"/>
                  <a:pt x="1229050" y="3146769"/>
                  <a:pt x="1197488" y="3131466"/>
                </a:cubicBezTo>
                <a:cubicBezTo>
                  <a:pt x="1189837" y="3131466"/>
                  <a:pt x="1189837" y="3139118"/>
                  <a:pt x="1182184" y="3139118"/>
                </a:cubicBezTo>
                <a:cubicBezTo>
                  <a:pt x="1174533" y="3170680"/>
                  <a:pt x="1189837" y="3185984"/>
                  <a:pt x="1189837" y="3208939"/>
                </a:cubicBezTo>
                <a:cubicBezTo>
                  <a:pt x="1174533" y="3216590"/>
                  <a:pt x="1142969" y="3216590"/>
                  <a:pt x="1135318" y="3239545"/>
                </a:cubicBezTo>
                <a:cubicBezTo>
                  <a:pt x="1119058" y="3231893"/>
                  <a:pt x="1150622" y="3216590"/>
                  <a:pt x="1150622" y="3201287"/>
                </a:cubicBezTo>
                <a:cubicBezTo>
                  <a:pt x="1135318" y="3178332"/>
                  <a:pt x="1127667" y="3185984"/>
                  <a:pt x="1103756" y="3185984"/>
                </a:cubicBezTo>
                <a:cubicBezTo>
                  <a:pt x="1142969" y="3140074"/>
                  <a:pt x="1197488" y="3100858"/>
                  <a:pt x="1268267" y="3085555"/>
                </a:cubicBezTo>
                <a:close/>
                <a:moveTo>
                  <a:pt x="1198444" y="2961216"/>
                </a:moveTo>
                <a:cubicBezTo>
                  <a:pt x="1189837" y="3015734"/>
                  <a:pt x="1135318" y="3031037"/>
                  <a:pt x="1088450" y="3046340"/>
                </a:cubicBezTo>
                <a:cubicBezTo>
                  <a:pt x="1135318" y="3031037"/>
                  <a:pt x="1135318" y="2961216"/>
                  <a:pt x="1198444" y="2961216"/>
                </a:cubicBezTo>
                <a:close/>
                <a:moveTo>
                  <a:pt x="1040627" y="2961216"/>
                </a:moveTo>
                <a:cubicBezTo>
                  <a:pt x="1032977" y="2984171"/>
                  <a:pt x="1010022" y="2991821"/>
                  <a:pt x="1001413" y="3008082"/>
                </a:cubicBezTo>
                <a:cubicBezTo>
                  <a:pt x="986111" y="2991821"/>
                  <a:pt x="1016717" y="2961216"/>
                  <a:pt x="1040627" y="2961216"/>
                </a:cubicBezTo>
                <a:close/>
                <a:moveTo>
                  <a:pt x="1103756" y="2745055"/>
                </a:moveTo>
                <a:cubicBezTo>
                  <a:pt x="1119058" y="2745055"/>
                  <a:pt x="1111406" y="2768010"/>
                  <a:pt x="1119058" y="2768010"/>
                </a:cubicBezTo>
                <a:cubicBezTo>
                  <a:pt x="1119058" y="2790965"/>
                  <a:pt x="1064540" y="2790965"/>
                  <a:pt x="1079845" y="2752707"/>
                </a:cubicBezTo>
                <a:cubicBezTo>
                  <a:pt x="1088450" y="2752707"/>
                  <a:pt x="1096103" y="2752707"/>
                  <a:pt x="1103756" y="2745055"/>
                </a:cubicBezTo>
                <a:close/>
                <a:moveTo>
                  <a:pt x="1275918" y="2558546"/>
                </a:moveTo>
                <a:cubicBezTo>
                  <a:pt x="1298872" y="2581501"/>
                  <a:pt x="1252006" y="2605412"/>
                  <a:pt x="1252006" y="2628368"/>
                </a:cubicBezTo>
                <a:cubicBezTo>
                  <a:pt x="1252006" y="2628368"/>
                  <a:pt x="1252006" y="2628368"/>
                  <a:pt x="1205140" y="2628368"/>
                </a:cubicBezTo>
                <a:cubicBezTo>
                  <a:pt x="1229050" y="2596804"/>
                  <a:pt x="1268267" y="2589154"/>
                  <a:pt x="1275918" y="2558546"/>
                </a:cubicBezTo>
                <a:close/>
                <a:moveTo>
                  <a:pt x="1917702" y="2543243"/>
                </a:moveTo>
                <a:cubicBezTo>
                  <a:pt x="1901442" y="2543243"/>
                  <a:pt x="1886138" y="2550894"/>
                  <a:pt x="1886138" y="2566198"/>
                </a:cubicBezTo>
                <a:cubicBezTo>
                  <a:pt x="1909094" y="2566198"/>
                  <a:pt x="1917702" y="2566198"/>
                  <a:pt x="1917702" y="2543243"/>
                </a:cubicBezTo>
                <a:close/>
                <a:moveTo>
                  <a:pt x="1964570" y="2489681"/>
                </a:moveTo>
                <a:cubicBezTo>
                  <a:pt x="1949265" y="2489681"/>
                  <a:pt x="1949265" y="2504984"/>
                  <a:pt x="1925353" y="2497333"/>
                </a:cubicBezTo>
                <a:cubicBezTo>
                  <a:pt x="1925353" y="2512636"/>
                  <a:pt x="1933005" y="2512636"/>
                  <a:pt x="1933005" y="2527939"/>
                </a:cubicBezTo>
                <a:cubicBezTo>
                  <a:pt x="1948308" y="2520288"/>
                  <a:pt x="1972220" y="2511680"/>
                  <a:pt x="1964570" y="2489681"/>
                </a:cubicBezTo>
                <a:close/>
                <a:moveTo>
                  <a:pt x="1075540" y="2441858"/>
                </a:moveTo>
                <a:cubicBezTo>
                  <a:pt x="1096104" y="2438989"/>
                  <a:pt x="1115711" y="2442814"/>
                  <a:pt x="1127667" y="2458117"/>
                </a:cubicBezTo>
                <a:cubicBezTo>
                  <a:pt x="1088450" y="2482030"/>
                  <a:pt x="1104711" y="2559502"/>
                  <a:pt x="1073147" y="2590109"/>
                </a:cubicBezTo>
                <a:cubicBezTo>
                  <a:pt x="1025324" y="2582457"/>
                  <a:pt x="994718" y="2597761"/>
                  <a:pt x="963156" y="2613065"/>
                </a:cubicBezTo>
                <a:cubicBezTo>
                  <a:pt x="986111" y="2581501"/>
                  <a:pt x="1025324" y="2573849"/>
                  <a:pt x="1041584" y="2535591"/>
                </a:cubicBezTo>
                <a:cubicBezTo>
                  <a:pt x="1025324" y="2520288"/>
                  <a:pt x="1049237" y="2496376"/>
                  <a:pt x="1017673" y="2465769"/>
                </a:cubicBezTo>
                <a:cubicBezTo>
                  <a:pt x="1033455" y="2454292"/>
                  <a:pt x="1054976" y="2444727"/>
                  <a:pt x="1075540" y="2441858"/>
                </a:cubicBezTo>
                <a:close/>
                <a:moveTo>
                  <a:pt x="1036130" y="2344613"/>
                </a:moveTo>
                <a:cubicBezTo>
                  <a:pt x="1040688" y="2344418"/>
                  <a:pt x="1045172" y="2345973"/>
                  <a:pt x="1049237" y="2350038"/>
                </a:cubicBezTo>
                <a:cubicBezTo>
                  <a:pt x="1041584" y="2365341"/>
                  <a:pt x="1026282" y="2372993"/>
                  <a:pt x="1002369" y="2372993"/>
                </a:cubicBezTo>
                <a:cubicBezTo>
                  <a:pt x="1008108" y="2361516"/>
                  <a:pt x="1022455" y="2345196"/>
                  <a:pt x="1036130" y="2344613"/>
                </a:cubicBezTo>
                <a:close/>
                <a:moveTo>
                  <a:pt x="1886138" y="2326127"/>
                </a:moveTo>
                <a:cubicBezTo>
                  <a:pt x="1800058" y="2342385"/>
                  <a:pt x="1729278" y="2357690"/>
                  <a:pt x="1753191" y="2458117"/>
                </a:cubicBezTo>
                <a:cubicBezTo>
                  <a:pt x="1776146" y="2465769"/>
                  <a:pt x="1776146" y="2488725"/>
                  <a:pt x="1800058" y="2488725"/>
                </a:cubicBezTo>
                <a:cubicBezTo>
                  <a:pt x="1862228" y="2473422"/>
                  <a:pt x="1893791" y="2388296"/>
                  <a:pt x="1886138" y="2326127"/>
                </a:cubicBezTo>
                <a:close/>
                <a:moveTo>
                  <a:pt x="1258657" y="2073143"/>
                </a:moveTo>
                <a:cubicBezTo>
                  <a:pt x="1254815" y="2073143"/>
                  <a:pt x="1250332" y="2074577"/>
                  <a:pt x="1244354" y="2078403"/>
                </a:cubicBezTo>
                <a:cubicBezTo>
                  <a:pt x="1236703" y="2140574"/>
                  <a:pt x="1205140" y="2163529"/>
                  <a:pt x="1212790" y="2233350"/>
                </a:cubicBezTo>
                <a:cubicBezTo>
                  <a:pt x="1260614" y="2202743"/>
                  <a:pt x="1291222" y="2148224"/>
                  <a:pt x="1298872" y="2086055"/>
                </a:cubicBezTo>
                <a:cubicBezTo>
                  <a:pt x="1275918" y="2086055"/>
                  <a:pt x="1270179" y="2073143"/>
                  <a:pt x="1258657" y="2073143"/>
                </a:cubicBezTo>
                <a:close/>
                <a:moveTo>
                  <a:pt x="517923" y="1820159"/>
                </a:moveTo>
                <a:cubicBezTo>
                  <a:pt x="522945" y="1821115"/>
                  <a:pt x="528923" y="1823028"/>
                  <a:pt x="532749" y="1823028"/>
                </a:cubicBezTo>
                <a:cubicBezTo>
                  <a:pt x="532749" y="1823028"/>
                  <a:pt x="532749" y="1823028"/>
                  <a:pt x="532749" y="1845984"/>
                </a:cubicBezTo>
                <a:cubicBezTo>
                  <a:pt x="508836" y="1853634"/>
                  <a:pt x="516488" y="1830679"/>
                  <a:pt x="508836" y="1823028"/>
                </a:cubicBezTo>
                <a:cubicBezTo>
                  <a:pt x="508836" y="1819202"/>
                  <a:pt x="512901" y="1819202"/>
                  <a:pt x="517923" y="1820159"/>
                </a:cubicBezTo>
                <a:close/>
                <a:moveTo>
                  <a:pt x="931592" y="1048295"/>
                </a:moveTo>
                <a:cubicBezTo>
                  <a:pt x="907681" y="1063600"/>
                  <a:pt x="907681" y="1087511"/>
                  <a:pt x="869423" y="1078903"/>
                </a:cubicBezTo>
                <a:cubicBezTo>
                  <a:pt x="884726" y="1055948"/>
                  <a:pt x="900029" y="1048295"/>
                  <a:pt x="931592" y="1048295"/>
                </a:cubicBezTo>
                <a:close/>
                <a:moveTo>
                  <a:pt x="1658501" y="289823"/>
                </a:moveTo>
                <a:cubicBezTo>
                  <a:pt x="1635546" y="297475"/>
                  <a:pt x="1596333" y="320430"/>
                  <a:pt x="1603983" y="328082"/>
                </a:cubicBezTo>
                <a:cubicBezTo>
                  <a:pt x="1620244" y="312778"/>
                  <a:pt x="1650849" y="312778"/>
                  <a:pt x="1658501" y="289823"/>
                </a:cubicBezTo>
                <a:close/>
                <a:moveTo>
                  <a:pt x="1906260" y="0"/>
                </a:moveTo>
                <a:lnTo>
                  <a:pt x="4314561" y="0"/>
                </a:lnTo>
                <a:lnTo>
                  <a:pt x="4291815" y="15364"/>
                </a:lnTo>
                <a:cubicBezTo>
                  <a:pt x="4258937" y="43595"/>
                  <a:pt x="4232574" y="75098"/>
                  <a:pt x="4217032" y="111922"/>
                </a:cubicBezTo>
                <a:cubicBezTo>
                  <a:pt x="4327025" y="95661"/>
                  <a:pt x="4452320" y="72706"/>
                  <a:pt x="4561357" y="34448"/>
                </a:cubicBezTo>
                <a:lnTo>
                  <a:pt x="4616962" y="0"/>
                </a:lnTo>
                <a:lnTo>
                  <a:pt x="6447647" y="0"/>
                </a:lnTo>
                <a:lnTo>
                  <a:pt x="6447647" y="4610434"/>
                </a:lnTo>
                <a:lnTo>
                  <a:pt x="6424540" y="4611109"/>
                </a:lnTo>
                <a:cubicBezTo>
                  <a:pt x="6416887" y="4635020"/>
                  <a:pt x="6424540" y="4650324"/>
                  <a:pt x="6432192" y="4665627"/>
                </a:cubicBezTo>
                <a:cubicBezTo>
                  <a:pt x="6415930" y="4665627"/>
                  <a:pt x="6415930" y="4680930"/>
                  <a:pt x="6408279" y="4680930"/>
                </a:cubicBezTo>
                <a:cubicBezTo>
                  <a:pt x="6408279" y="4665627"/>
                  <a:pt x="6399671" y="4657975"/>
                  <a:pt x="6384369" y="4657975"/>
                </a:cubicBezTo>
                <a:cubicBezTo>
                  <a:pt x="6376717" y="4680930"/>
                  <a:pt x="6384369" y="4688583"/>
                  <a:pt x="6392019" y="4696233"/>
                </a:cubicBezTo>
                <a:cubicBezTo>
                  <a:pt x="6376717" y="4711536"/>
                  <a:pt x="6353761" y="4711536"/>
                  <a:pt x="6329850" y="4726841"/>
                </a:cubicBezTo>
                <a:cubicBezTo>
                  <a:pt x="6345153" y="4758404"/>
                  <a:pt x="6322198" y="4766055"/>
                  <a:pt x="6298287" y="4773707"/>
                </a:cubicBezTo>
                <a:cubicBezTo>
                  <a:pt x="6298287" y="4797618"/>
                  <a:pt x="6305937" y="4797618"/>
                  <a:pt x="6305937" y="4820573"/>
                </a:cubicBezTo>
                <a:cubicBezTo>
                  <a:pt x="6282027" y="4820573"/>
                  <a:pt x="6290635" y="4843528"/>
                  <a:pt x="6266724" y="4843528"/>
                </a:cubicBezTo>
                <a:cubicBezTo>
                  <a:pt x="6266724" y="4835876"/>
                  <a:pt x="6259073" y="4835876"/>
                  <a:pt x="6259073" y="4843528"/>
                </a:cubicBezTo>
                <a:cubicBezTo>
                  <a:pt x="6274376" y="4851180"/>
                  <a:pt x="6282027" y="4858831"/>
                  <a:pt x="6313590" y="4858831"/>
                </a:cubicBezTo>
                <a:cubicBezTo>
                  <a:pt x="6345153" y="4823921"/>
                  <a:pt x="6386281" y="4800726"/>
                  <a:pt x="6425496" y="4775500"/>
                </a:cubicBezTo>
                <a:lnTo>
                  <a:pt x="6447647" y="4759236"/>
                </a:lnTo>
                <a:lnTo>
                  <a:pt x="6447647" y="6177047"/>
                </a:lnTo>
                <a:lnTo>
                  <a:pt x="6420340" y="6185785"/>
                </a:lnTo>
                <a:cubicBezTo>
                  <a:pt x="6398237" y="6189746"/>
                  <a:pt x="6377195" y="6190224"/>
                  <a:pt x="6359501" y="6186397"/>
                </a:cubicBezTo>
                <a:cubicBezTo>
                  <a:pt x="6351848" y="6201702"/>
                  <a:pt x="6351848" y="6233265"/>
                  <a:pt x="6351848" y="6256220"/>
                </a:cubicBezTo>
                <a:cubicBezTo>
                  <a:pt x="6375761" y="6240916"/>
                  <a:pt x="6398716" y="6233265"/>
                  <a:pt x="6422627" y="6225613"/>
                </a:cubicBezTo>
                <a:cubicBezTo>
                  <a:pt x="6414975" y="6257176"/>
                  <a:pt x="6359501" y="6272479"/>
                  <a:pt x="6297331" y="6280131"/>
                </a:cubicBezTo>
                <a:cubicBezTo>
                  <a:pt x="6335589" y="6240916"/>
                  <a:pt x="6265767" y="6280131"/>
                  <a:pt x="6273419" y="6233265"/>
                </a:cubicBezTo>
                <a:cubicBezTo>
                  <a:pt x="6210293" y="6240916"/>
                  <a:pt x="6179687" y="6280131"/>
                  <a:pt x="6148121" y="6318390"/>
                </a:cubicBezTo>
                <a:cubicBezTo>
                  <a:pt x="6124211" y="6310737"/>
                  <a:pt x="6163426" y="6295434"/>
                  <a:pt x="6155774" y="6280131"/>
                </a:cubicBezTo>
                <a:cubicBezTo>
                  <a:pt x="6108908" y="6287784"/>
                  <a:pt x="6108908" y="6334650"/>
                  <a:pt x="6069693" y="6357605"/>
                </a:cubicBezTo>
                <a:cubicBezTo>
                  <a:pt x="6054389" y="6326998"/>
                  <a:pt x="5975960" y="6366213"/>
                  <a:pt x="5968307" y="6319347"/>
                </a:cubicBezTo>
                <a:cubicBezTo>
                  <a:pt x="5889879" y="6342300"/>
                  <a:pt x="5827707" y="6389168"/>
                  <a:pt x="5756931" y="6412123"/>
                </a:cubicBezTo>
                <a:cubicBezTo>
                  <a:pt x="5780843" y="6450382"/>
                  <a:pt x="5820057" y="6388211"/>
                  <a:pt x="5835360" y="6435077"/>
                </a:cubicBezTo>
                <a:cubicBezTo>
                  <a:pt x="5835360" y="6411166"/>
                  <a:pt x="5889879" y="6395863"/>
                  <a:pt x="5921441" y="6380560"/>
                </a:cubicBezTo>
                <a:cubicBezTo>
                  <a:pt x="5929094" y="6403515"/>
                  <a:pt x="5906139" y="6411166"/>
                  <a:pt x="5921441" y="6411166"/>
                </a:cubicBezTo>
                <a:cubicBezTo>
                  <a:pt x="5865966" y="6434121"/>
                  <a:pt x="5826752" y="6473337"/>
                  <a:pt x="5764583" y="6480987"/>
                </a:cubicBezTo>
                <a:cubicBezTo>
                  <a:pt x="5764583" y="6480987"/>
                  <a:pt x="5764583" y="6480987"/>
                  <a:pt x="5764583" y="6511595"/>
                </a:cubicBezTo>
                <a:cubicBezTo>
                  <a:pt x="5796146" y="6511595"/>
                  <a:pt x="5819101" y="6503943"/>
                  <a:pt x="5811449" y="6473337"/>
                </a:cubicBezTo>
                <a:cubicBezTo>
                  <a:pt x="5834405" y="6480987"/>
                  <a:pt x="5843013" y="6488640"/>
                  <a:pt x="5858315" y="6488640"/>
                </a:cubicBezTo>
                <a:cubicBezTo>
                  <a:pt x="5991263" y="6427426"/>
                  <a:pt x="6124211" y="6365256"/>
                  <a:pt x="6264811" y="6303087"/>
                </a:cubicBezTo>
                <a:cubicBezTo>
                  <a:pt x="6281071" y="6310737"/>
                  <a:pt x="6288723" y="6318390"/>
                  <a:pt x="6296374" y="6318390"/>
                </a:cubicBezTo>
                <a:cubicBezTo>
                  <a:pt x="6343240" y="6294479"/>
                  <a:pt x="6382455" y="6271523"/>
                  <a:pt x="6429321" y="6256220"/>
                </a:cubicBezTo>
                <a:cubicBezTo>
                  <a:pt x="6406367" y="6326042"/>
                  <a:pt x="6320285" y="6341345"/>
                  <a:pt x="6241855" y="6356648"/>
                </a:cubicBezTo>
                <a:cubicBezTo>
                  <a:pt x="6249508" y="6394906"/>
                  <a:pt x="6281071" y="6410210"/>
                  <a:pt x="6281071" y="6464729"/>
                </a:cubicBezTo>
                <a:cubicBezTo>
                  <a:pt x="6297331" y="6441774"/>
                  <a:pt x="6327937" y="6434121"/>
                  <a:pt x="6359501" y="6426471"/>
                </a:cubicBezTo>
                <a:cubicBezTo>
                  <a:pt x="6359501" y="6441774"/>
                  <a:pt x="6367151" y="6441774"/>
                  <a:pt x="6374803" y="6449424"/>
                </a:cubicBezTo>
                <a:cubicBezTo>
                  <a:pt x="6351848" y="6480987"/>
                  <a:pt x="6320285" y="6503943"/>
                  <a:pt x="6281071" y="6519246"/>
                </a:cubicBezTo>
                <a:cubicBezTo>
                  <a:pt x="6304982" y="6526898"/>
                  <a:pt x="6288723" y="6550810"/>
                  <a:pt x="6281071" y="6573764"/>
                </a:cubicBezTo>
                <a:cubicBezTo>
                  <a:pt x="6312634" y="6596719"/>
                  <a:pt x="6398716" y="6519246"/>
                  <a:pt x="6414019" y="6589069"/>
                </a:cubicBezTo>
                <a:cubicBezTo>
                  <a:pt x="6359501" y="6612022"/>
                  <a:pt x="6312634" y="6549853"/>
                  <a:pt x="6327937" y="6627327"/>
                </a:cubicBezTo>
                <a:cubicBezTo>
                  <a:pt x="6281071" y="6657933"/>
                  <a:pt x="6202641" y="6650282"/>
                  <a:pt x="6171077" y="6720103"/>
                </a:cubicBezTo>
                <a:cubicBezTo>
                  <a:pt x="6147166" y="6727756"/>
                  <a:pt x="6131863" y="6735406"/>
                  <a:pt x="6100300" y="6727756"/>
                </a:cubicBezTo>
                <a:cubicBezTo>
                  <a:pt x="6091692" y="6697148"/>
                  <a:pt x="6100300" y="6658890"/>
                  <a:pt x="6115605" y="6612022"/>
                </a:cubicBezTo>
                <a:cubicBezTo>
                  <a:pt x="5911878" y="6634977"/>
                  <a:pt x="5763625" y="6766969"/>
                  <a:pt x="5552249" y="6797577"/>
                </a:cubicBezTo>
                <a:cubicBezTo>
                  <a:pt x="5540293" y="6816706"/>
                  <a:pt x="5524750" y="6830336"/>
                  <a:pt x="5509208" y="6843009"/>
                </a:cubicBezTo>
                <a:lnTo>
                  <a:pt x="5492952" y="6858000"/>
                </a:lnTo>
                <a:lnTo>
                  <a:pt x="5324874" y="6858000"/>
                </a:lnTo>
                <a:lnTo>
                  <a:pt x="5475733" y="6806183"/>
                </a:lnTo>
                <a:cubicBezTo>
                  <a:pt x="5484341" y="6806183"/>
                  <a:pt x="5484341" y="6813836"/>
                  <a:pt x="5499643" y="6813836"/>
                </a:cubicBezTo>
                <a:cubicBezTo>
                  <a:pt x="5670849" y="6705756"/>
                  <a:pt x="5898487" y="6643585"/>
                  <a:pt x="6085953" y="6550810"/>
                </a:cubicBezTo>
                <a:cubicBezTo>
                  <a:pt x="6108908" y="6458032"/>
                  <a:pt x="6211249" y="6489595"/>
                  <a:pt x="6265767" y="6435077"/>
                </a:cubicBezTo>
                <a:cubicBezTo>
                  <a:pt x="6265767" y="6419774"/>
                  <a:pt x="6234203" y="6427426"/>
                  <a:pt x="6241855" y="6396819"/>
                </a:cubicBezTo>
                <a:cubicBezTo>
                  <a:pt x="6210293" y="6419774"/>
                  <a:pt x="6171077" y="6396819"/>
                  <a:pt x="6131863" y="6404471"/>
                </a:cubicBezTo>
                <a:cubicBezTo>
                  <a:pt x="6045781" y="6481945"/>
                  <a:pt x="5912833" y="6504900"/>
                  <a:pt x="5811449" y="6559417"/>
                </a:cubicBezTo>
                <a:cubicBezTo>
                  <a:pt x="5796146" y="6551766"/>
                  <a:pt x="5811449" y="6551766"/>
                  <a:pt x="5811449" y="6536463"/>
                </a:cubicBezTo>
                <a:cubicBezTo>
                  <a:pt x="5788494" y="6536463"/>
                  <a:pt x="5772233" y="6551766"/>
                  <a:pt x="5756931" y="6536463"/>
                </a:cubicBezTo>
                <a:cubicBezTo>
                  <a:pt x="5741626" y="6520203"/>
                  <a:pt x="5764583" y="6512551"/>
                  <a:pt x="5756931" y="6481945"/>
                </a:cubicBezTo>
                <a:cubicBezTo>
                  <a:pt x="5710065" y="6513508"/>
                  <a:pt x="5654589" y="6551766"/>
                  <a:pt x="5592419" y="6536463"/>
                </a:cubicBezTo>
                <a:cubicBezTo>
                  <a:pt x="5576159" y="6545071"/>
                  <a:pt x="5576159" y="6568026"/>
                  <a:pt x="5560857" y="6583329"/>
                </a:cubicBezTo>
                <a:cubicBezTo>
                  <a:pt x="5443211" y="6614893"/>
                  <a:pt x="5349478" y="6653151"/>
                  <a:pt x="5263398" y="6707669"/>
                </a:cubicBezTo>
                <a:cubicBezTo>
                  <a:pt x="5341827" y="6762188"/>
                  <a:pt x="5427909" y="6684714"/>
                  <a:pt x="5490079" y="6700017"/>
                </a:cubicBezTo>
                <a:cubicBezTo>
                  <a:pt x="5474775" y="6730624"/>
                  <a:pt x="5435559" y="6738275"/>
                  <a:pt x="5388695" y="6738275"/>
                </a:cubicBezTo>
                <a:cubicBezTo>
                  <a:pt x="5302613" y="6784185"/>
                  <a:pt x="5208879" y="6831053"/>
                  <a:pt x="5091235" y="6854007"/>
                </a:cubicBezTo>
                <a:cubicBezTo>
                  <a:pt x="5091235" y="6838704"/>
                  <a:pt x="5106539" y="6838704"/>
                  <a:pt x="5098887" y="6815749"/>
                </a:cubicBezTo>
                <a:cubicBezTo>
                  <a:pt x="5073541" y="6815749"/>
                  <a:pt x="5055010" y="6822504"/>
                  <a:pt x="5040005" y="6832636"/>
                </a:cubicBezTo>
                <a:lnTo>
                  <a:pt x="5014254" y="6858000"/>
                </a:lnTo>
                <a:lnTo>
                  <a:pt x="4291236" y="6858000"/>
                </a:lnTo>
                <a:lnTo>
                  <a:pt x="4292591" y="6838704"/>
                </a:lnTo>
                <a:cubicBezTo>
                  <a:pt x="4316501" y="6831053"/>
                  <a:pt x="4316501" y="6846356"/>
                  <a:pt x="4331807" y="6846356"/>
                </a:cubicBezTo>
                <a:cubicBezTo>
                  <a:pt x="4331807" y="6815749"/>
                  <a:pt x="4301199" y="6815749"/>
                  <a:pt x="4277288" y="6808096"/>
                </a:cubicBezTo>
                <a:cubicBezTo>
                  <a:pt x="4261985" y="6808096"/>
                  <a:pt x="4284940" y="6846356"/>
                  <a:pt x="4269635" y="6838704"/>
                </a:cubicBezTo>
                <a:cubicBezTo>
                  <a:pt x="4230420" y="6838704"/>
                  <a:pt x="4269635" y="6823401"/>
                  <a:pt x="4269635" y="6800446"/>
                </a:cubicBezTo>
                <a:cubicBezTo>
                  <a:pt x="4230420" y="6800446"/>
                  <a:pt x="4245725" y="6816706"/>
                  <a:pt x="4238073" y="6847312"/>
                </a:cubicBezTo>
                <a:cubicBezTo>
                  <a:pt x="4207467" y="6847312"/>
                  <a:pt x="4207467" y="6809054"/>
                  <a:pt x="4175903" y="6809054"/>
                </a:cubicBezTo>
                <a:cubicBezTo>
                  <a:pt x="4175903" y="6763143"/>
                  <a:pt x="4168251" y="6747840"/>
                  <a:pt x="4175903" y="6700974"/>
                </a:cubicBezTo>
                <a:cubicBezTo>
                  <a:pt x="4206509" y="6723929"/>
                  <a:pt x="4214161" y="6693322"/>
                  <a:pt x="4238073" y="6700974"/>
                </a:cubicBezTo>
                <a:cubicBezTo>
                  <a:pt x="4230420" y="6638803"/>
                  <a:pt x="4151991" y="6615848"/>
                  <a:pt x="4151991" y="6568982"/>
                </a:cubicBezTo>
                <a:cubicBezTo>
                  <a:pt x="4129035" y="6576634"/>
                  <a:pt x="4073561" y="6623501"/>
                  <a:pt x="4105125" y="6638803"/>
                </a:cubicBezTo>
                <a:cubicBezTo>
                  <a:pt x="4089822" y="6630195"/>
                  <a:pt x="4011393" y="6622545"/>
                  <a:pt x="4011393" y="6677062"/>
                </a:cubicBezTo>
                <a:cubicBezTo>
                  <a:pt x="3980785" y="6684714"/>
                  <a:pt x="3973134" y="6661759"/>
                  <a:pt x="3949222" y="6661759"/>
                </a:cubicBezTo>
                <a:cubicBezTo>
                  <a:pt x="3910006" y="6692366"/>
                  <a:pt x="3863142" y="6785143"/>
                  <a:pt x="3808622" y="6754535"/>
                </a:cubicBezTo>
                <a:cubicBezTo>
                  <a:pt x="3779450" y="6773904"/>
                  <a:pt x="3747767" y="6791359"/>
                  <a:pt x="3715307" y="6808336"/>
                </a:cubicBezTo>
                <a:lnTo>
                  <a:pt x="3619768" y="6858000"/>
                </a:lnTo>
                <a:lnTo>
                  <a:pt x="3150171" y="6858000"/>
                </a:lnTo>
                <a:lnTo>
                  <a:pt x="3144186" y="6833561"/>
                </a:lnTo>
                <a:cubicBezTo>
                  <a:pt x="3117222" y="6774024"/>
                  <a:pt x="3025999" y="6783229"/>
                  <a:pt x="2964069" y="6763143"/>
                </a:cubicBezTo>
                <a:cubicBezTo>
                  <a:pt x="3003283" y="6655064"/>
                  <a:pt x="3019543" y="6562287"/>
                  <a:pt x="3120928" y="6500116"/>
                </a:cubicBezTo>
                <a:cubicBezTo>
                  <a:pt x="3105625" y="6476206"/>
                  <a:pt x="3090320" y="6437947"/>
                  <a:pt x="3058757" y="6453250"/>
                </a:cubicBezTo>
                <a:cubicBezTo>
                  <a:pt x="3042499" y="6429339"/>
                  <a:pt x="3050151" y="6421687"/>
                  <a:pt x="3034846" y="6398732"/>
                </a:cubicBezTo>
                <a:cubicBezTo>
                  <a:pt x="3003283" y="6398732"/>
                  <a:pt x="2995631" y="6414035"/>
                  <a:pt x="2964069" y="6414035"/>
                </a:cubicBezTo>
                <a:cubicBezTo>
                  <a:pt x="2964069" y="6398732"/>
                  <a:pt x="2987980" y="6406384"/>
                  <a:pt x="2987980" y="6391081"/>
                </a:cubicBezTo>
                <a:cubicBezTo>
                  <a:pt x="2980328" y="6368126"/>
                  <a:pt x="2972675" y="6391081"/>
                  <a:pt x="2948765" y="6383429"/>
                </a:cubicBezTo>
                <a:cubicBezTo>
                  <a:pt x="2940157" y="6368126"/>
                  <a:pt x="2964069" y="6375777"/>
                  <a:pt x="2964069" y="6360474"/>
                </a:cubicBezTo>
                <a:cubicBezTo>
                  <a:pt x="2940157" y="6329868"/>
                  <a:pt x="2893291" y="6306913"/>
                  <a:pt x="2854077" y="6329868"/>
                </a:cubicBezTo>
                <a:cubicBezTo>
                  <a:pt x="2846424" y="6298305"/>
                  <a:pt x="2790949" y="6290652"/>
                  <a:pt x="2736432" y="6283002"/>
                </a:cubicBezTo>
                <a:cubicBezTo>
                  <a:pt x="2752690" y="6266742"/>
                  <a:pt x="2736432" y="6236134"/>
                  <a:pt x="2721127" y="6236134"/>
                </a:cubicBezTo>
                <a:cubicBezTo>
                  <a:pt x="2721127" y="6212223"/>
                  <a:pt x="2744083" y="6212223"/>
                  <a:pt x="2736432" y="6181616"/>
                </a:cubicBezTo>
                <a:cubicBezTo>
                  <a:pt x="2704867" y="6165355"/>
                  <a:pt x="2681913" y="6134749"/>
                  <a:pt x="2650350" y="6127097"/>
                </a:cubicBezTo>
                <a:cubicBezTo>
                  <a:pt x="2674261" y="6019018"/>
                  <a:pt x="2572877" y="6034322"/>
                  <a:pt x="2548966" y="6088839"/>
                </a:cubicBezTo>
                <a:cubicBezTo>
                  <a:pt x="2557574" y="6105099"/>
                  <a:pt x="2557574" y="6128055"/>
                  <a:pt x="2572877" y="6135705"/>
                </a:cubicBezTo>
                <a:cubicBezTo>
                  <a:pt x="2565224" y="6158662"/>
                  <a:pt x="2557574" y="6174921"/>
                  <a:pt x="2565224" y="6205528"/>
                </a:cubicBezTo>
                <a:cubicBezTo>
                  <a:pt x="2533663" y="6267697"/>
                  <a:pt x="2463840" y="6290652"/>
                  <a:pt x="2439929" y="6360474"/>
                </a:cubicBezTo>
                <a:cubicBezTo>
                  <a:pt x="2385410" y="6360474"/>
                  <a:pt x="2322284" y="6360474"/>
                  <a:pt x="2275418" y="6360474"/>
                </a:cubicBezTo>
                <a:cubicBezTo>
                  <a:pt x="2236203" y="6399689"/>
                  <a:pt x="2180728" y="6422645"/>
                  <a:pt x="2165426" y="6484814"/>
                </a:cubicBezTo>
                <a:cubicBezTo>
                  <a:pt x="2165426" y="6507769"/>
                  <a:pt x="2173077" y="6507769"/>
                  <a:pt x="2196988" y="6507769"/>
                </a:cubicBezTo>
                <a:cubicBezTo>
                  <a:pt x="2141513" y="6592893"/>
                  <a:pt x="2024826" y="6562287"/>
                  <a:pt x="1946396" y="6585242"/>
                </a:cubicBezTo>
                <a:cubicBezTo>
                  <a:pt x="1938744" y="6562287"/>
                  <a:pt x="1970307" y="6569939"/>
                  <a:pt x="1970307" y="6546984"/>
                </a:cubicBezTo>
                <a:cubicBezTo>
                  <a:pt x="1931094" y="6554635"/>
                  <a:pt x="1908138" y="6562287"/>
                  <a:pt x="1884226" y="6577590"/>
                </a:cubicBezTo>
                <a:cubicBezTo>
                  <a:pt x="1861271" y="6561330"/>
                  <a:pt x="1884226" y="6523072"/>
                  <a:pt x="1837360" y="6523072"/>
                </a:cubicBezTo>
                <a:cubicBezTo>
                  <a:pt x="1900486" y="6445600"/>
                  <a:pt x="2009523" y="6422645"/>
                  <a:pt x="2080300" y="6360474"/>
                </a:cubicBezTo>
                <a:cubicBezTo>
                  <a:pt x="2111863" y="6399689"/>
                  <a:pt x="2182642" y="6375777"/>
                  <a:pt x="2197944" y="6345171"/>
                </a:cubicBezTo>
                <a:cubicBezTo>
                  <a:pt x="2197944" y="6322216"/>
                  <a:pt x="2174989" y="6329868"/>
                  <a:pt x="2151078" y="6329868"/>
                </a:cubicBezTo>
                <a:cubicBezTo>
                  <a:pt x="2158730" y="6298305"/>
                  <a:pt x="2190293" y="6290652"/>
                  <a:pt x="2190293" y="6260045"/>
                </a:cubicBezTo>
                <a:cubicBezTo>
                  <a:pt x="2182642" y="6229439"/>
                  <a:pt x="2167337" y="6252394"/>
                  <a:pt x="2143426" y="6252394"/>
                </a:cubicBezTo>
                <a:cubicBezTo>
                  <a:pt x="2197944" y="6174921"/>
                  <a:pt x="2330892" y="6182573"/>
                  <a:pt x="2354803" y="6074492"/>
                </a:cubicBezTo>
                <a:cubicBezTo>
                  <a:pt x="2330892" y="6051538"/>
                  <a:pt x="2338544" y="6035278"/>
                  <a:pt x="2323241" y="5997020"/>
                </a:cubicBezTo>
                <a:cubicBezTo>
                  <a:pt x="2182642" y="5988410"/>
                  <a:pt x="2128124" y="6112750"/>
                  <a:pt x="2018131" y="6112750"/>
                </a:cubicBezTo>
                <a:cubicBezTo>
                  <a:pt x="2018131" y="6082144"/>
                  <a:pt x="2088910" y="6112750"/>
                  <a:pt x="2064997" y="6074492"/>
                </a:cubicBezTo>
                <a:cubicBezTo>
                  <a:pt x="2142471" y="6066841"/>
                  <a:pt x="2158730" y="5997020"/>
                  <a:pt x="2213249" y="5974065"/>
                </a:cubicBezTo>
                <a:cubicBezTo>
                  <a:pt x="2205597" y="5958762"/>
                  <a:pt x="2221855" y="5928154"/>
                  <a:pt x="2197944" y="5935805"/>
                </a:cubicBezTo>
                <a:cubicBezTo>
                  <a:pt x="2221855" y="5905199"/>
                  <a:pt x="2252463" y="5881288"/>
                  <a:pt x="2276374" y="5850681"/>
                </a:cubicBezTo>
                <a:cubicBezTo>
                  <a:pt x="2244810" y="5835378"/>
                  <a:pt x="2292635" y="5811465"/>
                  <a:pt x="2268721" y="5788511"/>
                </a:cubicBezTo>
                <a:cubicBezTo>
                  <a:pt x="2221855" y="5819117"/>
                  <a:pt x="2174989" y="5843030"/>
                  <a:pt x="2135774" y="5873636"/>
                </a:cubicBezTo>
                <a:cubicBezTo>
                  <a:pt x="2135774" y="5896591"/>
                  <a:pt x="2167337" y="5881288"/>
                  <a:pt x="2167337" y="5896591"/>
                </a:cubicBezTo>
                <a:cubicBezTo>
                  <a:pt x="2182642" y="5911894"/>
                  <a:pt x="2167337" y="5927198"/>
                  <a:pt x="2143426" y="5927198"/>
                </a:cubicBezTo>
                <a:cubicBezTo>
                  <a:pt x="2143426" y="5942501"/>
                  <a:pt x="2174989" y="5927198"/>
                  <a:pt x="2182642" y="5934849"/>
                </a:cubicBezTo>
                <a:cubicBezTo>
                  <a:pt x="2143426" y="5965457"/>
                  <a:pt x="2088910" y="5989368"/>
                  <a:pt x="2057344" y="6027626"/>
                </a:cubicBezTo>
                <a:cubicBezTo>
                  <a:pt x="2034389" y="5988410"/>
                  <a:pt x="2111863" y="5980760"/>
                  <a:pt x="2135774" y="5957804"/>
                </a:cubicBezTo>
                <a:cubicBezTo>
                  <a:pt x="2128124" y="5880331"/>
                  <a:pt x="2057344" y="5903286"/>
                  <a:pt x="1995176" y="5910938"/>
                </a:cubicBezTo>
                <a:cubicBezTo>
                  <a:pt x="2018131" y="5895635"/>
                  <a:pt x="2025782" y="5848767"/>
                  <a:pt x="2010478" y="5841117"/>
                </a:cubicBezTo>
                <a:cubicBezTo>
                  <a:pt x="2041086" y="5832509"/>
                  <a:pt x="2048737" y="5778946"/>
                  <a:pt x="2072648" y="5794249"/>
                </a:cubicBezTo>
                <a:cubicBezTo>
                  <a:pt x="2080300" y="5770338"/>
                  <a:pt x="2064039" y="5762686"/>
                  <a:pt x="2087952" y="5747383"/>
                </a:cubicBezTo>
                <a:cubicBezTo>
                  <a:pt x="2048737" y="5732080"/>
                  <a:pt x="2024826" y="5824857"/>
                  <a:pt x="1970307" y="5809554"/>
                </a:cubicBezTo>
                <a:cubicBezTo>
                  <a:pt x="1954047" y="5817204"/>
                  <a:pt x="1946396" y="5824857"/>
                  <a:pt x="1946396" y="5832509"/>
                </a:cubicBezTo>
                <a:cubicBezTo>
                  <a:pt x="1961700" y="5847812"/>
                  <a:pt x="1954047" y="5809554"/>
                  <a:pt x="1985611" y="5824857"/>
                </a:cubicBezTo>
                <a:cubicBezTo>
                  <a:pt x="1985611" y="5841117"/>
                  <a:pt x="1946396" y="5856420"/>
                  <a:pt x="1977958" y="5871723"/>
                </a:cubicBezTo>
                <a:cubicBezTo>
                  <a:pt x="1970307" y="5887026"/>
                  <a:pt x="1899528" y="5856420"/>
                  <a:pt x="1931094" y="5894678"/>
                </a:cubicBezTo>
                <a:cubicBezTo>
                  <a:pt x="1908138" y="5902330"/>
                  <a:pt x="1884226" y="5902330"/>
                  <a:pt x="1868923" y="5909982"/>
                </a:cubicBezTo>
                <a:cubicBezTo>
                  <a:pt x="1845012" y="5887026"/>
                  <a:pt x="1891877" y="5902330"/>
                  <a:pt x="1884226" y="5871723"/>
                </a:cubicBezTo>
                <a:cubicBezTo>
                  <a:pt x="1868923" y="5856420"/>
                  <a:pt x="1852662" y="5887026"/>
                  <a:pt x="1837360" y="5894678"/>
                </a:cubicBezTo>
                <a:cubicBezTo>
                  <a:pt x="1829707" y="5932936"/>
                  <a:pt x="1853618" y="5917633"/>
                  <a:pt x="1861271" y="5925285"/>
                </a:cubicBezTo>
                <a:cubicBezTo>
                  <a:pt x="1868923" y="5955891"/>
                  <a:pt x="1837360" y="5917633"/>
                  <a:pt x="1837360" y="5940588"/>
                </a:cubicBezTo>
                <a:cubicBezTo>
                  <a:pt x="1828751" y="5925285"/>
                  <a:pt x="1837360" y="5917633"/>
                  <a:pt x="1813449" y="5902330"/>
                </a:cubicBezTo>
                <a:cubicBezTo>
                  <a:pt x="1798144" y="5933893"/>
                  <a:pt x="1735019" y="5917633"/>
                  <a:pt x="1727367" y="5964499"/>
                </a:cubicBezTo>
                <a:cubicBezTo>
                  <a:pt x="1664240" y="5940588"/>
                  <a:pt x="1664240" y="5995107"/>
                  <a:pt x="1609723" y="5987454"/>
                </a:cubicBezTo>
                <a:cubicBezTo>
                  <a:pt x="1585809" y="5987454"/>
                  <a:pt x="1617373" y="5979804"/>
                  <a:pt x="1625025" y="5979804"/>
                </a:cubicBezTo>
                <a:cubicBezTo>
                  <a:pt x="1656589" y="5949196"/>
                  <a:pt x="1680500" y="5909982"/>
                  <a:pt x="1735019" y="5902330"/>
                </a:cubicBezTo>
                <a:cubicBezTo>
                  <a:pt x="1781884" y="5847812"/>
                  <a:pt x="1836404" y="5801901"/>
                  <a:pt x="1883270" y="5747383"/>
                </a:cubicBezTo>
                <a:cubicBezTo>
                  <a:pt x="1907181" y="5747383"/>
                  <a:pt x="1937789" y="5747383"/>
                  <a:pt x="1961700" y="5755035"/>
                </a:cubicBezTo>
                <a:lnTo>
                  <a:pt x="1969351" y="5747383"/>
                </a:lnTo>
                <a:cubicBezTo>
                  <a:pt x="1977002" y="5723472"/>
                  <a:pt x="1961700" y="5715820"/>
                  <a:pt x="1969351" y="5692864"/>
                </a:cubicBezTo>
                <a:cubicBezTo>
                  <a:pt x="1875617" y="5700517"/>
                  <a:pt x="1828751" y="5715820"/>
                  <a:pt x="1774234" y="5770338"/>
                </a:cubicBezTo>
                <a:cubicBezTo>
                  <a:pt x="1758930" y="5762686"/>
                  <a:pt x="1766581" y="5731124"/>
                  <a:pt x="1766581" y="5715820"/>
                </a:cubicBezTo>
                <a:cubicBezTo>
                  <a:pt x="1789536" y="5708169"/>
                  <a:pt x="1813449" y="5700517"/>
                  <a:pt x="1821100" y="5677562"/>
                </a:cubicBezTo>
                <a:cubicBezTo>
                  <a:pt x="1836404" y="5685214"/>
                  <a:pt x="1860315" y="5685214"/>
                  <a:pt x="1867966" y="5700517"/>
                </a:cubicBezTo>
                <a:cubicBezTo>
                  <a:pt x="1899528" y="5677562"/>
                  <a:pt x="1891877" y="5645998"/>
                  <a:pt x="1938744" y="5630695"/>
                </a:cubicBezTo>
                <a:cubicBezTo>
                  <a:pt x="1922484" y="5623043"/>
                  <a:pt x="1883270" y="5645998"/>
                  <a:pt x="1867966" y="5623043"/>
                </a:cubicBezTo>
                <a:cubicBezTo>
                  <a:pt x="1867966" y="5607740"/>
                  <a:pt x="1899528" y="5607740"/>
                  <a:pt x="1899528" y="5584785"/>
                </a:cubicBezTo>
                <a:cubicBezTo>
                  <a:pt x="1876573" y="5584785"/>
                  <a:pt x="1867966" y="5592437"/>
                  <a:pt x="1852662" y="5600088"/>
                </a:cubicBezTo>
                <a:cubicBezTo>
                  <a:pt x="1837360" y="5600088"/>
                  <a:pt x="1821100" y="5600088"/>
                  <a:pt x="1813449" y="5584785"/>
                </a:cubicBezTo>
                <a:cubicBezTo>
                  <a:pt x="1742670" y="5630695"/>
                  <a:pt x="1641285" y="5654606"/>
                  <a:pt x="1562856" y="5692864"/>
                </a:cubicBezTo>
                <a:cubicBezTo>
                  <a:pt x="1500685" y="5731124"/>
                  <a:pt x="1453819" y="5808596"/>
                  <a:pt x="1367737" y="5800946"/>
                </a:cubicBezTo>
                <a:cubicBezTo>
                  <a:pt x="1351478" y="5816249"/>
                  <a:pt x="1336174" y="5839204"/>
                  <a:pt x="1296959" y="5831551"/>
                </a:cubicBezTo>
                <a:cubicBezTo>
                  <a:pt x="1383040" y="5738775"/>
                  <a:pt x="1539901" y="5722515"/>
                  <a:pt x="1594417" y="5606785"/>
                </a:cubicBezTo>
                <a:cubicBezTo>
                  <a:pt x="1594417" y="5591480"/>
                  <a:pt x="1586767" y="5583829"/>
                  <a:pt x="1562856" y="5583829"/>
                </a:cubicBezTo>
                <a:cubicBezTo>
                  <a:pt x="1578159" y="5576177"/>
                  <a:pt x="1602070" y="5576177"/>
                  <a:pt x="1602070" y="5553222"/>
                </a:cubicBezTo>
                <a:cubicBezTo>
                  <a:pt x="1578159" y="5553222"/>
                  <a:pt x="1570507" y="5560874"/>
                  <a:pt x="1562856" y="5576177"/>
                </a:cubicBezTo>
                <a:cubicBezTo>
                  <a:pt x="1476774" y="5583829"/>
                  <a:pt x="1375389" y="5630695"/>
                  <a:pt x="1289307" y="5661303"/>
                </a:cubicBezTo>
                <a:cubicBezTo>
                  <a:pt x="1304612" y="5606785"/>
                  <a:pt x="1437559" y="5614435"/>
                  <a:pt x="1429908" y="5521659"/>
                </a:cubicBezTo>
                <a:cubicBezTo>
                  <a:pt x="1422256" y="5506356"/>
                  <a:pt x="1398344" y="5529311"/>
                  <a:pt x="1383040" y="5529311"/>
                </a:cubicBezTo>
                <a:cubicBezTo>
                  <a:pt x="1414604" y="5491051"/>
                  <a:pt x="1437559" y="5451837"/>
                  <a:pt x="1469123" y="5413579"/>
                </a:cubicBezTo>
                <a:cubicBezTo>
                  <a:pt x="1492078" y="5429838"/>
                  <a:pt x="1515989" y="5405927"/>
                  <a:pt x="1515989" y="5375321"/>
                </a:cubicBezTo>
                <a:cubicBezTo>
                  <a:pt x="1508338" y="5360016"/>
                  <a:pt x="1484425" y="5390624"/>
                  <a:pt x="1469123" y="5367669"/>
                </a:cubicBezTo>
                <a:cubicBezTo>
                  <a:pt x="1446167" y="5375321"/>
                  <a:pt x="1469123" y="5398276"/>
                  <a:pt x="1453819" y="5405927"/>
                </a:cubicBezTo>
                <a:cubicBezTo>
                  <a:pt x="1406953" y="5421230"/>
                  <a:pt x="1367737" y="5444185"/>
                  <a:pt x="1352434" y="5491051"/>
                </a:cubicBezTo>
                <a:cubicBezTo>
                  <a:pt x="1337130" y="5498703"/>
                  <a:pt x="1337130" y="5491051"/>
                  <a:pt x="1337130" y="5475748"/>
                </a:cubicBezTo>
                <a:cubicBezTo>
                  <a:pt x="1286438" y="5510659"/>
                  <a:pt x="1225942" y="5545569"/>
                  <a:pt x="1162457" y="5579524"/>
                </a:cubicBezTo>
                <a:lnTo>
                  <a:pt x="973709" y="5675597"/>
                </a:lnTo>
                <a:lnTo>
                  <a:pt x="981552" y="5668386"/>
                </a:lnTo>
                <a:cubicBezTo>
                  <a:pt x="1036205" y="5633505"/>
                  <a:pt x="1115472" y="5607501"/>
                  <a:pt x="1133406" y="5537919"/>
                </a:cubicBezTo>
                <a:cubicBezTo>
                  <a:pt x="1156360" y="5530267"/>
                  <a:pt x="1171663" y="5530267"/>
                  <a:pt x="1195574" y="5530267"/>
                </a:cubicBezTo>
                <a:cubicBezTo>
                  <a:pt x="1226182" y="5514964"/>
                  <a:pt x="1203226" y="5491051"/>
                  <a:pt x="1210879" y="5468098"/>
                </a:cubicBezTo>
                <a:cubicBezTo>
                  <a:pt x="1273048" y="5452793"/>
                  <a:pt x="1296959" y="5398276"/>
                  <a:pt x="1351478" y="5375321"/>
                </a:cubicBezTo>
                <a:cubicBezTo>
                  <a:pt x="1359130" y="5390624"/>
                  <a:pt x="1312263" y="5406883"/>
                  <a:pt x="1319914" y="5437490"/>
                </a:cubicBezTo>
                <a:cubicBezTo>
                  <a:pt x="1319914" y="5445142"/>
                  <a:pt x="1327567" y="5445142"/>
                  <a:pt x="1327567" y="5452793"/>
                </a:cubicBezTo>
                <a:cubicBezTo>
                  <a:pt x="1452863" y="5382972"/>
                  <a:pt x="1546596" y="5282543"/>
                  <a:pt x="1647980" y="5197418"/>
                </a:cubicBezTo>
                <a:cubicBezTo>
                  <a:pt x="1656589" y="5174463"/>
                  <a:pt x="1632678" y="5182116"/>
                  <a:pt x="1632678" y="5159160"/>
                </a:cubicBezTo>
                <a:cubicBezTo>
                  <a:pt x="1671891" y="5159160"/>
                  <a:pt x="1695802" y="5104642"/>
                  <a:pt x="1711107" y="5074036"/>
                </a:cubicBezTo>
                <a:cubicBezTo>
                  <a:pt x="1703455" y="5066384"/>
                  <a:pt x="1687196" y="5066384"/>
                  <a:pt x="1679544" y="5058731"/>
                </a:cubicBezTo>
                <a:cubicBezTo>
                  <a:pt x="1679544" y="5043429"/>
                  <a:pt x="1695802" y="5043429"/>
                  <a:pt x="1703455" y="5028126"/>
                </a:cubicBezTo>
                <a:cubicBezTo>
                  <a:pt x="1640328" y="5020473"/>
                  <a:pt x="1625025" y="5012821"/>
                  <a:pt x="1578159" y="5035776"/>
                </a:cubicBezTo>
                <a:cubicBezTo>
                  <a:pt x="1617373" y="5012821"/>
                  <a:pt x="1625025" y="4958304"/>
                  <a:pt x="1679544" y="4958304"/>
                </a:cubicBezTo>
                <a:cubicBezTo>
                  <a:pt x="1679544" y="4958304"/>
                  <a:pt x="1679544" y="4958304"/>
                  <a:pt x="1679544" y="4920046"/>
                </a:cubicBezTo>
                <a:cubicBezTo>
                  <a:pt x="1679544" y="4912394"/>
                  <a:pt x="1664240" y="4912394"/>
                  <a:pt x="1664240" y="4904742"/>
                </a:cubicBezTo>
                <a:cubicBezTo>
                  <a:pt x="1640328" y="4920046"/>
                  <a:pt x="1601114" y="4920046"/>
                  <a:pt x="1585809" y="4943000"/>
                </a:cubicBezTo>
                <a:cubicBezTo>
                  <a:pt x="1578159" y="4935349"/>
                  <a:pt x="1578159" y="4920046"/>
                  <a:pt x="1578159" y="4912394"/>
                </a:cubicBezTo>
                <a:cubicBezTo>
                  <a:pt x="1555204" y="4912394"/>
                  <a:pt x="1555204" y="4920046"/>
                  <a:pt x="1531293" y="4912394"/>
                </a:cubicBezTo>
                <a:cubicBezTo>
                  <a:pt x="1507380" y="4920046"/>
                  <a:pt x="1523640" y="4959260"/>
                  <a:pt x="1531293" y="4974563"/>
                </a:cubicBezTo>
                <a:cubicBezTo>
                  <a:pt x="1492078" y="4998475"/>
                  <a:pt x="1475817" y="5036734"/>
                  <a:pt x="1421298" y="5036734"/>
                </a:cubicBezTo>
                <a:cubicBezTo>
                  <a:pt x="1389736" y="5067339"/>
                  <a:pt x="1342869" y="5105598"/>
                  <a:pt x="1296003" y="5074992"/>
                </a:cubicBezTo>
                <a:cubicBezTo>
                  <a:pt x="1303654" y="5020473"/>
                  <a:pt x="1365825" y="5029081"/>
                  <a:pt x="1389736" y="4982215"/>
                </a:cubicBezTo>
                <a:cubicBezTo>
                  <a:pt x="1366782" y="4982215"/>
                  <a:pt x="1350521" y="4997518"/>
                  <a:pt x="1342869" y="5005170"/>
                </a:cubicBezTo>
                <a:cubicBezTo>
                  <a:pt x="1319914" y="4996562"/>
                  <a:pt x="1359130" y="4973607"/>
                  <a:pt x="1335219" y="4958304"/>
                </a:cubicBezTo>
                <a:cubicBezTo>
                  <a:pt x="1312263" y="4958304"/>
                  <a:pt x="1312263" y="4973607"/>
                  <a:pt x="1288351" y="4965955"/>
                </a:cubicBezTo>
                <a:cubicBezTo>
                  <a:pt x="1296003" y="4957347"/>
                  <a:pt x="1303654" y="4934392"/>
                  <a:pt x="1303654" y="4919089"/>
                </a:cubicBezTo>
                <a:cubicBezTo>
                  <a:pt x="1296003" y="4911436"/>
                  <a:pt x="1279743" y="4903786"/>
                  <a:pt x="1264440" y="4903786"/>
                </a:cubicBezTo>
                <a:cubicBezTo>
                  <a:pt x="1264440" y="4887526"/>
                  <a:pt x="1272092" y="4879875"/>
                  <a:pt x="1272092" y="4856918"/>
                </a:cubicBezTo>
                <a:cubicBezTo>
                  <a:pt x="1264440" y="4841615"/>
                  <a:pt x="1248180" y="4864570"/>
                  <a:pt x="1232877" y="4856918"/>
                </a:cubicBezTo>
                <a:cubicBezTo>
                  <a:pt x="1287396" y="4794749"/>
                  <a:pt x="1397388" y="4779446"/>
                  <a:pt x="1444254" y="4694320"/>
                </a:cubicBezTo>
                <a:cubicBezTo>
                  <a:pt x="1467209" y="4694320"/>
                  <a:pt x="1474862" y="4671367"/>
                  <a:pt x="1506425" y="4679017"/>
                </a:cubicBezTo>
                <a:cubicBezTo>
                  <a:pt x="1560943" y="4639802"/>
                  <a:pt x="1592507" y="4577633"/>
                  <a:pt x="1647023" y="4547027"/>
                </a:cubicBezTo>
                <a:cubicBezTo>
                  <a:pt x="1607809" y="4515462"/>
                  <a:pt x="1560943" y="4539375"/>
                  <a:pt x="1521727" y="4562330"/>
                </a:cubicBezTo>
                <a:cubicBezTo>
                  <a:pt x="1530335" y="4547027"/>
                  <a:pt x="1545638" y="4539375"/>
                  <a:pt x="1545638" y="4524072"/>
                </a:cubicBezTo>
                <a:cubicBezTo>
                  <a:pt x="1530335" y="4508767"/>
                  <a:pt x="1522684" y="4501116"/>
                  <a:pt x="1498773" y="4493464"/>
                </a:cubicBezTo>
                <a:cubicBezTo>
                  <a:pt x="1491121" y="4531722"/>
                  <a:pt x="1451907" y="4531722"/>
                  <a:pt x="1405040" y="4531722"/>
                </a:cubicBezTo>
                <a:cubicBezTo>
                  <a:pt x="1412691" y="4508767"/>
                  <a:pt x="1451907" y="4508767"/>
                  <a:pt x="1459558" y="4493464"/>
                </a:cubicBezTo>
                <a:cubicBezTo>
                  <a:pt x="1443298" y="4478161"/>
                  <a:pt x="1412691" y="4485812"/>
                  <a:pt x="1388780" y="4470509"/>
                </a:cubicBezTo>
                <a:cubicBezTo>
                  <a:pt x="1404082" y="4462857"/>
                  <a:pt x="1411735" y="4455206"/>
                  <a:pt x="1435646" y="4455206"/>
                </a:cubicBezTo>
                <a:cubicBezTo>
                  <a:pt x="1427993" y="4447554"/>
                  <a:pt x="1420343" y="4432251"/>
                  <a:pt x="1435646" y="4432251"/>
                </a:cubicBezTo>
                <a:cubicBezTo>
                  <a:pt x="1435646" y="4416948"/>
                  <a:pt x="1396432" y="4439903"/>
                  <a:pt x="1388780" y="4424598"/>
                </a:cubicBezTo>
                <a:cubicBezTo>
                  <a:pt x="1388780" y="4324171"/>
                  <a:pt x="1458601" y="4246698"/>
                  <a:pt x="1537031" y="4192179"/>
                </a:cubicBezTo>
                <a:cubicBezTo>
                  <a:pt x="1537031" y="4137661"/>
                  <a:pt x="1552333" y="4114706"/>
                  <a:pt x="1576246" y="4067839"/>
                </a:cubicBezTo>
                <a:cubicBezTo>
                  <a:pt x="1685282" y="4052536"/>
                  <a:pt x="1709193" y="3951152"/>
                  <a:pt x="1802927" y="3928197"/>
                </a:cubicBezTo>
                <a:cubicBezTo>
                  <a:pt x="1810579" y="3897589"/>
                  <a:pt x="1802927" y="3873678"/>
                  <a:pt x="1795275" y="3850723"/>
                </a:cubicBezTo>
                <a:cubicBezTo>
                  <a:pt x="1810579" y="3843071"/>
                  <a:pt x="1810579" y="3827768"/>
                  <a:pt x="1834489" y="3835420"/>
                </a:cubicBezTo>
                <a:cubicBezTo>
                  <a:pt x="1858402" y="3719688"/>
                  <a:pt x="1975090" y="3695777"/>
                  <a:pt x="2006652" y="3595349"/>
                </a:cubicBezTo>
                <a:cubicBezTo>
                  <a:pt x="1951179" y="3540830"/>
                  <a:pt x="1834489" y="3587696"/>
                  <a:pt x="1763712" y="3540830"/>
                </a:cubicBezTo>
                <a:cubicBezTo>
                  <a:pt x="1755104" y="3540830"/>
                  <a:pt x="1739802" y="3540830"/>
                  <a:pt x="1739802" y="3548482"/>
                </a:cubicBezTo>
                <a:cubicBezTo>
                  <a:pt x="1731193" y="3540830"/>
                  <a:pt x="1747452" y="3525527"/>
                  <a:pt x="1715888" y="3517875"/>
                </a:cubicBezTo>
                <a:cubicBezTo>
                  <a:pt x="1708238" y="3572393"/>
                  <a:pt x="1653720" y="3572393"/>
                  <a:pt x="1614504" y="3595349"/>
                </a:cubicBezTo>
                <a:cubicBezTo>
                  <a:pt x="1637459" y="3571438"/>
                  <a:pt x="1646068" y="3525527"/>
                  <a:pt x="1708238" y="3533180"/>
                </a:cubicBezTo>
                <a:cubicBezTo>
                  <a:pt x="1699628" y="3487267"/>
                  <a:pt x="1629809" y="3471965"/>
                  <a:pt x="1598244" y="3494920"/>
                </a:cubicBezTo>
                <a:cubicBezTo>
                  <a:pt x="1637459" y="3441359"/>
                  <a:pt x="1504511" y="3464314"/>
                  <a:pt x="1536075" y="3379188"/>
                </a:cubicBezTo>
                <a:cubicBezTo>
                  <a:pt x="1661370" y="3332322"/>
                  <a:pt x="1818230" y="3425098"/>
                  <a:pt x="1998045" y="3409795"/>
                </a:cubicBezTo>
                <a:cubicBezTo>
                  <a:pt x="2061171" y="3363885"/>
                  <a:pt x="2108039" y="3309367"/>
                  <a:pt x="2201770" y="3294064"/>
                </a:cubicBezTo>
                <a:cubicBezTo>
                  <a:pt x="2139601" y="3317975"/>
                  <a:pt x="2076474" y="3263458"/>
                  <a:pt x="2029607" y="3263458"/>
                </a:cubicBezTo>
                <a:cubicBezTo>
                  <a:pt x="1974134" y="3263458"/>
                  <a:pt x="1888052" y="3294064"/>
                  <a:pt x="1825883" y="3278761"/>
                </a:cubicBezTo>
                <a:cubicBezTo>
                  <a:pt x="1779015" y="3270153"/>
                  <a:pt x="1732149" y="3239545"/>
                  <a:pt x="1677630" y="3231893"/>
                </a:cubicBezTo>
                <a:cubicBezTo>
                  <a:pt x="1685282" y="3207982"/>
                  <a:pt x="1700586" y="3200331"/>
                  <a:pt x="1685282" y="3169724"/>
                </a:cubicBezTo>
                <a:cubicBezTo>
                  <a:pt x="1724497" y="3177376"/>
                  <a:pt x="1763712" y="3115205"/>
                  <a:pt x="1732149" y="3084600"/>
                </a:cubicBezTo>
                <a:cubicBezTo>
                  <a:pt x="1732149" y="3014778"/>
                  <a:pt x="1779015" y="2991821"/>
                  <a:pt x="1810579" y="2944955"/>
                </a:cubicBezTo>
                <a:cubicBezTo>
                  <a:pt x="1819186" y="2929652"/>
                  <a:pt x="1802927" y="2937305"/>
                  <a:pt x="1795275" y="2937305"/>
                </a:cubicBezTo>
                <a:cubicBezTo>
                  <a:pt x="1802927" y="2898089"/>
                  <a:pt x="1825883" y="2898089"/>
                  <a:pt x="1857445" y="2882786"/>
                </a:cubicBezTo>
                <a:cubicBezTo>
                  <a:pt x="1904312" y="2852179"/>
                  <a:pt x="1911964" y="2759402"/>
                  <a:pt x="2021957" y="2782357"/>
                </a:cubicBezTo>
                <a:cubicBezTo>
                  <a:pt x="2038216" y="2773749"/>
                  <a:pt x="2045868" y="2750794"/>
                  <a:pt x="2053518" y="2735491"/>
                </a:cubicBezTo>
                <a:cubicBezTo>
                  <a:pt x="2053518" y="2720188"/>
                  <a:pt x="2053518" y="2689581"/>
                  <a:pt x="2029607" y="2697233"/>
                </a:cubicBezTo>
                <a:cubicBezTo>
                  <a:pt x="2045868" y="2674278"/>
                  <a:pt x="2061171" y="2658018"/>
                  <a:pt x="2053518" y="2627412"/>
                </a:cubicBezTo>
                <a:cubicBezTo>
                  <a:pt x="2015261" y="2589154"/>
                  <a:pt x="1936831" y="2619760"/>
                  <a:pt x="1905268" y="2619760"/>
                </a:cubicBezTo>
                <a:cubicBezTo>
                  <a:pt x="1897618" y="2612107"/>
                  <a:pt x="1905268" y="2604456"/>
                  <a:pt x="1905268" y="2596804"/>
                </a:cubicBezTo>
                <a:cubicBezTo>
                  <a:pt x="1867009" y="2605412"/>
                  <a:pt x="1843097" y="2620715"/>
                  <a:pt x="1843097" y="2643670"/>
                </a:cubicBezTo>
                <a:cubicBezTo>
                  <a:pt x="1788580" y="2651323"/>
                  <a:pt x="1772320" y="2681928"/>
                  <a:pt x="1764669" y="2736447"/>
                </a:cubicBezTo>
                <a:cubicBezTo>
                  <a:pt x="1749365" y="2721144"/>
                  <a:pt x="1733104" y="2736447"/>
                  <a:pt x="1717802" y="2721144"/>
                </a:cubicBezTo>
                <a:cubicBezTo>
                  <a:pt x="1687196" y="2736447"/>
                  <a:pt x="1663285" y="2759402"/>
                  <a:pt x="1616417" y="2759402"/>
                </a:cubicBezTo>
                <a:cubicBezTo>
                  <a:pt x="1625025" y="2751752"/>
                  <a:pt x="1632678" y="2736447"/>
                  <a:pt x="1640328" y="2728796"/>
                </a:cubicBezTo>
                <a:cubicBezTo>
                  <a:pt x="1640328" y="2713494"/>
                  <a:pt x="1632678" y="2713494"/>
                  <a:pt x="1625025" y="2713494"/>
                </a:cubicBezTo>
                <a:cubicBezTo>
                  <a:pt x="1625025" y="2698189"/>
                  <a:pt x="1640328" y="2698189"/>
                  <a:pt x="1640328" y="2682886"/>
                </a:cubicBezTo>
                <a:cubicBezTo>
                  <a:pt x="1585809" y="2705841"/>
                  <a:pt x="1475817" y="2729752"/>
                  <a:pt x="1468167" y="2830181"/>
                </a:cubicBezTo>
                <a:cubicBezTo>
                  <a:pt x="1421298" y="2837833"/>
                  <a:pt x="1398344" y="2822529"/>
                  <a:pt x="1366782" y="2853136"/>
                </a:cubicBezTo>
                <a:cubicBezTo>
                  <a:pt x="1374432" y="2883742"/>
                  <a:pt x="1421298" y="2860787"/>
                  <a:pt x="1445212" y="2860787"/>
                </a:cubicBezTo>
                <a:cubicBezTo>
                  <a:pt x="1437559" y="2915305"/>
                  <a:pt x="1359130" y="2915305"/>
                  <a:pt x="1319914" y="2907655"/>
                </a:cubicBezTo>
                <a:cubicBezTo>
                  <a:pt x="1319914" y="2868439"/>
                  <a:pt x="1351478" y="2868439"/>
                  <a:pt x="1359130" y="2837833"/>
                </a:cubicBezTo>
                <a:cubicBezTo>
                  <a:pt x="1304612" y="2845484"/>
                  <a:pt x="1250093" y="2830181"/>
                  <a:pt x="1210879" y="2845484"/>
                </a:cubicBezTo>
                <a:cubicBezTo>
                  <a:pt x="1219487" y="2807226"/>
                  <a:pt x="1234790" y="2713494"/>
                  <a:pt x="1195574" y="2682886"/>
                </a:cubicBezTo>
                <a:cubicBezTo>
                  <a:pt x="1274003" y="2644628"/>
                  <a:pt x="1336174" y="2597761"/>
                  <a:pt x="1446167" y="2590109"/>
                </a:cubicBezTo>
                <a:cubicBezTo>
                  <a:pt x="1438517" y="2606369"/>
                  <a:pt x="1430864" y="2614020"/>
                  <a:pt x="1438517" y="2636975"/>
                </a:cubicBezTo>
                <a:cubicBezTo>
                  <a:pt x="1407909" y="2629323"/>
                  <a:pt x="1368694" y="2636975"/>
                  <a:pt x="1383998" y="2667583"/>
                </a:cubicBezTo>
                <a:cubicBezTo>
                  <a:pt x="1383998" y="2682886"/>
                  <a:pt x="1415561" y="2675233"/>
                  <a:pt x="1423212" y="2675233"/>
                </a:cubicBezTo>
                <a:cubicBezTo>
                  <a:pt x="1415561" y="2714449"/>
                  <a:pt x="1439472" y="2722102"/>
                  <a:pt x="1454775" y="2737404"/>
                </a:cubicBezTo>
                <a:cubicBezTo>
                  <a:pt x="1572420" y="2722102"/>
                  <a:pt x="1588680" y="2613065"/>
                  <a:pt x="1564767" y="2520288"/>
                </a:cubicBezTo>
                <a:cubicBezTo>
                  <a:pt x="1557117" y="2512636"/>
                  <a:pt x="1548509" y="2497333"/>
                  <a:pt x="1533205" y="2497333"/>
                </a:cubicBezTo>
                <a:cubicBezTo>
                  <a:pt x="1525554" y="2474377"/>
                  <a:pt x="1540856" y="2482030"/>
                  <a:pt x="1540856" y="2466725"/>
                </a:cubicBezTo>
                <a:cubicBezTo>
                  <a:pt x="1502599" y="2427511"/>
                  <a:pt x="1447122" y="2520288"/>
                  <a:pt x="1392606" y="2489681"/>
                </a:cubicBezTo>
                <a:cubicBezTo>
                  <a:pt x="1415561" y="2327083"/>
                  <a:pt x="1243398" y="2459075"/>
                  <a:pt x="1181229" y="2482030"/>
                </a:cubicBezTo>
                <a:cubicBezTo>
                  <a:pt x="1212790" y="2443770"/>
                  <a:pt x="1282613" y="2435162"/>
                  <a:pt x="1314177" y="2396904"/>
                </a:cubicBezTo>
                <a:cubicBezTo>
                  <a:pt x="1306524" y="2350994"/>
                  <a:pt x="1243398" y="2373949"/>
                  <a:pt x="1196532" y="2373949"/>
                </a:cubicBezTo>
                <a:cubicBezTo>
                  <a:pt x="1196532" y="2342385"/>
                  <a:pt x="1235745" y="2357690"/>
                  <a:pt x="1228095" y="2327083"/>
                </a:cubicBezTo>
                <a:cubicBezTo>
                  <a:pt x="1204184" y="2273522"/>
                  <a:pt x="1142013" y="2319430"/>
                  <a:pt x="1110451" y="2311780"/>
                </a:cubicBezTo>
                <a:cubicBezTo>
                  <a:pt x="1125753" y="2304127"/>
                  <a:pt x="1125753" y="2265869"/>
                  <a:pt x="1149664" y="2281172"/>
                </a:cubicBezTo>
                <a:cubicBezTo>
                  <a:pt x="1227137" y="2234306"/>
                  <a:pt x="1204184" y="2110924"/>
                  <a:pt x="1251049" y="2056405"/>
                </a:cubicBezTo>
                <a:cubicBezTo>
                  <a:pt x="1290264" y="2071708"/>
                  <a:pt x="1329479" y="2032492"/>
                  <a:pt x="1337130" y="1994234"/>
                </a:cubicBezTo>
                <a:cubicBezTo>
                  <a:pt x="1376345" y="1978931"/>
                  <a:pt x="1399301" y="1947368"/>
                  <a:pt x="1423212" y="1916761"/>
                </a:cubicBezTo>
                <a:cubicBezTo>
                  <a:pt x="1423212" y="1901458"/>
                  <a:pt x="1399301" y="1909110"/>
                  <a:pt x="1383998" y="1909110"/>
                </a:cubicBezTo>
                <a:cubicBezTo>
                  <a:pt x="1423212" y="1877547"/>
                  <a:pt x="1454775" y="1831636"/>
                  <a:pt x="1454775" y="1769466"/>
                </a:cubicBezTo>
                <a:cubicBezTo>
                  <a:pt x="1267309" y="1846939"/>
                  <a:pt x="1110451" y="1970324"/>
                  <a:pt x="930635" y="2032492"/>
                </a:cubicBezTo>
                <a:cubicBezTo>
                  <a:pt x="930635" y="1939716"/>
                  <a:pt x="820642" y="1955019"/>
                  <a:pt x="758473" y="1924413"/>
                </a:cubicBezTo>
                <a:cubicBezTo>
                  <a:pt x="758473" y="1908153"/>
                  <a:pt x="781429" y="1908153"/>
                  <a:pt x="773776" y="1877547"/>
                </a:cubicBezTo>
                <a:cubicBezTo>
                  <a:pt x="766124" y="1869895"/>
                  <a:pt x="766124" y="1869895"/>
                  <a:pt x="766124" y="1862244"/>
                </a:cubicBezTo>
                <a:cubicBezTo>
                  <a:pt x="726910" y="1877547"/>
                  <a:pt x="640829" y="1916761"/>
                  <a:pt x="601614" y="1869895"/>
                </a:cubicBezTo>
                <a:cubicBezTo>
                  <a:pt x="601614" y="1845984"/>
                  <a:pt x="609265" y="1830679"/>
                  <a:pt x="616918" y="1823028"/>
                </a:cubicBezTo>
                <a:cubicBezTo>
                  <a:pt x="585354" y="1769466"/>
                  <a:pt x="491620" y="1815376"/>
                  <a:pt x="444754" y="1807725"/>
                </a:cubicBezTo>
                <a:cubicBezTo>
                  <a:pt x="444754" y="1784770"/>
                  <a:pt x="476318" y="1792421"/>
                  <a:pt x="476318" y="1769466"/>
                </a:cubicBezTo>
                <a:cubicBezTo>
                  <a:pt x="453362" y="1754163"/>
                  <a:pt x="414147" y="1784770"/>
                  <a:pt x="382585" y="1784770"/>
                </a:cubicBezTo>
                <a:cubicBezTo>
                  <a:pt x="405541" y="1730252"/>
                  <a:pt x="499272" y="1684341"/>
                  <a:pt x="523183" y="1614520"/>
                </a:cubicBezTo>
                <a:cubicBezTo>
                  <a:pt x="506925" y="1606868"/>
                  <a:pt x="491620" y="1614520"/>
                  <a:pt x="499272" y="1629823"/>
                </a:cubicBezTo>
                <a:cubicBezTo>
                  <a:pt x="483012" y="1599217"/>
                  <a:pt x="506925" y="1575305"/>
                  <a:pt x="514576" y="1552349"/>
                </a:cubicBezTo>
                <a:cubicBezTo>
                  <a:pt x="570049" y="1568610"/>
                  <a:pt x="600657" y="1544699"/>
                  <a:pt x="624568" y="1514091"/>
                </a:cubicBezTo>
                <a:cubicBezTo>
                  <a:pt x="679087" y="1529394"/>
                  <a:pt x="710649" y="1529394"/>
                  <a:pt x="765168" y="1506441"/>
                </a:cubicBezTo>
                <a:cubicBezTo>
                  <a:pt x="748908" y="1459573"/>
                  <a:pt x="788124" y="1421315"/>
                  <a:pt x="819686" y="1444270"/>
                </a:cubicBezTo>
                <a:cubicBezTo>
                  <a:pt x="882813" y="1374449"/>
                  <a:pt x="999501" y="1389751"/>
                  <a:pt x="1023413" y="1274020"/>
                </a:cubicBezTo>
                <a:cubicBezTo>
                  <a:pt x="1085582" y="1297932"/>
                  <a:pt x="1124797" y="1196548"/>
                  <a:pt x="1195574" y="1243414"/>
                </a:cubicBezTo>
                <a:cubicBezTo>
                  <a:pt x="1218530" y="1235762"/>
                  <a:pt x="1233835" y="1212806"/>
                  <a:pt x="1257745" y="1205156"/>
                </a:cubicBezTo>
                <a:cubicBezTo>
                  <a:pt x="1257745" y="1173592"/>
                  <a:pt x="1250093" y="1181243"/>
                  <a:pt x="1257745" y="1158288"/>
                </a:cubicBezTo>
                <a:cubicBezTo>
                  <a:pt x="1351478" y="1165940"/>
                  <a:pt x="1437559" y="1127682"/>
                  <a:pt x="1515989" y="1080816"/>
                </a:cubicBezTo>
                <a:cubicBezTo>
                  <a:pt x="1515989" y="1080816"/>
                  <a:pt x="1515989" y="1080816"/>
                  <a:pt x="1515989" y="1042558"/>
                </a:cubicBezTo>
                <a:cubicBezTo>
                  <a:pt x="1531293" y="1042558"/>
                  <a:pt x="1555204" y="1027253"/>
                  <a:pt x="1555204" y="1050208"/>
                </a:cubicBezTo>
                <a:cubicBezTo>
                  <a:pt x="1845012" y="879002"/>
                  <a:pt x="2181684" y="747968"/>
                  <a:pt x="2416016" y="523199"/>
                </a:cubicBezTo>
                <a:cubicBezTo>
                  <a:pt x="2416016" y="484941"/>
                  <a:pt x="2353847" y="515547"/>
                  <a:pt x="2329936" y="515547"/>
                </a:cubicBezTo>
                <a:cubicBezTo>
                  <a:pt x="2329936" y="507896"/>
                  <a:pt x="2337589" y="500244"/>
                  <a:pt x="2337589" y="492593"/>
                </a:cubicBezTo>
                <a:cubicBezTo>
                  <a:pt x="2298371" y="477289"/>
                  <a:pt x="2266811" y="446683"/>
                  <a:pt x="2212292" y="454333"/>
                </a:cubicBezTo>
                <a:cubicBezTo>
                  <a:pt x="2212292" y="376862"/>
                  <a:pt x="2133862" y="461986"/>
                  <a:pt x="2094647" y="431380"/>
                </a:cubicBezTo>
                <a:cubicBezTo>
                  <a:pt x="2109950" y="377817"/>
                  <a:pt x="2047781" y="361557"/>
                  <a:pt x="2023868" y="323299"/>
                </a:cubicBezTo>
                <a:cubicBezTo>
                  <a:pt x="1969351" y="330951"/>
                  <a:pt x="1937789" y="408425"/>
                  <a:pt x="1875617" y="377817"/>
                </a:cubicBezTo>
                <a:cubicBezTo>
                  <a:pt x="1860315" y="377817"/>
                  <a:pt x="1867966" y="393120"/>
                  <a:pt x="1867966" y="408425"/>
                </a:cubicBezTo>
                <a:cubicBezTo>
                  <a:pt x="1798144" y="416075"/>
                  <a:pt x="1781884" y="416075"/>
                  <a:pt x="1719715" y="431380"/>
                </a:cubicBezTo>
                <a:cubicBezTo>
                  <a:pt x="1719715" y="392165"/>
                  <a:pt x="1758930" y="392165"/>
                  <a:pt x="1774234" y="369209"/>
                </a:cubicBezTo>
                <a:cubicBezTo>
                  <a:pt x="1696760" y="329994"/>
                  <a:pt x="1586767" y="376862"/>
                  <a:pt x="1493033" y="407467"/>
                </a:cubicBezTo>
                <a:cubicBezTo>
                  <a:pt x="1523640" y="384512"/>
                  <a:pt x="1547551" y="352949"/>
                  <a:pt x="1594417" y="337646"/>
                </a:cubicBezTo>
                <a:cubicBezTo>
                  <a:pt x="1579114" y="329994"/>
                  <a:pt x="1555204" y="337646"/>
                  <a:pt x="1539901" y="337646"/>
                </a:cubicBezTo>
                <a:cubicBezTo>
                  <a:pt x="1562856" y="260172"/>
                  <a:pt x="1766581" y="236261"/>
                  <a:pt x="1727367" y="128182"/>
                </a:cubicBezTo>
                <a:cubicBezTo>
                  <a:pt x="1754865" y="103075"/>
                  <a:pt x="1784276" y="79881"/>
                  <a:pt x="1815122" y="581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1529" y="-151562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1529" y="1595956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1529" y="3343474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529" y="5090993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7665" y="103505"/>
            <a:ext cx="8817610" cy="4305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r>
              <a:rPr lang="en-US" altLang="zh-CN" sz="2800" dirty="0"/>
              <a:t>Final Dashbaord</a:t>
            </a:r>
            <a:endParaRPr lang="en-US" altLang="zh-CN" sz="2800" dirty="0"/>
          </a:p>
        </p:txBody>
      </p:sp>
      <p:sp>
        <p:nvSpPr>
          <p:cNvPr id="17" name="任意多边形: 形状 16"/>
          <p:cNvSpPr/>
          <p:nvPr/>
        </p:nvSpPr>
        <p:spPr>
          <a:xfrm rot="900000">
            <a:off x="-104541" y="6369133"/>
            <a:ext cx="3736081" cy="315969"/>
          </a:xfrm>
          <a:custGeom>
            <a:avLst/>
            <a:gdLst>
              <a:gd name="connsiteX0" fmla="*/ 0 w 3736081"/>
              <a:gd name="connsiteY0" fmla="*/ 0 h 315969"/>
              <a:gd name="connsiteX1" fmla="*/ 3736081 w 3736081"/>
              <a:gd name="connsiteY1" fmla="*/ 0 h 315969"/>
              <a:gd name="connsiteX2" fmla="*/ 2556867 w 3736081"/>
              <a:gd name="connsiteY2" fmla="*/ 315969 h 315969"/>
              <a:gd name="connsiteX3" fmla="*/ 84664 w 3736081"/>
              <a:gd name="connsiteY3" fmla="*/ 315969 h 31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081" h="315969">
                <a:moveTo>
                  <a:pt x="0" y="0"/>
                </a:moveTo>
                <a:lnTo>
                  <a:pt x="3736081" y="0"/>
                </a:lnTo>
                <a:lnTo>
                  <a:pt x="2556867" y="315969"/>
                </a:lnTo>
                <a:lnTo>
                  <a:pt x="84664" y="31596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900000">
            <a:off x="-22471" y="6348919"/>
            <a:ext cx="3189179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SALE-SALE-SALE-SALE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19725" y="3246453"/>
            <a:ext cx="573410" cy="526726"/>
            <a:chOff x="4050738" y="4152900"/>
            <a:chExt cx="88392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19" name="箭头: V 形 18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pic>
        <p:nvPicPr>
          <p:cNvPr id="2" name="Picture 1" descr="Screenshot (75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" y="616585"/>
            <a:ext cx="11629390" cy="62414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744354" y="0"/>
            <a:ext cx="6447647" cy="6858000"/>
          </a:xfrm>
          <a:custGeom>
            <a:avLst/>
            <a:gdLst>
              <a:gd name="connsiteX0" fmla="*/ 5566669 w 6447647"/>
              <a:gd name="connsiteY0" fmla="*/ 6852528 h 6858000"/>
              <a:gd name="connsiteX1" fmla="*/ 5578073 w 6447647"/>
              <a:gd name="connsiteY1" fmla="*/ 6858000 h 6858000"/>
              <a:gd name="connsiteX2" fmla="*/ 5535870 w 6447647"/>
              <a:gd name="connsiteY2" fmla="*/ 6858000 h 6858000"/>
              <a:gd name="connsiteX3" fmla="*/ 5541129 w 6447647"/>
              <a:gd name="connsiteY3" fmla="*/ 6855562 h 6858000"/>
              <a:gd name="connsiteX4" fmla="*/ 5566669 w 6447647"/>
              <a:gd name="connsiteY4" fmla="*/ 6852528 h 6858000"/>
              <a:gd name="connsiteX5" fmla="*/ 4237117 w 6447647"/>
              <a:gd name="connsiteY5" fmla="*/ 6847312 h 6858000"/>
              <a:gd name="connsiteX6" fmla="*/ 4248280 w 6447647"/>
              <a:gd name="connsiteY6" fmla="*/ 6853170 h 6858000"/>
              <a:gd name="connsiteX7" fmla="*/ 4248774 w 6447647"/>
              <a:gd name="connsiteY7" fmla="*/ 6858000 h 6858000"/>
              <a:gd name="connsiteX8" fmla="*/ 4231984 w 6447647"/>
              <a:gd name="connsiteY8" fmla="*/ 6858000 h 6858000"/>
              <a:gd name="connsiteX9" fmla="*/ 4166338 w 6447647"/>
              <a:gd name="connsiteY9" fmla="*/ 6847312 h 6858000"/>
              <a:gd name="connsiteX10" fmla="*/ 4176618 w 6447647"/>
              <a:gd name="connsiteY10" fmla="*/ 6858000 h 6858000"/>
              <a:gd name="connsiteX11" fmla="*/ 4161180 w 6447647"/>
              <a:gd name="connsiteY11" fmla="*/ 6858000 h 6858000"/>
              <a:gd name="connsiteX12" fmla="*/ 6447647 w 6447647"/>
              <a:gd name="connsiteY12" fmla="*/ 6757661 h 6858000"/>
              <a:gd name="connsiteX13" fmla="*/ 6447647 w 6447647"/>
              <a:gd name="connsiteY13" fmla="*/ 6858000 h 6858000"/>
              <a:gd name="connsiteX14" fmla="*/ 6364348 w 6447647"/>
              <a:gd name="connsiteY14" fmla="*/ 6858000 h 6858000"/>
              <a:gd name="connsiteX15" fmla="*/ 6376717 w 6447647"/>
              <a:gd name="connsiteY15" fmla="*/ 6855920 h 6858000"/>
              <a:gd name="connsiteX16" fmla="*/ 6376717 w 6447647"/>
              <a:gd name="connsiteY16" fmla="*/ 6825314 h 6858000"/>
              <a:gd name="connsiteX17" fmla="*/ 6295343 w 6447647"/>
              <a:gd name="connsiteY17" fmla="*/ 6854366 h 6858000"/>
              <a:gd name="connsiteX18" fmla="*/ 6295780 w 6447647"/>
              <a:gd name="connsiteY18" fmla="*/ 6858000 h 6858000"/>
              <a:gd name="connsiteX19" fmla="*/ 6262104 w 6447647"/>
              <a:gd name="connsiteY19" fmla="*/ 6858000 h 6858000"/>
              <a:gd name="connsiteX20" fmla="*/ 6293505 w 6447647"/>
              <a:gd name="connsiteY20" fmla="*/ 6843486 h 6858000"/>
              <a:gd name="connsiteX21" fmla="*/ 6238985 w 6447647"/>
              <a:gd name="connsiteY21" fmla="*/ 6843486 h 6858000"/>
              <a:gd name="connsiteX22" fmla="*/ 6317416 w 6447647"/>
              <a:gd name="connsiteY22" fmla="*/ 6812880 h 6858000"/>
              <a:gd name="connsiteX23" fmla="*/ 6302113 w 6447647"/>
              <a:gd name="connsiteY23" fmla="*/ 6835835 h 6858000"/>
              <a:gd name="connsiteX24" fmla="*/ 6356631 w 6447647"/>
              <a:gd name="connsiteY24" fmla="*/ 6812880 h 6858000"/>
              <a:gd name="connsiteX25" fmla="*/ 6348979 w 6447647"/>
              <a:gd name="connsiteY25" fmla="*/ 6789925 h 6858000"/>
              <a:gd name="connsiteX26" fmla="*/ 6412912 w 6447647"/>
              <a:gd name="connsiteY26" fmla="*/ 6775189 h 6858000"/>
              <a:gd name="connsiteX27" fmla="*/ 5844925 w 6447647"/>
              <a:gd name="connsiteY27" fmla="*/ 6755493 h 6858000"/>
              <a:gd name="connsiteX28" fmla="*/ 5821013 w 6447647"/>
              <a:gd name="connsiteY28" fmla="*/ 6786098 h 6858000"/>
              <a:gd name="connsiteX29" fmla="*/ 5601983 w 6447647"/>
              <a:gd name="connsiteY29" fmla="*/ 6848269 h 6858000"/>
              <a:gd name="connsiteX30" fmla="*/ 5844925 w 6447647"/>
              <a:gd name="connsiteY30" fmla="*/ 6755493 h 6858000"/>
              <a:gd name="connsiteX31" fmla="*/ 5555117 w 6447647"/>
              <a:gd name="connsiteY31" fmla="*/ 6732537 h 6858000"/>
              <a:gd name="connsiteX32" fmla="*/ 5304525 w 6447647"/>
              <a:gd name="connsiteY32" fmla="*/ 6817662 h 6858000"/>
              <a:gd name="connsiteX33" fmla="*/ 5328437 w 6447647"/>
              <a:gd name="connsiteY33" fmla="*/ 6787054 h 6858000"/>
              <a:gd name="connsiteX34" fmla="*/ 5336089 w 6447647"/>
              <a:gd name="connsiteY34" fmla="*/ 6810009 h 6858000"/>
              <a:gd name="connsiteX35" fmla="*/ 5555117 w 6447647"/>
              <a:gd name="connsiteY35" fmla="*/ 6732537 h 6858000"/>
              <a:gd name="connsiteX36" fmla="*/ 4101702 w 6447647"/>
              <a:gd name="connsiteY36" fmla="*/ 6731461 h 6858000"/>
              <a:gd name="connsiteX37" fmla="*/ 4115646 w 6447647"/>
              <a:gd name="connsiteY37" fmla="*/ 6732537 h 6858000"/>
              <a:gd name="connsiteX38" fmla="*/ 4100343 w 6447647"/>
              <a:gd name="connsiteY38" fmla="*/ 6779404 h 6858000"/>
              <a:gd name="connsiteX39" fmla="*/ 4029564 w 6447647"/>
              <a:gd name="connsiteY39" fmla="*/ 6770796 h 6858000"/>
              <a:gd name="connsiteX40" fmla="*/ 4084083 w 6447647"/>
              <a:gd name="connsiteY40" fmla="*/ 6732537 h 6858000"/>
              <a:gd name="connsiteX41" fmla="*/ 4101702 w 6447647"/>
              <a:gd name="connsiteY41" fmla="*/ 6731461 h 6858000"/>
              <a:gd name="connsiteX42" fmla="*/ 5617287 w 6447647"/>
              <a:gd name="connsiteY42" fmla="*/ 6701930 h 6858000"/>
              <a:gd name="connsiteX43" fmla="*/ 5570422 w 6447647"/>
              <a:gd name="connsiteY43" fmla="*/ 6740188 h 6858000"/>
              <a:gd name="connsiteX44" fmla="*/ 5570422 w 6447647"/>
              <a:gd name="connsiteY44" fmla="*/ 6724885 h 6858000"/>
              <a:gd name="connsiteX45" fmla="*/ 5617287 w 6447647"/>
              <a:gd name="connsiteY45" fmla="*/ 6701930 h 6858000"/>
              <a:gd name="connsiteX46" fmla="*/ 806295 w 6447647"/>
              <a:gd name="connsiteY46" fmla="*/ 6694279 h 6858000"/>
              <a:gd name="connsiteX47" fmla="*/ 806295 w 6447647"/>
              <a:gd name="connsiteY47" fmla="*/ 6732537 h 6858000"/>
              <a:gd name="connsiteX48" fmla="*/ 774734 w 6447647"/>
              <a:gd name="connsiteY48" fmla="*/ 6732537 h 6858000"/>
              <a:gd name="connsiteX49" fmla="*/ 806295 w 6447647"/>
              <a:gd name="connsiteY49" fmla="*/ 6694279 h 6858000"/>
              <a:gd name="connsiteX50" fmla="*/ 5992275 w 6447647"/>
              <a:gd name="connsiteY50" fmla="*/ 6680693 h 6858000"/>
              <a:gd name="connsiteX51" fmla="*/ 6008479 w 6447647"/>
              <a:gd name="connsiteY51" fmla="*/ 6685670 h 6858000"/>
              <a:gd name="connsiteX52" fmla="*/ 5931007 w 6447647"/>
              <a:gd name="connsiteY52" fmla="*/ 6739232 h 6858000"/>
              <a:gd name="connsiteX53" fmla="*/ 5907095 w 6447647"/>
              <a:gd name="connsiteY53" fmla="*/ 6708625 h 6858000"/>
              <a:gd name="connsiteX54" fmla="*/ 5992275 w 6447647"/>
              <a:gd name="connsiteY54" fmla="*/ 6680693 h 6858000"/>
              <a:gd name="connsiteX55" fmla="*/ 6447647 w 6447647"/>
              <a:gd name="connsiteY55" fmla="*/ 6638592 h 6858000"/>
              <a:gd name="connsiteX56" fmla="*/ 6447647 w 6447647"/>
              <a:gd name="connsiteY56" fmla="*/ 6702472 h 6858000"/>
              <a:gd name="connsiteX57" fmla="*/ 6357228 w 6447647"/>
              <a:gd name="connsiteY57" fmla="*/ 6736721 h 6858000"/>
              <a:gd name="connsiteX58" fmla="*/ 6193077 w 6447647"/>
              <a:gd name="connsiteY58" fmla="*/ 6790880 h 6858000"/>
              <a:gd name="connsiteX59" fmla="*/ 6224639 w 6447647"/>
              <a:gd name="connsiteY59" fmla="*/ 6760274 h 6858000"/>
              <a:gd name="connsiteX60" fmla="*/ 6200727 w 6447647"/>
              <a:gd name="connsiteY60" fmla="*/ 6722016 h 6858000"/>
              <a:gd name="connsiteX61" fmla="*/ 6357587 w 6447647"/>
              <a:gd name="connsiteY61" fmla="*/ 6683757 h 6858000"/>
              <a:gd name="connsiteX62" fmla="*/ 6365239 w 6447647"/>
              <a:gd name="connsiteY62" fmla="*/ 6653151 h 6858000"/>
              <a:gd name="connsiteX63" fmla="*/ 6426527 w 6447647"/>
              <a:gd name="connsiteY63" fmla="*/ 6646067 h 6858000"/>
              <a:gd name="connsiteX64" fmla="*/ 2019087 w 6447647"/>
              <a:gd name="connsiteY64" fmla="*/ 6616806 h 6858000"/>
              <a:gd name="connsiteX65" fmla="*/ 1878488 w 6447647"/>
              <a:gd name="connsiteY65" fmla="*/ 6724885 h 6858000"/>
              <a:gd name="connsiteX66" fmla="*/ 1917702 w 6447647"/>
              <a:gd name="connsiteY66" fmla="*/ 6624456 h 6858000"/>
              <a:gd name="connsiteX67" fmla="*/ 2019087 w 6447647"/>
              <a:gd name="connsiteY67" fmla="*/ 6616806 h 6858000"/>
              <a:gd name="connsiteX68" fmla="*/ 4379151 w 6447647"/>
              <a:gd name="connsiteY68" fmla="*/ 6581057 h 6858000"/>
              <a:gd name="connsiteX69" fmla="*/ 4358586 w 6447647"/>
              <a:gd name="connsiteY69" fmla="*/ 6608198 h 6858000"/>
              <a:gd name="connsiteX70" fmla="*/ 4405454 w 6447647"/>
              <a:gd name="connsiteY70" fmla="*/ 6600545 h 6858000"/>
              <a:gd name="connsiteX71" fmla="*/ 4379151 w 6447647"/>
              <a:gd name="connsiteY71" fmla="*/ 6581057 h 6858000"/>
              <a:gd name="connsiteX72" fmla="*/ 1753191 w 6447647"/>
              <a:gd name="connsiteY72" fmla="*/ 6554635 h 6858000"/>
              <a:gd name="connsiteX73" fmla="*/ 1729278 w 6447647"/>
              <a:gd name="connsiteY73" fmla="*/ 6592893 h 6858000"/>
              <a:gd name="connsiteX74" fmla="*/ 1753191 w 6447647"/>
              <a:gd name="connsiteY74" fmla="*/ 6655064 h 6858000"/>
              <a:gd name="connsiteX75" fmla="*/ 1814405 w 6447647"/>
              <a:gd name="connsiteY75" fmla="*/ 6646456 h 6858000"/>
              <a:gd name="connsiteX76" fmla="*/ 1853618 w 6447647"/>
              <a:gd name="connsiteY76" fmla="*/ 6723929 h 6858000"/>
              <a:gd name="connsiteX77" fmla="*/ 1696760 w 6447647"/>
              <a:gd name="connsiteY77" fmla="*/ 6786098 h 6858000"/>
              <a:gd name="connsiteX78" fmla="*/ 1720672 w 6447647"/>
              <a:gd name="connsiteY78" fmla="*/ 6809054 h 6858000"/>
              <a:gd name="connsiteX79" fmla="*/ 1666152 w 6447647"/>
              <a:gd name="connsiteY79" fmla="*/ 6839660 h 6858000"/>
              <a:gd name="connsiteX80" fmla="*/ 1664521 w 6447647"/>
              <a:gd name="connsiteY80" fmla="*/ 6858000 h 6858000"/>
              <a:gd name="connsiteX81" fmla="*/ 1628707 w 6447647"/>
              <a:gd name="connsiteY81" fmla="*/ 6858000 h 6858000"/>
              <a:gd name="connsiteX82" fmla="*/ 1634081 w 6447647"/>
              <a:gd name="connsiteY82" fmla="*/ 6851272 h 6858000"/>
              <a:gd name="connsiteX83" fmla="*/ 1643197 w 6447647"/>
              <a:gd name="connsiteY83" fmla="*/ 6832009 h 6858000"/>
              <a:gd name="connsiteX84" fmla="*/ 1627894 w 6447647"/>
              <a:gd name="connsiteY84" fmla="*/ 6809054 h 6858000"/>
              <a:gd name="connsiteX85" fmla="*/ 1607286 w 6447647"/>
              <a:gd name="connsiteY85" fmla="*/ 6831979 h 6858000"/>
              <a:gd name="connsiteX86" fmla="*/ 1582889 w 6447647"/>
              <a:gd name="connsiteY86" fmla="*/ 6858000 h 6858000"/>
              <a:gd name="connsiteX87" fmla="*/ 1564840 w 6447647"/>
              <a:gd name="connsiteY87" fmla="*/ 6858000 h 6858000"/>
              <a:gd name="connsiteX88" fmla="*/ 1565725 w 6447647"/>
              <a:gd name="connsiteY88" fmla="*/ 6855920 h 6858000"/>
              <a:gd name="connsiteX89" fmla="*/ 1526510 w 6447647"/>
              <a:gd name="connsiteY89" fmla="*/ 6817662 h 6858000"/>
              <a:gd name="connsiteX90" fmla="*/ 1502599 w 6447647"/>
              <a:gd name="connsiteY90" fmla="*/ 6840617 h 6858000"/>
              <a:gd name="connsiteX91" fmla="*/ 1643197 w 6447647"/>
              <a:gd name="connsiteY91" fmla="*/ 6685670 h 6858000"/>
              <a:gd name="connsiteX92" fmla="*/ 1603983 w 6447647"/>
              <a:gd name="connsiteY92" fmla="*/ 6678019 h 6858000"/>
              <a:gd name="connsiteX93" fmla="*/ 1682414 w 6447647"/>
              <a:gd name="connsiteY93" fmla="*/ 6592893 h 6858000"/>
              <a:gd name="connsiteX94" fmla="*/ 1753191 w 6447647"/>
              <a:gd name="connsiteY94" fmla="*/ 6554635 h 6858000"/>
              <a:gd name="connsiteX95" fmla="*/ 658045 w 6447647"/>
              <a:gd name="connsiteY95" fmla="*/ 6554635 h 6858000"/>
              <a:gd name="connsiteX96" fmla="*/ 697259 w 6447647"/>
              <a:gd name="connsiteY96" fmla="*/ 6562287 h 6858000"/>
              <a:gd name="connsiteX97" fmla="*/ 689607 w 6447647"/>
              <a:gd name="connsiteY97" fmla="*/ 6592893 h 6858000"/>
              <a:gd name="connsiteX98" fmla="*/ 658045 w 6447647"/>
              <a:gd name="connsiteY98" fmla="*/ 6585242 h 6858000"/>
              <a:gd name="connsiteX99" fmla="*/ 493534 w 6447647"/>
              <a:gd name="connsiteY99" fmla="*/ 6685670 h 6858000"/>
              <a:gd name="connsiteX100" fmla="*/ 454319 w 6447647"/>
              <a:gd name="connsiteY100" fmla="*/ 6670367 h 6858000"/>
              <a:gd name="connsiteX101" fmla="*/ 658045 w 6447647"/>
              <a:gd name="connsiteY101" fmla="*/ 6554635 h 6858000"/>
              <a:gd name="connsiteX102" fmla="*/ 3975046 w 6447647"/>
              <a:gd name="connsiteY102" fmla="*/ 6524029 h 6858000"/>
              <a:gd name="connsiteX103" fmla="*/ 3677587 w 6447647"/>
              <a:gd name="connsiteY103" fmla="*/ 6709582 h 6858000"/>
              <a:gd name="connsiteX104" fmla="*/ 3998958 w 6447647"/>
              <a:gd name="connsiteY104" fmla="*/ 6531681 h 6858000"/>
              <a:gd name="connsiteX105" fmla="*/ 3975046 w 6447647"/>
              <a:gd name="connsiteY105" fmla="*/ 6524029 h 6858000"/>
              <a:gd name="connsiteX106" fmla="*/ 5695717 w 6447647"/>
              <a:gd name="connsiteY106" fmla="*/ 6454208 h 6858000"/>
              <a:gd name="connsiteX107" fmla="*/ 5633549 w 6447647"/>
              <a:gd name="connsiteY107" fmla="*/ 6484814 h 6858000"/>
              <a:gd name="connsiteX108" fmla="*/ 5688065 w 6447647"/>
              <a:gd name="connsiteY108" fmla="*/ 6477163 h 6858000"/>
              <a:gd name="connsiteX109" fmla="*/ 5695717 w 6447647"/>
              <a:gd name="connsiteY109" fmla="*/ 6454208 h 6858000"/>
              <a:gd name="connsiteX110" fmla="*/ 2050649 w 6447647"/>
              <a:gd name="connsiteY110" fmla="*/ 6438903 h 6858000"/>
              <a:gd name="connsiteX111" fmla="*/ 2011435 w 6447647"/>
              <a:gd name="connsiteY111" fmla="*/ 6469511 h 6858000"/>
              <a:gd name="connsiteX112" fmla="*/ 2026739 w 6447647"/>
              <a:gd name="connsiteY112" fmla="*/ 6484814 h 6858000"/>
              <a:gd name="connsiteX113" fmla="*/ 2050649 w 6447647"/>
              <a:gd name="connsiteY113" fmla="*/ 6438903 h 6858000"/>
              <a:gd name="connsiteX114" fmla="*/ 1823012 w 6447647"/>
              <a:gd name="connsiteY114" fmla="*/ 6430295 h 6858000"/>
              <a:gd name="connsiteX115" fmla="*/ 1760843 w 6447647"/>
              <a:gd name="connsiteY115" fmla="*/ 6477163 h 6858000"/>
              <a:gd name="connsiteX116" fmla="*/ 1823012 w 6447647"/>
              <a:gd name="connsiteY116" fmla="*/ 6430295 h 6858000"/>
              <a:gd name="connsiteX117" fmla="*/ 6447647 w 6447647"/>
              <a:gd name="connsiteY117" fmla="*/ 6418973 h 6858000"/>
              <a:gd name="connsiteX118" fmla="*/ 6447647 w 6447647"/>
              <a:gd name="connsiteY118" fmla="*/ 6420451 h 6858000"/>
              <a:gd name="connsiteX119" fmla="*/ 6447211 w 6447647"/>
              <a:gd name="connsiteY119" fmla="*/ 6419879 h 6858000"/>
              <a:gd name="connsiteX120" fmla="*/ 1886138 w 6447647"/>
              <a:gd name="connsiteY120" fmla="*/ 6392037 h 6858000"/>
              <a:gd name="connsiteX121" fmla="*/ 1870836 w 6447647"/>
              <a:gd name="connsiteY121" fmla="*/ 6430295 h 6858000"/>
              <a:gd name="connsiteX122" fmla="*/ 1886138 w 6447647"/>
              <a:gd name="connsiteY122" fmla="*/ 6392037 h 6858000"/>
              <a:gd name="connsiteX123" fmla="*/ 6384369 w 6447647"/>
              <a:gd name="connsiteY123" fmla="*/ 6345171 h 6858000"/>
              <a:gd name="connsiteX124" fmla="*/ 6322198 w 6447647"/>
              <a:gd name="connsiteY124" fmla="*/ 6368126 h 6858000"/>
              <a:gd name="connsiteX125" fmla="*/ 6384369 w 6447647"/>
              <a:gd name="connsiteY125" fmla="*/ 6345171 h 6858000"/>
              <a:gd name="connsiteX126" fmla="*/ 6447647 w 6447647"/>
              <a:gd name="connsiteY126" fmla="*/ 6327069 h 6858000"/>
              <a:gd name="connsiteX127" fmla="*/ 6447647 w 6447647"/>
              <a:gd name="connsiteY127" fmla="*/ 6330053 h 6858000"/>
              <a:gd name="connsiteX128" fmla="*/ 6446537 w 6447647"/>
              <a:gd name="connsiteY128" fmla="*/ 6329868 h 6858000"/>
              <a:gd name="connsiteX129" fmla="*/ 1076361 w 6447647"/>
              <a:gd name="connsiteY129" fmla="*/ 6275319 h 6858000"/>
              <a:gd name="connsiteX130" fmla="*/ 1119058 w 6447647"/>
              <a:gd name="connsiteY130" fmla="*/ 6291608 h 6858000"/>
              <a:gd name="connsiteX131" fmla="*/ 986111 w 6447647"/>
              <a:gd name="connsiteY131" fmla="*/ 6376734 h 6858000"/>
              <a:gd name="connsiteX132" fmla="*/ 1076361 w 6447647"/>
              <a:gd name="connsiteY132" fmla="*/ 6275319 h 6858000"/>
              <a:gd name="connsiteX133" fmla="*/ 2590093 w 6447647"/>
              <a:gd name="connsiteY133" fmla="*/ 6260045 h 6858000"/>
              <a:gd name="connsiteX134" fmla="*/ 2558529 w 6447647"/>
              <a:gd name="connsiteY134" fmla="*/ 6283002 h 6858000"/>
              <a:gd name="connsiteX135" fmla="*/ 2590093 w 6447647"/>
              <a:gd name="connsiteY135" fmla="*/ 6260045 h 6858000"/>
              <a:gd name="connsiteX136" fmla="*/ 31564 w 6447647"/>
              <a:gd name="connsiteY136" fmla="*/ 6105099 h 6858000"/>
              <a:gd name="connsiteX137" fmla="*/ 109993 w 6447647"/>
              <a:gd name="connsiteY137" fmla="*/ 6128055 h 6858000"/>
              <a:gd name="connsiteX138" fmla="*/ 70779 w 6447647"/>
              <a:gd name="connsiteY138" fmla="*/ 6174921 h 6858000"/>
              <a:gd name="connsiteX139" fmla="*/ 0 w 6447647"/>
              <a:gd name="connsiteY139" fmla="*/ 6151965 h 6858000"/>
              <a:gd name="connsiteX140" fmla="*/ 31564 w 6447647"/>
              <a:gd name="connsiteY140" fmla="*/ 6105099 h 6858000"/>
              <a:gd name="connsiteX141" fmla="*/ 1672848 w 6447647"/>
              <a:gd name="connsiteY141" fmla="*/ 6093622 h 6858000"/>
              <a:gd name="connsiteX142" fmla="*/ 1713976 w 6447647"/>
              <a:gd name="connsiteY142" fmla="*/ 6105099 h 6858000"/>
              <a:gd name="connsiteX143" fmla="*/ 1620244 w 6447647"/>
              <a:gd name="connsiteY143" fmla="*/ 6105099 h 6858000"/>
              <a:gd name="connsiteX144" fmla="*/ 1672848 w 6447647"/>
              <a:gd name="connsiteY144" fmla="*/ 6093622 h 6858000"/>
              <a:gd name="connsiteX145" fmla="*/ 4040563 w 6447647"/>
              <a:gd name="connsiteY145" fmla="*/ 6072579 h 6858000"/>
              <a:gd name="connsiteX146" fmla="*/ 4014261 w 6447647"/>
              <a:gd name="connsiteY146" fmla="*/ 6074492 h 6858000"/>
              <a:gd name="connsiteX147" fmla="*/ 4014261 w 6447647"/>
              <a:gd name="connsiteY147" fmla="*/ 6097447 h 6858000"/>
              <a:gd name="connsiteX148" fmla="*/ 4061127 w 6447647"/>
              <a:gd name="connsiteY148" fmla="*/ 6082144 h 6858000"/>
              <a:gd name="connsiteX149" fmla="*/ 4040563 w 6447647"/>
              <a:gd name="connsiteY149" fmla="*/ 6072579 h 6858000"/>
              <a:gd name="connsiteX150" fmla="*/ 1595375 w 6447647"/>
              <a:gd name="connsiteY150" fmla="*/ 6027626 h 6858000"/>
              <a:gd name="connsiteX151" fmla="*/ 1400258 w 6447647"/>
              <a:gd name="connsiteY151" fmla="*/ 6128055 h 6858000"/>
              <a:gd name="connsiteX152" fmla="*/ 1134361 w 6447647"/>
              <a:gd name="connsiteY152" fmla="*/ 6252394 h 6858000"/>
              <a:gd name="connsiteX153" fmla="*/ 1259658 w 6447647"/>
              <a:gd name="connsiteY153" fmla="*/ 6182573 h 6858000"/>
              <a:gd name="connsiteX154" fmla="*/ 1345739 w 6447647"/>
              <a:gd name="connsiteY154" fmla="*/ 6112750 h 6858000"/>
              <a:gd name="connsiteX155" fmla="*/ 1377303 w 6447647"/>
              <a:gd name="connsiteY155" fmla="*/ 6128055 h 6858000"/>
              <a:gd name="connsiteX156" fmla="*/ 1455733 w 6447647"/>
              <a:gd name="connsiteY156" fmla="*/ 6097447 h 6858000"/>
              <a:gd name="connsiteX157" fmla="*/ 1463383 w 6447647"/>
              <a:gd name="connsiteY157" fmla="*/ 6066841 h 6858000"/>
              <a:gd name="connsiteX158" fmla="*/ 1595375 w 6447647"/>
              <a:gd name="connsiteY158" fmla="*/ 6027626 h 6858000"/>
              <a:gd name="connsiteX159" fmla="*/ 5462341 w 6447647"/>
              <a:gd name="connsiteY159" fmla="*/ 6013278 h 6858000"/>
              <a:gd name="connsiteX160" fmla="*/ 5376259 w 6447647"/>
              <a:gd name="connsiteY160" fmla="*/ 6075449 h 6858000"/>
              <a:gd name="connsiteX161" fmla="*/ 5141927 w 6447647"/>
              <a:gd name="connsiteY161" fmla="*/ 6122315 h 6858000"/>
              <a:gd name="connsiteX162" fmla="*/ 4782299 w 6447647"/>
              <a:gd name="connsiteY162" fmla="*/ 6300218 h 6858000"/>
              <a:gd name="connsiteX163" fmla="*/ 4844468 w 6447647"/>
              <a:gd name="connsiteY163" fmla="*/ 6284913 h 6858000"/>
              <a:gd name="connsiteX164" fmla="*/ 4859771 w 6447647"/>
              <a:gd name="connsiteY164" fmla="*/ 6300218 h 6858000"/>
              <a:gd name="connsiteX165" fmla="*/ 4539357 w 6447647"/>
              <a:gd name="connsiteY165" fmla="*/ 6400645 h 6858000"/>
              <a:gd name="connsiteX166" fmla="*/ 4773689 w 6447647"/>
              <a:gd name="connsiteY166" fmla="*/ 6346127 h 6858000"/>
              <a:gd name="connsiteX167" fmla="*/ 4781342 w 6447647"/>
              <a:gd name="connsiteY167" fmla="*/ 6376734 h 6858000"/>
              <a:gd name="connsiteX168" fmla="*/ 4609180 w 6447647"/>
              <a:gd name="connsiteY168" fmla="*/ 6423600 h 6858000"/>
              <a:gd name="connsiteX169" fmla="*/ 4444667 w 6447647"/>
              <a:gd name="connsiteY169" fmla="*/ 6454208 h 6858000"/>
              <a:gd name="connsiteX170" fmla="*/ 4483883 w 6447647"/>
              <a:gd name="connsiteY170" fmla="*/ 6469511 h 6858000"/>
              <a:gd name="connsiteX171" fmla="*/ 4444667 w 6447647"/>
              <a:gd name="connsiteY171" fmla="*/ 6539332 h 6858000"/>
              <a:gd name="connsiteX172" fmla="*/ 4585267 w 6447647"/>
              <a:gd name="connsiteY172" fmla="*/ 6477163 h 6858000"/>
              <a:gd name="connsiteX173" fmla="*/ 4553705 w 6447647"/>
              <a:gd name="connsiteY173" fmla="*/ 6469511 h 6858000"/>
              <a:gd name="connsiteX174" fmla="*/ 4827252 w 6447647"/>
              <a:gd name="connsiteY174" fmla="*/ 6438903 h 6858000"/>
              <a:gd name="connsiteX175" fmla="*/ 5014719 w 6447647"/>
              <a:gd name="connsiteY175" fmla="*/ 6376734 h 6858000"/>
              <a:gd name="connsiteX176" fmla="*/ 5022369 w 6447647"/>
              <a:gd name="connsiteY176" fmla="*/ 6346127 h 6858000"/>
              <a:gd name="connsiteX177" fmla="*/ 4834905 w 6447647"/>
              <a:gd name="connsiteY177" fmla="*/ 6376734 h 6858000"/>
              <a:gd name="connsiteX178" fmla="*/ 4858815 w 6447647"/>
              <a:gd name="connsiteY178" fmla="*/ 6361429 h 6858000"/>
              <a:gd name="connsiteX179" fmla="*/ 4811949 w 6447647"/>
              <a:gd name="connsiteY179" fmla="*/ 6369082 h 6858000"/>
              <a:gd name="connsiteX180" fmla="*/ 4827252 w 6447647"/>
              <a:gd name="connsiteY180" fmla="*/ 6322216 h 6858000"/>
              <a:gd name="connsiteX181" fmla="*/ 4960200 w 6447647"/>
              <a:gd name="connsiteY181" fmla="*/ 6283958 h 6858000"/>
              <a:gd name="connsiteX182" fmla="*/ 4984111 w 6447647"/>
              <a:gd name="connsiteY182" fmla="*/ 6314563 h 6858000"/>
              <a:gd name="connsiteX183" fmla="*/ 5210793 w 6447647"/>
              <a:gd name="connsiteY183" fmla="*/ 6252394 h 6858000"/>
              <a:gd name="connsiteX184" fmla="*/ 5210793 w 6447647"/>
              <a:gd name="connsiteY184" fmla="*/ 6214136 h 6858000"/>
              <a:gd name="connsiteX185" fmla="*/ 5579028 w 6447647"/>
              <a:gd name="connsiteY185" fmla="*/ 6067797 h 6858000"/>
              <a:gd name="connsiteX186" fmla="*/ 5430777 w 6447647"/>
              <a:gd name="connsiteY186" fmla="*/ 6083101 h 6858000"/>
              <a:gd name="connsiteX187" fmla="*/ 5462341 w 6447647"/>
              <a:gd name="connsiteY187" fmla="*/ 6013278 h 6858000"/>
              <a:gd name="connsiteX188" fmla="*/ 1338088 w 6447647"/>
              <a:gd name="connsiteY188" fmla="*/ 5974065 h 6858000"/>
              <a:gd name="connsiteX189" fmla="*/ 1283569 w 6447647"/>
              <a:gd name="connsiteY189" fmla="*/ 6004670 h 6858000"/>
              <a:gd name="connsiteX190" fmla="*/ 1338088 w 6447647"/>
              <a:gd name="connsiteY190" fmla="*/ 5974065 h 6858000"/>
              <a:gd name="connsiteX191" fmla="*/ 297459 w 6447647"/>
              <a:gd name="connsiteY191" fmla="*/ 5966412 h 6858000"/>
              <a:gd name="connsiteX192" fmla="*/ 265896 w 6447647"/>
              <a:gd name="connsiteY192" fmla="*/ 6051538 h 6858000"/>
              <a:gd name="connsiteX193" fmla="*/ 203725 w 6447647"/>
              <a:gd name="connsiteY193" fmla="*/ 6051538 h 6858000"/>
              <a:gd name="connsiteX194" fmla="*/ 297459 w 6447647"/>
              <a:gd name="connsiteY194" fmla="*/ 5966412 h 6858000"/>
              <a:gd name="connsiteX195" fmla="*/ 1933005 w 6447647"/>
              <a:gd name="connsiteY195" fmla="*/ 5935805 h 6858000"/>
              <a:gd name="connsiteX196" fmla="*/ 1940658 w 6447647"/>
              <a:gd name="connsiteY196" fmla="*/ 6051538 h 6858000"/>
              <a:gd name="connsiteX197" fmla="*/ 1854576 w 6447647"/>
              <a:gd name="connsiteY197" fmla="*/ 6004670 h 6858000"/>
              <a:gd name="connsiteX198" fmla="*/ 1846923 w 6447647"/>
              <a:gd name="connsiteY198" fmla="*/ 5974065 h 6858000"/>
              <a:gd name="connsiteX199" fmla="*/ 1933005 w 6447647"/>
              <a:gd name="connsiteY199" fmla="*/ 5935805 h 6858000"/>
              <a:gd name="connsiteX200" fmla="*/ 704911 w 6447647"/>
              <a:gd name="connsiteY200" fmla="*/ 5919546 h 6858000"/>
              <a:gd name="connsiteX201" fmla="*/ 712563 w 6447647"/>
              <a:gd name="connsiteY201" fmla="*/ 5950152 h 6858000"/>
              <a:gd name="connsiteX202" fmla="*/ 681000 w 6447647"/>
              <a:gd name="connsiteY202" fmla="*/ 5950152 h 6858000"/>
              <a:gd name="connsiteX203" fmla="*/ 704911 w 6447647"/>
              <a:gd name="connsiteY203" fmla="*/ 5919546 h 6858000"/>
              <a:gd name="connsiteX204" fmla="*/ 1041584 w 6447647"/>
              <a:gd name="connsiteY204" fmla="*/ 5918589 h 6858000"/>
              <a:gd name="connsiteX205" fmla="*/ 1017673 w 6447647"/>
              <a:gd name="connsiteY205" fmla="*/ 5965457 h 6858000"/>
              <a:gd name="connsiteX206" fmla="*/ 1041584 w 6447647"/>
              <a:gd name="connsiteY206" fmla="*/ 5918589 h 6858000"/>
              <a:gd name="connsiteX207" fmla="*/ 2493490 w 6447647"/>
              <a:gd name="connsiteY207" fmla="*/ 5881526 h 6858000"/>
              <a:gd name="connsiteX208" fmla="*/ 2449493 w 6447647"/>
              <a:gd name="connsiteY208" fmla="*/ 5951109 h 6858000"/>
              <a:gd name="connsiteX209" fmla="*/ 2481057 w 6447647"/>
              <a:gd name="connsiteY209" fmla="*/ 5958762 h 6858000"/>
              <a:gd name="connsiteX210" fmla="*/ 2481057 w 6447647"/>
              <a:gd name="connsiteY210" fmla="*/ 5989368 h 6858000"/>
              <a:gd name="connsiteX211" fmla="*/ 2582442 w 6447647"/>
              <a:gd name="connsiteY211" fmla="*/ 5951109 h 6858000"/>
              <a:gd name="connsiteX212" fmla="*/ 2574790 w 6447647"/>
              <a:gd name="connsiteY212" fmla="*/ 5928154 h 6858000"/>
              <a:gd name="connsiteX213" fmla="*/ 2543227 w 6447647"/>
              <a:gd name="connsiteY213" fmla="*/ 5928154 h 6858000"/>
              <a:gd name="connsiteX214" fmla="*/ 2493490 w 6447647"/>
              <a:gd name="connsiteY214" fmla="*/ 5881526 h 6858000"/>
              <a:gd name="connsiteX215" fmla="*/ 5953005 w 6447647"/>
              <a:gd name="connsiteY215" fmla="*/ 5864070 h 6858000"/>
              <a:gd name="connsiteX216" fmla="*/ 5757888 w 6447647"/>
              <a:gd name="connsiteY216" fmla="*/ 5918589 h 6858000"/>
              <a:gd name="connsiteX217" fmla="*/ 5742583 w 6447647"/>
              <a:gd name="connsiteY217" fmla="*/ 5880331 h 6858000"/>
              <a:gd name="connsiteX218" fmla="*/ 5680415 w 6447647"/>
              <a:gd name="connsiteY218" fmla="*/ 5903286 h 6858000"/>
              <a:gd name="connsiteX219" fmla="*/ 5625896 w 6447647"/>
              <a:gd name="connsiteY219" fmla="*/ 5973107 h 6858000"/>
              <a:gd name="connsiteX220" fmla="*/ 5758843 w 6447647"/>
              <a:gd name="connsiteY220" fmla="*/ 5973107 h 6858000"/>
              <a:gd name="connsiteX221" fmla="*/ 5766496 w 6447647"/>
              <a:gd name="connsiteY221" fmla="*/ 5934849 h 6858000"/>
              <a:gd name="connsiteX222" fmla="*/ 5899442 w 6447647"/>
              <a:gd name="connsiteY222" fmla="*/ 5934849 h 6858000"/>
              <a:gd name="connsiteX223" fmla="*/ 5899442 w 6447647"/>
              <a:gd name="connsiteY223" fmla="*/ 5896591 h 6858000"/>
              <a:gd name="connsiteX224" fmla="*/ 5938659 w 6447647"/>
              <a:gd name="connsiteY224" fmla="*/ 5896591 h 6858000"/>
              <a:gd name="connsiteX225" fmla="*/ 5953005 w 6447647"/>
              <a:gd name="connsiteY225" fmla="*/ 5864070 h 6858000"/>
              <a:gd name="connsiteX226" fmla="*/ 549218 w 6447647"/>
              <a:gd name="connsiteY226" fmla="*/ 5862159 h 6858000"/>
              <a:gd name="connsiteX227" fmla="*/ 564312 w 6447647"/>
              <a:gd name="connsiteY227" fmla="*/ 5872680 h 6858000"/>
              <a:gd name="connsiteX228" fmla="*/ 502141 w 6447647"/>
              <a:gd name="connsiteY228" fmla="*/ 5887983 h 6858000"/>
              <a:gd name="connsiteX229" fmla="*/ 549218 w 6447647"/>
              <a:gd name="connsiteY229" fmla="*/ 5862159 h 6858000"/>
              <a:gd name="connsiteX230" fmla="*/ 1557117 w 6447647"/>
              <a:gd name="connsiteY230" fmla="*/ 5857377 h 6858000"/>
              <a:gd name="connsiteX231" fmla="*/ 1525554 w 6447647"/>
              <a:gd name="connsiteY231" fmla="*/ 5872680 h 6858000"/>
              <a:gd name="connsiteX232" fmla="*/ 1557117 w 6447647"/>
              <a:gd name="connsiteY232" fmla="*/ 5857377 h 6858000"/>
              <a:gd name="connsiteX233" fmla="*/ 5998719 w 6447647"/>
              <a:gd name="connsiteY233" fmla="*/ 5841475 h 6858000"/>
              <a:gd name="connsiteX234" fmla="*/ 5977873 w 6447647"/>
              <a:gd name="connsiteY234" fmla="*/ 5872680 h 6858000"/>
              <a:gd name="connsiteX235" fmla="*/ 6017087 w 6447647"/>
              <a:gd name="connsiteY235" fmla="*/ 5842073 h 6858000"/>
              <a:gd name="connsiteX236" fmla="*/ 5998719 w 6447647"/>
              <a:gd name="connsiteY236" fmla="*/ 5841475 h 6858000"/>
              <a:gd name="connsiteX237" fmla="*/ 5758843 w 6447647"/>
              <a:gd name="connsiteY237" fmla="*/ 5834422 h 6858000"/>
              <a:gd name="connsiteX238" fmla="*/ 5688065 w 6447647"/>
              <a:gd name="connsiteY238" fmla="*/ 5872680 h 6858000"/>
              <a:gd name="connsiteX239" fmla="*/ 5758843 w 6447647"/>
              <a:gd name="connsiteY239" fmla="*/ 5834422 h 6858000"/>
              <a:gd name="connsiteX240" fmla="*/ 1916747 w 6447647"/>
              <a:gd name="connsiteY240" fmla="*/ 5834422 h 6858000"/>
              <a:gd name="connsiteX241" fmla="*/ 1901442 w 6447647"/>
              <a:gd name="connsiteY241" fmla="*/ 5857377 h 6858000"/>
              <a:gd name="connsiteX242" fmla="*/ 1940658 w 6447647"/>
              <a:gd name="connsiteY242" fmla="*/ 5865028 h 6858000"/>
              <a:gd name="connsiteX243" fmla="*/ 1916747 w 6447647"/>
              <a:gd name="connsiteY243" fmla="*/ 5834422 h 6858000"/>
              <a:gd name="connsiteX244" fmla="*/ 6086910 w 6447647"/>
              <a:gd name="connsiteY244" fmla="*/ 5803814 h 6858000"/>
              <a:gd name="connsiteX245" fmla="*/ 6024739 w 6447647"/>
              <a:gd name="connsiteY245" fmla="*/ 5842073 h 6858000"/>
              <a:gd name="connsiteX246" fmla="*/ 6086910 w 6447647"/>
              <a:gd name="connsiteY246" fmla="*/ 5803814 h 6858000"/>
              <a:gd name="connsiteX247" fmla="*/ 5700380 w 6447647"/>
              <a:gd name="connsiteY247" fmla="*/ 5777034 h 6858000"/>
              <a:gd name="connsiteX248" fmla="*/ 5672762 w 6447647"/>
              <a:gd name="connsiteY248" fmla="*/ 5779903 h 6858000"/>
              <a:gd name="connsiteX249" fmla="*/ 5680415 w 6447647"/>
              <a:gd name="connsiteY249" fmla="*/ 5833465 h 6858000"/>
              <a:gd name="connsiteX250" fmla="*/ 5727281 w 6447647"/>
              <a:gd name="connsiteY250" fmla="*/ 5810509 h 6858000"/>
              <a:gd name="connsiteX251" fmla="*/ 5727281 w 6447647"/>
              <a:gd name="connsiteY251" fmla="*/ 5779903 h 6858000"/>
              <a:gd name="connsiteX252" fmla="*/ 5700380 w 6447647"/>
              <a:gd name="connsiteY252" fmla="*/ 5777034 h 6858000"/>
              <a:gd name="connsiteX253" fmla="*/ 2097515 w 6447647"/>
              <a:gd name="connsiteY253" fmla="*/ 5772251 h 6858000"/>
              <a:gd name="connsiteX254" fmla="*/ 2112820 w 6447647"/>
              <a:gd name="connsiteY254" fmla="*/ 5795206 h 6858000"/>
              <a:gd name="connsiteX255" fmla="*/ 2144382 w 6447647"/>
              <a:gd name="connsiteY255" fmla="*/ 5772251 h 6858000"/>
              <a:gd name="connsiteX256" fmla="*/ 2097515 w 6447647"/>
              <a:gd name="connsiteY256" fmla="*/ 5772251 h 6858000"/>
              <a:gd name="connsiteX257" fmla="*/ 1696402 w 6447647"/>
              <a:gd name="connsiteY257" fmla="*/ 5770338 h 6858000"/>
              <a:gd name="connsiteX258" fmla="*/ 1722583 w 6447647"/>
              <a:gd name="connsiteY258" fmla="*/ 5772251 h 6858000"/>
              <a:gd name="connsiteX259" fmla="*/ 1730236 w 6447647"/>
              <a:gd name="connsiteY259" fmla="*/ 5779903 h 6858000"/>
              <a:gd name="connsiteX260" fmla="*/ 1706325 w 6447647"/>
              <a:gd name="connsiteY260" fmla="*/ 5795206 h 6858000"/>
              <a:gd name="connsiteX261" fmla="*/ 1682414 w 6447647"/>
              <a:gd name="connsiteY261" fmla="*/ 5779903 h 6858000"/>
              <a:gd name="connsiteX262" fmla="*/ 1696402 w 6447647"/>
              <a:gd name="connsiteY262" fmla="*/ 5770338 h 6858000"/>
              <a:gd name="connsiteX263" fmla="*/ 1674761 w 6447647"/>
              <a:gd name="connsiteY263" fmla="*/ 5733993 h 6858000"/>
              <a:gd name="connsiteX264" fmla="*/ 1620244 w 6447647"/>
              <a:gd name="connsiteY264" fmla="*/ 5772251 h 6858000"/>
              <a:gd name="connsiteX265" fmla="*/ 1674761 w 6447647"/>
              <a:gd name="connsiteY265" fmla="*/ 5733993 h 6858000"/>
              <a:gd name="connsiteX266" fmla="*/ 1018688 w 6447647"/>
              <a:gd name="connsiteY266" fmla="*/ 5728609 h 6858000"/>
              <a:gd name="connsiteX267" fmla="*/ 1049237 w 6447647"/>
              <a:gd name="connsiteY267" fmla="*/ 5733993 h 6858000"/>
              <a:gd name="connsiteX268" fmla="*/ 1017673 w 6447647"/>
              <a:gd name="connsiteY268" fmla="*/ 5764599 h 6858000"/>
              <a:gd name="connsiteX269" fmla="*/ 987066 w 6447647"/>
              <a:gd name="connsiteY269" fmla="*/ 5825812 h 6858000"/>
              <a:gd name="connsiteX270" fmla="*/ 979416 w 6447647"/>
              <a:gd name="connsiteY270" fmla="*/ 5795206 h 6858000"/>
              <a:gd name="connsiteX271" fmla="*/ 854118 w 6447647"/>
              <a:gd name="connsiteY271" fmla="*/ 5849725 h 6858000"/>
              <a:gd name="connsiteX272" fmla="*/ 1018688 w 6447647"/>
              <a:gd name="connsiteY272" fmla="*/ 5728609 h 6858000"/>
              <a:gd name="connsiteX273" fmla="*/ 1393561 w 6447647"/>
              <a:gd name="connsiteY273" fmla="*/ 5710082 h 6858000"/>
              <a:gd name="connsiteX274" fmla="*/ 1362000 w 6447647"/>
              <a:gd name="connsiteY274" fmla="*/ 5740688 h 6858000"/>
              <a:gd name="connsiteX275" fmla="*/ 1393561 w 6447647"/>
              <a:gd name="connsiteY275" fmla="*/ 5710082 h 6858000"/>
              <a:gd name="connsiteX276" fmla="*/ 2214205 w 6447647"/>
              <a:gd name="connsiteY276" fmla="*/ 5694778 h 6858000"/>
              <a:gd name="connsiteX277" fmla="*/ 2238116 w 6447647"/>
              <a:gd name="connsiteY277" fmla="*/ 5717733 h 6858000"/>
              <a:gd name="connsiteX278" fmla="*/ 2245766 w 6447647"/>
              <a:gd name="connsiteY278" fmla="*/ 5702430 h 6858000"/>
              <a:gd name="connsiteX279" fmla="*/ 2214205 w 6447647"/>
              <a:gd name="connsiteY279" fmla="*/ 5694778 h 6858000"/>
              <a:gd name="connsiteX280" fmla="*/ 970201 w 6447647"/>
              <a:gd name="connsiteY280" fmla="*/ 5678824 h 6858000"/>
              <a:gd name="connsiteX281" fmla="*/ 974633 w 6447647"/>
              <a:gd name="connsiteY281" fmla="*/ 5694778 h 6858000"/>
              <a:gd name="connsiteX282" fmla="*/ 985154 w 6447647"/>
              <a:gd name="connsiteY282" fmla="*/ 5700517 h 6858000"/>
              <a:gd name="connsiteX283" fmla="*/ 852206 w 6447647"/>
              <a:gd name="connsiteY283" fmla="*/ 5770338 h 6858000"/>
              <a:gd name="connsiteX284" fmla="*/ 938287 w 6447647"/>
              <a:gd name="connsiteY284" fmla="*/ 5708169 h 6858000"/>
              <a:gd name="connsiteX285" fmla="*/ 973709 w 6447647"/>
              <a:gd name="connsiteY285" fmla="*/ 5675597 h 6858000"/>
              <a:gd name="connsiteX286" fmla="*/ 970201 w 6447647"/>
              <a:gd name="connsiteY286" fmla="*/ 5678824 h 6858000"/>
              <a:gd name="connsiteX287" fmla="*/ 969850 w 6447647"/>
              <a:gd name="connsiteY287" fmla="*/ 5677562 h 6858000"/>
              <a:gd name="connsiteX288" fmla="*/ 398843 w 6447647"/>
              <a:gd name="connsiteY288" fmla="*/ 5663214 h 6858000"/>
              <a:gd name="connsiteX289" fmla="*/ 336673 w 6447647"/>
              <a:gd name="connsiteY289" fmla="*/ 5740688 h 6858000"/>
              <a:gd name="connsiteX290" fmla="*/ 321370 w 6447647"/>
              <a:gd name="connsiteY290" fmla="*/ 5717733 h 6858000"/>
              <a:gd name="connsiteX291" fmla="*/ 313718 w 6447647"/>
              <a:gd name="connsiteY291" fmla="*/ 5717733 h 6858000"/>
              <a:gd name="connsiteX292" fmla="*/ 398843 w 6447647"/>
              <a:gd name="connsiteY292" fmla="*/ 5663214 h 6858000"/>
              <a:gd name="connsiteX293" fmla="*/ 1798608 w 6447647"/>
              <a:gd name="connsiteY293" fmla="*/ 5662139 h 6858000"/>
              <a:gd name="connsiteX294" fmla="*/ 1807710 w 6447647"/>
              <a:gd name="connsiteY294" fmla="*/ 5664172 h 6858000"/>
              <a:gd name="connsiteX295" fmla="*/ 1807710 w 6447647"/>
              <a:gd name="connsiteY295" fmla="*/ 5679475 h 6858000"/>
              <a:gd name="connsiteX296" fmla="*/ 1776146 w 6447647"/>
              <a:gd name="connsiteY296" fmla="*/ 5687125 h 6858000"/>
              <a:gd name="connsiteX297" fmla="*/ 1776146 w 6447647"/>
              <a:gd name="connsiteY297" fmla="*/ 5671822 h 6858000"/>
              <a:gd name="connsiteX298" fmla="*/ 1798608 w 6447647"/>
              <a:gd name="connsiteY298" fmla="*/ 5662139 h 6858000"/>
              <a:gd name="connsiteX299" fmla="*/ 2304799 w 6447647"/>
              <a:gd name="connsiteY299" fmla="*/ 5638063 h 6858000"/>
              <a:gd name="connsiteX300" fmla="*/ 2262029 w 6447647"/>
              <a:gd name="connsiteY300" fmla="*/ 5671822 h 6858000"/>
              <a:gd name="connsiteX301" fmla="*/ 2301242 w 6447647"/>
              <a:gd name="connsiteY301" fmla="*/ 5679475 h 6858000"/>
              <a:gd name="connsiteX302" fmla="*/ 2316546 w 6447647"/>
              <a:gd name="connsiteY302" fmla="*/ 5648867 h 6858000"/>
              <a:gd name="connsiteX303" fmla="*/ 2324197 w 6447647"/>
              <a:gd name="connsiteY303" fmla="*/ 5648867 h 6858000"/>
              <a:gd name="connsiteX304" fmla="*/ 2304799 w 6447647"/>
              <a:gd name="connsiteY304" fmla="*/ 5638063 h 6858000"/>
              <a:gd name="connsiteX305" fmla="*/ 1229050 w 6447647"/>
              <a:gd name="connsiteY305" fmla="*/ 5617304 h 6858000"/>
              <a:gd name="connsiteX306" fmla="*/ 1119058 w 6447647"/>
              <a:gd name="connsiteY306" fmla="*/ 5687125 h 6858000"/>
              <a:gd name="connsiteX307" fmla="*/ 1229050 w 6447647"/>
              <a:gd name="connsiteY307" fmla="*/ 5617304 h 6858000"/>
              <a:gd name="connsiteX308" fmla="*/ 757516 w 6447647"/>
              <a:gd name="connsiteY308" fmla="*/ 5583366 h 6858000"/>
              <a:gd name="connsiteX309" fmla="*/ 790036 w 6447647"/>
              <a:gd name="connsiteY309" fmla="*/ 5594350 h 6858000"/>
              <a:gd name="connsiteX310" fmla="*/ 688652 w 6447647"/>
              <a:gd name="connsiteY310" fmla="*/ 5671822 h 6858000"/>
              <a:gd name="connsiteX311" fmla="*/ 680043 w 6447647"/>
              <a:gd name="connsiteY311" fmla="*/ 5648867 h 6858000"/>
              <a:gd name="connsiteX312" fmla="*/ 757516 w 6447647"/>
              <a:gd name="connsiteY312" fmla="*/ 5583366 h 6858000"/>
              <a:gd name="connsiteX313" fmla="*/ 2361499 w 6447647"/>
              <a:gd name="connsiteY313" fmla="*/ 5560873 h 6858000"/>
              <a:gd name="connsiteX314" fmla="*/ 2354803 w 6447647"/>
              <a:gd name="connsiteY314" fmla="*/ 5562785 h 6858000"/>
              <a:gd name="connsiteX315" fmla="*/ 2315589 w 6447647"/>
              <a:gd name="connsiteY315" fmla="*/ 5570438 h 6858000"/>
              <a:gd name="connsiteX316" fmla="*/ 2354803 w 6447647"/>
              <a:gd name="connsiteY316" fmla="*/ 5632609 h 6858000"/>
              <a:gd name="connsiteX317" fmla="*/ 2386368 w 6447647"/>
              <a:gd name="connsiteY317" fmla="*/ 5632609 h 6858000"/>
              <a:gd name="connsiteX318" fmla="*/ 2409323 w 6447647"/>
              <a:gd name="connsiteY318" fmla="*/ 5578090 h 6858000"/>
              <a:gd name="connsiteX319" fmla="*/ 2362455 w 6447647"/>
              <a:gd name="connsiteY319" fmla="*/ 5570438 h 6858000"/>
              <a:gd name="connsiteX320" fmla="*/ 2361499 w 6447647"/>
              <a:gd name="connsiteY320" fmla="*/ 5560873 h 6858000"/>
              <a:gd name="connsiteX321" fmla="*/ 1674761 w 6447647"/>
              <a:gd name="connsiteY321" fmla="*/ 5548440 h 6858000"/>
              <a:gd name="connsiteX322" fmla="*/ 1635546 w 6447647"/>
              <a:gd name="connsiteY322" fmla="*/ 5571395 h 6858000"/>
              <a:gd name="connsiteX323" fmla="*/ 1674761 w 6447647"/>
              <a:gd name="connsiteY323" fmla="*/ 5548440 h 6858000"/>
              <a:gd name="connsiteX324" fmla="*/ 347464 w 6447647"/>
              <a:gd name="connsiteY324" fmla="*/ 5540429 h 6858000"/>
              <a:gd name="connsiteX325" fmla="*/ 368238 w 6447647"/>
              <a:gd name="connsiteY325" fmla="*/ 5547483 h 6858000"/>
              <a:gd name="connsiteX326" fmla="*/ 321370 w 6447647"/>
              <a:gd name="connsiteY326" fmla="*/ 5578090 h 6858000"/>
              <a:gd name="connsiteX327" fmla="*/ 347464 w 6447647"/>
              <a:gd name="connsiteY327" fmla="*/ 5540429 h 6858000"/>
              <a:gd name="connsiteX328" fmla="*/ 2410279 w 6447647"/>
              <a:gd name="connsiteY328" fmla="*/ 5524527 h 6858000"/>
              <a:gd name="connsiteX329" fmla="*/ 2410279 w 6447647"/>
              <a:gd name="connsiteY329" fmla="*/ 5547483 h 6858000"/>
              <a:gd name="connsiteX330" fmla="*/ 2417929 w 6447647"/>
              <a:gd name="connsiteY330" fmla="*/ 5532180 h 6858000"/>
              <a:gd name="connsiteX331" fmla="*/ 2440885 w 6447647"/>
              <a:gd name="connsiteY331" fmla="*/ 5586698 h 6858000"/>
              <a:gd name="connsiteX332" fmla="*/ 2472448 w 6447647"/>
              <a:gd name="connsiteY332" fmla="*/ 5571395 h 6858000"/>
              <a:gd name="connsiteX333" fmla="*/ 2410279 w 6447647"/>
              <a:gd name="connsiteY333" fmla="*/ 5524527 h 6858000"/>
              <a:gd name="connsiteX334" fmla="*/ 923940 w 6447647"/>
              <a:gd name="connsiteY334" fmla="*/ 5524527 h 6858000"/>
              <a:gd name="connsiteX335" fmla="*/ 940200 w 6447647"/>
              <a:gd name="connsiteY335" fmla="*/ 5571395 h 6858000"/>
              <a:gd name="connsiteX336" fmla="*/ 869423 w 6447647"/>
              <a:gd name="connsiteY336" fmla="*/ 5571395 h 6858000"/>
              <a:gd name="connsiteX337" fmla="*/ 923940 w 6447647"/>
              <a:gd name="connsiteY337" fmla="*/ 5524527 h 6858000"/>
              <a:gd name="connsiteX338" fmla="*/ 2550952 w 6447647"/>
              <a:gd name="connsiteY338" fmla="*/ 5494834 h 6858000"/>
              <a:gd name="connsiteX339" fmla="*/ 2495403 w 6447647"/>
              <a:gd name="connsiteY339" fmla="*/ 5509224 h 6858000"/>
              <a:gd name="connsiteX340" fmla="*/ 2519316 w 6447647"/>
              <a:gd name="connsiteY340" fmla="*/ 5532180 h 6858000"/>
              <a:gd name="connsiteX341" fmla="*/ 2566180 w 6447647"/>
              <a:gd name="connsiteY341" fmla="*/ 5501574 h 6858000"/>
              <a:gd name="connsiteX342" fmla="*/ 2550952 w 6447647"/>
              <a:gd name="connsiteY342" fmla="*/ 5494834 h 6858000"/>
              <a:gd name="connsiteX343" fmla="*/ 1541812 w 6447647"/>
              <a:gd name="connsiteY343" fmla="*/ 5447055 h 6858000"/>
              <a:gd name="connsiteX344" fmla="*/ 1494946 w 6447647"/>
              <a:gd name="connsiteY344" fmla="*/ 5470011 h 6858000"/>
              <a:gd name="connsiteX345" fmla="*/ 1541812 w 6447647"/>
              <a:gd name="connsiteY345" fmla="*/ 5447055 h 6858000"/>
              <a:gd name="connsiteX346" fmla="*/ 1189837 w 6447647"/>
              <a:gd name="connsiteY346" fmla="*/ 5393493 h 6858000"/>
              <a:gd name="connsiteX347" fmla="*/ 1213748 w 6447647"/>
              <a:gd name="connsiteY347" fmla="*/ 5424100 h 6858000"/>
              <a:gd name="connsiteX348" fmla="*/ 1189837 w 6447647"/>
              <a:gd name="connsiteY348" fmla="*/ 5424100 h 6858000"/>
              <a:gd name="connsiteX349" fmla="*/ 1189837 w 6447647"/>
              <a:gd name="connsiteY349" fmla="*/ 5393493 h 6858000"/>
              <a:gd name="connsiteX350" fmla="*/ 1136692 w 6447647"/>
              <a:gd name="connsiteY350" fmla="*/ 5371228 h 6858000"/>
              <a:gd name="connsiteX351" fmla="*/ 1147541 w 6447647"/>
              <a:gd name="connsiteY351" fmla="*/ 5378889 h 6858000"/>
              <a:gd name="connsiteX352" fmla="*/ 1032977 w 6447647"/>
              <a:gd name="connsiteY352" fmla="*/ 5454706 h 6858000"/>
              <a:gd name="connsiteX353" fmla="*/ 1105069 w 6447647"/>
              <a:gd name="connsiteY353" fmla="*/ 5379520 h 6858000"/>
              <a:gd name="connsiteX354" fmla="*/ 1134361 w 6447647"/>
              <a:gd name="connsiteY354" fmla="*/ 5369582 h 6858000"/>
              <a:gd name="connsiteX355" fmla="*/ 1142969 w 6447647"/>
              <a:gd name="connsiteY355" fmla="*/ 5369582 h 6858000"/>
              <a:gd name="connsiteX356" fmla="*/ 1136692 w 6447647"/>
              <a:gd name="connsiteY356" fmla="*/ 5371228 h 6858000"/>
              <a:gd name="connsiteX357" fmla="*/ 1687195 w 6447647"/>
              <a:gd name="connsiteY357" fmla="*/ 5336898 h 6858000"/>
              <a:gd name="connsiteX358" fmla="*/ 1644154 w 6447647"/>
              <a:gd name="connsiteY358" fmla="*/ 5369582 h 6858000"/>
              <a:gd name="connsiteX359" fmla="*/ 1558075 w 6447647"/>
              <a:gd name="connsiteY359" fmla="*/ 5439403 h 6858000"/>
              <a:gd name="connsiteX360" fmla="*/ 1573377 w 6447647"/>
              <a:gd name="connsiteY360" fmla="*/ 5462358 h 6858000"/>
              <a:gd name="connsiteX361" fmla="*/ 1714931 w 6447647"/>
              <a:gd name="connsiteY361" fmla="*/ 5338974 h 6858000"/>
              <a:gd name="connsiteX362" fmla="*/ 1687195 w 6447647"/>
              <a:gd name="connsiteY362" fmla="*/ 5336898 h 6858000"/>
              <a:gd name="connsiteX363" fmla="*/ 1541812 w 6447647"/>
              <a:gd name="connsiteY363" fmla="*/ 5307411 h 6858000"/>
              <a:gd name="connsiteX364" fmla="*/ 1502599 w 6447647"/>
              <a:gd name="connsiteY364" fmla="*/ 5354277 h 6858000"/>
              <a:gd name="connsiteX365" fmla="*/ 1541812 w 6447647"/>
              <a:gd name="connsiteY365" fmla="*/ 5307411 h 6858000"/>
              <a:gd name="connsiteX366" fmla="*/ 1627894 w 6447647"/>
              <a:gd name="connsiteY366" fmla="*/ 5299760 h 6858000"/>
              <a:gd name="connsiteX367" fmla="*/ 1534161 w 6447647"/>
              <a:gd name="connsiteY367" fmla="*/ 5361929 h 6858000"/>
              <a:gd name="connsiteX368" fmla="*/ 1541812 w 6447647"/>
              <a:gd name="connsiteY368" fmla="*/ 5369582 h 6858000"/>
              <a:gd name="connsiteX369" fmla="*/ 1627894 w 6447647"/>
              <a:gd name="connsiteY369" fmla="*/ 5299760 h 6858000"/>
              <a:gd name="connsiteX370" fmla="*/ 1352195 w 6447647"/>
              <a:gd name="connsiteY370" fmla="*/ 5289448 h 6858000"/>
              <a:gd name="connsiteX371" fmla="*/ 1384954 w 6447647"/>
              <a:gd name="connsiteY371" fmla="*/ 5307411 h 6858000"/>
              <a:gd name="connsiteX372" fmla="*/ 1259658 w 6447647"/>
              <a:gd name="connsiteY372" fmla="*/ 5354277 h 6858000"/>
              <a:gd name="connsiteX373" fmla="*/ 1352195 w 6447647"/>
              <a:gd name="connsiteY373" fmla="*/ 5289448 h 6858000"/>
              <a:gd name="connsiteX374" fmla="*/ 1665646 w 6447647"/>
              <a:gd name="connsiteY374" fmla="*/ 5268555 h 6858000"/>
              <a:gd name="connsiteX375" fmla="*/ 1650849 w 6447647"/>
              <a:gd name="connsiteY375" fmla="*/ 5299760 h 6858000"/>
              <a:gd name="connsiteX376" fmla="*/ 1682414 w 6447647"/>
              <a:gd name="connsiteY376" fmla="*/ 5269153 h 6858000"/>
              <a:gd name="connsiteX377" fmla="*/ 1665646 w 6447647"/>
              <a:gd name="connsiteY377" fmla="*/ 5268555 h 6858000"/>
              <a:gd name="connsiteX378" fmla="*/ 798645 w 6447647"/>
              <a:gd name="connsiteY378" fmla="*/ 5206984 h 6858000"/>
              <a:gd name="connsiteX379" fmla="*/ 822556 w 6447647"/>
              <a:gd name="connsiteY379" fmla="*/ 5206984 h 6858000"/>
              <a:gd name="connsiteX380" fmla="*/ 783341 w 6447647"/>
              <a:gd name="connsiteY380" fmla="*/ 5237590 h 6858000"/>
              <a:gd name="connsiteX381" fmla="*/ 798645 w 6447647"/>
              <a:gd name="connsiteY381" fmla="*/ 5206984 h 6858000"/>
              <a:gd name="connsiteX382" fmla="*/ 1713976 w 6447647"/>
              <a:gd name="connsiteY382" fmla="*/ 5176376 h 6858000"/>
              <a:gd name="connsiteX383" fmla="*/ 1573377 w 6447647"/>
              <a:gd name="connsiteY383" fmla="*/ 5284456 h 6858000"/>
              <a:gd name="connsiteX384" fmla="*/ 1713976 w 6447647"/>
              <a:gd name="connsiteY384" fmla="*/ 5176376 h 6858000"/>
              <a:gd name="connsiteX385" fmla="*/ 1429056 w 6447647"/>
              <a:gd name="connsiteY385" fmla="*/ 5137236 h 6858000"/>
              <a:gd name="connsiteX386" fmla="*/ 1487295 w 6447647"/>
              <a:gd name="connsiteY386" fmla="*/ 5176376 h 6858000"/>
              <a:gd name="connsiteX387" fmla="*/ 1393561 w 6447647"/>
              <a:gd name="connsiteY387" fmla="*/ 5199332 h 6858000"/>
              <a:gd name="connsiteX388" fmla="*/ 1401214 w 6447647"/>
              <a:gd name="connsiteY388" fmla="*/ 5145770 h 6858000"/>
              <a:gd name="connsiteX389" fmla="*/ 1429056 w 6447647"/>
              <a:gd name="connsiteY389" fmla="*/ 5137236 h 6858000"/>
              <a:gd name="connsiteX390" fmla="*/ 869423 w 6447647"/>
              <a:gd name="connsiteY390" fmla="*/ 5121858 h 6858000"/>
              <a:gd name="connsiteX391" fmla="*/ 822556 w 6447647"/>
              <a:gd name="connsiteY391" fmla="*/ 5160116 h 6858000"/>
              <a:gd name="connsiteX392" fmla="*/ 869423 w 6447647"/>
              <a:gd name="connsiteY392" fmla="*/ 5121858 h 6858000"/>
              <a:gd name="connsiteX393" fmla="*/ 1165924 w 6447647"/>
              <a:gd name="connsiteY393" fmla="*/ 5044386 h 6858000"/>
              <a:gd name="connsiteX394" fmla="*/ 1016717 w 6447647"/>
              <a:gd name="connsiteY394" fmla="*/ 5144813 h 6858000"/>
              <a:gd name="connsiteX395" fmla="*/ 1040627 w 6447647"/>
              <a:gd name="connsiteY395" fmla="*/ 5160116 h 6858000"/>
              <a:gd name="connsiteX396" fmla="*/ 727865 w 6447647"/>
              <a:gd name="connsiteY396" fmla="*/ 5330366 h 6858000"/>
              <a:gd name="connsiteX397" fmla="*/ 962200 w 6447647"/>
              <a:gd name="connsiteY397" fmla="*/ 5137161 h 6858000"/>
              <a:gd name="connsiteX398" fmla="*/ 1009066 w 6447647"/>
              <a:gd name="connsiteY398" fmla="*/ 5144813 h 6858000"/>
              <a:gd name="connsiteX399" fmla="*/ 1165924 w 6447647"/>
              <a:gd name="connsiteY399" fmla="*/ 5044386 h 6858000"/>
              <a:gd name="connsiteX400" fmla="*/ 1909094 w 6447647"/>
              <a:gd name="connsiteY400" fmla="*/ 5029081 h 6858000"/>
              <a:gd name="connsiteX401" fmla="*/ 1783799 w 6447647"/>
              <a:gd name="connsiteY401" fmla="*/ 5106555 h 6858000"/>
              <a:gd name="connsiteX402" fmla="*/ 1862228 w 6447647"/>
              <a:gd name="connsiteY402" fmla="*/ 5098903 h 6858000"/>
              <a:gd name="connsiteX403" fmla="*/ 1909094 w 6447647"/>
              <a:gd name="connsiteY403" fmla="*/ 5029081 h 6858000"/>
              <a:gd name="connsiteX404" fmla="*/ 1307480 w 6447647"/>
              <a:gd name="connsiteY404" fmla="*/ 5006126 h 6858000"/>
              <a:gd name="connsiteX405" fmla="*/ 1292177 w 6447647"/>
              <a:gd name="connsiteY405" fmla="*/ 5044386 h 6858000"/>
              <a:gd name="connsiteX406" fmla="*/ 1252963 w 6447647"/>
              <a:gd name="connsiteY406" fmla="*/ 5044386 h 6858000"/>
              <a:gd name="connsiteX407" fmla="*/ 1307480 w 6447647"/>
              <a:gd name="connsiteY407" fmla="*/ 5006126 h 6858000"/>
              <a:gd name="connsiteX408" fmla="*/ 1024368 w 6447647"/>
              <a:gd name="connsiteY408" fmla="*/ 4959260 h 6858000"/>
              <a:gd name="connsiteX409" fmla="*/ 1063583 w 6447647"/>
              <a:gd name="connsiteY409" fmla="*/ 4966912 h 6858000"/>
              <a:gd name="connsiteX410" fmla="*/ 1048279 w 6447647"/>
              <a:gd name="connsiteY410" fmla="*/ 4974563 h 6858000"/>
              <a:gd name="connsiteX411" fmla="*/ 946895 w 6447647"/>
              <a:gd name="connsiteY411" fmla="*/ 5052037 h 6858000"/>
              <a:gd name="connsiteX412" fmla="*/ 845511 w 6447647"/>
              <a:gd name="connsiteY412" fmla="*/ 5090295 h 6858000"/>
              <a:gd name="connsiteX413" fmla="*/ 916288 w 6447647"/>
              <a:gd name="connsiteY413" fmla="*/ 5059689 h 6858000"/>
              <a:gd name="connsiteX414" fmla="*/ 1024368 w 6447647"/>
              <a:gd name="connsiteY414" fmla="*/ 4959260 h 6858000"/>
              <a:gd name="connsiteX415" fmla="*/ 1893791 w 6447647"/>
              <a:gd name="connsiteY415" fmla="*/ 4920046 h 6858000"/>
              <a:gd name="connsiteX416" fmla="*/ 1792406 w 6447647"/>
              <a:gd name="connsiteY416" fmla="*/ 5012821 h 6858000"/>
              <a:gd name="connsiteX417" fmla="*/ 1893791 w 6447647"/>
              <a:gd name="connsiteY417" fmla="*/ 4920046 h 6858000"/>
              <a:gd name="connsiteX418" fmla="*/ 1839153 w 6447647"/>
              <a:gd name="connsiteY418" fmla="*/ 4900393 h 6858000"/>
              <a:gd name="connsiteX419" fmla="*/ 1745538 w 6447647"/>
              <a:gd name="connsiteY419" fmla="*/ 4936305 h 6858000"/>
              <a:gd name="connsiteX420" fmla="*/ 1769452 w 6447647"/>
              <a:gd name="connsiteY420" fmla="*/ 4960216 h 6858000"/>
              <a:gd name="connsiteX421" fmla="*/ 1870836 w 6447647"/>
              <a:gd name="connsiteY421" fmla="*/ 4905699 h 6858000"/>
              <a:gd name="connsiteX422" fmla="*/ 1839153 w 6447647"/>
              <a:gd name="connsiteY422" fmla="*/ 4900393 h 6858000"/>
              <a:gd name="connsiteX423" fmla="*/ 1514883 w 6447647"/>
              <a:gd name="connsiteY423" fmla="*/ 4841332 h 6858000"/>
              <a:gd name="connsiteX424" fmla="*/ 1494946 w 6447647"/>
              <a:gd name="connsiteY424" fmla="*/ 4858831 h 6858000"/>
              <a:gd name="connsiteX425" fmla="*/ 1510250 w 6447647"/>
              <a:gd name="connsiteY425" fmla="*/ 4858831 h 6858000"/>
              <a:gd name="connsiteX426" fmla="*/ 1534161 w 6447647"/>
              <a:gd name="connsiteY426" fmla="*/ 4897091 h 6858000"/>
              <a:gd name="connsiteX427" fmla="*/ 1565725 w 6447647"/>
              <a:gd name="connsiteY427" fmla="*/ 4866483 h 6858000"/>
              <a:gd name="connsiteX428" fmla="*/ 1514883 w 6447647"/>
              <a:gd name="connsiteY428" fmla="*/ 4841332 h 6858000"/>
              <a:gd name="connsiteX429" fmla="*/ 1426366 w 6447647"/>
              <a:gd name="connsiteY429" fmla="*/ 4804344 h 6858000"/>
              <a:gd name="connsiteX430" fmla="*/ 1315133 w 6447647"/>
              <a:gd name="connsiteY430" fmla="*/ 4857875 h 6858000"/>
              <a:gd name="connsiteX431" fmla="*/ 1322783 w 6447647"/>
              <a:gd name="connsiteY431" fmla="*/ 4904742 h 6858000"/>
              <a:gd name="connsiteX432" fmla="*/ 1471993 w 6447647"/>
              <a:gd name="connsiteY432" fmla="*/ 4811009 h 6858000"/>
              <a:gd name="connsiteX433" fmla="*/ 1426366 w 6447647"/>
              <a:gd name="connsiteY433" fmla="*/ 4804344 h 6858000"/>
              <a:gd name="connsiteX434" fmla="*/ 1338088 w 6447647"/>
              <a:gd name="connsiteY434" fmla="*/ 4796662 h 6858000"/>
              <a:gd name="connsiteX435" fmla="*/ 1314177 w 6447647"/>
              <a:gd name="connsiteY435" fmla="*/ 4827270 h 6858000"/>
              <a:gd name="connsiteX436" fmla="*/ 1338088 w 6447647"/>
              <a:gd name="connsiteY436" fmla="*/ 4834920 h 6858000"/>
              <a:gd name="connsiteX437" fmla="*/ 1338088 w 6447647"/>
              <a:gd name="connsiteY437" fmla="*/ 4796662 h 6858000"/>
              <a:gd name="connsiteX438" fmla="*/ 1331034 w 6447647"/>
              <a:gd name="connsiteY438" fmla="*/ 4534592 h 6858000"/>
              <a:gd name="connsiteX439" fmla="*/ 1377303 w 6447647"/>
              <a:gd name="connsiteY439" fmla="*/ 4541288 h 6858000"/>
              <a:gd name="connsiteX440" fmla="*/ 1291222 w 6447647"/>
              <a:gd name="connsiteY440" fmla="*/ 4556591 h 6858000"/>
              <a:gd name="connsiteX441" fmla="*/ 1331034 w 6447647"/>
              <a:gd name="connsiteY441" fmla="*/ 4534592 h 6858000"/>
              <a:gd name="connsiteX442" fmla="*/ 1534161 w 6447647"/>
              <a:gd name="connsiteY442" fmla="*/ 4401645 h 6858000"/>
              <a:gd name="connsiteX443" fmla="*/ 1487295 w 6447647"/>
              <a:gd name="connsiteY443" fmla="*/ 4439903 h 6858000"/>
              <a:gd name="connsiteX444" fmla="*/ 1534161 w 6447647"/>
              <a:gd name="connsiteY444" fmla="*/ 4401645 h 6858000"/>
              <a:gd name="connsiteX445" fmla="*/ 1555876 w 6447647"/>
              <a:gd name="connsiteY445" fmla="*/ 3594392 h 6858000"/>
              <a:gd name="connsiteX446" fmla="*/ 1581028 w 6447647"/>
              <a:gd name="connsiteY446" fmla="*/ 3611607 h 6858000"/>
              <a:gd name="connsiteX447" fmla="*/ 1534161 w 6447647"/>
              <a:gd name="connsiteY447" fmla="*/ 3634564 h 6858000"/>
              <a:gd name="connsiteX448" fmla="*/ 1541812 w 6447647"/>
              <a:gd name="connsiteY448" fmla="*/ 3596304 h 6858000"/>
              <a:gd name="connsiteX449" fmla="*/ 1555876 w 6447647"/>
              <a:gd name="connsiteY449" fmla="*/ 3594392 h 6858000"/>
              <a:gd name="connsiteX450" fmla="*/ 744126 w 6447647"/>
              <a:gd name="connsiteY450" fmla="*/ 3488225 h 6858000"/>
              <a:gd name="connsiteX451" fmla="*/ 790992 w 6447647"/>
              <a:gd name="connsiteY451" fmla="*/ 3503528 h 6858000"/>
              <a:gd name="connsiteX452" fmla="*/ 665696 w 6447647"/>
              <a:gd name="connsiteY452" fmla="*/ 3581001 h 6858000"/>
              <a:gd name="connsiteX453" fmla="*/ 728823 w 6447647"/>
              <a:gd name="connsiteY453" fmla="*/ 3542743 h 6858000"/>
              <a:gd name="connsiteX454" fmla="*/ 744126 w 6447647"/>
              <a:gd name="connsiteY454" fmla="*/ 3488225 h 6858000"/>
              <a:gd name="connsiteX455" fmla="*/ 970927 w 6447647"/>
              <a:gd name="connsiteY455" fmla="*/ 3367710 h 6858000"/>
              <a:gd name="connsiteX456" fmla="*/ 1001413 w 6447647"/>
              <a:gd name="connsiteY456" fmla="*/ 3372493 h 6858000"/>
              <a:gd name="connsiteX457" fmla="*/ 986111 w 6447647"/>
              <a:gd name="connsiteY457" fmla="*/ 3403101 h 6858000"/>
              <a:gd name="connsiteX458" fmla="*/ 946895 w 6447647"/>
              <a:gd name="connsiteY458" fmla="*/ 3380145 h 6858000"/>
              <a:gd name="connsiteX459" fmla="*/ 970927 w 6447647"/>
              <a:gd name="connsiteY459" fmla="*/ 3367710 h 6858000"/>
              <a:gd name="connsiteX460" fmla="*/ 875532 w 6447647"/>
              <a:gd name="connsiteY460" fmla="*/ 3335923 h 6858000"/>
              <a:gd name="connsiteX461" fmla="*/ 923940 w 6447647"/>
              <a:gd name="connsiteY461" fmla="*/ 3348582 h 6858000"/>
              <a:gd name="connsiteX462" fmla="*/ 931592 w 6447647"/>
              <a:gd name="connsiteY462" fmla="*/ 3433706 h 6858000"/>
              <a:gd name="connsiteX463" fmla="*/ 822556 w 6447647"/>
              <a:gd name="connsiteY463" fmla="*/ 3494920 h 6858000"/>
              <a:gd name="connsiteX464" fmla="*/ 854118 w 6447647"/>
              <a:gd name="connsiteY464" fmla="*/ 3402143 h 6858000"/>
              <a:gd name="connsiteX465" fmla="*/ 893334 w 6447647"/>
              <a:gd name="connsiteY465" fmla="*/ 3371537 h 6858000"/>
              <a:gd name="connsiteX466" fmla="*/ 869423 w 6447647"/>
              <a:gd name="connsiteY466" fmla="*/ 3340930 h 6858000"/>
              <a:gd name="connsiteX467" fmla="*/ 875532 w 6447647"/>
              <a:gd name="connsiteY467" fmla="*/ 3335923 h 6858000"/>
              <a:gd name="connsiteX468" fmla="*/ 1025324 w 6447647"/>
              <a:gd name="connsiteY468" fmla="*/ 3286411 h 6858000"/>
              <a:gd name="connsiteX469" fmla="*/ 1056889 w 6447647"/>
              <a:gd name="connsiteY469" fmla="*/ 3301716 h 6858000"/>
              <a:gd name="connsiteX470" fmla="*/ 1010022 w 6447647"/>
              <a:gd name="connsiteY470" fmla="*/ 3317019 h 6858000"/>
              <a:gd name="connsiteX471" fmla="*/ 1025324 w 6447647"/>
              <a:gd name="connsiteY471" fmla="*/ 3286411 h 6858000"/>
              <a:gd name="connsiteX472" fmla="*/ 1627894 w 6447647"/>
              <a:gd name="connsiteY472" fmla="*/ 3278761 h 6858000"/>
              <a:gd name="connsiteX473" fmla="*/ 1792406 w 6447647"/>
              <a:gd name="connsiteY473" fmla="*/ 3286411 h 6858000"/>
              <a:gd name="connsiteX474" fmla="*/ 1682414 w 6447647"/>
              <a:gd name="connsiteY474" fmla="*/ 3348582 h 6858000"/>
              <a:gd name="connsiteX475" fmla="*/ 1627894 w 6447647"/>
              <a:gd name="connsiteY475" fmla="*/ 3278761 h 6858000"/>
              <a:gd name="connsiteX476" fmla="*/ 822556 w 6447647"/>
              <a:gd name="connsiteY476" fmla="*/ 3201287 h 6858000"/>
              <a:gd name="connsiteX477" fmla="*/ 744126 w 6447647"/>
              <a:gd name="connsiteY477" fmla="*/ 3278761 h 6858000"/>
              <a:gd name="connsiteX478" fmla="*/ 822556 w 6447647"/>
              <a:gd name="connsiteY478" fmla="*/ 3201287 h 6858000"/>
              <a:gd name="connsiteX479" fmla="*/ 1037281 w 6447647"/>
              <a:gd name="connsiteY479" fmla="*/ 3115205 h 6858000"/>
              <a:gd name="connsiteX480" fmla="*/ 1064540 w 6447647"/>
              <a:gd name="connsiteY480" fmla="*/ 3123813 h 6858000"/>
              <a:gd name="connsiteX481" fmla="*/ 1010022 w 6447647"/>
              <a:gd name="connsiteY481" fmla="*/ 3123813 h 6858000"/>
              <a:gd name="connsiteX482" fmla="*/ 1037281 w 6447647"/>
              <a:gd name="connsiteY482" fmla="*/ 3115205 h 6858000"/>
              <a:gd name="connsiteX483" fmla="*/ 1268267 w 6447647"/>
              <a:gd name="connsiteY483" fmla="*/ 3085555 h 6858000"/>
              <a:gd name="connsiteX484" fmla="*/ 1197488 w 6447647"/>
              <a:gd name="connsiteY484" fmla="*/ 3131466 h 6858000"/>
              <a:gd name="connsiteX485" fmla="*/ 1182184 w 6447647"/>
              <a:gd name="connsiteY485" fmla="*/ 3139118 h 6858000"/>
              <a:gd name="connsiteX486" fmla="*/ 1189837 w 6447647"/>
              <a:gd name="connsiteY486" fmla="*/ 3208939 h 6858000"/>
              <a:gd name="connsiteX487" fmla="*/ 1135318 w 6447647"/>
              <a:gd name="connsiteY487" fmla="*/ 3239545 h 6858000"/>
              <a:gd name="connsiteX488" fmla="*/ 1150622 w 6447647"/>
              <a:gd name="connsiteY488" fmla="*/ 3201287 h 6858000"/>
              <a:gd name="connsiteX489" fmla="*/ 1103756 w 6447647"/>
              <a:gd name="connsiteY489" fmla="*/ 3185984 h 6858000"/>
              <a:gd name="connsiteX490" fmla="*/ 1268267 w 6447647"/>
              <a:gd name="connsiteY490" fmla="*/ 3085555 h 6858000"/>
              <a:gd name="connsiteX491" fmla="*/ 1198444 w 6447647"/>
              <a:gd name="connsiteY491" fmla="*/ 2961216 h 6858000"/>
              <a:gd name="connsiteX492" fmla="*/ 1088450 w 6447647"/>
              <a:gd name="connsiteY492" fmla="*/ 3046340 h 6858000"/>
              <a:gd name="connsiteX493" fmla="*/ 1198444 w 6447647"/>
              <a:gd name="connsiteY493" fmla="*/ 2961216 h 6858000"/>
              <a:gd name="connsiteX494" fmla="*/ 1040627 w 6447647"/>
              <a:gd name="connsiteY494" fmla="*/ 2961216 h 6858000"/>
              <a:gd name="connsiteX495" fmla="*/ 1001413 w 6447647"/>
              <a:gd name="connsiteY495" fmla="*/ 3008082 h 6858000"/>
              <a:gd name="connsiteX496" fmla="*/ 1040627 w 6447647"/>
              <a:gd name="connsiteY496" fmla="*/ 2961216 h 6858000"/>
              <a:gd name="connsiteX497" fmla="*/ 1103756 w 6447647"/>
              <a:gd name="connsiteY497" fmla="*/ 2745055 h 6858000"/>
              <a:gd name="connsiteX498" fmla="*/ 1119058 w 6447647"/>
              <a:gd name="connsiteY498" fmla="*/ 2768010 h 6858000"/>
              <a:gd name="connsiteX499" fmla="*/ 1079845 w 6447647"/>
              <a:gd name="connsiteY499" fmla="*/ 2752707 h 6858000"/>
              <a:gd name="connsiteX500" fmla="*/ 1103756 w 6447647"/>
              <a:gd name="connsiteY500" fmla="*/ 2745055 h 6858000"/>
              <a:gd name="connsiteX501" fmla="*/ 1275918 w 6447647"/>
              <a:gd name="connsiteY501" fmla="*/ 2558546 h 6858000"/>
              <a:gd name="connsiteX502" fmla="*/ 1252006 w 6447647"/>
              <a:gd name="connsiteY502" fmla="*/ 2628368 h 6858000"/>
              <a:gd name="connsiteX503" fmla="*/ 1205140 w 6447647"/>
              <a:gd name="connsiteY503" fmla="*/ 2628368 h 6858000"/>
              <a:gd name="connsiteX504" fmla="*/ 1275918 w 6447647"/>
              <a:gd name="connsiteY504" fmla="*/ 2558546 h 6858000"/>
              <a:gd name="connsiteX505" fmla="*/ 1917702 w 6447647"/>
              <a:gd name="connsiteY505" fmla="*/ 2543243 h 6858000"/>
              <a:gd name="connsiteX506" fmla="*/ 1886138 w 6447647"/>
              <a:gd name="connsiteY506" fmla="*/ 2566198 h 6858000"/>
              <a:gd name="connsiteX507" fmla="*/ 1917702 w 6447647"/>
              <a:gd name="connsiteY507" fmla="*/ 2543243 h 6858000"/>
              <a:gd name="connsiteX508" fmla="*/ 1964570 w 6447647"/>
              <a:gd name="connsiteY508" fmla="*/ 2489681 h 6858000"/>
              <a:gd name="connsiteX509" fmla="*/ 1925353 w 6447647"/>
              <a:gd name="connsiteY509" fmla="*/ 2497333 h 6858000"/>
              <a:gd name="connsiteX510" fmla="*/ 1933005 w 6447647"/>
              <a:gd name="connsiteY510" fmla="*/ 2527939 h 6858000"/>
              <a:gd name="connsiteX511" fmla="*/ 1964570 w 6447647"/>
              <a:gd name="connsiteY511" fmla="*/ 2489681 h 6858000"/>
              <a:gd name="connsiteX512" fmla="*/ 1075540 w 6447647"/>
              <a:gd name="connsiteY512" fmla="*/ 2441858 h 6858000"/>
              <a:gd name="connsiteX513" fmla="*/ 1127667 w 6447647"/>
              <a:gd name="connsiteY513" fmla="*/ 2458117 h 6858000"/>
              <a:gd name="connsiteX514" fmla="*/ 1073147 w 6447647"/>
              <a:gd name="connsiteY514" fmla="*/ 2590109 h 6858000"/>
              <a:gd name="connsiteX515" fmla="*/ 963156 w 6447647"/>
              <a:gd name="connsiteY515" fmla="*/ 2613065 h 6858000"/>
              <a:gd name="connsiteX516" fmla="*/ 1041584 w 6447647"/>
              <a:gd name="connsiteY516" fmla="*/ 2535591 h 6858000"/>
              <a:gd name="connsiteX517" fmla="*/ 1017673 w 6447647"/>
              <a:gd name="connsiteY517" fmla="*/ 2465769 h 6858000"/>
              <a:gd name="connsiteX518" fmla="*/ 1075540 w 6447647"/>
              <a:gd name="connsiteY518" fmla="*/ 2441858 h 6858000"/>
              <a:gd name="connsiteX519" fmla="*/ 1036130 w 6447647"/>
              <a:gd name="connsiteY519" fmla="*/ 2344613 h 6858000"/>
              <a:gd name="connsiteX520" fmla="*/ 1049237 w 6447647"/>
              <a:gd name="connsiteY520" fmla="*/ 2350038 h 6858000"/>
              <a:gd name="connsiteX521" fmla="*/ 1002369 w 6447647"/>
              <a:gd name="connsiteY521" fmla="*/ 2372993 h 6858000"/>
              <a:gd name="connsiteX522" fmla="*/ 1036130 w 6447647"/>
              <a:gd name="connsiteY522" fmla="*/ 2344613 h 6858000"/>
              <a:gd name="connsiteX523" fmla="*/ 1886138 w 6447647"/>
              <a:gd name="connsiteY523" fmla="*/ 2326127 h 6858000"/>
              <a:gd name="connsiteX524" fmla="*/ 1753191 w 6447647"/>
              <a:gd name="connsiteY524" fmla="*/ 2458117 h 6858000"/>
              <a:gd name="connsiteX525" fmla="*/ 1800058 w 6447647"/>
              <a:gd name="connsiteY525" fmla="*/ 2488725 h 6858000"/>
              <a:gd name="connsiteX526" fmla="*/ 1886138 w 6447647"/>
              <a:gd name="connsiteY526" fmla="*/ 2326127 h 6858000"/>
              <a:gd name="connsiteX527" fmla="*/ 1258657 w 6447647"/>
              <a:gd name="connsiteY527" fmla="*/ 2073143 h 6858000"/>
              <a:gd name="connsiteX528" fmla="*/ 1244354 w 6447647"/>
              <a:gd name="connsiteY528" fmla="*/ 2078403 h 6858000"/>
              <a:gd name="connsiteX529" fmla="*/ 1212790 w 6447647"/>
              <a:gd name="connsiteY529" fmla="*/ 2233350 h 6858000"/>
              <a:gd name="connsiteX530" fmla="*/ 1298872 w 6447647"/>
              <a:gd name="connsiteY530" fmla="*/ 2086055 h 6858000"/>
              <a:gd name="connsiteX531" fmla="*/ 1258657 w 6447647"/>
              <a:gd name="connsiteY531" fmla="*/ 2073143 h 6858000"/>
              <a:gd name="connsiteX532" fmla="*/ 517923 w 6447647"/>
              <a:gd name="connsiteY532" fmla="*/ 1820159 h 6858000"/>
              <a:gd name="connsiteX533" fmla="*/ 532749 w 6447647"/>
              <a:gd name="connsiteY533" fmla="*/ 1823028 h 6858000"/>
              <a:gd name="connsiteX534" fmla="*/ 532749 w 6447647"/>
              <a:gd name="connsiteY534" fmla="*/ 1845984 h 6858000"/>
              <a:gd name="connsiteX535" fmla="*/ 508836 w 6447647"/>
              <a:gd name="connsiteY535" fmla="*/ 1823028 h 6858000"/>
              <a:gd name="connsiteX536" fmla="*/ 517923 w 6447647"/>
              <a:gd name="connsiteY536" fmla="*/ 1820159 h 6858000"/>
              <a:gd name="connsiteX537" fmla="*/ 931592 w 6447647"/>
              <a:gd name="connsiteY537" fmla="*/ 1048295 h 6858000"/>
              <a:gd name="connsiteX538" fmla="*/ 869423 w 6447647"/>
              <a:gd name="connsiteY538" fmla="*/ 1078903 h 6858000"/>
              <a:gd name="connsiteX539" fmla="*/ 931592 w 6447647"/>
              <a:gd name="connsiteY539" fmla="*/ 1048295 h 6858000"/>
              <a:gd name="connsiteX540" fmla="*/ 1658501 w 6447647"/>
              <a:gd name="connsiteY540" fmla="*/ 289823 h 6858000"/>
              <a:gd name="connsiteX541" fmla="*/ 1603983 w 6447647"/>
              <a:gd name="connsiteY541" fmla="*/ 328082 h 6858000"/>
              <a:gd name="connsiteX542" fmla="*/ 1658501 w 6447647"/>
              <a:gd name="connsiteY542" fmla="*/ 289823 h 6858000"/>
              <a:gd name="connsiteX543" fmla="*/ 1906260 w 6447647"/>
              <a:gd name="connsiteY543" fmla="*/ 0 h 6858000"/>
              <a:gd name="connsiteX544" fmla="*/ 4314561 w 6447647"/>
              <a:gd name="connsiteY544" fmla="*/ 0 h 6858000"/>
              <a:gd name="connsiteX545" fmla="*/ 4291815 w 6447647"/>
              <a:gd name="connsiteY545" fmla="*/ 15364 h 6858000"/>
              <a:gd name="connsiteX546" fmla="*/ 4217032 w 6447647"/>
              <a:gd name="connsiteY546" fmla="*/ 111922 h 6858000"/>
              <a:gd name="connsiteX547" fmla="*/ 4561357 w 6447647"/>
              <a:gd name="connsiteY547" fmla="*/ 34448 h 6858000"/>
              <a:gd name="connsiteX548" fmla="*/ 4616962 w 6447647"/>
              <a:gd name="connsiteY548" fmla="*/ 0 h 6858000"/>
              <a:gd name="connsiteX549" fmla="*/ 6447647 w 6447647"/>
              <a:gd name="connsiteY549" fmla="*/ 0 h 6858000"/>
              <a:gd name="connsiteX550" fmla="*/ 6447647 w 6447647"/>
              <a:gd name="connsiteY550" fmla="*/ 4610434 h 6858000"/>
              <a:gd name="connsiteX551" fmla="*/ 6424540 w 6447647"/>
              <a:gd name="connsiteY551" fmla="*/ 4611109 h 6858000"/>
              <a:gd name="connsiteX552" fmla="*/ 6432192 w 6447647"/>
              <a:gd name="connsiteY552" fmla="*/ 4665627 h 6858000"/>
              <a:gd name="connsiteX553" fmla="*/ 6408279 w 6447647"/>
              <a:gd name="connsiteY553" fmla="*/ 4680930 h 6858000"/>
              <a:gd name="connsiteX554" fmla="*/ 6384369 w 6447647"/>
              <a:gd name="connsiteY554" fmla="*/ 4657975 h 6858000"/>
              <a:gd name="connsiteX555" fmla="*/ 6392019 w 6447647"/>
              <a:gd name="connsiteY555" fmla="*/ 4696233 h 6858000"/>
              <a:gd name="connsiteX556" fmla="*/ 6329850 w 6447647"/>
              <a:gd name="connsiteY556" fmla="*/ 4726841 h 6858000"/>
              <a:gd name="connsiteX557" fmla="*/ 6298287 w 6447647"/>
              <a:gd name="connsiteY557" fmla="*/ 4773707 h 6858000"/>
              <a:gd name="connsiteX558" fmla="*/ 6305937 w 6447647"/>
              <a:gd name="connsiteY558" fmla="*/ 4820573 h 6858000"/>
              <a:gd name="connsiteX559" fmla="*/ 6266724 w 6447647"/>
              <a:gd name="connsiteY559" fmla="*/ 4843528 h 6858000"/>
              <a:gd name="connsiteX560" fmla="*/ 6259073 w 6447647"/>
              <a:gd name="connsiteY560" fmla="*/ 4843528 h 6858000"/>
              <a:gd name="connsiteX561" fmla="*/ 6313590 w 6447647"/>
              <a:gd name="connsiteY561" fmla="*/ 4858831 h 6858000"/>
              <a:gd name="connsiteX562" fmla="*/ 6425496 w 6447647"/>
              <a:gd name="connsiteY562" fmla="*/ 4775500 h 6858000"/>
              <a:gd name="connsiteX563" fmla="*/ 6447647 w 6447647"/>
              <a:gd name="connsiteY563" fmla="*/ 4759236 h 6858000"/>
              <a:gd name="connsiteX564" fmla="*/ 6447647 w 6447647"/>
              <a:gd name="connsiteY564" fmla="*/ 6177047 h 6858000"/>
              <a:gd name="connsiteX565" fmla="*/ 6420340 w 6447647"/>
              <a:gd name="connsiteY565" fmla="*/ 6185785 h 6858000"/>
              <a:gd name="connsiteX566" fmla="*/ 6359501 w 6447647"/>
              <a:gd name="connsiteY566" fmla="*/ 6186397 h 6858000"/>
              <a:gd name="connsiteX567" fmla="*/ 6351848 w 6447647"/>
              <a:gd name="connsiteY567" fmla="*/ 6256220 h 6858000"/>
              <a:gd name="connsiteX568" fmla="*/ 6422627 w 6447647"/>
              <a:gd name="connsiteY568" fmla="*/ 6225613 h 6858000"/>
              <a:gd name="connsiteX569" fmla="*/ 6297331 w 6447647"/>
              <a:gd name="connsiteY569" fmla="*/ 6280131 h 6858000"/>
              <a:gd name="connsiteX570" fmla="*/ 6273419 w 6447647"/>
              <a:gd name="connsiteY570" fmla="*/ 6233265 h 6858000"/>
              <a:gd name="connsiteX571" fmla="*/ 6148121 w 6447647"/>
              <a:gd name="connsiteY571" fmla="*/ 6318390 h 6858000"/>
              <a:gd name="connsiteX572" fmla="*/ 6155774 w 6447647"/>
              <a:gd name="connsiteY572" fmla="*/ 6280131 h 6858000"/>
              <a:gd name="connsiteX573" fmla="*/ 6069693 w 6447647"/>
              <a:gd name="connsiteY573" fmla="*/ 6357605 h 6858000"/>
              <a:gd name="connsiteX574" fmla="*/ 5968307 w 6447647"/>
              <a:gd name="connsiteY574" fmla="*/ 6319347 h 6858000"/>
              <a:gd name="connsiteX575" fmla="*/ 5756931 w 6447647"/>
              <a:gd name="connsiteY575" fmla="*/ 6412123 h 6858000"/>
              <a:gd name="connsiteX576" fmla="*/ 5835360 w 6447647"/>
              <a:gd name="connsiteY576" fmla="*/ 6435077 h 6858000"/>
              <a:gd name="connsiteX577" fmla="*/ 5921441 w 6447647"/>
              <a:gd name="connsiteY577" fmla="*/ 6380560 h 6858000"/>
              <a:gd name="connsiteX578" fmla="*/ 5921441 w 6447647"/>
              <a:gd name="connsiteY578" fmla="*/ 6411166 h 6858000"/>
              <a:gd name="connsiteX579" fmla="*/ 5764583 w 6447647"/>
              <a:gd name="connsiteY579" fmla="*/ 6480987 h 6858000"/>
              <a:gd name="connsiteX580" fmla="*/ 5764583 w 6447647"/>
              <a:gd name="connsiteY580" fmla="*/ 6511595 h 6858000"/>
              <a:gd name="connsiteX581" fmla="*/ 5811449 w 6447647"/>
              <a:gd name="connsiteY581" fmla="*/ 6473337 h 6858000"/>
              <a:gd name="connsiteX582" fmla="*/ 5858315 w 6447647"/>
              <a:gd name="connsiteY582" fmla="*/ 6488640 h 6858000"/>
              <a:gd name="connsiteX583" fmla="*/ 6264811 w 6447647"/>
              <a:gd name="connsiteY583" fmla="*/ 6303087 h 6858000"/>
              <a:gd name="connsiteX584" fmla="*/ 6296374 w 6447647"/>
              <a:gd name="connsiteY584" fmla="*/ 6318390 h 6858000"/>
              <a:gd name="connsiteX585" fmla="*/ 6429321 w 6447647"/>
              <a:gd name="connsiteY585" fmla="*/ 6256220 h 6858000"/>
              <a:gd name="connsiteX586" fmla="*/ 6241855 w 6447647"/>
              <a:gd name="connsiteY586" fmla="*/ 6356648 h 6858000"/>
              <a:gd name="connsiteX587" fmla="*/ 6281071 w 6447647"/>
              <a:gd name="connsiteY587" fmla="*/ 6464729 h 6858000"/>
              <a:gd name="connsiteX588" fmla="*/ 6359501 w 6447647"/>
              <a:gd name="connsiteY588" fmla="*/ 6426471 h 6858000"/>
              <a:gd name="connsiteX589" fmla="*/ 6374803 w 6447647"/>
              <a:gd name="connsiteY589" fmla="*/ 6449424 h 6858000"/>
              <a:gd name="connsiteX590" fmla="*/ 6281071 w 6447647"/>
              <a:gd name="connsiteY590" fmla="*/ 6519246 h 6858000"/>
              <a:gd name="connsiteX591" fmla="*/ 6281071 w 6447647"/>
              <a:gd name="connsiteY591" fmla="*/ 6573764 h 6858000"/>
              <a:gd name="connsiteX592" fmla="*/ 6414019 w 6447647"/>
              <a:gd name="connsiteY592" fmla="*/ 6589069 h 6858000"/>
              <a:gd name="connsiteX593" fmla="*/ 6327937 w 6447647"/>
              <a:gd name="connsiteY593" fmla="*/ 6627327 h 6858000"/>
              <a:gd name="connsiteX594" fmla="*/ 6171077 w 6447647"/>
              <a:gd name="connsiteY594" fmla="*/ 6720103 h 6858000"/>
              <a:gd name="connsiteX595" fmla="*/ 6100300 w 6447647"/>
              <a:gd name="connsiteY595" fmla="*/ 6727756 h 6858000"/>
              <a:gd name="connsiteX596" fmla="*/ 6115605 w 6447647"/>
              <a:gd name="connsiteY596" fmla="*/ 6612022 h 6858000"/>
              <a:gd name="connsiteX597" fmla="*/ 5552249 w 6447647"/>
              <a:gd name="connsiteY597" fmla="*/ 6797577 h 6858000"/>
              <a:gd name="connsiteX598" fmla="*/ 5509208 w 6447647"/>
              <a:gd name="connsiteY598" fmla="*/ 6843009 h 6858000"/>
              <a:gd name="connsiteX599" fmla="*/ 5492952 w 6447647"/>
              <a:gd name="connsiteY599" fmla="*/ 6858000 h 6858000"/>
              <a:gd name="connsiteX600" fmla="*/ 5324874 w 6447647"/>
              <a:gd name="connsiteY600" fmla="*/ 6858000 h 6858000"/>
              <a:gd name="connsiteX601" fmla="*/ 5475733 w 6447647"/>
              <a:gd name="connsiteY601" fmla="*/ 6806183 h 6858000"/>
              <a:gd name="connsiteX602" fmla="*/ 5499643 w 6447647"/>
              <a:gd name="connsiteY602" fmla="*/ 6813836 h 6858000"/>
              <a:gd name="connsiteX603" fmla="*/ 6085953 w 6447647"/>
              <a:gd name="connsiteY603" fmla="*/ 6550810 h 6858000"/>
              <a:gd name="connsiteX604" fmla="*/ 6265767 w 6447647"/>
              <a:gd name="connsiteY604" fmla="*/ 6435077 h 6858000"/>
              <a:gd name="connsiteX605" fmla="*/ 6241855 w 6447647"/>
              <a:gd name="connsiteY605" fmla="*/ 6396819 h 6858000"/>
              <a:gd name="connsiteX606" fmla="*/ 6131863 w 6447647"/>
              <a:gd name="connsiteY606" fmla="*/ 6404471 h 6858000"/>
              <a:gd name="connsiteX607" fmla="*/ 5811449 w 6447647"/>
              <a:gd name="connsiteY607" fmla="*/ 6559417 h 6858000"/>
              <a:gd name="connsiteX608" fmla="*/ 5811449 w 6447647"/>
              <a:gd name="connsiteY608" fmla="*/ 6536463 h 6858000"/>
              <a:gd name="connsiteX609" fmla="*/ 5756931 w 6447647"/>
              <a:gd name="connsiteY609" fmla="*/ 6536463 h 6858000"/>
              <a:gd name="connsiteX610" fmla="*/ 5756931 w 6447647"/>
              <a:gd name="connsiteY610" fmla="*/ 6481945 h 6858000"/>
              <a:gd name="connsiteX611" fmla="*/ 5592419 w 6447647"/>
              <a:gd name="connsiteY611" fmla="*/ 6536463 h 6858000"/>
              <a:gd name="connsiteX612" fmla="*/ 5560857 w 6447647"/>
              <a:gd name="connsiteY612" fmla="*/ 6583329 h 6858000"/>
              <a:gd name="connsiteX613" fmla="*/ 5263398 w 6447647"/>
              <a:gd name="connsiteY613" fmla="*/ 6707669 h 6858000"/>
              <a:gd name="connsiteX614" fmla="*/ 5490079 w 6447647"/>
              <a:gd name="connsiteY614" fmla="*/ 6700017 h 6858000"/>
              <a:gd name="connsiteX615" fmla="*/ 5388695 w 6447647"/>
              <a:gd name="connsiteY615" fmla="*/ 6738275 h 6858000"/>
              <a:gd name="connsiteX616" fmla="*/ 5091235 w 6447647"/>
              <a:gd name="connsiteY616" fmla="*/ 6854007 h 6858000"/>
              <a:gd name="connsiteX617" fmla="*/ 5098887 w 6447647"/>
              <a:gd name="connsiteY617" fmla="*/ 6815749 h 6858000"/>
              <a:gd name="connsiteX618" fmla="*/ 5040005 w 6447647"/>
              <a:gd name="connsiteY618" fmla="*/ 6832636 h 6858000"/>
              <a:gd name="connsiteX619" fmla="*/ 5014254 w 6447647"/>
              <a:gd name="connsiteY619" fmla="*/ 6858000 h 6858000"/>
              <a:gd name="connsiteX620" fmla="*/ 4291236 w 6447647"/>
              <a:gd name="connsiteY620" fmla="*/ 6858000 h 6858000"/>
              <a:gd name="connsiteX621" fmla="*/ 4292591 w 6447647"/>
              <a:gd name="connsiteY621" fmla="*/ 6838704 h 6858000"/>
              <a:gd name="connsiteX622" fmla="*/ 4331807 w 6447647"/>
              <a:gd name="connsiteY622" fmla="*/ 6846356 h 6858000"/>
              <a:gd name="connsiteX623" fmla="*/ 4277288 w 6447647"/>
              <a:gd name="connsiteY623" fmla="*/ 6808096 h 6858000"/>
              <a:gd name="connsiteX624" fmla="*/ 4269635 w 6447647"/>
              <a:gd name="connsiteY624" fmla="*/ 6838704 h 6858000"/>
              <a:gd name="connsiteX625" fmla="*/ 4269635 w 6447647"/>
              <a:gd name="connsiteY625" fmla="*/ 6800446 h 6858000"/>
              <a:gd name="connsiteX626" fmla="*/ 4238073 w 6447647"/>
              <a:gd name="connsiteY626" fmla="*/ 6847312 h 6858000"/>
              <a:gd name="connsiteX627" fmla="*/ 4175903 w 6447647"/>
              <a:gd name="connsiteY627" fmla="*/ 6809054 h 6858000"/>
              <a:gd name="connsiteX628" fmla="*/ 4175903 w 6447647"/>
              <a:gd name="connsiteY628" fmla="*/ 6700974 h 6858000"/>
              <a:gd name="connsiteX629" fmla="*/ 4238073 w 6447647"/>
              <a:gd name="connsiteY629" fmla="*/ 6700974 h 6858000"/>
              <a:gd name="connsiteX630" fmla="*/ 4151991 w 6447647"/>
              <a:gd name="connsiteY630" fmla="*/ 6568982 h 6858000"/>
              <a:gd name="connsiteX631" fmla="*/ 4105125 w 6447647"/>
              <a:gd name="connsiteY631" fmla="*/ 6638803 h 6858000"/>
              <a:gd name="connsiteX632" fmla="*/ 4011393 w 6447647"/>
              <a:gd name="connsiteY632" fmla="*/ 6677062 h 6858000"/>
              <a:gd name="connsiteX633" fmla="*/ 3949222 w 6447647"/>
              <a:gd name="connsiteY633" fmla="*/ 6661759 h 6858000"/>
              <a:gd name="connsiteX634" fmla="*/ 3808622 w 6447647"/>
              <a:gd name="connsiteY634" fmla="*/ 6754535 h 6858000"/>
              <a:gd name="connsiteX635" fmla="*/ 3715307 w 6447647"/>
              <a:gd name="connsiteY635" fmla="*/ 6808336 h 6858000"/>
              <a:gd name="connsiteX636" fmla="*/ 3619768 w 6447647"/>
              <a:gd name="connsiteY636" fmla="*/ 6858000 h 6858000"/>
              <a:gd name="connsiteX637" fmla="*/ 3150171 w 6447647"/>
              <a:gd name="connsiteY637" fmla="*/ 6858000 h 6858000"/>
              <a:gd name="connsiteX638" fmla="*/ 3144186 w 6447647"/>
              <a:gd name="connsiteY638" fmla="*/ 6833561 h 6858000"/>
              <a:gd name="connsiteX639" fmla="*/ 2964069 w 6447647"/>
              <a:gd name="connsiteY639" fmla="*/ 6763143 h 6858000"/>
              <a:gd name="connsiteX640" fmla="*/ 3120928 w 6447647"/>
              <a:gd name="connsiteY640" fmla="*/ 6500116 h 6858000"/>
              <a:gd name="connsiteX641" fmla="*/ 3058757 w 6447647"/>
              <a:gd name="connsiteY641" fmla="*/ 6453250 h 6858000"/>
              <a:gd name="connsiteX642" fmla="*/ 3034846 w 6447647"/>
              <a:gd name="connsiteY642" fmla="*/ 6398732 h 6858000"/>
              <a:gd name="connsiteX643" fmla="*/ 2964069 w 6447647"/>
              <a:gd name="connsiteY643" fmla="*/ 6414035 h 6858000"/>
              <a:gd name="connsiteX644" fmla="*/ 2987980 w 6447647"/>
              <a:gd name="connsiteY644" fmla="*/ 6391081 h 6858000"/>
              <a:gd name="connsiteX645" fmla="*/ 2948765 w 6447647"/>
              <a:gd name="connsiteY645" fmla="*/ 6383429 h 6858000"/>
              <a:gd name="connsiteX646" fmla="*/ 2964069 w 6447647"/>
              <a:gd name="connsiteY646" fmla="*/ 6360474 h 6858000"/>
              <a:gd name="connsiteX647" fmla="*/ 2854077 w 6447647"/>
              <a:gd name="connsiteY647" fmla="*/ 6329868 h 6858000"/>
              <a:gd name="connsiteX648" fmla="*/ 2736432 w 6447647"/>
              <a:gd name="connsiteY648" fmla="*/ 6283002 h 6858000"/>
              <a:gd name="connsiteX649" fmla="*/ 2721127 w 6447647"/>
              <a:gd name="connsiteY649" fmla="*/ 6236134 h 6858000"/>
              <a:gd name="connsiteX650" fmla="*/ 2736432 w 6447647"/>
              <a:gd name="connsiteY650" fmla="*/ 6181616 h 6858000"/>
              <a:gd name="connsiteX651" fmla="*/ 2650350 w 6447647"/>
              <a:gd name="connsiteY651" fmla="*/ 6127097 h 6858000"/>
              <a:gd name="connsiteX652" fmla="*/ 2548966 w 6447647"/>
              <a:gd name="connsiteY652" fmla="*/ 6088839 h 6858000"/>
              <a:gd name="connsiteX653" fmla="*/ 2572877 w 6447647"/>
              <a:gd name="connsiteY653" fmla="*/ 6135705 h 6858000"/>
              <a:gd name="connsiteX654" fmla="*/ 2565224 w 6447647"/>
              <a:gd name="connsiteY654" fmla="*/ 6205528 h 6858000"/>
              <a:gd name="connsiteX655" fmla="*/ 2439929 w 6447647"/>
              <a:gd name="connsiteY655" fmla="*/ 6360474 h 6858000"/>
              <a:gd name="connsiteX656" fmla="*/ 2275418 w 6447647"/>
              <a:gd name="connsiteY656" fmla="*/ 6360474 h 6858000"/>
              <a:gd name="connsiteX657" fmla="*/ 2165426 w 6447647"/>
              <a:gd name="connsiteY657" fmla="*/ 6484814 h 6858000"/>
              <a:gd name="connsiteX658" fmla="*/ 2196988 w 6447647"/>
              <a:gd name="connsiteY658" fmla="*/ 6507769 h 6858000"/>
              <a:gd name="connsiteX659" fmla="*/ 1946396 w 6447647"/>
              <a:gd name="connsiteY659" fmla="*/ 6585242 h 6858000"/>
              <a:gd name="connsiteX660" fmla="*/ 1970307 w 6447647"/>
              <a:gd name="connsiteY660" fmla="*/ 6546984 h 6858000"/>
              <a:gd name="connsiteX661" fmla="*/ 1884226 w 6447647"/>
              <a:gd name="connsiteY661" fmla="*/ 6577590 h 6858000"/>
              <a:gd name="connsiteX662" fmla="*/ 1837360 w 6447647"/>
              <a:gd name="connsiteY662" fmla="*/ 6523072 h 6858000"/>
              <a:gd name="connsiteX663" fmla="*/ 2080300 w 6447647"/>
              <a:gd name="connsiteY663" fmla="*/ 6360474 h 6858000"/>
              <a:gd name="connsiteX664" fmla="*/ 2197944 w 6447647"/>
              <a:gd name="connsiteY664" fmla="*/ 6345171 h 6858000"/>
              <a:gd name="connsiteX665" fmla="*/ 2151078 w 6447647"/>
              <a:gd name="connsiteY665" fmla="*/ 6329868 h 6858000"/>
              <a:gd name="connsiteX666" fmla="*/ 2190293 w 6447647"/>
              <a:gd name="connsiteY666" fmla="*/ 6260045 h 6858000"/>
              <a:gd name="connsiteX667" fmla="*/ 2143426 w 6447647"/>
              <a:gd name="connsiteY667" fmla="*/ 6252394 h 6858000"/>
              <a:gd name="connsiteX668" fmla="*/ 2354803 w 6447647"/>
              <a:gd name="connsiteY668" fmla="*/ 6074492 h 6858000"/>
              <a:gd name="connsiteX669" fmla="*/ 2323241 w 6447647"/>
              <a:gd name="connsiteY669" fmla="*/ 5997020 h 6858000"/>
              <a:gd name="connsiteX670" fmla="*/ 2018131 w 6447647"/>
              <a:gd name="connsiteY670" fmla="*/ 6112750 h 6858000"/>
              <a:gd name="connsiteX671" fmla="*/ 2064997 w 6447647"/>
              <a:gd name="connsiteY671" fmla="*/ 6074492 h 6858000"/>
              <a:gd name="connsiteX672" fmla="*/ 2213249 w 6447647"/>
              <a:gd name="connsiteY672" fmla="*/ 5974065 h 6858000"/>
              <a:gd name="connsiteX673" fmla="*/ 2197944 w 6447647"/>
              <a:gd name="connsiteY673" fmla="*/ 5935805 h 6858000"/>
              <a:gd name="connsiteX674" fmla="*/ 2276374 w 6447647"/>
              <a:gd name="connsiteY674" fmla="*/ 5850681 h 6858000"/>
              <a:gd name="connsiteX675" fmla="*/ 2268721 w 6447647"/>
              <a:gd name="connsiteY675" fmla="*/ 5788511 h 6858000"/>
              <a:gd name="connsiteX676" fmla="*/ 2135774 w 6447647"/>
              <a:gd name="connsiteY676" fmla="*/ 5873636 h 6858000"/>
              <a:gd name="connsiteX677" fmla="*/ 2167337 w 6447647"/>
              <a:gd name="connsiteY677" fmla="*/ 5896591 h 6858000"/>
              <a:gd name="connsiteX678" fmla="*/ 2143426 w 6447647"/>
              <a:gd name="connsiteY678" fmla="*/ 5927198 h 6858000"/>
              <a:gd name="connsiteX679" fmla="*/ 2182642 w 6447647"/>
              <a:gd name="connsiteY679" fmla="*/ 5934849 h 6858000"/>
              <a:gd name="connsiteX680" fmla="*/ 2057344 w 6447647"/>
              <a:gd name="connsiteY680" fmla="*/ 6027626 h 6858000"/>
              <a:gd name="connsiteX681" fmla="*/ 2135774 w 6447647"/>
              <a:gd name="connsiteY681" fmla="*/ 5957804 h 6858000"/>
              <a:gd name="connsiteX682" fmla="*/ 1995176 w 6447647"/>
              <a:gd name="connsiteY682" fmla="*/ 5910938 h 6858000"/>
              <a:gd name="connsiteX683" fmla="*/ 2010478 w 6447647"/>
              <a:gd name="connsiteY683" fmla="*/ 5841117 h 6858000"/>
              <a:gd name="connsiteX684" fmla="*/ 2072648 w 6447647"/>
              <a:gd name="connsiteY684" fmla="*/ 5794249 h 6858000"/>
              <a:gd name="connsiteX685" fmla="*/ 2087952 w 6447647"/>
              <a:gd name="connsiteY685" fmla="*/ 5747383 h 6858000"/>
              <a:gd name="connsiteX686" fmla="*/ 1970307 w 6447647"/>
              <a:gd name="connsiteY686" fmla="*/ 5809554 h 6858000"/>
              <a:gd name="connsiteX687" fmla="*/ 1946396 w 6447647"/>
              <a:gd name="connsiteY687" fmla="*/ 5832509 h 6858000"/>
              <a:gd name="connsiteX688" fmla="*/ 1985611 w 6447647"/>
              <a:gd name="connsiteY688" fmla="*/ 5824857 h 6858000"/>
              <a:gd name="connsiteX689" fmla="*/ 1977958 w 6447647"/>
              <a:gd name="connsiteY689" fmla="*/ 5871723 h 6858000"/>
              <a:gd name="connsiteX690" fmla="*/ 1931094 w 6447647"/>
              <a:gd name="connsiteY690" fmla="*/ 5894678 h 6858000"/>
              <a:gd name="connsiteX691" fmla="*/ 1868923 w 6447647"/>
              <a:gd name="connsiteY691" fmla="*/ 5909982 h 6858000"/>
              <a:gd name="connsiteX692" fmla="*/ 1884226 w 6447647"/>
              <a:gd name="connsiteY692" fmla="*/ 5871723 h 6858000"/>
              <a:gd name="connsiteX693" fmla="*/ 1837360 w 6447647"/>
              <a:gd name="connsiteY693" fmla="*/ 5894678 h 6858000"/>
              <a:gd name="connsiteX694" fmla="*/ 1861271 w 6447647"/>
              <a:gd name="connsiteY694" fmla="*/ 5925285 h 6858000"/>
              <a:gd name="connsiteX695" fmla="*/ 1837360 w 6447647"/>
              <a:gd name="connsiteY695" fmla="*/ 5940588 h 6858000"/>
              <a:gd name="connsiteX696" fmla="*/ 1813449 w 6447647"/>
              <a:gd name="connsiteY696" fmla="*/ 5902330 h 6858000"/>
              <a:gd name="connsiteX697" fmla="*/ 1727367 w 6447647"/>
              <a:gd name="connsiteY697" fmla="*/ 5964499 h 6858000"/>
              <a:gd name="connsiteX698" fmla="*/ 1609723 w 6447647"/>
              <a:gd name="connsiteY698" fmla="*/ 5987454 h 6858000"/>
              <a:gd name="connsiteX699" fmla="*/ 1625025 w 6447647"/>
              <a:gd name="connsiteY699" fmla="*/ 5979804 h 6858000"/>
              <a:gd name="connsiteX700" fmla="*/ 1735019 w 6447647"/>
              <a:gd name="connsiteY700" fmla="*/ 5902330 h 6858000"/>
              <a:gd name="connsiteX701" fmla="*/ 1883270 w 6447647"/>
              <a:gd name="connsiteY701" fmla="*/ 5747383 h 6858000"/>
              <a:gd name="connsiteX702" fmla="*/ 1961700 w 6447647"/>
              <a:gd name="connsiteY702" fmla="*/ 5755035 h 6858000"/>
              <a:gd name="connsiteX703" fmla="*/ 1969351 w 6447647"/>
              <a:gd name="connsiteY703" fmla="*/ 5747383 h 6858000"/>
              <a:gd name="connsiteX704" fmla="*/ 1969351 w 6447647"/>
              <a:gd name="connsiteY704" fmla="*/ 5692864 h 6858000"/>
              <a:gd name="connsiteX705" fmla="*/ 1774234 w 6447647"/>
              <a:gd name="connsiteY705" fmla="*/ 5770338 h 6858000"/>
              <a:gd name="connsiteX706" fmla="*/ 1766581 w 6447647"/>
              <a:gd name="connsiteY706" fmla="*/ 5715820 h 6858000"/>
              <a:gd name="connsiteX707" fmla="*/ 1821100 w 6447647"/>
              <a:gd name="connsiteY707" fmla="*/ 5677562 h 6858000"/>
              <a:gd name="connsiteX708" fmla="*/ 1867966 w 6447647"/>
              <a:gd name="connsiteY708" fmla="*/ 5700517 h 6858000"/>
              <a:gd name="connsiteX709" fmla="*/ 1938744 w 6447647"/>
              <a:gd name="connsiteY709" fmla="*/ 5630695 h 6858000"/>
              <a:gd name="connsiteX710" fmla="*/ 1867966 w 6447647"/>
              <a:gd name="connsiteY710" fmla="*/ 5623043 h 6858000"/>
              <a:gd name="connsiteX711" fmla="*/ 1899528 w 6447647"/>
              <a:gd name="connsiteY711" fmla="*/ 5584785 h 6858000"/>
              <a:gd name="connsiteX712" fmla="*/ 1852662 w 6447647"/>
              <a:gd name="connsiteY712" fmla="*/ 5600088 h 6858000"/>
              <a:gd name="connsiteX713" fmla="*/ 1813449 w 6447647"/>
              <a:gd name="connsiteY713" fmla="*/ 5584785 h 6858000"/>
              <a:gd name="connsiteX714" fmla="*/ 1562856 w 6447647"/>
              <a:gd name="connsiteY714" fmla="*/ 5692864 h 6858000"/>
              <a:gd name="connsiteX715" fmla="*/ 1367737 w 6447647"/>
              <a:gd name="connsiteY715" fmla="*/ 5800946 h 6858000"/>
              <a:gd name="connsiteX716" fmla="*/ 1296959 w 6447647"/>
              <a:gd name="connsiteY716" fmla="*/ 5831551 h 6858000"/>
              <a:gd name="connsiteX717" fmla="*/ 1594417 w 6447647"/>
              <a:gd name="connsiteY717" fmla="*/ 5606785 h 6858000"/>
              <a:gd name="connsiteX718" fmla="*/ 1562856 w 6447647"/>
              <a:gd name="connsiteY718" fmla="*/ 5583829 h 6858000"/>
              <a:gd name="connsiteX719" fmla="*/ 1602070 w 6447647"/>
              <a:gd name="connsiteY719" fmla="*/ 5553222 h 6858000"/>
              <a:gd name="connsiteX720" fmla="*/ 1562856 w 6447647"/>
              <a:gd name="connsiteY720" fmla="*/ 5576177 h 6858000"/>
              <a:gd name="connsiteX721" fmla="*/ 1289307 w 6447647"/>
              <a:gd name="connsiteY721" fmla="*/ 5661303 h 6858000"/>
              <a:gd name="connsiteX722" fmla="*/ 1429908 w 6447647"/>
              <a:gd name="connsiteY722" fmla="*/ 5521659 h 6858000"/>
              <a:gd name="connsiteX723" fmla="*/ 1383040 w 6447647"/>
              <a:gd name="connsiteY723" fmla="*/ 5529311 h 6858000"/>
              <a:gd name="connsiteX724" fmla="*/ 1469123 w 6447647"/>
              <a:gd name="connsiteY724" fmla="*/ 5413579 h 6858000"/>
              <a:gd name="connsiteX725" fmla="*/ 1515989 w 6447647"/>
              <a:gd name="connsiteY725" fmla="*/ 5375321 h 6858000"/>
              <a:gd name="connsiteX726" fmla="*/ 1469123 w 6447647"/>
              <a:gd name="connsiteY726" fmla="*/ 5367669 h 6858000"/>
              <a:gd name="connsiteX727" fmla="*/ 1453819 w 6447647"/>
              <a:gd name="connsiteY727" fmla="*/ 5405927 h 6858000"/>
              <a:gd name="connsiteX728" fmla="*/ 1352434 w 6447647"/>
              <a:gd name="connsiteY728" fmla="*/ 5491051 h 6858000"/>
              <a:gd name="connsiteX729" fmla="*/ 1337130 w 6447647"/>
              <a:gd name="connsiteY729" fmla="*/ 5475748 h 6858000"/>
              <a:gd name="connsiteX730" fmla="*/ 1162457 w 6447647"/>
              <a:gd name="connsiteY730" fmla="*/ 5579524 h 6858000"/>
              <a:gd name="connsiteX731" fmla="*/ 973709 w 6447647"/>
              <a:gd name="connsiteY731" fmla="*/ 5675597 h 6858000"/>
              <a:gd name="connsiteX732" fmla="*/ 981552 w 6447647"/>
              <a:gd name="connsiteY732" fmla="*/ 5668386 h 6858000"/>
              <a:gd name="connsiteX733" fmla="*/ 1133406 w 6447647"/>
              <a:gd name="connsiteY733" fmla="*/ 5537919 h 6858000"/>
              <a:gd name="connsiteX734" fmla="*/ 1195574 w 6447647"/>
              <a:gd name="connsiteY734" fmla="*/ 5530267 h 6858000"/>
              <a:gd name="connsiteX735" fmla="*/ 1210879 w 6447647"/>
              <a:gd name="connsiteY735" fmla="*/ 5468098 h 6858000"/>
              <a:gd name="connsiteX736" fmla="*/ 1351478 w 6447647"/>
              <a:gd name="connsiteY736" fmla="*/ 5375321 h 6858000"/>
              <a:gd name="connsiteX737" fmla="*/ 1319914 w 6447647"/>
              <a:gd name="connsiteY737" fmla="*/ 5437490 h 6858000"/>
              <a:gd name="connsiteX738" fmla="*/ 1327567 w 6447647"/>
              <a:gd name="connsiteY738" fmla="*/ 5452793 h 6858000"/>
              <a:gd name="connsiteX739" fmla="*/ 1647980 w 6447647"/>
              <a:gd name="connsiteY739" fmla="*/ 5197418 h 6858000"/>
              <a:gd name="connsiteX740" fmla="*/ 1632678 w 6447647"/>
              <a:gd name="connsiteY740" fmla="*/ 5159160 h 6858000"/>
              <a:gd name="connsiteX741" fmla="*/ 1711107 w 6447647"/>
              <a:gd name="connsiteY741" fmla="*/ 5074036 h 6858000"/>
              <a:gd name="connsiteX742" fmla="*/ 1679544 w 6447647"/>
              <a:gd name="connsiteY742" fmla="*/ 5058731 h 6858000"/>
              <a:gd name="connsiteX743" fmla="*/ 1703455 w 6447647"/>
              <a:gd name="connsiteY743" fmla="*/ 5028126 h 6858000"/>
              <a:gd name="connsiteX744" fmla="*/ 1578159 w 6447647"/>
              <a:gd name="connsiteY744" fmla="*/ 5035776 h 6858000"/>
              <a:gd name="connsiteX745" fmla="*/ 1679544 w 6447647"/>
              <a:gd name="connsiteY745" fmla="*/ 4958304 h 6858000"/>
              <a:gd name="connsiteX746" fmla="*/ 1679544 w 6447647"/>
              <a:gd name="connsiteY746" fmla="*/ 4920046 h 6858000"/>
              <a:gd name="connsiteX747" fmla="*/ 1664240 w 6447647"/>
              <a:gd name="connsiteY747" fmla="*/ 4904742 h 6858000"/>
              <a:gd name="connsiteX748" fmla="*/ 1585809 w 6447647"/>
              <a:gd name="connsiteY748" fmla="*/ 4943000 h 6858000"/>
              <a:gd name="connsiteX749" fmla="*/ 1578159 w 6447647"/>
              <a:gd name="connsiteY749" fmla="*/ 4912394 h 6858000"/>
              <a:gd name="connsiteX750" fmla="*/ 1531293 w 6447647"/>
              <a:gd name="connsiteY750" fmla="*/ 4912394 h 6858000"/>
              <a:gd name="connsiteX751" fmla="*/ 1531293 w 6447647"/>
              <a:gd name="connsiteY751" fmla="*/ 4974563 h 6858000"/>
              <a:gd name="connsiteX752" fmla="*/ 1421298 w 6447647"/>
              <a:gd name="connsiteY752" fmla="*/ 5036734 h 6858000"/>
              <a:gd name="connsiteX753" fmla="*/ 1296003 w 6447647"/>
              <a:gd name="connsiteY753" fmla="*/ 5074992 h 6858000"/>
              <a:gd name="connsiteX754" fmla="*/ 1389736 w 6447647"/>
              <a:gd name="connsiteY754" fmla="*/ 4982215 h 6858000"/>
              <a:gd name="connsiteX755" fmla="*/ 1342869 w 6447647"/>
              <a:gd name="connsiteY755" fmla="*/ 5005170 h 6858000"/>
              <a:gd name="connsiteX756" fmla="*/ 1335219 w 6447647"/>
              <a:gd name="connsiteY756" fmla="*/ 4958304 h 6858000"/>
              <a:gd name="connsiteX757" fmla="*/ 1288351 w 6447647"/>
              <a:gd name="connsiteY757" fmla="*/ 4965955 h 6858000"/>
              <a:gd name="connsiteX758" fmla="*/ 1303654 w 6447647"/>
              <a:gd name="connsiteY758" fmla="*/ 4919089 h 6858000"/>
              <a:gd name="connsiteX759" fmla="*/ 1264440 w 6447647"/>
              <a:gd name="connsiteY759" fmla="*/ 4903786 h 6858000"/>
              <a:gd name="connsiteX760" fmla="*/ 1272092 w 6447647"/>
              <a:gd name="connsiteY760" fmla="*/ 4856918 h 6858000"/>
              <a:gd name="connsiteX761" fmla="*/ 1232877 w 6447647"/>
              <a:gd name="connsiteY761" fmla="*/ 4856918 h 6858000"/>
              <a:gd name="connsiteX762" fmla="*/ 1444254 w 6447647"/>
              <a:gd name="connsiteY762" fmla="*/ 4694320 h 6858000"/>
              <a:gd name="connsiteX763" fmla="*/ 1506425 w 6447647"/>
              <a:gd name="connsiteY763" fmla="*/ 4679017 h 6858000"/>
              <a:gd name="connsiteX764" fmla="*/ 1647023 w 6447647"/>
              <a:gd name="connsiteY764" fmla="*/ 4547027 h 6858000"/>
              <a:gd name="connsiteX765" fmla="*/ 1521727 w 6447647"/>
              <a:gd name="connsiteY765" fmla="*/ 4562330 h 6858000"/>
              <a:gd name="connsiteX766" fmla="*/ 1545638 w 6447647"/>
              <a:gd name="connsiteY766" fmla="*/ 4524072 h 6858000"/>
              <a:gd name="connsiteX767" fmla="*/ 1498773 w 6447647"/>
              <a:gd name="connsiteY767" fmla="*/ 4493464 h 6858000"/>
              <a:gd name="connsiteX768" fmla="*/ 1405040 w 6447647"/>
              <a:gd name="connsiteY768" fmla="*/ 4531722 h 6858000"/>
              <a:gd name="connsiteX769" fmla="*/ 1459558 w 6447647"/>
              <a:gd name="connsiteY769" fmla="*/ 4493464 h 6858000"/>
              <a:gd name="connsiteX770" fmla="*/ 1388780 w 6447647"/>
              <a:gd name="connsiteY770" fmla="*/ 4470509 h 6858000"/>
              <a:gd name="connsiteX771" fmla="*/ 1435646 w 6447647"/>
              <a:gd name="connsiteY771" fmla="*/ 4455206 h 6858000"/>
              <a:gd name="connsiteX772" fmla="*/ 1435646 w 6447647"/>
              <a:gd name="connsiteY772" fmla="*/ 4432251 h 6858000"/>
              <a:gd name="connsiteX773" fmla="*/ 1388780 w 6447647"/>
              <a:gd name="connsiteY773" fmla="*/ 4424598 h 6858000"/>
              <a:gd name="connsiteX774" fmla="*/ 1537031 w 6447647"/>
              <a:gd name="connsiteY774" fmla="*/ 4192179 h 6858000"/>
              <a:gd name="connsiteX775" fmla="*/ 1576246 w 6447647"/>
              <a:gd name="connsiteY775" fmla="*/ 4067839 h 6858000"/>
              <a:gd name="connsiteX776" fmla="*/ 1802927 w 6447647"/>
              <a:gd name="connsiteY776" fmla="*/ 3928197 h 6858000"/>
              <a:gd name="connsiteX777" fmla="*/ 1795275 w 6447647"/>
              <a:gd name="connsiteY777" fmla="*/ 3850723 h 6858000"/>
              <a:gd name="connsiteX778" fmla="*/ 1834489 w 6447647"/>
              <a:gd name="connsiteY778" fmla="*/ 3835420 h 6858000"/>
              <a:gd name="connsiteX779" fmla="*/ 2006652 w 6447647"/>
              <a:gd name="connsiteY779" fmla="*/ 3595349 h 6858000"/>
              <a:gd name="connsiteX780" fmla="*/ 1763712 w 6447647"/>
              <a:gd name="connsiteY780" fmla="*/ 3540830 h 6858000"/>
              <a:gd name="connsiteX781" fmla="*/ 1739802 w 6447647"/>
              <a:gd name="connsiteY781" fmla="*/ 3548482 h 6858000"/>
              <a:gd name="connsiteX782" fmla="*/ 1715888 w 6447647"/>
              <a:gd name="connsiteY782" fmla="*/ 3517875 h 6858000"/>
              <a:gd name="connsiteX783" fmla="*/ 1614504 w 6447647"/>
              <a:gd name="connsiteY783" fmla="*/ 3595349 h 6858000"/>
              <a:gd name="connsiteX784" fmla="*/ 1708238 w 6447647"/>
              <a:gd name="connsiteY784" fmla="*/ 3533180 h 6858000"/>
              <a:gd name="connsiteX785" fmla="*/ 1598244 w 6447647"/>
              <a:gd name="connsiteY785" fmla="*/ 3494920 h 6858000"/>
              <a:gd name="connsiteX786" fmla="*/ 1536075 w 6447647"/>
              <a:gd name="connsiteY786" fmla="*/ 3379188 h 6858000"/>
              <a:gd name="connsiteX787" fmla="*/ 1998045 w 6447647"/>
              <a:gd name="connsiteY787" fmla="*/ 3409795 h 6858000"/>
              <a:gd name="connsiteX788" fmla="*/ 2201770 w 6447647"/>
              <a:gd name="connsiteY788" fmla="*/ 3294064 h 6858000"/>
              <a:gd name="connsiteX789" fmla="*/ 2029607 w 6447647"/>
              <a:gd name="connsiteY789" fmla="*/ 3263458 h 6858000"/>
              <a:gd name="connsiteX790" fmla="*/ 1825883 w 6447647"/>
              <a:gd name="connsiteY790" fmla="*/ 3278761 h 6858000"/>
              <a:gd name="connsiteX791" fmla="*/ 1677630 w 6447647"/>
              <a:gd name="connsiteY791" fmla="*/ 3231893 h 6858000"/>
              <a:gd name="connsiteX792" fmla="*/ 1685282 w 6447647"/>
              <a:gd name="connsiteY792" fmla="*/ 3169724 h 6858000"/>
              <a:gd name="connsiteX793" fmla="*/ 1732149 w 6447647"/>
              <a:gd name="connsiteY793" fmla="*/ 3084600 h 6858000"/>
              <a:gd name="connsiteX794" fmla="*/ 1810579 w 6447647"/>
              <a:gd name="connsiteY794" fmla="*/ 2944955 h 6858000"/>
              <a:gd name="connsiteX795" fmla="*/ 1795275 w 6447647"/>
              <a:gd name="connsiteY795" fmla="*/ 2937305 h 6858000"/>
              <a:gd name="connsiteX796" fmla="*/ 1857445 w 6447647"/>
              <a:gd name="connsiteY796" fmla="*/ 2882786 h 6858000"/>
              <a:gd name="connsiteX797" fmla="*/ 2021957 w 6447647"/>
              <a:gd name="connsiteY797" fmla="*/ 2782357 h 6858000"/>
              <a:gd name="connsiteX798" fmla="*/ 2053518 w 6447647"/>
              <a:gd name="connsiteY798" fmla="*/ 2735491 h 6858000"/>
              <a:gd name="connsiteX799" fmla="*/ 2029607 w 6447647"/>
              <a:gd name="connsiteY799" fmla="*/ 2697233 h 6858000"/>
              <a:gd name="connsiteX800" fmla="*/ 2053518 w 6447647"/>
              <a:gd name="connsiteY800" fmla="*/ 2627412 h 6858000"/>
              <a:gd name="connsiteX801" fmla="*/ 1905268 w 6447647"/>
              <a:gd name="connsiteY801" fmla="*/ 2619760 h 6858000"/>
              <a:gd name="connsiteX802" fmla="*/ 1905268 w 6447647"/>
              <a:gd name="connsiteY802" fmla="*/ 2596804 h 6858000"/>
              <a:gd name="connsiteX803" fmla="*/ 1843097 w 6447647"/>
              <a:gd name="connsiteY803" fmla="*/ 2643670 h 6858000"/>
              <a:gd name="connsiteX804" fmla="*/ 1764669 w 6447647"/>
              <a:gd name="connsiteY804" fmla="*/ 2736447 h 6858000"/>
              <a:gd name="connsiteX805" fmla="*/ 1717802 w 6447647"/>
              <a:gd name="connsiteY805" fmla="*/ 2721144 h 6858000"/>
              <a:gd name="connsiteX806" fmla="*/ 1616417 w 6447647"/>
              <a:gd name="connsiteY806" fmla="*/ 2759402 h 6858000"/>
              <a:gd name="connsiteX807" fmla="*/ 1640328 w 6447647"/>
              <a:gd name="connsiteY807" fmla="*/ 2728796 h 6858000"/>
              <a:gd name="connsiteX808" fmla="*/ 1625025 w 6447647"/>
              <a:gd name="connsiteY808" fmla="*/ 2713494 h 6858000"/>
              <a:gd name="connsiteX809" fmla="*/ 1640328 w 6447647"/>
              <a:gd name="connsiteY809" fmla="*/ 2682886 h 6858000"/>
              <a:gd name="connsiteX810" fmla="*/ 1468167 w 6447647"/>
              <a:gd name="connsiteY810" fmla="*/ 2830181 h 6858000"/>
              <a:gd name="connsiteX811" fmla="*/ 1366782 w 6447647"/>
              <a:gd name="connsiteY811" fmla="*/ 2853136 h 6858000"/>
              <a:gd name="connsiteX812" fmla="*/ 1445212 w 6447647"/>
              <a:gd name="connsiteY812" fmla="*/ 2860787 h 6858000"/>
              <a:gd name="connsiteX813" fmla="*/ 1319914 w 6447647"/>
              <a:gd name="connsiteY813" fmla="*/ 2907655 h 6858000"/>
              <a:gd name="connsiteX814" fmla="*/ 1359130 w 6447647"/>
              <a:gd name="connsiteY814" fmla="*/ 2837833 h 6858000"/>
              <a:gd name="connsiteX815" fmla="*/ 1210879 w 6447647"/>
              <a:gd name="connsiteY815" fmla="*/ 2845484 h 6858000"/>
              <a:gd name="connsiteX816" fmla="*/ 1195574 w 6447647"/>
              <a:gd name="connsiteY816" fmla="*/ 2682886 h 6858000"/>
              <a:gd name="connsiteX817" fmla="*/ 1446167 w 6447647"/>
              <a:gd name="connsiteY817" fmla="*/ 2590109 h 6858000"/>
              <a:gd name="connsiteX818" fmla="*/ 1438517 w 6447647"/>
              <a:gd name="connsiteY818" fmla="*/ 2636975 h 6858000"/>
              <a:gd name="connsiteX819" fmla="*/ 1383998 w 6447647"/>
              <a:gd name="connsiteY819" fmla="*/ 2667583 h 6858000"/>
              <a:gd name="connsiteX820" fmla="*/ 1423212 w 6447647"/>
              <a:gd name="connsiteY820" fmla="*/ 2675233 h 6858000"/>
              <a:gd name="connsiteX821" fmla="*/ 1454775 w 6447647"/>
              <a:gd name="connsiteY821" fmla="*/ 2737404 h 6858000"/>
              <a:gd name="connsiteX822" fmla="*/ 1564767 w 6447647"/>
              <a:gd name="connsiteY822" fmla="*/ 2520288 h 6858000"/>
              <a:gd name="connsiteX823" fmla="*/ 1533205 w 6447647"/>
              <a:gd name="connsiteY823" fmla="*/ 2497333 h 6858000"/>
              <a:gd name="connsiteX824" fmla="*/ 1540856 w 6447647"/>
              <a:gd name="connsiteY824" fmla="*/ 2466725 h 6858000"/>
              <a:gd name="connsiteX825" fmla="*/ 1392606 w 6447647"/>
              <a:gd name="connsiteY825" fmla="*/ 2489681 h 6858000"/>
              <a:gd name="connsiteX826" fmla="*/ 1181229 w 6447647"/>
              <a:gd name="connsiteY826" fmla="*/ 2482030 h 6858000"/>
              <a:gd name="connsiteX827" fmla="*/ 1314177 w 6447647"/>
              <a:gd name="connsiteY827" fmla="*/ 2396904 h 6858000"/>
              <a:gd name="connsiteX828" fmla="*/ 1196532 w 6447647"/>
              <a:gd name="connsiteY828" fmla="*/ 2373949 h 6858000"/>
              <a:gd name="connsiteX829" fmla="*/ 1228095 w 6447647"/>
              <a:gd name="connsiteY829" fmla="*/ 2327083 h 6858000"/>
              <a:gd name="connsiteX830" fmla="*/ 1110451 w 6447647"/>
              <a:gd name="connsiteY830" fmla="*/ 2311780 h 6858000"/>
              <a:gd name="connsiteX831" fmla="*/ 1149664 w 6447647"/>
              <a:gd name="connsiteY831" fmla="*/ 2281172 h 6858000"/>
              <a:gd name="connsiteX832" fmla="*/ 1251049 w 6447647"/>
              <a:gd name="connsiteY832" fmla="*/ 2056405 h 6858000"/>
              <a:gd name="connsiteX833" fmla="*/ 1337130 w 6447647"/>
              <a:gd name="connsiteY833" fmla="*/ 1994234 h 6858000"/>
              <a:gd name="connsiteX834" fmla="*/ 1423212 w 6447647"/>
              <a:gd name="connsiteY834" fmla="*/ 1916761 h 6858000"/>
              <a:gd name="connsiteX835" fmla="*/ 1383998 w 6447647"/>
              <a:gd name="connsiteY835" fmla="*/ 1909110 h 6858000"/>
              <a:gd name="connsiteX836" fmla="*/ 1454775 w 6447647"/>
              <a:gd name="connsiteY836" fmla="*/ 1769466 h 6858000"/>
              <a:gd name="connsiteX837" fmla="*/ 930635 w 6447647"/>
              <a:gd name="connsiteY837" fmla="*/ 2032492 h 6858000"/>
              <a:gd name="connsiteX838" fmla="*/ 758473 w 6447647"/>
              <a:gd name="connsiteY838" fmla="*/ 1924413 h 6858000"/>
              <a:gd name="connsiteX839" fmla="*/ 773776 w 6447647"/>
              <a:gd name="connsiteY839" fmla="*/ 1877547 h 6858000"/>
              <a:gd name="connsiteX840" fmla="*/ 766124 w 6447647"/>
              <a:gd name="connsiteY840" fmla="*/ 1862244 h 6858000"/>
              <a:gd name="connsiteX841" fmla="*/ 601614 w 6447647"/>
              <a:gd name="connsiteY841" fmla="*/ 1869895 h 6858000"/>
              <a:gd name="connsiteX842" fmla="*/ 616918 w 6447647"/>
              <a:gd name="connsiteY842" fmla="*/ 1823028 h 6858000"/>
              <a:gd name="connsiteX843" fmla="*/ 444754 w 6447647"/>
              <a:gd name="connsiteY843" fmla="*/ 1807725 h 6858000"/>
              <a:gd name="connsiteX844" fmla="*/ 476318 w 6447647"/>
              <a:gd name="connsiteY844" fmla="*/ 1769466 h 6858000"/>
              <a:gd name="connsiteX845" fmla="*/ 382585 w 6447647"/>
              <a:gd name="connsiteY845" fmla="*/ 1784770 h 6858000"/>
              <a:gd name="connsiteX846" fmla="*/ 523183 w 6447647"/>
              <a:gd name="connsiteY846" fmla="*/ 1614520 h 6858000"/>
              <a:gd name="connsiteX847" fmla="*/ 499272 w 6447647"/>
              <a:gd name="connsiteY847" fmla="*/ 1629823 h 6858000"/>
              <a:gd name="connsiteX848" fmla="*/ 514576 w 6447647"/>
              <a:gd name="connsiteY848" fmla="*/ 1552349 h 6858000"/>
              <a:gd name="connsiteX849" fmla="*/ 624568 w 6447647"/>
              <a:gd name="connsiteY849" fmla="*/ 1514091 h 6858000"/>
              <a:gd name="connsiteX850" fmla="*/ 765168 w 6447647"/>
              <a:gd name="connsiteY850" fmla="*/ 1506441 h 6858000"/>
              <a:gd name="connsiteX851" fmla="*/ 819686 w 6447647"/>
              <a:gd name="connsiteY851" fmla="*/ 1444270 h 6858000"/>
              <a:gd name="connsiteX852" fmla="*/ 1023413 w 6447647"/>
              <a:gd name="connsiteY852" fmla="*/ 1274020 h 6858000"/>
              <a:gd name="connsiteX853" fmla="*/ 1195574 w 6447647"/>
              <a:gd name="connsiteY853" fmla="*/ 1243414 h 6858000"/>
              <a:gd name="connsiteX854" fmla="*/ 1257745 w 6447647"/>
              <a:gd name="connsiteY854" fmla="*/ 1205156 h 6858000"/>
              <a:gd name="connsiteX855" fmla="*/ 1257745 w 6447647"/>
              <a:gd name="connsiteY855" fmla="*/ 1158288 h 6858000"/>
              <a:gd name="connsiteX856" fmla="*/ 1515989 w 6447647"/>
              <a:gd name="connsiteY856" fmla="*/ 1080816 h 6858000"/>
              <a:gd name="connsiteX857" fmla="*/ 1515989 w 6447647"/>
              <a:gd name="connsiteY857" fmla="*/ 1042558 h 6858000"/>
              <a:gd name="connsiteX858" fmla="*/ 1555204 w 6447647"/>
              <a:gd name="connsiteY858" fmla="*/ 1050208 h 6858000"/>
              <a:gd name="connsiteX859" fmla="*/ 2416016 w 6447647"/>
              <a:gd name="connsiteY859" fmla="*/ 523199 h 6858000"/>
              <a:gd name="connsiteX860" fmla="*/ 2329936 w 6447647"/>
              <a:gd name="connsiteY860" fmla="*/ 515547 h 6858000"/>
              <a:gd name="connsiteX861" fmla="*/ 2337589 w 6447647"/>
              <a:gd name="connsiteY861" fmla="*/ 492593 h 6858000"/>
              <a:gd name="connsiteX862" fmla="*/ 2212292 w 6447647"/>
              <a:gd name="connsiteY862" fmla="*/ 454333 h 6858000"/>
              <a:gd name="connsiteX863" fmla="*/ 2094647 w 6447647"/>
              <a:gd name="connsiteY863" fmla="*/ 431380 h 6858000"/>
              <a:gd name="connsiteX864" fmla="*/ 2023868 w 6447647"/>
              <a:gd name="connsiteY864" fmla="*/ 323299 h 6858000"/>
              <a:gd name="connsiteX865" fmla="*/ 1875617 w 6447647"/>
              <a:gd name="connsiteY865" fmla="*/ 377817 h 6858000"/>
              <a:gd name="connsiteX866" fmla="*/ 1867966 w 6447647"/>
              <a:gd name="connsiteY866" fmla="*/ 408425 h 6858000"/>
              <a:gd name="connsiteX867" fmla="*/ 1719715 w 6447647"/>
              <a:gd name="connsiteY867" fmla="*/ 431380 h 6858000"/>
              <a:gd name="connsiteX868" fmla="*/ 1774234 w 6447647"/>
              <a:gd name="connsiteY868" fmla="*/ 369209 h 6858000"/>
              <a:gd name="connsiteX869" fmla="*/ 1493033 w 6447647"/>
              <a:gd name="connsiteY869" fmla="*/ 407467 h 6858000"/>
              <a:gd name="connsiteX870" fmla="*/ 1594417 w 6447647"/>
              <a:gd name="connsiteY870" fmla="*/ 337646 h 6858000"/>
              <a:gd name="connsiteX871" fmla="*/ 1539901 w 6447647"/>
              <a:gd name="connsiteY871" fmla="*/ 337646 h 6858000"/>
              <a:gd name="connsiteX872" fmla="*/ 1727367 w 6447647"/>
              <a:gd name="connsiteY872" fmla="*/ 128182 h 6858000"/>
              <a:gd name="connsiteX873" fmla="*/ 1815122 w 6447647"/>
              <a:gd name="connsiteY873" fmla="*/ 58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</a:cxnLst>
            <a:rect l="l" t="t" r="r" b="b"/>
            <a:pathLst>
              <a:path w="6447647" h="6858000">
                <a:moveTo>
                  <a:pt x="5566669" y="6852528"/>
                </a:moveTo>
                <a:lnTo>
                  <a:pt x="5578073" y="6858000"/>
                </a:lnTo>
                <a:lnTo>
                  <a:pt x="5535870" y="6858000"/>
                </a:lnTo>
                <a:lnTo>
                  <a:pt x="5541129" y="6855562"/>
                </a:lnTo>
                <a:cubicBezTo>
                  <a:pt x="5549917" y="6852154"/>
                  <a:pt x="5558196" y="6850451"/>
                  <a:pt x="5566669" y="6852528"/>
                </a:cubicBezTo>
                <a:close/>
                <a:moveTo>
                  <a:pt x="4237117" y="6847312"/>
                </a:moveTo>
                <a:cubicBezTo>
                  <a:pt x="4243095" y="6849225"/>
                  <a:pt x="4246561" y="6851138"/>
                  <a:pt x="4248280" y="6853170"/>
                </a:cubicBezTo>
                <a:lnTo>
                  <a:pt x="4248774" y="6858000"/>
                </a:lnTo>
                <a:lnTo>
                  <a:pt x="4231984" y="6858000"/>
                </a:lnTo>
                <a:close/>
                <a:moveTo>
                  <a:pt x="4166338" y="6847312"/>
                </a:moveTo>
                <a:lnTo>
                  <a:pt x="4176618" y="6858000"/>
                </a:lnTo>
                <a:lnTo>
                  <a:pt x="4161180" y="6858000"/>
                </a:lnTo>
                <a:close/>
                <a:moveTo>
                  <a:pt x="6447647" y="6757661"/>
                </a:moveTo>
                <a:lnTo>
                  <a:pt x="6447647" y="6858000"/>
                </a:lnTo>
                <a:lnTo>
                  <a:pt x="6364348" y="6858000"/>
                </a:lnTo>
                <a:lnTo>
                  <a:pt x="6376717" y="6855920"/>
                </a:lnTo>
                <a:cubicBezTo>
                  <a:pt x="6376717" y="6855920"/>
                  <a:pt x="6376717" y="6855920"/>
                  <a:pt x="6376717" y="6825314"/>
                </a:cubicBezTo>
                <a:cubicBezTo>
                  <a:pt x="6347306" y="6825314"/>
                  <a:pt x="6304983" y="6833922"/>
                  <a:pt x="6295343" y="6854366"/>
                </a:cubicBezTo>
                <a:lnTo>
                  <a:pt x="6295780" y="6858000"/>
                </a:lnTo>
                <a:lnTo>
                  <a:pt x="6262104" y="6858000"/>
                </a:lnTo>
                <a:lnTo>
                  <a:pt x="6293505" y="6843486"/>
                </a:lnTo>
                <a:cubicBezTo>
                  <a:pt x="6278202" y="6820530"/>
                  <a:pt x="6262897" y="6851138"/>
                  <a:pt x="6238985" y="6843486"/>
                </a:cubicBezTo>
                <a:cubicBezTo>
                  <a:pt x="6255247" y="6820530"/>
                  <a:pt x="6285853" y="6812880"/>
                  <a:pt x="6317416" y="6812880"/>
                </a:cubicBezTo>
                <a:cubicBezTo>
                  <a:pt x="6309764" y="6820530"/>
                  <a:pt x="6302113" y="6828183"/>
                  <a:pt x="6302113" y="6835835"/>
                </a:cubicBezTo>
                <a:cubicBezTo>
                  <a:pt x="6325067" y="6835835"/>
                  <a:pt x="6341327" y="6820530"/>
                  <a:pt x="6356631" y="6812880"/>
                </a:cubicBezTo>
                <a:cubicBezTo>
                  <a:pt x="6356631" y="6805228"/>
                  <a:pt x="6348979" y="6797577"/>
                  <a:pt x="6348979" y="6789925"/>
                </a:cubicBezTo>
                <a:cubicBezTo>
                  <a:pt x="6372412" y="6788012"/>
                  <a:pt x="6393394" y="6782691"/>
                  <a:pt x="6412912" y="6775189"/>
                </a:cubicBezTo>
                <a:close/>
                <a:moveTo>
                  <a:pt x="5844925" y="6755493"/>
                </a:moveTo>
                <a:cubicBezTo>
                  <a:pt x="5836317" y="6763143"/>
                  <a:pt x="5813362" y="6763143"/>
                  <a:pt x="5821013" y="6786098"/>
                </a:cubicBezTo>
                <a:cubicBezTo>
                  <a:pt x="5734933" y="6786098"/>
                  <a:pt x="5688065" y="6863572"/>
                  <a:pt x="5601983" y="6848269"/>
                </a:cubicBezTo>
                <a:cubicBezTo>
                  <a:pt x="5665110" y="6810009"/>
                  <a:pt x="5758843" y="6763143"/>
                  <a:pt x="5844925" y="6755493"/>
                </a:cubicBezTo>
                <a:close/>
                <a:moveTo>
                  <a:pt x="5555117" y="6732537"/>
                </a:moveTo>
                <a:cubicBezTo>
                  <a:pt x="5491991" y="6779404"/>
                  <a:pt x="5405909" y="6840617"/>
                  <a:pt x="5304525" y="6817662"/>
                </a:cubicBezTo>
                <a:cubicBezTo>
                  <a:pt x="5296873" y="6794706"/>
                  <a:pt x="5336089" y="6817662"/>
                  <a:pt x="5328437" y="6787054"/>
                </a:cubicBezTo>
                <a:cubicBezTo>
                  <a:pt x="5336089" y="6794706"/>
                  <a:pt x="5336089" y="6802359"/>
                  <a:pt x="5336089" y="6810009"/>
                </a:cubicBezTo>
                <a:cubicBezTo>
                  <a:pt x="5382954" y="6763143"/>
                  <a:pt x="5469035" y="6747840"/>
                  <a:pt x="5555117" y="6732537"/>
                </a:cubicBezTo>
                <a:close/>
                <a:moveTo>
                  <a:pt x="4101702" y="6731461"/>
                </a:moveTo>
                <a:cubicBezTo>
                  <a:pt x="4105184" y="6730624"/>
                  <a:pt x="4109668" y="6730624"/>
                  <a:pt x="4115646" y="6732537"/>
                </a:cubicBezTo>
                <a:cubicBezTo>
                  <a:pt x="4115646" y="6756448"/>
                  <a:pt x="4100343" y="6756448"/>
                  <a:pt x="4100343" y="6779404"/>
                </a:cubicBezTo>
                <a:cubicBezTo>
                  <a:pt x="4076430" y="6771751"/>
                  <a:pt x="4037217" y="6787054"/>
                  <a:pt x="4029564" y="6770796"/>
                </a:cubicBezTo>
                <a:cubicBezTo>
                  <a:pt x="4029564" y="6740188"/>
                  <a:pt x="4084083" y="6779404"/>
                  <a:pt x="4084083" y="6732537"/>
                </a:cubicBezTo>
                <a:cubicBezTo>
                  <a:pt x="4089820" y="6744015"/>
                  <a:pt x="4091255" y="6733972"/>
                  <a:pt x="4101702" y="6731461"/>
                </a:cubicBezTo>
                <a:close/>
                <a:moveTo>
                  <a:pt x="5617287" y="6701930"/>
                </a:moveTo>
                <a:cubicBezTo>
                  <a:pt x="5617287" y="6724885"/>
                  <a:pt x="5594333" y="6732537"/>
                  <a:pt x="5570422" y="6740188"/>
                </a:cubicBezTo>
                <a:cubicBezTo>
                  <a:pt x="5578073" y="6732537"/>
                  <a:pt x="5578073" y="6724885"/>
                  <a:pt x="5570422" y="6724885"/>
                </a:cubicBezTo>
                <a:cubicBezTo>
                  <a:pt x="5578073" y="6709582"/>
                  <a:pt x="5593375" y="6701930"/>
                  <a:pt x="5617287" y="6701930"/>
                </a:cubicBezTo>
                <a:close/>
                <a:moveTo>
                  <a:pt x="806295" y="6694279"/>
                </a:moveTo>
                <a:cubicBezTo>
                  <a:pt x="837858" y="6701930"/>
                  <a:pt x="790992" y="6709582"/>
                  <a:pt x="806295" y="6732537"/>
                </a:cubicBezTo>
                <a:cubicBezTo>
                  <a:pt x="806295" y="6732537"/>
                  <a:pt x="806295" y="6732537"/>
                  <a:pt x="774734" y="6732537"/>
                </a:cubicBezTo>
                <a:cubicBezTo>
                  <a:pt x="774734" y="6709582"/>
                  <a:pt x="813947" y="6724885"/>
                  <a:pt x="806295" y="6694279"/>
                </a:cubicBezTo>
                <a:close/>
                <a:moveTo>
                  <a:pt x="5992275" y="6680693"/>
                </a:moveTo>
                <a:cubicBezTo>
                  <a:pt x="5997256" y="6681246"/>
                  <a:pt x="6002621" y="6682800"/>
                  <a:pt x="6008479" y="6685670"/>
                </a:cubicBezTo>
                <a:cubicBezTo>
                  <a:pt x="5993176" y="6717233"/>
                  <a:pt x="5953962" y="6709582"/>
                  <a:pt x="5931007" y="6739232"/>
                </a:cubicBezTo>
                <a:cubicBezTo>
                  <a:pt x="5922397" y="6731580"/>
                  <a:pt x="5907095" y="6731580"/>
                  <a:pt x="5907095" y="6708625"/>
                </a:cubicBezTo>
                <a:cubicBezTo>
                  <a:pt x="5941408" y="6722016"/>
                  <a:pt x="5957414" y="6676822"/>
                  <a:pt x="5992275" y="6680693"/>
                </a:cubicBezTo>
                <a:close/>
                <a:moveTo>
                  <a:pt x="6447647" y="6638592"/>
                </a:moveTo>
                <a:lnTo>
                  <a:pt x="6447647" y="6702472"/>
                </a:lnTo>
                <a:lnTo>
                  <a:pt x="6357228" y="6736721"/>
                </a:lnTo>
                <a:cubicBezTo>
                  <a:pt x="6296613" y="6758122"/>
                  <a:pt x="6239943" y="6775577"/>
                  <a:pt x="6193077" y="6790880"/>
                </a:cubicBezTo>
                <a:cubicBezTo>
                  <a:pt x="6185424" y="6783230"/>
                  <a:pt x="6200727" y="6760274"/>
                  <a:pt x="6224639" y="6760274"/>
                </a:cubicBezTo>
                <a:cubicBezTo>
                  <a:pt x="6216031" y="6744972"/>
                  <a:pt x="6200727" y="6744972"/>
                  <a:pt x="6200727" y="6722016"/>
                </a:cubicBezTo>
                <a:cubicBezTo>
                  <a:pt x="6263855" y="6706713"/>
                  <a:pt x="6295417" y="6668454"/>
                  <a:pt x="6357587" y="6683757"/>
                </a:cubicBezTo>
                <a:cubicBezTo>
                  <a:pt x="6365239" y="6676106"/>
                  <a:pt x="6365239" y="6660803"/>
                  <a:pt x="6365239" y="6653151"/>
                </a:cubicBezTo>
                <a:cubicBezTo>
                  <a:pt x="6382695" y="6655064"/>
                  <a:pt x="6403617" y="6652135"/>
                  <a:pt x="6426527" y="6646067"/>
                </a:cubicBezTo>
                <a:close/>
                <a:moveTo>
                  <a:pt x="2019087" y="6616806"/>
                </a:moveTo>
                <a:cubicBezTo>
                  <a:pt x="1996131" y="6678019"/>
                  <a:pt x="1940658" y="6709582"/>
                  <a:pt x="1878488" y="6724885"/>
                </a:cubicBezTo>
                <a:cubicBezTo>
                  <a:pt x="1893791" y="6701930"/>
                  <a:pt x="1902399" y="6655064"/>
                  <a:pt x="1917702" y="6624456"/>
                </a:cubicBezTo>
                <a:cubicBezTo>
                  <a:pt x="1955960" y="6632109"/>
                  <a:pt x="1987523" y="6639761"/>
                  <a:pt x="2019087" y="6616806"/>
                </a:cubicBezTo>
                <a:close/>
                <a:moveTo>
                  <a:pt x="4379151" y="6581057"/>
                </a:moveTo>
                <a:cubicBezTo>
                  <a:pt x="4366478" y="6585003"/>
                  <a:pt x="4354761" y="6596720"/>
                  <a:pt x="4358586" y="6608198"/>
                </a:cubicBezTo>
                <a:cubicBezTo>
                  <a:pt x="4366239" y="6624456"/>
                  <a:pt x="4389193" y="6608198"/>
                  <a:pt x="4405454" y="6600545"/>
                </a:cubicBezTo>
                <a:cubicBezTo>
                  <a:pt x="4405454" y="6580937"/>
                  <a:pt x="4391824" y="6577112"/>
                  <a:pt x="4379151" y="6581057"/>
                </a:cubicBezTo>
                <a:close/>
                <a:moveTo>
                  <a:pt x="1753191" y="6554635"/>
                </a:moveTo>
                <a:cubicBezTo>
                  <a:pt x="1760843" y="6577590"/>
                  <a:pt x="1736931" y="6577590"/>
                  <a:pt x="1729278" y="6592893"/>
                </a:cubicBezTo>
                <a:cubicBezTo>
                  <a:pt x="1737887" y="6616806"/>
                  <a:pt x="1760843" y="6616806"/>
                  <a:pt x="1753191" y="6655064"/>
                </a:cubicBezTo>
                <a:cubicBezTo>
                  <a:pt x="1776146" y="6655064"/>
                  <a:pt x="1800058" y="6655064"/>
                  <a:pt x="1814405" y="6646456"/>
                </a:cubicBezTo>
                <a:cubicBezTo>
                  <a:pt x="1822056" y="6685670"/>
                  <a:pt x="1838316" y="6700974"/>
                  <a:pt x="1853618" y="6723929"/>
                </a:cubicBezTo>
                <a:cubicBezTo>
                  <a:pt x="1798144" y="6739232"/>
                  <a:pt x="1720672" y="6700974"/>
                  <a:pt x="1696760" y="6786098"/>
                </a:cubicBezTo>
                <a:cubicBezTo>
                  <a:pt x="1689107" y="6809054"/>
                  <a:pt x="1720672" y="6793751"/>
                  <a:pt x="1720672" y="6809054"/>
                </a:cubicBezTo>
                <a:cubicBezTo>
                  <a:pt x="1720672" y="6839660"/>
                  <a:pt x="1697717" y="6839660"/>
                  <a:pt x="1666152" y="6839660"/>
                </a:cubicBezTo>
                <a:lnTo>
                  <a:pt x="1664521" y="6858000"/>
                </a:lnTo>
                <a:lnTo>
                  <a:pt x="1628707" y="6858000"/>
                </a:lnTo>
                <a:lnTo>
                  <a:pt x="1634081" y="6851272"/>
                </a:lnTo>
                <a:cubicBezTo>
                  <a:pt x="1637877" y="6845877"/>
                  <a:pt x="1641284" y="6839660"/>
                  <a:pt x="1643197" y="6832009"/>
                </a:cubicBezTo>
                <a:cubicBezTo>
                  <a:pt x="1643197" y="6816706"/>
                  <a:pt x="1643197" y="6816706"/>
                  <a:pt x="1627894" y="6809054"/>
                </a:cubicBezTo>
                <a:cubicBezTo>
                  <a:pt x="1624068" y="6813119"/>
                  <a:pt x="1616297" y="6821966"/>
                  <a:pt x="1607286" y="6831979"/>
                </a:cubicBezTo>
                <a:lnTo>
                  <a:pt x="1582889" y="6858000"/>
                </a:lnTo>
                <a:lnTo>
                  <a:pt x="1564840" y="6858000"/>
                </a:lnTo>
                <a:lnTo>
                  <a:pt x="1565725" y="6855920"/>
                </a:lnTo>
                <a:cubicBezTo>
                  <a:pt x="1558075" y="6832965"/>
                  <a:pt x="1526510" y="6840617"/>
                  <a:pt x="1526510" y="6817662"/>
                </a:cubicBezTo>
                <a:cubicBezTo>
                  <a:pt x="1502599" y="6817662"/>
                  <a:pt x="1526510" y="6848269"/>
                  <a:pt x="1502599" y="6840617"/>
                </a:cubicBezTo>
                <a:cubicBezTo>
                  <a:pt x="1517901" y="6747840"/>
                  <a:pt x="1705367" y="6817662"/>
                  <a:pt x="1643197" y="6685670"/>
                </a:cubicBezTo>
                <a:cubicBezTo>
                  <a:pt x="1635546" y="6678019"/>
                  <a:pt x="1611635" y="6678019"/>
                  <a:pt x="1603983" y="6678019"/>
                </a:cubicBezTo>
                <a:cubicBezTo>
                  <a:pt x="1611635" y="6631153"/>
                  <a:pt x="1674761" y="6639761"/>
                  <a:pt x="1682414" y="6592893"/>
                </a:cubicBezTo>
                <a:cubicBezTo>
                  <a:pt x="1745538" y="6609153"/>
                  <a:pt x="1706325" y="6546984"/>
                  <a:pt x="1753191" y="6554635"/>
                </a:cubicBezTo>
                <a:close/>
                <a:moveTo>
                  <a:pt x="658045" y="6554635"/>
                </a:moveTo>
                <a:cubicBezTo>
                  <a:pt x="665696" y="6554635"/>
                  <a:pt x="673349" y="6585242"/>
                  <a:pt x="697259" y="6562287"/>
                </a:cubicBezTo>
                <a:cubicBezTo>
                  <a:pt x="720213" y="6569939"/>
                  <a:pt x="681000" y="6569939"/>
                  <a:pt x="689607" y="6592893"/>
                </a:cubicBezTo>
                <a:cubicBezTo>
                  <a:pt x="681955" y="6592893"/>
                  <a:pt x="673349" y="6585242"/>
                  <a:pt x="658045" y="6585242"/>
                </a:cubicBezTo>
                <a:cubicBezTo>
                  <a:pt x="618829" y="6638803"/>
                  <a:pt x="517445" y="6608198"/>
                  <a:pt x="493534" y="6685670"/>
                </a:cubicBezTo>
                <a:cubicBezTo>
                  <a:pt x="478230" y="6678019"/>
                  <a:pt x="461970" y="6678019"/>
                  <a:pt x="454319" y="6670367"/>
                </a:cubicBezTo>
                <a:cubicBezTo>
                  <a:pt x="517445" y="6609153"/>
                  <a:pt x="595874" y="6601503"/>
                  <a:pt x="658045" y="6554635"/>
                </a:cubicBezTo>
                <a:close/>
                <a:moveTo>
                  <a:pt x="3975046" y="6524029"/>
                </a:moveTo>
                <a:cubicBezTo>
                  <a:pt x="3881313" y="6593850"/>
                  <a:pt x="3771319" y="6639761"/>
                  <a:pt x="3677587" y="6709582"/>
                </a:cubicBezTo>
                <a:cubicBezTo>
                  <a:pt x="3802884" y="6655064"/>
                  <a:pt x="3911921" y="6616806"/>
                  <a:pt x="3998958" y="6531681"/>
                </a:cubicBezTo>
                <a:cubicBezTo>
                  <a:pt x="3990350" y="6531681"/>
                  <a:pt x="3982698" y="6524029"/>
                  <a:pt x="3975046" y="6524029"/>
                </a:cubicBezTo>
                <a:close/>
                <a:moveTo>
                  <a:pt x="5695717" y="6454208"/>
                </a:moveTo>
                <a:cubicBezTo>
                  <a:pt x="5665110" y="6454208"/>
                  <a:pt x="5648851" y="6469511"/>
                  <a:pt x="5633549" y="6484814"/>
                </a:cubicBezTo>
                <a:cubicBezTo>
                  <a:pt x="5664154" y="6492466"/>
                  <a:pt x="5664154" y="6454208"/>
                  <a:pt x="5688065" y="6477163"/>
                </a:cubicBezTo>
                <a:cubicBezTo>
                  <a:pt x="5688065" y="6461858"/>
                  <a:pt x="5688065" y="6461858"/>
                  <a:pt x="5695717" y="6454208"/>
                </a:cubicBezTo>
                <a:close/>
                <a:moveTo>
                  <a:pt x="2050649" y="6438903"/>
                </a:moveTo>
                <a:cubicBezTo>
                  <a:pt x="2035347" y="6438903"/>
                  <a:pt x="2019087" y="6454208"/>
                  <a:pt x="2011435" y="6469511"/>
                </a:cubicBezTo>
                <a:cubicBezTo>
                  <a:pt x="2019087" y="6469511"/>
                  <a:pt x="2019087" y="6484814"/>
                  <a:pt x="2026739" y="6484814"/>
                </a:cubicBezTo>
                <a:cubicBezTo>
                  <a:pt x="2058302" y="6484814"/>
                  <a:pt x="2065953" y="6461858"/>
                  <a:pt x="2050649" y="6438903"/>
                </a:cubicBezTo>
                <a:close/>
                <a:moveTo>
                  <a:pt x="1823012" y="6430295"/>
                </a:moveTo>
                <a:cubicBezTo>
                  <a:pt x="1831621" y="6445600"/>
                  <a:pt x="1792406" y="6477163"/>
                  <a:pt x="1760843" y="6477163"/>
                </a:cubicBezTo>
                <a:cubicBezTo>
                  <a:pt x="1776146" y="6453250"/>
                  <a:pt x="1807710" y="6453250"/>
                  <a:pt x="1823012" y="6430295"/>
                </a:cubicBezTo>
                <a:close/>
                <a:moveTo>
                  <a:pt x="6447647" y="6418973"/>
                </a:moveTo>
                <a:lnTo>
                  <a:pt x="6447647" y="6420451"/>
                </a:lnTo>
                <a:lnTo>
                  <a:pt x="6447211" y="6419879"/>
                </a:lnTo>
                <a:close/>
                <a:moveTo>
                  <a:pt x="1886138" y="6392037"/>
                </a:moveTo>
                <a:cubicBezTo>
                  <a:pt x="1910049" y="6407342"/>
                  <a:pt x="1870836" y="6422645"/>
                  <a:pt x="1870836" y="6430295"/>
                </a:cubicBezTo>
                <a:cubicBezTo>
                  <a:pt x="1839271" y="6414992"/>
                  <a:pt x="1886138" y="6407342"/>
                  <a:pt x="1886138" y="6392037"/>
                </a:cubicBezTo>
                <a:close/>
                <a:moveTo>
                  <a:pt x="6384369" y="6345171"/>
                </a:moveTo>
                <a:cubicBezTo>
                  <a:pt x="6376717" y="6360474"/>
                  <a:pt x="6345153" y="6360474"/>
                  <a:pt x="6322198" y="6368126"/>
                </a:cubicBezTo>
                <a:cubicBezTo>
                  <a:pt x="6337503" y="6352823"/>
                  <a:pt x="6360457" y="6345171"/>
                  <a:pt x="6384369" y="6345171"/>
                </a:cubicBezTo>
                <a:close/>
                <a:moveTo>
                  <a:pt x="6447647" y="6327069"/>
                </a:moveTo>
                <a:lnTo>
                  <a:pt x="6447647" y="6330053"/>
                </a:lnTo>
                <a:lnTo>
                  <a:pt x="6446537" y="6329868"/>
                </a:lnTo>
                <a:close/>
                <a:moveTo>
                  <a:pt x="1076361" y="6275319"/>
                </a:moveTo>
                <a:cubicBezTo>
                  <a:pt x="1090783" y="6274990"/>
                  <a:pt x="1105429" y="6279892"/>
                  <a:pt x="1119058" y="6291608"/>
                </a:cubicBezTo>
                <a:cubicBezTo>
                  <a:pt x="1103756" y="6346127"/>
                  <a:pt x="1040627" y="6361429"/>
                  <a:pt x="986111" y="6376734"/>
                </a:cubicBezTo>
                <a:cubicBezTo>
                  <a:pt x="991850" y="6324368"/>
                  <a:pt x="1033096" y="6276306"/>
                  <a:pt x="1076361" y="6275319"/>
                </a:cubicBezTo>
                <a:close/>
                <a:moveTo>
                  <a:pt x="2590093" y="6260045"/>
                </a:moveTo>
                <a:cubicBezTo>
                  <a:pt x="2597745" y="6283002"/>
                  <a:pt x="2566180" y="6275350"/>
                  <a:pt x="2558529" y="6283002"/>
                </a:cubicBezTo>
                <a:cubicBezTo>
                  <a:pt x="2543227" y="6275350"/>
                  <a:pt x="2574790" y="6260045"/>
                  <a:pt x="2590093" y="6260045"/>
                </a:cubicBezTo>
                <a:close/>
                <a:moveTo>
                  <a:pt x="31564" y="6105099"/>
                </a:moveTo>
                <a:cubicBezTo>
                  <a:pt x="63127" y="6120402"/>
                  <a:pt x="70779" y="6144315"/>
                  <a:pt x="109993" y="6128055"/>
                </a:cubicBezTo>
                <a:cubicBezTo>
                  <a:pt x="117643" y="6159618"/>
                  <a:pt x="70779" y="6144315"/>
                  <a:pt x="70779" y="6174921"/>
                </a:cubicBezTo>
                <a:cubicBezTo>
                  <a:pt x="46866" y="6167268"/>
                  <a:pt x="31564" y="6144315"/>
                  <a:pt x="0" y="6151965"/>
                </a:cubicBezTo>
                <a:cubicBezTo>
                  <a:pt x="7651" y="6128055"/>
                  <a:pt x="16259" y="6112750"/>
                  <a:pt x="31564" y="6105099"/>
                </a:cubicBezTo>
                <a:close/>
                <a:moveTo>
                  <a:pt x="1672848" y="6093622"/>
                </a:moveTo>
                <a:cubicBezTo>
                  <a:pt x="1690542" y="6095534"/>
                  <a:pt x="1706324" y="6101273"/>
                  <a:pt x="1713976" y="6105099"/>
                </a:cubicBezTo>
                <a:cubicBezTo>
                  <a:pt x="1691021" y="6112750"/>
                  <a:pt x="1644154" y="6128055"/>
                  <a:pt x="1620244" y="6105099"/>
                </a:cubicBezTo>
                <a:cubicBezTo>
                  <a:pt x="1635546" y="6093622"/>
                  <a:pt x="1655153" y="6091709"/>
                  <a:pt x="1672848" y="6093622"/>
                </a:cubicBezTo>
                <a:close/>
                <a:moveTo>
                  <a:pt x="4040563" y="6072579"/>
                </a:moveTo>
                <a:cubicBezTo>
                  <a:pt x="4031716" y="6070667"/>
                  <a:pt x="4021912" y="6070667"/>
                  <a:pt x="4014261" y="6074492"/>
                </a:cubicBezTo>
                <a:cubicBezTo>
                  <a:pt x="4014261" y="6074492"/>
                  <a:pt x="4014261" y="6074492"/>
                  <a:pt x="4014261" y="6097447"/>
                </a:cubicBezTo>
                <a:cubicBezTo>
                  <a:pt x="4037217" y="6097447"/>
                  <a:pt x="4061127" y="6120402"/>
                  <a:pt x="4061127" y="6082144"/>
                </a:cubicBezTo>
                <a:cubicBezTo>
                  <a:pt x="4057301" y="6078318"/>
                  <a:pt x="4049410" y="6074492"/>
                  <a:pt x="4040563" y="6072579"/>
                </a:cubicBezTo>
                <a:close/>
                <a:moveTo>
                  <a:pt x="1595375" y="6027626"/>
                </a:moveTo>
                <a:cubicBezTo>
                  <a:pt x="1533205" y="6065884"/>
                  <a:pt x="1493990" y="6120402"/>
                  <a:pt x="1400258" y="6128055"/>
                </a:cubicBezTo>
                <a:cubicBezTo>
                  <a:pt x="1353390" y="6182573"/>
                  <a:pt x="1244354" y="6283002"/>
                  <a:pt x="1134361" y="6252394"/>
                </a:cubicBezTo>
                <a:cubicBezTo>
                  <a:pt x="1165924" y="6237090"/>
                  <a:pt x="1220442" y="6220831"/>
                  <a:pt x="1259658" y="6182573"/>
                </a:cubicBezTo>
                <a:cubicBezTo>
                  <a:pt x="1283569" y="6159618"/>
                  <a:pt x="1298872" y="6128055"/>
                  <a:pt x="1345739" y="6112750"/>
                </a:cubicBezTo>
                <a:cubicBezTo>
                  <a:pt x="1369650" y="6105099"/>
                  <a:pt x="1353390" y="6135705"/>
                  <a:pt x="1377303" y="6128055"/>
                </a:cubicBezTo>
                <a:cubicBezTo>
                  <a:pt x="1393561" y="6105099"/>
                  <a:pt x="1424169" y="6097447"/>
                  <a:pt x="1455733" y="6097447"/>
                </a:cubicBezTo>
                <a:cubicBezTo>
                  <a:pt x="1471035" y="6097447"/>
                  <a:pt x="1463383" y="6074492"/>
                  <a:pt x="1463383" y="6066841"/>
                </a:cubicBezTo>
                <a:cubicBezTo>
                  <a:pt x="1510250" y="6051538"/>
                  <a:pt x="1534161" y="6019975"/>
                  <a:pt x="1595375" y="6027626"/>
                </a:cubicBezTo>
                <a:close/>
                <a:moveTo>
                  <a:pt x="5462341" y="6013278"/>
                </a:moveTo>
                <a:cubicBezTo>
                  <a:pt x="5407824" y="6013278"/>
                  <a:pt x="5383911" y="6037191"/>
                  <a:pt x="5376259" y="6075449"/>
                </a:cubicBezTo>
                <a:cubicBezTo>
                  <a:pt x="5306438" y="6067797"/>
                  <a:pt x="5220356" y="6160573"/>
                  <a:pt x="5141927" y="6122315"/>
                </a:cubicBezTo>
                <a:cubicBezTo>
                  <a:pt x="5025239" y="6184484"/>
                  <a:pt x="4907595" y="6238047"/>
                  <a:pt x="4782299" y="6300218"/>
                </a:cubicBezTo>
                <a:cubicBezTo>
                  <a:pt x="4805255" y="6300218"/>
                  <a:pt x="4812905" y="6277263"/>
                  <a:pt x="4844468" y="6284913"/>
                </a:cubicBezTo>
                <a:cubicBezTo>
                  <a:pt x="4844468" y="6292566"/>
                  <a:pt x="4852119" y="6292566"/>
                  <a:pt x="4859771" y="6300218"/>
                </a:cubicBezTo>
                <a:cubicBezTo>
                  <a:pt x="4719173" y="6307868"/>
                  <a:pt x="4625439" y="6346127"/>
                  <a:pt x="4539357" y="6400645"/>
                </a:cubicBezTo>
                <a:cubicBezTo>
                  <a:pt x="4616831" y="6392994"/>
                  <a:pt x="4687609" y="6369082"/>
                  <a:pt x="4773689" y="6346127"/>
                </a:cubicBezTo>
                <a:cubicBezTo>
                  <a:pt x="4766037" y="6361429"/>
                  <a:pt x="4773689" y="6369082"/>
                  <a:pt x="4781342" y="6376734"/>
                </a:cubicBezTo>
                <a:cubicBezTo>
                  <a:pt x="4742127" y="6385342"/>
                  <a:pt x="4640742" y="6385342"/>
                  <a:pt x="4609180" y="6423600"/>
                </a:cubicBezTo>
                <a:cubicBezTo>
                  <a:pt x="4530749" y="6415948"/>
                  <a:pt x="4476231" y="6415948"/>
                  <a:pt x="4444667" y="6454208"/>
                </a:cubicBezTo>
                <a:cubicBezTo>
                  <a:pt x="4459971" y="6454208"/>
                  <a:pt x="4476231" y="6454208"/>
                  <a:pt x="4483883" y="6469511"/>
                </a:cubicBezTo>
                <a:cubicBezTo>
                  <a:pt x="4459971" y="6484814"/>
                  <a:pt x="4437017" y="6501074"/>
                  <a:pt x="4444667" y="6539332"/>
                </a:cubicBezTo>
                <a:cubicBezTo>
                  <a:pt x="4459971" y="6500116"/>
                  <a:pt x="4561357" y="6524029"/>
                  <a:pt x="4585267" y="6477163"/>
                </a:cubicBezTo>
                <a:cubicBezTo>
                  <a:pt x="4569007" y="6469511"/>
                  <a:pt x="4553705" y="6477163"/>
                  <a:pt x="4553705" y="6469511"/>
                </a:cubicBezTo>
                <a:cubicBezTo>
                  <a:pt x="4639786" y="6493422"/>
                  <a:pt x="4733520" y="6392037"/>
                  <a:pt x="4827252" y="6438903"/>
                </a:cubicBezTo>
                <a:cubicBezTo>
                  <a:pt x="4889421" y="6414992"/>
                  <a:pt x="4960200" y="6353779"/>
                  <a:pt x="5014719" y="6376734"/>
                </a:cubicBezTo>
                <a:cubicBezTo>
                  <a:pt x="5014719" y="6361429"/>
                  <a:pt x="5022369" y="6361429"/>
                  <a:pt x="5022369" y="6346127"/>
                </a:cubicBezTo>
                <a:cubicBezTo>
                  <a:pt x="4960200" y="6353779"/>
                  <a:pt x="4874119" y="6399689"/>
                  <a:pt x="4834905" y="6376734"/>
                </a:cubicBezTo>
                <a:cubicBezTo>
                  <a:pt x="4834905" y="6369082"/>
                  <a:pt x="4858815" y="6376734"/>
                  <a:pt x="4858815" y="6361429"/>
                </a:cubicBezTo>
                <a:cubicBezTo>
                  <a:pt x="4835860" y="6353779"/>
                  <a:pt x="4835860" y="6369082"/>
                  <a:pt x="4811949" y="6369082"/>
                </a:cubicBezTo>
                <a:cubicBezTo>
                  <a:pt x="4827252" y="6337519"/>
                  <a:pt x="4851163" y="6352823"/>
                  <a:pt x="4827252" y="6322216"/>
                </a:cubicBezTo>
                <a:cubicBezTo>
                  <a:pt x="4881771" y="6314563"/>
                  <a:pt x="4920985" y="6299260"/>
                  <a:pt x="4960200" y="6283958"/>
                </a:cubicBezTo>
                <a:cubicBezTo>
                  <a:pt x="4960200" y="6299260"/>
                  <a:pt x="4991763" y="6283958"/>
                  <a:pt x="4984111" y="6314563"/>
                </a:cubicBezTo>
                <a:cubicBezTo>
                  <a:pt x="5046281" y="6244742"/>
                  <a:pt x="5109408" y="6260045"/>
                  <a:pt x="5210793" y="6252394"/>
                </a:cubicBezTo>
                <a:cubicBezTo>
                  <a:pt x="5226095" y="6237090"/>
                  <a:pt x="5218443" y="6229439"/>
                  <a:pt x="5210793" y="6214136"/>
                </a:cubicBezTo>
                <a:cubicBezTo>
                  <a:pt x="5312177" y="6174921"/>
                  <a:pt x="5461385" y="6151965"/>
                  <a:pt x="5579028" y="6067797"/>
                </a:cubicBezTo>
                <a:cubicBezTo>
                  <a:pt x="5524511" y="6060145"/>
                  <a:pt x="5462341" y="6113707"/>
                  <a:pt x="5430777" y="6083101"/>
                </a:cubicBezTo>
                <a:cubicBezTo>
                  <a:pt x="5462341" y="6075449"/>
                  <a:pt x="5447038" y="6051538"/>
                  <a:pt x="5462341" y="6013278"/>
                </a:cubicBezTo>
                <a:close/>
                <a:moveTo>
                  <a:pt x="1338088" y="5974065"/>
                </a:moveTo>
                <a:cubicBezTo>
                  <a:pt x="1330435" y="5997020"/>
                  <a:pt x="1315133" y="6004670"/>
                  <a:pt x="1283569" y="6004670"/>
                </a:cubicBezTo>
                <a:cubicBezTo>
                  <a:pt x="1306524" y="5997020"/>
                  <a:pt x="1306524" y="5974065"/>
                  <a:pt x="1338088" y="5974065"/>
                </a:cubicBezTo>
                <a:close/>
                <a:moveTo>
                  <a:pt x="297459" y="5966412"/>
                </a:moveTo>
                <a:cubicBezTo>
                  <a:pt x="281200" y="5997020"/>
                  <a:pt x="289807" y="6020931"/>
                  <a:pt x="265896" y="6051538"/>
                </a:cubicBezTo>
                <a:cubicBezTo>
                  <a:pt x="227638" y="6059189"/>
                  <a:pt x="219030" y="6020931"/>
                  <a:pt x="203725" y="6051538"/>
                </a:cubicBezTo>
                <a:cubicBezTo>
                  <a:pt x="211377" y="6027626"/>
                  <a:pt x="250593" y="5974065"/>
                  <a:pt x="297459" y="5966412"/>
                </a:cubicBezTo>
                <a:close/>
                <a:moveTo>
                  <a:pt x="1933005" y="5935805"/>
                </a:moveTo>
                <a:cubicBezTo>
                  <a:pt x="1933005" y="5989368"/>
                  <a:pt x="1940658" y="5989368"/>
                  <a:pt x="1940658" y="6051538"/>
                </a:cubicBezTo>
                <a:cubicBezTo>
                  <a:pt x="1933005" y="6019975"/>
                  <a:pt x="1901442" y="5989368"/>
                  <a:pt x="1854576" y="6004670"/>
                </a:cubicBezTo>
                <a:cubicBezTo>
                  <a:pt x="1846923" y="5997020"/>
                  <a:pt x="1846923" y="5989368"/>
                  <a:pt x="1846923" y="5974065"/>
                </a:cubicBezTo>
                <a:cubicBezTo>
                  <a:pt x="1878488" y="5957804"/>
                  <a:pt x="1893791" y="5934849"/>
                  <a:pt x="1933005" y="5935805"/>
                </a:cubicBezTo>
                <a:close/>
                <a:moveTo>
                  <a:pt x="704911" y="5919546"/>
                </a:moveTo>
                <a:cubicBezTo>
                  <a:pt x="712563" y="5919546"/>
                  <a:pt x="712563" y="5934849"/>
                  <a:pt x="712563" y="5950152"/>
                </a:cubicBezTo>
                <a:cubicBezTo>
                  <a:pt x="712563" y="5950152"/>
                  <a:pt x="712563" y="5950152"/>
                  <a:pt x="681000" y="5950152"/>
                </a:cubicBezTo>
                <a:cubicBezTo>
                  <a:pt x="681000" y="5934849"/>
                  <a:pt x="697259" y="5934849"/>
                  <a:pt x="704911" y="5919546"/>
                </a:cubicBezTo>
                <a:close/>
                <a:moveTo>
                  <a:pt x="1041584" y="5918589"/>
                </a:moveTo>
                <a:cubicBezTo>
                  <a:pt x="1056889" y="5927198"/>
                  <a:pt x="1049237" y="5973107"/>
                  <a:pt x="1017673" y="5965457"/>
                </a:cubicBezTo>
                <a:cubicBezTo>
                  <a:pt x="1002369" y="5942501"/>
                  <a:pt x="1032977" y="5927198"/>
                  <a:pt x="1041584" y="5918589"/>
                </a:cubicBezTo>
                <a:close/>
                <a:moveTo>
                  <a:pt x="2493490" y="5881526"/>
                </a:moveTo>
                <a:cubicBezTo>
                  <a:pt x="2467187" y="5885352"/>
                  <a:pt x="2441841" y="5908546"/>
                  <a:pt x="2449493" y="5951109"/>
                </a:cubicBezTo>
                <a:cubicBezTo>
                  <a:pt x="2457145" y="5966412"/>
                  <a:pt x="2481057" y="5943457"/>
                  <a:pt x="2481057" y="5958762"/>
                </a:cubicBezTo>
                <a:cubicBezTo>
                  <a:pt x="2488708" y="5966412"/>
                  <a:pt x="2465753" y="5989368"/>
                  <a:pt x="2481057" y="5989368"/>
                </a:cubicBezTo>
                <a:cubicBezTo>
                  <a:pt x="2519316" y="5989368"/>
                  <a:pt x="2558529" y="5974065"/>
                  <a:pt x="2582442" y="5951109"/>
                </a:cubicBezTo>
                <a:cubicBezTo>
                  <a:pt x="2559487" y="5951109"/>
                  <a:pt x="2582442" y="5943457"/>
                  <a:pt x="2574790" y="5928154"/>
                </a:cubicBezTo>
                <a:cubicBezTo>
                  <a:pt x="2574790" y="5928154"/>
                  <a:pt x="2574790" y="5928154"/>
                  <a:pt x="2543227" y="5928154"/>
                </a:cubicBezTo>
                <a:cubicBezTo>
                  <a:pt x="2547052" y="5893243"/>
                  <a:pt x="2519793" y="5877701"/>
                  <a:pt x="2493490" y="5881526"/>
                </a:cubicBezTo>
                <a:close/>
                <a:moveTo>
                  <a:pt x="5953005" y="5864070"/>
                </a:moveTo>
                <a:cubicBezTo>
                  <a:pt x="5859273" y="5856420"/>
                  <a:pt x="5812405" y="5887983"/>
                  <a:pt x="5757888" y="5918589"/>
                </a:cubicBezTo>
                <a:cubicBezTo>
                  <a:pt x="5757888" y="5895635"/>
                  <a:pt x="5727281" y="5910938"/>
                  <a:pt x="5742583" y="5880331"/>
                </a:cubicBezTo>
                <a:cubicBezTo>
                  <a:pt x="5719629" y="5887983"/>
                  <a:pt x="5704325" y="5903286"/>
                  <a:pt x="5680415" y="5903286"/>
                </a:cubicBezTo>
                <a:cubicBezTo>
                  <a:pt x="5688065" y="5950152"/>
                  <a:pt x="5633549" y="5942501"/>
                  <a:pt x="5625896" y="5973107"/>
                </a:cubicBezTo>
                <a:cubicBezTo>
                  <a:pt x="5665110" y="5988410"/>
                  <a:pt x="5711977" y="6019975"/>
                  <a:pt x="5758843" y="5973107"/>
                </a:cubicBezTo>
                <a:cubicBezTo>
                  <a:pt x="5766496" y="5950152"/>
                  <a:pt x="5742583" y="5942501"/>
                  <a:pt x="5766496" y="5934849"/>
                </a:cubicBezTo>
                <a:cubicBezTo>
                  <a:pt x="5781799" y="5973107"/>
                  <a:pt x="5844925" y="5934849"/>
                  <a:pt x="5899442" y="5934849"/>
                </a:cubicBezTo>
                <a:cubicBezTo>
                  <a:pt x="5907095" y="5911894"/>
                  <a:pt x="5891791" y="5911894"/>
                  <a:pt x="5899442" y="5896591"/>
                </a:cubicBezTo>
                <a:cubicBezTo>
                  <a:pt x="5914747" y="5911894"/>
                  <a:pt x="5914747" y="5896591"/>
                  <a:pt x="5938659" y="5896591"/>
                </a:cubicBezTo>
                <a:cubicBezTo>
                  <a:pt x="5931007" y="5872680"/>
                  <a:pt x="5946310" y="5872680"/>
                  <a:pt x="5953005" y="5864070"/>
                </a:cubicBezTo>
                <a:close/>
                <a:moveTo>
                  <a:pt x="549218" y="5862159"/>
                </a:moveTo>
                <a:cubicBezTo>
                  <a:pt x="555166" y="5863594"/>
                  <a:pt x="560486" y="5866941"/>
                  <a:pt x="564312" y="5872680"/>
                </a:cubicBezTo>
                <a:cubicBezTo>
                  <a:pt x="555704" y="5896591"/>
                  <a:pt x="525096" y="5888939"/>
                  <a:pt x="502141" y="5887983"/>
                </a:cubicBezTo>
                <a:cubicBezTo>
                  <a:pt x="507880" y="5870767"/>
                  <a:pt x="531374" y="5857855"/>
                  <a:pt x="549218" y="5862159"/>
                </a:cubicBezTo>
                <a:close/>
                <a:moveTo>
                  <a:pt x="1557117" y="5857377"/>
                </a:moveTo>
                <a:cubicBezTo>
                  <a:pt x="1557117" y="5872680"/>
                  <a:pt x="1541812" y="5872680"/>
                  <a:pt x="1525554" y="5872680"/>
                </a:cubicBezTo>
                <a:cubicBezTo>
                  <a:pt x="1517901" y="5857377"/>
                  <a:pt x="1541812" y="5857377"/>
                  <a:pt x="1557117" y="5857377"/>
                </a:cubicBezTo>
                <a:close/>
                <a:moveTo>
                  <a:pt x="5998719" y="5841475"/>
                </a:moveTo>
                <a:cubicBezTo>
                  <a:pt x="5985045" y="5845421"/>
                  <a:pt x="5983610" y="5861203"/>
                  <a:pt x="5977873" y="5872680"/>
                </a:cubicBezTo>
                <a:cubicBezTo>
                  <a:pt x="6000829" y="5872680"/>
                  <a:pt x="6017087" y="5865028"/>
                  <a:pt x="6017087" y="5842073"/>
                </a:cubicBezTo>
                <a:cubicBezTo>
                  <a:pt x="6009196" y="5840160"/>
                  <a:pt x="6003278" y="5840160"/>
                  <a:pt x="5998719" y="5841475"/>
                </a:cubicBezTo>
                <a:close/>
                <a:moveTo>
                  <a:pt x="5758843" y="5834422"/>
                </a:moveTo>
                <a:cubicBezTo>
                  <a:pt x="5719629" y="5834422"/>
                  <a:pt x="5695717" y="5849725"/>
                  <a:pt x="5688065" y="5872680"/>
                </a:cubicBezTo>
                <a:cubicBezTo>
                  <a:pt x="5711977" y="5857377"/>
                  <a:pt x="5766496" y="5872680"/>
                  <a:pt x="5758843" y="5834422"/>
                </a:cubicBezTo>
                <a:close/>
                <a:moveTo>
                  <a:pt x="1916747" y="5834422"/>
                </a:moveTo>
                <a:cubicBezTo>
                  <a:pt x="1916747" y="5842073"/>
                  <a:pt x="1909094" y="5842073"/>
                  <a:pt x="1901442" y="5857377"/>
                </a:cubicBezTo>
                <a:cubicBezTo>
                  <a:pt x="1917702" y="5849725"/>
                  <a:pt x="1917702" y="5865028"/>
                  <a:pt x="1940658" y="5865028"/>
                </a:cubicBezTo>
                <a:cubicBezTo>
                  <a:pt x="1932049" y="5849725"/>
                  <a:pt x="1932049" y="5834422"/>
                  <a:pt x="1916747" y="5834422"/>
                </a:cubicBezTo>
                <a:close/>
                <a:moveTo>
                  <a:pt x="6086910" y="5803814"/>
                </a:moveTo>
                <a:cubicBezTo>
                  <a:pt x="6095517" y="5834422"/>
                  <a:pt x="6024739" y="5795206"/>
                  <a:pt x="6024739" y="5842073"/>
                </a:cubicBezTo>
                <a:cubicBezTo>
                  <a:pt x="6056303" y="5842073"/>
                  <a:pt x="6118471" y="5819117"/>
                  <a:pt x="6086910" y="5803814"/>
                </a:cubicBezTo>
                <a:close/>
                <a:moveTo>
                  <a:pt x="5700380" y="5777034"/>
                </a:moveTo>
                <a:cubicBezTo>
                  <a:pt x="5692608" y="5777990"/>
                  <a:pt x="5684717" y="5779903"/>
                  <a:pt x="5672762" y="5779903"/>
                </a:cubicBezTo>
                <a:cubicBezTo>
                  <a:pt x="5680415" y="5795206"/>
                  <a:pt x="5665110" y="5834422"/>
                  <a:pt x="5680415" y="5833465"/>
                </a:cubicBezTo>
                <a:cubicBezTo>
                  <a:pt x="5680415" y="5795206"/>
                  <a:pt x="5711977" y="5833465"/>
                  <a:pt x="5727281" y="5810509"/>
                </a:cubicBezTo>
                <a:cubicBezTo>
                  <a:pt x="5727281" y="5810509"/>
                  <a:pt x="5727281" y="5810509"/>
                  <a:pt x="5727281" y="5779903"/>
                </a:cubicBezTo>
                <a:cubicBezTo>
                  <a:pt x="5715803" y="5776077"/>
                  <a:pt x="5708151" y="5776077"/>
                  <a:pt x="5700380" y="5777034"/>
                </a:cubicBezTo>
                <a:close/>
                <a:moveTo>
                  <a:pt x="2097515" y="5772251"/>
                </a:moveTo>
                <a:cubicBezTo>
                  <a:pt x="2105169" y="5779903"/>
                  <a:pt x="2112820" y="5787554"/>
                  <a:pt x="2112820" y="5795206"/>
                </a:cubicBezTo>
                <a:cubicBezTo>
                  <a:pt x="2128124" y="5787554"/>
                  <a:pt x="2152035" y="5795206"/>
                  <a:pt x="2144382" y="5772251"/>
                </a:cubicBezTo>
                <a:cubicBezTo>
                  <a:pt x="2129079" y="5772251"/>
                  <a:pt x="2105169" y="5772251"/>
                  <a:pt x="2097515" y="5772251"/>
                </a:cubicBezTo>
                <a:close/>
                <a:moveTo>
                  <a:pt x="1696402" y="5770338"/>
                </a:moveTo>
                <a:cubicBezTo>
                  <a:pt x="1704412" y="5770338"/>
                  <a:pt x="1714454" y="5772251"/>
                  <a:pt x="1722583" y="5772251"/>
                </a:cubicBezTo>
                <a:cubicBezTo>
                  <a:pt x="1722583" y="5779903"/>
                  <a:pt x="1722583" y="5779903"/>
                  <a:pt x="1730236" y="5779903"/>
                </a:cubicBezTo>
                <a:cubicBezTo>
                  <a:pt x="1730236" y="5795206"/>
                  <a:pt x="1713976" y="5795206"/>
                  <a:pt x="1706325" y="5795206"/>
                </a:cubicBezTo>
                <a:cubicBezTo>
                  <a:pt x="1706325" y="5779903"/>
                  <a:pt x="1690065" y="5779903"/>
                  <a:pt x="1682414" y="5779903"/>
                </a:cubicBezTo>
                <a:cubicBezTo>
                  <a:pt x="1682414" y="5772251"/>
                  <a:pt x="1688392" y="5770338"/>
                  <a:pt x="1696402" y="5770338"/>
                </a:cubicBezTo>
                <a:close/>
                <a:moveTo>
                  <a:pt x="1674761" y="5733993"/>
                </a:moveTo>
                <a:cubicBezTo>
                  <a:pt x="1690065" y="5749296"/>
                  <a:pt x="1635546" y="5764599"/>
                  <a:pt x="1620244" y="5772251"/>
                </a:cubicBezTo>
                <a:cubicBezTo>
                  <a:pt x="1603983" y="5756948"/>
                  <a:pt x="1659459" y="5741644"/>
                  <a:pt x="1674761" y="5733993"/>
                </a:cubicBezTo>
                <a:close/>
                <a:moveTo>
                  <a:pt x="1018688" y="5728609"/>
                </a:moveTo>
                <a:cubicBezTo>
                  <a:pt x="1028329" y="5728508"/>
                  <a:pt x="1038477" y="5730167"/>
                  <a:pt x="1049237" y="5733993"/>
                </a:cubicBezTo>
                <a:cubicBezTo>
                  <a:pt x="1049237" y="5749296"/>
                  <a:pt x="1041584" y="5764599"/>
                  <a:pt x="1017673" y="5764599"/>
                </a:cubicBezTo>
                <a:cubicBezTo>
                  <a:pt x="1049237" y="5787554"/>
                  <a:pt x="1010022" y="5826770"/>
                  <a:pt x="987066" y="5825812"/>
                </a:cubicBezTo>
                <a:cubicBezTo>
                  <a:pt x="979416" y="5825812"/>
                  <a:pt x="979416" y="5810509"/>
                  <a:pt x="979416" y="5795206"/>
                </a:cubicBezTo>
                <a:cubicBezTo>
                  <a:pt x="932550" y="5811465"/>
                  <a:pt x="893334" y="5826770"/>
                  <a:pt x="854118" y="5849725"/>
                </a:cubicBezTo>
                <a:cubicBezTo>
                  <a:pt x="908516" y="5816248"/>
                  <a:pt x="951199" y="5729315"/>
                  <a:pt x="1018688" y="5728609"/>
                </a:cubicBezTo>
                <a:close/>
                <a:moveTo>
                  <a:pt x="1393561" y="5710082"/>
                </a:moveTo>
                <a:cubicBezTo>
                  <a:pt x="1393561" y="5725385"/>
                  <a:pt x="1393561" y="5741644"/>
                  <a:pt x="1362000" y="5740688"/>
                </a:cubicBezTo>
                <a:cubicBezTo>
                  <a:pt x="1378259" y="5725385"/>
                  <a:pt x="1369650" y="5710082"/>
                  <a:pt x="1393561" y="5710082"/>
                </a:cubicBezTo>
                <a:close/>
                <a:moveTo>
                  <a:pt x="2214205" y="5694778"/>
                </a:moveTo>
                <a:cubicBezTo>
                  <a:pt x="2214205" y="5717733"/>
                  <a:pt x="2230464" y="5740688"/>
                  <a:pt x="2238116" y="5717733"/>
                </a:cubicBezTo>
                <a:cubicBezTo>
                  <a:pt x="2230464" y="5717733"/>
                  <a:pt x="2245766" y="5710082"/>
                  <a:pt x="2245766" y="5702430"/>
                </a:cubicBezTo>
                <a:cubicBezTo>
                  <a:pt x="2229508" y="5702430"/>
                  <a:pt x="2229508" y="5694778"/>
                  <a:pt x="2214205" y="5694778"/>
                </a:cubicBezTo>
                <a:close/>
                <a:moveTo>
                  <a:pt x="970201" y="5678824"/>
                </a:moveTo>
                <a:lnTo>
                  <a:pt x="974633" y="5694778"/>
                </a:lnTo>
                <a:cubicBezTo>
                  <a:pt x="977502" y="5698604"/>
                  <a:pt x="981328" y="5700517"/>
                  <a:pt x="985154" y="5700517"/>
                </a:cubicBezTo>
                <a:cubicBezTo>
                  <a:pt x="922984" y="5715820"/>
                  <a:pt x="899073" y="5739731"/>
                  <a:pt x="852206" y="5770338"/>
                </a:cubicBezTo>
                <a:cubicBezTo>
                  <a:pt x="844553" y="5746427"/>
                  <a:pt x="922984" y="5708169"/>
                  <a:pt x="938287" y="5708169"/>
                </a:cubicBezTo>
                <a:close/>
                <a:moveTo>
                  <a:pt x="973709" y="5675597"/>
                </a:moveTo>
                <a:lnTo>
                  <a:pt x="970201" y="5678824"/>
                </a:lnTo>
                <a:lnTo>
                  <a:pt x="969850" y="5677562"/>
                </a:lnTo>
                <a:close/>
                <a:moveTo>
                  <a:pt x="398843" y="5663214"/>
                </a:moveTo>
                <a:cubicBezTo>
                  <a:pt x="398843" y="5702430"/>
                  <a:pt x="344325" y="5702430"/>
                  <a:pt x="336673" y="5740688"/>
                </a:cubicBezTo>
                <a:cubicBezTo>
                  <a:pt x="321370" y="5740688"/>
                  <a:pt x="329023" y="5717733"/>
                  <a:pt x="321370" y="5717733"/>
                </a:cubicBezTo>
                <a:cubicBezTo>
                  <a:pt x="313718" y="5717733"/>
                  <a:pt x="313718" y="5717733"/>
                  <a:pt x="313718" y="5717733"/>
                </a:cubicBezTo>
                <a:cubicBezTo>
                  <a:pt x="321370" y="5702430"/>
                  <a:pt x="375888" y="5687125"/>
                  <a:pt x="398843" y="5663214"/>
                </a:cubicBezTo>
                <a:close/>
                <a:moveTo>
                  <a:pt x="1798608" y="5662139"/>
                </a:moveTo>
                <a:cubicBezTo>
                  <a:pt x="1801014" y="5661780"/>
                  <a:pt x="1803884" y="5662259"/>
                  <a:pt x="1807710" y="5664172"/>
                </a:cubicBezTo>
                <a:cubicBezTo>
                  <a:pt x="1807710" y="5664172"/>
                  <a:pt x="1807710" y="5664172"/>
                  <a:pt x="1807710" y="5679475"/>
                </a:cubicBezTo>
                <a:cubicBezTo>
                  <a:pt x="1791449" y="5679475"/>
                  <a:pt x="1783799" y="5671822"/>
                  <a:pt x="1776146" y="5687125"/>
                </a:cubicBezTo>
                <a:cubicBezTo>
                  <a:pt x="1760843" y="5687125"/>
                  <a:pt x="1776146" y="5679475"/>
                  <a:pt x="1776146" y="5671822"/>
                </a:cubicBezTo>
                <a:cubicBezTo>
                  <a:pt x="1788341" y="5671822"/>
                  <a:pt x="1791390" y="5663214"/>
                  <a:pt x="1798608" y="5662139"/>
                </a:cubicBezTo>
                <a:close/>
                <a:moveTo>
                  <a:pt x="2304799" y="5638063"/>
                </a:moveTo>
                <a:cubicBezTo>
                  <a:pt x="2284086" y="5633983"/>
                  <a:pt x="2262029" y="5648868"/>
                  <a:pt x="2262029" y="5671822"/>
                </a:cubicBezTo>
                <a:cubicBezTo>
                  <a:pt x="2277331" y="5679475"/>
                  <a:pt x="2277331" y="5679475"/>
                  <a:pt x="2301242" y="5679475"/>
                </a:cubicBezTo>
                <a:cubicBezTo>
                  <a:pt x="2316546" y="5664172"/>
                  <a:pt x="2292635" y="5648867"/>
                  <a:pt x="2316546" y="5648867"/>
                </a:cubicBezTo>
                <a:cubicBezTo>
                  <a:pt x="2316546" y="5648867"/>
                  <a:pt x="2324197" y="5656519"/>
                  <a:pt x="2324197" y="5648867"/>
                </a:cubicBezTo>
                <a:cubicBezTo>
                  <a:pt x="2318459" y="5642889"/>
                  <a:pt x="2311704" y="5639422"/>
                  <a:pt x="2304799" y="5638063"/>
                </a:cubicBezTo>
                <a:close/>
                <a:moveTo>
                  <a:pt x="1229050" y="5617304"/>
                </a:moveTo>
                <a:cubicBezTo>
                  <a:pt x="1205140" y="5656519"/>
                  <a:pt x="1165924" y="5671822"/>
                  <a:pt x="1119058" y="5687125"/>
                </a:cubicBezTo>
                <a:cubicBezTo>
                  <a:pt x="1150622" y="5664172"/>
                  <a:pt x="1166882" y="5609653"/>
                  <a:pt x="1229050" y="5617304"/>
                </a:cubicBezTo>
                <a:close/>
                <a:moveTo>
                  <a:pt x="757516" y="5583366"/>
                </a:moveTo>
                <a:cubicBezTo>
                  <a:pt x="767559" y="5581916"/>
                  <a:pt x="778319" y="5584786"/>
                  <a:pt x="790036" y="5594350"/>
                </a:cubicBezTo>
                <a:cubicBezTo>
                  <a:pt x="759430" y="5624956"/>
                  <a:pt x="720213" y="5641217"/>
                  <a:pt x="688652" y="5671822"/>
                </a:cubicBezTo>
                <a:cubicBezTo>
                  <a:pt x="681000" y="5664172"/>
                  <a:pt x="688652" y="5648867"/>
                  <a:pt x="680043" y="5648867"/>
                </a:cubicBezTo>
                <a:cubicBezTo>
                  <a:pt x="703716" y="5630934"/>
                  <a:pt x="727388" y="5587715"/>
                  <a:pt x="757516" y="5583366"/>
                </a:cubicBezTo>
                <a:close/>
                <a:moveTo>
                  <a:pt x="2361499" y="5560873"/>
                </a:moveTo>
                <a:cubicBezTo>
                  <a:pt x="2360542" y="5558960"/>
                  <a:pt x="2358629" y="5558960"/>
                  <a:pt x="2354803" y="5562785"/>
                </a:cubicBezTo>
                <a:cubicBezTo>
                  <a:pt x="2354803" y="5585742"/>
                  <a:pt x="2330892" y="5578090"/>
                  <a:pt x="2315589" y="5570438"/>
                </a:cubicBezTo>
                <a:cubicBezTo>
                  <a:pt x="2323241" y="5602001"/>
                  <a:pt x="2362455" y="5585742"/>
                  <a:pt x="2354803" y="5632609"/>
                </a:cubicBezTo>
                <a:cubicBezTo>
                  <a:pt x="2354803" y="5632609"/>
                  <a:pt x="2354803" y="5632609"/>
                  <a:pt x="2386368" y="5632609"/>
                </a:cubicBezTo>
                <a:cubicBezTo>
                  <a:pt x="2394976" y="5609653"/>
                  <a:pt x="2410279" y="5609653"/>
                  <a:pt x="2409323" y="5578090"/>
                </a:cubicBezTo>
                <a:cubicBezTo>
                  <a:pt x="2401671" y="5562785"/>
                  <a:pt x="2362455" y="5585742"/>
                  <a:pt x="2362455" y="5570438"/>
                </a:cubicBezTo>
                <a:cubicBezTo>
                  <a:pt x="2362455" y="5566611"/>
                  <a:pt x="2362455" y="5562786"/>
                  <a:pt x="2361499" y="5560873"/>
                </a:cubicBezTo>
                <a:close/>
                <a:moveTo>
                  <a:pt x="1674761" y="5548440"/>
                </a:moveTo>
                <a:cubicBezTo>
                  <a:pt x="1659459" y="5548440"/>
                  <a:pt x="1635546" y="5556092"/>
                  <a:pt x="1635546" y="5571395"/>
                </a:cubicBezTo>
                <a:cubicBezTo>
                  <a:pt x="1659459" y="5579046"/>
                  <a:pt x="1674761" y="5562785"/>
                  <a:pt x="1674761" y="5548440"/>
                </a:cubicBezTo>
                <a:close/>
                <a:moveTo>
                  <a:pt x="347464" y="5540429"/>
                </a:moveTo>
                <a:cubicBezTo>
                  <a:pt x="354847" y="5539831"/>
                  <a:pt x="362260" y="5541744"/>
                  <a:pt x="368238" y="5547483"/>
                </a:cubicBezTo>
                <a:cubicBezTo>
                  <a:pt x="360586" y="5571395"/>
                  <a:pt x="329023" y="5562785"/>
                  <a:pt x="321370" y="5578090"/>
                </a:cubicBezTo>
                <a:cubicBezTo>
                  <a:pt x="303437" y="5566611"/>
                  <a:pt x="325316" y="5542222"/>
                  <a:pt x="347464" y="5540429"/>
                </a:cubicBezTo>
                <a:close/>
                <a:moveTo>
                  <a:pt x="2410279" y="5524527"/>
                </a:moveTo>
                <a:cubicBezTo>
                  <a:pt x="2410279" y="5532180"/>
                  <a:pt x="2402626" y="5539832"/>
                  <a:pt x="2410279" y="5547483"/>
                </a:cubicBezTo>
                <a:cubicBezTo>
                  <a:pt x="2410279" y="5539832"/>
                  <a:pt x="2410279" y="5532180"/>
                  <a:pt x="2417929" y="5532180"/>
                </a:cubicBezTo>
                <a:cubicBezTo>
                  <a:pt x="2417929" y="5562785"/>
                  <a:pt x="2441840" y="5562785"/>
                  <a:pt x="2440885" y="5586698"/>
                </a:cubicBezTo>
                <a:cubicBezTo>
                  <a:pt x="2448537" y="5563743"/>
                  <a:pt x="2464796" y="5579046"/>
                  <a:pt x="2472448" y="5571395"/>
                </a:cubicBezTo>
                <a:cubicBezTo>
                  <a:pt x="2457145" y="5547483"/>
                  <a:pt x="2441840" y="5524527"/>
                  <a:pt x="2410279" y="5524527"/>
                </a:cubicBezTo>
                <a:close/>
                <a:moveTo>
                  <a:pt x="923940" y="5524527"/>
                </a:moveTo>
                <a:cubicBezTo>
                  <a:pt x="946895" y="5516877"/>
                  <a:pt x="939242" y="5547483"/>
                  <a:pt x="940200" y="5571395"/>
                </a:cubicBezTo>
                <a:cubicBezTo>
                  <a:pt x="908637" y="5563743"/>
                  <a:pt x="908637" y="5586698"/>
                  <a:pt x="869423" y="5571395"/>
                </a:cubicBezTo>
                <a:cubicBezTo>
                  <a:pt x="884726" y="5547483"/>
                  <a:pt x="916288" y="5555135"/>
                  <a:pt x="923940" y="5524527"/>
                </a:cubicBezTo>
                <a:close/>
                <a:moveTo>
                  <a:pt x="2550952" y="5494834"/>
                </a:moveTo>
                <a:cubicBezTo>
                  <a:pt x="2532705" y="5492906"/>
                  <a:pt x="2507598" y="5503486"/>
                  <a:pt x="2495403" y="5509224"/>
                </a:cubicBezTo>
                <a:cubicBezTo>
                  <a:pt x="2511663" y="5509224"/>
                  <a:pt x="2504011" y="5532180"/>
                  <a:pt x="2519316" y="5532180"/>
                </a:cubicBezTo>
                <a:cubicBezTo>
                  <a:pt x="2526966" y="5516877"/>
                  <a:pt x="2558529" y="5516877"/>
                  <a:pt x="2566180" y="5501574"/>
                </a:cubicBezTo>
                <a:cubicBezTo>
                  <a:pt x="2562354" y="5497509"/>
                  <a:pt x="2557034" y="5495476"/>
                  <a:pt x="2550952" y="5494834"/>
                </a:cubicBezTo>
                <a:close/>
                <a:moveTo>
                  <a:pt x="1541812" y="5447055"/>
                </a:moveTo>
                <a:cubicBezTo>
                  <a:pt x="1526510" y="5454706"/>
                  <a:pt x="1494946" y="5447055"/>
                  <a:pt x="1494946" y="5470011"/>
                </a:cubicBezTo>
                <a:cubicBezTo>
                  <a:pt x="1517901" y="5470011"/>
                  <a:pt x="1541812" y="5470011"/>
                  <a:pt x="1541812" y="5447055"/>
                </a:cubicBezTo>
                <a:close/>
                <a:moveTo>
                  <a:pt x="1189837" y="5393493"/>
                </a:moveTo>
                <a:cubicBezTo>
                  <a:pt x="1206095" y="5401145"/>
                  <a:pt x="1221399" y="5401145"/>
                  <a:pt x="1213748" y="5424100"/>
                </a:cubicBezTo>
                <a:cubicBezTo>
                  <a:pt x="1213748" y="5424100"/>
                  <a:pt x="1213748" y="5424100"/>
                  <a:pt x="1189837" y="5424100"/>
                </a:cubicBezTo>
                <a:cubicBezTo>
                  <a:pt x="1182184" y="5408796"/>
                  <a:pt x="1189837" y="5400188"/>
                  <a:pt x="1189837" y="5393493"/>
                </a:cubicBezTo>
                <a:close/>
                <a:moveTo>
                  <a:pt x="1136692" y="5371228"/>
                </a:moveTo>
                <a:lnTo>
                  <a:pt x="1147541" y="5378889"/>
                </a:lnTo>
                <a:cubicBezTo>
                  <a:pt x="1161651" y="5402086"/>
                  <a:pt x="1067290" y="5434620"/>
                  <a:pt x="1032977" y="5454706"/>
                </a:cubicBezTo>
                <a:cubicBezTo>
                  <a:pt x="1045172" y="5419556"/>
                  <a:pt x="1070278" y="5393553"/>
                  <a:pt x="1105069" y="5379520"/>
                </a:cubicBezTo>
                <a:close/>
                <a:moveTo>
                  <a:pt x="1134361" y="5369582"/>
                </a:moveTo>
                <a:cubicBezTo>
                  <a:pt x="1142969" y="5369582"/>
                  <a:pt x="1142969" y="5369582"/>
                  <a:pt x="1142969" y="5369582"/>
                </a:cubicBezTo>
                <a:lnTo>
                  <a:pt x="1136692" y="5371228"/>
                </a:lnTo>
                <a:close/>
                <a:moveTo>
                  <a:pt x="1687195" y="5336898"/>
                </a:moveTo>
                <a:cubicBezTo>
                  <a:pt x="1652942" y="5343220"/>
                  <a:pt x="1609005" y="5369582"/>
                  <a:pt x="1644154" y="5369582"/>
                </a:cubicBezTo>
                <a:cubicBezTo>
                  <a:pt x="1612591" y="5384885"/>
                  <a:pt x="1573377" y="5401145"/>
                  <a:pt x="1558075" y="5439403"/>
                </a:cubicBezTo>
                <a:cubicBezTo>
                  <a:pt x="1565725" y="5439403"/>
                  <a:pt x="1565725" y="5454706"/>
                  <a:pt x="1573377" y="5462358"/>
                </a:cubicBezTo>
                <a:cubicBezTo>
                  <a:pt x="1650849" y="5447055"/>
                  <a:pt x="1667110" y="5377234"/>
                  <a:pt x="1714931" y="5338974"/>
                </a:cubicBezTo>
                <a:cubicBezTo>
                  <a:pt x="1708954" y="5334910"/>
                  <a:pt x="1698612" y="5334790"/>
                  <a:pt x="1687195" y="5336898"/>
                </a:cubicBezTo>
                <a:close/>
                <a:moveTo>
                  <a:pt x="1541812" y="5307411"/>
                </a:moveTo>
                <a:cubicBezTo>
                  <a:pt x="1526510" y="5316019"/>
                  <a:pt x="1487295" y="5338974"/>
                  <a:pt x="1502599" y="5354277"/>
                </a:cubicBezTo>
                <a:cubicBezTo>
                  <a:pt x="1517901" y="5338974"/>
                  <a:pt x="1534161" y="5331324"/>
                  <a:pt x="1541812" y="5307411"/>
                </a:cubicBezTo>
                <a:close/>
                <a:moveTo>
                  <a:pt x="1627894" y="5299760"/>
                </a:moveTo>
                <a:cubicBezTo>
                  <a:pt x="1588680" y="5323671"/>
                  <a:pt x="1565725" y="5338974"/>
                  <a:pt x="1534161" y="5361929"/>
                </a:cubicBezTo>
                <a:cubicBezTo>
                  <a:pt x="1541812" y="5361929"/>
                  <a:pt x="1534161" y="5369582"/>
                  <a:pt x="1541812" y="5369582"/>
                </a:cubicBezTo>
                <a:cubicBezTo>
                  <a:pt x="1573377" y="5346627"/>
                  <a:pt x="1612591" y="5338974"/>
                  <a:pt x="1627894" y="5299760"/>
                </a:cubicBezTo>
                <a:close/>
                <a:moveTo>
                  <a:pt x="1352195" y="5289448"/>
                </a:moveTo>
                <a:cubicBezTo>
                  <a:pt x="1363911" y="5290315"/>
                  <a:pt x="1375150" y="5295695"/>
                  <a:pt x="1384954" y="5307411"/>
                </a:cubicBezTo>
                <a:cubicBezTo>
                  <a:pt x="1362000" y="5346627"/>
                  <a:pt x="1298872" y="5377234"/>
                  <a:pt x="1259658" y="5354277"/>
                </a:cubicBezTo>
                <a:cubicBezTo>
                  <a:pt x="1277591" y="5324867"/>
                  <a:pt x="1317045" y="5286847"/>
                  <a:pt x="1352195" y="5289448"/>
                </a:cubicBezTo>
                <a:close/>
                <a:moveTo>
                  <a:pt x="1665646" y="5268555"/>
                </a:moveTo>
                <a:cubicBezTo>
                  <a:pt x="1649954" y="5272500"/>
                  <a:pt x="1639372" y="5288282"/>
                  <a:pt x="1650849" y="5299760"/>
                </a:cubicBezTo>
                <a:cubicBezTo>
                  <a:pt x="1674761" y="5299760"/>
                  <a:pt x="1682414" y="5292108"/>
                  <a:pt x="1682414" y="5269153"/>
                </a:cubicBezTo>
                <a:cubicBezTo>
                  <a:pt x="1676675" y="5267240"/>
                  <a:pt x="1670877" y="5267240"/>
                  <a:pt x="1665646" y="5268555"/>
                </a:cubicBezTo>
                <a:close/>
                <a:moveTo>
                  <a:pt x="798645" y="5206984"/>
                </a:moveTo>
                <a:cubicBezTo>
                  <a:pt x="798645" y="5206984"/>
                  <a:pt x="798645" y="5206984"/>
                  <a:pt x="822556" y="5206984"/>
                </a:cubicBezTo>
                <a:cubicBezTo>
                  <a:pt x="822556" y="5229937"/>
                  <a:pt x="798645" y="5229937"/>
                  <a:pt x="783341" y="5237590"/>
                </a:cubicBezTo>
                <a:cubicBezTo>
                  <a:pt x="783341" y="5222287"/>
                  <a:pt x="806295" y="5229937"/>
                  <a:pt x="798645" y="5206984"/>
                </a:cubicBezTo>
                <a:close/>
                <a:moveTo>
                  <a:pt x="1713976" y="5176376"/>
                </a:moveTo>
                <a:cubicBezTo>
                  <a:pt x="1644154" y="5191679"/>
                  <a:pt x="1620244" y="5253850"/>
                  <a:pt x="1573377" y="5284456"/>
                </a:cubicBezTo>
                <a:cubicBezTo>
                  <a:pt x="1627894" y="5253850"/>
                  <a:pt x="1690065" y="5229937"/>
                  <a:pt x="1713976" y="5176376"/>
                </a:cubicBezTo>
                <a:close/>
                <a:moveTo>
                  <a:pt x="1429056" y="5137236"/>
                </a:moveTo>
                <a:cubicBezTo>
                  <a:pt x="1455194" y="5137101"/>
                  <a:pt x="1475818" y="5159160"/>
                  <a:pt x="1487295" y="5176376"/>
                </a:cubicBezTo>
                <a:cubicBezTo>
                  <a:pt x="1448080" y="5191679"/>
                  <a:pt x="1432777" y="5199332"/>
                  <a:pt x="1393561" y="5199332"/>
                </a:cubicBezTo>
                <a:cubicBezTo>
                  <a:pt x="1384954" y="5214634"/>
                  <a:pt x="1408865" y="5168726"/>
                  <a:pt x="1401214" y="5145770"/>
                </a:cubicBezTo>
                <a:cubicBezTo>
                  <a:pt x="1411017" y="5139792"/>
                  <a:pt x="1420343" y="5137281"/>
                  <a:pt x="1429056" y="5137236"/>
                </a:cubicBezTo>
                <a:close/>
                <a:moveTo>
                  <a:pt x="869423" y="5121858"/>
                </a:moveTo>
                <a:cubicBezTo>
                  <a:pt x="884726" y="5137161"/>
                  <a:pt x="845511" y="5168726"/>
                  <a:pt x="822556" y="5160116"/>
                </a:cubicBezTo>
                <a:cubicBezTo>
                  <a:pt x="837858" y="5144813"/>
                  <a:pt x="845511" y="5129510"/>
                  <a:pt x="869423" y="5121858"/>
                </a:cubicBezTo>
                <a:close/>
                <a:moveTo>
                  <a:pt x="1165924" y="5044386"/>
                </a:moveTo>
                <a:cubicBezTo>
                  <a:pt x="1135318" y="5091252"/>
                  <a:pt x="1056889" y="5098903"/>
                  <a:pt x="1016717" y="5144813"/>
                </a:cubicBezTo>
                <a:cubicBezTo>
                  <a:pt x="1016717" y="5160116"/>
                  <a:pt x="1032977" y="5160116"/>
                  <a:pt x="1040627" y="5160116"/>
                </a:cubicBezTo>
                <a:cubicBezTo>
                  <a:pt x="954547" y="5245242"/>
                  <a:pt x="821600" y="5252894"/>
                  <a:pt x="727865" y="5330366"/>
                </a:cubicBezTo>
                <a:cubicBezTo>
                  <a:pt x="805340" y="5261501"/>
                  <a:pt x="891421" y="5206984"/>
                  <a:pt x="962200" y="5137161"/>
                </a:cubicBezTo>
                <a:cubicBezTo>
                  <a:pt x="977502" y="5137161"/>
                  <a:pt x="985154" y="5144813"/>
                  <a:pt x="1009066" y="5144813"/>
                </a:cubicBezTo>
                <a:cubicBezTo>
                  <a:pt x="1032977" y="5091252"/>
                  <a:pt x="1111406" y="5044386"/>
                  <a:pt x="1165924" y="5044386"/>
                </a:cubicBezTo>
                <a:close/>
                <a:moveTo>
                  <a:pt x="1909094" y="5029081"/>
                </a:moveTo>
                <a:cubicBezTo>
                  <a:pt x="1830665" y="5021431"/>
                  <a:pt x="1815360" y="5068297"/>
                  <a:pt x="1783799" y="5106555"/>
                </a:cubicBezTo>
                <a:cubicBezTo>
                  <a:pt x="1807710" y="5129510"/>
                  <a:pt x="1838316" y="5106555"/>
                  <a:pt x="1862228" y="5098903"/>
                </a:cubicBezTo>
                <a:cubicBezTo>
                  <a:pt x="1854576" y="5059689"/>
                  <a:pt x="1893791" y="5052037"/>
                  <a:pt x="1909094" y="5029081"/>
                </a:cubicBezTo>
                <a:close/>
                <a:moveTo>
                  <a:pt x="1307480" y="5006126"/>
                </a:moveTo>
                <a:cubicBezTo>
                  <a:pt x="1330435" y="5021431"/>
                  <a:pt x="1283569" y="5021431"/>
                  <a:pt x="1292177" y="5044386"/>
                </a:cubicBezTo>
                <a:cubicBezTo>
                  <a:pt x="1276874" y="5029081"/>
                  <a:pt x="1276874" y="5044386"/>
                  <a:pt x="1252963" y="5044386"/>
                </a:cubicBezTo>
                <a:cubicBezTo>
                  <a:pt x="1252963" y="5013778"/>
                  <a:pt x="1307480" y="5036734"/>
                  <a:pt x="1307480" y="5006126"/>
                </a:cubicBezTo>
                <a:close/>
                <a:moveTo>
                  <a:pt x="1024368" y="4959260"/>
                </a:moveTo>
                <a:cubicBezTo>
                  <a:pt x="1048279" y="4951609"/>
                  <a:pt x="1039672" y="4982215"/>
                  <a:pt x="1063583" y="4966912"/>
                </a:cubicBezTo>
                <a:cubicBezTo>
                  <a:pt x="1063583" y="4982215"/>
                  <a:pt x="1048279" y="4974563"/>
                  <a:pt x="1048279" y="4974563"/>
                </a:cubicBezTo>
                <a:cubicBezTo>
                  <a:pt x="1009066" y="5044386"/>
                  <a:pt x="1017673" y="5036734"/>
                  <a:pt x="946895" y="5052037"/>
                </a:cubicBezTo>
                <a:cubicBezTo>
                  <a:pt x="916288" y="5059689"/>
                  <a:pt x="884726" y="5074992"/>
                  <a:pt x="845511" y="5090295"/>
                </a:cubicBezTo>
                <a:cubicBezTo>
                  <a:pt x="854118" y="5067339"/>
                  <a:pt x="884726" y="5044386"/>
                  <a:pt x="916288" y="5059689"/>
                </a:cubicBezTo>
                <a:cubicBezTo>
                  <a:pt x="946895" y="5013778"/>
                  <a:pt x="986111" y="4982215"/>
                  <a:pt x="1024368" y="4959260"/>
                </a:cubicBezTo>
                <a:close/>
                <a:moveTo>
                  <a:pt x="1893791" y="4920046"/>
                </a:moveTo>
                <a:cubicBezTo>
                  <a:pt x="1846923" y="4936305"/>
                  <a:pt x="1846923" y="5006126"/>
                  <a:pt x="1792406" y="5012821"/>
                </a:cubicBezTo>
                <a:cubicBezTo>
                  <a:pt x="1839271" y="5035776"/>
                  <a:pt x="1886138" y="4974563"/>
                  <a:pt x="1893791" y="4920046"/>
                </a:cubicBezTo>
                <a:close/>
                <a:moveTo>
                  <a:pt x="1839153" y="4900393"/>
                </a:moveTo>
                <a:cubicBezTo>
                  <a:pt x="1805796" y="4901334"/>
                  <a:pt x="1769211" y="4919089"/>
                  <a:pt x="1745538" y="4936305"/>
                </a:cubicBezTo>
                <a:cubicBezTo>
                  <a:pt x="1736931" y="4959260"/>
                  <a:pt x="1768494" y="4943957"/>
                  <a:pt x="1769452" y="4960216"/>
                </a:cubicBezTo>
                <a:cubicBezTo>
                  <a:pt x="1800058" y="4952565"/>
                  <a:pt x="1878488" y="4936305"/>
                  <a:pt x="1870836" y="4905699"/>
                </a:cubicBezTo>
                <a:cubicBezTo>
                  <a:pt x="1861032" y="4901634"/>
                  <a:pt x="1850272" y="4900079"/>
                  <a:pt x="1839153" y="4900393"/>
                </a:cubicBezTo>
                <a:close/>
                <a:moveTo>
                  <a:pt x="1514883" y="4841332"/>
                </a:moveTo>
                <a:cubicBezTo>
                  <a:pt x="1509234" y="4840779"/>
                  <a:pt x="1502837" y="4845202"/>
                  <a:pt x="1494946" y="4858831"/>
                </a:cubicBezTo>
                <a:cubicBezTo>
                  <a:pt x="1494946" y="4858831"/>
                  <a:pt x="1494946" y="4858831"/>
                  <a:pt x="1510250" y="4858831"/>
                </a:cubicBezTo>
                <a:cubicBezTo>
                  <a:pt x="1502599" y="4889439"/>
                  <a:pt x="1526510" y="4881786"/>
                  <a:pt x="1534161" y="4897091"/>
                </a:cubicBezTo>
                <a:cubicBezTo>
                  <a:pt x="1549465" y="4897091"/>
                  <a:pt x="1557117" y="4881786"/>
                  <a:pt x="1565725" y="4866483"/>
                </a:cubicBezTo>
                <a:cubicBezTo>
                  <a:pt x="1542052" y="4889439"/>
                  <a:pt x="1531830" y="4842991"/>
                  <a:pt x="1514883" y="4841332"/>
                </a:cubicBezTo>
                <a:close/>
                <a:moveTo>
                  <a:pt x="1426366" y="4804344"/>
                </a:moveTo>
                <a:cubicBezTo>
                  <a:pt x="1382563" y="4807124"/>
                  <a:pt x="1344544" y="4834921"/>
                  <a:pt x="1315133" y="4857875"/>
                </a:cubicBezTo>
                <a:cubicBezTo>
                  <a:pt x="1330435" y="4881786"/>
                  <a:pt x="1315133" y="4889439"/>
                  <a:pt x="1322783" y="4904742"/>
                </a:cubicBezTo>
                <a:cubicBezTo>
                  <a:pt x="1362000" y="4858831"/>
                  <a:pt x="1416517" y="4834920"/>
                  <a:pt x="1471993" y="4811009"/>
                </a:cubicBezTo>
                <a:cubicBezTo>
                  <a:pt x="1456211" y="4805271"/>
                  <a:pt x="1440967" y="4803417"/>
                  <a:pt x="1426366" y="4804344"/>
                </a:cubicBezTo>
                <a:close/>
                <a:moveTo>
                  <a:pt x="1338088" y="4796662"/>
                </a:moveTo>
                <a:cubicBezTo>
                  <a:pt x="1330435" y="4804314"/>
                  <a:pt x="1315133" y="4811965"/>
                  <a:pt x="1314177" y="4827270"/>
                </a:cubicBezTo>
                <a:cubicBezTo>
                  <a:pt x="1322783" y="4827270"/>
                  <a:pt x="1322783" y="4834920"/>
                  <a:pt x="1338088" y="4834920"/>
                </a:cubicBezTo>
                <a:cubicBezTo>
                  <a:pt x="1338088" y="4827270"/>
                  <a:pt x="1353390" y="4796662"/>
                  <a:pt x="1338088" y="4796662"/>
                </a:cubicBezTo>
                <a:close/>
                <a:moveTo>
                  <a:pt x="1331034" y="4534592"/>
                </a:moveTo>
                <a:cubicBezTo>
                  <a:pt x="1347652" y="4533636"/>
                  <a:pt x="1365347" y="4537461"/>
                  <a:pt x="1377303" y="4541288"/>
                </a:cubicBezTo>
                <a:cubicBezTo>
                  <a:pt x="1369650" y="4564243"/>
                  <a:pt x="1330435" y="4564243"/>
                  <a:pt x="1291222" y="4556591"/>
                </a:cubicBezTo>
                <a:cubicBezTo>
                  <a:pt x="1298873" y="4541288"/>
                  <a:pt x="1314415" y="4535549"/>
                  <a:pt x="1331034" y="4534592"/>
                </a:cubicBezTo>
                <a:close/>
                <a:moveTo>
                  <a:pt x="1534161" y="4401645"/>
                </a:moveTo>
                <a:cubicBezTo>
                  <a:pt x="1511206" y="4409296"/>
                  <a:pt x="1487295" y="4409296"/>
                  <a:pt x="1487295" y="4439903"/>
                </a:cubicBezTo>
                <a:cubicBezTo>
                  <a:pt x="1510250" y="4432251"/>
                  <a:pt x="1534161" y="4432251"/>
                  <a:pt x="1534161" y="4401645"/>
                </a:cubicBezTo>
                <a:close/>
                <a:moveTo>
                  <a:pt x="1555876" y="3594392"/>
                </a:moveTo>
                <a:cubicBezTo>
                  <a:pt x="1566682" y="3595827"/>
                  <a:pt x="1569551" y="3605869"/>
                  <a:pt x="1581028" y="3611607"/>
                </a:cubicBezTo>
                <a:cubicBezTo>
                  <a:pt x="1573377" y="3626912"/>
                  <a:pt x="1534161" y="3603957"/>
                  <a:pt x="1534161" y="3634564"/>
                </a:cubicBezTo>
                <a:cubicBezTo>
                  <a:pt x="1526510" y="3634564"/>
                  <a:pt x="1541812" y="3603957"/>
                  <a:pt x="1541812" y="3596304"/>
                </a:cubicBezTo>
                <a:cubicBezTo>
                  <a:pt x="1547791" y="3594391"/>
                  <a:pt x="1552274" y="3593913"/>
                  <a:pt x="1555876" y="3594392"/>
                </a:cubicBezTo>
                <a:close/>
                <a:moveTo>
                  <a:pt x="744126" y="3488225"/>
                </a:moveTo>
                <a:cubicBezTo>
                  <a:pt x="751778" y="3495877"/>
                  <a:pt x="767081" y="3511180"/>
                  <a:pt x="790992" y="3503528"/>
                </a:cubicBezTo>
                <a:cubicBezTo>
                  <a:pt x="775689" y="3581001"/>
                  <a:pt x="704911" y="3558046"/>
                  <a:pt x="665696" y="3581001"/>
                </a:cubicBezTo>
                <a:cubicBezTo>
                  <a:pt x="673349" y="3557090"/>
                  <a:pt x="704911" y="3557090"/>
                  <a:pt x="728823" y="3542743"/>
                </a:cubicBezTo>
                <a:cubicBezTo>
                  <a:pt x="720213" y="3518832"/>
                  <a:pt x="736475" y="3503528"/>
                  <a:pt x="744126" y="3488225"/>
                </a:cubicBezTo>
                <a:close/>
                <a:moveTo>
                  <a:pt x="970927" y="3367710"/>
                </a:moveTo>
                <a:cubicBezTo>
                  <a:pt x="979654" y="3366754"/>
                  <a:pt x="989458" y="3368667"/>
                  <a:pt x="1001413" y="3372493"/>
                </a:cubicBezTo>
                <a:cubicBezTo>
                  <a:pt x="1001413" y="3387798"/>
                  <a:pt x="993762" y="3395448"/>
                  <a:pt x="986111" y="3403101"/>
                </a:cubicBezTo>
                <a:cubicBezTo>
                  <a:pt x="963156" y="3403101"/>
                  <a:pt x="970807" y="3379188"/>
                  <a:pt x="946895" y="3380145"/>
                </a:cubicBezTo>
                <a:cubicBezTo>
                  <a:pt x="954547" y="3372493"/>
                  <a:pt x="962199" y="3368667"/>
                  <a:pt x="970927" y="3367710"/>
                </a:cubicBezTo>
                <a:close/>
                <a:moveTo>
                  <a:pt x="875532" y="3335923"/>
                </a:moveTo>
                <a:cubicBezTo>
                  <a:pt x="890569" y="3331843"/>
                  <a:pt x="910550" y="3375362"/>
                  <a:pt x="923940" y="3348582"/>
                </a:cubicBezTo>
                <a:cubicBezTo>
                  <a:pt x="963156" y="3379188"/>
                  <a:pt x="892377" y="3410751"/>
                  <a:pt x="931592" y="3433706"/>
                </a:cubicBezTo>
                <a:cubicBezTo>
                  <a:pt x="907681" y="3464314"/>
                  <a:pt x="853162" y="3471965"/>
                  <a:pt x="822556" y="3494920"/>
                </a:cubicBezTo>
                <a:cubicBezTo>
                  <a:pt x="830207" y="3464314"/>
                  <a:pt x="861771" y="3425098"/>
                  <a:pt x="854118" y="3402143"/>
                </a:cubicBezTo>
                <a:cubicBezTo>
                  <a:pt x="854118" y="3379188"/>
                  <a:pt x="885682" y="3386840"/>
                  <a:pt x="893334" y="3371537"/>
                </a:cubicBezTo>
                <a:cubicBezTo>
                  <a:pt x="893334" y="3356233"/>
                  <a:pt x="884726" y="3348582"/>
                  <a:pt x="869423" y="3340930"/>
                </a:cubicBezTo>
                <a:cubicBezTo>
                  <a:pt x="871336" y="3338060"/>
                  <a:pt x="873383" y="3336506"/>
                  <a:pt x="875532" y="3335923"/>
                </a:cubicBezTo>
                <a:close/>
                <a:moveTo>
                  <a:pt x="1025324" y="3286411"/>
                </a:moveTo>
                <a:cubicBezTo>
                  <a:pt x="1049237" y="3278761"/>
                  <a:pt x="1032977" y="3309367"/>
                  <a:pt x="1056889" y="3301716"/>
                </a:cubicBezTo>
                <a:cubicBezTo>
                  <a:pt x="1056889" y="3324671"/>
                  <a:pt x="1025324" y="3317019"/>
                  <a:pt x="1010022" y="3317019"/>
                </a:cubicBezTo>
                <a:cubicBezTo>
                  <a:pt x="1010022" y="3301716"/>
                  <a:pt x="1025324" y="3301716"/>
                  <a:pt x="1025324" y="3286411"/>
                </a:cubicBezTo>
                <a:close/>
                <a:moveTo>
                  <a:pt x="1627894" y="3278761"/>
                </a:moveTo>
                <a:cubicBezTo>
                  <a:pt x="1706325" y="3271108"/>
                  <a:pt x="1737887" y="3301716"/>
                  <a:pt x="1792406" y="3286411"/>
                </a:cubicBezTo>
                <a:cubicBezTo>
                  <a:pt x="1776146" y="3325627"/>
                  <a:pt x="1745538" y="3356233"/>
                  <a:pt x="1682414" y="3348582"/>
                </a:cubicBezTo>
                <a:cubicBezTo>
                  <a:pt x="1659459" y="3333279"/>
                  <a:pt x="1635546" y="3309367"/>
                  <a:pt x="1627894" y="3278761"/>
                </a:cubicBezTo>
                <a:close/>
                <a:moveTo>
                  <a:pt x="822556" y="3201287"/>
                </a:moveTo>
                <a:cubicBezTo>
                  <a:pt x="806295" y="3231893"/>
                  <a:pt x="783341" y="3271108"/>
                  <a:pt x="744126" y="3278761"/>
                </a:cubicBezTo>
                <a:cubicBezTo>
                  <a:pt x="751778" y="3240501"/>
                  <a:pt x="774734" y="3201287"/>
                  <a:pt x="822556" y="3201287"/>
                </a:cubicBezTo>
                <a:close/>
                <a:moveTo>
                  <a:pt x="1037281" y="3115205"/>
                </a:moveTo>
                <a:cubicBezTo>
                  <a:pt x="1047085" y="3114249"/>
                  <a:pt x="1056888" y="3116162"/>
                  <a:pt x="1064540" y="3123813"/>
                </a:cubicBezTo>
                <a:cubicBezTo>
                  <a:pt x="1056889" y="3123813"/>
                  <a:pt x="1002369" y="3146769"/>
                  <a:pt x="1010022" y="3123813"/>
                </a:cubicBezTo>
                <a:cubicBezTo>
                  <a:pt x="1017673" y="3119987"/>
                  <a:pt x="1027477" y="3116162"/>
                  <a:pt x="1037281" y="3115205"/>
                </a:cubicBezTo>
                <a:close/>
                <a:moveTo>
                  <a:pt x="1268267" y="3085555"/>
                </a:moveTo>
                <a:cubicBezTo>
                  <a:pt x="1268267" y="3116161"/>
                  <a:pt x="1229050" y="3146769"/>
                  <a:pt x="1197488" y="3131466"/>
                </a:cubicBezTo>
                <a:cubicBezTo>
                  <a:pt x="1189837" y="3131466"/>
                  <a:pt x="1189837" y="3139118"/>
                  <a:pt x="1182184" y="3139118"/>
                </a:cubicBezTo>
                <a:cubicBezTo>
                  <a:pt x="1174533" y="3170680"/>
                  <a:pt x="1189837" y="3185984"/>
                  <a:pt x="1189837" y="3208939"/>
                </a:cubicBezTo>
                <a:cubicBezTo>
                  <a:pt x="1174533" y="3216590"/>
                  <a:pt x="1142969" y="3216590"/>
                  <a:pt x="1135318" y="3239545"/>
                </a:cubicBezTo>
                <a:cubicBezTo>
                  <a:pt x="1119058" y="3231893"/>
                  <a:pt x="1150622" y="3216590"/>
                  <a:pt x="1150622" y="3201287"/>
                </a:cubicBezTo>
                <a:cubicBezTo>
                  <a:pt x="1135318" y="3178332"/>
                  <a:pt x="1127667" y="3185984"/>
                  <a:pt x="1103756" y="3185984"/>
                </a:cubicBezTo>
                <a:cubicBezTo>
                  <a:pt x="1142969" y="3140074"/>
                  <a:pt x="1197488" y="3100858"/>
                  <a:pt x="1268267" y="3085555"/>
                </a:cubicBezTo>
                <a:close/>
                <a:moveTo>
                  <a:pt x="1198444" y="2961216"/>
                </a:moveTo>
                <a:cubicBezTo>
                  <a:pt x="1189837" y="3015734"/>
                  <a:pt x="1135318" y="3031037"/>
                  <a:pt x="1088450" y="3046340"/>
                </a:cubicBezTo>
                <a:cubicBezTo>
                  <a:pt x="1135318" y="3031037"/>
                  <a:pt x="1135318" y="2961216"/>
                  <a:pt x="1198444" y="2961216"/>
                </a:cubicBezTo>
                <a:close/>
                <a:moveTo>
                  <a:pt x="1040627" y="2961216"/>
                </a:moveTo>
                <a:cubicBezTo>
                  <a:pt x="1032977" y="2984171"/>
                  <a:pt x="1010022" y="2991821"/>
                  <a:pt x="1001413" y="3008082"/>
                </a:cubicBezTo>
                <a:cubicBezTo>
                  <a:pt x="986111" y="2991821"/>
                  <a:pt x="1016717" y="2961216"/>
                  <a:pt x="1040627" y="2961216"/>
                </a:cubicBezTo>
                <a:close/>
                <a:moveTo>
                  <a:pt x="1103756" y="2745055"/>
                </a:moveTo>
                <a:cubicBezTo>
                  <a:pt x="1119058" y="2745055"/>
                  <a:pt x="1111406" y="2768010"/>
                  <a:pt x="1119058" y="2768010"/>
                </a:cubicBezTo>
                <a:cubicBezTo>
                  <a:pt x="1119058" y="2790965"/>
                  <a:pt x="1064540" y="2790965"/>
                  <a:pt x="1079845" y="2752707"/>
                </a:cubicBezTo>
                <a:cubicBezTo>
                  <a:pt x="1088450" y="2752707"/>
                  <a:pt x="1096103" y="2752707"/>
                  <a:pt x="1103756" y="2745055"/>
                </a:cubicBezTo>
                <a:close/>
                <a:moveTo>
                  <a:pt x="1275918" y="2558546"/>
                </a:moveTo>
                <a:cubicBezTo>
                  <a:pt x="1298872" y="2581501"/>
                  <a:pt x="1252006" y="2605412"/>
                  <a:pt x="1252006" y="2628368"/>
                </a:cubicBezTo>
                <a:cubicBezTo>
                  <a:pt x="1252006" y="2628368"/>
                  <a:pt x="1252006" y="2628368"/>
                  <a:pt x="1205140" y="2628368"/>
                </a:cubicBezTo>
                <a:cubicBezTo>
                  <a:pt x="1229050" y="2596804"/>
                  <a:pt x="1268267" y="2589154"/>
                  <a:pt x="1275918" y="2558546"/>
                </a:cubicBezTo>
                <a:close/>
                <a:moveTo>
                  <a:pt x="1917702" y="2543243"/>
                </a:moveTo>
                <a:cubicBezTo>
                  <a:pt x="1901442" y="2543243"/>
                  <a:pt x="1886138" y="2550894"/>
                  <a:pt x="1886138" y="2566198"/>
                </a:cubicBezTo>
                <a:cubicBezTo>
                  <a:pt x="1909094" y="2566198"/>
                  <a:pt x="1917702" y="2566198"/>
                  <a:pt x="1917702" y="2543243"/>
                </a:cubicBezTo>
                <a:close/>
                <a:moveTo>
                  <a:pt x="1964570" y="2489681"/>
                </a:moveTo>
                <a:cubicBezTo>
                  <a:pt x="1949265" y="2489681"/>
                  <a:pt x="1949265" y="2504984"/>
                  <a:pt x="1925353" y="2497333"/>
                </a:cubicBezTo>
                <a:cubicBezTo>
                  <a:pt x="1925353" y="2512636"/>
                  <a:pt x="1933005" y="2512636"/>
                  <a:pt x="1933005" y="2527939"/>
                </a:cubicBezTo>
                <a:cubicBezTo>
                  <a:pt x="1948308" y="2520288"/>
                  <a:pt x="1972220" y="2511680"/>
                  <a:pt x="1964570" y="2489681"/>
                </a:cubicBezTo>
                <a:close/>
                <a:moveTo>
                  <a:pt x="1075540" y="2441858"/>
                </a:moveTo>
                <a:cubicBezTo>
                  <a:pt x="1096104" y="2438989"/>
                  <a:pt x="1115711" y="2442814"/>
                  <a:pt x="1127667" y="2458117"/>
                </a:cubicBezTo>
                <a:cubicBezTo>
                  <a:pt x="1088450" y="2482030"/>
                  <a:pt x="1104711" y="2559502"/>
                  <a:pt x="1073147" y="2590109"/>
                </a:cubicBezTo>
                <a:cubicBezTo>
                  <a:pt x="1025324" y="2582457"/>
                  <a:pt x="994718" y="2597761"/>
                  <a:pt x="963156" y="2613065"/>
                </a:cubicBezTo>
                <a:cubicBezTo>
                  <a:pt x="986111" y="2581501"/>
                  <a:pt x="1025324" y="2573849"/>
                  <a:pt x="1041584" y="2535591"/>
                </a:cubicBezTo>
                <a:cubicBezTo>
                  <a:pt x="1025324" y="2520288"/>
                  <a:pt x="1049237" y="2496376"/>
                  <a:pt x="1017673" y="2465769"/>
                </a:cubicBezTo>
                <a:cubicBezTo>
                  <a:pt x="1033455" y="2454292"/>
                  <a:pt x="1054976" y="2444727"/>
                  <a:pt x="1075540" y="2441858"/>
                </a:cubicBezTo>
                <a:close/>
                <a:moveTo>
                  <a:pt x="1036130" y="2344613"/>
                </a:moveTo>
                <a:cubicBezTo>
                  <a:pt x="1040688" y="2344418"/>
                  <a:pt x="1045172" y="2345973"/>
                  <a:pt x="1049237" y="2350038"/>
                </a:cubicBezTo>
                <a:cubicBezTo>
                  <a:pt x="1041584" y="2365341"/>
                  <a:pt x="1026282" y="2372993"/>
                  <a:pt x="1002369" y="2372993"/>
                </a:cubicBezTo>
                <a:cubicBezTo>
                  <a:pt x="1008108" y="2361516"/>
                  <a:pt x="1022455" y="2345196"/>
                  <a:pt x="1036130" y="2344613"/>
                </a:cubicBezTo>
                <a:close/>
                <a:moveTo>
                  <a:pt x="1886138" y="2326127"/>
                </a:moveTo>
                <a:cubicBezTo>
                  <a:pt x="1800058" y="2342385"/>
                  <a:pt x="1729278" y="2357690"/>
                  <a:pt x="1753191" y="2458117"/>
                </a:cubicBezTo>
                <a:cubicBezTo>
                  <a:pt x="1776146" y="2465769"/>
                  <a:pt x="1776146" y="2488725"/>
                  <a:pt x="1800058" y="2488725"/>
                </a:cubicBezTo>
                <a:cubicBezTo>
                  <a:pt x="1862228" y="2473422"/>
                  <a:pt x="1893791" y="2388296"/>
                  <a:pt x="1886138" y="2326127"/>
                </a:cubicBezTo>
                <a:close/>
                <a:moveTo>
                  <a:pt x="1258657" y="2073143"/>
                </a:moveTo>
                <a:cubicBezTo>
                  <a:pt x="1254815" y="2073143"/>
                  <a:pt x="1250332" y="2074577"/>
                  <a:pt x="1244354" y="2078403"/>
                </a:cubicBezTo>
                <a:cubicBezTo>
                  <a:pt x="1236703" y="2140574"/>
                  <a:pt x="1205140" y="2163529"/>
                  <a:pt x="1212790" y="2233350"/>
                </a:cubicBezTo>
                <a:cubicBezTo>
                  <a:pt x="1260614" y="2202743"/>
                  <a:pt x="1291222" y="2148224"/>
                  <a:pt x="1298872" y="2086055"/>
                </a:cubicBezTo>
                <a:cubicBezTo>
                  <a:pt x="1275918" y="2086055"/>
                  <a:pt x="1270179" y="2073143"/>
                  <a:pt x="1258657" y="2073143"/>
                </a:cubicBezTo>
                <a:close/>
                <a:moveTo>
                  <a:pt x="517923" y="1820159"/>
                </a:moveTo>
                <a:cubicBezTo>
                  <a:pt x="522945" y="1821115"/>
                  <a:pt x="528923" y="1823028"/>
                  <a:pt x="532749" y="1823028"/>
                </a:cubicBezTo>
                <a:cubicBezTo>
                  <a:pt x="532749" y="1823028"/>
                  <a:pt x="532749" y="1823028"/>
                  <a:pt x="532749" y="1845984"/>
                </a:cubicBezTo>
                <a:cubicBezTo>
                  <a:pt x="508836" y="1853634"/>
                  <a:pt x="516488" y="1830679"/>
                  <a:pt x="508836" y="1823028"/>
                </a:cubicBezTo>
                <a:cubicBezTo>
                  <a:pt x="508836" y="1819202"/>
                  <a:pt x="512901" y="1819202"/>
                  <a:pt x="517923" y="1820159"/>
                </a:cubicBezTo>
                <a:close/>
                <a:moveTo>
                  <a:pt x="931592" y="1048295"/>
                </a:moveTo>
                <a:cubicBezTo>
                  <a:pt x="907681" y="1063600"/>
                  <a:pt x="907681" y="1087511"/>
                  <a:pt x="869423" y="1078903"/>
                </a:cubicBezTo>
                <a:cubicBezTo>
                  <a:pt x="884726" y="1055948"/>
                  <a:pt x="900029" y="1048295"/>
                  <a:pt x="931592" y="1048295"/>
                </a:cubicBezTo>
                <a:close/>
                <a:moveTo>
                  <a:pt x="1658501" y="289823"/>
                </a:moveTo>
                <a:cubicBezTo>
                  <a:pt x="1635546" y="297475"/>
                  <a:pt x="1596333" y="320430"/>
                  <a:pt x="1603983" y="328082"/>
                </a:cubicBezTo>
                <a:cubicBezTo>
                  <a:pt x="1620244" y="312778"/>
                  <a:pt x="1650849" y="312778"/>
                  <a:pt x="1658501" y="289823"/>
                </a:cubicBezTo>
                <a:close/>
                <a:moveTo>
                  <a:pt x="1906260" y="0"/>
                </a:moveTo>
                <a:lnTo>
                  <a:pt x="4314561" y="0"/>
                </a:lnTo>
                <a:lnTo>
                  <a:pt x="4291815" y="15364"/>
                </a:lnTo>
                <a:cubicBezTo>
                  <a:pt x="4258937" y="43595"/>
                  <a:pt x="4232574" y="75098"/>
                  <a:pt x="4217032" y="111922"/>
                </a:cubicBezTo>
                <a:cubicBezTo>
                  <a:pt x="4327025" y="95661"/>
                  <a:pt x="4452320" y="72706"/>
                  <a:pt x="4561357" y="34448"/>
                </a:cubicBezTo>
                <a:lnTo>
                  <a:pt x="4616962" y="0"/>
                </a:lnTo>
                <a:lnTo>
                  <a:pt x="6447647" y="0"/>
                </a:lnTo>
                <a:lnTo>
                  <a:pt x="6447647" y="4610434"/>
                </a:lnTo>
                <a:lnTo>
                  <a:pt x="6424540" y="4611109"/>
                </a:lnTo>
                <a:cubicBezTo>
                  <a:pt x="6416887" y="4635020"/>
                  <a:pt x="6424540" y="4650324"/>
                  <a:pt x="6432192" y="4665627"/>
                </a:cubicBezTo>
                <a:cubicBezTo>
                  <a:pt x="6415930" y="4665627"/>
                  <a:pt x="6415930" y="4680930"/>
                  <a:pt x="6408279" y="4680930"/>
                </a:cubicBezTo>
                <a:cubicBezTo>
                  <a:pt x="6408279" y="4665627"/>
                  <a:pt x="6399671" y="4657975"/>
                  <a:pt x="6384369" y="4657975"/>
                </a:cubicBezTo>
                <a:cubicBezTo>
                  <a:pt x="6376717" y="4680930"/>
                  <a:pt x="6384369" y="4688583"/>
                  <a:pt x="6392019" y="4696233"/>
                </a:cubicBezTo>
                <a:cubicBezTo>
                  <a:pt x="6376717" y="4711536"/>
                  <a:pt x="6353761" y="4711536"/>
                  <a:pt x="6329850" y="4726841"/>
                </a:cubicBezTo>
                <a:cubicBezTo>
                  <a:pt x="6345153" y="4758404"/>
                  <a:pt x="6322198" y="4766055"/>
                  <a:pt x="6298287" y="4773707"/>
                </a:cubicBezTo>
                <a:cubicBezTo>
                  <a:pt x="6298287" y="4797618"/>
                  <a:pt x="6305937" y="4797618"/>
                  <a:pt x="6305937" y="4820573"/>
                </a:cubicBezTo>
                <a:cubicBezTo>
                  <a:pt x="6282027" y="4820573"/>
                  <a:pt x="6290635" y="4843528"/>
                  <a:pt x="6266724" y="4843528"/>
                </a:cubicBezTo>
                <a:cubicBezTo>
                  <a:pt x="6266724" y="4835876"/>
                  <a:pt x="6259073" y="4835876"/>
                  <a:pt x="6259073" y="4843528"/>
                </a:cubicBezTo>
                <a:cubicBezTo>
                  <a:pt x="6274376" y="4851180"/>
                  <a:pt x="6282027" y="4858831"/>
                  <a:pt x="6313590" y="4858831"/>
                </a:cubicBezTo>
                <a:cubicBezTo>
                  <a:pt x="6345153" y="4823921"/>
                  <a:pt x="6386281" y="4800726"/>
                  <a:pt x="6425496" y="4775500"/>
                </a:cubicBezTo>
                <a:lnTo>
                  <a:pt x="6447647" y="4759236"/>
                </a:lnTo>
                <a:lnTo>
                  <a:pt x="6447647" y="6177047"/>
                </a:lnTo>
                <a:lnTo>
                  <a:pt x="6420340" y="6185785"/>
                </a:lnTo>
                <a:cubicBezTo>
                  <a:pt x="6398237" y="6189746"/>
                  <a:pt x="6377195" y="6190224"/>
                  <a:pt x="6359501" y="6186397"/>
                </a:cubicBezTo>
                <a:cubicBezTo>
                  <a:pt x="6351848" y="6201702"/>
                  <a:pt x="6351848" y="6233265"/>
                  <a:pt x="6351848" y="6256220"/>
                </a:cubicBezTo>
                <a:cubicBezTo>
                  <a:pt x="6375761" y="6240916"/>
                  <a:pt x="6398716" y="6233265"/>
                  <a:pt x="6422627" y="6225613"/>
                </a:cubicBezTo>
                <a:cubicBezTo>
                  <a:pt x="6414975" y="6257176"/>
                  <a:pt x="6359501" y="6272479"/>
                  <a:pt x="6297331" y="6280131"/>
                </a:cubicBezTo>
                <a:cubicBezTo>
                  <a:pt x="6335589" y="6240916"/>
                  <a:pt x="6265767" y="6280131"/>
                  <a:pt x="6273419" y="6233265"/>
                </a:cubicBezTo>
                <a:cubicBezTo>
                  <a:pt x="6210293" y="6240916"/>
                  <a:pt x="6179687" y="6280131"/>
                  <a:pt x="6148121" y="6318390"/>
                </a:cubicBezTo>
                <a:cubicBezTo>
                  <a:pt x="6124211" y="6310737"/>
                  <a:pt x="6163426" y="6295434"/>
                  <a:pt x="6155774" y="6280131"/>
                </a:cubicBezTo>
                <a:cubicBezTo>
                  <a:pt x="6108908" y="6287784"/>
                  <a:pt x="6108908" y="6334650"/>
                  <a:pt x="6069693" y="6357605"/>
                </a:cubicBezTo>
                <a:cubicBezTo>
                  <a:pt x="6054389" y="6326998"/>
                  <a:pt x="5975960" y="6366213"/>
                  <a:pt x="5968307" y="6319347"/>
                </a:cubicBezTo>
                <a:cubicBezTo>
                  <a:pt x="5889879" y="6342300"/>
                  <a:pt x="5827707" y="6389168"/>
                  <a:pt x="5756931" y="6412123"/>
                </a:cubicBezTo>
                <a:cubicBezTo>
                  <a:pt x="5780843" y="6450382"/>
                  <a:pt x="5820057" y="6388211"/>
                  <a:pt x="5835360" y="6435077"/>
                </a:cubicBezTo>
                <a:cubicBezTo>
                  <a:pt x="5835360" y="6411166"/>
                  <a:pt x="5889879" y="6395863"/>
                  <a:pt x="5921441" y="6380560"/>
                </a:cubicBezTo>
                <a:cubicBezTo>
                  <a:pt x="5929094" y="6403515"/>
                  <a:pt x="5906139" y="6411166"/>
                  <a:pt x="5921441" y="6411166"/>
                </a:cubicBezTo>
                <a:cubicBezTo>
                  <a:pt x="5865966" y="6434121"/>
                  <a:pt x="5826752" y="6473337"/>
                  <a:pt x="5764583" y="6480987"/>
                </a:cubicBezTo>
                <a:cubicBezTo>
                  <a:pt x="5764583" y="6480987"/>
                  <a:pt x="5764583" y="6480987"/>
                  <a:pt x="5764583" y="6511595"/>
                </a:cubicBezTo>
                <a:cubicBezTo>
                  <a:pt x="5796146" y="6511595"/>
                  <a:pt x="5819101" y="6503943"/>
                  <a:pt x="5811449" y="6473337"/>
                </a:cubicBezTo>
                <a:cubicBezTo>
                  <a:pt x="5834405" y="6480987"/>
                  <a:pt x="5843013" y="6488640"/>
                  <a:pt x="5858315" y="6488640"/>
                </a:cubicBezTo>
                <a:cubicBezTo>
                  <a:pt x="5991263" y="6427426"/>
                  <a:pt x="6124211" y="6365256"/>
                  <a:pt x="6264811" y="6303087"/>
                </a:cubicBezTo>
                <a:cubicBezTo>
                  <a:pt x="6281071" y="6310737"/>
                  <a:pt x="6288723" y="6318390"/>
                  <a:pt x="6296374" y="6318390"/>
                </a:cubicBezTo>
                <a:cubicBezTo>
                  <a:pt x="6343240" y="6294479"/>
                  <a:pt x="6382455" y="6271523"/>
                  <a:pt x="6429321" y="6256220"/>
                </a:cubicBezTo>
                <a:cubicBezTo>
                  <a:pt x="6406367" y="6326042"/>
                  <a:pt x="6320285" y="6341345"/>
                  <a:pt x="6241855" y="6356648"/>
                </a:cubicBezTo>
                <a:cubicBezTo>
                  <a:pt x="6249508" y="6394906"/>
                  <a:pt x="6281071" y="6410210"/>
                  <a:pt x="6281071" y="6464729"/>
                </a:cubicBezTo>
                <a:cubicBezTo>
                  <a:pt x="6297331" y="6441774"/>
                  <a:pt x="6327937" y="6434121"/>
                  <a:pt x="6359501" y="6426471"/>
                </a:cubicBezTo>
                <a:cubicBezTo>
                  <a:pt x="6359501" y="6441774"/>
                  <a:pt x="6367151" y="6441774"/>
                  <a:pt x="6374803" y="6449424"/>
                </a:cubicBezTo>
                <a:cubicBezTo>
                  <a:pt x="6351848" y="6480987"/>
                  <a:pt x="6320285" y="6503943"/>
                  <a:pt x="6281071" y="6519246"/>
                </a:cubicBezTo>
                <a:cubicBezTo>
                  <a:pt x="6304982" y="6526898"/>
                  <a:pt x="6288723" y="6550810"/>
                  <a:pt x="6281071" y="6573764"/>
                </a:cubicBezTo>
                <a:cubicBezTo>
                  <a:pt x="6312634" y="6596719"/>
                  <a:pt x="6398716" y="6519246"/>
                  <a:pt x="6414019" y="6589069"/>
                </a:cubicBezTo>
                <a:cubicBezTo>
                  <a:pt x="6359501" y="6612022"/>
                  <a:pt x="6312634" y="6549853"/>
                  <a:pt x="6327937" y="6627327"/>
                </a:cubicBezTo>
                <a:cubicBezTo>
                  <a:pt x="6281071" y="6657933"/>
                  <a:pt x="6202641" y="6650282"/>
                  <a:pt x="6171077" y="6720103"/>
                </a:cubicBezTo>
                <a:cubicBezTo>
                  <a:pt x="6147166" y="6727756"/>
                  <a:pt x="6131863" y="6735406"/>
                  <a:pt x="6100300" y="6727756"/>
                </a:cubicBezTo>
                <a:cubicBezTo>
                  <a:pt x="6091692" y="6697148"/>
                  <a:pt x="6100300" y="6658890"/>
                  <a:pt x="6115605" y="6612022"/>
                </a:cubicBezTo>
                <a:cubicBezTo>
                  <a:pt x="5911878" y="6634977"/>
                  <a:pt x="5763625" y="6766969"/>
                  <a:pt x="5552249" y="6797577"/>
                </a:cubicBezTo>
                <a:cubicBezTo>
                  <a:pt x="5540293" y="6816706"/>
                  <a:pt x="5524750" y="6830336"/>
                  <a:pt x="5509208" y="6843009"/>
                </a:cubicBezTo>
                <a:lnTo>
                  <a:pt x="5492952" y="6858000"/>
                </a:lnTo>
                <a:lnTo>
                  <a:pt x="5324874" y="6858000"/>
                </a:lnTo>
                <a:lnTo>
                  <a:pt x="5475733" y="6806183"/>
                </a:lnTo>
                <a:cubicBezTo>
                  <a:pt x="5484341" y="6806183"/>
                  <a:pt x="5484341" y="6813836"/>
                  <a:pt x="5499643" y="6813836"/>
                </a:cubicBezTo>
                <a:cubicBezTo>
                  <a:pt x="5670849" y="6705756"/>
                  <a:pt x="5898487" y="6643585"/>
                  <a:pt x="6085953" y="6550810"/>
                </a:cubicBezTo>
                <a:cubicBezTo>
                  <a:pt x="6108908" y="6458032"/>
                  <a:pt x="6211249" y="6489595"/>
                  <a:pt x="6265767" y="6435077"/>
                </a:cubicBezTo>
                <a:cubicBezTo>
                  <a:pt x="6265767" y="6419774"/>
                  <a:pt x="6234203" y="6427426"/>
                  <a:pt x="6241855" y="6396819"/>
                </a:cubicBezTo>
                <a:cubicBezTo>
                  <a:pt x="6210293" y="6419774"/>
                  <a:pt x="6171077" y="6396819"/>
                  <a:pt x="6131863" y="6404471"/>
                </a:cubicBezTo>
                <a:cubicBezTo>
                  <a:pt x="6045781" y="6481945"/>
                  <a:pt x="5912833" y="6504900"/>
                  <a:pt x="5811449" y="6559417"/>
                </a:cubicBezTo>
                <a:cubicBezTo>
                  <a:pt x="5796146" y="6551766"/>
                  <a:pt x="5811449" y="6551766"/>
                  <a:pt x="5811449" y="6536463"/>
                </a:cubicBezTo>
                <a:cubicBezTo>
                  <a:pt x="5788494" y="6536463"/>
                  <a:pt x="5772233" y="6551766"/>
                  <a:pt x="5756931" y="6536463"/>
                </a:cubicBezTo>
                <a:cubicBezTo>
                  <a:pt x="5741626" y="6520203"/>
                  <a:pt x="5764583" y="6512551"/>
                  <a:pt x="5756931" y="6481945"/>
                </a:cubicBezTo>
                <a:cubicBezTo>
                  <a:pt x="5710065" y="6513508"/>
                  <a:pt x="5654589" y="6551766"/>
                  <a:pt x="5592419" y="6536463"/>
                </a:cubicBezTo>
                <a:cubicBezTo>
                  <a:pt x="5576159" y="6545071"/>
                  <a:pt x="5576159" y="6568026"/>
                  <a:pt x="5560857" y="6583329"/>
                </a:cubicBezTo>
                <a:cubicBezTo>
                  <a:pt x="5443211" y="6614893"/>
                  <a:pt x="5349478" y="6653151"/>
                  <a:pt x="5263398" y="6707669"/>
                </a:cubicBezTo>
                <a:cubicBezTo>
                  <a:pt x="5341827" y="6762188"/>
                  <a:pt x="5427909" y="6684714"/>
                  <a:pt x="5490079" y="6700017"/>
                </a:cubicBezTo>
                <a:cubicBezTo>
                  <a:pt x="5474775" y="6730624"/>
                  <a:pt x="5435559" y="6738275"/>
                  <a:pt x="5388695" y="6738275"/>
                </a:cubicBezTo>
                <a:cubicBezTo>
                  <a:pt x="5302613" y="6784185"/>
                  <a:pt x="5208879" y="6831053"/>
                  <a:pt x="5091235" y="6854007"/>
                </a:cubicBezTo>
                <a:cubicBezTo>
                  <a:pt x="5091235" y="6838704"/>
                  <a:pt x="5106539" y="6838704"/>
                  <a:pt x="5098887" y="6815749"/>
                </a:cubicBezTo>
                <a:cubicBezTo>
                  <a:pt x="5073541" y="6815749"/>
                  <a:pt x="5055010" y="6822504"/>
                  <a:pt x="5040005" y="6832636"/>
                </a:cubicBezTo>
                <a:lnTo>
                  <a:pt x="5014254" y="6858000"/>
                </a:lnTo>
                <a:lnTo>
                  <a:pt x="4291236" y="6858000"/>
                </a:lnTo>
                <a:lnTo>
                  <a:pt x="4292591" y="6838704"/>
                </a:lnTo>
                <a:cubicBezTo>
                  <a:pt x="4316501" y="6831053"/>
                  <a:pt x="4316501" y="6846356"/>
                  <a:pt x="4331807" y="6846356"/>
                </a:cubicBezTo>
                <a:cubicBezTo>
                  <a:pt x="4331807" y="6815749"/>
                  <a:pt x="4301199" y="6815749"/>
                  <a:pt x="4277288" y="6808096"/>
                </a:cubicBezTo>
                <a:cubicBezTo>
                  <a:pt x="4261985" y="6808096"/>
                  <a:pt x="4284940" y="6846356"/>
                  <a:pt x="4269635" y="6838704"/>
                </a:cubicBezTo>
                <a:cubicBezTo>
                  <a:pt x="4230420" y="6838704"/>
                  <a:pt x="4269635" y="6823401"/>
                  <a:pt x="4269635" y="6800446"/>
                </a:cubicBezTo>
                <a:cubicBezTo>
                  <a:pt x="4230420" y="6800446"/>
                  <a:pt x="4245725" y="6816706"/>
                  <a:pt x="4238073" y="6847312"/>
                </a:cubicBezTo>
                <a:cubicBezTo>
                  <a:pt x="4207467" y="6847312"/>
                  <a:pt x="4207467" y="6809054"/>
                  <a:pt x="4175903" y="6809054"/>
                </a:cubicBezTo>
                <a:cubicBezTo>
                  <a:pt x="4175903" y="6763143"/>
                  <a:pt x="4168251" y="6747840"/>
                  <a:pt x="4175903" y="6700974"/>
                </a:cubicBezTo>
                <a:cubicBezTo>
                  <a:pt x="4206509" y="6723929"/>
                  <a:pt x="4214161" y="6693322"/>
                  <a:pt x="4238073" y="6700974"/>
                </a:cubicBezTo>
                <a:cubicBezTo>
                  <a:pt x="4230420" y="6638803"/>
                  <a:pt x="4151991" y="6615848"/>
                  <a:pt x="4151991" y="6568982"/>
                </a:cubicBezTo>
                <a:cubicBezTo>
                  <a:pt x="4129035" y="6576634"/>
                  <a:pt x="4073561" y="6623501"/>
                  <a:pt x="4105125" y="6638803"/>
                </a:cubicBezTo>
                <a:cubicBezTo>
                  <a:pt x="4089822" y="6630195"/>
                  <a:pt x="4011393" y="6622545"/>
                  <a:pt x="4011393" y="6677062"/>
                </a:cubicBezTo>
                <a:cubicBezTo>
                  <a:pt x="3980785" y="6684714"/>
                  <a:pt x="3973134" y="6661759"/>
                  <a:pt x="3949222" y="6661759"/>
                </a:cubicBezTo>
                <a:cubicBezTo>
                  <a:pt x="3910006" y="6692366"/>
                  <a:pt x="3863142" y="6785143"/>
                  <a:pt x="3808622" y="6754535"/>
                </a:cubicBezTo>
                <a:cubicBezTo>
                  <a:pt x="3779450" y="6773904"/>
                  <a:pt x="3747767" y="6791359"/>
                  <a:pt x="3715307" y="6808336"/>
                </a:cubicBezTo>
                <a:lnTo>
                  <a:pt x="3619768" y="6858000"/>
                </a:lnTo>
                <a:lnTo>
                  <a:pt x="3150171" y="6858000"/>
                </a:lnTo>
                <a:lnTo>
                  <a:pt x="3144186" y="6833561"/>
                </a:lnTo>
                <a:cubicBezTo>
                  <a:pt x="3117222" y="6774024"/>
                  <a:pt x="3025999" y="6783229"/>
                  <a:pt x="2964069" y="6763143"/>
                </a:cubicBezTo>
                <a:cubicBezTo>
                  <a:pt x="3003283" y="6655064"/>
                  <a:pt x="3019543" y="6562287"/>
                  <a:pt x="3120928" y="6500116"/>
                </a:cubicBezTo>
                <a:cubicBezTo>
                  <a:pt x="3105625" y="6476206"/>
                  <a:pt x="3090320" y="6437947"/>
                  <a:pt x="3058757" y="6453250"/>
                </a:cubicBezTo>
                <a:cubicBezTo>
                  <a:pt x="3042499" y="6429339"/>
                  <a:pt x="3050151" y="6421687"/>
                  <a:pt x="3034846" y="6398732"/>
                </a:cubicBezTo>
                <a:cubicBezTo>
                  <a:pt x="3003283" y="6398732"/>
                  <a:pt x="2995631" y="6414035"/>
                  <a:pt x="2964069" y="6414035"/>
                </a:cubicBezTo>
                <a:cubicBezTo>
                  <a:pt x="2964069" y="6398732"/>
                  <a:pt x="2987980" y="6406384"/>
                  <a:pt x="2987980" y="6391081"/>
                </a:cubicBezTo>
                <a:cubicBezTo>
                  <a:pt x="2980328" y="6368126"/>
                  <a:pt x="2972675" y="6391081"/>
                  <a:pt x="2948765" y="6383429"/>
                </a:cubicBezTo>
                <a:cubicBezTo>
                  <a:pt x="2940157" y="6368126"/>
                  <a:pt x="2964069" y="6375777"/>
                  <a:pt x="2964069" y="6360474"/>
                </a:cubicBezTo>
                <a:cubicBezTo>
                  <a:pt x="2940157" y="6329868"/>
                  <a:pt x="2893291" y="6306913"/>
                  <a:pt x="2854077" y="6329868"/>
                </a:cubicBezTo>
                <a:cubicBezTo>
                  <a:pt x="2846424" y="6298305"/>
                  <a:pt x="2790949" y="6290652"/>
                  <a:pt x="2736432" y="6283002"/>
                </a:cubicBezTo>
                <a:cubicBezTo>
                  <a:pt x="2752690" y="6266742"/>
                  <a:pt x="2736432" y="6236134"/>
                  <a:pt x="2721127" y="6236134"/>
                </a:cubicBezTo>
                <a:cubicBezTo>
                  <a:pt x="2721127" y="6212223"/>
                  <a:pt x="2744083" y="6212223"/>
                  <a:pt x="2736432" y="6181616"/>
                </a:cubicBezTo>
                <a:cubicBezTo>
                  <a:pt x="2704867" y="6165355"/>
                  <a:pt x="2681913" y="6134749"/>
                  <a:pt x="2650350" y="6127097"/>
                </a:cubicBezTo>
                <a:cubicBezTo>
                  <a:pt x="2674261" y="6019018"/>
                  <a:pt x="2572877" y="6034322"/>
                  <a:pt x="2548966" y="6088839"/>
                </a:cubicBezTo>
                <a:cubicBezTo>
                  <a:pt x="2557574" y="6105099"/>
                  <a:pt x="2557574" y="6128055"/>
                  <a:pt x="2572877" y="6135705"/>
                </a:cubicBezTo>
                <a:cubicBezTo>
                  <a:pt x="2565224" y="6158662"/>
                  <a:pt x="2557574" y="6174921"/>
                  <a:pt x="2565224" y="6205528"/>
                </a:cubicBezTo>
                <a:cubicBezTo>
                  <a:pt x="2533663" y="6267697"/>
                  <a:pt x="2463840" y="6290652"/>
                  <a:pt x="2439929" y="6360474"/>
                </a:cubicBezTo>
                <a:cubicBezTo>
                  <a:pt x="2385410" y="6360474"/>
                  <a:pt x="2322284" y="6360474"/>
                  <a:pt x="2275418" y="6360474"/>
                </a:cubicBezTo>
                <a:cubicBezTo>
                  <a:pt x="2236203" y="6399689"/>
                  <a:pt x="2180728" y="6422645"/>
                  <a:pt x="2165426" y="6484814"/>
                </a:cubicBezTo>
                <a:cubicBezTo>
                  <a:pt x="2165426" y="6507769"/>
                  <a:pt x="2173077" y="6507769"/>
                  <a:pt x="2196988" y="6507769"/>
                </a:cubicBezTo>
                <a:cubicBezTo>
                  <a:pt x="2141513" y="6592893"/>
                  <a:pt x="2024826" y="6562287"/>
                  <a:pt x="1946396" y="6585242"/>
                </a:cubicBezTo>
                <a:cubicBezTo>
                  <a:pt x="1938744" y="6562287"/>
                  <a:pt x="1970307" y="6569939"/>
                  <a:pt x="1970307" y="6546984"/>
                </a:cubicBezTo>
                <a:cubicBezTo>
                  <a:pt x="1931094" y="6554635"/>
                  <a:pt x="1908138" y="6562287"/>
                  <a:pt x="1884226" y="6577590"/>
                </a:cubicBezTo>
                <a:cubicBezTo>
                  <a:pt x="1861271" y="6561330"/>
                  <a:pt x="1884226" y="6523072"/>
                  <a:pt x="1837360" y="6523072"/>
                </a:cubicBezTo>
                <a:cubicBezTo>
                  <a:pt x="1900486" y="6445600"/>
                  <a:pt x="2009523" y="6422645"/>
                  <a:pt x="2080300" y="6360474"/>
                </a:cubicBezTo>
                <a:cubicBezTo>
                  <a:pt x="2111863" y="6399689"/>
                  <a:pt x="2182642" y="6375777"/>
                  <a:pt x="2197944" y="6345171"/>
                </a:cubicBezTo>
                <a:cubicBezTo>
                  <a:pt x="2197944" y="6322216"/>
                  <a:pt x="2174989" y="6329868"/>
                  <a:pt x="2151078" y="6329868"/>
                </a:cubicBezTo>
                <a:cubicBezTo>
                  <a:pt x="2158730" y="6298305"/>
                  <a:pt x="2190293" y="6290652"/>
                  <a:pt x="2190293" y="6260045"/>
                </a:cubicBezTo>
                <a:cubicBezTo>
                  <a:pt x="2182642" y="6229439"/>
                  <a:pt x="2167337" y="6252394"/>
                  <a:pt x="2143426" y="6252394"/>
                </a:cubicBezTo>
                <a:cubicBezTo>
                  <a:pt x="2197944" y="6174921"/>
                  <a:pt x="2330892" y="6182573"/>
                  <a:pt x="2354803" y="6074492"/>
                </a:cubicBezTo>
                <a:cubicBezTo>
                  <a:pt x="2330892" y="6051538"/>
                  <a:pt x="2338544" y="6035278"/>
                  <a:pt x="2323241" y="5997020"/>
                </a:cubicBezTo>
                <a:cubicBezTo>
                  <a:pt x="2182642" y="5988410"/>
                  <a:pt x="2128124" y="6112750"/>
                  <a:pt x="2018131" y="6112750"/>
                </a:cubicBezTo>
                <a:cubicBezTo>
                  <a:pt x="2018131" y="6082144"/>
                  <a:pt x="2088910" y="6112750"/>
                  <a:pt x="2064997" y="6074492"/>
                </a:cubicBezTo>
                <a:cubicBezTo>
                  <a:pt x="2142471" y="6066841"/>
                  <a:pt x="2158730" y="5997020"/>
                  <a:pt x="2213249" y="5974065"/>
                </a:cubicBezTo>
                <a:cubicBezTo>
                  <a:pt x="2205597" y="5958762"/>
                  <a:pt x="2221855" y="5928154"/>
                  <a:pt x="2197944" y="5935805"/>
                </a:cubicBezTo>
                <a:cubicBezTo>
                  <a:pt x="2221855" y="5905199"/>
                  <a:pt x="2252463" y="5881288"/>
                  <a:pt x="2276374" y="5850681"/>
                </a:cubicBezTo>
                <a:cubicBezTo>
                  <a:pt x="2244810" y="5835378"/>
                  <a:pt x="2292635" y="5811465"/>
                  <a:pt x="2268721" y="5788511"/>
                </a:cubicBezTo>
                <a:cubicBezTo>
                  <a:pt x="2221855" y="5819117"/>
                  <a:pt x="2174989" y="5843030"/>
                  <a:pt x="2135774" y="5873636"/>
                </a:cubicBezTo>
                <a:cubicBezTo>
                  <a:pt x="2135774" y="5896591"/>
                  <a:pt x="2167337" y="5881288"/>
                  <a:pt x="2167337" y="5896591"/>
                </a:cubicBezTo>
                <a:cubicBezTo>
                  <a:pt x="2182642" y="5911894"/>
                  <a:pt x="2167337" y="5927198"/>
                  <a:pt x="2143426" y="5927198"/>
                </a:cubicBezTo>
                <a:cubicBezTo>
                  <a:pt x="2143426" y="5942501"/>
                  <a:pt x="2174989" y="5927198"/>
                  <a:pt x="2182642" y="5934849"/>
                </a:cubicBezTo>
                <a:cubicBezTo>
                  <a:pt x="2143426" y="5965457"/>
                  <a:pt x="2088910" y="5989368"/>
                  <a:pt x="2057344" y="6027626"/>
                </a:cubicBezTo>
                <a:cubicBezTo>
                  <a:pt x="2034389" y="5988410"/>
                  <a:pt x="2111863" y="5980760"/>
                  <a:pt x="2135774" y="5957804"/>
                </a:cubicBezTo>
                <a:cubicBezTo>
                  <a:pt x="2128124" y="5880331"/>
                  <a:pt x="2057344" y="5903286"/>
                  <a:pt x="1995176" y="5910938"/>
                </a:cubicBezTo>
                <a:cubicBezTo>
                  <a:pt x="2018131" y="5895635"/>
                  <a:pt x="2025782" y="5848767"/>
                  <a:pt x="2010478" y="5841117"/>
                </a:cubicBezTo>
                <a:cubicBezTo>
                  <a:pt x="2041086" y="5832509"/>
                  <a:pt x="2048737" y="5778946"/>
                  <a:pt x="2072648" y="5794249"/>
                </a:cubicBezTo>
                <a:cubicBezTo>
                  <a:pt x="2080300" y="5770338"/>
                  <a:pt x="2064039" y="5762686"/>
                  <a:pt x="2087952" y="5747383"/>
                </a:cubicBezTo>
                <a:cubicBezTo>
                  <a:pt x="2048737" y="5732080"/>
                  <a:pt x="2024826" y="5824857"/>
                  <a:pt x="1970307" y="5809554"/>
                </a:cubicBezTo>
                <a:cubicBezTo>
                  <a:pt x="1954047" y="5817204"/>
                  <a:pt x="1946396" y="5824857"/>
                  <a:pt x="1946396" y="5832509"/>
                </a:cubicBezTo>
                <a:cubicBezTo>
                  <a:pt x="1961700" y="5847812"/>
                  <a:pt x="1954047" y="5809554"/>
                  <a:pt x="1985611" y="5824857"/>
                </a:cubicBezTo>
                <a:cubicBezTo>
                  <a:pt x="1985611" y="5841117"/>
                  <a:pt x="1946396" y="5856420"/>
                  <a:pt x="1977958" y="5871723"/>
                </a:cubicBezTo>
                <a:cubicBezTo>
                  <a:pt x="1970307" y="5887026"/>
                  <a:pt x="1899528" y="5856420"/>
                  <a:pt x="1931094" y="5894678"/>
                </a:cubicBezTo>
                <a:cubicBezTo>
                  <a:pt x="1908138" y="5902330"/>
                  <a:pt x="1884226" y="5902330"/>
                  <a:pt x="1868923" y="5909982"/>
                </a:cubicBezTo>
                <a:cubicBezTo>
                  <a:pt x="1845012" y="5887026"/>
                  <a:pt x="1891877" y="5902330"/>
                  <a:pt x="1884226" y="5871723"/>
                </a:cubicBezTo>
                <a:cubicBezTo>
                  <a:pt x="1868923" y="5856420"/>
                  <a:pt x="1852662" y="5887026"/>
                  <a:pt x="1837360" y="5894678"/>
                </a:cubicBezTo>
                <a:cubicBezTo>
                  <a:pt x="1829707" y="5932936"/>
                  <a:pt x="1853618" y="5917633"/>
                  <a:pt x="1861271" y="5925285"/>
                </a:cubicBezTo>
                <a:cubicBezTo>
                  <a:pt x="1868923" y="5955891"/>
                  <a:pt x="1837360" y="5917633"/>
                  <a:pt x="1837360" y="5940588"/>
                </a:cubicBezTo>
                <a:cubicBezTo>
                  <a:pt x="1828751" y="5925285"/>
                  <a:pt x="1837360" y="5917633"/>
                  <a:pt x="1813449" y="5902330"/>
                </a:cubicBezTo>
                <a:cubicBezTo>
                  <a:pt x="1798144" y="5933893"/>
                  <a:pt x="1735019" y="5917633"/>
                  <a:pt x="1727367" y="5964499"/>
                </a:cubicBezTo>
                <a:cubicBezTo>
                  <a:pt x="1664240" y="5940588"/>
                  <a:pt x="1664240" y="5995107"/>
                  <a:pt x="1609723" y="5987454"/>
                </a:cubicBezTo>
                <a:cubicBezTo>
                  <a:pt x="1585809" y="5987454"/>
                  <a:pt x="1617373" y="5979804"/>
                  <a:pt x="1625025" y="5979804"/>
                </a:cubicBezTo>
                <a:cubicBezTo>
                  <a:pt x="1656589" y="5949196"/>
                  <a:pt x="1680500" y="5909982"/>
                  <a:pt x="1735019" y="5902330"/>
                </a:cubicBezTo>
                <a:cubicBezTo>
                  <a:pt x="1781884" y="5847812"/>
                  <a:pt x="1836404" y="5801901"/>
                  <a:pt x="1883270" y="5747383"/>
                </a:cubicBezTo>
                <a:cubicBezTo>
                  <a:pt x="1907181" y="5747383"/>
                  <a:pt x="1937789" y="5747383"/>
                  <a:pt x="1961700" y="5755035"/>
                </a:cubicBezTo>
                <a:lnTo>
                  <a:pt x="1969351" y="5747383"/>
                </a:lnTo>
                <a:cubicBezTo>
                  <a:pt x="1977002" y="5723472"/>
                  <a:pt x="1961700" y="5715820"/>
                  <a:pt x="1969351" y="5692864"/>
                </a:cubicBezTo>
                <a:cubicBezTo>
                  <a:pt x="1875617" y="5700517"/>
                  <a:pt x="1828751" y="5715820"/>
                  <a:pt x="1774234" y="5770338"/>
                </a:cubicBezTo>
                <a:cubicBezTo>
                  <a:pt x="1758930" y="5762686"/>
                  <a:pt x="1766581" y="5731124"/>
                  <a:pt x="1766581" y="5715820"/>
                </a:cubicBezTo>
                <a:cubicBezTo>
                  <a:pt x="1789536" y="5708169"/>
                  <a:pt x="1813449" y="5700517"/>
                  <a:pt x="1821100" y="5677562"/>
                </a:cubicBezTo>
                <a:cubicBezTo>
                  <a:pt x="1836404" y="5685214"/>
                  <a:pt x="1860315" y="5685214"/>
                  <a:pt x="1867966" y="5700517"/>
                </a:cubicBezTo>
                <a:cubicBezTo>
                  <a:pt x="1899528" y="5677562"/>
                  <a:pt x="1891877" y="5645998"/>
                  <a:pt x="1938744" y="5630695"/>
                </a:cubicBezTo>
                <a:cubicBezTo>
                  <a:pt x="1922484" y="5623043"/>
                  <a:pt x="1883270" y="5645998"/>
                  <a:pt x="1867966" y="5623043"/>
                </a:cubicBezTo>
                <a:cubicBezTo>
                  <a:pt x="1867966" y="5607740"/>
                  <a:pt x="1899528" y="5607740"/>
                  <a:pt x="1899528" y="5584785"/>
                </a:cubicBezTo>
                <a:cubicBezTo>
                  <a:pt x="1876573" y="5584785"/>
                  <a:pt x="1867966" y="5592437"/>
                  <a:pt x="1852662" y="5600088"/>
                </a:cubicBezTo>
                <a:cubicBezTo>
                  <a:pt x="1837360" y="5600088"/>
                  <a:pt x="1821100" y="5600088"/>
                  <a:pt x="1813449" y="5584785"/>
                </a:cubicBezTo>
                <a:cubicBezTo>
                  <a:pt x="1742670" y="5630695"/>
                  <a:pt x="1641285" y="5654606"/>
                  <a:pt x="1562856" y="5692864"/>
                </a:cubicBezTo>
                <a:cubicBezTo>
                  <a:pt x="1500685" y="5731124"/>
                  <a:pt x="1453819" y="5808596"/>
                  <a:pt x="1367737" y="5800946"/>
                </a:cubicBezTo>
                <a:cubicBezTo>
                  <a:pt x="1351478" y="5816249"/>
                  <a:pt x="1336174" y="5839204"/>
                  <a:pt x="1296959" y="5831551"/>
                </a:cubicBezTo>
                <a:cubicBezTo>
                  <a:pt x="1383040" y="5738775"/>
                  <a:pt x="1539901" y="5722515"/>
                  <a:pt x="1594417" y="5606785"/>
                </a:cubicBezTo>
                <a:cubicBezTo>
                  <a:pt x="1594417" y="5591480"/>
                  <a:pt x="1586767" y="5583829"/>
                  <a:pt x="1562856" y="5583829"/>
                </a:cubicBezTo>
                <a:cubicBezTo>
                  <a:pt x="1578159" y="5576177"/>
                  <a:pt x="1602070" y="5576177"/>
                  <a:pt x="1602070" y="5553222"/>
                </a:cubicBezTo>
                <a:cubicBezTo>
                  <a:pt x="1578159" y="5553222"/>
                  <a:pt x="1570507" y="5560874"/>
                  <a:pt x="1562856" y="5576177"/>
                </a:cubicBezTo>
                <a:cubicBezTo>
                  <a:pt x="1476774" y="5583829"/>
                  <a:pt x="1375389" y="5630695"/>
                  <a:pt x="1289307" y="5661303"/>
                </a:cubicBezTo>
                <a:cubicBezTo>
                  <a:pt x="1304612" y="5606785"/>
                  <a:pt x="1437559" y="5614435"/>
                  <a:pt x="1429908" y="5521659"/>
                </a:cubicBezTo>
                <a:cubicBezTo>
                  <a:pt x="1422256" y="5506356"/>
                  <a:pt x="1398344" y="5529311"/>
                  <a:pt x="1383040" y="5529311"/>
                </a:cubicBezTo>
                <a:cubicBezTo>
                  <a:pt x="1414604" y="5491051"/>
                  <a:pt x="1437559" y="5451837"/>
                  <a:pt x="1469123" y="5413579"/>
                </a:cubicBezTo>
                <a:cubicBezTo>
                  <a:pt x="1492078" y="5429838"/>
                  <a:pt x="1515989" y="5405927"/>
                  <a:pt x="1515989" y="5375321"/>
                </a:cubicBezTo>
                <a:cubicBezTo>
                  <a:pt x="1508338" y="5360016"/>
                  <a:pt x="1484425" y="5390624"/>
                  <a:pt x="1469123" y="5367669"/>
                </a:cubicBezTo>
                <a:cubicBezTo>
                  <a:pt x="1446167" y="5375321"/>
                  <a:pt x="1469123" y="5398276"/>
                  <a:pt x="1453819" y="5405927"/>
                </a:cubicBezTo>
                <a:cubicBezTo>
                  <a:pt x="1406953" y="5421230"/>
                  <a:pt x="1367737" y="5444185"/>
                  <a:pt x="1352434" y="5491051"/>
                </a:cubicBezTo>
                <a:cubicBezTo>
                  <a:pt x="1337130" y="5498703"/>
                  <a:pt x="1337130" y="5491051"/>
                  <a:pt x="1337130" y="5475748"/>
                </a:cubicBezTo>
                <a:cubicBezTo>
                  <a:pt x="1286438" y="5510659"/>
                  <a:pt x="1225942" y="5545569"/>
                  <a:pt x="1162457" y="5579524"/>
                </a:cubicBezTo>
                <a:lnTo>
                  <a:pt x="973709" y="5675597"/>
                </a:lnTo>
                <a:lnTo>
                  <a:pt x="981552" y="5668386"/>
                </a:lnTo>
                <a:cubicBezTo>
                  <a:pt x="1036205" y="5633505"/>
                  <a:pt x="1115472" y="5607501"/>
                  <a:pt x="1133406" y="5537919"/>
                </a:cubicBezTo>
                <a:cubicBezTo>
                  <a:pt x="1156360" y="5530267"/>
                  <a:pt x="1171663" y="5530267"/>
                  <a:pt x="1195574" y="5530267"/>
                </a:cubicBezTo>
                <a:cubicBezTo>
                  <a:pt x="1226182" y="5514964"/>
                  <a:pt x="1203226" y="5491051"/>
                  <a:pt x="1210879" y="5468098"/>
                </a:cubicBezTo>
                <a:cubicBezTo>
                  <a:pt x="1273048" y="5452793"/>
                  <a:pt x="1296959" y="5398276"/>
                  <a:pt x="1351478" y="5375321"/>
                </a:cubicBezTo>
                <a:cubicBezTo>
                  <a:pt x="1359130" y="5390624"/>
                  <a:pt x="1312263" y="5406883"/>
                  <a:pt x="1319914" y="5437490"/>
                </a:cubicBezTo>
                <a:cubicBezTo>
                  <a:pt x="1319914" y="5445142"/>
                  <a:pt x="1327567" y="5445142"/>
                  <a:pt x="1327567" y="5452793"/>
                </a:cubicBezTo>
                <a:cubicBezTo>
                  <a:pt x="1452863" y="5382972"/>
                  <a:pt x="1546596" y="5282543"/>
                  <a:pt x="1647980" y="5197418"/>
                </a:cubicBezTo>
                <a:cubicBezTo>
                  <a:pt x="1656589" y="5174463"/>
                  <a:pt x="1632678" y="5182116"/>
                  <a:pt x="1632678" y="5159160"/>
                </a:cubicBezTo>
                <a:cubicBezTo>
                  <a:pt x="1671891" y="5159160"/>
                  <a:pt x="1695802" y="5104642"/>
                  <a:pt x="1711107" y="5074036"/>
                </a:cubicBezTo>
                <a:cubicBezTo>
                  <a:pt x="1703455" y="5066384"/>
                  <a:pt x="1687196" y="5066384"/>
                  <a:pt x="1679544" y="5058731"/>
                </a:cubicBezTo>
                <a:cubicBezTo>
                  <a:pt x="1679544" y="5043429"/>
                  <a:pt x="1695802" y="5043429"/>
                  <a:pt x="1703455" y="5028126"/>
                </a:cubicBezTo>
                <a:cubicBezTo>
                  <a:pt x="1640328" y="5020473"/>
                  <a:pt x="1625025" y="5012821"/>
                  <a:pt x="1578159" y="5035776"/>
                </a:cubicBezTo>
                <a:cubicBezTo>
                  <a:pt x="1617373" y="5012821"/>
                  <a:pt x="1625025" y="4958304"/>
                  <a:pt x="1679544" y="4958304"/>
                </a:cubicBezTo>
                <a:cubicBezTo>
                  <a:pt x="1679544" y="4958304"/>
                  <a:pt x="1679544" y="4958304"/>
                  <a:pt x="1679544" y="4920046"/>
                </a:cubicBezTo>
                <a:cubicBezTo>
                  <a:pt x="1679544" y="4912394"/>
                  <a:pt x="1664240" y="4912394"/>
                  <a:pt x="1664240" y="4904742"/>
                </a:cubicBezTo>
                <a:cubicBezTo>
                  <a:pt x="1640328" y="4920046"/>
                  <a:pt x="1601114" y="4920046"/>
                  <a:pt x="1585809" y="4943000"/>
                </a:cubicBezTo>
                <a:cubicBezTo>
                  <a:pt x="1578159" y="4935349"/>
                  <a:pt x="1578159" y="4920046"/>
                  <a:pt x="1578159" y="4912394"/>
                </a:cubicBezTo>
                <a:cubicBezTo>
                  <a:pt x="1555204" y="4912394"/>
                  <a:pt x="1555204" y="4920046"/>
                  <a:pt x="1531293" y="4912394"/>
                </a:cubicBezTo>
                <a:cubicBezTo>
                  <a:pt x="1507380" y="4920046"/>
                  <a:pt x="1523640" y="4959260"/>
                  <a:pt x="1531293" y="4974563"/>
                </a:cubicBezTo>
                <a:cubicBezTo>
                  <a:pt x="1492078" y="4998475"/>
                  <a:pt x="1475817" y="5036734"/>
                  <a:pt x="1421298" y="5036734"/>
                </a:cubicBezTo>
                <a:cubicBezTo>
                  <a:pt x="1389736" y="5067339"/>
                  <a:pt x="1342869" y="5105598"/>
                  <a:pt x="1296003" y="5074992"/>
                </a:cubicBezTo>
                <a:cubicBezTo>
                  <a:pt x="1303654" y="5020473"/>
                  <a:pt x="1365825" y="5029081"/>
                  <a:pt x="1389736" y="4982215"/>
                </a:cubicBezTo>
                <a:cubicBezTo>
                  <a:pt x="1366782" y="4982215"/>
                  <a:pt x="1350521" y="4997518"/>
                  <a:pt x="1342869" y="5005170"/>
                </a:cubicBezTo>
                <a:cubicBezTo>
                  <a:pt x="1319914" y="4996562"/>
                  <a:pt x="1359130" y="4973607"/>
                  <a:pt x="1335219" y="4958304"/>
                </a:cubicBezTo>
                <a:cubicBezTo>
                  <a:pt x="1312263" y="4958304"/>
                  <a:pt x="1312263" y="4973607"/>
                  <a:pt x="1288351" y="4965955"/>
                </a:cubicBezTo>
                <a:cubicBezTo>
                  <a:pt x="1296003" y="4957347"/>
                  <a:pt x="1303654" y="4934392"/>
                  <a:pt x="1303654" y="4919089"/>
                </a:cubicBezTo>
                <a:cubicBezTo>
                  <a:pt x="1296003" y="4911436"/>
                  <a:pt x="1279743" y="4903786"/>
                  <a:pt x="1264440" y="4903786"/>
                </a:cubicBezTo>
                <a:cubicBezTo>
                  <a:pt x="1264440" y="4887526"/>
                  <a:pt x="1272092" y="4879875"/>
                  <a:pt x="1272092" y="4856918"/>
                </a:cubicBezTo>
                <a:cubicBezTo>
                  <a:pt x="1264440" y="4841615"/>
                  <a:pt x="1248180" y="4864570"/>
                  <a:pt x="1232877" y="4856918"/>
                </a:cubicBezTo>
                <a:cubicBezTo>
                  <a:pt x="1287396" y="4794749"/>
                  <a:pt x="1397388" y="4779446"/>
                  <a:pt x="1444254" y="4694320"/>
                </a:cubicBezTo>
                <a:cubicBezTo>
                  <a:pt x="1467209" y="4694320"/>
                  <a:pt x="1474862" y="4671367"/>
                  <a:pt x="1506425" y="4679017"/>
                </a:cubicBezTo>
                <a:cubicBezTo>
                  <a:pt x="1560943" y="4639802"/>
                  <a:pt x="1592507" y="4577633"/>
                  <a:pt x="1647023" y="4547027"/>
                </a:cubicBezTo>
                <a:cubicBezTo>
                  <a:pt x="1607809" y="4515462"/>
                  <a:pt x="1560943" y="4539375"/>
                  <a:pt x="1521727" y="4562330"/>
                </a:cubicBezTo>
                <a:cubicBezTo>
                  <a:pt x="1530335" y="4547027"/>
                  <a:pt x="1545638" y="4539375"/>
                  <a:pt x="1545638" y="4524072"/>
                </a:cubicBezTo>
                <a:cubicBezTo>
                  <a:pt x="1530335" y="4508767"/>
                  <a:pt x="1522684" y="4501116"/>
                  <a:pt x="1498773" y="4493464"/>
                </a:cubicBezTo>
                <a:cubicBezTo>
                  <a:pt x="1491121" y="4531722"/>
                  <a:pt x="1451907" y="4531722"/>
                  <a:pt x="1405040" y="4531722"/>
                </a:cubicBezTo>
                <a:cubicBezTo>
                  <a:pt x="1412691" y="4508767"/>
                  <a:pt x="1451907" y="4508767"/>
                  <a:pt x="1459558" y="4493464"/>
                </a:cubicBezTo>
                <a:cubicBezTo>
                  <a:pt x="1443298" y="4478161"/>
                  <a:pt x="1412691" y="4485812"/>
                  <a:pt x="1388780" y="4470509"/>
                </a:cubicBezTo>
                <a:cubicBezTo>
                  <a:pt x="1404082" y="4462857"/>
                  <a:pt x="1411735" y="4455206"/>
                  <a:pt x="1435646" y="4455206"/>
                </a:cubicBezTo>
                <a:cubicBezTo>
                  <a:pt x="1427993" y="4447554"/>
                  <a:pt x="1420343" y="4432251"/>
                  <a:pt x="1435646" y="4432251"/>
                </a:cubicBezTo>
                <a:cubicBezTo>
                  <a:pt x="1435646" y="4416948"/>
                  <a:pt x="1396432" y="4439903"/>
                  <a:pt x="1388780" y="4424598"/>
                </a:cubicBezTo>
                <a:cubicBezTo>
                  <a:pt x="1388780" y="4324171"/>
                  <a:pt x="1458601" y="4246698"/>
                  <a:pt x="1537031" y="4192179"/>
                </a:cubicBezTo>
                <a:cubicBezTo>
                  <a:pt x="1537031" y="4137661"/>
                  <a:pt x="1552333" y="4114706"/>
                  <a:pt x="1576246" y="4067839"/>
                </a:cubicBezTo>
                <a:cubicBezTo>
                  <a:pt x="1685282" y="4052536"/>
                  <a:pt x="1709193" y="3951152"/>
                  <a:pt x="1802927" y="3928197"/>
                </a:cubicBezTo>
                <a:cubicBezTo>
                  <a:pt x="1810579" y="3897589"/>
                  <a:pt x="1802927" y="3873678"/>
                  <a:pt x="1795275" y="3850723"/>
                </a:cubicBezTo>
                <a:cubicBezTo>
                  <a:pt x="1810579" y="3843071"/>
                  <a:pt x="1810579" y="3827768"/>
                  <a:pt x="1834489" y="3835420"/>
                </a:cubicBezTo>
                <a:cubicBezTo>
                  <a:pt x="1858402" y="3719688"/>
                  <a:pt x="1975090" y="3695777"/>
                  <a:pt x="2006652" y="3595349"/>
                </a:cubicBezTo>
                <a:cubicBezTo>
                  <a:pt x="1951179" y="3540830"/>
                  <a:pt x="1834489" y="3587696"/>
                  <a:pt x="1763712" y="3540830"/>
                </a:cubicBezTo>
                <a:cubicBezTo>
                  <a:pt x="1755104" y="3540830"/>
                  <a:pt x="1739802" y="3540830"/>
                  <a:pt x="1739802" y="3548482"/>
                </a:cubicBezTo>
                <a:cubicBezTo>
                  <a:pt x="1731193" y="3540830"/>
                  <a:pt x="1747452" y="3525527"/>
                  <a:pt x="1715888" y="3517875"/>
                </a:cubicBezTo>
                <a:cubicBezTo>
                  <a:pt x="1708238" y="3572393"/>
                  <a:pt x="1653720" y="3572393"/>
                  <a:pt x="1614504" y="3595349"/>
                </a:cubicBezTo>
                <a:cubicBezTo>
                  <a:pt x="1637459" y="3571438"/>
                  <a:pt x="1646068" y="3525527"/>
                  <a:pt x="1708238" y="3533180"/>
                </a:cubicBezTo>
                <a:cubicBezTo>
                  <a:pt x="1699628" y="3487267"/>
                  <a:pt x="1629809" y="3471965"/>
                  <a:pt x="1598244" y="3494920"/>
                </a:cubicBezTo>
                <a:cubicBezTo>
                  <a:pt x="1637459" y="3441359"/>
                  <a:pt x="1504511" y="3464314"/>
                  <a:pt x="1536075" y="3379188"/>
                </a:cubicBezTo>
                <a:cubicBezTo>
                  <a:pt x="1661370" y="3332322"/>
                  <a:pt x="1818230" y="3425098"/>
                  <a:pt x="1998045" y="3409795"/>
                </a:cubicBezTo>
                <a:cubicBezTo>
                  <a:pt x="2061171" y="3363885"/>
                  <a:pt x="2108039" y="3309367"/>
                  <a:pt x="2201770" y="3294064"/>
                </a:cubicBezTo>
                <a:cubicBezTo>
                  <a:pt x="2139601" y="3317975"/>
                  <a:pt x="2076474" y="3263458"/>
                  <a:pt x="2029607" y="3263458"/>
                </a:cubicBezTo>
                <a:cubicBezTo>
                  <a:pt x="1974134" y="3263458"/>
                  <a:pt x="1888052" y="3294064"/>
                  <a:pt x="1825883" y="3278761"/>
                </a:cubicBezTo>
                <a:cubicBezTo>
                  <a:pt x="1779015" y="3270153"/>
                  <a:pt x="1732149" y="3239545"/>
                  <a:pt x="1677630" y="3231893"/>
                </a:cubicBezTo>
                <a:cubicBezTo>
                  <a:pt x="1685282" y="3207982"/>
                  <a:pt x="1700586" y="3200331"/>
                  <a:pt x="1685282" y="3169724"/>
                </a:cubicBezTo>
                <a:cubicBezTo>
                  <a:pt x="1724497" y="3177376"/>
                  <a:pt x="1763712" y="3115205"/>
                  <a:pt x="1732149" y="3084600"/>
                </a:cubicBezTo>
                <a:cubicBezTo>
                  <a:pt x="1732149" y="3014778"/>
                  <a:pt x="1779015" y="2991821"/>
                  <a:pt x="1810579" y="2944955"/>
                </a:cubicBezTo>
                <a:cubicBezTo>
                  <a:pt x="1819186" y="2929652"/>
                  <a:pt x="1802927" y="2937305"/>
                  <a:pt x="1795275" y="2937305"/>
                </a:cubicBezTo>
                <a:cubicBezTo>
                  <a:pt x="1802927" y="2898089"/>
                  <a:pt x="1825883" y="2898089"/>
                  <a:pt x="1857445" y="2882786"/>
                </a:cubicBezTo>
                <a:cubicBezTo>
                  <a:pt x="1904312" y="2852179"/>
                  <a:pt x="1911964" y="2759402"/>
                  <a:pt x="2021957" y="2782357"/>
                </a:cubicBezTo>
                <a:cubicBezTo>
                  <a:pt x="2038216" y="2773749"/>
                  <a:pt x="2045868" y="2750794"/>
                  <a:pt x="2053518" y="2735491"/>
                </a:cubicBezTo>
                <a:cubicBezTo>
                  <a:pt x="2053518" y="2720188"/>
                  <a:pt x="2053518" y="2689581"/>
                  <a:pt x="2029607" y="2697233"/>
                </a:cubicBezTo>
                <a:cubicBezTo>
                  <a:pt x="2045868" y="2674278"/>
                  <a:pt x="2061171" y="2658018"/>
                  <a:pt x="2053518" y="2627412"/>
                </a:cubicBezTo>
                <a:cubicBezTo>
                  <a:pt x="2015261" y="2589154"/>
                  <a:pt x="1936831" y="2619760"/>
                  <a:pt x="1905268" y="2619760"/>
                </a:cubicBezTo>
                <a:cubicBezTo>
                  <a:pt x="1897618" y="2612107"/>
                  <a:pt x="1905268" y="2604456"/>
                  <a:pt x="1905268" y="2596804"/>
                </a:cubicBezTo>
                <a:cubicBezTo>
                  <a:pt x="1867009" y="2605412"/>
                  <a:pt x="1843097" y="2620715"/>
                  <a:pt x="1843097" y="2643670"/>
                </a:cubicBezTo>
                <a:cubicBezTo>
                  <a:pt x="1788580" y="2651323"/>
                  <a:pt x="1772320" y="2681928"/>
                  <a:pt x="1764669" y="2736447"/>
                </a:cubicBezTo>
                <a:cubicBezTo>
                  <a:pt x="1749365" y="2721144"/>
                  <a:pt x="1733104" y="2736447"/>
                  <a:pt x="1717802" y="2721144"/>
                </a:cubicBezTo>
                <a:cubicBezTo>
                  <a:pt x="1687196" y="2736447"/>
                  <a:pt x="1663285" y="2759402"/>
                  <a:pt x="1616417" y="2759402"/>
                </a:cubicBezTo>
                <a:cubicBezTo>
                  <a:pt x="1625025" y="2751752"/>
                  <a:pt x="1632678" y="2736447"/>
                  <a:pt x="1640328" y="2728796"/>
                </a:cubicBezTo>
                <a:cubicBezTo>
                  <a:pt x="1640328" y="2713494"/>
                  <a:pt x="1632678" y="2713494"/>
                  <a:pt x="1625025" y="2713494"/>
                </a:cubicBezTo>
                <a:cubicBezTo>
                  <a:pt x="1625025" y="2698189"/>
                  <a:pt x="1640328" y="2698189"/>
                  <a:pt x="1640328" y="2682886"/>
                </a:cubicBezTo>
                <a:cubicBezTo>
                  <a:pt x="1585809" y="2705841"/>
                  <a:pt x="1475817" y="2729752"/>
                  <a:pt x="1468167" y="2830181"/>
                </a:cubicBezTo>
                <a:cubicBezTo>
                  <a:pt x="1421298" y="2837833"/>
                  <a:pt x="1398344" y="2822529"/>
                  <a:pt x="1366782" y="2853136"/>
                </a:cubicBezTo>
                <a:cubicBezTo>
                  <a:pt x="1374432" y="2883742"/>
                  <a:pt x="1421298" y="2860787"/>
                  <a:pt x="1445212" y="2860787"/>
                </a:cubicBezTo>
                <a:cubicBezTo>
                  <a:pt x="1437559" y="2915305"/>
                  <a:pt x="1359130" y="2915305"/>
                  <a:pt x="1319914" y="2907655"/>
                </a:cubicBezTo>
                <a:cubicBezTo>
                  <a:pt x="1319914" y="2868439"/>
                  <a:pt x="1351478" y="2868439"/>
                  <a:pt x="1359130" y="2837833"/>
                </a:cubicBezTo>
                <a:cubicBezTo>
                  <a:pt x="1304612" y="2845484"/>
                  <a:pt x="1250093" y="2830181"/>
                  <a:pt x="1210879" y="2845484"/>
                </a:cubicBezTo>
                <a:cubicBezTo>
                  <a:pt x="1219487" y="2807226"/>
                  <a:pt x="1234790" y="2713494"/>
                  <a:pt x="1195574" y="2682886"/>
                </a:cubicBezTo>
                <a:cubicBezTo>
                  <a:pt x="1274003" y="2644628"/>
                  <a:pt x="1336174" y="2597761"/>
                  <a:pt x="1446167" y="2590109"/>
                </a:cubicBezTo>
                <a:cubicBezTo>
                  <a:pt x="1438517" y="2606369"/>
                  <a:pt x="1430864" y="2614020"/>
                  <a:pt x="1438517" y="2636975"/>
                </a:cubicBezTo>
                <a:cubicBezTo>
                  <a:pt x="1407909" y="2629323"/>
                  <a:pt x="1368694" y="2636975"/>
                  <a:pt x="1383998" y="2667583"/>
                </a:cubicBezTo>
                <a:cubicBezTo>
                  <a:pt x="1383998" y="2682886"/>
                  <a:pt x="1415561" y="2675233"/>
                  <a:pt x="1423212" y="2675233"/>
                </a:cubicBezTo>
                <a:cubicBezTo>
                  <a:pt x="1415561" y="2714449"/>
                  <a:pt x="1439472" y="2722102"/>
                  <a:pt x="1454775" y="2737404"/>
                </a:cubicBezTo>
                <a:cubicBezTo>
                  <a:pt x="1572420" y="2722102"/>
                  <a:pt x="1588680" y="2613065"/>
                  <a:pt x="1564767" y="2520288"/>
                </a:cubicBezTo>
                <a:cubicBezTo>
                  <a:pt x="1557117" y="2512636"/>
                  <a:pt x="1548509" y="2497333"/>
                  <a:pt x="1533205" y="2497333"/>
                </a:cubicBezTo>
                <a:cubicBezTo>
                  <a:pt x="1525554" y="2474377"/>
                  <a:pt x="1540856" y="2482030"/>
                  <a:pt x="1540856" y="2466725"/>
                </a:cubicBezTo>
                <a:cubicBezTo>
                  <a:pt x="1502599" y="2427511"/>
                  <a:pt x="1447122" y="2520288"/>
                  <a:pt x="1392606" y="2489681"/>
                </a:cubicBezTo>
                <a:cubicBezTo>
                  <a:pt x="1415561" y="2327083"/>
                  <a:pt x="1243398" y="2459075"/>
                  <a:pt x="1181229" y="2482030"/>
                </a:cubicBezTo>
                <a:cubicBezTo>
                  <a:pt x="1212790" y="2443770"/>
                  <a:pt x="1282613" y="2435162"/>
                  <a:pt x="1314177" y="2396904"/>
                </a:cubicBezTo>
                <a:cubicBezTo>
                  <a:pt x="1306524" y="2350994"/>
                  <a:pt x="1243398" y="2373949"/>
                  <a:pt x="1196532" y="2373949"/>
                </a:cubicBezTo>
                <a:cubicBezTo>
                  <a:pt x="1196532" y="2342385"/>
                  <a:pt x="1235745" y="2357690"/>
                  <a:pt x="1228095" y="2327083"/>
                </a:cubicBezTo>
                <a:cubicBezTo>
                  <a:pt x="1204184" y="2273522"/>
                  <a:pt x="1142013" y="2319430"/>
                  <a:pt x="1110451" y="2311780"/>
                </a:cubicBezTo>
                <a:cubicBezTo>
                  <a:pt x="1125753" y="2304127"/>
                  <a:pt x="1125753" y="2265869"/>
                  <a:pt x="1149664" y="2281172"/>
                </a:cubicBezTo>
                <a:cubicBezTo>
                  <a:pt x="1227137" y="2234306"/>
                  <a:pt x="1204184" y="2110924"/>
                  <a:pt x="1251049" y="2056405"/>
                </a:cubicBezTo>
                <a:cubicBezTo>
                  <a:pt x="1290264" y="2071708"/>
                  <a:pt x="1329479" y="2032492"/>
                  <a:pt x="1337130" y="1994234"/>
                </a:cubicBezTo>
                <a:cubicBezTo>
                  <a:pt x="1376345" y="1978931"/>
                  <a:pt x="1399301" y="1947368"/>
                  <a:pt x="1423212" y="1916761"/>
                </a:cubicBezTo>
                <a:cubicBezTo>
                  <a:pt x="1423212" y="1901458"/>
                  <a:pt x="1399301" y="1909110"/>
                  <a:pt x="1383998" y="1909110"/>
                </a:cubicBezTo>
                <a:cubicBezTo>
                  <a:pt x="1423212" y="1877547"/>
                  <a:pt x="1454775" y="1831636"/>
                  <a:pt x="1454775" y="1769466"/>
                </a:cubicBezTo>
                <a:cubicBezTo>
                  <a:pt x="1267309" y="1846939"/>
                  <a:pt x="1110451" y="1970324"/>
                  <a:pt x="930635" y="2032492"/>
                </a:cubicBezTo>
                <a:cubicBezTo>
                  <a:pt x="930635" y="1939716"/>
                  <a:pt x="820642" y="1955019"/>
                  <a:pt x="758473" y="1924413"/>
                </a:cubicBezTo>
                <a:cubicBezTo>
                  <a:pt x="758473" y="1908153"/>
                  <a:pt x="781429" y="1908153"/>
                  <a:pt x="773776" y="1877547"/>
                </a:cubicBezTo>
                <a:cubicBezTo>
                  <a:pt x="766124" y="1869895"/>
                  <a:pt x="766124" y="1869895"/>
                  <a:pt x="766124" y="1862244"/>
                </a:cubicBezTo>
                <a:cubicBezTo>
                  <a:pt x="726910" y="1877547"/>
                  <a:pt x="640829" y="1916761"/>
                  <a:pt x="601614" y="1869895"/>
                </a:cubicBezTo>
                <a:cubicBezTo>
                  <a:pt x="601614" y="1845984"/>
                  <a:pt x="609265" y="1830679"/>
                  <a:pt x="616918" y="1823028"/>
                </a:cubicBezTo>
                <a:cubicBezTo>
                  <a:pt x="585354" y="1769466"/>
                  <a:pt x="491620" y="1815376"/>
                  <a:pt x="444754" y="1807725"/>
                </a:cubicBezTo>
                <a:cubicBezTo>
                  <a:pt x="444754" y="1784770"/>
                  <a:pt x="476318" y="1792421"/>
                  <a:pt x="476318" y="1769466"/>
                </a:cubicBezTo>
                <a:cubicBezTo>
                  <a:pt x="453362" y="1754163"/>
                  <a:pt x="414147" y="1784770"/>
                  <a:pt x="382585" y="1784770"/>
                </a:cubicBezTo>
                <a:cubicBezTo>
                  <a:pt x="405541" y="1730252"/>
                  <a:pt x="499272" y="1684341"/>
                  <a:pt x="523183" y="1614520"/>
                </a:cubicBezTo>
                <a:cubicBezTo>
                  <a:pt x="506925" y="1606868"/>
                  <a:pt x="491620" y="1614520"/>
                  <a:pt x="499272" y="1629823"/>
                </a:cubicBezTo>
                <a:cubicBezTo>
                  <a:pt x="483012" y="1599217"/>
                  <a:pt x="506925" y="1575305"/>
                  <a:pt x="514576" y="1552349"/>
                </a:cubicBezTo>
                <a:cubicBezTo>
                  <a:pt x="570049" y="1568610"/>
                  <a:pt x="600657" y="1544699"/>
                  <a:pt x="624568" y="1514091"/>
                </a:cubicBezTo>
                <a:cubicBezTo>
                  <a:pt x="679087" y="1529394"/>
                  <a:pt x="710649" y="1529394"/>
                  <a:pt x="765168" y="1506441"/>
                </a:cubicBezTo>
                <a:cubicBezTo>
                  <a:pt x="748908" y="1459573"/>
                  <a:pt x="788124" y="1421315"/>
                  <a:pt x="819686" y="1444270"/>
                </a:cubicBezTo>
                <a:cubicBezTo>
                  <a:pt x="882813" y="1374449"/>
                  <a:pt x="999501" y="1389751"/>
                  <a:pt x="1023413" y="1274020"/>
                </a:cubicBezTo>
                <a:cubicBezTo>
                  <a:pt x="1085582" y="1297932"/>
                  <a:pt x="1124797" y="1196548"/>
                  <a:pt x="1195574" y="1243414"/>
                </a:cubicBezTo>
                <a:cubicBezTo>
                  <a:pt x="1218530" y="1235762"/>
                  <a:pt x="1233835" y="1212806"/>
                  <a:pt x="1257745" y="1205156"/>
                </a:cubicBezTo>
                <a:cubicBezTo>
                  <a:pt x="1257745" y="1173592"/>
                  <a:pt x="1250093" y="1181243"/>
                  <a:pt x="1257745" y="1158288"/>
                </a:cubicBezTo>
                <a:cubicBezTo>
                  <a:pt x="1351478" y="1165940"/>
                  <a:pt x="1437559" y="1127682"/>
                  <a:pt x="1515989" y="1080816"/>
                </a:cubicBezTo>
                <a:cubicBezTo>
                  <a:pt x="1515989" y="1080816"/>
                  <a:pt x="1515989" y="1080816"/>
                  <a:pt x="1515989" y="1042558"/>
                </a:cubicBezTo>
                <a:cubicBezTo>
                  <a:pt x="1531293" y="1042558"/>
                  <a:pt x="1555204" y="1027253"/>
                  <a:pt x="1555204" y="1050208"/>
                </a:cubicBezTo>
                <a:cubicBezTo>
                  <a:pt x="1845012" y="879002"/>
                  <a:pt x="2181684" y="747968"/>
                  <a:pt x="2416016" y="523199"/>
                </a:cubicBezTo>
                <a:cubicBezTo>
                  <a:pt x="2416016" y="484941"/>
                  <a:pt x="2353847" y="515547"/>
                  <a:pt x="2329936" y="515547"/>
                </a:cubicBezTo>
                <a:cubicBezTo>
                  <a:pt x="2329936" y="507896"/>
                  <a:pt x="2337589" y="500244"/>
                  <a:pt x="2337589" y="492593"/>
                </a:cubicBezTo>
                <a:cubicBezTo>
                  <a:pt x="2298371" y="477289"/>
                  <a:pt x="2266811" y="446683"/>
                  <a:pt x="2212292" y="454333"/>
                </a:cubicBezTo>
                <a:cubicBezTo>
                  <a:pt x="2212292" y="376862"/>
                  <a:pt x="2133862" y="461986"/>
                  <a:pt x="2094647" y="431380"/>
                </a:cubicBezTo>
                <a:cubicBezTo>
                  <a:pt x="2109950" y="377817"/>
                  <a:pt x="2047781" y="361557"/>
                  <a:pt x="2023868" y="323299"/>
                </a:cubicBezTo>
                <a:cubicBezTo>
                  <a:pt x="1969351" y="330951"/>
                  <a:pt x="1937789" y="408425"/>
                  <a:pt x="1875617" y="377817"/>
                </a:cubicBezTo>
                <a:cubicBezTo>
                  <a:pt x="1860315" y="377817"/>
                  <a:pt x="1867966" y="393120"/>
                  <a:pt x="1867966" y="408425"/>
                </a:cubicBezTo>
                <a:cubicBezTo>
                  <a:pt x="1798144" y="416075"/>
                  <a:pt x="1781884" y="416075"/>
                  <a:pt x="1719715" y="431380"/>
                </a:cubicBezTo>
                <a:cubicBezTo>
                  <a:pt x="1719715" y="392165"/>
                  <a:pt x="1758930" y="392165"/>
                  <a:pt x="1774234" y="369209"/>
                </a:cubicBezTo>
                <a:cubicBezTo>
                  <a:pt x="1696760" y="329994"/>
                  <a:pt x="1586767" y="376862"/>
                  <a:pt x="1493033" y="407467"/>
                </a:cubicBezTo>
                <a:cubicBezTo>
                  <a:pt x="1523640" y="384512"/>
                  <a:pt x="1547551" y="352949"/>
                  <a:pt x="1594417" y="337646"/>
                </a:cubicBezTo>
                <a:cubicBezTo>
                  <a:pt x="1579114" y="329994"/>
                  <a:pt x="1555204" y="337646"/>
                  <a:pt x="1539901" y="337646"/>
                </a:cubicBezTo>
                <a:cubicBezTo>
                  <a:pt x="1562856" y="260172"/>
                  <a:pt x="1766581" y="236261"/>
                  <a:pt x="1727367" y="128182"/>
                </a:cubicBezTo>
                <a:cubicBezTo>
                  <a:pt x="1754865" y="103075"/>
                  <a:pt x="1784276" y="79881"/>
                  <a:pt x="1815122" y="581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1529" y="-151562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1529" y="1595956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1529" y="3343474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529" y="5090993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5445" y="103505"/>
            <a:ext cx="8817610" cy="8616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r>
              <a:rPr lang="en-US" altLang="zh-CN" sz="2800" dirty="0"/>
              <a:t>Project </a:t>
            </a:r>
            <a:endParaRPr lang="en-US" altLang="zh-CN" sz="2800" dirty="0"/>
          </a:p>
          <a:p>
            <a:r>
              <a:rPr lang="en-US" altLang="zh-CN" sz="2800" dirty="0"/>
              <a:t>Overview</a:t>
            </a:r>
            <a:endParaRPr lang="en-US" altLang="zh-CN" sz="2800" dirty="0"/>
          </a:p>
        </p:txBody>
      </p:sp>
      <p:sp>
        <p:nvSpPr>
          <p:cNvPr id="17" name="任意多边形: 形状 16"/>
          <p:cNvSpPr/>
          <p:nvPr/>
        </p:nvSpPr>
        <p:spPr>
          <a:xfrm rot="900000">
            <a:off x="-104541" y="6369133"/>
            <a:ext cx="3736081" cy="315969"/>
          </a:xfrm>
          <a:custGeom>
            <a:avLst/>
            <a:gdLst>
              <a:gd name="connsiteX0" fmla="*/ 0 w 3736081"/>
              <a:gd name="connsiteY0" fmla="*/ 0 h 315969"/>
              <a:gd name="connsiteX1" fmla="*/ 3736081 w 3736081"/>
              <a:gd name="connsiteY1" fmla="*/ 0 h 315969"/>
              <a:gd name="connsiteX2" fmla="*/ 2556867 w 3736081"/>
              <a:gd name="connsiteY2" fmla="*/ 315969 h 315969"/>
              <a:gd name="connsiteX3" fmla="*/ 84664 w 3736081"/>
              <a:gd name="connsiteY3" fmla="*/ 315969 h 31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081" h="315969">
                <a:moveTo>
                  <a:pt x="0" y="0"/>
                </a:moveTo>
                <a:lnTo>
                  <a:pt x="3736081" y="0"/>
                </a:lnTo>
                <a:lnTo>
                  <a:pt x="2556867" y="315969"/>
                </a:lnTo>
                <a:lnTo>
                  <a:pt x="84664" y="31596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900000">
            <a:off x="-22471" y="6348919"/>
            <a:ext cx="3189179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SALE-SALE-SALE-SALE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19725" y="3246453"/>
            <a:ext cx="573410" cy="526726"/>
            <a:chOff x="4050738" y="4152900"/>
            <a:chExt cx="88392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19" name="箭头: V 形 18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pic>
        <p:nvPicPr>
          <p:cNvPr id="4" name="Picture 3" descr="6e500813-3a60-45cb-a8e5-69305ded43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355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744354" y="0"/>
            <a:ext cx="6447647" cy="6858000"/>
          </a:xfrm>
          <a:custGeom>
            <a:avLst/>
            <a:gdLst>
              <a:gd name="connsiteX0" fmla="*/ 5566669 w 6447647"/>
              <a:gd name="connsiteY0" fmla="*/ 6852528 h 6858000"/>
              <a:gd name="connsiteX1" fmla="*/ 5578073 w 6447647"/>
              <a:gd name="connsiteY1" fmla="*/ 6858000 h 6858000"/>
              <a:gd name="connsiteX2" fmla="*/ 5535870 w 6447647"/>
              <a:gd name="connsiteY2" fmla="*/ 6858000 h 6858000"/>
              <a:gd name="connsiteX3" fmla="*/ 5541129 w 6447647"/>
              <a:gd name="connsiteY3" fmla="*/ 6855562 h 6858000"/>
              <a:gd name="connsiteX4" fmla="*/ 5566669 w 6447647"/>
              <a:gd name="connsiteY4" fmla="*/ 6852528 h 6858000"/>
              <a:gd name="connsiteX5" fmla="*/ 4237117 w 6447647"/>
              <a:gd name="connsiteY5" fmla="*/ 6847312 h 6858000"/>
              <a:gd name="connsiteX6" fmla="*/ 4248280 w 6447647"/>
              <a:gd name="connsiteY6" fmla="*/ 6853170 h 6858000"/>
              <a:gd name="connsiteX7" fmla="*/ 4248774 w 6447647"/>
              <a:gd name="connsiteY7" fmla="*/ 6858000 h 6858000"/>
              <a:gd name="connsiteX8" fmla="*/ 4231984 w 6447647"/>
              <a:gd name="connsiteY8" fmla="*/ 6858000 h 6858000"/>
              <a:gd name="connsiteX9" fmla="*/ 4166338 w 6447647"/>
              <a:gd name="connsiteY9" fmla="*/ 6847312 h 6858000"/>
              <a:gd name="connsiteX10" fmla="*/ 4176618 w 6447647"/>
              <a:gd name="connsiteY10" fmla="*/ 6858000 h 6858000"/>
              <a:gd name="connsiteX11" fmla="*/ 4161180 w 6447647"/>
              <a:gd name="connsiteY11" fmla="*/ 6858000 h 6858000"/>
              <a:gd name="connsiteX12" fmla="*/ 6447647 w 6447647"/>
              <a:gd name="connsiteY12" fmla="*/ 6757661 h 6858000"/>
              <a:gd name="connsiteX13" fmla="*/ 6447647 w 6447647"/>
              <a:gd name="connsiteY13" fmla="*/ 6858000 h 6858000"/>
              <a:gd name="connsiteX14" fmla="*/ 6364348 w 6447647"/>
              <a:gd name="connsiteY14" fmla="*/ 6858000 h 6858000"/>
              <a:gd name="connsiteX15" fmla="*/ 6376717 w 6447647"/>
              <a:gd name="connsiteY15" fmla="*/ 6855920 h 6858000"/>
              <a:gd name="connsiteX16" fmla="*/ 6376717 w 6447647"/>
              <a:gd name="connsiteY16" fmla="*/ 6825314 h 6858000"/>
              <a:gd name="connsiteX17" fmla="*/ 6295343 w 6447647"/>
              <a:gd name="connsiteY17" fmla="*/ 6854366 h 6858000"/>
              <a:gd name="connsiteX18" fmla="*/ 6295780 w 6447647"/>
              <a:gd name="connsiteY18" fmla="*/ 6858000 h 6858000"/>
              <a:gd name="connsiteX19" fmla="*/ 6262104 w 6447647"/>
              <a:gd name="connsiteY19" fmla="*/ 6858000 h 6858000"/>
              <a:gd name="connsiteX20" fmla="*/ 6293505 w 6447647"/>
              <a:gd name="connsiteY20" fmla="*/ 6843486 h 6858000"/>
              <a:gd name="connsiteX21" fmla="*/ 6238985 w 6447647"/>
              <a:gd name="connsiteY21" fmla="*/ 6843486 h 6858000"/>
              <a:gd name="connsiteX22" fmla="*/ 6317416 w 6447647"/>
              <a:gd name="connsiteY22" fmla="*/ 6812880 h 6858000"/>
              <a:gd name="connsiteX23" fmla="*/ 6302113 w 6447647"/>
              <a:gd name="connsiteY23" fmla="*/ 6835835 h 6858000"/>
              <a:gd name="connsiteX24" fmla="*/ 6356631 w 6447647"/>
              <a:gd name="connsiteY24" fmla="*/ 6812880 h 6858000"/>
              <a:gd name="connsiteX25" fmla="*/ 6348979 w 6447647"/>
              <a:gd name="connsiteY25" fmla="*/ 6789925 h 6858000"/>
              <a:gd name="connsiteX26" fmla="*/ 6412912 w 6447647"/>
              <a:gd name="connsiteY26" fmla="*/ 6775189 h 6858000"/>
              <a:gd name="connsiteX27" fmla="*/ 5844925 w 6447647"/>
              <a:gd name="connsiteY27" fmla="*/ 6755493 h 6858000"/>
              <a:gd name="connsiteX28" fmla="*/ 5821013 w 6447647"/>
              <a:gd name="connsiteY28" fmla="*/ 6786098 h 6858000"/>
              <a:gd name="connsiteX29" fmla="*/ 5601983 w 6447647"/>
              <a:gd name="connsiteY29" fmla="*/ 6848269 h 6858000"/>
              <a:gd name="connsiteX30" fmla="*/ 5844925 w 6447647"/>
              <a:gd name="connsiteY30" fmla="*/ 6755493 h 6858000"/>
              <a:gd name="connsiteX31" fmla="*/ 5555117 w 6447647"/>
              <a:gd name="connsiteY31" fmla="*/ 6732537 h 6858000"/>
              <a:gd name="connsiteX32" fmla="*/ 5304525 w 6447647"/>
              <a:gd name="connsiteY32" fmla="*/ 6817662 h 6858000"/>
              <a:gd name="connsiteX33" fmla="*/ 5328437 w 6447647"/>
              <a:gd name="connsiteY33" fmla="*/ 6787054 h 6858000"/>
              <a:gd name="connsiteX34" fmla="*/ 5336089 w 6447647"/>
              <a:gd name="connsiteY34" fmla="*/ 6810009 h 6858000"/>
              <a:gd name="connsiteX35" fmla="*/ 5555117 w 6447647"/>
              <a:gd name="connsiteY35" fmla="*/ 6732537 h 6858000"/>
              <a:gd name="connsiteX36" fmla="*/ 4101702 w 6447647"/>
              <a:gd name="connsiteY36" fmla="*/ 6731461 h 6858000"/>
              <a:gd name="connsiteX37" fmla="*/ 4115646 w 6447647"/>
              <a:gd name="connsiteY37" fmla="*/ 6732537 h 6858000"/>
              <a:gd name="connsiteX38" fmla="*/ 4100343 w 6447647"/>
              <a:gd name="connsiteY38" fmla="*/ 6779404 h 6858000"/>
              <a:gd name="connsiteX39" fmla="*/ 4029564 w 6447647"/>
              <a:gd name="connsiteY39" fmla="*/ 6770796 h 6858000"/>
              <a:gd name="connsiteX40" fmla="*/ 4084083 w 6447647"/>
              <a:gd name="connsiteY40" fmla="*/ 6732537 h 6858000"/>
              <a:gd name="connsiteX41" fmla="*/ 4101702 w 6447647"/>
              <a:gd name="connsiteY41" fmla="*/ 6731461 h 6858000"/>
              <a:gd name="connsiteX42" fmla="*/ 5617287 w 6447647"/>
              <a:gd name="connsiteY42" fmla="*/ 6701930 h 6858000"/>
              <a:gd name="connsiteX43" fmla="*/ 5570422 w 6447647"/>
              <a:gd name="connsiteY43" fmla="*/ 6740188 h 6858000"/>
              <a:gd name="connsiteX44" fmla="*/ 5570422 w 6447647"/>
              <a:gd name="connsiteY44" fmla="*/ 6724885 h 6858000"/>
              <a:gd name="connsiteX45" fmla="*/ 5617287 w 6447647"/>
              <a:gd name="connsiteY45" fmla="*/ 6701930 h 6858000"/>
              <a:gd name="connsiteX46" fmla="*/ 806295 w 6447647"/>
              <a:gd name="connsiteY46" fmla="*/ 6694279 h 6858000"/>
              <a:gd name="connsiteX47" fmla="*/ 806295 w 6447647"/>
              <a:gd name="connsiteY47" fmla="*/ 6732537 h 6858000"/>
              <a:gd name="connsiteX48" fmla="*/ 774734 w 6447647"/>
              <a:gd name="connsiteY48" fmla="*/ 6732537 h 6858000"/>
              <a:gd name="connsiteX49" fmla="*/ 806295 w 6447647"/>
              <a:gd name="connsiteY49" fmla="*/ 6694279 h 6858000"/>
              <a:gd name="connsiteX50" fmla="*/ 5992275 w 6447647"/>
              <a:gd name="connsiteY50" fmla="*/ 6680693 h 6858000"/>
              <a:gd name="connsiteX51" fmla="*/ 6008479 w 6447647"/>
              <a:gd name="connsiteY51" fmla="*/ 6685670 h 6858000"/>
              <a:gd name="connsiteX52" fmla="*/ 5931007 w 6447647"/>
              <a:gd name="connsiteY52" fmla="*/ 6739232 h 6858000"/>
              <a:gd name="connsiteX53" fmla="*/ 5907095 w 6447647"/>
              <a:gd name="connsiteY53" fmla="*/ 6708625 h 6858000"/>
              <a:gd name="connsiteX54" fmla="*/ 5992275 w 6447647"/>
              <a:gd name="connsiteY54" fmla="*/ 6680693 h 6858000"/>
              <a:gd name="connsiteX55" fmla="*/ 6447647 w 6447647"/>
              <a:gd name="connsiteY55" fmla="*/ 6638592 h 6858000"/>
              <a:gd name="connsiteX56" fmla="*/ 6447647 w 6447647"/>
              <a:gd name="connsiteY56" fmla="*/ 6702472 h 6858000"/>
              <a:gd name="connsiteX57" fmla="*/ 6357228 w 6447647"/>
              <a:gd name="connsiteY57" fmla="*/ 6736721 h 6858000"/>
              <a:gd name="connsiteX58" fmla="*/ 6193077 w 6447647"/>
              <a:gd name="connsiteY58" fmla="*/ 6790880 h 6858000"/>
              <a:gd name="connsiteX59" fmla="*/ 6224639 w 6447647"/>
              <a:gd name="connsiteY59" fmla="*/ 6760274 h 6858000"/>
              <a:gd name="connsiteX60" fmla="*/ 6200727 w 6447647"/>
              <a:gd name="connsiteY60" fmla="*/ 6722016 h 6858000"/>
              <a:gd name="connsiteX61" fmla="*/ 6357587 w 6447647"/>
              <a:gd name="connsiteY61" fmla="*/ 6683757 h 6858000"/>
              <a:gd name="connsiteX62" fmla="*/ 6365239 w 6447647"/>
              <a:gd name="connsiteY62" fmla="*/ 6653151 h 6858000"/>
              <a:gd name="connsiteX63" fmla="*/ 6426527 w 6447647"/>
              <a:gd name="connsiteY63" fmla="*/ 6646067 h 6858000"/>
              <a:gd name="connsiteX64" fmla="*/ 2019087 w 6447647"/>
              <a:gd name="connsiteY64" fmla="*/ 6616806 h 6858000"/>
              <a:gd name="connsiteX65" fmla="*/ 1878488 w 6447647"/>
              <a:gd name="connsiteY65" fmla="*/ 6724885 h 6858000"/>
              <a:gd name="connsiteX66" fmla="*/ 1917702 w 6447647"/>
              <a:gd name="connsiteY66" fmla="*/ 6624456 h 6858000"/>
              <a:gd name="connsiteX67" fmla="*/ 2019087 w 6447647"/>
              <a:gd name="connsiteY67" fmla="*/ 6616806 h 6858000"/>
              <a:gd name="connsiteX68" fmla="*/ 4379151 w 6447647"/>
              <a:gd name="connsiteY68" fmla="*/ 6581057 h 6858000"/>
              <a:gd name="connsiteX69" fmla="*/ 4358586 w 6447647"/>
              <a:gd name="connsiteY69" fmla="*/ 6608198 h 6858000"/>
              <a:gd name="connsiteX70" fmla="*/ 4405454 w 6447647"/>
              <a:gd name="connsiteY70" fmla="*/ 6600545 h 6858000"/>
              <a:gd name="connsiteX71" fmla="*/ 4379151 w 6447647"/>
              <a:gd name="connsiteY71" fmla="*/ 6581057 h 6858000"/>
              <a:gd name="connsiteX72" fmla="*/ 1753191 w 6447647"/>
              <a:gd name="connsiteY72" fmla="*/ 6554635 h 6858000"/>
              <a:gd name="connsiteX73" fmla="*/ 1729278 w 6447647"/>
              <a:gd name="connsiteY73" fmla="*/ 6592893 h 6858000"/>
              <a:gd name="connsiteX74" fmla="*/ 1753191 w 6447647"/>
              <a:gd name="connsiteY74" fmla="*/ 6655064 h 6858000"/>
              <a:gd name="connsiteX75" fmla="*/ 1814405 w 6447647"/>
              <a:gd name="connsiteY75" fmla="*/ 6646456 h 6858000"/>
              <a:gd name="connsiteX76" fmla="*/ 1853618 w 6447647"/>
              <a:gd name="connsiteY76" fmla="*/ 6723929 h 6858000"/>
              <a:gd name="connsiteX77" fmla="*/ 1696760 w 6447647"/>
              <a:gd name="connsiteY77" fmla="*/ 6786098 h 6858000"/>
              <a:gd name="connsiteX78" fmla="*/ 1720672 w 6447647"/>
              <a:gd name="connsiteY78" fmla="*/ 6809054 h 6858000"/>
              <a:gd name="connsiteX79" fmla="*/ 1666152 w 6447647"/>
              <a:gd name="connsiteY79" fmla="*/ 6839660 h 6858000"/>
              <a:gd name="connsiteX80" fmla="*/ 1664521 w 6447647"/>
              <a:gd name="connsiteY80" fmla="*/ 6858000 h 6858000"/>
              <a:gd name="connsiteX81" fmla="*/ 1628707 w 6447647"/>
              <a:gd name="connsiteY81" fmla="*/ 6858000 h 6858000"/>
              <a:gd name="connsiteX82" fmla="*/ 1634081 w 6447647"/>
              <a:gd name="connsiteY82" fmla="*/ 6851272 h 6858000"/>
              <a:gd name="connsiteX83" fmla="*/ 1643197 w 6447647"/>
              <a:gd name="connsiteY83" fmla="*/ 6832009 h 6858000"/>
              <a:gd name="connsiteX84" fmla="*/ 1627894 w 6447647"/>
              <a:gd name="connsiteY84" fmla="*/ 6809054 h 6858000"/>
              <a:gd name="connsiteX85" fmla="*/ 1607286 w 6447647"/>
              <a:gd name="connsiteY85" fmla="*/ 6831979 h 6858000"/>
              <a:gd name="connsiteX86" fmla="*/ 1582889 w 6447647"/>
              <a:gd name="connsiteY86" fmla="*/ 6858000 h 6858000"/>
              <a:gd name="connsiteX87" fmla="*/ 1564840 w 6447647"/>
              <a:gd name="connsiteY87" fmla="*/ 6858000 h 6858000"/>
              <a:gd name="connsiteX88" fmla="*/ 1565725 w 6447647"/>
              <a:gd name="connsiteY88" fmla="*/ 6855920 h 6858000"/>
              <a:gd name="connsiteX89" fmla="*/ 1526510 w 6447647"/>
              <a:gd name="connsiteY89" fmla="*/ 6817662 h 6858000"/>
              <a:gd name="connsiteX90" fmla="*/ 1502599 w 6447647"/>
              <a:gd name="connsiteY90" fmla="*/ 6840617 h 6858000"/>
              <a:gd name="connsiteX91" fmla="*/ 1643197 w 6447647"/>
              <a:gd name="connsiteY91" fmla="*/ 6685670 h 6858000"/>
              <a:gd name="connsiteX92" fmla="*/ 1603983 w 6447647"/>
              <a:gd name="connsiteY92" fmla="*/ 6678019 h 6858000"/>
              <a:gd name="connsiteX93" fmla="*/ 1682414 w 6447647"/>
              <a:gd name="connsiteY93" fmla="*/ 6592893 h 6858000"/>
              <a:gd name="connsiteX94" fmla="*/ 1753191 w 6447647"/>
              <a:gd name="connsiteY94" fmla="*/ 6554635 h 6858000"/>
              <a:gd name="connsiteX95" fmla="*/ 658045 w 6447647"/>
              <a:gd name="connsiteY95" fmla="*/ 6554635 h 6858000"/>
              <a:gd name="connsiteX96" fmla="*/ 697259 w 6447647"/>
              <a:gd name="connsiteY96" fmla="*/ 6562287 h 6858000"/>
              <a:gd name="connsiteX97" fmla="*/ 689607 w 6447647"/>
              <a:gd name="connsiteY97" fmla="*/ 6592893 h 6858000"/>
              <a:gd name="connsiteX98" fmla="*/ 658045 w 6447647"/>
              <a:gd name="connsiteY98" fmla="*/ 6585242 h 6858000"/>
              <a:gd name="connsiteX99" fmla="*/ 493534 w 6447647"/>
              <a:gd name="connsiteY99" fmla="*/ 6685670 h 6858000"/>
              <a:gd name="connsiteX100" fmla="*/ 454319 w 6447647"/>
              <a:gd name="connsiteY100" fmla="*/ 6670367 h 6858000"/>
              <a:gd name="connsiteX101" fmla="*/ 658045 w 6447647"/>
              <a:gd name="connsiteY101" fmla="*/ 6554635 h 6858000"/>
              <a:gd name="connsiteX102" fmla="*/ 3975046 w 6447647"/>
              <a:gd name="connsiteY102" fmla="*/ 6524029 h 6858000"/>
              <a:gd name="connsiteX103" fmla="*/ 3677587 w 6447647"/>
              <a:gd name="connsiteY103" fmla="*/ 6709582 h 6858000"/>
              <a:gd name="connsiteX104" fmla="*/ 3998958 w 6447647"/>
              <a:gd name="connsiteY104" fmla="*/ 6531681 h 6858000"/>
              <a:gd name="connsiteX105" fmla="*/ 3975046 w 6447647"/>
              <a:gd name="connsiteY105" fmla="*/ 6524029 h 6858000"/>
              <a:gd name="connsiteX106" fmla="*/ 5695717 w 6447647"/>
              <a:gd name="connsiteY106" fmla="*/ 6454208 h 6858000"/>
              <a:gd name="connsiteX107" fmla="*/ 5633549 w 6447647"/>
              <a:gd name="connsiteY107" fmla="*/ 6484814 h 6858000"/>
              <a:gd name="connsiteX108" fmla="*/ 5688065 w 6447647"/>
              <a:gd name="connsiteY108" fmla="*/ 6477163 h 6858000"/>
              <a:gd name="connsiteX109" fmla="*/ 5695717 w 6447647"/>
              <a:gd name="connsiteY109" fmla="*/ 6454208 h 6858000"/>
              <a:gd name="connsiteX110" fmla="*/ 2050649 w 6447647"/>
              <a:gd name="connsiteY110" fmla="*/ 6438903 h 6858000"/>
              <a:gd name="connsiteX111" fmla="*/ 2011435 w 6447647"/>
              <a:gd name="connsiteY111" fmla="*/ 6469511 h 6858000"/>
              <a:gd name="connsiteX112" fmla="*/ 2026739 w 6447647"/>
              <a:gd name="connsiteY112" fmla="*/ 6484814 h 6858000"/>
              <a:gd name="connsiteX113" fmla="*/ 2050649 w 6447647"/>
              <a:gd name="connsiteY113" fmla="*/ 6438903 h 6858000"/>
              <a:gd name="connsiteX114" fmla="*/ 1823012 w 6447647"/>
              <a:gd name="connsiteY114" fmla="*/ 6430295 h 6858000"/>
              <a:gd name="connsiteX115" fmla="*/ 1760843 w 6447647"/>
              <a:gd name="connsiteY115" fmla="*/ 6477163 h 6858000"/>
              <a:gd name="connsiteX116" fmla="*/ 1823012 w 6447647"/>
              <a:gd name="connsiteY116" fmla="*/ 6430295 h 6858000"/>
              <a:gd name="connsiteX117" fmla="*/ 6447647 w 6447647"/>
              <a:gd name="connsiteY117" fmla="*/ 6418973 h 6858000"/>
              <a:gd name="connsiteX118" fmla="*/ 6447647 w 6447647"/>
              <a:gd name="connsiteY118" fmla="*/ 6420451 h 6858000"/>
              <a:gd name="connsiteX119" fmla="*/ 6447211 w 6447647"/>
              <a:gd name="connsiteY119" fmla="*/ 6419879 h 6858000"/>
              <a:gd name="connsiteX120" fmla="*/ 1886138 w 6447647"/>
              <a:gd name="connsiteY120" fmla="*/ 6392037 h 6858000"/>
              <a:gd name="connsiteX121" fmla="*/ 1870836 w 6447647"/>
              <a:gd name="connsiteY121" fmla="*/ 6430295 h 6858000"/>
              <a:gd name="connsiteX122" fmla="*/ 1886138 w 6447647"/>
              <a:gd name="connsiteY122" fmla="*/ 6392037 h 6858000"/>
              <a:gd name="connsiteX123" fmla="*/ 6384369 w 6447647"/>
              <a:gd name="connsiteY123" fmla="*/ 6345171 h 6858000"/>
              <a:gd name="connsiteX124" fmla="*/ 6322198 w 6447647"/>
              <a:gd name="connsiteY124" fmla="*/ 6368126 h 6858000"/>
              <a:gd name="connsiteX125" fmla="*/ 6384369 w 6447647"/>
              <a:gd name="connsiteY125" fmla="*/ 6345171 h 6858000"/>
              <a:gd name="connsiteX126" fmla="*/ 6447647 w 6447647"/>
              <a:gd name="connsiteY126" fmla="*/ 6327069 h 6858000"/>
              <a:gd name="connsiteX127" fmla="*/ 6447647 w 6447647"/>
              <a:gd name="connsiteY127" fmla="*/ 6330053 h 6858000"/>
              <a:gd name="connsiteX128" fmla="*/ 6446537 w 6447647"/>
              <a:gd name="connsiteY128" fmla="*/ 6329868 h 6858000"/>
              <a:gd name="connsiteX129" fmla="*/ 1076361 w 6447647"/>
              <a:gd name="connsiteY129" fmla="*/ 6275319 h 6858000"/>
              <a:gd name="connsiteX130" fmla="*/ 1119058 w 6447647"/>
              <a:gd name="connsiteY130" fmla="*/ 6291608 h 6858000"/>
              <a:gd name="connsiteX131" fmla="*/ 986111 w 6447647"/>
              <a:gd name="connsiteY131" fmla="*/ 6376734 h 6858000"/>
              <a:gd name="connsiteX132" fmla="*/ 1076361 w 6447647"/>
              <a:gd name="connsiteY132" fmla="*/ 6275319 h 6858000"/>
              <a:gd name="connsiteX133" fmla="*/ 2590093 w 6447647"/>
              <a:gd name="connsiteY133" fmla="*/ 6260045 h 6858000"/>
              <a:gd name="connsiteX134" fmla="*/ 2558529 w 6447647"/>
              <a:gd name="connsiteY134" fmla="*/ 6283002 h 6858000"/>
              <a:gd name="connsiteX135" fmla="*/ 2590093 w 6447647"/>
              <a:gd name="connsiteY135" fmla="*/ 6260045 h 6858000"/>
              <a:gd name="connsiteX136" fmla="*/ 31564 w 6447647"/>
              <a:gd name="connsiteY136" fmla="*/ 6105099 h 6858000"/>
              <a:gd name="connsiteX137" fmla="*/ 109993 w 6447647"/>
              <a:gd name="connsiteY137" fmla="*/ 6128055 h 6858000"/>
              <a:gd name="connsiteX138" fmla="*/ 70779 w 6447647"/>
              <a:gd name="connsiteY138" fmla="*/ 6174921 h 6858000"/>
              <a:gd name="connsiteX139" fmla="*/ 0 w 6447647"/>
              <a:gd name="connsiteY139" fmla="*/ 6151965 h 6858000"/>
              <a:gd name="connsiteX140" fmla="*/ 31564 w 6447647"/>
              <a:gd name="connsiteY140" fmla="*/ 6105099 h 6858000"/>
              <a:gd name="connsiteX141" fmla="*/ 1672848 w 6447647"/>
              <a:gd name="connsiteY141" fmla="*/ 6093622 h 6858000"/>
              <a:gd name="connsiteX142" fmla="*/ 1713976 w 6447647"/>
              <a:gd name="connsiteY142" fmla="*/ 6105099 h 6858000"/>
              <a:gd name="connsiteX143" fmla="*/ 1620244 w 6447647"/>
              <a:gd name="connsiteY143" fmla="*/ 6105099 h 6858000"/>
              <a:gd name="connsiteX144" fmla="*/ 1672848 w 6447647"/>
              <a:gd name="connsiteY144" fmla="*/ 6093622 h 6858000"/>
              <a:gd name="connsiteX145" fmla="*/ 4040563 w 6447647"/>
              <a:gd name="connsiteY145" fmla="*/ 6072579 h 6858000"/>
              <a:gd name="connsiteX146" fmla="*/ 4014261 w 6447647"/>
              <a:gd name="connsiteY146" fmla="*/ 6074492 h 6858000"/>
              <a:gd name="connsiteX147" fmla="*/ 4014261 w 6447647"/>
              <a:gd name="connsiteY147" fmla="*/ 6097447 h 6858000"/>
              <a:gd name="connsiteX148" fmla="*/ 4061127 w 6447647"/>
              <a:gd name="connsiteY148" fmla="*/ 6082144 h 6858000"/>
              <a:gd name="connsiteX149" fmla="*/ 4040563 w 6447647"/>
              <a:gd name="connsiteY149" fmla="*/ 6072579 h 6858000"/>
              <a:gd name="connsiteX150" fmla="*/ 1595375 w 6447647"/>
              <a:gd name="connsiteY150" fmla="*/ 6027626 h 6858000"/>
              <a:gd name="connsiteX151" fmla="*/ 1400258 w 6447647"/>
              <a:gd name="connsiteY151" fmla="*/ 6128055 h 6858000"/>
              <a:gd name="connsiteX152" fmla="*/ 1134361 w 6447647"/>
              <a:gd name="connsiteY152" fmla="*/ 6252394 h 6858000"/>
              <a:gd name="connsiteX153" fmla="*/ 1259658 w 6447647"/>
              <a:gd name="connsiteY153" fmla="*/ 6182573 h 6858000"/>
              <a:gd name="connsiteX154" fmla="*/ 1345739 w 6447647"/>
              <a:gd name="connsiteY154" fmla="*/ 6112750 h 6858000"/>
              <a:gd name="connsiteX155" fmla="*/ 1377303 w 6447647"/>
              <a:gd name="connsiteY155" fmla="*/ 6128055 h 6858000"/>
              <a:gd name="connsiteX156" fmla="*/ 1455733 w 6447647"/>
              <a:gd name="connsiteY156" fmla="*/ 6097447 h 6858000"/>
              <a:gd name="connsiteX157" fmla="*/ 1463383 w 6447647"/>
              <a:gd name="connsiteY157" fmla="*/ 6066841 h 6858000"/>
              <a:gd name="connsiteX158" fmla="*/ 1595375 w 6447647"/>
              <a:gd name="connsiteY158" fmla="*/ 6027626 h 6858000"/>
              <a:gd name="connsiteX159" fmla="*/ 5462341 w 6447647"/>
              <a:gd name="connsiteY159" fmla="*/ 6013278 h 6858000"/>
              <a:gd name="connsiteX160" fmla="*/ 5376259 w 6447647"/>
              <a:gd name="connsiteY160" fmla="*/ 6075449 h 6858000"/>
              <a:gd name="connsiteX161" fmla="*/ 5141927 w 6447647"/>
              <a:gd name="connsiteY161" fmla="*/ 6122315 h 6858000"/>
              <a:gd name="connsiteX162" fmla="*/ 4782299 w 6447647"/>
              <a:gd name="connsiteY162" fmla="*/ 6300218 h 6858000"/>
              <a:gd name="connsiteX163" fmla="*/ 4844468 w 6447647"/>
              <a:gd name="connsiteY163" fmla="*/ 6284913 h 6858000"/>
              <a:gd name="connsiteX164" fmla="*/ 4859771 w 6447647"/>
              <a:gd name="connsiteY164" fmla="*/ 6300218 h 6858000"/>
              <a:gd name="connsiteX165" fmla="*/ 4539357 w 6447647"/>
              <a:gd name="connsiteY165" fmla="*/ 6400645 h 6858000"/>
              <a:gd name="connsiteX166" fmla="*/ 4773689 w 6447647"/>
              <a:gd name="connsiteY166" fmla="*/ 6346127 h 6858000"/>
              <a:gd name="connsiteX167" fmla="*/ 4781342 w 6447647"/>
              <a:gd name="connsiteY167" fmla="*/ 6376734 h 6858000"/>
              <a:gd name="connsiteX168" fmla="*/ 4609180 w 6447647"/>
              <a:gd name="connsiteY168" fmla="*/ 6423600 h 6858000"/>
              <a:gd name="connsiteX169" fmla="*/ 4444667 w 6447647"/>
              <a:gd name="connsiteY169" fmla="*/ 6454208 h 6858000"/>
              <a:gd name="connsiteX170" fmla="*/ 4483883 w 6447647"/>
              <a:gd name="connsiteY170" fmla="*/ 6469511 h 6858000"/>
              <a:gd name="connsiteX171" fmla="*/ 4444667 w 6447647"/>
              <a:gd name="connsiteY171" fmla="*/ 6539332 h 6858000"/>
              <a:gd name="connsiteX172" fmla="*/ 4585267 w 6447647"/>
              <a:gd name="connsiteY172" fmla="*/ 6477163 h 6858000"/>
              <a:gd name="connsiteX173" fmla="*/ 4553705 w 6447647"/>
              <a:gd name="connsiteY173" fmla="*/ 6469511 h 6858000"/>
              <a:gd name="connsiteX174" fmla="*/ 4827252 w 6447647"/>
              <a:gd name="connsiteY174" fmla="*/ 6438903 h 6858000"/>
              <a:gd name="connsiteX175" fmla="*/ 5014719 w 6447647"/>
              <a:gd name="connsiteY175" fmla="*/ 6376734 h 6858000"/>
              <a:gd name="connsiteX176" fmla="*/ 5022369 w 6447647"/>
              <a:gd name="connsiteY176" fmla="*/ 6346127 h 6858000"/>
              <a:gd name="connsiteX177" fmla="*/ 4834905 w 6447647"/>
              <a:gd name="connsiteY177" fmla="*/ 6376734 h 6858000"/>
              <a:gd name="connsiteX178" fmla="*/ 4858815 w 6447647"/>
              <a:gd name="connsiteY178" fmla="*/ 6361429 h 6858000"/>
              <a:gd name="connsiteX179" fmla="*/ 4811949 w 6447647"/>
              <a:gd name="connsiteY179" fmla="*/ 6369082 h 6858000"/>
              <a:gd name="connsiteX180" fmla="*/ 4827252 w 6447647"/>
              <a:gd name="connsiteY180" fmla="*/ 6322216 h 6858000"/>
              <a:gd name="connsiteX181" fmla="*/ 4960200 w 6447647"/>
              <a:gd name="connsiteY181" fmla="*/ 6283958 h 6858000"/>
              <a:gd name="connsiteX182" fmla="*/ 4984111 w 6447647"/>
              <a:gd name="connsiteY182" fmla="*/ 6314563 h 6858000"/>
              <a:gd name="connsiteX183" fmla="*/ 5210793 w 6447647"/>
              <a:gd name="connsiteY183" fmla="*/ 6252394 h 6858000"/>
              <a:gd name="connsiteX184" fmla="*/ 5210793 w 6447647"/>
              <a:gd name="connsiteY184" fmla="*/ 6214136 h 6858000"/>
              <a:gd name="connsiteX185" fmla="*/ 5579028 w 6447647"/>
              <a:gd name="connsiteY185" fmla="*/ 6067797 h 6858000"/>
              <a:gd name="connsiteX186" fmla="*/ 5430777 w 6447647"/>
              <a:gd name="connsiteY186" fmla="*/ 6083101 h 6858000"/>
              <a:gd name="connsiteX187" fmla="*/ 5462341 w 6447647"/>
              <a:gd name="connsiteY187" fmla="*/ 6013278 h 6858000"/>
              <a:gd name="connsiteX188" fmla="*/ 1338088 w 6447647"/>
              <a:gd name="connsiteY188" fmla="*/ 5974065 h 6858000"/>
              <a:gd name="connsiteX189" fmla="*/ 1283569 w 6447647"/>
              <a:gd name="connsiteY189" fmla="*/ 6004670 h 6858000"/>
              <a:gd name="connsiteX190" fmla="*/ 1338088 w 6447647"/>
              <a:gd name="connsiteY190" fmla="*/ 5974065 h 6858000"/>
              <a:gd name="connsiteX191" fmla="*/ 297459 w 6447647"/>
              <a:gd name="connsiteY191" fmla="*/ 5966412 h 6858000"/>
              <a:gd name="connsiteX192" fmla="*/ 265896 w 6447647"/>
              <a:gd name="connsiteY192" fmla="*/ 6051538 h 6858000"/>
              <a:gd name="connsiteX193" fmla="*/ 203725 w 6447647"/>
              <a:gd name="connsiteY193" fmla="*/ 6051538 h 6858000"/>
              <a:gd name="connsiteX194" fmla="*/ 297459 w 6447647"/>
              <a:gd name="connsiteY194" fmla="*/ 5966412 h 6858000"/>
              <a:gd name="connsiteX195" fmla="*/ 1933005 w 6447647"/>
              <a:gd name="connsiteY195" fmla="*/ 5935805 h 6858000"/>
              <a:gd name="connsiteX196" fmla="*/ 1940658 w 6447647"/>
              <a:gd name="connsiteY196" fmla="*/ 6051538 h 6858000"/>
              <a:gd name="connsiteX197" fmla="*/ 1854576 w 6447647"/>
              <a:gd name="connsiteY197" fmla="*/ 6004670 h 6858000"/>
              <a:gd name="connsiteX198" fmla="*/ 1846923 w 6447647"/>
              <a:gd name="connsiteY198" fmla="*/ 5974065 h 6858000"/>
              <a:gd name="connsiteX199" fmla="*/ 1933005 w 6447647"/>
              <a:gd name="connsiteY199" fmla="*/ 5935805 h 6858000"/>
              <a:gd name="connsiteX200" fmla="*/ 704911 w 6447647"/>
              <a:gd name="connsiteY200" fmla="*/ 5919546 h 6858000"/>
              <a:gd name="connsiteX201" fmla="*/ 712563 w 6447647"/>
              <a:gd name="connsiteY201" fmla="*/ 5950152 h 6858000"/>
              <a:gd name="connsiteX202" fmla="*/ 681000 w 6447647"/>
              <a:gd name="connsiteY202" fmla="*/ 5950152 h 6858000"/>
              <a:gd name="connsiteX203" fmla="*/ 704911 w 6447647"/>
              <a:gd name="connsiteY203" fmla="*/ 5919546 h 6858000"/>
              <a:gd name="connsiteX204" fmla="*/ 1041584 w 6447647"/>
              <a:gd name="connsiteY204" fmla="*/ 5918589 h 6858000"/>
              <a:gd name="connsiteX205" fmla="*/ 1017673 w 6447647"/>
              <a:gd name="connsiteY205" fmla="*/ 5965457 h 6858000"/>
              <a:gd name="connsiteX206" fmla="*/ 1041584 w 6447647"/>
              <a:gd name="connsiteY206" fmla="*/ 5918589 h 6858000"/>
              <a:gd name="connsiteX207" fmla="*/ 2493490 w 6447647"/>
              <a:gd name="connsiteY207" fmla="*/ 5881526 h 6858000"/>
              <a:gd name="connsiteX208" fmla="*/ 2449493 w 6447647"/>
              <a:gd name="connsiteY208" fmla="*/ 5951109 h 6858000"/>
              <a:gd name="connsiteX209" fmla="*/ 2481057 w 6447647"/>
              <a:gd name="connsiteY209" fmla="*/ 5958762 h 6858000"/>
              <a:gd name="connsiteX210" fmla="*/ 2481057 w 6447647"/>
              <a:gd name="connsiteY210" fmla="*/ 5989368 h 6858000"/>
              <a:gd name="connsiteX211" fmla="*/ 2582442 w 6447647"/>
              <a:gd name="connsiteY211" fmla="*/ 5951109 h 6858000"/>
              <a:gd name="connsiteX212" fmla="*/ 2574790 w 6447647"/>
              <a:gd name="connsiteY212" fmla="*/ 5928154 h 6858000"/>
              <a:gd name="connsiteX213" fmla="*/ 2543227 w 6447647"/>
              <a:gd name="connsiteY213" fmla="*/ 5928154 h 6858000"/>
              <a:gd name="connsiteX214" fmla="*/ 2493490 w 6447647"/>
              <a:gd name="connsiteY214" fmla="*/ 5881526 h 6858000"/>
              <a:gd name="connsiteX215" fmla="*/ 5953005 w 6447647"/>
              <a:gd name="connsiteY215" fmla="*/ 5864070 h 6858000"/>
              <a:gd name="connsiteX216" fmla="*/ 5757888 w 6447647"/>
              <a:gd name="connsiteY216" fmla="*/ 5918589 h 6858000"/>
              <a:gd name="connsiteX217" fmla="*/ 5742583 w 6447647"/>
              <a:gd name="connsiteY217" fmla="*/ 5880331 h 6858000"/>
              <a:gd name="connsiteX218" fmla="*/ 5680415 w 6447647"/>
              <a:gd name="connsiteY218" fmla="*/ 5903286 h 6858000"/>
              <a:gd name="connsiteX219" fmla="*/ 5625896 w 6447647"/>
              <a:gd name="connsiteY219" fmla="*/ 5973107 h 6858000"/>
              <a:gd name="connsiteX220" fmla="*/ 5758843 w 6447647"/>
              <a:gd name="connsiteY220" fmla="*/ 5973107 h 6858000"/>
              <a:gd name="connsiteX221" fmla="*/ 5766496 w 6447647"/>
              <a:gd name="connsiteY221" fmla="*/ 5934849 h 6858000"/>
              <a:gd name="connsiteX222" fmla="*/ 5899442 w 6447647"/>
              <a:gd name="connsiteY222" fmla="*/ 5934849 h 6858000"/>
              <a:gd name="connsiteX223" fmla="*/ 5899442 w 6447647"/>
              <a:gd name="connsiteY223" fmla="*/ 5896591 h 6858000"/>
              <a:gd name="connsiteX224" fmla="*/ 5938659 w 6447647"/>
              <a:gd name="connsiteY224" fmla="*/ 5896591 h 6858000"/>
              <a:gd name="connsiteX225" fmla="*/ 5953005 w 6447647"/>
              <a:gd name="connsiteY225" fmla="*/ 5864070 h 6858000"/>
              <a:gd name="connsiteX226" fmla="*/ 549218 w 6447647"/>
              <a:gd name="connsiteY226" fmla="*/ 5862159 h 6858000"/>
              <a:gd name="connsiteX227" fmla="*/ 564312 w 6447647"/>
              <a:gd name="connsiteY227" fmla="*/ 5872680 h 6858000"/>
              <a:gd name="connsiteX228" fmla="*/ 502141 w 6447647"/>
              <a:gd name="connsiteY228" fmla="*/ 5887983 h 6858000"/>
              <a:gd name="connsiteX229" fmla="*/ 549218 w 6447647"/>
              <a:gd name="connsiteY229" fmla="*/ 5862159 h 6858000"/>
              <a:gd name="connsiteX230" fmla="*/ 1557117 w 6447647"/>
              <a:gd name="connsiteY230" fmla="*/ 5857377 h 6858000"/>
              <a:gd name="connsiteX231" fmla="*/ 1525554 w 6447647"/>
              <a:gd name="connsiteY231" fmla="*/ 5872680 h 6858000"/>
              <a:gd name="connsiteX232" fmla="*/ 1557117 w 6447647"/>
              <a:gd name="connsiteY232" fmla="*/ 5857377 h 6858000"/>
              <a:gd name="connsiteX233" fmla="*/ 5998719 w 6447647"/>
              <a:gd name="connsiteY233" fmla="*/ 5841475 h 6858000"/>
              <a:gd name="connsiteX234" fmla="*/ 5977873 w 6447647"/>
              <a:gd name="connsiteY234" fmla="*/ 5872680 h 6858000"/>
              <a:gd name="connsiteX235" fmla="*/ 6017087 w 6447647"/>
              <a:gd name="connsiteY235" fmla="*/ 5842073 h 6858000"/>
              <a:gd name="connsiteX236" fmla="*/ 5998719 w 6447647"/>
              <a:gd name="connsiteY236" fmla="*/ 5841475 h 6858000"/>
              <a:gd name="connsiteX237" fmla="*/ 5758843 w 6447647"/>
              <a:gd name="connsiteY237" fmla="*/ 5834422 h 6858000"/>
              <a:gd name="connsiteX238" fmla="*/ 5688065 w 6447647"/>
              <a:gd name="connsiteY238" fmla="*/ 5872680 h 6858000"/>
              <a:gd name="connsiteX239" fmla="*/ 5758843 w 6447647"/>
              <a:gd name="connsiteY239" fmla="*/ 5834422 h 6858000"/>
              <a:gd name="connsiteX240" fmla="*/ 1916747 w 6447647"/>
              <a:gd name="connsiteY240" fmla="*/ 5834422 h 6858000"/>
              <a:gd name="connsiteX241" fmla="*/ 1901442 w 6447647"/>
              <a:gd name="connsiteY241" fmla="*/ 5857377 h 6858000"/>
              <a:gd name="connsiteX242" fmla="*/ 1940658 w 6447647"/>
              <a:gd name="connsiteY242" fmla="*/ 5865028 h 6858000"/>
              <a:gd name="connsiteX243" fmla="*/ 1916747 w 6447647"/>
              <a:gd name="connsiteY243" fmla="*/ 5834422 h 6858000"/>
              <a:gd name="connsiteX244" fmla="*/ 6086910 w 6447647"/>
              <a:gd name="connsiteY244" fmla="*/ 5803814 h 6858000"/>
              <a:gd name="connsiteX245" fmla="*/ 6024739 w 6447647"/>
              <a:gd name="connsiteY245" fmla="*/ 5842073 h 6858000"/>
              <a:gd name="connsiteX246" fmla="*/ 6086910 w 6447647"/>
              <a:gd name="connsiteY246" fmla="*/ 5803814 h 6858000"/>
              <a:gd name="connsiteX247" fmla="*/ 5700380 w 6447647"/>
              <a:gd name="connsiteY247" fmla="*/ 5777034 h 6858000"/>
              <a:gd name="connsiteX248" fmla="*/ 5672762 w 6447647"/>
              <a:gd name="connsiteY248" fmla="*/ 5779903 h 6858000"/>
              <a:gd name="connsiteX249" fmla="*/ 5680415 w 6447647"/>
              <a:gd name="connsiteY249" fmla="*/ 5833465 h 6858000"/>
              <a:gd name="connsiteX250" fmla="*/ 5727281 w 6447647"/>
              <a:gd name="connsiteY250" fmla="*/ 5810509 h 6858000"/>
              <a:gd name="connsiteX251" fmla="*/ 5727281 w 6447647"/>
              <a:gd name="connsiteY251" fmla="*/ 5779903 h 6858000"/>
              <a:gd name="connsiteX252" fmla="*/ 5700380 w 6447647"/>
              <a:gd name="connsiteY252" fmla="*/ 5777034 h 6858000"/>
              <a:gd name="connsiteX253" fmla="*/ 2097515 w 6447647"/>
              <a:gd name="connsiteY253" fmla="*/ 5772251 h 6858000"/>
              <a:gd name="connsiteX254" fmla="*/ 2112820 w 6447647"/>
              <a:gd name="connsiteY254" fmla="*/ 5795206 h 6858000"/>
              <a:gd name="connsiteX255" fmla="*/ 2144382 w 6447647"/>
              <a:gd name="connsiteY255" fmla="*/ 5772251 h 6858000"/>
              <a:gd name="connsiteX256" fmla="*/ 2097515 w 6447647"/>
              <a:gd name="connsiteY256" fmla="*/ 5772251 h 6858000"/>
              <a:gd name="connsiteX257" fmla="*/ 1696402 w 6447647"/>
              <a:gd name="connsiteY257" fmla="*/ 5770338 h 6858000"/>
              <a:gd name="connsiteX258" fmla="*/ 1722583 w 6447647"/>
              <a:gd name="connsiteY258" fmla="*/ 5772251 h 6858000"/>
              <a:gd name="connsiteX259" fmla="*/ 1730236 w 6447647"/>
              <a:gd name="connsiteY259" fmla="*/ 5779903 h 6858000"/>
              <a:gd name="connsiteX260" fmla="*/ 1706325 w 6447647"/>
              <a:gd name="connsiteY260" fmla="*/ 5795206 h 6858000"/>
              <a:gd name="connsiteX261" fmla="*/ 1682414 w 6447647"/>
              <a:gd name="connsiteY261" fmla="*/ 5779903 h 6858000"/>
              <a:gd name="connsiteX262" fmla="*/ 1696402 w 6447647"/>
              <a:gd name="connsiteY262" fmla="*/ 5770338 h 6858000"/>
              <a:gd name="connsiteX263" fmla="*/ 1674761 w 6447647"/>
              <a:gd name="connsiteY263" fmla="*/ 5733993 h 6858000"/>
              <a:gd name="connsiteX264" fmla="*/ 1620244 w 6447647"/>
              <a:gd name="connsiteY264" fmla="*/ 5772251 h 6858000"/>
              <a:gd name="connsiteX265" fmla="*/ 1674761 w 6447647"/>
              <a:gd name="connsiteY265" fmla="*/ 5733993 h 6858000"/>
              <a:gd name="connsiteX266" fmla="*/ 1018688 w 6447647"/>
              <a:gd name="connsiteY266" fmla="*/ 5728609 h 6858000"/>
              <a:gd name="connsiteX267" fmla="*/ 1049237 w 6447647"/>
              <a:gd name="connsiteY267" fmla="*/ 5733993 h 6858000"/>
              <a:gd name="connsiteX268" fmla="*/ 1017673 w 6447647"/>
              <a:gd name="connsiteY268" fmla="*/ 5764599 h 6858000"/>
              <a:gd name="connsiteX269" fmla="*/ 987066 w 6447647"/>
              <a:gd name="connsiteY269" fmla="*/ 5825812 h 6858000"/>
              <a:gd name="connsiteX270" fmla="*/ 979416 w 6447647"/>
              <a:gd name="connsiteY270" fmla="*/ 5795206 h 6858000"/>
              <a:gd name="connsiteX271" fmla="*/ 854118 w 6447647"/>
              <a:gd name="connsiteY271" fmla="*/ 5849725 h 6858000"/>
              <a:gd name="connsiteX272" fmla="*/ 1018688 w 6447647"/>
              <a:gd name="connsiteY272" fmla="*/ 5728609 h 6858000"/>
              <a:gd name="connsiteX273" fmla="*/ 1393561 w 6447647"/>
              <a:gd name="connsiteY273" fmla="*/ 5710082 h 6858000"/>
              <a:gd name="connsiteX274" fmla="*/ 1362000 w 6447647"/>
              <a:gd name="connsiteY274" fmla="*/ 5740688 h 6858000"/>
              <a:gd name="connsiteX275" fmla="*/ 1393561 w 6447647"/>
              <a:gd name="connsiteY275" fmla="*/ 5710082 h 6858000"/>
              <a:gd name="connsiteX276" fmla="*/ 2214205 w 6447647"/>
              <a:gd name="connsiteY276" fmla="*/ 5694778 h 6858000"/>
              <a:gd name="connsiteX277" fmla="*/ 2238116 w 6447647"/>
              <a:gd name="connsiteY277" fmla="*/ 5717733 h 6858000"/>
              <a:gd name="connsiteX278" fmla="*/ 2245766 w 6447647"/>
              <a:gd name="connsiteY278" fmla="*/ 5702430 h 6858000"/>
              <a:gd name="connsiteX279" fmla="*/ 2214205 w 6447647"/>
              <a:gd name="connsiteY279" fmla="*/ 5694778 h 6858000"/>
              <a:gd name="connsiteX280" fmla="*/ 970201 w 6447647"/>
              <a:gd name="connsiteY280" fmla="*/ 5678824 h 6858000"/>
              <a:gd name="connsiteX281" fmla="*/ 974633 w 6447647"/>
              <a:gd name="connsiteY281" fmla="*/ 5694778 h 6858000"/>
              <a:gd name="connsiteX282" fmla="*/ 985154 w 6447647"/>
              <a:gd name="connsiteY282" fmla="*/ 5700517 h 6858000"/>
              <a:gd name="connsiteX283" fmla="*/ 852206 w 6447647"/>
              <a:gd name="connsiteY283" fmla="*/ 5770338 h 6858000"/>
              <a:gd name="connsiteX284" fmla="*/ 938287 w 6447647"/>
              <a:gd name="connsiteY284" fmla="*/ 5708169 h 6858000"/>
              <a:gd name="connsiteX285" fmla="*/ 973709 w 6447647"/>
              <a:gd name="connsiteY285" fmla="*/ 5675597 h 6858000"/>
              <a:gd name="connsiteX286" fmla="*/ 970201 w 6447647"/>
              <a:gd name="connsiteY286" fmla="*/ 5678824 h 6858000"/>
              <a:gd name="connsiteX287" fmla="*/ 969850 w 6447647"/>
              <a:gd name="connsiteY287" fmla="*/ 5677562 h 6858000"/>
              <a:gd name="connsiteX288" fmla="*/ 398843 w 6447647"/>
              <a:gd name="connsiteY288" fmla="*/ 5663214 h 6858000"/>
              <a:gd name="connsiteX289" fmla="*/ 336673 w 6447647"/>
              <a:gd name="connsiteY289" fmla="*/ 5740688 h 6858000"/>
              <a:gd name="connsiteX290" fmla="*/ 321370 w 6447647"/>
              <a:gd name="connsiteY290" fmla="*/ 5717733 h 6858000"/>
              <a:gd name="connsiteX291" fmla="*/ 313718 w 6447647"/>
              <a:gd name="connsiteY291" fmla="*/ 5717733 h 6858000"/>
              <a:gd name="connsiteX292" fmla="*/ 398843 w 6447647"/>
              <a:gd name="connsiteY292" fmla="*/ 5663214 h 6858000"/>
              <a:gd name="connsiteX293" fmla="*/ 1798608 w 6447647"/>
              <a:gd name="connsiteY293" fmla="*/ 5662139 h 6858000"/>
              <a:gd name="connsiteX294" fmla="*/ 1807710 w 6447647"/>
              <a:gd name="connsiteY294" fmla="*/ 5664172 h 6858000"/>
              <a:gd name="connsiteX295" fmla="*/ 1807710 w 6447647"/>
              <a:gd name="connsiteY295" fmla="*/ 5679475 h 6858000"/>
              <a:gd name="connsiteX296" fmla="*/ 1776146 w 6447647"/>
              <a:gd name="connsiteY296" fmla="*/ 5687125 h 6858000"/>
              <a:gd name="connsiteX297" fmla="*/ 1776146 w 6447647"/>
              <a:gd name="connsiteY297" fmla="*/ 5671822 h 6858000"/>
              <a:gd name="connsiteX298" fmla="*/ 1798608 w 6447647"/>
              <a:gd name="connsiteY298" fmla="*/ 5662139 h 6858000"/>
              <a:gd name="connsiteX299" fmla="*/ 2304799 w 6447647"/>
              <a:gd name="connsiteY299" fmla="*/ 5638063 h 6858000"/>
              <a:gd name="connsiteX300" fmla="*/ 2262029 w 6447647"/>
              <a:gd name="connsiteY300" fmla="*/ 5671822 h 6858000"/>
              <a:gd name="connsiteX301" fmla="*/ 2301242 w 6447647"/>
              <a:gd name="connsiteY301" fmla="*/ 5679475 h 6858000"/>
              <a:gd name="connsiteX302" fmla="*/ 2316546 w 6447647"/>
              <a:gd name="connsiteY302" fmla="*/ 5648867 h 6858000"/>
              <a:gd name="connsiteX303" fmla="*/ 2324197 w 6447647"/>
              <a:gd name="connsiteY303" fmla="*/ 5648867 h 6858000"/>
              <a:gd name="connsiteX304" fmla="*/ 2304799 w 6447647"/>
              <a:gd name="connsiteY304" fmla="*/ 5638063 h 6858000"/>
              <a:gd name="connsiteX305" fmla="*/ 1229050 w 6447647"/>
              <a:gd name="connsiteY305" fmla="*/ 5617304 h 6858000"/>
              <a:gd name="connsiteX306" fmla="*/ 1119058 w 6447647"/>
              <a:gd name="connsiteY306" fmla="*/ 5687125 h 6858000"/>
              <a:gd name="connsiteX307" fmla="*/ 1229050 w 6447647"/>
              <a:gd name="connsiteY307" fmla="*/ 5617304 h 6858000"/>
              <a:gd name="connsiteX308" fmla="*/ 757516 w 6447647"/>
              <a:gd name="connsiteY308" fmla="*/ 5583366 h 6858000"/>
              <a:gd name="connsiteX309" fmla="*/ 790036 w 6447647"/>
              <a:gd name="connsiteY309" fmla="*/ 5594350 h 6858000"/>
              <a:gd name="connsiteX310" fmla="*/ 688652 w 6447647"/>
              <a:gd name="connsiteY310" fmla="*/ 5671822 h 6858000"/>
              <a:gd name="connsiteX311" fmla="*/ 680043 w 6447647"/>
              <a:gd name="connsiteY311" fmla="*/ 5648867 h 6858000"/>
              <a:gd name="connsiteX312" fmla="*/ 757516 w 6447647"/>
              <a:gd name="connsiteY312" fmla="*/ 5583366 h 6858000"/>
              <a:gd name="connsiteX313" fmla="*/ 2361499 w 6447647"/>
              <a:gd name="connsiteY313" fmla="*/ 5560873 h 6858000"/>
              <a:gd name="connsiteX314" fmla="*/ 2354803 w 6447647"/>
              <a:gd name="connsiteY314" fmla="*/ 5562785 h 6858000"/>
              <a:gd name="connsiteX315" fmla="*/ 2315589 w 6447647"/>
              <a:gd name="connsiteY315" fmla="*/ 5570438 h 6858000"/>
              <a:gd name="connsiteX316" fmla="*/ 2354803 w 6447647"/>
              <a:gd name="connsiteY316" fmla="*/ 5632609 h 6858000"/>
              <a:gd name="connsiteX317" fmla="*/ 2386368 w 6447647"/>
              <a:gd name="connsiteY317" fmla="*/ 5632609 h 6858000"/>
              <a:gd name="connsiteX318" fmla="*/ 2409323 w 6447647"/>
              <a:gd name="connsiteY318" fmla="*/ 5578090 h 6858000"/>
              <a:gd name="connsiteX319" fmla="*/ 2362455 w 6447647"/>
              <a:gd name="connsiteY319" fmla="*/ 5570438 h 6858000"/>
              <a:gd name="connsiteX320" fmla="*/ 2361499 w 6447647"/>
              <a:gd name="connsiteY320" fmla="*/ 5560873 h 6858000"/>
              <a:gd name="connsiteX321" fmla="*/ 1674761 w 6447647"/>
              <a:gd name="connsiteY321" fmla="*/ 5548440 h 6858000"/>
              <a:gd name="connsiteX322" fmla="*/ 1635546 w 6447647"/>
              <a:gd name="connsiteY322" fmla="*/ 5571395 h 6858000"/>
              <a:gd name="connsiteX323" fmla="*/ 1674761 w 6447647"/>
              <a:gd name="connsiteY323" fmla="*/ 5548440 h 6858000"/>
              <a:gd name="connsiteX324" fmla="*/ 347464 w 6447647"/>
              <a:gd name="connsiteY324" fmla="*/ 5540429 h 6858000"/>
              <a:gd name="connsiteX325" fmla="*/ 368238 w 6447647"/>
              <a:gd name="connsiteY325" fmla="*/ 5547483 h 6858000"/>
              <a:gd name="connsiteX326" fmla="*/ 321370 w 6447647"/>
              <a:gd name="connsiteY326" fmla="*/ 5578090 h 6858000"/>
              <a:gd name="connsiteX327" fmla="*/ 347464 w 6447647"/>
              <a:gd name="connsiteY327" fmla="*/ 5540429 h 6858000"/>
              <a:gd name="connsiteX328" fmla="*/ 2410279 w 6447647"/>
              <a:gd name="connsiteY328" fmla="*/ 5524527 h 6858000"/>
              <a:gd name="connsiteX329" fmla="*/ 2410279 w 6447647"/>
              <a:gd name="connsiteY329" fmla="*/ 5547483 h 6858000"/>
              <a:gd name="connsiteX330" fmla="*/ 2417929 w 6447647"/>
              <a:gd name="connsiteY330" fmla="*/ 5532180 h 6858000"/>
              <a:gd name="connsiteX331" fmla="*/ 2440885 w 6447647"/>
              <a:gd name="connsiteY331" fmla="*/ 5586698 h 6858000"/>
              <a:gd name="connsiteX332" fmla="*/ 2472448 w 6447647"/>
              <a:gd name="connsiteY332" fmla="*/ 5571395 h 6858000"/>
              <a:gd name="connsiteX333" fmla="*/ 2410279 w 6447647"/>
              <a:gd name="connsiteY333" fmla="*/ 5524527 h 6858000"/>
              <a:gd name="connsiteX334" fmla="*/ 923940 w 6447647"/>
              <a:gd name="connsiteY334" fmla="*/ 5524527 h 6858000"/>
              <a:gd name="connsiteX335" fmla="*/ 940200 w 6447647"/>
              <a:gd name="connsiteY335" fmla="*/ 5571395 h 6858000"/>
              <a:gd name="connsiteX336" fmla="*/ 869423 w 6447647"/>
              <a:gd name="connsiteY336" fmla="*/ 5571395 h 6858000"/>
              <a:gd name="connsiteX337" fmla="*/ 923940 w 6447647"/>
              <a:gd name="connsiteY337" fmla="*/ 5524527 h 6858000"/>
              <a:gd name="connsiteX338" fmla="*/ 2550952 w 6447647"/>
              <a:gd name="connsiteY338" fmla="*/ 5494834 h 6858000"/>
              <a:gd name="connsiteX339" fmla="*/ 2495403 w 6447647"/>
              <a:gd name="connsiteY339" fmla="*/ 5509224 h 6858000"/>
              <a:gd name="connsiteX340" fmla="*/ 2519316 w 6447647"/>
              <a:gd name="connsiteY340" fmla="*/ 5532180 h 6858000"/>
              <a:gd name="connsiteX341" fmla="*/ 2566180 w 6447647"/>
              <a:gd name="connsiteY341" fmla="*/ 5501574 h 6858000"/>
              <a:gd name="connsiteX342" fmla="*/ 2550952 w 6447647"/>
              <a:gd name="connsiteY342" fmla="*/ 5494834 h 6858000"/>
              <a:gd name="connsiteX343" fmla="*/ 1541812 w 6447647"/>
              <a:gd name="connsiteY343" fmla="*/ 5447055 h 6858000"/>
              <a:gd name="connsiteX344" fmla="*/ 1494946 w 6447647"/>
              <a:gd name="connsiteY344" fmla="*/ 5470011 h 6858000"/>
              <a:gd name="connsiteX345" fmla="*/ 1541812 w 6447647"/>
              <a:gd name="connsiteY345" fmla="*/ 5447055 h 6858000"/>
              <a:gd name="connsiteX346" fmla="*/ 1189837 w 6447647"/>
              <a:gd name="connsiteY346" fmla="*/ 5393493 h 6858000"/>
              <a:gd name="connsiteX347" fmla="*/ 1213748 w 6447647"/>
              <a:gd name="connsiteY347" fmla="*/ 5424100 h 6858000"/>
              <a:gd name="connsiteX348" fmla="*/ 1189837 w 6447647"/>
              <a:gd name="connsiteY348" fmla="*/ 5424100 h 6858000"/>
              <a:gd name="connsiteX349" fmla="*/ 1189837 w 6447647"/>
              <a:gd name="connsiteY349" fmla="*/ 5393493 h 6858000"/>
              <a:gd name="connsiteX350" fmla="*/ 1136692 w 6447647"/>
              <a:gd name="connsiteY350" fmla="*/ 5371228 h 6858000"/>
              <a:gd name="connsiteX351" fmla="*/ 1147541 w 6447647"/>
              <a:gd name="connsiteY351" fmla="*/ 5378889 h 6858000"/>
              <a:gd name="connsiteX352" fmla="*/ 1032977 w 6447647"/>
              <a:gd name="connsiteY352" fmla="*/ 5454706 h 6858000"/>
              <a:gd name="connsiteX353" fmla="*/ 1105069 w 6447647"/>
              <a:gd name="connsiteY353" fmla="*/ 5379520 h 6858000"/>
              <a:gd name="connsiteX354" fmla="*/ 1134361 w 6447647"/>
              <a:gd name="connsiteY354" fmla="*/ 5369582 h 6858000"/>
              <a:gd name="connsiteX355" fmla="*/ 1142969 w 6447647"/>
              <a:gd name="connsiteY355" fmla="*/ 5369582 h 6858000"/>
              <a:gd name="connsiteX356" fmla="*/ 1136692 w 6447647"/>
              <a:gd name="connsiteY356" fmla="*/ 5371228 h 6858000"/>
              <a:gd name="connsiteX357" fmla="*/ 1687195 w 6447647"/>
              <a:gd name="connsiteY357" fmla="*/ 5336898 h 6858000"/>
              <a:gd name="connsiteX358" fmla="*/ 1644154 w 6447647"/>
              <a:gd name="connsiteY358" fmla="*/ 5369582 h 6858000"/>
              <a:gd name="connsiteX359" fmla="*/ 1558075 w 6447647"/>
              <a:gd name="connsiteY359" fmla="*/ 5439403 h 6858000"/>
              <a:gd name="connsiteX360" fmla="*/ 1573377 w 6447647"/>
              <a:gd name="connsiteY360" fmla="*/ 5462358 h 6858000"/>
              <a:gd name="connsiteX361" fmla="*/ 1714931 w 6447647"/>
              <a:gd name="connsiteY361" fmla="*/ 5338974 h 6858000"/>
              <a:gd name="connsiteX362" fmla="*/ 1687195 w 6447647"/>
              <a:gd name="connsiteY362" fmla="*/ 5336898 h 6858000"/>
              <a:gd name="connsiteX363" fmla="*/ 1541812 w 6447647"/>
              <a:gd name="connsiteY363" fmla="*/ 5307411 h 6858000"/>
              <a:gd name="connsiteX364" fmla="*/ 1502599 w 6447647"/>
              <a:gd name="connsiteY364" fmla="*/ 5354277 h 6858000"/>
              <a:gd name="connsiteX365" fmla="*/ 1541812 w 6447647"/>
              <a:gd name="connsiteY365" fmla="*/ 5307411 h 6858000"/>
              <a:gd name="connsiteX366" fmla="*/ 1627894 w 6447647"/>
              <a:gd name="connsiteY366" fmla="*/ 5299760 h 6858000"/>
              <a:gd name="connsiteX367" fmla="*/ 1534161 w 6447647"/>
              <a:gd name="connsiteY367" fmla="*/ 5361929 h 6858000"/>
              <a:gd name="connsiteX368" fmla="*/ 1541812 w 6447647"/>
              <a:gd name="connsiteY368" fmla="*/ 5369582 h 6858000"/>
              <a:gd name="connsiteX369" fmla="*/ 1627894 w 6447647"/>
              <a:gd name="connsiteY369" fmla="*/ 5299760 h 6858000"/>
              <a:gd name="connsiteX370" fmla="*/ 1352195 w 6447647"/>
              <a:gd name="connsiteY370" fmla="*/ 5289448 h 6858000"/>
              <a:gd name="connsiteX371" fmla="*/ 1384954 w 6447647"/>
              <a:gd name="connsiteY371" fmla="*/ 5307411 h 6858000"/>
              <a:gd name="connsiteX372" fmla="*/ 1259658 w 6447647"/>
              <a:gd name="connsiteY372" fmla="*/ 5354277 h 6858000"/>
              <a:gd name="connsiteX373" fmla="*/ 1352195 w 6447647"/>
              <a:gd name="connsiteY373" fmla="*/ 5289448 h 6858000"/>
              <a:gd name="connsiteX374" fmla="*/ 1665646 w 6447647"/>
              <a:gd name="connsiteY374" fmla="*/ 5268555 h 6858000"/>
              <a:gd name="connsiteX375" fmla="*/ 1650849 w 6447647"/>
              <a:gd name="connsiteY375" fmla="*/ 5299760 h 6858000"/>
              <a:gd name="connsiteX376" fmla="*/ 1682414 w 6447647"/>
              <a:gd name="connsiteY376" fmla="*/ 5269153 h 6858000"/>
              <a:gd name="connsiteX377" fmla="*/ 1665646 w 6447647"/>
              <a:gd name="connsiteY377" fmla="*/ 5268555 h 6858000"/>
              <a:gd name="connsiteX378" fmla="*/ 798645 w 6447647"/>
              <a:gd name="connsiteY378" fmla="*/ 5206984 h 6858000"/>
              <a:gd name="connsiteX379" fmla="*/ 822556 w 6447647"/>
              <a:gd name="connsiteY379" fmla="*/ 5206984 h 6858000"/>
              <a:gd name="connsiteX380" fmla="*/ 783341 w 6447647"/>
              <a:gd name="connsiteY380" fmla="*/ 5237590 h 6858000"/>
              <a:gd name="connsiteX381" fmla="*/ 798645 w 6447647"/>
              <a:gd name="connsiteY381" fmla="*/ 5206984 h 6858000"/>
              <a:gd name="connsiteX382" fmla="*/ 1713976 w 6447647"/>
              <a:gd name="connsiteY382" fmla="*/ 5176376 h 6858000"/>
              <a:gd name="connsiteX383" fmla="*/ 1573377 w 6447647"/>
              <a:gd name="connsiteY383" fmla="*/ 5284456 h 6858000"/>
              <a:gd name="connsiteX384" fmla="*/ 1713976 w 6447647"/>
              <a:gd name="connsiteY384" fmla="*/ 5176376 h 6858000"/>
              <a:gd name="connsiteX385" fmla="*/ 1429056 w 6447647"/>
              <a:gd name="connsiteY385" fmla="*/ 5137236 h 6858000"/>
              <a:gd name="connsiteX386" fmla="*/ 1487295 w 6447647"/>
              <a:gd name="connsiteY386" fmla="*/ 5176376 h 6858000"/>
              <a:gd name="connsiteX387" fmla="*/ 1393561 w 6447647"/>
              <a:gd name="connsiteY387" fmla="*/ 5199332 h 6858000"/>
              <a:gd name="connsiteX388" fmla="*/ 1401214 w 6447647"/>
              <a:gd name="connsiteY388" fmla="*/ 5145770 h 6858000"/>
              <a:gd name="connsiteX389" fmla="*/ 1429056 w 6447647"/>
              <a:gd name="connsiteY389" fmla="*/ 5137236 h 6858000"/>
              <a:gd name="connsiteX390" fmla="*/ 869423 w 6447647"/>
              <a:gd name="connsiteY390" fmla="*/ 5121858 h 6858000"/>
              <a:gd name="connsiteX391" fmla="*/ 822556 w 6447647"/>
              <a:gd name="connsiteY391" fmla="*/ 5160116 h 6858000"/>
              <a:gd name="connsiteX392" fmla="*/ 869423 w 6447647"/>
              <a:gd name="connsiteY392" fmla="*/ 5121858 h 6858000"/>
              <a:gd name="connsiteX393" fmla="*/ 1165924 w 6447647"/>
              <a:gd name="connsiteY393" fmla="*/ 5044386 h 6858000"/>
              <a:gd name="connsiteX394" fmla="*/ 1016717 w 6447647"/>
              <a:gd name="connsiteY394" fmla="*/ 5144813 h 6858000"/>
              <a:gd name="connsiteX395" fmla="*/ 1040627 w 6447647"/>
              <a:gd name="connsiteY395" fmla="*/ 5160116 h 6858000"/>
              <a:gd name="connsiteX396" fmla="*/ 727865 w 6447647"/>
              <a:gd name="connsiteY396" fmla="*/ 5330366 h 6858000"/>
              <a:gd name="connsiteX397" fmla="*/ 962200 w 6447647"/>
              <a:gd name="connsiteY397" fmla="*/ 5137161 h 6858000"/>
              <a:gd name="connsiteX398" fmla="*/ 1009066 w 6447647"/>
              <a:gd name="connsiteY398" fmla="*/ 5144813 h 6858000"/>
              <a:gd name="connsiteX399" fmla="*/ 1165924 w 6447647"/>
              <a:gd name="connsiteY399" fmla="*/ 5044386 h 6858000"/>
              <a:gd name="connsiteX400" fmla="*/ 1909094 w 6447647"/>
              <a:gd name="connsiteY400" fmla="*/ 5029081 h 6858000"/>
              <a:gd name="connsiteX401" fmla="*/ 1783799 w 6447647"/>
              <a:gd name="connsiteY401" fmla="*/ 5106555 h 6858000"/>
              <a:gd name="connsiteX402" fmla="*/ 1862228 w 6447647"/>
              <a:gd name="connsiteY402" fmla="*/ 5098903 h 6858000"/>
              <a:gd name="connsiteX403" fmla="*/ 1909094 w 6447647"/>
              <a:gd name="connsiteY403" fmla="*/ 5029081 h 6858000"/>
              <a:gd name="connsiteX404" fmla="*/ 1307480 w 6447647"/>
              <a:gd name="connsiteY404" fmla="*/ 5006126 h 6858000"/>
              <a:gd name="connsiteX405" fmla="*/ 1292177 w 6447647"/>
              <a:gd name="connsiteY405" fmla="*/ 5044386 h 6858000"/>
              <a:gd name="connsiteX406" fmla="*/ 1252963 w 6447647"/>
              <a:gd name="connsiteY406" fmla="*/ 5044386 h 6858000"/>
              <a:gd name="connsiteX407" fmla="*/ 1307480 w 6447647"/>
              <a:gd name="connsiteY407" fmla="*/ 5006126 h 6858000"/>
              <a:gd name="connsiteX408" fmla="*/ 1024368 w 6447647"/>
              <a:gd name="connsiteY408" fmla="*/ 4959260 h 6858000"/>
              <a:gd name="connsiteX409" fmla="*/ 1063583 w 6447647"/>
              <a:gd name="connsiteY409" fmla="*/ 4966912 h 6858000"/>
              <a:gd name="connsiteX410" fmla="*/ 1048279 w 6447647"/>
              <a:gd name="connsiteY410" fmla="*/ 4974563 h 6858000"/>
              <a:gd name="connsiteX411" fmla="*/ 946895 w 6447647"/>
              <a:gd name="connsiteY411" fmla="*/ 5052037 h 6858000"/>
              <a:gd name="connsiteX412" fmla="*/ 845511 w 6447647"/>
              <a:gd name="connsiteY412" fmla="*/ 5090295 h 6858000"/>
              <a:gd name="connsiteX413" fmla="*/ 916288 w 6447647"/>
              <a:gd name="connsiteY413" fmla="*/ 5059689 h 6858000"/>
              <a:gd name="connsiteX414" fmla="*/ 1024368 w 6447647"/>
              <a:gd name="connsiteY414" fmla="*/ 4959260 h 6858000"/>
              <a:gd name="connsiteX415" fmla="*/ 1893791 w 6447647"/>
              <a:gd name="connsiteY415" fmla="*/ 4920046 h 6858000"/>
              <a:gd name="connsiteX416" fmla="*/ 1792406 w 6447647"/>
              <a:gd name="connsiteY416" fmla="*/ 5012821 h 6858000"/>
              <a:gd name="connsiteX417" fmla="*/ 1893791 w 6447647"/>
              <a:gd name="connsiteY417" fmla="*/ 4920046 h 6858000"/>
              <a:gd name="connsiteX418" fmla="*/ 1839153 w 6447647"/>
              <a:gd name="connsiteY418" fmla="*/ 4900393 h 6858000"/>
              <a:gd name="connsiteX419" fmla="*/ 1745538 w 6447647"/>
              <a:gd name="connsiteY419" fmla="*/ 4936305 h 6858000"/>
              <a:gd name="connsiteX420" fmla="*/ 1769452 w 6447647"/>
              <a:gd name="connsiteY420" fmla="*/ 4960216 h 6858000"/>
              <a:gd name="connsiteX421" fmla="*/ 1870836 w 6447647"/>
              <a:gd name="connsiteY421" fmla="*/ 4905699 h 6858000"/>
              <a:gd name="connsiteX422" fmla="*/ 1839153 w 6447647"/>
              <a:gd name="connsiteY422" fmla="*/ 4900393 h 6858000"/>
              <a:gd name="connsiteX423" fmla="*/ 1514883 w 6447647"/>
              <a:gd name="connsiteY423" fmla="*/ 4841332 h 6858000"/>
              <a:gd name="connsiteX424" fmla="*/ 1494946 w 6447647"/>
              <a:gd name="connsiteY424" fmla="*/ 4858831 h 6858000"/>
              <a:gd name="connsiteX425" fmla="*/ 1510250 w 6447647"/>
              <a:gd name="connsiteY425" fmla="*/ 4858831 h 6858000"/>
              <a:gd name="connsiteX426" fmla="*/ 1534161 w 6447647"/>
              <a:gd name="connsiteY426" fmla="*/ 4897091 h 6858000"/>
              <a:gd name="connsiteX427" fmla="*/ 1565725 w 6447647"/>
              <a:gd name="connsiteY427" fmla="*/ 4866483 h 6858000"/>
              <a:gd name="connsiteX428" fmla="*/ 1514883 w 6447647"/>
              <a:gd name="connsiteY428" fmla="*/ 4841332 h 6858000"/>
              <a:gd name="connsiteX429" fmla="*/ 1426366 w 6447647"/>
              <a:gd name="connsiteY429" fmla="*/ 4804344 h 6858000"/>
              <a:gd name="connsiteX430" fmla="*/ 1315133 w 6447647"/>
              <a:gd name="connsiteY430" fmla="*/ 4857875 h 6858000"/>
              <a:gd name="connsiteX431" fmla="*/ 1322783 w 6447647"/>
              <a:gd name="connsiteY431" fmla="*/ 4904742 h 6858000"/>
              <a:gd name="connsiteX432" fmla="*/ 1471993 w 6447647"/>
              <a:gd name="connsiteY432" fmla="*/ 4811009 h 6858000"/>
              <a:gd name="connsiteX433" fmla="*/ 1426366 w 6447647"/>
              <a:gd name="connsiteY433" fmla="*/ 4804344 h 6858000"/>
              <a:gd name="connsiteX434" fmla="*/ 1338088 w 6447647"/>
              <a:gd name="connsiteY434" fmla="*/ 4796662 h 6858000"/>
              <a:gd name="connsiteX435" fmla="*/ 1314177 w 6447647"/>
              <a:gd name="connsiteY435" fmla="*/ 4827270 h 6858000"/>
              <a:gd name="connsiteX436" fmla="*/ 1338088 w 6447647"/>
              <a:gd name="connsiteY436" fmla="*/ 4834920 h 6858000"/>
              <a:gd name="connsiteX437" fmla="*/ 1338088 w 6447647"/>
              <a:gd name="connsiteY437" fmla="*/ 4796662 h 6858000"/>
              <a:gd name="connsiteX438" fmla="*/ 1331034 w 6447647"/>
              <a:gd name="connsiteY438" fmla="*/ 4534592 h 6858000"/>
              <a:gd name="connsiteX439" fmla="*/ 1377303 w 6447647"/>
              <a:gd name="connsiteY439" fmla="*/ 4541288 h 6858000"/>
              <a:gd name="connsiteX440" fmla="*/ 1291222 w 6447647"/>
              <a:gd name="connsiteY440" fmla="*/ 4556591 h 6858000"/>
              <a:gd name="connsiteX441" fmla="*/ 1331034 w 6447647"/>
              <a:gd name="connsiteY441" fmla="*/ 4534592 h 6858000"/>
              <a:gd name="connsiteX442" fmla="*/ 1534161 w 6447647"/>
              <a:gd name="connsiteY442" fmla="*/ 4401645 h 6858000"/>
              <a:gd name="connsiteX443" fmla="*/ 1487295 w 6447647"/>
              <a:gd name="connsiteY443" fmla="*/ 4439903 h 6858000"/>
              <a:gd name="connsiteX444" fmla="*/ 1534161 w 6447647"/>
              <a:gd name="connsiteY444" fmla="*/ 4401645 h 6858000"/>
              <a:gd name="connsiteX445" fmla="*/ 1555876 w 6447647"/>
              <a:gd name="connsiteY445" fmla="*/ 3594392 h 6858000"/>
              <a:gd name="connsiteX446" fmla="*/ 1581028 w 6447647"/>
              <a:gd name="connsiteY446" fmla="*/ 3611607 h 6858000"/>
              <a:gd name="connsiteX447" fmla="*/ 1534161 w 6447647"/>
              <a:gd name="connsiteY447" fmla="*/ 3634564 h 6858000"/>
              <a:gd name="connsiteX448" fmla="*/ 1541812 w 6447647"/>
              <a:gd name="connsiteY448" fmla="*/ 3596304 h 6858000"/>
              <a:gd name="connsiteX449" fmla="*/ 1555876 w 6447647"/>
              <a:gd name="connsiteY449" fmla="*/ 3594392 h 6858000"/>
              <a:gd name="connsiteX450" fmla="*/ 744126 w 6447647"/>
              <a:gd name="connsiteY450" fmla="*/ 3488225 h 6858000"/>
              <a:gd name="connsiteX451" fmla="*/ 790992 w 6447647"/>
              <a:gd name="connsiteY451" fmla="*/ 3503528 h 6858000"/>
              <a:gd name="connsiteX452" fmla="*/ 665696 w 6447647"/>
              <a:gd name="connsiteY452" fmla="*/ 3581001 h 6858000"/>
              <a:gd name="connsiteX453" fmla="*/ 728823 w 6447647"/>
              <a:gd name="connsiteY453" fmla="*/ 3542743 h 6858000"/>
              <a:gd name="connsiteX454" fmla="*/ 744126 w 6447647"/>
              <a:gd name="connsiteY454" fmla="*/ 3488225 h 6858000"/>
              <a:gd name="connsiteX455" fmla="*/ 970927 w 6447647"/>
              <a:gd name="connsiteY455" fmla="*/ 3367710 h 6858000"/>
              <a:gd name="connsiteX456" fmla="*/ 1001413 w 6447647"/>
              <a:gd name="connsiteY456" fmla="*/ 3372493 h 6858000"/>
              <a:gd name="connsiteX457" fmla="*/ 986111 w 6447647"/>
              <a:gd name="connsiteY457" fmla="*/ 3403101 h 6858000"/>
              <a:gd name="connsiteX458" fmla="*/ 946895 w 6447647"/>
              <a:gd name="connsiteY458" fmla="*/ 3380145 h 6858000"/>
              <a:gd name="connsiteX459" fmla="*/ 970927 w 6447647"/>
              <a:gd name="connsiteY459" fmla="*/ 3367710 h 6858000"/>
              <a:gd name="connsiteX460" fmla="*/ 875532 w 6447647"/>
              <a:gd name="connsiteY460" fmla="*/ 3335923 h 6858000"/>
              <a:gd name="connsiteX461" fmla="*/ 923940 w 6447647"/>
              <a:gd name="connsiteY461" fmla="*/ 3348582 h 6858000"/>
              <a:gd name="connsiteX462" fmla="*/ 931592 w 6447647"/>
              <a:gd name="connsiteY462" fmla="*/ 3433706 h 6858000"/>
              <a:gd name="connsiteX463" fmla="*/ 822556 w 6447647"/>
              <a:gd name="connsiteY463" fmla="*/ 3494920 h 6858000"/>
              <a:gd name="connsiteX464" fmla="*/ 854118 w 6447647"/>
              <a:gd name="connsiteY464" fmla="*/ 3402143 h 6858000"/>
              <a:gd name="connsiteX465" fmla="*/ 893334 w 6447647"/>
              <a:gd name="connsiteY465" fmla="*/ 3371537 h 6858000"/>
              <a:gd name="connsiteX466" fmla="*/ 869423 w 6447647"/>
              <a:gd name="connsiteY466" fmla="*/ 3340930 h 6858000"/>
              <a:gd name="connsiteX467" fmla="*/ 875532 w 6447647"/>
              <a:gd name="connsiteY467" fmla="*/ 3335923 h 6858000"/>
              <a:gd name="connsiteX468" fmla="*/ 1025324 w 6447647"/>
              <a:gd name="connsiteY468" fmla="*/ 3286411 h 6858000"/>
              <a:gd name="connsiteX469" fmla="*/ 1056889 w 6447647"/>
              <a:gd name="connsiteY469" fmla="*/ 3301716 h 6858000"/>
              <a:gd name="connsiteX470" fmla="*/ 1010022 w 6447647"/>
              <a:gd name="connsiteY470" fmla="*/ 3317019 h 6858000"/>
              <a:gd name="connsiteX471" fmla="*/ 1025324 w 6447647"/>
              <a:gd name="connsiteY471" fmla="*/ 3286411 h 6858000"/>
              <a:gd name="connsiteX472" fmla="*/ 1627894 w 6447647"/>
              <a:gd name="connsiteY472" fmla="*/ 3278761 h 6858000"/>
              <a:gd name="connsiteX473" fmla="*/ 1792406 w 6447647"/>
              <a:gd name="connsiteY473" fmla="*/ 3286411 h 6858000"/>
              <a:gd name="connsiteX474" fmla="*/ 1682414 w 6447647"/>
              <a:gd name="connsiteY474" fmla="*/ 3348582 h 6858000"/>
              <a:gd name="connsiteX475" fmla="*/ 1627894 w 6447647"/>
              <a:gd name="connsiteY475" fmla="*/ 3278761 h 6858000"/>
              <a:gd name="connsiteX476" fmla="*/ 822556 w 6447647"/>
              <a:gd name="connsiteY476" fmla="*/ 3201287 h 6858000"/>
              <a:gd name="connsiteX477" fmla="*/ 744126 w 6447647"/>
              <a:gd name="connsiteY477" fmla="*/ 3278761 h 6858000"/>
              <a:gd name="connsiteX478" fmla="*/ 822556 w 6447647"/>
              <a:gd name="connsiteY478" fmla="*/ 3201287 h 6858000"/>
              <a:gd name="connsiteX479" fmla="*/ 1037281 w 6447647"/>
              <a:gd name="connsiteY479" fmla="*/ 3115205 h 6858000"/>
              <a:gd name="connsiteX480" fmla="*/ 1064540 w 6447647"/>
              <a:gd name="connsiteY480" fmla="*/ 3123813 h 6858000"/>
              <a:gd name="connsiteX481" fmla="*/ 1010022 w 6447647"/>
              <a:gd name="connsiteY481" fmla="*/ 3123813 h 6858000"/>
              <a:gd name="connsiteX482" fmla="*/ 1037281 w 6447647"/>
              <a:gd name="connsiteY482" fmla="*/ 3115205 h 6858000"/>
              <a:gd name="connsiteX483" fmla="*/ 1268267 w 6447647"/>
              <a:gd name="connsiteY483" fmla="*/ 3085555 h 6858000"/>
              <a:gd name="connsiteX484" fmla="*/ 1197488 w 6447647"/>
              <a:gd name="connsiteY484" fmla="*/ 3131466 h 6858000"/>
              <a:gd name="connsiteX485" fmla="*/ 1182184 w 6447647"/>
              <a:gd name="connsiteY485" fmla="*/ 3139118 h 6858000"/>
              <a:gd name="connsiteX486" fmla="*/ 1189837 w 6447647"/>
              <a:gd name="connsiteY486" fmla="*/ 3208939 h 6858000"/>
              <a:gd name="connsiteX487" fmla="*/ 1135318 w 6447647"/>
              <a:gd name="connsiteY487" fmla="*/ 3239545 h 6858000"/>
              <a:gd name="connsiteX488" fmla="*/ 1150622 w 6447647"/>
              <a:gd name="connsiteY488" fmla="*/ 3201287 h 6858000"/>
              <a:gd name="connsiteX489" fmla="*/ 1103756 w 6447647"/>
              <a:gd name="connsiteY489" fmla="*/ 3185984 h 6858000"/>
              <a:gd name="connsiteX490" fmla="*/ 1268267 w 6447647"/>
              <a:gd name="connsiteY490" fmla="*/ 3085555 h 6858000"/>
              <a:gd name="connsiteX491" fmla="*/ 1198444 w 6447647"/>
              <a:gd name="connsiteY491" fmla="*/ 2961216 h 6858000"/>
              <a:gd name="connsiteX492" fmla="*/ 1088450 w 6447647"/>
              <a:gd name="connsiteY492" fmla="*/ 3046340 h 6858000"/>
              <a:gd name="connsiteX493" fmla="*/ 1198444 w 6447647"/>
              <a:gd name="connsiteY493" fmla="*/ 2961216 h 6858000"/>
              <a:gd name="connsiteX494" fmla="*/ 1040627 w 6447647"/>
              <a:gd name="connsiteY494" fmla="*/ 2961216 h 6858000"/>
              <a:gd name="connsiteX495" fmla="*/ 1001413 w 6447647"/>
              <a:gd name="connsiteY495" fmla="*/ 3008082 h 6858000"/>
              <a:gd name="connsiteX496" fmla="*/ 1040627 w 6447647"/>
              <a:gd name="connsiteY496" fmla="*/ 2961216 h 6858000"/>
              <a:gd name="connsiteX497" fmla="*/ 1103756 w 6447647"/>
              <a:gd name="connsiteY497" fmla="*/ 2745055 h 6858000"/>
              <a:gd name="connsiteX498" fmla="*/ 1119058 w 6447647"/>
              <a:gd name="connsiteY498" fmla="*/ 2768010 h 6858000"/>
              <a:gd name="connsiteX499" fmla="*/ 1079845 w 6447647"/>
              <a:gd name="connsiteY499" fmla="*/ 2752707 h 6858000"/>
              <a:gd name="connsiteX500" fmla="*/ 1103756 w 6447647"/>
              <a:gd name="connsiteY500" fmla="*/ 2745055 h 6858000"/>
              <a:gd name="connsiteX501" fmla="*/ 1275918 w 6447647"/>
              <a:gd name="connsiteY501" fmla="*/ 2558546 h 6858000"/>
              <a:gd name="connsiteX502" fmla="*/ 1252006 w 6447647"/>
              <a:gd name="connsiteY502" fmla="*/ 2628368 h 6858000"/>
              <a:gd name="connsiteX503" fmla="*/ 1205140 w 6447647"/>
              <a:gd name="connsiteY503" fmla="*/ 2628368 h 6858000"/>
              <a:gd name="connsiteX504" fmla="*/ 1275918 w 6447647"/>
              <a:gd name="connsiteY504" fmla="*/ 2558546 h 6858000"/>
              <a:gd name="connsiteX505" fmla="*/ 1917702 w 6447647"/>
              <a:gd name="connsiteY505" fmla="*/ 2543243 h 6858000"/>
              <a:gd name="connsiteX506" fmla="*/ 1886138 w 6447647"/>
              <a:gd name="connsiteY506" fmla="*/ 2566198 h 6858000"/>
              <a:gd name="connsiteX507" fmla="*/ 1917702 w 6447647"/>
              <a:gd name="connsiteY507" fmla="*/ 2543243 h 6858000"/>
              <a:gd name="connsiteX508" fmla="*/ 1964570 w 6447647"/>
              <a:gd name="connsiteY508" fmla="*/ 2489681 h 6858000"/>
              <a:gd name="connsiteX509" fmla="*/ 1925353 w 6447647"/>
              <a:gd name="connsiteY509" fmla="*/ 2497333 h 6858000"/>
              <a:gd name="connsiteX510" fmla="*/ 1933005 w 6447647"/>
              <a:gd name="connsiteY510" fmla="*/ 2527939 h 6858000"/>
              <a:gd name="connsiteX511" fmla="*/ 1964570 w 6447647"/>
              <a:gd name="connsiteY511" fmla="*/ 2489681 h 6858000"/>
              <a:gd name="connsiteX512" fmla="*/ 1075540 w 6447647"/>
              <a:gd name="connsiteY512" fmla="*/ 2441858 h 6858000"/>
              <a:gd name="connsiteX513" fmla="*/ 1127667 w 6447647"/>
              <a:gd name="connsiteY513" fmla="*/ 2458117 h 6858000"/>
              <a:gd name="connsiteX514" fmla="*/ 1073147 w 6447647"/>
              <a:gd name="connsiteY514" fmla="*/ 2590109 h 6858000"/>
              <a:gd name="connsiteX515" fmla="*/ 963156 w 6447647"/>
              <a:gd name="connsiteY515" fmla="*/ 2613065 h 6858000"/>
              <a:gd name="connsiteX516" fmla="*/ 1041584 w 6447647"/>
              <a:gd name="connsiteY516" fmla="*/ 2535591 h 6858000"/>
              <a:gd name="connsiteX517" fmla="*/ 1017673 w 6447647"/>
              <a:gd name="connsiteY517" fmla="*/ 2465769 h 6858000"/>
              <a:gd name="connsiteX518" fmla="*/ 1075540 w 6447647"/>
              <a:gd name="connsiteY518" fmla="*/ 2441858 h 6858000"/>
              <a:gd name="connsiteX519" fmla="*/ 1036130 w 6447647"/>
              <a:gd name="connsiteY519" fmla="*/ 2344613 h 6858000"/>
              <a:gd name="connsiteX520" fmla="*/ 1049237 w 6447647"/>
              <a:gd name="connsiteY520" fmla="*/ 2350038 h 6858000"/>
              <a:gd name="connsiteX521" fmla="*/ 1002369 w 6447647"/>
              <a:gd name="connsiteY521" fmla="*/ 2372993 h 6858000"/>
              <a:gd name="connsiteX522" fmla="*/ 1036130 w 6447647"/>
              <a:gd name="connsiteY522" fmla="*/ 2344613 h 6858000"/>
              <a:gd name="connsiteX523" fmla="*/ 1886138 w 6447647"/>
              <a:gd name="connsiteY523" fmla="*/ 2326127 h 6858000"/>
              <a:gd name="connsiteX524" fmla="*/ 1753191 w 6447647"/>
              <a:gd name="connsiteY524" fmla="*/ 2458117 h 6858000"/>
              <a:gd name="connsiteX525" fmla="*/ 1800058 w 6447647"/>
              <a:gd name="connsiteY525" fmla="*/ 2488725 h 6858000"/>
              <a:gd name="connsiteX526" fmla="*/ 1886138 w 6447647"/>
              <a:gd name="connsiteY526" fmla="*/ 2326127 h 6858000"/>
              <a:gd name="connsiteX527" fmla="*/ 1258657 w 6447647"/>
              <a:gd name="connsiteY527" fmla="*/ 2073143 h 6858000"/>
              <a:gd name="connsiteX528" fmla="*/ 1244354 w 6447647"/>
              <a:gd name="connsiteY528" fmla="*/ 2078403 h 6858000"/>
              <a:gd name="connsiteX529" fmla="*/ 1212790 w 6447647"/>
              <a:gd name="connsiteY529" fmla="*/ 2233350 h 6858000"/>
              <a:gd name="connsiteX530" fmla="*/ 1298872 w 6447647"/>
              <a:gd name="connsiteY530" fmla="*/ 2086055 h 6858000"/>
              <a:gd name="connsiteX531" fmla="*/ 1258657 w 6447647"/>
              <a:gd name="connsiteY531" fmla="*/ 2073143 h 6858000"/>
              <a:gd name="connsiteX532" fmla="*/ 517923 w 6447647"/>
              <a:gd name="connsiteY532" fmla="*/ 1820159 h 6858000"/>
              <a:gd name="connsiteX533" fmla="*/ 532749 w 6447647"/>
              <a:gd name="connsiteY533" fmla="*/ 1823028 h 6858000"/>
              <a:gd name="connsiteX534" fmla="*/ 532749 w 6447647"/>
              <a:gd name="connsiteY534" fmla="*/ 1845984 h 6858000"/>
              <a:gd name="connsiteX535" fmla="*/ 508836 w 6447647"/>
              <a:gd name="connsiteY535" fmla="*/ 1823028 h 6858000"/>
              <a:gd name="connsiteX536" fmla="*/ 517923 w 6447647"/>
              <a:gd name="connsiteY536" fmla="*/ 1820159 h 6858000"/>
              <a:gd name="connsiteX537" fmla="*/ 931592 w 6447647"/>
              <a:gd name="connsiteY537" fmla="*/ 1048295 h 6858000"/>
              <a:gd name="connsiteX538" fmla="*/ 869423 w 6447647"/>
              <a:gd name="connsiteY538" fmla="*/ 1078903 h 6858000"/>
              <a:gd name="connsiteX539" fmla="*/ 931592 w 6447647"/>
              <a:gd name="connsiteY539" fmla="*/ 1048295 h 6858000"/>
              <a:gd name="connsiteX540" fmla="*/ 1658501 w 6447647"/>
              <a:gd name="connsiteY540" fmla="*/ 289823 h 6858000"/>
              <a:gd name="connsiteX541" fmla="*/ 1603983 w 6447647"/>
              <a:gd name="connsiteY541" fmla="*/ 328082 h 6858000"/>
              <a:gd name="connsiteX542" fmla="*/ 1658501 w 6447647"/>
              <a:gd name="connsiteY542" fmla="*/ 289823 h 6858000"/>
              <a:gd name="connsiteX543" fmla="*/ 1906260 w 6447647"/>
              <a:gd name="connsiteY543" fmla="*/ 0 h 6858000"/>
              <a:gd name="connsiteX544" fmla="*/ 4314561 w 6447647"/>
              <a:gd name="connsiteY544" fmla="*/ 0 h 6858000"/>
              <a:gd name="connsiteX545" fmla="*/ 4291815 w 6447647"/>
              <a:gd name="connsiteY545" fmla="*/ 15364 h 6858000"/>
              <a:gd name="connsiteX546" fmla="*/ 4217032 w 6447647"/>
              <a:gd name="connsiteY546" fmla="*/ 111922 h 6858000"/>
              <a:gd name="connsiteX547" fmla="*/ 4561357 w 6447647"/>
              <a:gd name="connsiteY547" fmla="*/ 34448 h 6858000"/>
              <a:gd name="connsiteX548" fmla="*/ 4616962 w 6447647"/>
              <a:gd name="connsiteY548" fmla="*/ 0 h 6858000"/>
              <a:gd name="connsiteX549" fmla="*/ 6447647 w 6447647"/>
              <a:gd name="connsiteY549" fmla="*/ 0 h 6858000"/>
              <a:gd name="connsiteX550" fmla="*/ 6447647 w 6447647"/>
              <a:gd name="connsiteY550" fmla="*/ 4610434 h 6858000"/>
              <a:gd name="connsiteX551" fmla="*/ 6424540 w 6447647"/>
              <a:gd name="connsiteY551" fmla="*/ 4611109 h 6858000"/>
              <a:gd name="connsiteX552" fmla="*/ 6432192 w 6447647"/>
              <a:gd name="connsiteY552" fmla="*/ 4665627 h 6858000"/>
              <a:gd name="connsiteX553" fmla="*/ 6408279 w 6447647"/>
              <a:gd name="connsiteY553" fmla="*/ 4680930 h 6858000"/>
              <a:gd name="connsiteX554" fmla="*/ 6384369 w 6447647"/>
              <a:gd name="connsiteY554" fmla="*/ 4657975 h 6858000"/>
              <a:gd name="connsiteX555" fmla="*/ 6392019 w 6447647"/>
              <a:gd name="connsiteY555" fmla="*/ 4696233 h 6858000"/>
              <a:gd name="connsiteX556" fmla="*/ 6329850 w 6447647"/>
              <a:gd name="connsiteY556" fmla="*/ 4726841 h 6858000"/>
              <a:gd name="connsiteX557" fmla="*/ 6298287 w 6447647"/>
              <a:gd name="connsiteY557" fmla="*/ 4773707 h 6858000"/>
              <a:gd name="connsiteX558" fmla="*/ 6305937 w 6447647"/>
              <a:gd name="connsiteY558" fmla="*/ 4820573 h 6858000"/>
              <a:gd name="connsiteX559" fmla="*/ 6266724 w 6447647"/>
              <a:gd name="connsiteY559" fmla="*/ 4843528 h 6858000"/>
              <a:gd name="connsiteX560" fmla="*/ 6259073 w 6447647"/>
              <a:gd name="connsiteY560" fmla="*/ 4843528 h 6858000"/>
              <a:gd name="connsiteX561" fmla="*/ 6313590 w 6447647"/>
              <a:gd name="connsiteY561" fmla="*/ 4858831 h 6858000"/>
              <a:gd name="connsiteX562" fmla="*/ 6425496 w 6447647"/>
              <a:gd name="connsiteY562" fmla="*/ 4775500 h 6858000"/>
              <a:gd name="connsiteX563" fmla="*/ 6447647 w 6447647"/>
              <a:gd name="connsiteY563" fmla="*/ 4759236 h 6858000"/>
              <a:gd name="connsiteX564" fmla="*/ 6447647 w 6447647"/>
              <a:gd name="connsiteY564" fmla="*/ 6177047 h 6858000"/>
              <a:gd name="connsiteX565" fmla="*/ 6420340 w 6447647"/>
              <a:gd name="connsiteY565" fmla="*/ 6185785 h 6858000"/>
              <a:gd name="connsiteX566" fmla="*/ 6359501 w 6447647"/>
              <a:gd name="connsiteY566" fmla="*/ 6186397 h 6858000"/>
              <a:gd name="connsiteX567" fmla="*/ 6351848 w 6447647"/>
              <a:gd name="connsiteY567" fmla="*/ 6256220 h 6858000"/>
              <a:gd name="connsiteX568" fmla="*/ 6422627 w 6447647"/>
              <a:gd name="connsiteY568" fmla="*/ 6225613 h 6858000"/>
              <a:gd name="connsiteX569" fmla="*/ 6297331 w 6447647"/>
              <a:gd name="connsiteY569" fmla="*/ 6280131 h 6858000"/>
              <a:gd name="connsiteX570" fmla="*/ 6273419 w 6447647"/>
              <a:gd name="connsiteY570" fmla="*/ 6233265 h 6858000"/>
              <a:gd name="connsiteX571" fmla="*/ 6148121 w 6447647"/>
              <a:gd name="connsiteY571" fmla="*/ 6318390 h 6858000"/>
              <a:gd name="connsiteX572" fmla="*/ 6155774 w 6447647"/>
              <a:gd name="connsiteY572" fmla="*/ 6280131 h 6858000"/>
              <a:gd name="connsiteX573" fmla="*/ 6069693 w 6447647"/>
              <a:gd name="connsiteY573" fmla="*/ 6357605 h 6858000"/>
              <a:gd name="connsiteX574" fmla="*/ 5968307 w 6447647"/>
              <a:gd name="connsiteY574" fmla="*/ 6319347 h 6858000"/>
              <a:gd name="connsiteX575" fmla="*/ 5756931 w 6447647"/>
              <a:gd name="connsiteY575" fmla="*/ 6412123 h 6858000"/>
              <a:gd name="connsiteX576" fmla="*/ 5835360 w 6447647"/>
              <a:gd name="connsiteY576" fmla="*/ 6435077 h 6858000"/>
              <a:gd name="connsiteX577" fmla="*/ 5921441 w 6447647"/>
              <a:gd name="connsiteY577" fmla="*/ 6380560 h 6858000"/>
              <a:gd name="connsiteX578" fmla="*/ 5921441 w 6447647"/>
              <a:gd name="connsiteY578" fmla="*/ 6411166 h 6858000"/>
              <a:gd name="connsiteX579" fmla="*/ 5764583 w 6447647"/>
              <a:gd name="connsiteY579" fmla="*/ 6480987 h 6858000"/>
              <a:gd name="connsiteX580" fmla="*/ 5764583 w 6447647"/>
              <a:gd name="connsiteY580" fmla="*/ 6511595 h 6858000"/>
              <a:gd name="connsiteX581" fmla="*/ 5811449 w 6447647"/>
              <a:gd name="connsiteY581" fmla="*/ 6473337 h 6858000"/>
              <a:gd name="connsiteX582" fmla="*/ 5858315 w 6447647"/>
              <a:gd name="connsiteY582" fmla="*/ 6488640 h 6858000"/>
              <a:gd name="connsiteX583" fmla="*/ 6264811 w 6447647"/>
              <a:gd name="connsiteY583" fmla="*/ 6303087 h 6858000"/>
              <a:gd name="connsiteX584" fmla="*/ 6296374 w 6447647"/>
              <a:gd name="connsiteY584" fmla="*/ 6318390 h 6858000"/>
              <a:gd name="connsiteX585" fmla="*/ 6429321 w 6447647"/>
              <a:gd name="connsiteY585" fmla="*/ 6256220 h 6858000"/>
              <a:gd name="connsiteX586" fmla="*/ 6241855 w 6447647"/>
              <a:gd name="connsiteY586" fmla="*/ 6356648 h 6858000"/>
              <a:gd name="connsiteX587" fmla="*/ 6281071 w 6447647"/>
              <a:gd name="connsiteY587" fmla="*/ 6464729 h 6858000"/>
              <a:gd name="connsiteX588" fmla="*/ 6359501 w 6447647"/>
              <a:gd name="connsiteY588" fmla="*/ 6426471 h 6858000"/>
              <a:gd name="connsiteX589" fmla="*/ 6374803 w 6447647"/>
              <a:gd name="connsiteY589" fmla="*/ 6449424 h 6858000"/>
              <a:gd name="connsiteX590" fmla="*/ 6281071 w 6447647"/>
              <a:gd name="connsiteY590" fmla="*/ 6519246 h 6858000"/>
              <a:gd name="connsiteX591" fmla="*/ 6281071 w 6447647"/>
              <a:gd name="connsiteY591" fmla="*/ 6573764 h 6858000"/>
              <a:gd name="connsiteX592" fmla="*/ 6414019 w 6447647"/>
              <a:gd name="connsiteY592" fmla="*/ 6589069 h 6858000"/>
              <a:gd name="connsiteX593" fmla="*/ 6327937 w 6447647"/>
              <a:gd name="connsiteY593" fmla="*/ 6627327 h 6858000"/>
              <a:gd name="connsiteX594" fmla="*/ 6171077 w 6447647"/>
              <a:gd name="connsiteY594" fmla="*/ 6720103 h 6858000"/>
              <a:gd name="connsiteX595" fmla="*/ 6100300 w 6447647"/>
              <a:gd name="connsiteY595" fmla="*/ 6727756 h 6858000"/>
              <a:gd name="connsiteX596" fmla="*/ 6115605 w 6447647"/>
              <a:gd name="connsiteY596" fmla="*/ 6612022 h 6858000"/>
              <a:gd name="connsiteX597" fmla="*/ 5552249 w 6447647"/>
              <a:gd name="connsiteY597" fmla="*/ 6797577 h 6858000"/>
              <a:gd name="connsiteX598" fmla="*/ 5509208 w 6447647"/>
              <a:gd name="connsiteY598" fmla="*/ 6843009 h 6858000"/>
              <a:gd name="connsiteX599" fmla="*/ 5492952 w 6447647"/>
              <a:gd name="connsiteY599" fmla="*/ 6858000 h 6858000"/>
              <a:gd name="connsiteX600" fmla="*/ 5324874 w 6447647"/>
              <a:gd name="connsiteY600" fmla="*/ 6858000 h 6858000"/>
              <a:gd name="connsiteX601" fmla="*/ 5475733 w 6447647"/>
              <a:gd name="connsiteY601" fmla="*/ 6806183 h 6858000"/>
              <a:gd name="connsiteX602" fmla="*/ 5499643 w 6447647"/>
              <a:gd name="connsiteY602" fmla="*/ 6813836 h 6858000"/>
              <a:gd name="connsiteX603" fmla="*/ 6085953 w 6447647"/>
              <a:gd name="connsiteY603" fmla="*/ 6550810 h 6858000"/>
              <a:gd name="connsiteX604" fmla="*/ 6265767 w 6447647"/>
              <a:gd name="connsiteY604" fmla="*/ 6435077 h 6858000"/>
              <a:gd name="connsiteX605" fmla="*/ 6241855 w 6447647"/>
              <a:gd name="connsiteY605" fmla="*/ 6396819 h 6858000"/>
              <a:gd name="connsiteX606" fmla="*/ 6131863 w 6447647"/>
              <a:gd name="connsiteY606" fmla="*/ 6404471 h 6858000"/>
              <a:gd name="connsiteX607" fmla="*/ 5811449 w 6447647"/>
              <a:gd name="connsiteY607" fmla="*/ 6559417 h 6858000"/>
              <a:gd name="connsiteX608" fmla="*/ 5811449 w 6447647"/>
              <a:gd name="connsiteY608" fmla="*/ 6536463 h 6858000"/>
              <a:gd name="connsiteX609" fmla="*/ 5756931 w 6447647"/>
              <a:gd name="connsiteY609" fmla="*/ 6536463 h 6858000"/>
              <a:gd name="connsiteX610" fmla="*/ 5756931 w 6447647"/>
              <a:gd name="connsiteY610" fmla="*/ 6481945 h 6858000"/>
              <a:gd name="connsiteX611" fmla="*/ 5592419 w 6447647"/>
              <a:gd name="connsiteY611" fmla="*/ 6536463 h 6858000"/>
              <a:gd name="connsiteX612" fmla="*/ 5560857 w 6447647"/>
              <a:gd name="connsiteY612" fmla="*/ 6583329 h 6858000"/>
              <a:gd name="connsiteX613" fmla="*/ 5263398 w 6447647"/>
              <a:gd name="connsiteY613" fmla="*/ 6707669 h 6858000"/>
              <a:gd name="connsiteX614" fmla="*/ 5490079 w 6447647"/>
              <a:gd name="connsiteY614" fmla="*/ 6700017 h 6858000"/>
              <a:gd name="connsiteX615" fmla="*/ 5388695 w 6447647"/>
              <a:gd name="connsiteY615" fmla="*/ 6738275 h 6858000"/>
              <a:gd name="connsiteX616" fmla="*/ 5091235 w 6447647"/>
              <a:gd name="connsiteY616" fmla="*/ 6854007 h 6858000"/>
              <a:gd name="connsiteX617" fmla="*/ 5098887 w 6447647"/>
              <a:gd name="connsiteY617" fmla="*/ 6815749 h 6858000"/>
              <a:gd name="connsiteX618" fmla="*/ 5040005 w 6447647"/>
              <a:gd name="connsiteY618" fmla="*/ 6832636 h 6858000"/>
              <a:gd name="connsiteX619" fmla="*/ 5014254 w 6447647"/>
              <a:gd name="connsiteY619" fmla="*/ 6858000 h 6858000"/>
              <a:gd name="connsiteX620" fmla="*/ 4291236 w 6447647"/>
              <a:gd name="connsiteY620" fmla="*/ 6858000 h 6858000"/>
              <a:gd name="connsiteX621" fmla="*/ 4292591 w 6447647"/>
              <a:gd name="connsiteY621" fmla="*/ 6838704 h 6858000"/>
              <a:gd name="connsiteX622" fmla="*/ 4331807 w 6447647"/>
              <a:gd name="connsiteY622" fmla="*/ 6846356 h 6858000"/>
              <a:gd name="connsiteX623" fmla="*/ 4277288 w 6447647"/>
              <a:gd name="connsiteY623" fmla="*/ 6808096 h 6858000"/>
              <a:gd name="connsiteX624" fmla="*/ 4269635 w 6447647"/>
              <a:gd name="connsiteY624" fmla="*/ 6838704 h 6858000"/>
              <a:gd name="connsiteX625" fmla="*/ 4269635 w 6447647"/>
              <a:gd name="connsiteY625" fmla="*/ 6800446 h 6858000"/>
              <a:gd name="connsiteX626" fmla="*/ 4238073 w 6447647"/>
              <a:gd name="connsiteY626" fmla="*/ 6847312 h 6858000"/>
              <a:gd name="connsiteX627" fmla="*/ 4175903 w 6447647"/>
              <a:gd name="connsiteY627" fmla="*/ 6809054 h 6858000"/>
              <a:gd name="connsiteX628" fmla="*/ 4175903 w 6447647"/>
              <a:gd name="connsiteY628" fmla="*/ 6700974 h 6858000"/>
              <a:gd name="connsiteX629" fmla="*/ 4238073 w 6447647"/>
              <a:gd name="connsiteY629" fmla="*/ 6700974 h 6858000"/>
              <a:gd name="connsiteX630" fmla="*/ 4151991 w 6447647"/>
              <a:gd name="connsiteY630" fmla="*/ 6568982 h 6858000"/>
              <a:gd name="connsiteX631" fmla="*/ 4105125 w 6447647"/>
              <a:gd name="connsiteY631" fmla="*/ 6638803 h 6858000"/>
              <a:gd name="connsiteX632" fmla="*/ 4011393 w 6447647"/>
              <a:gd name="connsiteY632" fmla="*/ 6677062 h 6858000"/>
              <a:gd name="connsiteX633" fmla="*/ 3949222 w 6447647"/>
              <a:gd name="connsiteY633" fmla="*/ 6661759 h 6858000"/>
              <a:gd name="connsiteX634" fmla="*/ 3808622 w 6447647"/>
              <a:gd name="connsiteY634" fmla="*/ 6754535 h 6858000"/>
              <a:gd name="connsiteX635" fmla="*/ 3715307 w 6447647"/>
              <a:gd name="connsiteY635" fmla="*/ 6808336 h 6858000"/>
              <a:gd name="connsiteX636" fmla="*/ 3619768 w 6447647"/>
              <a:gd name="connsiteY636" fmla="*/ 6858000 h 6858000"/>
              <a:gd name="connsiteX637" fmla="*/ 3150171 w 6447647"/>
              <a:gd name="connsiteY637" fmla="*/ 6858000 h 6858000"/>
              <a:gd name="connsiteX638" fmla="*/ 3144186 w 6447647"/>
              <a:gd name="connsiteY638" fmla="*/ 6833561 h 6858000"/>
              <a:gd name="connsiteX639" fmla="*/ 2964069 w 6447647"/>
              <a:gd name="connsiteY639" fmla="*/ 6763143 h 6858000"/>
              <a:gd name="connsiteX640" fmla="*/ 3120928 w 6447647"/>
              <a:gd name="connsiteY640" fmla="*/ 6500116 h 6858000"/>
              <a:gd name="connsiteX641" fmla="*/ 3058757 w 6447647"/>
              <a:gd name="connsiteY641" fmla="*/ 6453250 h 6858000"/>
              <a:gd name="connsiteX642" fmla="*/ 3034846 w 6447647"/>
              <a:gd name="connsiteY642" fmla="*/ 6398732 h 6858000"/>
              <a:gd name="connsiteX643" fmla="*/ 2964069 w 6447647"/>
              <a:gd name="connsiteY643" fmla="*/ 6414035 h 6858000"/>
              <a:gd name="connsiteX644" fmla="*/ 2987980 w 6447647"/>
              <a:gd name="connsiteY644" fmla="*/ 6391081 h 6858000"/>
              <a:gd name="connsiteX645" fmla="*/ 2948765 w 6447647"/>
              <a:gd name="connsiteY645" fmla="*/ 6383429 h 6858000"/>
              <a:gd name="connsiteX646" fmla="*/ 2964069 w 6447647"/>
              <a:gd name="connsiteY646" fmla="*/ 6360474 h 6858000"/>
              <a:gd name="connsiteX647" fmla="*/ 2854077 w 6447647"/>
              <a:gd name="connsiteY647" fmla="*/ 6329868 h 6858000"/>
              <a:gd name="connsiteX648" fmla="*/ 2736432 w 6447647"/>
              <a:gd name="connsiteY648" fmla="*/ 6283002 h 6858000"/>
              <a:gd name="connsiteX649" fmla="*/ 2721127 w 6447647"/>
              <a:gd name="connsiteY649" fmla="*/ 6236134 h 6858000"/>
              <a:gd name="connsiteX650" fmla="*/ 2736432 w 6447647"/>
              <a:gd name="connsiteY650" fmla="*/ 6181616 h 6858000"/>
              <a:gd name="connsiteX651" fmla="*/ 2650350 w 6447647"/>
              <a:gd name="connsiteY651" fmla="*/ 6127097 h 6858000"/>
              <a:gd name="connsiteX652" fmla="*/ 2548966 w 6447647"/>
              <a:gd name="connsiteY652" fmla="*/ 6088839 h 6858000"/>
              <a:gd name="connsiteX653" fmla="*/ 2572877 w 6447647"/>
              <a:gd name="connsiteY653" fmla="*/ 6135705 h 6858000"/>
              <a:gd name="connsiteX654" fmla="*/ 2565224 w 6447647"/>
              <a:gd name="connsiteY654" fmla="*/ 6205528 h 6858000"/>
              <a:gd name="connsiteX655" fmla="*/ 2439929 w 6447647"/>
              <a:gd name="connsiteY655" fmla="*/ 6360474 h 6858000"/>
              <a:gd name="connsiteX656" fmla="*/ 2275418 w 6447647"/>
              <a:gd name="connsiteY656" fmla="*/ 6360474 h 6858000"/>
              <a:gd name="connsiteX657" fmla="*/ 2165426 w 6447647"/>
              <a:gd name="connsiteY657" fmla="*/ 6484814 h 6858000"/>
              <a:gd name="connsiteX658" fmla="*/ 2196988 w 6447647"/>
              <a:gd name="connsiteY658" fmla="*/ 6507769 h 6858000"/>
              <a:gd name="connsiteX659" fmla="*/ 1946396 w 6447647"/>
              <a:gd name="connsiteY659" fmla="*/ 6585242 h 6858000"/>
              <a:gd name="connsiteX660" fmla="*/ 1970307 w 6447647"/>
              <a:gd name="connsiteY660" fmla="*/ 6546984 h 6858000"/>
              <a:gd name="connsiteX661" fmla="*/ 1884226 w 6447647"/>
              <a:gd name="connsiteY661" fmla="*/ 6577590 h 6858000"/>
              <a:gd name="connsiteX662" fmla="*/ 1837360 w 6447647"/>
              <a:gd name="connsiteY662" fmla="*/ 6523072 h 6858000"/>
              <a:gd name="connsiteX663" fmla="*/ 2080300 w 6447647"/>
              <a:gd name="connsiteY663" fmla="*/ 6360474 h 6858000"/>
              <a:gd name="connsiteX664" fmla="*/ 2197944 w 6447647"/>
              <a:gd name="connsiteY664" fmla="*/ 6345171 h 6858000"/>
              <a:gd name="connsiteX665" fmla="*/ 2151078 w 6447647"/>
              <a:gd name="connsiteY665" fmla="*/ 6329868 h 6858000"/>
              <a:gd name="connsiteX666" fmla="*/ 2190293 w 6447647"/>
              <a:gd name="connsiteY666" fmla="*/ 6260045 h 6858000"/>
              <a:gd name="connsiteX667" fmla="*/ 2143426 w 6447647"/>
              <a:gd name="connsiteY667" fmla="*/ 6252394 h 6858000"/>
              <a:gd name="connsiteX668" fmla="*/ 2354803 w 6447647"/>
              <a:gd name="connsiteY668" fmla="*/ 6074492 h 6858000"/>
              <a:gd name="connsiteX669" fmla="*/ 2323241 w 6447647"/>
              <a:gd name="connsiteY669" fmla="*/ 5997020 h 6858000"/>
              <a:gd name="connsiteX670" fmla="*/ 2018131 w 6447647"/>
              <a:gd name="connsiteY670" fmla="*/ 6112750 h 6858000"/>
              <a:gd name="connsiteX671" fmla="*/ 2064997 w 6447647"/>
              <a:gd name="connsiteY671" fmla="*/ 6074492 h 6858000"/>
              <a:gd name="connsiteX672" fmla="*/ 2213249 w 6447647"/>
              <a:gd name="connsiteY672" fmla="*/ 5974065 h 6858000"/>
              <a:gd name="connsiteX673" fmla="*/ 2197944 w 6447647"/>
              <a:gd name="connsiteY673" fmla="*/ 5935805 h 6858000"/>
              <a:gd name="connsiteX674" fmla="*/ 2276374 w 6447647"/>
              <a:gd name="connsiteY674" fmla="*/ 5850681 h 6858000"/>
              <a:gd name="connsiteX675" fmla="*/ 2268721 w 6447647"/>
              <a:gd name="connsiteY675" fmla="*/ 5788511 h 6858000"/>
              <a:gd name="connsiteX676" fmla="*/ 2135774 w 6447647"/>
              <a:gd name="connsiteY676" fmla="*/ 5873636 h 6858000"/>
              <a:gd name="connsiteX677" fmla="*/ 2167337 w 6447647"/>
              <a:gd name="connsiteY677" fmla="*/ 5896591 h 6858000"/>
              <a:gd name="connsiteX678" fmla="*/ 2143426 w 6447647"/>
              <a:gd name="connsiteY678" fmla="*/ 5927198 h 6858000"/>
              <a:gd name="connsiteX679" fmla="*/ 2182642 w 6447647"/>
              <a:gd name="connsiteY679" fmla="*/ 5934849 h 6858000"/>
              <a:gd name="connsiteX680" fmla="*/ 2057344 w 6447647"/>
              <a:gd name="connsiteY680" fmla="*/ 6027626 h 6858000"/>
              <a:gd name="connsiteX681" fmla="*/ 2135774 w 6447647"/>
              <a:gd name="connsiteY681" fmla="*/ 5957804 h 6858000"/>
              <a:gd name="connsiteX682" fmla="*/ 1995176 w 6447647"/>
              <a:gd name="connsiteY682" fmla="*/ 5910938 h 6858000"/>
              <a:gd name="connsiteX683" fmla="*/ 2010478 w 6447647"/>
              <a:gd name="connsiteY683" fmla="*/ 5841117 h 6858000"/>
              <a:gd name="connsiteX684" fmla="*/ 2072648 w 6447647"/>
              <a:gd name="connsiteY684" fmla="*/ 5794249 h 6858000"/>
              <a:gd name="connsiteX685" fmla="*/ 2087952 w 6447647"/>
              <a:gd name="connsiteY685" fmla="*/ 5747383 h 6858000"/>
              <a:gd name="connsiteX686" fmla="*/ 1970307 w 6447647"/>
              <a:gd name="connsiteY686" fmla="*/ 5809554 h 6858000"/>
              <a:gd name="connsiteX687" fmla="*/ 1946396 w 6447647"/>
              <a:gd name="connsiteY687" fmla="*/ 5832509 h 6858000"/>
              <a:gd name="connsiteX688" fmla="*/ 1985611 w 6447647"/>
              <a:gd name="connsiteY688" fmla="*/ 5824857 h 6858000"/>
              <a:gd name="connsiteX689" fmla="*/ 1977958 w 6447647"/>
              <a:gd name="connsiteY689" fmla="*/ 5871723 h 6858000"/>
              <a:gd name="connsiteX690" fmla="*/ 1931094 w 6447647"/>
              <a:gd name="connsiteY690" fmla="*/ 5894678 h 6858000"/>
              <a:gd name="connsiteX691" fmla="*/ 1868923 w 6447647"/>
              <a:gd name="connsiteY691" fmla="*/ 5909982 h 6858000"/>
              <a:gd name="connsiteX692" fmla="*/ 1884226 w 6447647"/>
              <a:gd name="connsiteY692" fmla="*/ 5871723 h 6858000"/>
              <a:gd name="connsiteX693" fmla="*/ 1837360 w 6447647"/>
              <a:gd name="connsiteY693" fmla="*/ 5894678 h 6858000"/>
              <a:gd name="connsiteX694" fmla="*/ 1861271 w 6447647"/>
              <a:gd name="connsiteY694" fmla="*/ 5925285 h 6858000"/>
              <a:gd name="connsiteX695" fmla="*/ 1837360 w 6447647"/>
              <a:gd name="connsiteY695" fmla="*/ 5940588 h 6858000"/>
              <a:gd name="connsiteX696" fmla="*/ 1813449 w 6447647"/>
              <a:gd name="connsiteY696" fmla="*/ 5902330 h 6858000"/>
              <a:gd name="connsiteX697" fmla="*/ 1727367 w 6447647"/>
              <a:gd name="connsiteY697" fmla="*/ 5964499 h 6858000"/>
              <a:gd name="connsiteX698" fmla="*/ 1609723 w 6447647"/>
              <a:gd name="connsiteY698" fmla="*/ 5987454 h 6858000"/>
              <a:gd name="connsiteX699" fmla="*/ 1625025 w 6447647"/>
              <a:gd name="connsiteY699" fmla="*/ 5979804 h 6858000"/>
              <a:gd name="connsiteX700" fmla="*/ 1735019 w 6447647"/>
              <a:gd name="connsiteY700" fmla="*/ 5902330 h 6858000"/>
              <a:gd name="connsiteX701" fmla="*/ 1883270 w 6447647"/>
              <a:gd name="connsiteY701" fmla="*/ 5747383 h 6858000"/>
              <a:gd name="connsiteX702" fmla="*/ 1961700 w 6447647"/>
              <a:gd name="connsiteY702" fmla="*/ 5755035 h 6858000"/>
              <a:gd name="connsiteX703" fmla="*/ 1969351 w 6447647"/>
              <a:gd name="connsiteY703" fmla="*/ 5747383 h 6858000"/>
              <a:gd name="connsiteX704" fmla="*/ 1969351 w 6447647"/>
              <a:gd name="connsiteY704" fmla="*/ 5692864 h 6858000"/>
              <a:gd name="connsiteX705" fmla="*/ 1774234 w 6447647"/>
              <a:gd name="connsiteY705" fmla="*/ 5770338 h 6858000"/>
              <a:gd name="connsiteX706" fmla="*/ 1766581 w 6447647"/>
              <a:gd name="connsiteY706" fmla="*/ 5715820 h 6858000"/>
              <a:gd name="connsiteX707" fmla="*/ 1821100 w 6447647"/>
              <a:gd name="connsiteY707" fmla="*/ 5677562 h 6858000"/>
              <a:gd name="connsiteX708" fmla="*/ 1867966 w 6447647"/>
              <a:gd name="connsiteY708" fmla="*/ 5700517 h 6858000"/>
              <a:gd name="connsiteX709" fmla="*/ 1938744 w 6447647"/>
              <a:gd name="connsiteY709" fmla="*/ 5630695 h 6858000"/>
              <a:gd name="connsiteX710" fmla="*/ 1867966 w 6447647"/>
              <a:gd name="connsiteY710" fmla="*/ 5623043 h 6858000"/>
              <a:gd name="connsiteX711" fmla="*/ 1899528 w 6447647"/>
              <a:gd name="connsiteY711" fmla="*/ 5584785 h 6858000"/>
              <a:gd name="connsiteX712" fmla="*/ 1852662 w 6447647"/>
              <a:gd name="connsiteY712" fmla="*/ 5600088 h 6858000"/>
              <a:gd name="connsiteX713" fmla="*/ 1813449 w 6447647"/>
              <a:gd name="connsiteY713" fmla="*/ 5584785 h 6858000"/>
              <a:gd name="connsiteX714" fmla="*/ 1562856 w 6447647"/>
              <a:gd name="connsiteY714" fmla="*/ 5692864 h 6858000"/>
              <a:gd name="connsiteX715" fmla="*/ 1367737 w 6447647"/>
              <a:gd name="connsiteY715" fmla="*/ 5800946 h 6858000"/>
              <a:gd name="connsiteX716" fmla="*/ 1296959 w 6447647"/>
              <a:gd name="connsiteY716" fmla="*/ 5831551 h 6858000"/>
              <a:gd name="connsiteX717" fmla="*/ 1594417 w 6447647"/>
              <a:gd name="connsiteY717" fmla="*/ 5606785 h 6858000"/>
              <a:gd name="connsiteX718" fmla="*/ 1562856 w 6447647"/>
              <a:gd name="connsiteY718" fmla="*/ 5583829 h 6858000"/>
              <a:gd name="connsiteX719" fmla="*/ 1602070 w 6447647"/>
              <a:gd name="connsiteY719" fmla="*/ 5553222 h 6858000"/>
              <a:gd name="connsiteX720" fmla="*/ 1562856 w 6447647"/>
              <a:gd name="connsiteY720" fmla="*/ 5576177 h 6858000"/>
              <a:gd name="connsiteX721" fmla="*/ 1289307 w 6447647"/>
              <a:gd name="connsiteY721" fmla="*/ 5661303 h 6858000"/>
              <a:gd name="connsiteX722" fmla="*/ 1429908 w 6447647"/>
              <a:gd name="connsiteY722" fmla="*/ 5521659 h 6858000"/>
              <a:gd name="connsiteX723" fmla="*/ 1383040 w 6447647"/>
              <a:gd name="connsiteY723" fmla="*/ 5529311 h 6858000"/>
              <a:gd name="connsiteX724" fmla="*/ 1469123 w 6447647"/>
              <a:gd name="connsiteY724" fmla="*/ 5413579 h 6858000"/>
              <a:gd name="connsiteX725" fmla="*/ 1515989 w 6447647"/>
              <a:gd name="connsiteY725" fmla="*/ 5375321 h 6858000"/>
              <a:gd name="connsiteX726" fmla="*/ 1469123 w 6447647"/>
              <a:gd name="connsiteY726" fmla="*/ 5367669 h 6858000"/>
              <a:gd name="connsiteX727" fmla="*/ 1453819 w 6447647"/>
              <a:gd name="connsiteY727" fmla="*/ 5405927 h 6858000"/>
              <a:gd name="connsiteX728" fmla="*/ 1352434 w 6447647"/>
              <a:gd name="connsiteY728" fmla="*/ 5491051 h 6858000"/>
              <a:gd name="connsiteX729" fmla="*/ 1337130 w 6447647"/>
              <a:gd name="connsiteY729" fmla="*/ 5475748 h 6858000"/>
              <a:gd name="connsiteX730" fmla="*/ 1162457 w 6447647"/>
              <a:gd name="connsiteY730" fmla="*/ 5579524 h 6858000"/>
              <a:gd name="connsiteX731" fmla="*/ 973709 w 6447647"/>
              <a:gd name="connsiteY731" fmla="*/ 5675597 h 6858000"/>
              <a:gd name="connsiteX732" fmla="*/ 981552 w 6447647"/>
              <a:gd name="connsiteY732" fmla="*/ 5668386 h 6858000"/>
              <a:gd name="connsiteX733" fmla="*/ 1133406 w 6447647"/>
              <a:gd name="connsiteY733" fmla="*/ 5537919 h 6858000"/>
              <a:gd name="connsiteX734" fmla="*/ 1195574 w 6447647"/>
              <a:gd name="connsiteY734" fmla="*/ 5530267 h 6858000"/>
              <a:gd name="connsiteX735" fmla="*/ 1210879 w 6447647"/>
              <a:gd name="connsiteY735" fmla="*/ 5468098 h 6858000"/>
              <a:gd name="connsiteX736" fmla="*/ 1351478 w 6447647"/>
              <a:gd name="connsiteY736" fmla="*/ 5375321 h 6858000"/>
              <a:gd name="connsiteX737" fmla="*/ 1319914 w 6447647"/>
              <a:gd name="connsiteY737" fmla="*/ 5437490 h 6858000"/>
              <a:gd name="connsiteX738" fmla="*/ 1327567 w 6447647"/>
              <a:gd name="connsiteY738" fmla="*/ 5452793 h 6858000"/>
              <a:gd name="connsiteX739" fmla="*/ 1647980 w 6447647"/>
              <a:gd name="connsiteY739" fmla="*/ 5197418 h 6858000"/>
              <a:gd name="connsiteX740" fmla="*/ 1632678 w 6447647"/>
              <a:gd name="connsiteY740" fmla="*/ 5159160 h 6858000"/>
              <a:gd name="connsiteX741" fmla="*/ 1711107 w 6447647"/>
              <a:gd name="connsiteY741" fmla="*/ 5074036 h 6858000"/>
              <a:gd name="connsiteX742" fmla="*/ 1679544 w 6447647"/>
              <a:gd name="connsiteY742" fmla="*/ 5058731 h 6858000"/>
              <a:gd name="connsiteX743" fmla="*/ 1703455 w 6447647"/>
              <a:gd name="connsiteY743" fmla="*/ 5028126 h 6858000"/>
              <a:gd name="connsiteX744" fmla="*/ 1578159 w 6447647"/>
              <a:gd name="connsiteY744" fmla="*/ 5035776 h 6858000"/>
              <a:gd name="connsiteX745" fmla="*/ 1679544 w 6447647"/>
              <a:gd name="connsiteY745" fmla="*/ 4958304 h 6858000"/>
              <a:gd name="connsiteX746" fmla="*/ 1679544 w 6447647"/>
              <a:gd name="connsiteY746" fmla="*/ 4920046 h 6858000"/>
              <a:gd name="connsiteX747" fmla="*/ 1664240 w 6447647"/>
              <a:gd name="connsiteY747" fmla="*/ 4904742 h 6858000"/>
              <a:gd name="connsiteX748" fmla="*/ 1585809 w 6447647"/>
              <a:gd name="connsiteY748" fmla="*/ 4943000 h 6858000"/>
              <a:gd name="connsiteX749" fmla="*/ 1578159 w 6447647"/>
              <a:gd name="connsiteY749" fmla="*/ 4912394 h 6858000"/>
              <a:gd name="connsiteX750" fmla="*/ 1531293 w 6447647"/>
              <a:gd name="connsiteY750" fmla="*/ 4912394 h 6858000"/>
              <a:gd name="connsiteX751" fmla="*/ 1531293 w 6447647"/>
              <a:gd name="connsiteY751" fmla="*/ 4974563 h 6858000"/>
              <a:gd name="connsiteX752" fmla="*/ 1421298 w 6447647"/>
              <a:gd name="connsiteY752" fmla="*/ 5036734 h 6858000"/>
              <a:gd name="connsiteX753" fmla="*/ 1296003 w 6447647"/>
              <a:gd name="connsiteY753" fmla="*/ 5074992 h 6858000"/>
              <a:gd name="connsiteX754" fmla="*/ 1389736 w 6447647"/>
              <a:gd name="connsiteY754" fmla="*/ 4982215 h 6858000"/>
              <a:gd name="connsiteX755" fmla="*/ 1342869 w 6447647"/>
              <a:gd name="connsiteY755" fmla="*/ 5005170 h 6858000"/>
              <a:gd name="connsiteX756" fmla="*/ 1335219 w 6447647"/>
              <a:gd name="connsiteY756" fmla="*/ 4958304 h 6858000"/>
              <a:gd name="connsiteX757" fmla="*/ 1288351 w 6447647"/>
              <a:gd name="connsiteY757" fmla="*/ 4965955 h 6858000"/>
              <a:gd name="connsiteX758" fmla="*/ 1303654 w 6447647"/>
              <a:gd name="connsiteY758" fmla="*/ 4919089 h 6858000"/>
              <a:gd name="connsiteX759" fmla="*/ 1264440 w 6447647"/>
              <a:gd name="connsiteY759" fmla="*/ 4903786 h 6858000"/>
              <a:gd name="connsiteX760" fmla="*/ 1272092 w 6447647"/>
              <a:gd name="connsiteY760" fmla="*/ 4856918 h 6858000"/>
              <a:gd name="connsiteX761" fmla="*/ 1232877 w 6447647"/>
              <a:gd name="connsiteY761" fmla="*/ 4856918 h 6858000"/>
              <a:gd name="connsiteX762" fmla="*/ 1444254 w 6447647"/>
              <a:gd name="connsiteY762" fmla="*/ 4694320 h 6858000"/>
              <a:gd name="connsiteX763" fmla="*/ 1506425 w 6447647"/>
              <a:gd name="connsiteY763" fmla="*/ 4679017 h 6858000"/>
              <a:gd name="connsiteX764" fmla="*/ 1647023 w 6447647"/>
              <a:gd name="connsiteY764" fmla="*/ 4547027 h 6858000"/>
              <a:gd name="connsiteX765" fmla="*/ 1521727 w 6447647"/>
              <a:gd name="connsiteY765" fmla="*/ 4562330 h 6858000"/>
              <a:gd name="connsiteX766" fmla="*/ 1545638 w 6447647"/>
              <a:gd name="connsiteY766" fmla="*/ 4524072 h 6858000"/>
              <a:gd name="connsiteX767" fmla="*/ 1498773 w 6447647"/>
              <a:gd name="connsiteY767" fmla="*/ 4493464 h 6858000"/>
              <a:gd name="connsiteX768" fmla="*/ 1405040 w 6447647"/>
              <a:gd name="connsiteY768" fmla="*/ 4531722 h 6858000"/>
              <a:gd name="connsiteX769" fmla="*/ 1459558 w 6447647"/>
              <a:gd name="connsiteY769" fmla="*/ 4493464 h 6858000"/>
              <a:gd name="connsiteX770" fmla="*/ 1388780 w 6447647"/>
              <a:gd name="connsiteY770" fmla="*/ 4470509 h 6858000"/>
              <a:gd name="connsiteX771" fmla="*/ 1435646 w 6447647"/>
              <a:gd name="connsiteY771" fmla="*/ 4455206 h 6858000"/>
              <a:gd name="connsiteX772" fmla="*/ 1435646 w 6447647"/>
              <a:gd name="connsiteY772" fmla="*/ 4432251 h 6858000"/>
              <a:gd name="connsiteX773" fmla="*/ 1388780 w 6447647"/>
              <a:gd name="connsiteY773" fmla="*/ 4424598 h 6858000"/>
              <a:gd name="connsiteX774" fmla="*/ 1537031 w 6447647"/>
              <a:gd name="connsiteY774" fmla="*/ 4192179 h 6858000"/>
              <a:gd name="connsiteX775" fmla="*/ 1576246 w 6447647"/>
              <a:gd name="connsiteY775" fmla="*/ 4067839 h 6858000"/>
              <a:gd name="connsiteX776" fmla="*/ 1802927 w 6447647"/>
              <a:gd name="connsiteY776" fmla="*/ 3928197 h 6858000"/>
              <a:gd name="connsiteX777" fmla="*/ 1795275 w 6447647"/>
              <a:gd name="connsiteY777" fmla="*/ 3850723 h 6858000"/>
              <a:gd name="connsiteX778" fmla="*/ 1834489 w 6447647"/>
              <a:gd name="connsiteY778" fmla="*/ 3835420 h 6858000"/>
              <a:gd name="connsiteX779" fmla="*/ 2006652 w 6447647"/>
              <a:gd name="connsiteY779" fmla="*/ 3595349 h 6858000"/>
              <a:gd name="connsiteX780" fmla="*/ 1763712 w 6447647"/>
              <a:gd name="connsiteY780" fmla="*/ 3540830 h 6858000"/>
              <a:gd name="connsiteX781" fmla="*/ 1739802 w 6447647"/>
              <a:gd name="connsiteY781" fmla="*/ 3548482 h 6858000"/>
              <a:gd name="connsiteX782" fmla="*/ 1715888 w 6447647"/>
              <a:gd name="connsiteY782" fmla="*/ 3517875 h 6858000"/>
              <a:gd name="connsiteX783" fmla="*/ 1614504 w 6447647"/>
              <a:gd name="connsiteY783" fmla="*/ 3595349 h 6858000"/>
              <a:gd name="connsiteX784" fmla="*/ 1708238 w 6447647"/>
              <a:gd name="connsiteY784" fmla="*/ 3533180 h 6858000"/>
              <a:gd name="connsiteX785" fmla="*/ 1598244 w 6447647"/>
              <a:gd name="connsiteY785" fmla="*/ 3494920 h 6858000"/>
              <a:gd name="connsiteX786" fmla="*/ 1536075 w 6447647"/>
              <a:gd name="connsiteY786" fmla="*/ 3379188 h 6858000"/>
              <a:gd name="connsiteX787" fmla="*/ 1998045 w 6447647"/>
              <a:gd name="connsiteY787" fmla="*/ 3409795 h 6858000"/>
              <a:gd name="connsiteX788" fmla="*/ 2201770 w 6447647"/>
              <a:gd name="connsiteY788" fmla="*/ 3294064 h 6858000"/>
              <a:gd name="connsiteX789" fmla="*/ 2029607 w 6447647"/>
              <a:gd name="connsiteY789" fmla="*/ 3263458 h 6858000"/>
              <a:gd name="connsiteX790" fmla="*/ 1825883 w 6447647"/>
              <a:gd name="connsiteY790" fmla="*/ 3278761 h 6858000"/>
              <a:gd name="connsiteX791" fmla="*/ 1677630 w 6447647"/>
              <a:gd name="connsiteY791" fmla="*/ 3231893 h 6858000"/>
              <a:gd name="connsiteX792" fmla="*/ 1685282 w 6447647"/>
              <a:gd name="connsiteY792" fmla="*/ 3169724 h 6858000"/>
              <a:gd name="connsiteX793" fmla="*/ 1732149 w 6447647"/>
              <a:gd name="connsiteY793" fmla="*/ 3084600 h 6858000"/>
              <a:gd name="connsiteX794" fmla="*/ 1810579 w 6447647"/>
              <a:gd name="connsiteY794" fmla="*/ 2944955 h 6858000"/>
              <a:gd name="connsiteX795" fmla="*/ 1795275 w 6447647"/>
              <a:gd name="connsiteY795" fmla="*/ 2937305 h 6858000"/>
              <a:gd name="connsiteX796" fmla="*/ 1857445 w 6447647"/>
              <a:gd name="connsiteY796" fmla="*/ 2882786 h 6858000"/>
              <a:gd name="connsiteX797" fmla="*/ 2021957 w 6447647"/>
              <a:gd name="connsiteY797" fmla="*/ 2782357 h 6858000"/>
              <a:gd name="connsiteX798" fmla="*/ 2053518 w 6447647"/>
              <a:gd name="connsiteY798" fmla="*/ 2735491 h 6858000"/>
              <a:gd name="connsiteX799" fmla="*/ 2029607 w 6447647"/>
              <a:gd name="connsiteY799" fmla="*/ 2697233 h 6858000"/>
              <a:gd name="connsiteX800" fmla="*/ 2053518 w 6447647"/>
              <a:gd name="connsiteY800" fmla="*/ 2627412 h 6858000"/>
              <a:gd name="connsiteX801" fmla="*/ 1905268 w 6447647"/>
              <a:gd name="connsiteY801" fmla="*/ 2619760 h 6858000"/>
              <a:gd name="connsiteX802" fmla="*/ 1905268 w 6447647"/>
              <a:gd name="connsiteY802" fmla="*/ 2596804 h 6858000"/>
              <a:gd name="connsiteX803" fmla="*/ 1843097 w 6447647"/>
              <a:gd name="connsiteY803" fmla="*/ 2643670 h 6858000"/>
              <a:gd name="connsiteX804" fmla="*/ 1764669 w 6447647"/>
              <a:gd name="connsiteY804" fmla="*/ 2736447 h 6858000"/>
              <a:gd name="connsiteX805" fmla="*/ 1717802 w 6447647"/>
              <a:gd name="connsiteY805" fmla="*/ 2721144 h 6858000"/>
              <a:gd name="connsiteX806" fmla="*/ 1616417 w 6447647"/>
              <a:gd name="connsiteY806" fmla="*/ 2759402 h 6858000"/>
              <a:gd name="connsiteX807" fmla="*/ 1640328 w 6447647"/>
              <a:gd name="connsiteY807" fmla="*/ 2728796 h 6858000"/>
              <a:gd name="connsiteX808" fmla="*/ 1625025 w 6447647"/>
              <a:gd name="connsiteY808" fmla="*/ 2713494 h 6858000"/>
              <a:gd name="connsiteX809" fmla="*/ 1640328 w 6447647"/>
              <a:gd name="connsiteY809" fmla="*/ 2682886 h 6858000"/>
              <a:gd name="connsiteX810" fmla="*/ 1468167 w 6447647"/>
              <a:gd name="connsiteY810" fmla="*/ 2830181 h 6858000"/>
              <a:gd name="connsiteX811" fmla="*/ 1366782 w 6447647"/>
              <a:gd name="connsiteY811" fmla="*/ 2853136 h 6858000"/>
              <a:gd name="connsiteX812" fmla="*/ 1445212 w 6447647"/>
              <a:gd name="connsiteY812" fmla="*/ 2860787 h 6858000"/>
              <a:gd name="connsiteX813" fmla="*/ 1319914 w 6447647"/>
              <a:gd name="connsiteY813" fmla="*/ 2907655 h 6858000"/>
              <a:gd name="connsiteX814" fmla="*/ 1359130 w 6447647"/>
              <a:gd name="connsiteY814" fmla="*/ 2837833 h 6858000"/>
              <a:gd name="connsiteX815" fmla="*/ 1210879 w 6447647"/>
              <a:gd name="connsiteY815" fmla="*/ 2845484 h 6858000"/>
              <a:gd name="connsiteX816" fmla="*/ 1195574 w 6447647"/>
              <a:gd name="connsiteY816" fmla="*/ 2682886 h 6858000"/>
              <a:gd name="connsiteX817" fmla="*/ 1446167 w 6447647"/>
              <a:gd name="connsiteY817" fmla="*/ 2590109 h 6858000"/>
              <a:gd name="connsiteX818" fmla="*/ 1438517 w 6447647"/>
              <a:gd name="connsiteY818" fmla="*/ 2636975 h 6858000"/>
              <a:gd name="connsiteX819" fmla="*/ 1383998 w 6447647"/>
              <a:gd name="connsiteY819" fmla="*/ 2667583 h 6858000"/>
              <a:gd name="connsiteX820" fmla="*/ 1423212 w 6447647"/>
              <a:gd name="connsiteY820" fmla="*/ 2675233 h 6858000"/>
              <a:gd name="connsiteX821" fmla="*/ 1454775 w 6447647"/>
              <a:gd name="connsiteY821" fmla="*/ 2737404 h 6858000"/>
              <a:gd name="connsiteX822" fmla="*/ 1564767 w 6447647"/>
              <a:gd name="connsiteY822" fmla="*/ 2520288 h 6858000"/>
              <a:gd name="connsiteX823" fmla="*/ 1533205 w 6447647"/>
              <a:gd name="connsiteY823" fmla="*/ 2497333 h 6858000"/>
              <a:gd name="connsiteX824" fmla="*/ 1540856 w 6447647"/>
              <a:gd name="connsiteY824" fmla="*/ 2466725 h 6858000"/>
              <a:gd name="connsiteX825" fmla="*/ 1392606 w 6447647"/>
              <a:gd name="connsiteY825" fmla="*/ 2489681 h 6858000"/>
              <a:gd name="connsiteX826" fmla="*/ 1181229 w 6447647"/>
              <a:gd name="connsiteY826" fmla="*/ 2482030 h 6858000"/>
              <a:gd name="connsiteX827" fmla="*/ 1314177 w 6447647"/>
              <a:gd name="connsiteY827" fmla="*/ 2396904 h 6858000"/>
              <a:gd name="connsiteX828" fmla="*/ 1196532 w 6447647"/>
              <a:gd name="connsiteY828" fmla="*/ 2373949 h 6858000"/>
              <a:gd name="connsiteX829" fmla="*/ 1228095 w 6447647"/>
              <a:gd name="connsiteY829" fmla="*/ 2327083 h 6858000"/>
              <a:gd name="connsiteX830" fmla="*/ 1110451 w 6447647"/>
              <a:gd name="connsiteY830" fmla="*/ 2311780 h 6858000"/>
              <a:gd name="connsiteX831" fmla="*/ 1149664 w 6447647"/>
              <a:gd name="connsiteY831" fmla="*/ 2281172 h 6858000"/>
              <a:gd name="connsiteX832" fmla="*/ 1251049 w 6447647"/>
              <a:gd name="connsiteY832" fmla="*/ 2056405 h 6858000"/>
              <a:gd name="connsiteX833" fmla="*/ 1337130 w 6447647"/>
              <a:gd name="connsiteY833" fmla="*/ 1994234 h 6858000"/>
              <a:gd name="connsiteX834" fmla="*/ 1423212 w 6447647"/>
              <a:gd name="connsiteY834" fmla="*/ 1916761 h 6858000"/>
              <a:gd name="connsiteX835" fmla="*/ 1383998 w 6447647"/>
              <a:gd name="connsiteY835" fmla="*/ 1909110 h 6858000"/>
              <a:gd name="connsiteX836" fmla="*/ 1454775 w 6447647"/>
              <a:gd name="connsiteY836" fmla="*/ 1769466 h 6858000"/>
              <a:gd name="connsiteX837" fmla="*/ 930635 w 6447647"/>
              <a:gd name="connsiteY837" fmla="*/ 2032492 h 6858000"/>
              <a:gd name="connsiteX838" fmla="*/ 758473 w 6447647"/>
              <a:gd name="connsiteY838" fmla="*/ 1924413 h 6858000"/>
              <a:gd name="connsiteX839" fmla="*/ 773776 w 6447647"/>
              <a:gd name="connsiteY839" fmla="*/ 1877547 h 6858000"/>
              <a:gd name="connsiteX840" fmla="*/ 766124 w 6447647"/>
              <a:gd name="connsiteY840" fmla="*/ 1862244 h 6858000"/>
              <a:gd name="connsiteX841" fmla="*/ 601614 w 6447647"/>
              <a:gd name="connsiteY841" fmla="*/ 1869895 h 6858000"/>
              <a:gd name="connsiteX842" fmla="*/ 616918 w 6447647"/>
              <a:gd name="connsiteY842" fmla="*/ 1823028 h 6858000"/>
              <a:gd name="connsiteX843" fmla="*/ 444754 w 6447647"/>
              <a:gd name="connsiteY843" fmla="*/ 1807725 h 6858000"/>
              <a:gd name="connsiteX844" fmla="*/ 476318 w 6447647"/>
              <a:gd name="connsiteY844" fmla="*/ 1769466 h 6858000"/>
              <a:gd name="connsiteX845" fmla="*/ 382585 w 6447647"/>
              <a:gd name="connsiteY845" fmla="*/ 1784770 h 6858000"/>
              <a:gd name="connsiteX846" fmla="*/ 523183 w 6447647"/>
              <a:gd name="connsiteY846" fmla="*/ 1614520 h 6858000"/>
              <a:gd name="connsiteX847" fmla="*/ 499272 w 6447647"/>
              <a:gd name="connsiteY847" fmla="*/ 1629823 h 6858000"/>
              <a:gd name="connsiteX848" fmla="*/ 514576 w 6447647"/>
              <a:gd name="connsiteY848" fmla="*/ 1552349 h 6858000"/>
              <a:gd name="connsiteX849" fmla="*/ 624568 w 6447647"/>
              <a:gd name="connsiteY849" fmla="*/ 1514091 h 6858000"/>
              <a:gd name="connsiteX850" fmla="*/ 765168 w 6447647"/>
              <a:gd name="connsiteY850" fmla="*/ 1506441 h 6858000"/>
              <a:gd name="connsiteX851" fmla="*/ 819686 w 6447647"/>
              <a:gd name="connsiteY851" fmla="*/ 1444270 h 6858000"/>
              <a:gd name="connsiteX852" fmla="*/ 1023413 w 6447647"/>
              <a:gd name="connsiteY852" fmla="*/ 1274020 h 6858000"/>
              <a:gd name="connsiteX853" fmla="*/ 1195574 w 6447647"/>
              <a:gd name="connsiteY853" fmla="*/ 1243414 h 6858000"/>
              <a:gd name="connsiteX854" fmla="*/ 1257745 w 6447647"/>
              <a:gd name="connsiteY854" fmla="*/ 1205156 h 6858000"/>
              <a:gd name="connsiteX855" fmla="*/ 1257745 w 6447647"/>
              <a:gd name="connsiteY855" fmla="*/ 1158288 h 6858000"/>
              <a:gd name="connsiteX856" fmla="*/ 1515989 w 6447647"/>
              <a:gd name="connsiteY856" fmla="*/ 1080816 h 6858000"/>
              <a:gd name="connsiteX857" fmla="*/ 1515989 w 6447647"/>
              <a:gd name="connsiteY857" fmla="*/ 1042558 h 6858000"/>
              <a:gd name="connsiteX858" fmla="*/ 1555204 w 6447647"/>
              <a:gd name="connsiteY858" fmla="*/ 1050208 h 6858000"/>
              <a:gd name="connsiteX859" fmla="*/ 2416016 w 6447647"/>
              <a:gd name="connsiteY859" fmla="*/ 523199 h 6858000"/>
              <a:gd name="connsiteX860" fmla="*/ 2329936 w 6447647"/>
              <a:gd name="connsiteY860" fmla="*/ 515547 h 6858000"/>
              <a:gd name="connsiteX861" fmla="*/ 2337589 w 6447647"/>
              <a:gd name="connsiteY861" fmla="*/ 492593 h 6858000"/>
              <a:gd name="connsiteX862" fmla="*/ 2212292 w 6447647"/>
              <a:gd name="connsiteY862" fmla="*/ 454333 h 6858000"/>
              <a:gd name="connsiteX863" fmla="*/ 2094647 w 6447647"/>
              <a:gd name="connsiteY863" fmla="*/ 431380 h 6858000"/>
              <a:gd name="connsiteX864" fmla="*/ 2023868 w 6447647"/>
              <a:gd name="connsiteY864" fmla="*/ 323299 h 6858000"/>
              <a:gd name="connsiteX865" fmla="*/ 1875617 w 6447647"/>
              <a:gd name="connsiteY865" fmla="*/ 377817 h 6858000"/>
              <a:gd name="connsiteX866" fmla="*/ 1867966 w 6447647"/>
              <a:gd name="connsiteY866" fmla="*/ 408425 h 6858000"/>
              <a:gd name="connsiteX867" fmla="*/ 1719715 w 6447647"/>
              <a:gd name="connsiteY867" fmla="*/ 431380 h 6858000"/>
              <a:gd name="connsiteX868" fmla="*/ 1774234 w 6447647"/>
              <a:gd name="connsiteY868" fmla="*/ 369209 h 6858000"/>
              <a:gd name="connsiteX869" fmla="*/ 1493033 w 6447647"/>
              <a:gd name="connsiteY869" fmla="*/ 407467 h 6858000"/>
              <a:gd name="connsiteX870" fmla="*/ 1594417 w 6447647"/>
              <a:gd name="connsiteY870" fmla="*/ 337646 h 6858000"/>
              <a:gd name="connsiteX871" fmla="*/ 1539901 w 6447647"/>
              <a:gd name="connsiteY871" fmla="*/ 337646 h 6858000"/>
              <a:gd name="connsiteX872" fmla="*/ 1727367 w 6447647"/>
              <a:gd name="connsiteY872" fmla="*/ 128182 h 6858000"/>
              <a:gd name="connsiteX873" fmla="*/ 1815122 w 6447647"/>
              <a:gd name="connsiteY873" fmla="*/ 58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</a:cxnLst>
            <a:rect l="l" t="t" r="r" b="b"/>
            <a:pathLst>
              <a:path w="6447647" h="6858000">
                <a:moveTo>
                  <a:pt x="5566669" y="6852528"/>
                </a:moveTo>
                <a:lnTo>
                  <a:pt x="5578073" y="6858000"/>
                </a:lnTo>
                <a:lnTo>
                  <a:pt x="5535870" y="6858000"/>
                </a:lnTo>
                <a:lnTo>
                  <a:pt x="5541129" y="6855562"/>
                </a:lnTo>
                <a:cubicBezTo>
                  <a:pt x="5549917" y="6852154"/>
                  <a:pt x="5558196" y="6850451"/>
                  <a:pt x="5566669" y="6852528"/>
                </a:cubicBezTo>
                <a:close/>
                <a:moveTo>
                  <a:pt x="4237117" y="6847312"/>
                </a:moveTo>
                <a:cubicBezTo>
                  <a:pt x="4243095" y="6849225"/>
                  <a:pt x="4246561" y="6851138"/>
                  <a:pt x="4248280" y="6853170"/>
                </a:cubicBezTo>
                <a:lnTo>
                  <a:pt x="4248774" y="6858000"/>
                </a:lnTo>
                <a:lnTo>
                  <a:pt x="4231984" y="6858000"/>
                </a:lnTo>
                <a:close/>
                <a:moveTo>
                  <a:pt x="4166338" y="6847312"/>
                </a:moveTo>
                <a:lnTo>
                  <a:pt x="4176618" y="6858000"/>
                </a:lnTo>
                <a:lnTo>
                  <a:pt x="4161180" y="6858000"/>
                </a:lnTo>
                <a:close/>
                <a:moveTo>
                  <a:pt x="6447647" y="6757661"/>
                </a:moveTo>
                <a:lnTo>
                  <a:pt x="6447647" y="6858000"/>
                </a:lnTo>
                <a:lnTo>
                  <a:pt x="6364348" y="6858000"/>
                </a:lnTo>
                <a:lnTo>
                  <a:pt x="6376717" y="6855920"/>
                </a:lnTo>
                <a:cubicBezTo>
                  <a:pt x="6376717" y="6855920"/>
                  <a:pt x="6376717" y="6855920"/>
                  <a:pt x="6376717" y="6825314"/>
                </a:cubicBezTo>
                <a:cubicBezTo>
                  <a:pt x="6347306" y="6825314"/>
                  <a:pt x="6304983" y="6833922"/>
                  <a:pt x="6295343" y="6854366"/>
                </a:cubicBezTo>
                <a:lnTo>
                  <a:pt x="6295780" y="6858000"/>
                </a:lnTo>
                <a:lnTo>
                  <a:pt x="6262104" y="6858000"/>
                </a:lnTo>
                <a:lnTo>
                  <a:pt x="6293505" y="6843486"/>
                </a:lnTo>
                <a:cubicBezTo>
                  <a:pt x="6278202" y="6820530"/>
                  <a:pt x="6262897" y="6851138"/>
                  <a:pt x="6238985" y="6843486"/>
                </a:cubicBezTo>
                <a:cubicBezTo>
                  <a:pt x="6255247" y="6820530"/>
                  <a:pt x="6285853" y="6812880"/>
                  <a:pt x="6317416" y="6812880"/>
                </a:cubicBezTo>
                <a:cubicBezTo>
                  <a:pt x="6309764" y="6820530"/>
                  <a:pt x="6302113" y="6828183"/>
                  <a:pt x="6302113" y="6835835"/>
                </a:cubicBezTo>
                <a:cubicBezTo>
                  <a:pt x="6325067" y="6835835"/>
                  <a:pt x="6341327" y="6820530"/>
                  <a:pt x="6356631" y="6812880"/>
                </a:cubicBezTo>
                <a:cubicBezTo>
                  <a:pt x="6356631" y="6805228"/>
                  <a:pt x="6348979" y="6797577"/>
                  <a:pt x="6348979" y="6789925"/>
                </a:cubicBezTo>
                <a:cubicBezTo>
                  <a:pt x="6372412" y="6788012"/>
                  <a:pt x="6393394" y="6782691"/>
                  <a:pt x="6412912" y="6775189"/>
                </a:cubicBezTo>
                <a:close/>
                <a:moveTo>
                  <a:pt x="5844925" y="6755493"/>
                </a:moveTo>
                <a:cubicBezTo>
                  <a:pt x="5836317" y="6763143"/>
                  <a:pt x="5813362" y="6763143"/>
                  <a:pt x="5821013" y="6786098"/>
                </a:cubicBezTo>
                <a:cubicBezTo>
                  <a:pt x="5734933" y="6786098"/>
                  <a:pt x="5688065" y="6863572"/>
                  <a:pt x="5601983" y="6848269"/>
                </a:cubicBezTo>
                <a:cubicBezTo>
                  <a:pt x="5665110" y="6810009"/>
                  <a:pt x="5758843" y="6763143"/>
                  <a:pt x="5844925" y="6755493"/>
                </a:cubicBezTo>
                <a:close/>
                <a:moveTo>
                  <a:pt x="5555117" y="6732537"/>
                </a:moveTo>
                <a:cubicBezTo>
                  <a:pt x="5491991" y="6779404"/>
                  <a:pt x="5405909" y="6840617"/>
                  <a:pt x="5304525" y="6817662"/>
                </a:cubicBezTo>
                <a:cubicBezTo>
                  <a:pt x="5296873" y="6794706"/>
                  <a:pt x="5336089" y="6817662"/>
                  <a:pt x="5328437" y="6787054"/>
                </a:cubicBezTo>
                <a:cubicBezTo>
                  <a:pt x="5336089" y="6794706"/>
                  <a:pt x="5336089" y="6802359"/>
                  <a:pt x="5336089" y="6810009"/>
                </a:cubicBezTo>
                <a:cubicBezTo>
                  <a:pt x="5382954" y="6763143"/>
                  <a:pt x="5469035" y="6747840"/>
                  <a:pt x="5555117" y="6732537"/>
                </a:cubicBezTo>
                <a:close/>
                <a:moveTo>
                  <a:pt x="4101702" y="6731461"/>
                </a:moveTo>
                <a:cubicBezTo>
                  <a:pt x="4105184" y="6730624"/>
                  <a:pt x="4109668" y="6730624"/>
                  <a:pt x="4115646" y="6732537"/>
                </a:cubicBezTo>
                <a:cubicBezTo>
                  <a:pt x="4115646" y="6756448"/>
                  <a:pt x="4100343" y="6756448"/>
                  <a:pt x="4100343" y="6779404"/>
                </a:cubicBezTo>
                <a:cubicBezTo>
                  <a:pt x="4076430" y="6771751"/>
                  <a:pt x="4037217" y="6787054"/>
                  <a:pt x="4029564" y="6770796"/>
                </a:cubicBezTo>
                <a:cubicBezTo>
                  <a:pt x="4029564" y="6740188"/>
                  <a:pt x="4084083" y="6779404"/>
                  <a:pt x="4084083" y="6732537"/>
                </a:cubicBezTo>
                <a:cubicBezTo>
                  <a:pt x="4089820" y="6744015"/>
                  <a:pt x="4091255" y="6733972"/>
                  <a:pt x="4101702" y="6731461"/>
                </a:cubicBezTo>
                <a:close/>
                <a:moveTo>
                  <a:pt x="5617287" y="6701930"/>
                </a:moveTo>
                <a:cubicBezTo>
                  <a:pt x="5617287" y="6724885"/>
                  <a:pt x="5594333" y="6732537"/>
                  <a:pt x="5570422" y="6740188"/>
                </a:cubicBezTo>
                <a:cubicBezTo>
                  <a:pt x="5578073" y="6732537"/>
                  <a:pt x="5578073" y="6724885"/>
                  <a:pt x="5570422" y="6724885"/>
                </a:cubicBezTo>
                <a:cubicBezTo>
                  <a:pt x="5578073" y="6709582"/>
                  <a:pt x="5593375" y="6701930"/>
                  <a:pt x="5617287" y="6701930"/>
                </a:cubicBezTo>
                <a:close/>
                <a:moveTo>
                  <a:pt x="806295" y="6694279"/>
                </a:moveTo>
                <a:cubicBezTo>
                  <a:pt x="837858" y="6701930"/>
                  <a:pt x="790992" y="6709582"/>
                  <a:pt x="806295" y="6732537"/>
                </a:cubicBezTo>
                <a:cubicBezTo>
                  <a:pt x="806295" y="6732537"/>
                  <a:pt x="806295" y="6732537"/>
                  <a:pt x="774734" y="6732537"/>
                </a:cubicBezTo>
                <a:cubicBezTo>
                  <a:pt x="774734" y="6709582"/>
                  <a:pt x="813947" y="6724885"/>
                  <a:pt x="806295" y="6694279"/>
                </a:cubicBezTo>
                <a:close/>
                <a:moveTo>
                  <a:pt x="5992275" y="6680693"/>
                </a:moveTo>
                <a:cubicBezTo>
                  <a:pt x="5997256" y="6681246"/>
                  <a:pt x="6002621" y="6682800"/>
                  <a:pt x="6008479" y="6685670"/>
                </a:cubicBezTo>
                <a:cubicBezTo>
                  <a:pt x="5993176" y="6717233"/>
                  <a:pt x="5953962" y="6709582"/>
                  <a:pt x="5931007" y="6739232"/>
                </a:cubicBezTo>
                <a:cubicBezTo>
                  <a:pt x="5922397" y="6731580"/>
                  <a:pt x="5907095" y="6731580"/>
                  <a:pt x="5907095" y="6708625"/>
                </a:cubicBezTo>
                <a:cubicBezTo>
                  <a:pt x="5941408" y="6722016"/>
                  <a:pt x="5957414" y="6676822"/>
                  <a:pt x="5992275" y="6680693"/>
                </a:cubicBezTo>
                <a:close/>
                <a:moveTo>
                  <a:pt x="6447647" y="6638592"/>
                </a:moveTo>
                <a:lnTo>
                  <a:pt x="6447647" y="6702472"/>
                </a:lnTo>
                <a:lnTo>
                  <a:pt x="6357228" y="6736721"/>
                </a:lnTo>
                <a:cubicBezTo>
                  <a:pt x="6296613" y="6758122"/>
                  <a:pt x="6239943" y="6775577"/>
                  <a:pt x="6193077" y="6790880"/>
                </a:cubicBezTo>
                <a:cubicBezTo>
                  <a:pt x="6185424" y="6783230"/>
                  <a:pt x="6200727" y="6760274"/>
                  <a:pt x="6224639" y="6760274"/>
                </a:cubicBezTo>
                <a:cubicBezTo>
                  <a:pt x="6216031" y="6744972"/>
                  <a:pt x="6200727" y="6744972"/>
                  <a:pt x="6200727" y="6722016"/>
                </a:cubicBezTo>
                <a:cubicBezTo>
                  <a:pt x="6263855" y="6706713"/>
                  <a:pt x="6295417" y="6668454"/>
                  <a:pt x="6357587" y="6683757"/>
                </a:cubicBezTo>
                <a:cubicBezTo>
                  <a:pt x="6365239" y="6676106"/>
                  <a:pt x="6365239" y="6660803"/>
                  <a:pt x="6365239" y="6653151"/>
                </a:cubicBezTo>
                <a:cubicBezTo>
                  <a:pt x="6382695" y="6655064"/>
                  <a:pt x="6403617" y="6652135"/>
                  <a:pt x="6426527" y="6646067"/>
                </a:cubicBezTo>
                <a:close/>
                <a:moveTo>
                  <a:pt x="2019087" y="6616806"/>
                </a:moveTo>
                <a:cubicBezTo>
                  <a:pt x="1996131" y="6678019"/>
                  <a:pt x="1940658" y="6709582"/>
                  <a:pt x="1878488" y="6724885"/>
                </a:cubicBezTo>
                <a:cubicBezTo>
                  <a:pt x="1893791" y="6701930"/>
                  <a:pt x="1902399" y="6655064"/>
                  <a:pt x="1917702" y="6624456"/>
                </a:cubicBezTo>
                <a:cubicBezTo>
                  <a:pt x="1955960" y="6632109"/>
                  <a:pt x="1987523" y="6639761"/>
                  <a:pt x="2019087" y="6616806"/>
                </a:cubicBezTo>
                <a:close/>
                <a:moveTo>
                  <a:pt x="4379151" y="6581057"/>
                </a:moveTo>
                <a:cubicBezTo>
                  <a:pt x="4366478" y="6585003"/>
                  <a:pt x="4354761" y="6596720"/>
                  <a:pt x="4358586" y="6608198"/>
                </a:cubicBezTo>
                <a:cubicBezTo>
                  <a:pt x="4366239" y="6624456"/>
                  <a:pt x="4389193" y="6608198"/>
                  <a:pt x="4405454" y="6600545"/>
                </a:cubicBezTo>
                <a:cubicBezTo>
                  <a:pt x="4405454" y="6580937"/>
                  <a:pt x="4391824" y="6577112"/>
                  <a:pt x="4379151" y="6581057"/>
                </a:cubicBezTo>
                <a:close/>
                <a:moveTo>
                  <a:pt x="1753191" y="6554635"/>
                </a:moveTo>
                <a:cubicBezTo>
                  <a:pt x="1760843" y="6577590"/>
                  <a:pt x="1736931" y="6577590"/>
                  <a:pt x="1729278" y="6592893"/>
                </a:cubicBezTo>
                <a:cubicBezTo>
                  <a:pt x="1737887" y="6616806"/>
                  <a:pt x="1760843" y="6616806"/>
                  <a:pt x="1753191" y="6655064"/>
                </a:cubicBezTo>
                <a:cubicBezTo>
                  <a:pt x="1776146" y="6655064"/>
                  <a:pt x="1800058" y="6655064"/>
                  <a:pt x="1814405" y="6646456"/>
                </a:cubicBezTo>
                <a:cubicBezTo>
                  <a:pt x="1822056" y="6685670"/>
                  <a:pt x="1838316" y="6700974"/>
                  <a:pt x="1853618" y="6723929"/>
                </a:cubicBezTo>
                <a:cubicBezTo>
                  <a:pt x="1798144" y="6739232"/>
                  <a:pt x="1720672" y="6700974"/>
                  <a:pt x="1696760" y="6786098"/>
                </a:cubicBezTo>
                <a:cubicBezTo>
                  <a:pt x="1689107" y="6809054"/>
                  <a:pt x="1720672" y="6793751"/>
                  <a:pt x="1720672" y="6809054"/>
                </a:cubicBezTo>
                <a:cubicBezTo>
                  <a:pt x="1720672" y="6839660"/>
                  <a:pt x="1697717" y="6839660"/>
                  <a:pt x="1666152" y="6839660"/>
                </a:cubicBezTo>
                <a:lnTo>
                  <a:pt x="1664521" y="6858000"/>
                </a:lnTo>
                <a:lnTo>
                  <a:pt x="1628707" y="6858000"/>
                </a:lnTo>
                <a:lnTo>
                  <a:pt x="1634081" y="6851272"/>
                </a:lnTo>
                <a:cubicBezTo>
                  <a:pt x="1637877" y="6845877"/>
                  <a:pt x="1641284" y="6839660"/>
                  <a:pt x="1643197" y="6832009"/>
                </a:cubicBezTo>
                <a:cubicBezTo>
                  <a:pt x="1643197" y="6816706"/>
                  <a:pt x="1643197" y="6816706"/>
                  <a:pt x="1627894" y="6809054"/>
                </a:cubicBezTo>
                <a:cubicBezTo>
                  <a:pt x="1624068" y="6813119"/>
                  <a:pt x="1616297" y="6821966"/>
                  <a:pt x="1607286" y="6831979"/>
                </a:cubicBezTo>
                <a:lnTo>
                  <a:pt x="1582889" y="6858000"/>
                </a:lnTo>
                <a:lnTo>
                  <a:pt x="1564840" y="6858000"/>
                </a:lnTo>
                <a:lnTo>
                  <a:pt x="1565725" y="6855920"/>
                </a:lnTo>
                <a:cubicBezTo>
                  <a:pt x="1558075" y="6832965"/>
                  <a:pt x="1526510" y="6840617"/>
                  <a:pt x="1526510" y="6817662"/>
                </a:cubicBezTo>
                <a:cubicBezTo>
                  <a:pt x="1502599" y="6817662"/>
                  <a:pt x="1526510" y="6848269"/>
                  <a:pt x="1502599" y="6840617"/>
                </a:cubicBezTo>
                <a:cubicBezTo>
                  <a:pt x="1517901" y="6747840"/>
                  <a:pt x="1705367" y="6817662"/>
                  <a:pt x="1643197" y="6685670"/>
                </a:cubicBezTo>
                <a:cubicBezTo>
                  <a:pt x="1635546" y="6678019"/>
                  <a:pt x="1611635" y="6678019"/>
                  <a:pt x="1603983" y="6678019"/>
                </a:cubicBezTo>
                <a:cubicBezTo>
                  <a:pt x="1611635" y="6631153"/>
                  <a:pt x="1674761" y="6639761"/>
                  <a:pt x="1682414" y="6592893"/>
                </a:cubicBezTo>
                <a:cubicBezTo>
                  <a:pt x="1745538" y="6609153"/>
                  <a:pt x="1706325" y="6546984"/>
                  <a:pt x="1753191" y="6554635"/>
                </a:cubicBezTo>
                <a:close/>
                <a:moveTo>
                  <a:pt x="658045" y="6554635"/>
                </a:moveTo>
                <a:cubicBezTo>
                  <a:pt x="665696" y="6554635"/>
                  <a:pt x="673349" y="6585242"/>
                  <a:pt x="697259" y="6562287"/>
                </a:cubicBezTo>
                <a:cubicBezTo>
                  <a:pt x="720213" y="6569939"/>
                  <a:pt x="681000" y="6569939"/>
                  <a:pt x="689607" y="6592893"/>
                </a:cubicBezTo>
                <a:cubicBezTo>
                  <a:pt x="681955" y="6592893"/>
                  <a:pt x="673349" y="6585242"/>
                  <a:pt x="658045" y="6585242"/>
                </a:cubicBezTo>
                <a:cubicBezTo>
                  <a:pt x="618829" y="6638803"/>
                  <a:pt x="517445" y="6608198"/>
                  <a:pt x="493534" y="6685670"/>
                </a:cubicBezTo>
                <a:cubicBezTo>
                  <a:pt x="478230" y="6678019"/>
                  <a:pt x="461970" y="6678019"/>
                  <a:pt x="454319" y="6670367"/>
                </a:cubicBezTo>
                <a:cubicBezTo>
                  <a:pt x="517445" y="6609153"/>
                  <a:pt x="595874" y="6601503"/>
                  <a:pt x="658045" y="6554635"/>
                </a:cubicBezTo>
                <a:close/>
                <a:moveTo>
                  <a:pt x="3975046" y="6524029"/>
                </a:moveTo>
                <a:cubicBezTo>
                  <a:pt x="3881313" y="6593850"/>
                  <a:pt x="3771319" y="6639761"/>
                  <a:pt x="3677587" y="6709582"/>
                </a:cubicBezTo>
                <a:cubicBezTo>
                  <a:pt x="3802884" y="6655064"/>
                  <a:pt x="3911921" y="6616806"/>
                  <a:pt x="3998958" y="6531681"/>
                </a:cubicBezTo>
                <a:cubicBezTo>
                  <a:pt x="3990350" y="6531681"/>
                  <a:pt x="3982698" y="6524029"/>
                  <a:pt x="3975046" y="6524029"/>
                </a:cubicBezTo>
                <a:close/>
                <a:moveTo>
                  <a:pt x="5695717" y="6454208"/>
                </a:moveTo>
                <a:cubicBezTo>
                  <a:pt x="5665110" y="6454208"/>
                  <a:pt x="5648851" y="6469511"/>
                  <a:pt x="5633549" y="6484814"/>
                </a:cubicBezTo>
                <a:cubicBezTo>
                  <a:pt x="5664154" y="6492466"/>
                  <a:pt x="5664154" y="6454208"/>
                  <a:pt x="5688065" y="6477163"/>
                </a:cubicBezTo>
                <a:cubicBezTo>
                  <a:pt x="5688065" y="6461858"/>
                  <a:pt x="5688065" y="6461858"/>
                  <a:pt x="5695717" y="6454208"/>
                </a:cubicBezTo>
                <a:close/>
                <a:moveTo>
                  <a:pt x="2050649" y="6438903"/>
                </a:moveTo>
                <a:cubicBezTo>
                  <a:pt x="2035347" y="6438903"/>
                  <a:pt x="2019087" y="6454208"/>
                  <a:pt x="2011435" y="6469511"/>
                </a:cubicBezTo>
                <a:cubicBezTo>
                  <a:pt x="2019087" y="6469511"/>
                  <a:pt x="2019087" y="6484814"/>
                  <a:pt x="2026739" y="6484814"/>
                </a:cubicBezTo>
                <a:cubicBezTo>
                  <a:pt x="2058302" y="6484814"/>
                  <a:pt x="2065953" y="6461858"/>
                  <a:pt x="2050649" y="6438903"/>
                </a:cubicBezTo>
                <a:close/>
                <a:moveTo>
                  <a:pt x="1823012" y="6430295"/>
                </a:moveTo>
                <a:cubicBezTo>
                  <a:pt x="1831621" y="6445600"/>
                  <a:pt x="1792406" y="6477163"/>
                  <a:pt x="1760843" y="6477163"/>
                </a:cubicBezTo>
                <a:cubicBezTo>
                  <a:pt x="1776146" y="6453250"/>
                  <a:pt x="1807710" y="6453250"/>
                  <a:pt x="1823012" y="6430295"/>
                </a:cubicBezTo>
                <a:close/>
                <a:moveTo>
                  <a:pt x="6447647" y="6418973"/>
                </a:moveTo>
                <a:lnTo>
                  <a:pt x="6447647" y="6420451"/>
                </a:lnTo>
                <a:lnTo>
                  <a:pt x="6447211" y="6419879"/>
                </a:lnTo>
                <a:close/>
                <a:moveTo>
                  <a:pt x="1886138" y="6392037"/>
                </a:moveTo>
                <a:cubicBezTo>
                  <a:pt x="1910049" y="6407342"/>
                  <a:pt x="1870836" y="6422645"/>
                  <a:pt x="1870836" y="6430295"/>
                </a:cubicBezTo>
                <a:cubicBezTo>
                  <a:pt x="1839271" y="6414992"/>
                  <a:pt x="1886138" y="6407342"/>
                  <a:pt x="1886138" y="6392037"/>
                </a:cubicBezTo>
                <a:close/>
                <a:moveTo>
                  <a:pt x="6384369" y="6345171"/>
                </a:moveTo>
                <a:cubicBezTo>
                  <a:pt x="6376717" y="6360474"/>
                  <a:pt x="6345153" y="6360474"/>
                  <a:pt x="6322198" y="6368126"/>
                </a:cubicBezTo>
                <a:cubicBezTo>
                  <a:pt x="6337503" y="6352823"/>
                  <a:pt x="6360457" y="6345171"/>
                  <a:pt x="6384369" y="6345171"/>
                </a:cubicBezTo>
                <a:close/>
                <a:moveTo>
                  <a:pt x="6447647" y="6327069"/>
                </a:moveTo>
                <a:lnTo>
                  <a:pt x="6447647" y="6330053"/>
                </a:lnTo>
                <a:lnTo>
                  <a:pt x="6446537" y="6329868"/>
                </a:lnTo>
                <a:close/>
                <a:moveTo>
                  <a:pt x="1076361" y="6275319"/>
                </a:moveTo>
                <a:cubicBezTo>
                  <a:pt x="1090783" y="6274990"/>
                  <a:pt x="1105429" y="6279892"/>
                  <a:pt x="1119058" y="6291608"/>
                </a:cubicBezTo>
                <a:cubicBezTo>
                  <a:pt x="1103756" y="6346127"/>
                  <a:pt x="1040627" y="6361429"/>
                  <a:pt x="986111" y="6376734"/>
                </a:cubicBezTo>
                <a:cubicBezTo>
                  <a:pt x="991850" y="6324368"/>
                  <a:pt x="1033096" y="6276306"/>
                  <a:pt x="1076361" y="6275319"/>
                </a:cubicBezTo>
                <a:close/>
                <a:moveTo>
                  <a:pt x="2590093" y="6260045"/>
                </a:moveTo>
                <a:cubicBezTo>
                  <a:pt x="2597745" y="6283002"/>
                  <a:pt x="2566180" y="6275350"/>
                  <a:pt x="2558529" y="6283002"/>
                </a:cubicBezTo>
                <a:cubicBezTo>
                  <a:pt x="2543227" y="6275350"/>
                  <a:pt x="2574790" y="6260045"/>
                  <a:pt x="2590093" y="6260045"/>
                </a:cubicBezTo>
                <a:close/>
                <a:moveTo>
                  <a:pt x="31564" y="6105099"/>
                </a:moveTo>
                <a:cubicBezTo>
                  <a:pt x="63127" y="6120402"/>
                  <a:pt x="70779" y="6144315"/>
                  <a:pt x="109993" y="6128055"/>
                </a:cubicBezTo>
                <a:cubicBezTo>
                  <a:pt x="117643" y="6159618"/>
                  <a:pt x="70779" y="6144315"/>
                  <a:pt x="70779" y="6174921"/>
                </a:cubicBezTo>
                <a:cubicBezTo>
                  <a:pt x="46866" y="6167268"/>
                  <a:pt x="31564" y="6144315"/>
                  <a:pt x="0" y="6151965"/>
                </a:cubicBezTo>
                <a:cubicBezTo>
                  <a:pt x="7651" y="6128055"/>
                  <a:pt x="16259" y="6112750"/>
                  <a:pt x="31564" y="6105099"/>
                </a:cubicBezTo>
                <a:close/>
                <a:moveTo>
                  <a:pt x="1672848" y="6093622"/>
                </a:moveTo>
                <a:cubicBezTo>
                  <a:pt x="1690542" y="6095534"/>
                  <a:pt x="1706324" y="6101273"/>
                  <a:pt x="1713976" y="6105099"/>
                </a:cubicBezTo>
                <a:cubicBezTo>
                  <a:pt x="1691021" y="6112750"/>
                  <a:pt x="1644154" y="6128055"/>
                  <a:pt x="1620244" y="6105099"/>
                </a:cubicBezTo>
                <a:cubicBezTo>
                  <a:pt x="1635546" y="6093622"/>
                  <a:pt x="1655153" y="6091709"/>
                  <a:pt x="1672848" y="6093622"/>
                </a:cubicBezTo>
                <a:close/>
                <a:moveTo>
                  <a:pt x="4040563" y="6072579"/>
                </a:moveTo>
                <a:cubicBezTo>
                  <a:pt x="4031716" y="6070667"/>
                  <a:pt x="4021912" y="6070667"/>
                  <a:pt x="4014261" y="6074492"/>
                </a:cubicBezTo>
                <a:cubicBezTo>
                  <a:pt x="4014261" y="6074492"/>
                  <a:pt x="4014261" y="6074492"/>
                  <a:pt x="4014261" y="6097447"/>
                </a:cubicBezTo>
                <a:cubicBezTo>
                  <a:pt x="4037217" y="6097447"/>
                  <a:pt x="4061127" y="6120402"/>
                  <a:pt x="4061127" y="6082144"/>
                </a:cubicBezTo>
                <a:cubicBezTo>
                  <a:pt x="4057301" y="6078318"/>
                  <a:pt x="4049410" y="6074492"/>
                  <a:pt x="4040563" y="6072579"/>
                </a:cubicBezTo>
                <a:close/>
                <a:moveTo>
                  <a:pt x="1595375" y="6027626"/>
                </a:moveTo>
                <a:cubicBezTo>
                  <a:pt x="1533205" y="6065884"/>
                  <a:pt x="1493990" y="6120402"/>
                  <a:pt x="1400258" y="6128055"/>
                </a:cubicBezTo>
                <a:cubicBezTo>
                  <a:pt x="1353390" y="6182573"/>
                  <a:pt x="1244354" y="6283002"/>
                  <a:pt x="1134361" y="6252394"/>
                </a:cubicBezTo>
                <a:cubicBezTo>
                  <a:pt x="1165924" y="6237090"/>
                  <a:pt x="1220442" y="6220831"/>
                  <a:pt x="1259658" y="6182573"/>
                </a:cubicBezTo>
                <a:cubicBezTo>
                  <a:pt x="1283569" y="6159618"/>
                  <a:pt x="1298872" y="6128055"/>
                  <a:pt x="1345739" y="6112750"/>
                </a:cubicBezTo>
                <a:cubicBezTo>
                  <a:pt x="1369650" y="6105099"/>
                  <a:pt x="1353390" y="6135705"/>
                  <a:pt x="1377303" y="6128055"/>
                </a:cubicBezTo>
                <a:cubicBezTo>
                  <a:pt x="1393561" y="6105099"/>
                  <a:pt x="1424169" y="6097447"/>
                  <a:pt x="1455733" y="6097447"/>
                </a:cubicBezTo>
                <a:cubicBezTo>
                  <a:pt x="1471035" y="6097447"/>
                  <a:pt x="1463383" y="6074492"/>
                  <a:pt x="1463383" y="6066841"/>
                </a:cubicBezTo>
                <a:cubicBezTo>
                  <a:pt x="1510250" y="6051538"/>
                  <a:pt x="1534161" y="6019975"/>
                  <a:pt x="1595375" y="6027626"/>
                </a:cubicBezTo>
                <a:close/>
                <a:moveTo>
                  <a:pt x="5462341" y="6013278"/>
                </a:moveTo>
                <a:cubicBezTo>
                  <a:pt x="5407824" y="6013278"/>
                  <a:pt x="5383911" y="6037191"/>
                  <a:pt x="5376259" y="6075449"/>
                </a:cubicBezTo>
                <a:cubicBezTo>
                  <a:pt x="5306438" y="6067797"/>
                  <a:pt x="5220356" y="6160573"/>
                  <a:pt x="5141927" y="6122315"/>
                </a:cubicBezTo>
                <a:cubicBezTo>
                  <a:pt x="5025239" y="6184484"/>
                  <a:pt x="4907595" y="6238047"/>
                  <a:pt x="4782299" y="6300218"/>
                </a:cubicBezTo>
                <a:cubicBezTo>
                  <a:pt x="4805255" y="6300218"/>
                  <a:pt x="4812905" y="6277263"/>
                  <a:pt x="4844468" y="6284913"/>
                </a:cubicBezTo>
                <a:cubicBezTo>
                  <a:pt x="4844468" y="6292566"/>
                  <a:pt x="4852119" y="6292566"/>
                  <a:pt x="4859771" y="6300218"/>
                </a:cubicBezTo>
                <a:cubicBezTo>
                  <a:pt x="4719173" y="6307868"/>
                  <a:pt x="4625439" y="6346127"/>
                  <a:pt x="4539357" y="6400645"/>
                </a:cubicBezTo>
                <a:cubicBezTo>
                  <a:pt x="4616831" y="6392994"/>
                  <a:pt x="4687609" y="6369082"/>
                  <a:pt x="4773689" y="6346127"/>
                </a:cubicBezTo>
                <a:cubicBezTo>
                  <a:pt x="4766037" y="6361429"/>
                  <a:pt x="4773689" y="6369082"/>
                  <a:pt x="4781342" y="6376734"/>
                </a:cubicBezTo>
                <a:cubicBezTo>
                  <a:pt x="4742127" y="6385342"/>
                  <a:pt x="4640742" y="6385342"/>
                  <a:pt x="4609180" y="6423600"/>
                </a:cubicBezTo>
                <a:cubicBezTo>
                  <a:pt x="4530749" y="6415948"/>
                  <a:pt x="4476231" y="6415948"/>
                  <a:pt x="4444667" y="6454208"/>
                </a:cubicBezTo>
                <a:cubicBezTo>
                  <a:pt x="4459971" y="6454208"/>
                  <a:pt x="4476231" y="6454208"/>
                  <a:pt x="4483883" y="6469511"/>
                </a:cubicBezTo>
                <a:cubicBezTo>
                  <a:pt x="4459971" y="6484814"/>
                  <a:pt x="4437017" y="6501074"/>
                  <a:pt x="4444667" y="6539332"/>
                </a:cubicBezTo>
                <a:cubicBezTo>
                  <a:pt x="4459971" y="6500116"/>
                  <a:pt x="4561357" y="6524029"/>
                  <a:pt x="4585267" y="6477163"/>
                </a:cubicBezTo>
                <a:cubicBezTo>
                  <a:pt x="4569007" y="6469511"/>
                  <a:pt x="4553705" y="6477163"/>
                  <a:pt x="4553705" y="6469511"/>
                </a:cubicBezTo>
                <a:cubicBezTo>
                  <a:pt x="4639786" y="6493422"/>
                  <a:pt x="4733520" y="6392037"/>
                  <a:pt x="4827252" y="6438903"/>
                </a:cubicBezTo>
                <a:cubicBezTo>
                  <a:pt x="4889421" y="6414992"/>
                  <a:pt x="4960200" y="6353779"/>
                  <a:pt x="5014719" y="6376734"/>
                </a:cubicBezTo>
                <a:cubicBezTo>
                  <a:pt x="5014719" y="6361429"/>
                  <a:pt x="5022369" y="6361429"/>
                  <a:pt x="5022369" y="6346127"/>
                </a:cubicBezTo>
                <a:cubicBezTo>
                  <a:pt x="4960200" y="6353779"/>
                  <a:pt x="4874119" y="6399689"/>
                  <a:pt x="4834905" y="6376734"/>
                </a:cubicBezTo>
                <a:cubicBezTo>
                  <a:pt x="4834905" y="6369082"/>
                  <a:pt x="4858815" y="6376734"/>
                  <a:pt x="4858815" y="6361429"/>
                </a:cubicBezTo>
                <a:cubicBezTo>
                  <a:pt x="4835860" y="6353779"/>
                  <a:pt x="4835860" y="6369082"/>
                  <a:pt x="4811949" y="6369082"/>
                </a:cubicBezTo>
                <a:cubicBezTo>
                  <a:pt x="4827252" y="6337519"/>
                  <a:pt x="4851163" y="6352823"/>
                  <a:pt x="4827252" y="6322216"/>
                </a:cubicBezTo>
                <a:cubicBezTo>
                  <a:pt x="4881771" y="6314563"/>
                  <a:pt x="4920985" y="6299260"/>
                  <a:pt x="4960200" y="6283958"/>
                </a:cubicBezTo>
                <a:cubicBezTo>
                  <a:pt x="4960200" y="6299260"/>
                  <a:pt x="4991763" y="6283958"/>
                  <a:pt x="4984111" y="6314563"/>
                </a:cubicBezTo>
                <a:cubicBezTo>
                  <a:pt x="5046281" y="6244742"/>
                  <a:pt x="5109408" y="6260045"/>
                  <a:pt x="5210793" y="6252394"/>
                </a:cubicBezTo>
                <a:cubicBezTo>
                  <a:pt x="5226095" y="6237090"/>
                  <a:pt x="5218443" y="6229439"/>
                  <a:pt x="5210793" y="6214136"/>
                </a:cubicBezTo>
                <a:cubicBezTo>
                  <a:pt x="5312177" y="6174921"/>
                  <a:pt x="5461385" y="6151965"/>
                  <a:pt x="5579028" y="6067797"/>
                </a:cubicBezTo>
                <a:cubicBezTo>
                  <a:pt x="5524511" y="6060145"/>
                  <a:pt x="5462341" y="6113707"/>
                  <a:pt x="5430777" y="6083101"/>
                </a:cubicBezTo>
                <a:cubicBezTo>
                  <a:pt x="5462341" y="6075449"/>
                  <a:pt x="5447038" y="6051538"/>
                  <a:pt x="5462341" y="6013278"/>
                </a:cubicBezTo>
                <a:close/>
                <a:moveTo>
                  <a:pt x="1338088" y="5974065"/>
                </a:moveTo>
                <a:cubicBezTo>
                  <a:pt x="1330435" y="5997020"/>
                  <a:pt x="1315133" y="6004670"/>
                  <a:pt x="1283569" y="6004670"/>
                </a:cubicBezTo>
                <a:cubicBezTo>
                  <a:pt x="1306524" y="5997020"/>
                  <a:pt x="1306524" y="5974065"/>
                  <a:pt x="1338088" y="5974065"/>
                </a:cubicBezTo>
                <a:close/>
                <a:moveTo>
                  <a:pt x="297459" y="5966412"/>
                </a:moveTo>
                <a:cubicBezTo>
                  <a:pt x="281200" y="5997020"/>
                  <a:pt x="289807" y="6020931"/>
                  <a:pt x="265896" y="6051538"/>
                </a:cubicBezTo>
                <a:cubicBezTo>
                  <a:pt x="227638" y="6059189"/>
                  <a:pt x="219030" y="6020931"/>
                  <a:pt x="203725" y="6051538"/>
                </a:cubicBezTo>
                <a:cubicBezTo>
                  <a:pt x="211377" y="6027626"/>
                  <a:pt x="250593" y="5974065"/>
                  <a:pt x="297459" y="5966412"/>
                </a:cubicBezTo>
                <a:close/>
                <a:moveTo>
                  <a:pt x="1933005" y="5935805"/>
                </a:moveTo>
                <a:cubicBezTo>
                  <a:pt x="1933005" y="5989368"/>
                  <a:pt x="1940658" y="5989368"/>
                  <a:pt x="1940658" y="6051538"/>
                </a:cubicBezTo>
                <a:cubicBezTo>
                  <a:pt x="1933005" y="6019975"/>
                  <a:pt x="1901442" y="5989368"/>
                  <a:pt x="1854576" y="6004670"/>
                </a:cubicBezTo>
                <a:cubicBezTo>
                  <a:pt x="1846923" y="5997020"/>
                  <a:pt x="1846923" y="5989368"/>
                  <a:pt x="1846923" y="5974065"/>
                </a:cubicBezTo>
                <a:cubicBezTo>
                  <a:pt x="1878488" y="5957804"/>
                  <a:pt x="1893791" y="5934849"/>
                  <a:pt x="1933005" y="5935805"/>
                </a:cubicBezTo>
                <a:close/>
                <a:moveTo>
                  <a:pt x="704911" y="5919546"/>
                </a:moveTo>
                <a:cubicBezTo>
                  <a:pt x="712563" y="5919546"/>
                  <a:pt x="712563" y="5934849"/>
                  <a:pt x="712563" y="5950152"/>
                </a:cubicBezTo>
                <a:cubicBezTo>
                  <a:pt x="712563" y="5950152"/>
                  <a:pt x="712563" y="5950152"/>
                  <a:pt x="681000" y="5950152"/>
                </a:cubicBezTo>
                <a:cubicBezTo>
                  <a:pt x="681000" y="5934849"/>
                  <a:pt x="697259" y="5934849"/>
                  <a:pt x="704911" y="5919546"/>
                </a:cubicBezTo>
                <a:close/>
                <a:moveTo>
                  <a:pt x="1041584" y="5918589"/>
                </a:moveTo>
                <a:cubicBezTo>
                  <a:pt x="1056889" y="5927198"/>
                  <a:pt x="1049237" y="5973107"/>
                  <a:pt x="1017673" y="5965457"/>
                </a:cubicBezTo>
                <a:cubicBezTo>
                  <a:pt x="1002369" y="5942501"/>
                  <a:pt x="1032977" y="5927198"/>
                  <a:pt x="1041584" y="5918589"/>
                </a:cubicBezTo>
                <a:close/>
                <a:moveTo>
                  <a:pt x="2493490" y="5881526"/>
                </a:moveTo>
                <a:cubicBezTo>
                  <a:pt x="2467187" y="5885352"/>
                  <a:pt x="2441841" y="5908546"/>
                  <a:pt x="2449493" y="5951109"/>
                </a:cubicBezTo>
                <a:cubicBezTo>
                  <a:pt x="2457145" y="5966412"/>
                  <a:pt x="2481057" y="5943457"/>
                  <a:pt x="2481057" y="5958762"/>
                </a:cubicBezTo>
                <a:cubicBezTo>
                  <a:pt x="2488708" y="5966412"/>
                  <a:pt x="2465753" y="5989368"/>
                  <a:pt x="2481057" y="5989368"/>
                </a:cubicBezTo>
                <a:cubicBezTo>
                  <a:pt x="2519316" y="5989368"/>
                  <a:pt x="2558529" y="5974065"/>
                  <a:pt x="2582442" y="5951109"/>
                </a:cubicBezTo>
                <a:cubicBezTo>
                  <a:pt x="2559487" y="5951109"/>
                  <a:pt x="2582442" y="5943457"/>
                  <a:pt x="2574790" y="5928154"/>
                </a:cubicBezTo>
                <a:cubicBezTo>
                  <a:pt x="2574790" y="5928154"/>
                  <a:pt x="2574790" y="5928154"/>
                  <a:pt x="2543227" y="5928154"/>
                </a:cubicBezTo>
                <a:cubicBezTo>
                  <a:pt x="2547052" y="5893243"/>
                  <a:pt x="2519793" y="5877701"/>
                  <a:pt x="2493490" y="5881526"/>
                </a:cubicBezTo>
                <a:close/>
                <a:moveTo>
                  <a:pt x="5953005" y="5864070"/>
                </a:moveTo>
                <a:cubicBezTo>
                  <a:pt x="5859273" y="5856420"/>
                  <a:pt x="5812405" y="5887983"/>
                  <a:pt x="5757888" y="5918589"/>
                </a:cubicBezTo>
                <a:cubicBezTo>
                  <a:pt x="5757888" y="5895635"/>
                  <a:pt x="5727281" y="5910938"/>
                  <a:pt x="5742583" y="5880331"/>
                </a:cubicBezTo>
                <a:cubicBezTo>
                  <a:pt x="5719629" y="5887983"/>
                  <a:pt x="5704325" y="5903286"/>
                  <a:pt x="5680415" y="5903286"/>
                </a:cubicBezTo>
                <a:cubicBezTo>
                  <a:pt x="5688065" y="5950152"/>
                  <a:pt x="5633549" y="5942501"/>
                  <a:pt x="5625896" y="5973107"/>
                </a:cubicBezTo>
                <a:cubicBezTo>
                  <a:pt x="5665110" y="5988410"/>
                  <a:pt x="5711977" y="6019975"/>
                  <a:pt x="5758843" y="5973107"/>
                </a:cubicBezTo>
                <a:cubicBezTo>
                  <a:pt x="5766496" y="5950152"/>
                  <a:pt x="5742583" y="5942501"/>
                  <a:pt x="5766496" y="5934849"/>
                </a:cubicBezTo>
                <a:cubicBezTo>
                  <a:pt x="5781799" y="5973107"/>
                  <a:pt x="5844925" y="5934849"/>
                  <a:pt x="5899442" y="5934849"/>
                </a:cubicBezTo>
                <a:cubicBezTo>
                  <a:pt x="5907095" y="5911894"/>
                  <a:pt x="5891791" y="5911894"/>
                  <a:pt x="5899442" y="5896591"/>
                </a:cubicBezTo>
                <a:cubicBezTo>
                  <a:pt x="5914747" y="5911894"/>
                  <a:pt x="5914747" y="5896591"/>
                  <a:pt x="5938659" y="5896591"/>
                </a:cubicBezTo>
                <a:cubicBezTo>
                  <a:pt x="5931007" y="5872680"/>
                  <a:pt x="5946310" y="5872680"/>
                  <a:pt x="5953005" y="5864070"/>
                </a:cubicBezTo>
                <a:close/>
                <a:moveTo>
                  <a:pt x="549218" y="5862159"/>
                </a:moveTo>
                <a:cubicBezTo>
                  <a:pt x="555166" y="5863594"/>
                  <a:pt x="560486" y="5866941"/>
                  <a:pt x="564312" y="5872680"/>
                </a:cubicBezTo>
                <a:cubicBezTo>
                  <a:pt x="555704" y="5896591"/>
                  <a:pt x="525096" y="5888939"/>
                  <a:pt x="502141" y="5887983"/>
                </a:cubicBezTo>
                <a:cubicBezTo>
                  <a:pt x="507880" y="5870767"/>
                  <a:pt x="531374" y="5857855"/>
                  <a:pt x="549218" y="5862159"/>
                </a:cubicBezTo>
                <a:close/>
                <a:moveTo>
                  <a:pt x="1557117" y="5857377"/>
                </a:moveTo>
                <a:cubicBezTo>
                  <a:pt x="1557117" y="5872680"/>
                  <a:pt x="1541812" y="5872680"/>
                  <a:pt x="1525554" y="5872680"/>
                </a:cubicBezTo>
                <a:cubicBezTo>
                  <a:pt x="1517901" y="5857377"/>
                  <a:pt x="1541812" y="5857377"/>
                  <a:pt x="1557117" y="5857377"/>
                </a:cubicBezTo>
                <a:close/>
                <a:moveTo>
                  <a:pt x="5998719" y="5841475"/>
                </a:moveTo>
                <a:cubicBezTo>
                  <a:pt x="5985045" y="5845421"/>
                  <a:pt x="5983610" y="5861203"/>
                  <a:pt x="5977873" y="5872680"/>
                </a:cubicBezTo>
                <a:cubicBezTo>
                  <a:pt x="6000829" y="5872680"/>
                  <a:pt x="6017087" y="5865028"/>
                  <a:pt x="6017087" y="5842073"/>
                </a:cubicBezTo>
                <a:cubicBezTo>
                  <a:pt x="6009196" y="5840160"/>
                  <a:pt x="6003278" y="5840160"/>
                  <a:pt x="5998719" y="5841475"/>
                </a:cubicBezTo>
                <a:close/>
                <a:moveTo>
                  <a:pt x="5758843" y="5834422"/>
                </a:moveTo>
                <a:cubicBezTo>
                  <a:pt x="5719629" y="5834422"/>
                  <a:pt x="5695717" y="5849725"/>
                  <a:pt x="5688065" y="5872680"/>
                </a:cubicBezTo>
                <a:cubicBezTo>
                  <a:pt x="5711977" y="5857377"/>
                  <a:pt x="5766496" y="5872680"/>
                  <a:pt x="5758843" y="5834422"/>
                </a:cubicBezTo>
                <a:close/>
                <a:moveTo>
                  <a:pt x="1916747" y="5834422"/>
                </a:moveTo>
                <a:cubicBezTo>
                  <a:pt x="1916747" y="5842073"/>
                  <a:pt x="1909094" y="5842073"/>
                  <a:pt x="1901442" y="5857377"/>
                </a:cubicBezTo>
                <a:cubicBezTo>
                  <a:pt x="1917702" y="5849725"/>
                  <a:pt x="1917702" y="5865028"/>
                  <a:pt x="1940658" y="5865028"/>
                </a:cubicBezTo>
                <a:cubicBezTo>
                  <a:pt x="1932049" y="5849725"/>
                  <a:pt x="1932049" y="5834422"/>
                  <a:pt x="1916747" y="5834422"/>
                </a:cubicBezTo>
                <a:close/>
                <a:moveTo>
                  <a:pt x="6086910" y="5803814"/>
                </a:moveTo>
                <a:cubicBezTo>
                  <a:pt x="6095517" y="5834422"/>
                  <a:pt x="6024739" y="5795206"/>
                  <a:pt x="6024739" y="5842073"/>
                </a:cubicBezTo>
                <a:cubicBezTo>
                  <a:pt x="6056303" y="5842073"/>
                  <a:pt x="6118471" y="5819117"/>
                  <a:pt x="6086910" y="5803814"/>
                </a:cubicBezTo>
                <a:close/>
                <a:moveTo>
                  <a:pt x="5700380" y="5777034"/>
                </a:moveTo>
                <a:cubicBezTo>
                  <a:pt x="5692608" y="5777990"/>
                  <a:pt x="5684717" y="5779903"/>
                  <a:pt x="5672762" y="5779903"/>
                </a:cubicBezTo>
                <a:cubicBezTo>
                  <a:pt x="5680415" y="5795206"/>
                  <a:pt x="5665110" y="5834422"/>
                  <a:pt x="5680415" y="5833465"/>
                </a:cubicBezTo>
                <a:cubicBezTo>
                  <a:pt x="5680415" y="5795206"/>
                  <a:pt x="5711977" y="5833465"/>
                  <a:pt x="5727281" y="5810509"/>
                </a:cubicBezTo>
                <a:cubicBezTo>
                  <a:pt x="5727281" y="5810509"/>
                  <a:pt x="5727281" y="5810509"/>
                  <a:pt x="5727281" y="5779903"/>
                </a:cubicBezTo>
                <a:cubicBezTo>
                  <a:pt x="5715803" y="5776077"/>
                  <a:pt x="5708151" y="5776077"/>
                  <a:pt x="5700380" y="5777034"/>
                </a:cubicBezTo>
                <a:close/>
                <a:moveTo>
                  <a:pt x="2097515" y="5772251"/>
                </a:moveTo>
                <a:cubicBezTo>
                  <a:pt x="2105169" y="5779903"/>
                  <a:pt x="2112820" y="5787554"/>
                  <a:pt x="2112820" y="5795206"/>
                </a:cubicBezTo>
                <a:cubicBezTo>
                  <a:pt x="2128124" y="5787554"/>
                  <a:pt x="2152035" y="5795206"/>
                  <a:pt x="2144382" y="5772251"/>
                </a:cubicBezTo>
                <a:cubicBezTo>
                  <a:pt x="2129079" y="5772251"/>
                  <a:pt x="2105169" y="5772251"/>
                  <a:pt x="2097515" y="5772251"/>
                </a:cubicBezTo>
                <a:close/>
                <a:moveTo>
                  <a:pt x="1696402" y="5770338"/>
                </a:moveTo>
                <a:cubicBezTo>
                  <a:pt x="1704412" y="5770338"/>
                  <a:pt x="1714454" y="5772251"/>
                  <a:pt x="1722583" y="5772251"/>
                </a:cubicBezTo>
                <a:cubicBezTo>
                  <a:pt x="1722583" y="5779903"/>
                  <a:pt x="1722583" y="5779903"/>
                  <a:pt x="1730236" y="5779903"/>
                </a:cubicBezTo>
                <a:cubicBezTo>
                  <a:pt x="1730236" y="5795206"/>
                  <a:pt x="1713976" y="5795206"/>
                  <a:pt x="1706325" y="5795206"/>
                </a:cubicBezTo>
                <a:cubicBezTo>
                  <a:pt x="1706325" y="5779903"/>
                  <a:pt x="1690065" y="5779903"/>
                  <a:pt x="1682414" y="5779903"/>
                </a:cubicBezTo>
                <a:cubicBezTo>
                  <a:pt x="1682414" y="5772251"/>
                  <a:pt x="1688392" y="5770338"/>
                  <a:pt x="1696402" y="5770338"/>
                </a:cubicBezTo>
                <a:close/>
                <a:moveTo>
                  <a:pt x="1674761" y="5733993"/>
                </a:moveTo>
                <a:cubicBezTo>
                  <a:pt x="1690065" y="5749296"/>
                  <a:pt x="1635546" y="5764599"/>
                  <a:pt x="1620244" y="5772251"/>
                </a:cubicBezTo>
                <a:cubicBezTo>
                  <a:pt x="1603983" y="5756948"/>
                  <a:pt x="1659459" y="5741644"/>
                  <a:pt x="1674761" y="5733993"/>
                </a:cubicBezTo>
                <a:close/>
                <a:moveTo>
                  <a:pt x="1018688" y="5728609"/>
                </a:moveTo>
                <a:cubicBezTo>
                  <a:pt x="1028329" y="5728508"/>
                  <a:pt x="1038477" y="5730167"/>
                  <a:pt x="1049237" y="5733993"/>
                </a:cubicBezTo>
                <a:cubicBezTo>
                  <a:pt x="1049237" y="5749296"/>
                  <a:pt x="1041584" y="5764599"/>
                  <a:pt x="1017673" y="5764599"/>
                </a:cubicBezTo>
                <a:cubicBezTo>
                  <a:pt x="1049237" y="5787554"/>
                  <a:pt x="1010022" y="5826770"/>
                  <a:pt x="987066" y="5825812"/>
                </a:cubicBezTo>
                <a:cubicBezTo>
                  <a:pt x="979416" y="5825812"/>
                  <a:pt x="979416" y="5810509"/>
                  <a:pt x="979416" y="5795206"/>
                </a:cubicBezTo>
                <a:cubicBezTo>
                  <a:pt x="932550" y="5811465"/>
                  <a:pt x="893334" y="5826770"/>
                  <a:pt x="854118" y="5849725"/>
                </a:cubicBezTo>
                <a:cubicBezTo>
                  <a:pt x="908516" y="5816248"/>
                  <a:pt x="951199" y="5729315"/>
                  <a:pt x="1018688" y="5728609"/>
                </a:cubicBezTo>
                <a:close/>
                <a:moveTo>
                  <a:pt x="1393561" y="5710082"/>
                </a:moveTo>
                <a:cubicBezTo>
                  <a:pt x="1393561" y="5725385"/>
                  <a:pt x="1393561" y="5741644"/>
                  <a:pt x="1362000" y="5740688"/>
                </a:cubicBezTo>
                <a:cubicBezTo>
                  <a:pt x="1378259" y="5725385"/>
                  <a:pt x="1369650" y="5710082"/>
                  <a:pt x="1393561" y="5710082"/>
                </a:cubicBezTo>
                <a:close/>
                <a:moveTo>
                  <a:pt x="2214205" y="5694778"/>
                </a:moveTo>
                <a:cubicBezTo>
                  <a:pt x="2214205" y="5717733"/>
                  <a:pt x="2230464" y="5740688"/>
                  <a:pt x="2238116" y="5717733"/>
                </a:cubicBezTo>
                <a:cubicBezTo>
                  <a:pt x="2230464" y="5717733"/>
                  <a:pt x="2245766" y="5710082"/>
                  <a:pt x="2245766" y="5702430"/>
                </a:cubicBezTo>
                <a:cubicBezTo>
                  <a:pt x="2229508" y="5702430"/>
                  <a:pt x="2229508" y="5694778"/>
                  <a:pt x="2214205" y="5694778"/>
                </a:cubicBezTo>
                <a:close/>
                <a:moveTo>
                  <a:pt x="970201" y="5678824"/>
                </a:moveTo>
                <a:lnTo>
                  <a:pt x="974633" y="5694778"/>
                </a:lnTo>
                <a:cubicBezTo>
                  <a:pt x="977502" y="5698604"/>
                  <a:pt x="981328" y="5700517"/>
                  <a:pt x="985154" y="5700517"/>
                </a:cubicBezTo>
                <a:cubicBezTo>
                  <a:pt x="922984" y="5715820"/>
                  <a:pt x="899073" y="5739731"/>
                  <a:pt x="852206" y="5770338"/>
                </a:cubicBezTo>
                <a:cubicBezTo>
                  <a:pt x="844553" y="5746427"/>
                  <a:pt x="922984" y="5708169"/>
                  <a:pt x="938287" y="5708169"/>
                </a:cubicBezTo>
                <a:close/>
                <a:moveTo>
                  <a:pt x="973709" y="5675597"/>
                </a:moveTo>
                <a:lnTo>
                  <a:pt x="970201" y="5678824"/>
                </a:lnTo>
                <a:lnTo>
                  <a:pt x="969850" y="5677562"/>
                </a:lnTo>
                <a:close/>
                <a:moveTo>
                  <a:pt x="398843" y="5663214"/>
                </a:moveTo>
                <a:cubicBezTo>
                  <a:pt x="398843" y="5702430"/>
                  <a:pt x="344325" y="5702430"/>
                  <a:pt x="336673" y="5740688"/>
                </a:cubicBezTo>
                <a:cubicBezTo>
                  <a:pt x="321370" y="5740688"/>
                  <a:pt x="329023" y="5717733"/>
                  <a:pt x="321370" y="5717733"/>
                </a:cubicBezTo>
                <a:cubicBezTo>
                  <a:pt x="313718" y="5717733"/>
                  <a:pt x="313718" y="5717733"/>
                  <a:pt x="313718" y="5717733"/>
                </a:cubicBezTo>
                <a:cubicBezTo>
                  <a:pt x="321370" y="5702430"/>
                  <a:pt x="375888" y="5687125"/>
                  <a:pt x="398843" y="5663214"/>
                </a:cubicBezTo>
                <a:close/>
                <a:moveTo>
                  <a:pt x="1798608" y="5662139"/>
                </a:moveTo>
                <a:cubicBezTo>
                  <a:pt x="1801014" y="5661780"/>
                  <a:pt x="1803884" y="5662259"/>
                  <a:pt x="1807710" y="5664172"/>
                </a:cubicBezTo>
                <a:cubicBezTo>
                  <a:pt x="1807710" y="5664172"/>
                  <a:pt x="1807710" y="5664172"/>
                  <a:pt x="1807710" y="5679475"/>
                </a:cubicBezTo>
                <a:cubicBezTo>
                  <a:pt x="1791449" y="5679475"/>
                  <a:pt x="1783799" y="5671822"/>
                  <a:pt x="1776146" y="5687125"/>
                </a:cubicBezTo>
                <a:cubicBezTo>
                  <a:pt x="1760843" y="5687125"/>
                  <a:pt x="1776146" y="5679475"/>
                  <a:pt x="1776146" y="5671822"/>
                </a:cubicBezTo>
                <a:cubicBezTo>
                  <a:pt x="1788341" y="5671822"/>
                  <a:pt x="1791390" y="5663214"/>
                  <a:pt x="1798608" y="5662139"/>
                </a:cubicBezTo>
                <a:close/>
                <a:moveTo>
                  <a:pt x="2304799" y="5638063"/>
                </a:moveTo>
                <a:cubicBezTo>
                  <a:pt x="2284086" y="5633983"/>
                  <a:pt x="2262029" y="5648868"/>
                  <a:pt x="2262029" y="5671822"/>
                </a:cubicBezTo>
                <a:cubicBezTo>
                  <a:pt x="2277331" y="5679475"/>
                  <a:pt x="2277331" y="5679475"/>
                  <a:pt x="2301242" y="5679475"/>
                </a:cubicBezTo>
                <a:cubicBezTo>
                  <a:pt x="2316546" y="5664172"/>
                  <a:pt x="2292635" y="5648867"/>
                  <a:pt x="2316546" y="5648867"/>
                </a:cubicBezTo>
                <a:cubicBezTo>
                  <a:pt x="2316546" y="5648867"/>
                  <a:pt x="2324197" y="5656519"/>
                  <a:pt x="2324197" y="5648867"/>
                </a:cubicBezTo>
                <a:cubicBezTo>
                  <a:pt x="2318459" y="5642889"/>
                  <a:pt x="2311704" y="5639422"/>
                  <a:pt x="2304799" y="5638063"/>
                </a:cubicBezTo>
                <a:close/>
                <a:moveTo>
                  <a:pt x="1229050" y="5617304"/>
                </a:moveTo>
                <a:cubicBezTo>
                  <a:pt x="1205140" y="5656519"/>
                  <a:pt x="1165924" y="5671822"/>
                  <a:pt x="1119058" y="5687125"/>
                </a:cubicBezTo>
                <a:cubicBezTo>
                  <a:pt x="1150622" y="5664172"/>
                  <a:pt x="1166882" y="5609653"/>
                  <a:pt x="1229050" y="5617304"/>
                </a:cubicBezTo>
                <a:close/>
                <a:moveTo>
                  <a:pt x="757516" y="5583366"/>
                </a:moveTo>
                <a:cubicBezTo>
                  <a:pt x="767559" y="5581916"/>
                  <a:pt x="778319" y="5584786"/>
                  <a:pt x="790036" y="5594350"/>
                </a:cubicBezTo>
                <a:cubicBezTo>
                  <a:pt x="759430" y="5624956"/>
                  <a:pt x="720213" y="5641217"/>
                  <a:pt x="688652" y="5671822"/>
                </a:cubicBezTo>
                <a:cubicBezTo>
                  <a:pt x="681000" y="5664172"/>
                  <a:pt x="688652" y="5648867"/>
                  <a:pt x="680043" y="5648867"/>
                </a:cubicBezTo>
                <a:cubicBezTo>
                  <a:pt x="703716" y="5630934"/>
                  <a:pt x="727388" y="5587715"/>
                  <a:pt x="757516" y="5583366"/>
                </a:cubicBezTo>
                <a:close/>
                <a:moveTo>
                  <a:pt x="2361499" y="5560873"/>
                </a:moveTo>
                <a:cubicBezTo>
                  <a:pt x="2360542" y="5558960"/>
                  <a:pt x="2358629" y="5558960"/>
                  <a:pt x="2354803" y="5562785"/>
                </a:cubicBezTo>
                <a:cubicBezTo>
                  <a:pt x="2354803" y="5585742"/>
                  <a:pt x="2330892" y="5578090"/>
                  <a:pt x="2315589" y="5570438"/>
                </a:cubicBezTo>
                <a:cubicBezTo>
                  <a:pt x="2323241" y="5602001"/>
                  <a:pt x="2362455" y="5585742"/>
                  <a:pt x="2354803" y="5632609"/>
                </a:cubicBezTo>
                <a:cubicBezTo>
                  <a:pt x="2354803" y="5632609"/>
                  <a:pt x="2354803" y="5632609"/>
                  <a:pt x="2386368" y="5632609"/>
                </a:cubicBezTo>
                <a:cubicBezTo>
                  <a:pt x="2394976" y="5609653"/>
                  <a:pt x="2410279" y="5609653"/>
                  <a:pt x="2409323" y="5578090"/>
                </a:cubicBezTo>
                <a:cubicBezTo>
                  <a:pt x="2401671" y="5562785"/>
                  <a:pt x="2362455" y="5585742"/>
                  <a:pt x="2362455" y="5570438"/>
                </a:cubicBezTo>
                <a:cubicBezTo>
                  <a:pt x="2362455" y="5566611"/>
                  <a:pt x="2362455" y="5562786"/>
                  <a:pt x="2361499" y="5560873"/>
                </a:cubicBezTo>
                <a:close/>
                <a:moveTo>
                  <a:pt x="1674761" y="5548440"/>
                </a:moveTo>
                <a:cubicBezTo>
                  <a:pt x="1659459" y="5548440"/>
                  <a:pt x="1635546" y="5556092"/>
                  <a:pt x="1635546" y="5571395"/>
                </a:cubicBezTo>
                <a:cubicBezTo>
                  <a:pt x="1659459" y="5579046"/>
                  <a:pt x="1674761" y="5562785"/>
                  <a:pt x="1674761" y="5548440"/>
                </a:cubicBezTo>
                <a:close/>
                <a:moveTo>
                  <a:pt x="347464" y="5540429"/>
                </a:moveTo>
                <a:cubicBezTo>
                  <a:pt x="354847" y="5539831"/>
                  <a:pt x="362260" y="5541744"/>
                  <a:pt x="368238" y="5547483"/>
                </a:cubicBezTo>
                <a:cubicBezTo>
                  <a:pt x="360586" y="5571395"/>
                  <a:pt x="329023" y="5562785"/>
                  <a:pt x="321370" y="5578090"/>
                </a:cubicBezTo>
                <a:cubicBezTo>
                  <a:pt x="303437" y="5566611"/>
                  <a:pt x="325316" y="5542222"/>
                  <a:pt x="347464" y="5540429"/>
                </a:cubicBezTo>
                <a:close/>
                <a:moveTo>
                  <a:pt x="2410279" y="5524527"/>
                </a:moveTo>
                <a:cubicBezTo>
                  <a:pt x="2410279" y="5532180"/>
                  <a:pt x="2402626" y="5539832"/>
                  <a:pt x="2410279" y="5547483"/>
                </a:cubicBezTo>
                <a:cubicBezTo>
                  <a:pt x="2410279" y="5539832"/>
                  <a:pt x="2410279" y="5532180"/>
                  <a:pt x="2417929" y="5532180"/>
                </a:cubicBezTo>
                <a:cubicBezTo>
                  <a:pt x="2417929" y="5562785"/>
                  <a:pt x="2441840" y="5562785"/>
                  <a:pt x="2440885" y="5586698"/>
                </a:cubicBezTo>
                <a:cubicBezTo>
                  <a:pt x="2448537" y="5563743"/>
                  <a:pt x="2464796" y="5579046"/>
                  <a:pt x="2472448" y="5571395"/>
                </a:cubicBezTo>
                <a:cubicBezTo>
                  <a:pt x="2457145" y="5547483"/>
                  <a:pt x="2441840" y="5524527"/>
                  <a:pt x="2410279" y="5524527"/>
                </a:cubicBezTo>
                <a:close/>
                <a:moveTo>
                  <a:pt x="923940" y="5524527"/>
                </a:moveTo>
                <a:cubicBezTo>
                  <a:pt x="946895" y="5516877"/>
                  <a:pt x="939242" y="5547483"/>
                  <a:pt x="940200" y="5571395"/>
                </a:cubicBezTo>
                <a:cubicBezTo>
                  <a:pt x="908637" y="5563743"/>
                  <a:pt x="908637" y="5586698"/>
                  <a:pt x="869423" y="5571395"/>
                </a:cubicBezTo>
                <a:cubicBezTo>
                  <a:pt x="884726" y="5547483"/>
                  <a:pt x="916288" y="5555135"/>
                  <a:pt x="923940" y="5524527"/>
                </a:cubicBezTo>
                <a:close/>
                <a:moveTo>
                  <a:pt x="2550952" y="5494834"/>
                </a:moveTo>
                <a:cubicBezTo>
                  <a:pt x="2532705" y="5492906"/>
                  <a:pt x="2507598" y="5503486"/>
                  <a:pt x="2495403" y="5509224"/>
                </a:cubicBezTo>
                <a:cubicBezTo>
                  <a:pt x="2511663" y="5509224"/>
                  <a:pt x="2504011" y="5532180"/>
                  <a:pt x="2519316" y="5532180"/>
                </a:cubicBezTo>
                <a:cubicBezTo>
                  <a:pt x="2526966" y="5516877"/>
                  <a:pt x="2558529" y="5516877"/>
                  <a:pt x="2566180" y="5501574"/>
                </a:cubicBezTo>
                <a:cubicBezTo>
                  <a:pt x="2562354" y="5497509"/>
                  <a:pt x="2557034" y="5495476"/>
                  <a:pt x="2550952" y="5494834"/>
                </a:cubicBezTo>
                <a:close/>
                <a:moveTo>
                  <a:pt x="1541812" y="5447055"/>
                </a:moveTo>
                <a:cubicBezTo>
                  <a:pt x="1526510" y="5454706"/>
                  <a:pt x="1494946" y="5447055"/>
                  <a:pt x="1494946" y="5470011"/>
                </a:cubicBezTo>
                <a:cubicBezTo>
                  <a:pt x="1517901" y="5470011"/>
                  <a:pt x="1541812" y="5470011"/>
                  <a:pt x="1541812" y="5447055"/>
                </a:cubicBezTo>
                <a:close/>
                <a:moveTo>
                  <a:pt x="1189837" y="5393493"/>
                </a:moveTo>
                <a:cubicBezTo>
                  <a:pt x="1206095" y="5401145"/>
                  <a:pt x="1221399" y="5401145"/>
                  <a:pt x="1213748" y="5424100"/>
                </a:cubicBezTo>
                <a:cubicBezTo>
                  <a:pt x="1213748" y="5424100"/>
                  <a:pt x="1213748" y="5424100"/>
                  <a:pt x="1189837" y="5424100"/>
                </a:cubicBezTo>
                <a:cubicBezTo>
                  <a:pt x="1182184" y="5408796"/>
                  <a:pt x="1189837" y="5400188"/>
                  <a:pt x="1189837" y="5393493"/>
                </a:cubicBezTo>
                <a:close/>
                <a:moveTo>
                  <a:pt x="1136692" y="5371228"/>
                </a:moveTo>
                <a:lnTo>
                  <a:pt x="1147541" y="5378889"/>
                </a:lnTo>
                <a:cubicBezTo>
                  <a:pt x="1161651" y="5402086"/>
                  <a:pt x="1067290" y="5434620"/>
                  <a:pt x="1032977" y="5454706"/>
                </a:cubicBezTo>
                <a:cubicBezTo>
                  <a:pt x="1045172" y="5419556"/>
                  <a:pt x="1070278" y="5393553"/>
                  <a:pt x="1105069" y="5379520"/>
                </a:cubicBezTo>
                <a:close/>
                <a:moveTo>
                  <a:pt x="1134361" y="5369582"/>
                </a:moveTo>
                <a:cubicBezTo>
                  <a:pt x="1142969" y="5369582"/>
                  <a:pt x="1142969" y="5369582"/>
                  <a:pt x="1142969" y="5369582"/>
                </a:cubicBezTo>
                <a:lnTo>
                  <a:pt x="1136692" y="5371228"/>
                </a:lnTo>
                <a:close/>
                <a:moveTo>
                  <a:pt x="1687195" y="5336898"/>
                </a:moveTo>
                <a:cubicBezTo>
                  <a:pt x="1652942" y="5343220"/>
                  <a:pt x="1609005" y="5369582"/>
                  <a:pt x="1644154" y="5369582"/>
                </a:cubicBezTo>
                <a:cubicBezTo>
                  <a:pt x="1612591" y="5384885"/>
                  <a:pt x="1573377" y="5401145"/>
                  <a:pt x="1558075" y="5439403"/>
                </a:cubicBezTo>
                <a:cubicBezTo>
                  <a:pt x="1565725" y="5439403"/>
                  <a:pt x="1565725" y="5454706"/>
                  <a:pt x="1573377" y="5462358"/>
                </a:cubicBezTo>
                <a:cubicBezTo>
                  <a:pt x="1650849" y="5447055"/>
                  <a:pt x="1667110" y="5377234"/>
                  <a:pt x="1714931" y="5338974"/>
                </a:cubicBezTo>
                <a:cubicBezTo>
                  <a:pt x="1708954" y="5334910"/>
                  <a:pt x="1698612" y="5334790"/>
                  <a:pt x="1687195" y="5336898"/>
                </a:cubicBezTo>
                <a:close/>
                <a:moveTo>
                  <a:pt x="1541812" y="5307411"/>
                </a:moveTo>
                <a:cubicBezTo>
                  <a:pt x="1526510" y="5316019"/>
                  <a:pt x="1487295" y="5338974"/>
                  <a:pt x="1502599" y="5354277"/>
                </a:cubicBezTo>
                <a:cubicBezTo>
                  <a:pt x="1517901" y="5338974"/>
                  <a:pt x="1534161" y="5331324"/>
                  <a:pt x="1541812" y="5307411"/>
                </a:cubicBezTo>
                <a:close/>
                <a:moveTo>
                  <a:pt x="1627894" y="5299760"/>
                </a:moveTo>
                <a:cubicBezTo>
                  <a:pt x="1588680" y="5323671"/>
                  <a:pt x="1565725" y="5338974"/>
                  <a:pt x="1534161" y="5361929"/>
                </a:cubicBezTo>
                <a:cubicBezTo>
                  <a:pt x="1541812" y="5361929"/>
                  <a:pt x="1534161" y="5369582"/>
                  <a:pt x="1541812" y="5369582"/>
                </a:cubicBezTo>
                <a:cubicBezTo>
                  <a:pt x="1573377" y="5346627"/>
                  <a:pt x="1612591" y="5338974"/>
                  <a:pt x="1627894" y="5299760"/>
                </a:cubicBezTo>
                <a:close/>
                <a:moveTo>
                  <a:pt x="1352195" y="5289448"/>
                </a:moveTo>
                <a:cubicBezTo>
                  <a:pt x="1363911" y="5290315"/>
                  <a:pt x="1375150" y="5295695"/>
                  <a:pt x="1384954" y="5307411"/>
                </a:cubicBezTo>
                <a:cubicBezTo>
                  <a:pt x="1362000" y="5346627"/>
                  <a:pt x="1298872" y="5377234"/>
                  <a:pt x="1259658" y="5354277"/>
                </a:cubicBezTo>
                <a:cubicBezTo>
                  <a:pt x="1277591" y="5324867"/>
                  <a:pt x="1317045" y="5286847"/>
                  <a:pt x="1352195" y="5289448"/>
                </a:cubicBezTo>
                <a:close/>
                <a:moveTo>
                  <a:pt x="1665646" y="5268555"/>
                </a:moveTo>
                <a:cubicBezTo>
                  <a:pt x="1649954" y="5272500"/>
                  <a:pt x="1639372" y="5288282"/>
                  <a:pt x="1650849" y="5299760"/>
                </a:cubicBezTo>
                <a:cubicBezTo>
                  <a:pt x="1674761" y="5299760"/>
                  <a:pt x="1682414" y="5292108"/>
                  <a:pt x="1682414" y="5269153"/>
                </a:cubicBezTo>
                <a:cubicBezTo>
                  <a:pt x="1676675" y="5267240"/>
                  <a:pt x="1670877" y="5267240"/>
                  <a:pt x="1665646" y="5268555"/>
                </a:cubicBezTo>
                <a:close/>
                <a:moveTo>
                  <a:pt x="798645" y="5206984"/>
                </a:moveTo>
                <a:cubicBezTo>
                  <a:pt x="798645" y="5206984"/>
                  <a:pt x="798645" y="5206984"/>
                  <a:pt x="822556" y="5206984"/>
                </a:cubicBezTo>
                <a:cubicBezTo>
                  <a:pt x="822556" y="5229937"/>
                  <a:pt x="798645" y="5229937"/>
                  <a:pt x="783341" y="5237590"/>
                </a:cubicBezTo>
                <a:cubicBezTo>
                  <a:pt x="783341" y="5222287"/>
                  <a:pt x="806295" y="5229937"/>
                  <a:pt x="798645" y="5206984"/>
                </a:cubicBezTo>
                <a:close/>
                <a:moveTo>
                  <a:pt x="1713976" y="5176376"/>
                </a:moveTo>
                <a:cubicBezTo>
                  <a:pt x="1644154" y="5191679"/>
                  <a:pt x="1620244" y="5253850"/>
                  <a:pt x="1573377" y="5284456"/>
                </a:cubicBezTo>
                <a:cubicBezTo>
                  <a:pt x="1627894" y="5253850"/>
                  <a:pt x="1690065" y="5229937"/>
                  <a:pt x="1713976" y="5176376"/>
                </a:cubicBezTo>
                <a:close/>
                <a:moveTo>
                  <a:pt x="1429056" y="5137236"/>
                </a:moveTo>
                <a:cubicBezTo>
                  <a:pt x="1455194" y="5137101"/>
                  <a:pt x="1475818" y="5159160"/>
                  <a:pt x="1487295" y="5176376"/>
                </a:cubicBezTo>
                <a:cubicBezTo>
                  <a:pt x="1448080" y="5191679"/>
                  <a:pt x="1432777" y="5199332"/>
                  <a:pt x="1393561" y="5199332"/>
                </a:cubicBezTo>
                <a:cubicBezTo>
                  <a:pt x="1384954" y="5214634"/>
                  <a:pt x="1408865" y="5168726"/>
                  <a:pt x="1401214" y="5145770"/>
                </a:cubicBezTo>
                <a:cubicBezTo>
                  <a:pt x="1411017" y="5139792"/>
                  <a:pt x="1420343" y="5137281"/>
                  <a:pt x="1429056" y="5137236"/>
                </a:cubicBezTo>
                <a:close/>
                <a:moveTo>
                  <a:pt x="869423" y="5121858"/>
                </a:moveTo>
                <a:cubicBezTo>
                  <a:pt x="884726" y="5137161"/>
                  <a:pt x="845511" y="5168726"/>
                  <a:pt x="822556" y="5160116"/>
                </a:cubicBezTo>
                <a:cubicBezTo>
                  <a:pt x="837858" y="5144813"/>
                  <a:pt x="845511" y="5129510"/>
                  <a:pt x="869423" y="5121858"/>
                </a:cubicBezTo>
                <a:close/>
                <a:moveTo>
                  <a:pt x="1165924" y="5044386"/>
                </a:moveTo>
                <a:cubicBezTo>
                  <a:pt x="1135318" y="5091252"/>
                  <a:pt x="1056889" y="5098903"/>
                  <a:pt x="1016717" y="5144813"/>
                </a:cubicBezTo>
                <a:cubicBezTo>
                  <a:pt x="1016717" y="5160116"/>
                  <a:pt x="1032977" y="5160116"/>
                  <a:pt x="1040627" y="5160116"/>
                </a:cubicBezTo>
                <a:cubicBezTo>
                  <a:pt x="954547" y="5245242"/>
                  <a:pt x="821600" y="5252894"/>
                  <a:pt x="727865" y="5330366"/>
                </a:cubicBezTo>
                <a:cubicBezTo>
                  <a:pt x="805340" y="5261501"/>
                  <a:pt x="891421" y="5206984"/>
                  <a:pt x="962200" y="5137161"/>
                </a:cubicBezTo>
                <a:cubicBezTo>
                  <a:pt x="977502" y="5137161"/>
                  <a:pt x="985154" y="5144813"/>
                  <a:pt x="1009066" y="5144813"/>
                </a:cubicBezTo>
                <a:cubicBezTo>
                  <a:pt x="1032977" y="5091252"/>
                  <a:pt x="1111406" y="5044386"/>
                  <a:pt x="1165924" y="5044386"/>
                </a:cubicBezTo>
                <a:close/>
                <a:moveTo>
                  <a:pt x="1909094" y="5029081"/>
                </a:moveTo>
                <a:cubicBezTo>
                  <a:pt x="1830665" y="5021431"/>
                  <a:pt x="1815360" y="5068297"/>
                  <a:pt x="1783799" y="5106555"/>
                </a:cubicBezTo>
                <a:cubicBezTo>
                  <a:pt x="1807710" y="5129510"/>
                  <a:pt x="1838316" y="5106555"/>
                  <a:pt x="1862228" y="5098903"/>
                </a:cubicBezTo>
                <a:cubicBezTo>
                  <a:pt x="1854576" y="5059689"/>
                  <a:pt x="1893791" y="5052037"/>
                  <a:pt x="1909094" y="5029081"/>
                </a:cubicBezTo>
                <a:close/>
                <a:moveTo>
                  <a:pt x="1307480" y="5006126"/>
                </a:moveTo>
                <a:cubicBezTo>
                  <a:pt x="1330435" y="5021431"/>
                  <a:pt x="1283569" y="5021431"/>
                  <a:pt x="1292177" y="5044386"/>
                </a:cubicBezTo>
                <a:cubicBezTo>
                  <a:pt x="1276874" y="5029081"/>
                  <a:pt x="1276874" y="5044386"/>
                  <a:pt x="1252963" y="5044386"/>
                </a:cubicBezTo>
                <a:cubicBezTo>
                  <a:pt x="1252963" y="5013778"/>
                  <a:pt x="1307480" y="5036734"/>
                  <a:pt x="1307480" y="5006126"/>
                </a:cubicBezTo>
                <a:close/>
                <a:moveTo>
                  <a:pt x="1024368" y="4959260"/>
                </a:moveTo>
                <a:cubicBezTo>
                  <a:pt x="1048279" y="4951609"/>
                  <a:pt x="1039672" y="4982215"/>
                  <a:pt x="1063583" y="4966912"/>
                </a:cubicBezTo>
                <a:cubicBezTo>
                  <a:pt x="1063583" y="4982215"/>
                  <a:pt x="1048279" y="4974563"/>
                  <a:pt x="1048279" y="4974563"/>
                </a:cubicBezTo>
                <a:cubicBezTo>
                  <a:pt x="1009066" y="5044386"/>
                  <a:pt x="1017673" y="5036734"/>
                  <a:pt x="946895" y="5052037"/>
                </a:cubicBezTo>
                <a:cubicBezTo>
                  <a:pt x="916288" y="5059689"/>
                  <a:pt x="884726" y="5074992"/>
                  <a:pt x="845511" y="5090295"/>
                </a:cubicBezTo>
                <a:cubicBezTo>
                  <a:pt x="854118" y="5067339"/>
                  <a:pt x="884726" y="5044386"/>
                  <a:pt x="916288" y="5059689"/>
                </a:cubicBezTo>
                <a:cubicBezTo>
                  <a:pt x="946895" y="5013778"/>
                  <a:pt x="986111" y="4982215"/>
                  <a:pt x="1024368" y="4959260"/>
                </a:cubicBezTo>
                <a:close/>
                <a:moveTo>
                  <a:pt x="1893791" y="4920046"/>
                </a:moveTo>
                <a:cubicBezTo>
                  <a:pt x="1846923" y="4936305"/>
                  <a:pt x="1846923" y="5006126"/>
                  <a:pt x="1792406" y="5012821"/>
                </a:cubicBezTo>
                <a:cubicBezTo>
                  <a:pt x="1839271" y="5035776"/>
                  <a:pt x="1886138" y="4974563"/>
                  <a:pt x="1893791" y="4920046"/>
                </a:cubicBezTo>
                <a:close/>
                <a:moveTo>
                  <a:pt x="1839153" y="4900393"/>
                </a:moveTo>
                <a:cubicBezTo>
                  <a:pt x="1805796" y="4901334"/>
                  <a:pt x="1769211" y="4919089"/>
                  <a:pt x="1745538" y="4936305"/>
                </a:cubicBezTo>
                <a:cubicBezTo>
                  <a:pt x="1736931" y="4959260"/>
                  <a:pt x="1768494" y="4943957"/>
                  <a:pt x="1769452" y="4960216"/>
                </a:cubicBezTo>
                <a:cubicBezTo>
                  <a:pt x="1800058" y="4952565"/>
                  <a:pt x="1878488" y="4936305"/>
                  <a:pt x="1870836" y="4905699"/>
                </a:cubicBezTo>
                <a:cubicBezTo>
                  <a:pt x="1861032" y="4901634"/>
                  <a:pt x="1850272" y="4900079"/>
                  <a:pt x="1839153" y="4900393"/>
                </a:cubicBezTo>
                <a:close/>
                <a:moveTo>
                  <a:pt x="1514883" y="4841332"/>
                </a:moveTo>
                <a:cubicBezTo>
                  <a:pt x="1509234" y="4840779"/>
                  <a:pt x="1502837" y="4845202"/>
                  <a:pt x="1494946" y="4858831"/>
                </a:cubicBezTo>
                <a:cubicBezTo>
                  <a:pt x="1494946" y="4858831"/>
                  <a:pt x="1494946" y="4858831"/>
                  <a:pt x="1510250" y="4858831"/>
                </a:cubicBezTo>
                <a:cubicBezTo>
                  <a:pt x="1502599" y="4889439"/>
                  <a:pt x="1526510" y="4881786"/>
                  <a:pt x="1534161" y="4897091"/>
                </a:cubicBezTo>
                <a:cubicBezTo>
                  <a:pt x="1549465" y="4897091"/>
                  <a:pt x="1557117" y="4881786"/>
                  <a:pt x="1565725" y="4866483"/>
                </a:cubicBezTo>
                <a:cubicBezTo>
                  <a:pt x="1542052" y="4889439"/>
                  <a:pt x="1531830" y="4842991"/>
                  <a:pt x="1514883" y="4841332"/>
                </a:cubicBezTo>
                <a:close/>
                <a:moveTo>
                  <a:pt x="1426366" y="4804344"/>
                </a:moveTo>
                <a:cubicBezTo>
                  <a:pt x="1382563" y="4807124"/>
                  <a:pt x="1344544" y="4834921"/>
                  <a:pt x="1315133" y="4857875"/>
                </a:cubicBezTo>
                <a:cubicBezTo>
                  <a:pt x="1330435" y="4881786"/>
                  <a:pt x="1315133" y="4889439"/>
                  <a:pt x="1322783" y="4904742"/>
                </a:cubicBezTo>
                <a:cubicBezTo>
                  <a:pt x="1362000" y="4858831"/>
                  <a:pt x="1416517" y="4834920"/>
                  <a:pt x="1471993" y="4811009"/>
                </a:cubicBezTo>
                <a:cubicBezTo>
                  <a:pt x="1456211" y="4805271"/>
                  <a:pt x="1440967" y="4803417"/>
                  <a:pt x="1426366" y="4804344"/>
                </a:cubicBezTo>
                <a:close/>
                <a:moveTo>
                  <a:pt x="1338088" y="4796662"/>
                </a:moveTo>
                <a:cubicBezTo>
                  <a:pt x="1330435" y="4804314"/>
                  <a:pt x="1315133" y="4811965"/>
                  <a:pt x="1314177" y="4827270"/>
                </a:cubicBezTo>
                <a:cubicBezTo>
                  <a:pt x="1322783" y="4827270"/>
                  <a:pt x="1322783" y="4834920"/>
                  <a:pt x="1338088" y="4834920"/>
                </a:cubicBezTo>
                <a:cubicBezTo>
                  <a:pt x="1338088" y="4827270"/>
                  <a:pt x="1353390" y="4796662"/>
                  <a:pt x="1338088" y="4796662"/>
                </a:cubicBezTo>
                <a:close/>
                <a:moveTo>
                  <a:pt x="1331034" y="4534592"/>
                </a:moveTo>
                <a:cubicBezTo>
                  <a:pt x="1347652" y="4533636"/>
                  <a:pt x="1365347" y="4537461"/>
                  <a:pt x="1377303" y="4541288"/>
                </a:cubicBezTo>
                <a:cubicBezTo>
                  <a:pt x="1369650" y="4564243"/>
                  <a:pt x="1330435" y="4564243"/>
                  <a:pt x="1291222" y="4556591"/>
                </a:cubicBezTo>
                <a:cubicBezTo>
                  <a:pt x="1298873" y="4541288"/>
                  <a:pt x="1314415" y="4535549"/>
                  <a:pt x="1331034" y="4534592"/>
                </a:cubicBezTo>
                <a:close/>
                <a:moveTo>
                  <a:pt x="1534161" y="4401645"/>
                </a:moveTo>
                <a:cubicBezTo>
                  <a:pt x="1511206" y="4409296"/>
                  <a:pt x="1487295" y="4409296"/>
                  <a:pt x="1487295" y="4439903"/>
                </a:cubicBezTo>
                <a:cubicBezTo>
                  <a:pt x="1510250" y="4432251"/>
                  <a:pt x="1534161" y="4432251"/>
                  <a:pt x="1534161" y="4401645"/>
                </a:cubicBezTo>
                <a:close/>
                <a:moveTo>
                  <a:pt x="1555876" y="3594392"/>
                </a:moveTo>
                <a:cubicBezTo>
                  <a:pt x="1566682" y="3595827"/>
                  <a:pt x="1569551" y="3605869"/>
                  <a:pt x="1581028" y="3611607"/>
                </a:cubicBezTo>
                <a:cubicBezTo>
                  <a:pt x="1573377" y="3626912"/>
                  <a:pt x="1534161" y="3603957"/>
                  <a:pt x="1534161" y="3634564"/>
                </a:cubicBezTo>
                <a:cubicBezTo>
                  <a:pt x="1526510" y="3634564"/>
                  <a:pt x="1541812" y="3603957"/>
                  <a:pt x="1541812" y="3596304"/>
                </a:cubicBezTo>
                <a:cubicBezTo>
                  <a:pt x="1547791" y="3594391"/>
                  <a:pt x="1552274" y="3593913"/>
                  <a:pt x="1555876" y="3594392"/>
                </a:cubicBezTo>
                <a:close/>
                <a:moveTo>
                  <a:pt x="744126" y="3488225"/>
                </a:moveTo>
                <a:cubicBezTo>
                  <a:pt x="751778" y="3495877"/>
                  <a:pt x="767081" y="3511180"/>
                  <a:pt x="790992" y="3503528"/>
                </a:cubicBezTo>
                <a:cubicBezTo>
                  <a:pt x="775689" y="3581001"/>
                  <a:pt x="704911" y="3558046"/>
                  <a:pt x="665696" y="3581001"/>
                </a:cubicBezTo>
                <a:cubicBezTo>
                  <a:pt x="673349" y="3557090"/>
                  <a:pt x="704911" y="3557090"/>
                  <a:pt x="728823" y="3542743"/>
                </a:cubicBezTo>
                <a:cubicBezTo>
                  <a:pt x="720213" y="3518832"/>
                  <a:pt x="736475" y="3503528"/>
                  <a:pt x="744126" y="3488225"/>
                </a:cubicBezTo>
                <a:close/>
                <a:moveTo>
                  <a:pt x="970927" y="3367710"/>
                </a:moveTo>
                <a:cubicBezTo>
                  <a:pt x="979654" y="3366754"/>
                  <a:pt x="989458" y="3368667"/>
                  <a:pt x="1001413" y="3372493"/>
                </a:cubicBezTo>
                <a:cubicBezTo>
                  <a:pt x="1001413" y="3387798"/>
                  <a:pt x="993762" y="3395448"/>
                  <a:pt x="986111" y="3403101"/>
                </a:cubicBezTo>
                <a:cubicBezTo>
                  <a:pt x="963156" y="3403101"/>
                  <a:pt x="970807" y="3379188"/>
                  <a:pt x="946895" y="3380145"/>
                </a:cubicBezTo>
                <a:cubicBezTo>
                  <a:pt x="954547" y="3372493"/>
                  <a:pt x="962199" y="3368667"/>
                  <a:pt x="970927" y="3367710"/>
                </a:cubicBezTo>
                <a:close/>
                <a:moveTo>
                  <a:pt x="875532" y="3335923"/>
                </a:moveTo>
                <a:cubicBezTo>
                  <a:pt x="890569" y="3331843"/>
                  <a:pt x="910550" y="3375362"/>
                  <a:pt x="923940" y="3348582"/>
                </a:cubicBezTo>
                <a:cubicBezTo>
                  <a:pt x="963156" y="3379188"/>
                  <a:pt x="892377" y="3410751"/>
                  <a:pt x="931592" y="3433706"/>
                </a:cubicBezTo>
                <a:cubicBezTo>
                  <a:pt x="907681" y="3464314"/>
                  <a:pt x="853162" y="3471965"/>
                  <a:pt x="822556" y="3494920"/>
                </a:cubicBezTo>
                <a:cubicBezTo>
                  <a:pt x="830207" y="3464314"/>
                  <a:pt x="861771" y="3425098"/>
                  <a:pt x="854118" y="3402143"/>
                </a:cubicBezTo>
                <a:cubicBezTo>
                  <a:pt x="854118" y="3379188"/>
                  <a:pt x="885682" y="3386840"/>
                  <a:pt x="893334" y="3371537"/>
                </a:cubicBezTo>
                <a:cubicBezTo>
                  <a:pt x="893334" y="3356233"/>
                  <a:pt x="884726" y="3348582"/>
                  <a:pt x="869423" y="3340930"/>
                </a:cubicBezTo>
                <a:cubicBezTo>
                  <a:pt x="871336" y="3338060"/>
                  <a:pt x="873383" y="3336506"/>
                  <a:pt x="875532" y="3335923"/>
                </a:cubicBezTo>
                <a:close/>
                <a:moveTo>
                  <a:pt x="1025324" y="3286411"/>
                </a:moveTo>
                <a:cubicBezTo>
                  <a:pt x="1049237" y="3278761"/>
                  <a:pt x="1032977" y="3309367"/>
                  <a:pt x="1056889" y="3301716"/>
                </a:cubicBezTo>
                <a:cubicBezTo>
                  <a:pt x="1056889" y="3324671"/>
                  <a:pt x="1025324" y="3317019"/>
                  <a:pt x="1010022" y="3317019"/>
                </a:cubicBezTo>
                <a:cubicBezTo>
                  <a:pt x="1010022" y="3301716"/>
                  <a:pt x="1025324" y="3301716"/>
                  <a:pt x="1025324" y="3286411"/>
                </a:cubicBezTo>
                <a:close/>
                <a:moveTo>
                  <a:pt x="1627894" y="3278761"/>
                </a:moveTo>
                <a:cubicBezTo>
                  <a:pt x="1706325" y="3271108"/>
                  <a:pt x="1737887" y="3301716"/>
                  <a:pt x="1792406" y="3286411"/>
                </a:cubicBezTo>
                <a:cubicBezTo>
                  <a:pt x="1776146" y="3325627"/>
                  <a:pt x="1745538" y="3356233"/>
                  <a:pt x="1682414" y="3348582"/>
                </a:cubicBezTo>
                <a:cubicBezTo>
                  <a:pt x="1659459" y="3333279"/>
                  <a:pt x="1635546" y="3309367"/>
                  <a:pt x="1627894" y="3278761"/>
                </a:cubicBezTo>
                <a:close/>
                <a:moveTo>
                  <a:pt x="822556" y="3201287"/>
                </a:moveTo>
                <a:cubicBezTo>
                  <a:pt x="806295" y="3231893"/>
                  <a:pt x="783341" y="3271108"/>
                  <a:pt x="744126" y="3278761"/>
                </a:cubicBezTo>
                <a:cubicBezTo>
                  <a:pt x="751778" y="3240501"/>
                  <a:pt x="774734" y="3201287"/>
                  <a:pt x="822556" y="3201287"/>
                </a:cubicBezTo>
                <a:close/>
                <a:moveTo>
                  <a:pt x="1037281" y="3115205"/>
                </a:moveTo>
                <a:cubicBezTo>
                  <a:pt x="1047085" y="3114249"/>
                  <a:pt x="1056888" y="3116162"/>
                  <a:pt x="1064540" y="3123813"/>
                </a:cubicBezTo>
                <a:cubicBezTo>
                  <a:pt x="1056889" y="3123813"/>
                  <a:pt x="1002369" y="3146769"/>
                  <a:pt x="1010022" y="3123813"/>
                </a:cubicBezTo>
                <a:cubicBezTo>
                  <a:pt x="1017673" y="3119987"/>
                  <a:pt x="1027477" y="3116162"/>
                  <a:pt x="1037281" y="3115205"/>
                </a:cubicBezTo>
                <a:close/>
                <a:moveTo>
                  <a:pt x="1268267" y="3085555"/>
                </a:moveTo>
                <a:cubicBezTo>
                  <a:pt x="1268267" y="3116161"/>
                  <a:pt x="1229050" y="3146769"/>
                  <a:pt x="1197488" y="3131466"/>
                </a:cubicBezTo>
                <a:cubicBezTo>
                  <a:pt x="1189837" y="3131466"/>
                  <a:pt x="1189837" y="3139118"/>
                  <a:pt x="1182184" y="3139118"/>
                </a:cubicBezTo>
                <a:cubicBezTo>
                  <a:pt x="1174533" y="3170680"/>
                  <a:pt x="1189837" y="3185984"/>
                  <a:pt x="1189837" y="3208939"/>
                </a:cubicBezTo>
                <a:cubicBezTo>
                  <a:pt x="1174533" y="3216590"/>
                  <a:pt x="1142969" y="3216590"/>
                  <a:pt x="1135318" y="3239545"/>
                </a:cubicBezTo>
                <a:cubicBezTo>
                  <a:pt x="1119058" y="3231893"/>
                  <a:pt x="1150622" y="3216590"/>
                  <a:pt x="1150622" y="3201287"/>
                </a:cubicBezTo>
                <a:cubicBezTo>
                  <a:pt x="1135318" y="3178332"/>
                  <a:pt x="1127667" y="3185984"/>
                  <a:pt x="1103756" y="3185984"/>
                </a:cubicBezTo>
                <a:cubicBezTo>
                  <a:pt x="1142969" y="3140074"/>
                  <a:pt x="1197488" y="3100858"/>
                  <a:pt x="1268267" y="3085555"/>
                </a:cubicBezTo>
                <a:close/>
                <a:moveTo>
                  <a:pt x="1198444" y="2961216"/>
                </a:moveTo>
                <a:cubicBezTo>
                  <a:pt x="1189837" y="3015734"/>
                  <a:pt x="1135318" y="3031037"/>
                  <a:pt x="1088450" y="3046340"/>
                </a:cubicBezTo>
                <a:cubicBezTo>
                  <a:pt x="1135318" y="3031037"/>
                  <a:pt x="1135318" y="2961216"/>
                  <a:pt x="1198444" y="2961216"/>
                </a:cubicBezTo>
                <a:close/>
                <a:moveTo>
                  <a:pt x="1040627" y="2961216"/>
                </a:moveTo>
                <a:cubicBezTo>
                  <a:pt x="1032977" y="2984171"/>
                  <a:pt x="1010022" y="2991821"/>
                  <a:pt x="1001413" y="3008082"/>
                </a:cubicBezTo>
                <a:cubicBezTo>
                  <a:pt x="986111" y="2991821"/>
                  <a:pt x="1016717" y="2961216"/>
                  <a:pt x="1040627" y="2961216"/>
                </a:cubicBezTo>
                <a:close/>
                <a:moveTo>
                  <a:pt x="1103756" y="2745055"/>
                </a:moveTo>
                <a:cubicBezTo>
                  <a:pt x="1119058" y="2745055"/>
                  <a:pt x="1111406" y="2768010"/>
                  <a:pt x="1119058" y="2768010"/>
                </a:cubicBezTo>
                <a:cubicBezTo>
                  <a:pt x="1119058" y="2790965"/>
                  <a:pt x="1064540" y="2790965"/>
                  <a:pt x="1079845" y="2752707"/>
                </a:cubicBezTo>
                <a:cubicBezTo>
                  <a:pt x="1088450" y="2752707"/>
                  <a:pt x="1096103" y="2752707"/>
                  <a:pt x="1103756" y="2745055"/>
                </a:cubicBezTo>
                <a:close/>
                <a:moveTo>
                  <a:pt x="1275918" y="2558546"/>
                </a:moveTo>
                <a:cubicBezTo>
                  <a:pt x="1298872" y="2581501"/>
                  <a:pt x="1252006" y="2605412"/>
                  <a:pt x="1252006" y="2628368"/>
                </a:cubicBezTo>
                <a:cubicBezTo>
                  <a:pt x="1252006" y="2628368"/>
                  <a:pt x="1252006" y="2628368"/>
                  <a:pt x="1205140" y="2628368"/>
                </a:cubicBezTo>
                <a:cubicBezTo>
                  <a:pt x="1229050" y="2596804"/>
                  <a:pt x="1268267" y="2589154"/>
                  <a:pt x="1275918" y="2558546"/>
                </a:cubicBezTo>
                <a:close/>
                <a:moveTo>
                  <a:pt x="1917702" y="2543243"/>
                </a:moveTo>
                <a:cubicBezTo>
                  <a:pt x="1901442" y="2543243"/>
                  <a:pt x="1886138" y="2550894"/>
                  <a:pt x="1886138" y="2566198"/>
                </a:cubicBezTo>
                <a:cubicBezTo>
                  <a:pt x="1909094" y="2566198"/>
                  <a:pt x="1917702" y="2566198"/>
                  <a:pt x="1917702" y="2543243"/>
                </a:cubicBezTo>
                <a:close/>
                <a:moveTo>
                  <a:pt x="1964570" y="2489681"/>
                </a:moveTo>
                <a:cubicBezTo>
                  <a:pt x="1949265" y="2489681"/>
                  <a:pt x="1949265" y="2504984"/>
                  <a:pt x="1925353" y="2497333"/>
                </a:cubicBezTo>
                <a:cubicBezTo>
                  <a:pt x="1925353" y="2512636"/>
                  <a:pt x="1933005" y="2512636"/>
                  <a:pt x="1933005" y="2527939"/>
                </a:cubicBezTo>
                <a:cubicBezTo>
                  <a:pt x="1948308" y="2520288"/>
                  <a:pt x="1972220" y="2511680"/>
                  <a:pt x="1964570" y="2489681"/>
                </a:cubicBezTo>
                <a:close/>
                <a:moveTo>
                  <a:pt x="1075540" y="2441858"/>
                </a:moveTo>
                <a:cubicBezTo>
                  <a:pt x="1096104" y="2438989"/>
                  <a:pt x="1115711" y="2442814"/>
                  <a:pt x="1127667" y="2458117"/>
                </a:cubicBezTo>
                <a:cubicBezTo>
                  <a:pt x="1088450" y="2482030"/>
                  <a:pt x="1104711" y="2559502"/>
                  <a:pt x="1073147" y="2590109"/>
                </a:cubicBezTo>
                <a:cubicBezTo>
                  <a:pt x="1025324" y="2582457"/>
                  <a:pt x="994718" y="2597761"/>
                  <a:pt x="963156" y="2613065"/>
                </a:cubicBezTo>
                <a:cubicBezTo>
                  <a:pt x="986111" y="2581501"/>
                  <a:pt x="1025324" y="2573849"/>
                  <a:pt x="1041584" y="2535591"/>
                </a:cubicBezTo>
                <a:cubicBezTo>
                  <a:pt x="1025324" y="2520288"/>
                  <a:pt x="1049237" y="2496376"/>
                  <a:pt x="1017673" y="2465769"/>
                </a:cubicBezTo>
                <a:cubicBezTo>
                  <a:pt x="1033455" y="2454292"/>
                  <a:pt x="1054976" y="2444727"/>
                  <a:pt x="1075540" y="2441858"/>
                </a:cubicBezTo>
                <a:close/>
                <a:moveTo>
                  <a:pt x="1036130" y="2344613"/>
                </a:moveTo>
                <a:cubicBezTo>
                  <a:pt x="1040688" y="2344418"/>
                  <a:pt x="1045172" y="2345973"/>
                  <a:pt x="1049237" y="2350038"/>
                </a:cubicBezTo>
                <a:cubicBezTo>
                  <a:pt x="1041584" y="2365341"/>
                  <a:pt x="1026282" y="2372993"/>
                  <a:pt x="1002369" y="2372993"/>
                </a:cubicBezTo>
                <a:cubicBezTo>
                  <a:pt x="1008108" y="2361516"/>
                  <a:pt x="1022455" y="2345196"/>
                  <a:pt x="1036130" y="2344613"/>
                </a:cubicBezTo>
                <a:close/>
                <a:moveTo>
                  <a:pt x="1886138" y="2326127"/>
                </a:moveTo>
                <a:cubicBezTo>
                  <a:pt x="1800058" y="2342385"/>
                  <a:pt x="1729278" y="2357690"/>
                  <a:pt x="1753191" y="2458117"/>
                </a:cubicBezTo>
                <a:cubicBezTo>
                  <a:pt x="1776146" y="2465769"/>
                  <a:pt x="1776146" y="2488725"/>
                  <a:pt x="1800058" y="2488725"/>
                </a:cubicBezTo>
                <a:cubicBezTo>
                  <a:pt x="1862228" y="2473422"/>
                  <a:pt x="1893791" y="2388296"/>
                  <a:pt x="1886138" y="2326127"/>
                </a:cubicBezTo>
                <a:close/>
                <a:moveTo>
                  <a:pt x="1258657" y="2073143"/>
                </a:moveTo>
                <a:cubicBezTo>
                  <a:pt x="1254815" y="2073143"/>
                  <a:pt x="1250332" y="2074577"/>
                  <a:pt x="1244354" y="2078403"/>
                </a:cubicBezTo>
                <a:cubicBezTo>
                  <a:pt x="1236703" y="2140574"/>
                  <a:pt x="1205140" y="2163529"/>
                  <a:pt x="1212790" y="2233350"/>
                </a:cubicBezTo>
                <a:cubicBezTo>
                  <a:pt x="1260614" y="2202743"/>
                  <a:pt x="1291222" y="2148224"/>
                  <a:pt x="1298872" y="2086055"/>
                </a:cubicBezTo>
                <a:cubicBezTo>
                  <a:pt x="1275918" y="2086055"/>
                  <a:pt x="1270179" y="2073143"/>
                  <a:pt x="1258657" y="2073143"/>
                </a:cubicBezTo>
                <a:close/>
                <a:moveTo>
                  <a:pt x="517923" y="1820159"/>
                </a:moveTo>
                <a:cubicBezTo>
                  <a:pt x="522945" y="1821115"/>
                  <a:pt x="528923" y="1823028"/>
                  <a:pt x="532749" y="1823028"/>
                </a:cubicBezTo>
                <a:cubicBezTo>
                  <a:pt x="532749" y="1823028"/>
                  <a:pt x="532749" y="1823028"/>
                  <a:pt x="532749" y="1845984"/>
                </a:cubicBezTo>
                <a:cubicBezTo>
                  <a:pt x="508836" y="1853634"/>
                  <a:pt x="516488" y="1830679"/>
                  <a:pt x="508836" y="1823028"/>
                </a:cubicBezTo>
                <a:cubicBezTo>
                  <a:pt x="508836" y="1819202"/>
                  <a:pt x="512901" y="1819202"/>
                  <a:pt x="517923" y="1820159"/>
                </a:cubicBezTo>
                <a:close/>
                <a:moveTo>
                  <a:pt x="931592" y="1048295"/>
                </a:moveTo>
                <a:cubicBezTo>
                  <a:pt x="907681" y="1063600"/>
                  <a:pt x="907681" y="1087511"/>
                  <a:pt x="869423" y="1078903"/>
                </a:cubicBezTo>
                <a:cubicBezTo>
                  <a:pt x="884726" y="1055948"/>
                  <a:pt x="900029" y="1048295"/>
                  <a:pt x="931592" y="1048295"/>
                </a:cubicBezTo>
                <a:close/>
                <a:moveTo>
                  <a:pt x="1658501" y="289823"/>
                </a:moveTo>
                <a:cubicBezTo>
                  <a:pt x="1635546" y="297475"/>
                  <a:pt x="1596333" y="320430"/>
                  <a:pt x="1603983" y="328082"/>
                </a:cubicBezTo>
                <a:cubicBezTo>
                  <a:pt x="1620244" y="312778"/>
                  <a:pt x="1650849" y="312778"/>
                  <a:pt x="1658501" y="289823"/>
                </a:cubicBezTo>
                <a:close/>
                <a:moveTo>
                  <a:pt x="1906260" y="0"/>
                </a:moveTo>
                <a:lnTo>
                  <a:pt x="4314561" y="0"/>
                </a:lnTo>
                <a:lnTo>
                  <a:pt x="4291815" y="15364"/>
                </a:lnTo>
                <a:cubicBezTo>
                  <a:pt x="4258937" y="43595"/>
                  <a:pt x="4232574" y="75098"/>
                  <a:pt x="4217032" y="111922"/>
                </a:cubicBezTo>
                <a:cubicBezTo>
                  <a:pt x="4327025" y="95661"/>
                  <a:pt x="4452320" y="72706"/>
                  <a:pt x="4561357" y="34448"/>
                </a:cubicBezTo>
                <a:lnTo>
                  <a:pt x="4616962" y="0"/>
                </a:lnTo>
                <a:lnTo>
                  <a:pt x="6447647" y="0"/>
                </a:lnTo>
                <a:lnTo>
                  <a:pt x="6447647" y="4610434"/>
                </a:lnTo>
                <a:lnTo>
                  <a:pt x="6424540" y="4611109"/>
                </a:lnTo>
                <a:cubicBezTo>
                  <a:pt x="6416887" y="4635020"/>
                  <a:pt x="6424540" y="4650324"/>
                  <a:pt x="6432192" y="4665627"/>
                </a:cubicBezTo>
                <a:cubicBezTo>
                  <a:pt x="6415930" y="4665627"/>
                  <a:pt x="6415930" y="4680930"/>
                  <a:pt x="6408279" y="4680930"/>
                </a:cubicBezTo>
                <a:cubicBezTo>
                  <a:pt x="6408279" y="4665627"/>
                  <a:pt x="6399671" y="4657975"/>
                  <a:pt x="6384369" y="4657975"/>
                </a:cubicBezTo>
                <a:cubicBezTo>
                  <a:pt x="6376717" y="4680930"/>
                  <a:pt x="6384369" y="4688583"/>
                  <a:pt x="6392019" y="4696233"/>
                </a:cubicBezTo>
                <a:cubicBezTo>
                  <a:pt x="6376717" y="4711536"/>
                  <a:pt x="6353761" y="4711536"/>
                  <a:pt x="6329850" y="4726841"/>
                </a:cubicBezTo>
                <a:cubicBezTo>
                  <a:pt x="6345153" y="4758404"/>
                  <a:pt x="6322198" y="4766055"/>
                  <a:pt x="6298287" y="4773707"/>
                </a:cubicBezTo>
                <a:cubicBezTo>
                  <a:pt x="6298287" y="4797618"/>
                  <a:pt x="6305937" y="4797618"/>
                  <a:pt x="6305937" y="4820573"/>
                </a:cubicBezTo>
                <a:cubicBezTo>
                  <a:pt x="6282027" y="4820573"/>
                  <a:pt x="6290635" y="4843528"/>
                  <a:pt x="6266724" y="4843528"/>
                </a:cubicBezTo>
                <a:cubicBezTo>
                  <a:pt x="6266724" y="4835876"/>
                  <a:pt x="6259073" y="4835876"/>
                  <a:pt x="6259073" y="4843528"/>
                </a:cubicBezTo>
                <a:cubicBezTo>
                  <a:pt x="6274376" y="4851180"/>
                  <a:pt x="6282027" y="4858831"/>
                  <a:pt x="6313590" y="4858831"/>
                </a:cubicBezTo>
                <a:cubicBezTo>
                  <a:pt x="6345153" y="4823921"/>
                  <a:pt x="6386281" y="4800726"/>
                  <a:pt x="6425496" y="4775500"/>
                </a:cubicBezTo>
                <a:lnTo>
                  <a:pt x="6447647" y="4759236"/>
                </a:lnTo>
                <a:lnTo>
                  <a:pt x="6447647" y="6177047"/>
                </a:lnTo>
                <a:lnTo>
                  <a:pt x="6420340" y="6185785"/>
                </a:lnTo>
                <a:cubicBezTo>
                  <a:pt x="6398237" y="6189746"/>
                  <a:pt x="6377195" y="6190224"/>
                  <a:pt x="6359501" y="6186397"/>
                </a:cubicBezTo>
                <a:cubicBezTo>
                  <a:pt x="6351848" y="6201702"/>
                  <a:pt x="6351848" y="6233265"/>
                  <a:pt x="6351848" y="6256220"/>
                </a:cubicBezTo>
                <a:cubicBezTo>
                  <a:pt x="6375761" y="6240916"/>
                  <a:pt x="6398716" y="6233265"/>
                  <a:pt x="6422627" y="6225613"/>
                </a:cubicBezTo>
                <a:cubicBezTo>
                  <a:pt x="6414975" y="6257176"/>
                  <a:pt x="6359501" y="6272479"/>
                  <a:pt x="6297331" y="6280131"/>
                </a:cubicBezTo>
                <a:cubicBezTo>
                  <a:pt x="6335589" y="6240916"/>
                  <a:pt x="6265767" y="6280131"/>
                  <a:pt x="6273419" y="6233265"/>
                </a:cubicBezTo>
                <a:cubicBezTo>
                  <a:pt x="6210293" y="6240916"/>
                  <a:pt x="6179687" y="6280131"/>
                  <a:pt x="6148121" y="6318390"/>
                </a:cubicBezTo>
                <a:cubicBezTo>
                  <a:pt x="6124211" y="6310737"/>
                  <a:pt x="6163426" y="6295434"/>
                  <a:pt x="6155774" y="6280131"/>
                </a:cubicBezTo>
                <a:cubicBezTo>
                  <a:pt x="6108908" y="6287784"/>
                  <a:pt x="6108908" y="6334650"/>
                  <a:pt x="6069693" y="6357605"/>
                </a:cubicBezTo>
                <a:cubicBezTo>
                  <a:pt x="6054389" y="6326998"/>
                  <a:pt x="5975960" y="6366213"/>
                  <a:pt x="5968307" y="6319347"/>
                </a:cubicBezTo>
                <a:cubicBezTo>
                  <a:pt x="5889879" y="6342300"/>
                  <a:pt x="5827707" y="6389168"/>
                  <a:pt x="5756931" y="6412123"/>
                </a:cubicBezTo>
                <a:cubicBezTo>
                  <a:pt x="5780843" y="6450382"/>
                  <a:pt x="5820057" y="6388211"/>
                  <a:pt x="5835360" y="6435077"/>
                </a:cubicBezTo>
                <a:cubicBezTo>
                  <a:pt x="5835360" y="6411166"/>
                  <a:pt x="5889879" y="6395863"/>
                  <a:pt x="5921441" y="6380560"/>
                </a:cubicBezTo>
                <a:cubicBezTo>
                  <a:pt x="5929094" y="6403515"/>
                  <a:pt x="5906139" y="6411166"/>
                  <a:pt x="5921441" y="6411166"/>
                </a:cubicBezTo>
                <a:cubicBezTo>
                  <a:pt x="5865966" y="6434121"/>
                  <a:pt x="5826752" y="6473337"/>
                  <a:pt x="5764583" y="6480987"/>
                </a:cubicBezTo>
                <a:cubicBezTo>
                  <a:pt x="5764583" y="6480987"/>
                  <a:pt x="5764583" y="6480987"/>
                  <a:pt x="5764583" y="6511595"/>
                </a:cubicBezTo>
                <a:cubicBezTo>
                  <a:pt x="5796146" y="6511595"/>
                  <a:pt x="5819101" y="6503943"/>
                  <a:pt x="5811449" y="6473337"/>
                </a:cubicBezTo>
                <a:cubicBezTo>
                  <a:pt x="5834405" y="6480987"/>
                  <a:pt x="5843013" y="6488640"/>
                  <a:pt x="5858315" y="6488640"/>
                </a:cubicBezTo>
                <a:cubicBezTo>
                  <a:pt x="5991263" y="6427426"/>
                  <a:pt x="6124211" y="6365256"/>
                  <a:pt x="6264811" y="6303087"/>
                </a:cubicBezTo>
                <a:cubicBezTo>
                  <a:pt x="6281071" y="6310737"/>
                  <a:pt x="6288723" y="6318390"/>
                  <a:pt x="6296374" y="6318390"/>
                </a:cubicBezTo>
                <a:cubicBezTo>
                  <a:pt x="6343240" y="6294479"/>
                  <a:pt x="6382455" y="6271523"/>
                  <a:pt x="6429321" y="6256220"/>
                </a:cubicBezTo>
                <a:cubicBezTo>
                  <a:pt x="6406367" y="6326042"/>
                  <a:pt x="6320285" y="6341345"/>
                  <a:pt x="6241855" y="6356648"/>
                </a:cubicBezTo>
                <a:cubicBezTo>
                  <a:pt x="6249508" y="6394906"/>
                  <a:pt x="6281071" y="6410210"/>
                  <a:pt x="6281071" y="6464729"/>
                </a:cubicBezTo>
                <a:cubicBezTo>
                  <a:pt x="6297331" y="6441774"/>
                  <a:pt x="6327937" y="6434121"/>
                  <a:pt x="6359501" y="6426471"/>
                </a:cubicBezTo>
                <a:cubicBezTo>
                  <a:pt x="6359501" y="6441774"/>
                  <a:pt x="6367151" y="6441774"/>
                  <a:pt x="6374803" y="6449424"/>
                </a:cubicBezTo>
                <a:cubicBezTo>
                  <a:pt x="6351848" y="6480987"/>
                  <a:pt x="6320285" y="6503943"/>
                  <a:pt x="6281071" y="6519246"/>
                </a:cubicBezTo>
                <a:cubicBezTo>
                  <a:pt x="6304982" y="6526898"/>
                  <a:pt x="6288723" y="6550810"/>
                  <a:pt x="6281071" y="6573764"/>
                </a:cubicBezTo>
                <a:cubicBezTo>
                  <a:pt x="6312634" y="6596719"/>
                  <a:pt x="6398716" y="6519246"/>
                  <a:pt x="6414019" y="6589069"/>
                </a:cubicBezTo>
                <a:cubicBezTo>
                  <a:pt x="6359501" y="6612022"/>
                  <a:pt x="6312634" y="6549853"/>
                  <a:pt x="6327937" y="6627327"/>
                </a:cubicBezTo>
                <a:cubicBezTo>
                  <a:pt x="6281071" y="6657933"/>
                  <a:pt x="6202641" y="6650282"/>
                  <a:pt x="6171077" y="6720103"/>
                </a:cubicBezTo>
                <a:cubicBezTo>
                  <a:pt x="6147166" y="6727756"/>
                  <a:pt x="6131863" y="6735406"/>
                  <a:pt x="6100300" y="6727756"/>
                </a:cubicBezTo>
                <a:cubicBezTo>
                  <a:pt x="6091692" y="6697148"/>
                  <a:pt x="6100300" y="6658890"/>
                  <a:pt x="6115605" y="6612022"/>
                </a:cubicBezTo>
                <a:cubicBezTo>
                  <a:pt x="5911878" y="6634977"/>
                  <a:pt x="5763625" y="6766969"/>
                  <a:pt x="5552249" y="6797577"/>
                </a:cubicBezTo>
                <a:cubicBezTo>
                  <a:pt x="5540293" y="6816706"/>
                  <a:pt x="5524750" y="6830336"/>
                  <a:pt x="5509208" y="6843009"/>
                </a:cubicBezTo>
                <a:lnTo>
                  <a:pt x="5492952" y="6858000"/>
                </a:lnTo>
                <a:lnTo>
                  <a:pt x="5324874" y="6858000"/>
                </a:lnTo>
                <a:lnTo>
                  <a:pt x="5475733" y="6806183"/>
                </a:lnTo>
                <a:cubicBezTo>
                  <a:pt x="5484341" y="6806183"/>
                  <a:pt x="5484341" y="6813836"/>
                  <a:pt x="5499643" y="6813836"/>
                </a:cubicBezTo>
                <a:cubicBezTo>
                  <a:pt x="5670849" y="6705756"/>
                  <a:pt x="5898487" y="6643585"/>
                  <a:pt x="6085953" y="6550810"/>
                </a:cubicBezTo>
                <a:cubicBezTo>
                  <a:pt x="6108908" y="6458032"/>
                  <a:pt x="6211249" y="6489595"/>
                  <a:pt x="6265767" y="6435077"/>
                </a:cubicBezTo>
                <a:cubicBezTo>
                  <a:pt x="6265767" y="6419774"/>
                  <a:pt x="6234203" y="6427426"/>
                  <a:pt x="6241855" y="6396819"/>
                </a:cubicBezTo>
                <a:cubicBezTo>
                  <a:pt x="6210293" y="6419774"/>
                  <a:pt x="6171077" y="6396819"/>
                  <a:pt x="6131863" y="6404471"/>
                </a:cubicBezTo>
                <a:cubicBezTo>
                  <a:pt x="6045781" y="6481945"/>
                  <a:pt x="5912833" y="6504900"/>
                  <a:pt x="5811449" y="6559417"/>
                </a:cubicBezTo>
                <a:cubicBezTo>
                  <a:pt x="5796146" y="6551766"/>
                  <a:pt x="5811449" y="6551766"/>
                  <a:pt x="5811449" y="6536463"/>
                </a:cubicBezTo>
                <a:cubicBezTo>
                  <a:pt x="5788494" y="6536463"/>
                  <a:pt x="5772233" y="6551766"/>
                  <a:pt x="5756931" y="6536463"/>
                </a:cubicBezTo>
                <a:cubicBezTo>
                  <a:pt x="5741626" y="6520203"/>
                  <a:pt x="5764583" y="6512551"/>
                  <a:pt x="5756931" y="6481945"/>
                </a:cubicBezTo>
                <a:cubicBezTo>
                  <a:pt x="5710065" y="6513508"/>
                  <a:pt x="5654589" y="6551766"/>
                  <a:pt x="5592419" y="6536463"/>
                </a:cubicBezTo>
                <a:cubicBezTo>
                  <a:pt x="5576159" y="6545071"/>
                  <a:pt x="5576159" y="6568026"/>
                  <a:pt x="5560857" y="6583329"/>
                </a:cubicBezTo>
                <a:cubicBezTo>
                  <a:pt x="5443211" y="6614893"/>
                  <a:pt x="5349478" y="6653151"/>
                  <a:pt x="5263398" y="6707669"/>
                </a:cubicBezTo>
                <a:cubicBezTo>
                  <a:pt x="5341827" y="6762188"/>
                  <a:pt x="5427909" y="6684714"/>
                  <a:pt x="5490079" y="6700017"/>
                </a:cubicBezTo>
                <a:cubicBezTo>
                  <a:pt x="5474775" y="6730624"/>
                  <a:pt x="5435559" y="6738275"/>
                  <a:pt x="5388695" y="6738275"/>
                </a:cubicBezTo>
                <a:cubicBezTo>
                  <a:pt x="5302613" y="6784185"/>
                  <a:pt x="5208879" y="6831053"/>
                  <a:pt x="5091235" y="6854007"/>
                </a:cubicBezTo>
                <a:cubicBezTo>
                  <a:pt x="5091235" y="6838704"/>
                  <a:pt x="5106539" y="6838704"/>
                  <a:pt x="5098887" y="6815749"/>
                </a:cubicBezTo>
                <a:cubicBezTo>
                  <a:pt x="5073541" y="6815749"/>
                  <a:pt x="5055010" y="6822504"/>
                  <a:pt x="5040005" y="6832636"/>
                </a:cubicBezTo>
                <a:lnTo>
                  <a:pt x="5014254" y="6858000"/>
                </a:lnTo>
                <a:lnTo>
                  <a:pt x="4291236" y="6858000"/>
                </a:lnTo>
                <a:lnTo>
                  <a:pt x="4292591" y="6838704"/>
                </a:lnTo>
                <a:cubicBezTo>
                  <a:pt x="4316501" y="6831053"/>
                  <a:pt x="4316501" y="6846356"/>
                  <a:pt x="4331807" y="6846356"/>
                </a:cubicBezTo>
                <a:cubicBezTo>
                  <a:pt x="4331807" y="6815749"/>
                  <a:pt x="4301199" y="6815749"/>
                  <a:pt x="4277288" y="6808096"/>
                </a:cubicBezTo>
                <a:cubicBezTo>
                  <a:pt x="4261985" y="6808096"/>
                  <a:pt x="4284940" y="6846356"/>
                  <a:pt x="4269635" y="6838704"/>
                </a:cubicBezTo>
                <a:cubicBezTo>
                  <a:pt x="4230420" y="6838704"/>
                  <a:pt x="4269635" y="6823401"/>
                  <a:pt x="4269635" y="6800446"/>
                </a:cubicBezTo>
                <a:cubicBezTo>
                  <a:pt x="4230420" y="6800446"/>
                  <a:pt x="4245725" y="6816706"/>
                  <a:pt x="4238073" y="6847312"/>
                </a:cubicBezTo>
                <a:cubicBezTo>
                  <a:pt x="4207467" y="6847312"/>
                  <a:pt x="4207467" y="6809054"/>
                  <a:pt x="4175903" y="6809054"/>
                </a:cubicBezTo>
                <a:cubicBezTo>
                  <a:pt x="4175903" y="6763143"/>
                  <a:pt x="4168251" y="6747840"/>
                  <a:pt x="4175903" y="6700974"/>
                </a:cubicBezTo>
                <a:cubicBezTo>
                  <a:pt x="4206509" y="6723929"/>
                  <a:pt x="4214161" y="6693322"/>
                  <a:pt x="4238073" y="6700974"/>
                </a:cubicBezTo>
                <a:cubicBezTo>
                  <a:pt x="4230420" y="6638803"/>
                  <a:pt x="4151991" y="6615848"/>
                  <a:pt x="4151991" y="6568982"/>
                </a:cubicBezTo>
                <a:cubicBezTo>
                  <a:pt x="4129035" y="6576634"/>
                  <a:pt x="4073561" y="6623501"/>
                  <a:pt x="4105125" y="6638803"/>
                </a:cubicBezTo>
                <a:cubicBezTo>
                  <a:pt x="4089822" y="6630195"/>
                  <a:pt x="4011393" y="6622545"/>
                  <a:pt x="4011393" y="6677062"/>
                </a:cubicBezTo>
                <a:cubicBezTo>
                  <a:pt x="3980785" y="6684714"/>
                  <a:pt x="3973134" y="6661759"/>
                  <a:pt x="3949222" y="6661759"/>
                </a:cubicBezTo>
                <a:cubicBezTo>
                  <a:pt x="3910006" y="6692366"/>
                  <a:pt x="3863142" y="6785143"/>
                  <a:pt x="3808622" y="6754535"/>
                </a:cubicBezTo>
                <a:cubicBezTo>
                  <a:pt x="3779450" y="6773904"/>
                  <a:pt x="3747767" y="6791359"/>
                  <a:pt x="3715307" y="6808336"/>
                </a:cubicBezTo>
                <a:lnTo>
                  <a:pt x="3619768" y="6858000"/>
                </a:lnTo>
                <a:lnTo>
                  <a:pt x="3150171" y="6858000"/>
                </a:lnTo>
                <a:lnTo>
                  <a:pt x="3144186" y="6833561"/>
                </a:lnTo>
                <a:cubicBezTo>
                  <a:pt x="3117222" y="6774024"/>
                  <a:pt x="3025999" y="6783229"/>
                  <a:pt x="2964069" y="6763143"/>
                </a:cubicBezTo>
                <a:cubicBezTo>
                  <a:pt x="3003283" y="6655064"/>
                  <a:pt x="3019543" y="6562287"/>
                  <a:pt x="3120928" y="6500116"/>
                </a:cubicBezTo>
                <a:cubicBezTo>
                  <a:pt x="3105625" y="6476206"/>
                  <a:pt x="3090320" y="6437947"/>
                  <a:pt x="3058757" y="6453250"/>
                </a:cubicBezTo>
                <a:cubicBezTo>
                  <a:pt x="3042499" y="6429339"/>
                  <a:pt x="3050151" y="6421687"/>
                  <a:pt x="3034846" y="6398732"/>
                </a:cubicBezTo>
                <a:cubicBezTo>
                  <a:pt x="3003283" y="6398732"/>
                  <a:pt x="2995631" y="6414035"/>
                  <a:pt x="2964069" y="6414035"/>
                </a:cubicBezTo>
                <a:cubicBezTo>
                  <a:pt x="2964069" y="6398732"/>
                  <a:pt x="2987980" y="6406384"/>
                  <a:pt x="2987980" y="6391081"/>
                </a:cubicBezTo>
                <a:cubicBezTo>
                  <a:pt x="2980328" y="6368126"/>
                  <a:pt x="2972675" y="6391081"/>
                  <a:pt x="2948765" y="6383429"/>
                </a:cubicBezTo>
                <a:cubicBezTo>
                  <a:pt x="2940157" y="6368126"/>
                  <a:pt x="2964069" y="6375777"/>
                  <a:pt x="2964069" y="6360474"/>
                </a:cubicBezTo>
                <a:cubicBezTo>
                  <a:pt x="2940157" y="6329868"/>
                  <a:pt x="2893291" y="6306913"/>
                  <a:pt x="2854077" y="6329868"/>
                </a:cubicBezTo>
                <a:cubicBezTo>
                  <a:pt x="2846424" y="6298305"/>
                  <a:pt x="2790949" y="6290652"/>
                  <a:pt x="2736432" y="6283002"/>
                </a:cubicBezTo>
                <a:cubicBezTo>
                  <a:pt x="2752690" y="6266742"/>
                  <a:pt x="2736432" y="6236134"/>
                  <a:pt x="2721127" y="6236134"/>
                </a:cubicBezTo>
                <a:cubicBezTo>
                  <a:pt x="2721127" y="6212223"/>
                  <a:pt x="2744083" y="6212223"/>
                  <a:pt x="2736432" y="6181616"/>
                </a:cubicBezTo>
                <a:cubicBezTo>
                  <a:pt x="2704867" y="6165355"/>
                  <a:pt x="2681913" y="6134749"/>
                  <a:pt x="2650350" y="6127097"/>
                </a:cubicBezTo>
                <a:cubicBezTo>
                  <a:pt x="2674261" y="6019018"/>
                  <a:pt x="2572877" y="6034322"/>
                  <a:pt x="2548966" y="6088839"/>
                </a:cubicBezTo>
                <a:cubicBezTo>
                  <a:pt x="2557574" y="6105099"/>
                  <a:pt x="2557574" y="6128055"/>
                  <a:pt x="2572877" y="6135705"/>
                </a:cubicBezTo>
                <a:cubicBezTo>
                  <a:pt x="2565224" y="6158662"/>
                  <a:pt x="2557574" y="6174921"/>
                  <a:pt x="2565224" y="6205528"/>
                </a:cubicBezTo>
                <a:cubicBezTo>
                  <a:pt x="2533663" y="6267697"/>
                  <a:pt x="2463840" y="6290652"/>
                  <a:pt x="2439929" y="6360474"/>
                </a:cubicBezTo>
                <a:cubicBezTo>
                  <a:pt x="2385410" y="6360474"/>
                  <a:pt x="2322284" y="6360474"/>
                  <a:pt x="2275418" y="6360474"/>
                </a:cubicBezTo>
                <a:cubicBezTo>
                  <a:pt x="2236203" y="6399689"/>
                  <a:pt x="2180728" y="6422645"/>
                  <a:pt x="2165426" y="6484814"/>
                </a:cubicBezTo>
                <a:cubicBezTo>
                  <a:pt x="2165426" y="6507769"/>
                  <a:pt x="2173077" y="6507769"/>
                  <a:pt x="2196988" y="6507769"/>
                </a:cubicBezTo>
                <a:cubicBezTo>
                  <a:pt x="2141513" y="6592893"/>
                  <a:pt x="2024826" y="6562287"/>
                  <a:pt x="1946396" y="6585242"/>
                </a:cubicBezTo>
                <a:cubicBezTo>
                  <a:pt x="1938744" y="6562287"/>
                  <a:pt x="1970307" y="6569939"/>
                  <a:pt x="1970307" y="6546984"/>
                </a:cubicBezTo>
                <a:cubicBezTo>
                  <a:pt x="1931094" y="6554635"/>
                  <a:pt x="1908138" y="6562287"/>
                  <a:pt x="1884226" y="6577590"/>
                </a:cubicBezTo>
                <a:cubicBezTo>
                  <a:pt x="1861271" y="6561330"/>
                  <a:pt x="1884226" y="6523072"/>
                  <a:pt x="1837360" y="6523072"/>
                </a:cubicBezTo>
                <a:cubicBezTo>
                  <a:pt x="1900486" y="6445600"/>
                  <a:pt x="2009523" y="6422645"/>
                  <a:pt x="2080300" y="6360474"/>
                </a:cubicBezTo>
                <a:cubicBezTo>
                  <a:pt x="2111863" y="6399689"/>
                  <a:pt x="2182642" y="6375777"/>
                  <a:pt x="2197944" y="6345171"/>
                </a:cubicBezTo>
                <a:cubicBezTo>
                  <a:pt x="2197944" y="6322216"/>
                  <a:pt x="2174989" y="6329868"/>
                  <a:pt x="2151078" y="6329868"/>
                </a:cubicBezTo>
                <a:cubicBezTo>
                  <a:pt x="2158730" y="6298305"/>
                  <a:pt x="2190293" y="6290652"/>
                  <a:pt x="2190293" y="6260045"/>
                </a:cubicBezTo>
                <a:cubicBezTo>
                  <a:pt x="2182642" y="6229439"/>
                  <a:pt x="2167337" y="6252394"/>
                  <a:pt x="2143426" y="6252394"/>
                </a:cubicBezTo>
                <a:cubicBezTo>
                  <a:pt x="2197944" y="6174921"/>
                  <a:pt x="2330892" y="6182573"/>
                  <a:pt x="2354803" y="6074492"/>
                </a:cubicBezTo>
                <a:cubicBezTo>
                  <a:pt x="2330892" y="6051538"/>
                  <a:pt x="2338544" y="6035278"/>
                  <a:pt x="2323241" y="5997020"/>
                </a:cubicBezTo>
                <a:cubicBezTo>
                  <a:pt x="2182642" y="5988410"/>
                  <a:pt x="2128124" y="6112750"/>
                  <a:pt x="2018131" y="6112750"/>
                </a:cubicBezTo>
                <a:cubicBezTo>
                  <a:pt x="2018131" y="6082144"/>
                  <a:pt x="2088910" y="6112750"/>
                  <a:pt x="2064997" y="6074492"/>
                </a:cubicBezTo>
                <a:cubicBezTo>
                  <a:pt x="2142471" y="6066841"/>
                  <a:pt x="2158730" y="5997020"/>
                  <a:pt x="2213249" y="5974065"/>
                </a:cubicBezTo>
                <a:cubicBezTo>
                  <a:pt x="2205597" y="5958762"/>
                  <a:pt x="2221855" y="5928154"/>
                  <a:pt x="2197944" y="5935805"/>
                </a:cubicBezTo>
                <a:cubicBezTo>
                  <a:pt x="2221855" y="5905199"/>
                  <a:pt x="2252463" y="5881288"/>
                  <a:pt x="2276374" y="5850681"/>
                </a:cubicBezTo>
                <a:cubicBezTo>
                  <a:pt x="2244810" y="5835378"/>
                  <a:pt x="2292635" y="5811465"/>
                  <a:pt x="2268721" y="5788511"/>
                </a:cubicBezTo>
                <a:cubicBezTo>
                  <a:pt x="2221855" y="5819117"/>
                  <a:pt x="2174989" y="5843030"/>
                  <a:pt x="2135774" y="5873636"/>
                </a:cubicBezTo>
                <a:cubicBezTo>
                  <a:pt x="2135774" y="5896591"/>
                  <a:pt x="2167337" y="5881288"/>
                  <a:pt x="2167337" y="5896591"/>
                </a:cubicBezTo>
                <a:cubicBezTo>
                  <a:pt x="2182642" y="5911894"/>
                  <a:pt x="2167337" y="5927198"/>
                  <a:pt x="2143426" y="5927198"/>
                </a:cubicBezTo>
                <a:cubicBezTo>
                  <a:pt x="2143426" y="5942501"/>
                  <a:pt x="2174989" y="5927198"/>
                  <a:pt x="2182642" y="5934849"/>
                </a:cubicBezTo>
                <a:cubicBezTo>
                  <a:pt x="2143426" y="5965457"/>
                  <a:pt x="2088910" y="5989368"/>
                  <a:pt x="2057344" y="6027626"/>
                </a:cubicBezTo>
                <a:cubicBezTo>
                  <a:pt x="2034389" y="5988410"/>
                  <a:pt x="2111863" y="5980760"/>
                  <a:pt x="2135774" y="5957804"/>
                </a:cubicBezTo>
                <a:cubicBezTo>
                  <a:pt x="2128124" y="5880331"/>
                  <a:pt x="2057344" y="5903286"/>
                  <a:pt x="1995176" y="5910938"/>
                </a:cubicBezTo>
                <a:cubicBezTo>
                  <a:pt x="2018131" y="5895635"/>
                  <a:pt x="2025782" y="5848767"/>
                  <a:pt x="2010478" y="5841117"/>
                </a:cubicBezTo>
                <a:cubicBezTo>
                  <a:pt x="2041086" y="5832509"/>
                  <a:pt x="2048737" y="5778946"/>
                  <a:pt x="2072648" y="5794249"/>
                </a:cubicBezTo>
                <a:cubicBezTo>
                  <a:pt x="2080300" y="5770338"/>
                  <a:pt x="2064039" y="5762686"/>
                  <a:pt x="2087952" y="5747383"/>
                </a:cubicBezTo>
                <a:cubicBezTo>
                  <a:pt x="2048737" y="5732080"/>
                  <a:pt x="2024826" y="5824857"/>
                  <a:pt x="1970307" y="5809554"/>
                </a:cubicBezTo>
                <a:cubicBezTo>
                  <a:pt x="1954047" y="5817204"/>
                  <a:pt x="1946396" y="5824857"/>
                  <a:pt x="1946396" y="5832509"/>
                </a:cubicBezTo>
                <a:cubicBezTo>
                  <a:pt x="1961700" y="5847812"/>
                  <a:pt x="1954047" y="5809554"/>
                  <a:pt x="1985611" y="5824857"/>
                </a:cubicBezTo>
                <a:cubicBezTo>
                  <a:pt x="1985611" y="5841117"/>
                  <a:pt x="1946396" y="5856420"/>
                  <a:pt x="1977958" y="5871723"/>
                </a:cubicBezTo>
                <a:cubicBezTo>
                  <a:pt x="1970307" y="5887026"/>
                  <a:pt x="1899528" y="5856420"/>
                  <a:pt x="1931094" y="5894678"/>
                </a:cubicBezTo>
                <a:cubicBezTo>
                  <a:pt x="1908138" y="5902330"/>
                  <a:pt x="1884226" y="5902330"/>
                  <a:pt x="1868923" y="5909982"/>
                </a:cubicBezTo>
                <a:cubicBezTo>
                  <a:pt x="1845012" y="5887026"/>
                  <a:pt x="1891877" y="5902330"/>
                  <a:pt x="1884226" y="5871723"/>
                </a:cubicBezTo>
                <a:cubicBezTo>
                  <a:pt x="1868923" y="5856420"/>
                  <a:pt x="1852662" y="5887026"/>
                  <a:pt x="1837360" y="5894678"/>
                </a:cubicBezTo>
                <a:cubicBezTo>
                  <a:pt x="1829707" y="5932936"/>
                  <a:pt x="1853618" y="5917633"/>
                  <a:pt x="1861271" y="5925285"/>
                </a:cubicBezTo>
                <a:cubicBezTo>
                  <a:pt x="1868923" y="5955891"/>
                  <a:pt x="1837360" y="5917633"/>
                  <a:pt x="1837360" y="5940588"/>
                </a:cubicBezTo>
                <a:cubicBezTo>
                  <a:pt x="1828751" y="5925285"/>
                  <a:pt x="1837360" y="5917633"/>
                  <a:pt x="1813449" y="5902330"/>
                </a:cubicBezTo>
                <a:cubicBezTo>
                  <a:pt x="1798144" y="5933893"/>
                  <a:pt x="1735019" y="5917633"/>
                  <a:pt x="1727367" y="5964499"/>
                </a:cubicBezTo>
                <a:cubicBezTo>
                  <a:pt x="1664240" y="5940588"/>
                  <a:pt x="1664240" y="5995107"/>
                  <a:pt x="1609723" y="5987454"/>
                </a:cubicBezTo>
                <a:cubicBezTo>
                  <a:pt x="1585809" y="5987454"/>
                  <a:pt x="1617373" y="5979804"/>
                  <a:pt x="1625025" y="5979804"/>
                </a:cubicBezTo>
                <a:cubicBezTo>
                  <a:pt x="1656589" y="5949196"/>
                  <a:pt x="1680500" y="5909982"/>
                  <a:pt x="1735019" y="5902330"/>
                </a:cubicBezTo>
                <a:cubicBezTo>
                  <a:pt x="1781884" y="5847812"/>
                  <a:pt x="1836404" y="5801901"/>
                  <a:pt x="1883270" y="5747383"/>
                </a:cubicBezTo>
                <a:cubicBezTo>
                  <a:pt x="1907181" y="5747383"/>
                  <a:pt x="1937789" y="5747383"/>
                  <a:pt x="1961700" y="5755035"/>
                </a:cubicBezTo>
                <a:lnTo>
                  <a:pt x="1969351" y="5747383"/>
                </a:lnTo>
                <a:cubicBezTo>
                  <a:pt x="1977002" y="5723472"/>
                  <a:pt x="1961700" y="5715820"/>
                  <a:pt x="1969351" y="5692864"/>
                </a:cubicBezTo>
                <a:cubicBezTo>
                  <a:pt x="1875617" y="5700517"/>
                  <a:pt x="1828751" y="5715820"/>
                  <a:pt x="1774234" y="5770338"/>
                </a:cubicBezTo>
                <a:cubicBezTo>
                  <a:pt x="1758930" y="5762686"/>
                  <a:pt x="1766581" y="5731124"/>
                  <a:pt x="1766581" y="5715820"/>
                </a:cubicBezTo>
                <a:cubicBezTo>
                  <a:pt x="1789536" y="5708169"/>
                  <a:pt x="1813449" y="5700517"/>
                  <a:pt x="1821100" y="5677562"/>
                </a:cubicBezTo>
                <a:cubicBezTo>
                  <a:pt x="1836404" y="5685214"/>
                  <a:pt x="1860315" y="5685214"/>
                  <a:pt x="1867966" y="5700517"/>
                </a:cubicBezTo>
                <a:cubicBezTo>
                  <a:pt x="1899528" y="5677562"/>
                  <a:pt x="1891877" y="5645998"/>
                  <a:pt x="1938744" y="5630695"/>
                </a:cubicBezTo>
                <a:cubicBezTo>
                  <a:pt x="1922484" y="5623043"/>
                  <a:pt x="1883270" y="5645998"/>
                  <a:pt x="1867966" y="5623043"/>
                </a:cubicBezTo>
                <a:cubicBezTo>
                  <a:pt x="1867966" y="5607740"/>
                  <a:pt x="1899528" y="5607740"/>
                  <a:pt x="1899528" y="5584785"/>
                </a:cubicBezTo>
                <a:cubicBezTo>
                  <a:pt x="1876573" y="5584785"/>
                  <a:pt x="1867966" y="5592437"/>
                  <a:pt x="1852662" y="5600088"/>
                </a:cubicBezTo>
                <a:cubicBezTo>
                  <a:pt x="1837360" y="5600088"/>
                  <a:pt x="1821100" y="5600088"/>
                  <a:pt x="1813449" y="5584785"/>
                </a:cubicBezTo>
                <a:cubicBezTo>
                  <a:pt x="1742670" y="5630695"/>
                  <a:pt x="1641285" y="5654606"/>
                  <a:pt x="1562856" y="5692864"/>
                </a:cubicBezTo>
                <a:cubicBezTo>
                  <a:pt x="1500685" y="5731124"/>
                  <a:pt x="1453819" y="5808596"/>
                  <a:pt x="1367737" y="5800946"/>
                </a:cubicBezTo>
                <a:cubicBezTo>
                  <a:pt x="1351478" y="5816249"/>
                  <a:pt x="1336174" y="5839204"/>
                  <a:pt x="1296959" y="5831551"/>
                </a:cubicBezTo>
                <a:cubicBezTo>
                  <a:pt x="1383040" y="5738775"/>
                  <a:pt x="1539901" y="5722515"/>
                  <a:pt x="1594417" y="5606785"/>
                </a:cubicBezTo>
                <a:cubicBezTo>
                  <a:pt x="1594417" y="5591480"/>
                  <a:pt x="1586767" y="5583829"/>
                  <a:pt x="1562856" y="5583829"/>
                </a:cubicBezTo>
                <a:cubicBezTo>
                  <a:pt x="1578159" y="5576177"/>
                  <a:pt x="1602070" y="5576177"/>
                  <a:pt x="1602070" y="5553222"/>
                </a:cubicBezTo>
                <a:cubicBezTo>
                  <a:pt x="1578159" y="5553222"/>
                  <a:pt x="1570507" y="5560874"/>
                  <a:pt x="1562856" y="5576177"/>
                </a:cubicBezTo>
                <a:cubicBezTo>
                  <a:pt x="1476774" y="5583829"/>
                  <a:pt x="1375389" y="5630695"/>
                  <a:pt x="1289307" y="5661303"/>
                </a:cubicBezTo>
                <a:cubicBezTo>
                  <a:pt x="1304612" y="5606785"/>
                  <a:pt x="1437559" y="5614435"/>
                  <a:pt x="1429908" y="5521659"/>
                </a:cubicBezTo>
                <a:cubicBezTo>
                  <a:pt x="1422256" y="5506356"/>
                  <a:pt x="1398344" y="5529311"/>
                  <a:pt x="1383040" y="5529311"/>
                </a:cubicBezTo>
                <a:cubicBezTo>
                  <a:pt x="1414604" y="5491051"/>
                  <a:pt x="1437559" y="5451837"/>
                  <a:pt x="1469123" y="5413579"/>
                </a:cubicBezTo>
                <a:cubicBezTo>
                  <a:pt x="1492078" y="5429838"/>
                  <a:pt x="1515989" y="5405927"/>
                  <a:pt x="1515989" y="5375321"/>
                </a:cubicBezTo>
                <a:cubicBezTo>
                  <a:pt x="1508338" y="5360016"/>
                  <a:pt x="1484425" y="5390624"/>
                  <a:pt x="1469123" y="5367669"/>
                </a:cubicBezTo>
                <a:cubicBezTo>
                  <a:pt x="1446167" y="5375321"/>
                  <a:pt x="1469123" y="5398276"/>
                  <a:pt x="1453819" y="5405927"/>
                </a:cubicBezTo>
                <a:cubicBezTo>
                  <a:pt x="1406953" y="5421230"/>
                  <a:pt x="1367737" y="5444185"/>
                  <a:pt x="1352434" y="5491051"/>
                </a:cubicBezTo>
                <a:cubicBezTo>
                  <a:pt x="1337130" y="5498703"/>
                  <a:pt x="1337130" y="5491051"/>
                  <a:pt x="1337130" y="5475748"/>
                </a:cubicBezTo>
                <a:cubicBezTo>
                  <a:pt x="1286438" y="5510659"/>
                  <a:pt x="1225942" y="5545569"/>
                  <a:pt x="1162457" y="5579524"/>
                </a:cubicBezTo>
                <a:lnTo>
                  <a:pt x="973709" y="5675597"/>
                </a:lnTo>
                <a:lnTo>
                  <a:pt x="981552" y="5668386"/>
                </a:lnTo>
                <a:cubicBezTo>
                  <a:pt x="1036205" y="5633505"/>
                  <a:pt x="1115472" y="5607501"/>
                  <a:pt x="1133406" y="5537919"/>
                </a:cubicBezTo>
                <a:cubicBezTo>
                  <a:pt x="1156360" y="5530267"/>
                  <a:pt x="1171663" y="5530267"/>
                  <a:pt x="1195574" y="5530267"/>
                </a:cubicBezTo>
                <a:cubicBezTo>
                  <a:pt x="1226182" y="5514964"/>
                  <a:pt x="1203226" y="5491051"/>
                  <a:pt x="1210879" y="5468098"/>
                </a:cubicBezTo>
                <a:cubicBezTo>
                  <a:pt x="1273048" y="5452793"/>
                  <a:pt x="1296959" y="5398276"/>
                  <a:pt x="1351478" y="5375321"/>
                </a:cubicBezTo>
                <a:cubicBezTo>
                  <a:pt x="1359130" y="5390624"/>
                  <a:pt x="1312263" y="5406883"/>
                  <a:pt x="1319914" y="5437490"/>
                </a:cubicBezTo>
                <a:cubicBezTo>
                  <a:pt x="1319914" y="5445142"/>
                  <a:pt x="1327567" y="5445142"/>
                  <a:pt x="1327567" y="5452793"/>
                </a:cubicBezTo>
                <a:cubicBezTo>
                  <a:pt x="1452863" y="5382972"/>
                  <a:pt x="1546596" y="5282543"/>
                  <a:pt x="1647980" y="5197418"/>
                </a:cubicBezTo>
                <a:cubicBezTo>
                  <a:pt x="1656589" y="5174463"/>
                  <a:pt x="1632678" y="5182116"/>
                  <a:pt x="1632678" y="5159160"/>
                </a:cubicBezTo>
                <a:cubicBezTo>
                  <a:pt x="1671891" y="5159160"/>
                  <a:pt x="1695802" y="5104642"/>
                  <a:pt x="1711107" y="5074036"/>
                </a:cubicBezTo>
                <a:cubicBezTo>
                  <a:pt x="1703455" y="5066384"/>
                  <a:pt x="1687196" y="5066384"/>
                  <a:pt x="1679544" y="5058731"/>
                </a:cubicBezTo>
                <a:cubicBezTo>
                  <a:pt x="1679544" y="5043429"/>
                  <a:pt x="1695802" y="5043429"/>
                  <a:pt x="1703455" y="5028126"/>
                </a:cubicBezTo>
                <a:cubicBezTo>
                  <a:pt x="1640328" y="5020473"/>
                  <a:pt x="1625025" y="5012821"/>
                  <a:pt x="1578159" y="5035776"/>
                </a:cubicBezTo>
                <a:cubicBezTo>
                  <a:pt x="1617373" y="5012821"/>
                  <a:pt x="1625025" y="4958304"/>
                  <a:pt x="1679544" y="4958304"/>
                </a:cubicBezTo>
                <a:cubicBezTo>
                  <a:pt x="1679544" y="4958304"/>
                  <a:pt x="1679544" y="4958304"/>
                  <a:pt x="1679544" y="4920046"/>
                </a:cubicBezTo>
                <a:cubicBezTo>
                  <a:pt x="1679544" y="4912394"/>
                  <a:pt x="1664240" y="4912394"/>
                  <a:pt x="1664240" y="4904742"/>
                </a:cubicBezTo>
                <a:cubicBezTo>
                  <a:pt x="1640328" y="4920046"/>
                  <a:pt x="1601114" y="4920046"/>
                  <a:pt x="1585809" y="4943000"/>
                </a:cubicBezTo>
                <a:cubicBezTo>
                  <a:pt x="1578159" y="4935349"/>
                  <a:pt x="1578159" y="4920046"/>
                  <a:pt x="1578159" y="4912394"/>
                </a:cubicBezTo>
                <a:cubicBezTo>
                  <a:pt x="1555204" y="4912394"/>
                  <a:pt x="1555204" y="4920046"/>
                  <a:pt x="1531293" y="4912394"/>
                </a:cubicBezTo>
                <a:cubicBezTo>
                  <a:pt x="1507380" y="4920046"/>
                  <a:pt x="1523640" y="4959260"/>
                  <a:pt x="1531293" y="4974563"/>
                </a:cubicBezTo>
                <a:cubicBezTo>
                  <a:pt x="1492078" y="4998475"/>
                  <a:pt x="1475817" y="5036734"/>
                  <a:pt x="1421298" y="5036734"/>
                </a:cubicBezTo>
                <a:cubicBezTo>
                  <a:pt x="1389736" y="5067339"/>
                  <a:pt x="1342869" y="5105598"/>
                  <a:pt x="1296003" y="5074992"/>
                </a:cubicBezTo>
                <a:cubicBezTo>
                  <a:pt x="1303654" y="5020473"/>
                  <a:pt x="1365825" y="5029081"/>
                  <a:pt x="1389736" y="4982215"/>
                </a:cubicBezTo>
                <a:cubicBezTo>
                  <a:pt x="1366782" y="4982215"/>
                  <a:pt x="1350521" y="4997518"/>
                  <a:pt x="1342869" y="5005170"/>
                </a:cubicBezTo>
                <a:cubicBezTo>
                  <a:pt x="1319914" y="4996562"/>
                  <a:pt x="1359130" y="4973607"/>
                  <a:pt x="1335219" y="4958304"/>
                </a:cubicBezTo>
                <a:cubicBezTo>
                  <a:pt x="1312263" y="4958304"/>
                  <a:pt x="1312263" y="4973607"/>
                  <a:pt x="1288351" y="4965955"/>
                </a:cubicBezTo>
                <a:cubicBezTo>
                  <a:pt x="1296003" y="4957347"/>
                  <a:pt x="1303654" y="4934392"/>
                  <a:pt x="1303654" y="4919089"/>
                </a:cubicBezTo>
                <a:cubicBezTo>
                  <a:pt x="1296003" y="4911436"/>
                  <a:pt x="1279743" y="4903786"/>
                  <a:pt x="1264440" y="4903786"/>
                </a:cubicBezTo>
                <a:cubicBezTo>
                  <a:pt x="1264440" y="4887526"/>
                  <a:pt x="1272092" y="4879875"/>
                  <a:pt x="1272092" y="4856918"/>
                </a:cubicBezTo>
                <a:cubicBezTo>
                  <a:pt x="1264440" y="4841615"/>
                  <a:pt x="1248180" y="4864570"/>
                  <a:pt x="1232877" y="4856918"/>
                </a:cubicBezTo>
                <a:cubicBezTo>
                  <a:pt x="1287396" y="4794749"/>
                  <a:pt x="1397388" y="4779446"/>
                  <a:pt x="1444254" y="4694320"/>
                </a:cubicBezTo>
                <a:cubicBezTo>
                  <a:pt x="1467209" y="4694320"/>
                  <a:pt x="1474862" y="4671367"/>
                  <a:pt x="1506425" y="4679017"/>
                </a:cubicBezTo>
                <a:cubicBezTo>
                  <a:pt x="1560943" y="4639802"/>
                  <a:pt x="1592507" y="4577633"/>
                  <a:pt x="1647023" y="4547027"/>
                </a:cubicBezTo>
                <a:cubicBezTo>
                  <a:pt x="1607809" y="4515462"/>
                  <a:pt x="1560943" y="4539375"/>
                  <a:pt x="1521727" y="4562330"/>
                </a:cubicBezTo>
                <a:cubicBezTo>
                  <a:pt x="1530335" y="4547027"/>
                  <a:pt x="1545638" y="4539375"/>
                  <a:pt x="1545638" y="4524072"/>
                </a:cubicBezTo>
                <a:cubicBezTo>
                  <a:pt x="1530335" y="4508767"/>
                  <a:pt x="1522684" y="4501116"/>
                  <a:pt x="1498773" y="4493464"/>
                </a:cubicBezTo>
                <a:cubicBezTo>
                  <a:pt x="1491121" y="4531722"/>
                  <a:pt x="1451907" y="4531722"/>
                  <a:pt x="1405040" y="4531722"/>
                </a:cubicBezTo>
                <a:cubicBezTo>
                  <a:pt x="1412691" y="4508767"/>
                  <a:pt x="1451907" y="4508767"/>
                  <a:pt x="1459558" y="4493464"/>
                </a:cubicBezTo>
                <a:cubicBezTo>
                  <a:pt x="1443298" y="4478161"/>
                  <a:pt x="1412691" y="4485812"/>
                  <a:pt x="1388780" y="4470509"/>
                </a:cubicBezTo>
                <a:cubicBezTo>
                  <a:pt x="1404082" y="4462857"/>
                  <a:pt x="1411735" y="4455206"/>
                  <a:pt x="1435646" y="4455206"/>
                </a:cubicBezTo>
                <a:cubicBezTo>
                  <a:pt x="1427993" y="4447554"/>
                  <a:pt x="1420343" y="4432251"/>
                  <a:pt x="1435646" y="4432251"/>
                </a:cubicBezTo>
                <a:cubicBezTo>
                  <a:pt x="1435646" y="4416948"/>
                  <a:pt x="1396432" y="4439903"/>
                  <a:pt x="1388780" y="4424598"/>
                </a:cubicBezTo>
                <a:cubicBezTo>
                  <a:pt x="1388780" y="4324171"/>
                  <a:pt x="1458601" y="4246698"/>
                  <a:pt x="1537031" y="4192179"/>
                </a:cubicBezTo>
                <a:cubicBezTo>
                  <a:pt x="1537031" y="4137661"/>
                  <a:pt x="1552333" y="4114706"/>
                  <a:pt x="1576246" y="4067839"/>
                </a:cubicBezTo>
                <a:cubicBezTo>
                  <a:pt x="1685282" y="4052536"/>
                  <a:pt x="1709193" y="3951152"/>
                  <a:pt x="1802927" y="3928197"/>
                </a:cubicBezTo>
                <a:cubicBezTo>
                  <a:pt x="1810579" y="3897589"/>
                  <a:pt x="1802927" y="3873678"/>
                  <a:pt x="1795275" y="3850723"/>
                </a:cubicBezTo>
                <a:cubicBezTo>
                  <a:pt x="1810579" y="3843071"/>
                  <a:pt x="1810579" y="3827768"/>
                  <a:pt x="1834489" y="3835420"/>
                </a:cubicBezTo>
                <a:cubicBezTo>
                  <a:pt x="1858402" y="3719688"/>
                  <a:pt x="1975090" y="3695777"/>
                  <a:pt x="2006652" y="3595349"/>
                </a:cubicBezTo>
                <a:cubicBezTo>
                  <a:pt x="1951179" y="3540830"/>
                  <a:pt x="1834489" y="3587696"/>
                  <a:pt x="1763712" y="3540830"/>
                </a:cubicBezTo>
                <a:cubicBezTo>
                  <a:pt x="1755104" y="3540830"/>
                  <a:pt x="1739802" y="3540830"/>
                  <a:pt x="1739802" y="3548482"/>
                </a:cubicBezTo>
                <a:cubicBezTo>
                  <a:pt x="1731193" y="3540830"/>
                  <a:pt x="1747452" y="3525527"/>
                  <a:pt x="1715888" y="3517875"/>
                </a:cubicBezTo>
                <a:cubicBezTo>
                  <a:pt x="1708238" y="3572393"/>
                  <a:pt x="1653720" y="3572393"/>
                  <a:pt x="1614504" y="3595349"/>
                </a:cubicBezTo>
                <a:cubicBezTo>
                  <a:pt x="1637459" y="3571438"/>
                  <a:pt x="1646068" y="3525527"/>
                  <a:pt x="1708238" y="3533180"/>
                </a:cubicBezTo>
                <a:cubicBezTo>
                  <a:pt x="1699628" y="3487267"/>
                  <a:pt x="1629809" y="3471965"/>
                  <a:pt x="1598244" y="3494920"/>
                </a:cubicBezTo>
                <a:cubicBezTo>
                  <a:pt x="1637459" y="3441359"/>
                  <a:pt x="1504511" y="3464314"/>
                  <a:pt x="1536075" y="3379188"/>
                </a:cubicBezTo>
                <a:cubicBezTo>
                  <a:pt x="1661370" y="3332322"/>
                  <a:pt x="1818230" y="3425098"/>
                  <a:pt x="1998045" y="3409795"/>
                </a:cubicBezTo>
                <a:cubicBezTo>
                  <a:pt x="2061171" y="3363885"/>
                  <a:pt x="2108039" y="3309367"/>
                  <a:pt x="2201770" y="3294064"/>
                </a:cubicBezTo>
                <a:cubicBezTo>
                  <a:pt x="2139601" y="3317975"/>
                  <a:pt x="2076474" y="3263458"/>
                  <a:pt x="2029607" y="3263458"/>
                </a:cubicBezTo>
                <a:cubicBezTo>
                  <a:pt x="1974134" y="3263458"/>
                  <a:pt x="1888052" y="3294064"/>
                  <a:pt x="1825883" y="3278761"/>
                </a:cubicBezTo>
                <a:cubicBezTo>
                  <a:pt x="1779015" y="3270153"/>
                  <a:pt x="1732149" y="3239545"/>
                  <a:pt x="1677630" y="3231893"/>
                </a:cubicBezTo>
                <a:cubicBezTo>
                  <a:pt x="1685282" y="3207982"/>
                  <a:pt x="1700586" y="3200331"/>
                  <a:pt x="1685282" y="3169724"/>
                </a:cubicBezTo>
                <a:cubicBezTo>
                  <a:pt x="1724497" y="3177376"/>
                  <a:pt x="1763712" y="3115205"/>
                  <a:pt x="1732149" y="3084600"/>
                </a:cubicBezTo>
                <a:cubicBezTo>
                  <a:pt x="1732149" y="3014778"/>
                  <a:pt x="1779015" y="2991821"/>
                  <a:pt x="1810579" y="2944955"/>
                </a:cubicBezTo>
                <a:cubicBezTo>
                  <a:pt x="1819186" y="2929652"/>
                  <a:pt x="1802927" y="2937305"/>
                  <a:pt x="1795275" y="2937305"/>
                </a:cubicBezTo>
                <a:cubicBezTo>
                  <a:pt x="1802927" y="2898089"/>
                  <a:pt x="1825883" y="2898089"/>
                  <a:pt x="1857445" y="2882786"/>
                </a:cubicBezTo>
                <a:cubicBezTo>
                  <a:pt x="1904312" y="2852179"/>
                  <a:pt x="1911964" y="2759402"/>
                  <a:pt x="2021957" y="2782357"/>
                </a:cubicBezTo>
                <a:cubicBezTo>
                  <a:pt x="2038216" y="2773749"/>
                  <a:pt x="2045868" y="2750794"/>
                  <a:pt x="2053518" y="2735491"/>
                </a:cubicBezTo>
                <a:cubicBezTo>
                  <a:pt x="2053518" y="2720188"/>
                  <a:pt x="2053518" y="2689581"/>
                  <a:pt x="2029607" y="2697233"/>
                </a:cubicBezTo>
                <a:cubicBezTo>
                  <a:pt x="2045868" y="2674278"/>
                  <a:pt x="2061171" y="2658018"/>
                  <a:pt x="2053518" y="2627412"/>
                </a:cubicBezTo>
                <a:cubicBezTo>
                  <a:pt x="2015261" y="2589154"/>
                  <a:pt x="1936831" y="2619760"/>
                  <a:pt x="1905268" y="2619760"/>
                </a:cubicBezTo>
                <a:cubicBezTo>
                  <a:pt x="1897618" y="2612107"/>
                  <a:pt x="1905268" y="2604456"/>
                  <a:pt x="1905268" y="2596804"/>
                </a:cubicBezTo>
                <a:cubicBezTo>
                  <a:pt x="1867009" y="2605412"/>
                  <a:pt x="1843097" y="2620715"/>
                  <a:pt x="1843097" y="2643670"/>
                </a:cubicBezTo>
                <a:cubicBezTo>
                  <a:pt x="1788580" y="2651323"/>
                  <a:pt x="1772320" y="2681928"/>
                  <a:pt x="1764669" y="2736447"/>
                </a:cubicBezTo>
                <a:cubicBezTo>
                  <a:pt x="1749365" y="2721144"/>
                  <a:pt x="1733104" y="2736447"/>
                  <a:pt x="1717802" y="2721144"/>
                </a:cubicBezTo>
                <a:cubicBezTo>
                  <a:pt x="1687196" y="2736447"/>
                  <a:pt x="1663285" y="2759402"/>
                  <a:pt x="1616417" y="2759402"/>
                </a:cubicBezTo>
                <a:cubicBezTo>
                  <a:pt x="1625025" y="2751752"/>
                  <a:pt x="1632678" y="2736447"/>
                  <a:pt x="1640328" y="2728796"/>
                </a:cubicBezTo>
                <a:cubicBezTo>
                  <a:pt x="1640328" y="2713494"/>
                  <a:pt x="1632678" y="2713494"/>
                  <a:pt x="1625025" y="2713494"/>
                </a:cubicBezTo>
                <a:cubicBezTo>
                  <a:pt x="1625025" y="2698189"/>
                  <a:pt x="1640328" y="2698189"/>
                  <a:pt x="1640328" y="2682886"/>
                </a:cubicBezTo>
                <a:cubicBezTo>
                  <a:pt x="1585809" y="2705841"/>
                  <a:pt x="1475817" y="2729752"/>
                  <a:pt x="1468167" y="2830181"/>
                </a:cubicBezTo>
                <a:cubicBezTo>
                  <a:pt x="1421298" y="2837833"/>
                  <a:pt x="1398344" y="2822529"/>
                  <a:pt x="1366782" y="2853136"/>
                </a:cubicBezTo>
                <a:cubicBezTo>
                  <a:pt x="1374432" y="2883742"/>
                  <a:pt x="1421298" y="2860787"/>
                  <a:pt x="1445212" y="2860787"/>
                </a:cubicBezTo>
                <a:cubicBezTo>
                  <a:pt x="1437559" y="2915305"/>
                  <a:pt x="1359130" y="2915305"/>
                  <a:pt x="1319914" y="2907655"/>
                </a:cubicBezTo>
                <a:cubicBezTo>
                  <a:pt x="1319914" y="2868439"/>
                  <a:pt x="1351478" y="2868439"/>
                  <a:pt x="1359130" y="2837833"/>
                </a:cubicBezTo>
                <a:cubicBezTo>
                  <a:pt x="1304612" y="2845484"/>
                  <a:pt x="1250093" y="2830181"/>
                  <a:pt x="1210879" y="2845484"/>
                </a:cubicBezTo>
                <a:cubicBezTo>
                  <a:pt x="1219487" y="2807226"/>
                  <a:pt x="1234790" y="2713494"/>
                  <a:pt x="1195574" y="2682886"/>
                </a:cubicBezTo>
                <a:cubicBezTo>
                  <a:pt x="1274003" y="2644628"/>
                  <a:pt x="1336174" y="2597761"/>
                  <a:pt x="1446167" y="2590109"/>
                </a:cubicBezTo>
                <a:cubicBezTo>
                  <a:pt x="1438517" y="2606369"/>
                  <a:pt x="1430864" y="2614020"/>
                  <a:pt x="1438517" y="2636975"/>
                </a:cubicBezTo>
                <a:cubicBezTo>
                  <a:pt x="1407909" y="2629323"/>
                  <a:pt x="1368694" y="2636975"/>
                  <a:pt x="1383998" y="2667583"/>
                </a:cubicBezTo>
                <a:cubicBezTo>
                  <a:pt x="1383998" y="2682886"/>
                  <a:pt x="1415561" y="2675233"/>
                  <a:pt x="1423212" y="2675233"/>
                </a:cubicBezTo>
                <a:cubicBezTo>
                  <a:pt x="1415561" y="2714449"/>
                  <a:pt x="1439472" y="2722102"/>
                  <a:pt x="1454775" y="2737404"/>
                </a:cubicBezTo>
                <a:cubicBezTo>
                  <a:pt x="1572420" y="2722102"/>
                  <a:pt x="1588680" y="2613065"/>
                  <a:pt x="1564767" y="2520288"/>
                </a:cubicBezTo>
                <a:cubicBezTo>
                  <a:pt x="1557117" y="2512636"/>
                  <a:pt x="1548509" y="2497333"/>
                  <a:pt x="1533205" y="2497333"/>
                </a:cubicBezTo>
                <a:cubicBezTo>
                  <a:pt x="1525554" y="2474377"/>
                  <a:pt x="1540856" y="2482030"/>
                  <a:pt x="1540856" y="2466725"/>
                </a:cubicBezTo>
                <a:cubicBezTo>
                  <a:pt x="1502599" y="2427511"/>
                  <a:pt x="1447122" y="2520288"/>
                  <a:pt x="1392606" y="2489681"/>
                </a:cubicBezTo>
                <a:cubicBezTo>
                  <a:pt x="1415561" y="2327083"/>
                  <a:pt x="1243398" y="2459075"/>
                  <a:pt x="1181229" y="2482030"/>
                </a:cubicBezTo>
                <a:cubicBezTo>
                  <a:pt x="1212790" y="2443770"/>
                  <a:pt x="1282613" y="2435162"/>
                  <a:pt x="1314177" y="2396904"/>
                </a:cubicBezTo>
                <a:cubicBezTo>
                  <a:pt x="1306524" y="2350994"/>
                  <a:pt x="1243398" y="2373949"/>
                  <a:pt x="1196532" y="2373949"/>
                </a:cubicBezTo>
                <a:cubicBezTo>
                  <a:pt x="1196532" y="2342385"/>
                  <a:pt x="1235745" y="2357690"/>
                  <a:pt x="1228095" y="2327083"/>
                </a:cubicBezTo>
                <a:cubicBezTo>
                  <a:pt x="1204184" y="2273522"/>
                  <a:pt x="1142013" y="2319430"/>
                  <a:pt x="1110451" y="2311780"/>
                </a:cubicBezTo>
                <a:cubicBezTo>
                  <a:pt x="1125753" y="2304127"/>
                  <a:pt x="1125753" y="2265869"/>
                  <a:pt x="1149664" y="2281172"/>
                </a:cubicBezTo>
                <a:cubicBezTo>
                  <a:pt x="1227137" y="2234306"/>
                  <a:pt x="1204184" y="2110924"/>
                  <a:pt x="1251049" y="2056405"/>
                </a:cubicBezTo>
                <a:cubicBezTo>
                  <a:pt x="1290264" y="2071708"/>
                  <a:pt x="1329479" y="2032492"/>
                  <a:pt x="1337130" y="1994234"/>
                </a:cubicBezTo>
                <a:cubicBezTo>
                  <a:pt x="1376345" y="1978931"/>
                  <a:pt x="1399301" y="1947368"/>
                  <a:pt x="1423212" y="1916761"/>
                </a:cubicBezTo>
                <a:cubicBezTo>
                  <a:pt x="1423212" y="1901458"/>
                  <a:pt x="1399301" y="1909110"/>
                  <a:pt x="1383998" y="1909110"/>
                </a:cubicBezTo>
                <a:cubicBezTo>
                  <a:pt x="1423212" y="1877547"/>
                  <a:pt x="1454775" y="1831636"/>
                  <a:pt x="1454775" y="1769466"/>
                </a:cubicBezTo>
                <a:cubicBezTo>
                  <a:pt x="1267309" y="1846939"/>
                  <a:pt x="1110451" y="1970324"/>
                  <a:pt x="930635" y="2032492"/>
                </a:cubicBezTo>
                <a:cubicBezTo>
                  <a:pt x="930635" y="1939716"/>
                  <a:pt x="820642" y="1955019"/>
                  <a:pt x="758473" y="1924413"/>
                </a:cubicBezTo>
                <a:cubicBezTo>
                  <a:pt x="758473" y="1908153"/>
                  <a:pt x="781429" y="1908153"/>
                  <a:pt x="773776" y="1877547"/>
                </a:cubicBezTo>
                <a:cubicBezTo>
                  <a:pt x="766124" y="1869895"/>
                  <a:pt x="766124" y="1869895"/>
                  <a:pt x="766124" y="1862244"/>
                </a:cubicBezTo>
                <a:cubicBezTo>
                  <a:pt x="726910" y="1877547"/>
                  <a:pt x="640829" y="1916761"/>
                  <a:pt x="601614" y="1869895"/>
                </a:cubicBezTo>
                <a:cubicBezTo>
                  <a:pt x="601614" y="1845984"/>
                  <a:pt x="609265" y="1830679"/>
                  <a:pt x="616918" y="1823028"/>
                </a:cubicBezTo>
                <a:cubicBezTo>
                  <a:pt x="585354" y="1769466"/>
                  <a:pt x="491620" y="1815376"/>
                  <a:pt x="444754" y="1807725"/>
                </a:cubicBezTo>
                <a:cubicBezTo>
                  <a:pt x="444754" y="1784770"/>
                  <a:pt x="476318" y="1792421"/>
                  <a:pt x="476318" y="1769466"/>
                </a:cubicBezTo>
                <a:cubicBezTo>
                  <a:pt x="453362" y="1754163"/>
                  <a:pt x="414147" y="1784770"/>
                  <a:pt x="382585" y="1784770"/>
                </a:cubicBezTo>
                <a:cubicBezTo>
                  <a:pt x="405541" y="1730252"/>
                  <a:pt x="499272" y="1684341"/>
                  <a:pt x="523183" y="1614520"/>
                </a:cubicBezTo>
                <a:cubicBezTo>
                  <a:pt x="506925" y="1606868"/>
                  <a:pt x="491620" y="1614520"/>
                  <a:pt x="499272" y="1629823"/>
                </a:cubicBezTo>
                <a:cubicBezTo>
                  <a:pt x="483012" y="1599217"/>
                  <a:pt x="506925" y="1575305"/>
                  <a:pt x="514576" y="1552349"/>
                </a:cubicBezTo>
                <a:cubicBezTo>
                  <a:pt x="570049" y="1568610"/>
                  <a:pt x="600657" y="1544699"/>
                  <a:pt x="624568" y="1514091"/>
                </a:cubicBezTo>
                <a:cubicBezTo>
                  <a:pt x="679087" y="1529394"/>
                  <a:pt x="710649" y="1529394"/>
                  <a:pt x="765168" y="1506441"/>
                </a:cubicBezTo>
                <a:cubicBezTo>
                  <a:pt x="748908" y="1459573"/>
                  <a:pt x="788124" y="1421315"/>
                  <a:pt x="819686" y="1444270"/>
                </a:cubicBezTo>
                <a:cubicBezTo>
                  <a:pt x="882813" y="1374449"/>
                  <a:pt x="999501" y="1389751"/>
                  <a:pt x="1023413" y="1274020"/>
                </a:cubicBezTo>
                <a:cubicBezTo>
                  <a:pt x="1085582" y="1297932"/>
                  <a:pt x="1124797" y="1196548"/>
                  <a:pt x="1195574" y="1243414"/>
                </a:cubicBezTo>
                <a:cubicBezTo>
                  <a:pt x="1218530" y="1235762"/>
                  <a:pt x="1233835" y="1212806"/>
                  <a:pt x="1257745" y="1205156"/>
                </a:cubicBezTo>
                <a:cubicBezTo>
                  <a:pt x="1257745" y="1173592"/>
                  <a:pt x="1250093" y="1181243"/>
                  <a:pt x="1257745" y="1158288"/>
                </a:cubicBezTo>
                <a:cubicBezTo>
                  <a:pt x="1351478" y="1165940"/>
                  <a:pt x="1437559" y="1127682"/>
                  <a:pt x="1515989" y="1080816"/>
                </a:cubicBezTo>
                <a:cubicBezTo>
                  <a:pt x="1515989" y="1080816"/>
                  <a:pt x="1515989" y="1080816"/>
                  <a:pt x="1515989" y="1042558"/>
                </a:cubicBezTo>
                <a:cubicBezTo>
                  <a:pt x="1531293" y="1042558"/>
                  <a:pt x="1555204" y="1027253"/>
                  <a:pt x="1555204" y="1050208"/>
                </a:cubicBezTo>
                <a:cubicBezTo>
                  <a:pt x="1845012" y="879002"/>
                  <a:pt x="2181684" y="747968"/>
                  <a:pt x="2416016" y="523199"/>
                </a:cubicBezTo>
                <a:cubicBezTo>
                  <a:pt x="2416016" y="484941"/>
                  <a:pt x="2353847" y="515547"/>
                  <a:pt x="2329936" y="515547"/>
                </a:cubicBezTo>
                <a:cubicBezTo>
                  <a:pt x="2329936" y="507896"/>
                  <a:pt x="2337589" y="500244"/>
                  <a:pt x="2337589" y="492593"/>
                </a:cubicBezTo>
                <a:cubicBezTo>
                  <a:pt x="2298371" y="477289"/>
                  <a:pt x="2266811" y="446683"/>
                  <a:pt x="2212292" y="454333"/>
                </a:cubicBezTo>
                <a:cubicBezTo>
                  <a:pt x="2212292" y="376862"/>
                  <a:pt x="2133862" y="461986"/>
                  <a:pt x="2094647" y="431380"/>
                </a:cubicBezTo>
                <a:cubicBezTo>
                  <a:pt x="2109950" y="377817"/>
                  <a:pt x="2047781" y="361557"/>
                  <a:pt x="2023868" y="323299"/>
                </a:cubicBezTo>
                <a:cubicBezTo>
                  <a:pt x="1969351" y="330951"/>
                  <a:pt x="1937789" y="408425"/>
                  <a:pt x="1875617" y="377817"/>
                </a:cubicBezTo>
                <a:cubicBezTo>
                  <a:pt x="1860315" y="377817"/>
                  <a:pt x="1867966" y="393120"/>
                  <a:pt x="1867966" y="408425"/>
                </a:cubicBezTo>
                <a:cubicBezTo>
                  <a:pt x="1798144" y="416075"/>
                  <a:pt x="1781884" y="416075"/>
                  <a:pt x="1719715" y="431380"/>
                </a:cubicBezTo>
                <a:cubicBezTo>
                  <a:pt x="1719715" y="392165"/>
                  <a:pt x="1758930" y="392165"/>
                  <a:pt x="1774234" y="369209"/>
                </a:cubicBezTo>
                <a:cubicBezTo>
                  <a:pt x="1696760" y="329994"/>
                  <a:pt x="1586767" y="376862"/>
                  <a:pt x="1493033" y="407467"/>
                </a:cubicBezTo>
                <a:cubicBezTo>
                  <a:pt x="1523640" y="384512"/>
                  <a:pt x="1547551" y="352949"/>
                  <a:pt x="1594417" y="337646"/>
                </a:cubicBezTo>
                <a:cubicBezTo>
                  <a:pt x="1579114" y="329994"/>
                  <a:pt x="1555204" y="337646"/>
                  <a:pt x="1539901" y="337646"/>
                </a:cubicBezTo>
                <a:cubicBezTo>
                  <a:pt x="1562856" y="260172"/>
                  <a:pt x="1766581" y="236261"/>
                  <a:pt x="1727367" y="128182"/>
                </a:cubicBezTo>
                <a:cubicBezTo>
                  <a:pt x="1754865" y="103075"/>
                  <a:pt x="1784276" y="79881"/>
                  <a:pt x="1815122" y="581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1529" y="-151562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1529" y="1595956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1529" y="3343474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529" y="5090993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37590" y="2134724"/>
            <a:ext cx="5946140" cy="1846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r>
              <a:rPr lang="en-US" altLang="zh-CN" sz="6000" dirty="0"/>
              <a:t>THANKS </a:t>
            </a:r>
            <a:r>
              <a:rPr lang="en-US" altLang="zh-CN" sz="6000"/>
              <a:t>FOR WATCHING</a:t>
            </a:r>
            <a:endParaRPr lang="en-US" altLang="zh-CN" sz="6000" dirty="0"/>
          </a:p>
        </p:txBody>
      </p:sp>
      <p:grpSp>
        <p:nvGrpSpPr>
          <p:cNvPr id="62" name="图形 9"/>
          <p:cNvGrpSpPr/>
          <p:nvPr/>
        </p:nvGrpSpPr>
        <p:grpSpPr>
          <a:xfrm>
            <a:off x="483577" y="466431"/>
            <a:ext cx="2429168" cy="760589"/>
            <a:chOff x="483577" y="466431"/>
            <a:chExt cx="2429168" cy="760589"/>
          </a:xfrm>
        </p:grpSpPr>
        <p:sp>
          <p:nvSpPr>
            <p:cNvPr id="63" name="任意多边形: 形状 62"/>
            <p:cNvSpPr/>
            <p:nvPr/>
          </p:nvSpPr>
          <p:spPr>
            <a:xfrm>
              <a:off x="483577" y="466431"/>
              <a:ext cx="2429168" cy="760589"/>
            </a:xfrm>
            <a:custGeom>
              <a:avLst/>
              <a:gdLst>
                <a:gd name="connsiteX0" fmla="*/ 0 w 2429168"/>
                <a:gd name="connsiteY0" fmla="*/ 0 h 760589"/>
                <a:gd name="connsiteX1" fmla="*/ 2429168 w 2429168"/>
                <a:gd name="connsiteY1" fmla="*/ 0 h 760589"/>
                <a:gd name="connsiteX2" fmla="*/ 2429168 w 2429168"/>
                <a:gd name="connsiteY2" fmla="*/ 760589 h 760589"/>
                <a:gd name="connsiteX3" fmla="*/ 0 w 2429168"/>
                <a:gd name="connsiteY3" fmla="*/ 760589 h 76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9168" h="760589">
                  <a:moveTo>
                    <a:pt x="0" y="0"/>
                  </a:moveTo>
                  <a:lnTo>
                    <a:pt x="2429168" y="0"/>
                  </a:lnTo>
                  <a:lnTo>
                    <a:pt x="2429168" y="760589"/>
                  </a:lnTo>
                  <a:lnTo>
                    <a:pt x="0" y="760589"/>
                  </a:lnTo>
                  <a:close/>
                </a:path>
              </a:pathLst>
            </a:custGeom>
            <a:noFill/>
            <a:ln w="58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grpSp>
          <p:nvGrpSpPr>
            <p:cNvPr id="2048" name="图形 9"/>
            <p:cNvGrpSpPr/>
            <p:nvPr/>
          </p:nvGrpSpPr>
          <p:grpSpPr>
            <a:xfrm>
              <a:off x="660862" y="643312"/>
              <a:ext cx="2074641" cy="405841"/>
              <a:chOff x="660862" y="643312"/>
              <a:chExt cx="2074641" cy="405841"/>
            </a:xfrm>
          </p:grpSpPr>
          <p:sp>
            <p:nvSpPr>
              <p:cNvPr id="2049" name="任意多边形: 形状 2048"/>
              <p:cNvSpPr/>
              <p:nvPr/>
            </p:nvSpPr>
            <p:spPr>
              <a:xfrm>
                <a:off x="1350294" y="674266"/>
                <a:ext cx="1385209" cy="176874"/>
              </a:xfrm>
              <a:custGeom>
                <a:avLst/>
                <a:gdLst>
                  <a:gd name="connsiteX0" fmla="*/ 165230 w 1385209"/>
                  <a:gd name="connsiteY0" fmla="*/ 35 h 176874"/>
                  <a:gd name="connsiteX1" fmla="*/ 177021 w 1385209"/>
                  <a:gd name="connsiteY1" fmla="*/ 11827 h 176874"/>
                  <a:gd name="connsiteX2" fmla="*/ 177021 w 1385209"/>
                  <a:gd name="connsiteY2" fmla="*/ 165118 h 176874"/>
                  <a:gd name="connsiteX3" fmla="*/ 165230 w 1385209"/>
                  <a:gd name="connsiteY3" fmla="*/ 176909 h 176874"/>
                  <a:gd name="connsiteX4" fmla="*/ 155811 w 1385209"/>
                  <a:gd name="connsiteY4" fmla="*/ 172214 h 176874"/>
                  <a:gd name="connsiteX5" fmla="*/ 94961 w 1385209"/>
                  <a:gd name="connsiteY5" fmla="*/ 111364 h 176874"/>
                  <a:gd name="connsiteX6" fmla="*/ 104861 w 1385209"/>
                  <a:gd name="connsiteY6" fmla="*/ 101481 h 176874"/>
                  <a:gd name="connsiteX7" fmla="*/ 110658 w 1385209"/>
                  <a:gd name="connsiteY7" fmla="*/ 98721 h 176874"/>
                  <a:gd name="connsiteX8" fmla="*/ 111638 w 1385209"/>
                  <a:gd name="connsiteY8" fmla="*/ 98672 h 176874"/>
                  <a:gd name="connsiteX9" fmla="*/ 118764 w 1385209"/>
                  <a:gd name="connsiteY9" fmla="*/ 101849 h 176874"/>
                  <a:gd name="connsiteX10" fmla="*/ 118781 w 1385209"/>
                  <a:gd name="connsiteY10" fmla="*/ 101836 h 176874"/>
                  <a:gd name="connsiteX11" fmla="*/ 153432 w 1385209"/>
                  <a:gd name="connsiteY11" fmla="*/ 136487 h 176874"/>
                  <a:gd name="connsiteX12" fmla="*/ 153438 w 1385209"/>
                  <a:gd name="connsiteY12" fmla="*/ 11827 h 176874"/>
                  <a:gd name="connsiteX13" fmla="*/ 165230 w 1385209"/>
                  <a:gd name="connsiteY13" fmla="*/ 35 h 176874"/>
                  <a:gd name="connsiteX14" fmla="*/ 11939 w 1385209"/>
                  <a:gd name="connsiteY14" fmla="*/ 35 h 176874"/>
                  <a:gd name="connsiteX15" fmla="*/ 23730 w 1385209"/>
                  <a:gd name="connsiteY15" fmla="*/ 11827 h 176874"/>
                  <a:gd name="connsiteX16" fmla="*/ 23725 w 1385209"/>
                  <a:gd name="connsiteY16" fmla="*/ 136776 h 176874"/>
                  <a:gd name="connsiteX17" fmla="*/ 80246 w 1385209"/>
                  <a:gd name="connsiteY17" fmla="*/ 80260 h 176874"/>
                  <a:gd name="connsiteX18" fmla="*/ 88108 w 1385209"/>
                  <a:gd name="connsiteY18" fmla="*/ 76816 h 176874"/>
                  <a:gd name="connsiteX19" fmla="*/ 89341 w 1385209"/>
                  <a:gd name="connsiteY19" fmla="*/ 76816 h 176874"/>
                  <a:gd name="connsiteX20" fmla="*/ 97203 w 1385209"/>
                  <a:gd name="connsiteY20" fmla="*/ 80260 h 176874"/>
                  <a:gd name="connsiteX21" fmla="*/ 107295 w 1385209"/>
                  <a:gd name="connsiteY21" fmla="*/ 90345 h 176874"/>
                  <a:gd name="connsiteX22" fmla="*/ 98610 w 1385209"/>
                  <a:gd name="connsiteY22" fmla="*/ 95224 h 176874"/>
                  <a:gd name="connsiteX23" fmla="*/ 33756 w 1385209"/>
                  <a:gd name="connsiteY23" fmla="*/ 160015 h 176874"/>
                  <a:gd name="connsiteX24" fmla="*/ 33796 w 1385209"/>
                  <a:gd name="connsiteY24" fmla="*/ 160054 h 176874"/>
                  <a:gd name="connsiteX25" fmla="*/ 20838 w 1385209"/>
                  <a:gd name="connsiteY25" fmla="*/ 173019 h 176874"/>
                  <a:gd name="connsiteX26" fmla="*/ 19535 w 1385209"/>
                  <a:gd name="connsiteY26" fmla="*/ 174146 h 176874"/>
                  <a:gd name="connsiteX27" fmla="*/ 11939 w 1385209"/>
                  <a:gd name="connsiteY27" fmla="*/ 176909 h 176874"/>
                  <a:gd name="connsiteX28" fmla="*/ 147 w 1385209"/>
                  <a:gd name="connsiteY28" fmla="*/ 165118 h 176874"/>
                  <a:gd name="connsiteX29" fmla="*/ 147 w 1385209"/>
                  <a:gd name="connsiteY29" fmla="*/ 11827 h 176874"/>
                  <a:gd name="connsiteX30" fmla="*/ 11939 w 1385209"/>
                  <a:gd name="connsiteY30" fmla="*/ 35 h 176874"/>
                  <a:gd name="connsiteX31" fmla="*/ 230083 w 1385209"/>
                  <a:gd name="connsiteY31" fmla="*/ 165118 h 176874"/>
                  <a:gd name="connsiteX32" fmla="*/ 218292 w 1385209"/>
                  <a:gd name="connsiteY32" fmla="*/ 176909 h 176874"/>
                  <a:gd name="connsiteX33" fmla="*/ 206500 w 1385209"/>
                  <a:gd name="connsiteY33" fmla="*/ 165118 h 176874"/>
                  <a:gd name="connsiteX34" fmla="*/ 206500 w 1385209"/>
                  <a:gd name="connsiteY34" fmla="*/ 97316 h 176874"/>
                  <a:gd name="connsiteX35" fmla="*/ 230083 w 1385209"/>
                  <a:gd name="connsiteY35" fmla="*/ 73733 h 176874"/>
                  <a:gd name="connsiteX36" fmla="*/ 233786 w 1385209"/>
                  <a:gd name="connsiteY36" fmla="*/ 73727 h 176874"/>
                  <a:gd name="connsiteX37" fmla="*/ 230083 w 1385209"/>
                  <a:gd name="connsiteY37" fmla="*/ 85524 h 176874"/>
                  <a:gd name="connsiteX38" fmla="*/ 230083 w 1385209"/>
                  <a:gd name="connsiteY38" fmla="*/ 165118 h 176874"/>
                  <a:gd name="connsiteX39" fmla="*/ 334734 w 1385209"/>
                  <a:gd name="connsiteY39" fmla="*/ 35 h 176874"/>
                  <a:gd name="connsiteX40" fmla="*/ 383374 w 1385209"/>
                  <a:gd name="connsiteY40" fmla="*/ 48676 h 176874"/>
                  <a:gd name="connsiteX41" fmla="*/ 334734 w 1385209"/>
                  <a:gd name="connsiteY41" fmla="*/ 97316 h 176874"/>
                  <a:gd name="connsiteX42" fmla="*/ 238922 w 1385209"/>
                  <a:gd name="connsiteY42" fmla="*/ 97314 h 176874"/>
                  <a:gd name="connsiteX43" fmla="*/ 238927 w 1385209"/>
                  <a:gd name="connsiteY43" fmla="*/ 85524 h 176874"/>
                  <a:gd name="connsiteX44" fmla="*/ 249838 w 1385209"/>
                  <a:gd name="connsiteY44" fmla="*/ 73765 h 176874"/>
                  <a:gd name="connsiteX45" fmla="*/ 250719 w 1385209"/>
                  <a:gd name="connsiteY45" fmla="*/ 73733 h 176874"/>
                  <a:gd name="connsiteX46" fmla="*/ 334734 w 1385209"/>
                  <a:gd name="connsiteY46" fmla="*/ 73733 h 176874"/>
                  <a:gd name="connsiteX47" fmla="*/ 359791 w 1385209"/>
                  <a:gd name="connsiteY47" fmla="*/ 48676 h 176874"/>
                  <a:gd name="connsiteX48" fmla="*/ 335210 w 1385209"/>
                  <a:gd name="connsiteY48" fmla="*/ 23623 h 176874"/>
                  <a:gd name="connsiteX49" fmla="*/ 334734 w 1385209"/>
                  <a:gd name="connsiteY49" fmla="*/ 23618 h 176874"/>
                  <a:gd name="connsiteX50" fmla="*/ 218292 w 1385209"/>
                  <a:gd name="connsiteY50" fmla="*/ 23618 h 176874"/>
                  <a:gd name="connsiteX51" fmla="*/ 206500 w 1385209"/>
                  <a:gd name="connsiteY51" fmla="*/ 11827 h 176874"/>
                  <a:gd name="connsiteX52" fmla="*/ 218292 w 1385209"/>
                  <a:gd name="connsiteY52" fmla="*/ 35 h 176874"/>
                  <a:gd name="connsiteX53" fmla="*/ 334734 w 1385209"/>
                  <a:gd name="connsiteY53" fmla="*/ 35 h 176874"/>
                  <a:gd name="connsiteX54" fmla="*/ 523509 w 1385209"/>
                  <a:gd name="connsiteY54" fmla="*/ 76674 h 176874"/>
                  <a:gd name="connsiteX55" fmla="*/ 524873 w 1385209"/>
                  <a:gd name="connsiteY55" fmla="*/ 76681 h 176874"/>
                  <a:gd name="connsiteX56" fmla="*/ 574987 w 1385209"/>
                  <a:gd name="connsiteY56" fmla="*/ 126795 h 176874"/>
                  <a:gd name="connsiteX57" fmla="*/ 524873 w 1385209"/>
                  <a:gd name="connsiteY57" fmla="*/ 176909 h 176874"/>
                  <a:gd name="connsiteX58" fmla="*/ 409905 w 1385209"/>
                  <a:gd name="connsiteY58" fmla="*/ 176909 h 176874"/>
                  <a:gd name="connsiteX59" fmla="*/ 398114 w 1385209"/>
                  <a:gd name="connsiteY59" fmla="*/ 165118 h 176874"/>
                  <a:gd name="connsiteX60" fmla="*/ 409905 w 1385209"/>
                  <a:gd name="connsiteY60" fmla="*/ 153326 h 176874"/>
                  <a:gd name="connsiteX61" fmla="*/ 524873 w 1385209"/>
                  <a:gd name="connsiteY61" fmla="*/ 153326 h 176874"/>
                  <a:gd name="connsiteX62" fmla="*/ 551400 w 1385209"/>
                  <a:gd name="connsiteY62" fmla="*/ 127282 h 176874"/>
                  <a:gd name="connsiteX63" fmla="*/ 551404 w 1385209"/>
                  <a:gd name="connsiteY63" fmla="*/ 126795 h 176874"/>
                  <a:gd name="connsiteX64" fmla="*/ 551382 w 1385209"/>
                  <a:gd name="connsiteY64" fmla="*/ 125144 h 176874"/>
                  <a:gd name="connsiteX65" fmla="*/ 523509 w 1385209"/>
                  <a:gd name="connsiteY65" fmla="*/ 76674 h 176874"/>
                  <a:gd name="connsiteX66" fmla="*/ 563196 w 1385209"/>
                  <a:gd name="connsiteY66" fmla="*/ 35 h 176874"/>
                  <a:gd name="connsiteX67" fmla="*/ 574987 w 1385209"/>
                  <a:gd name="connsiteY67" fmla="*/ 11827 h 176874"/>
                  <a:gd name="connsiteX68" fmla="*/ 563196 w 1385209"/>
                  <a:gd name="connsiteY68" fmla="*/ 23618 h 176874"/>
                  <a:gd name="connsiteX69" fmla="*/ 448228 w 1385209"/>
                  <a:gd name="connsiteY69" fmla="*/ 23618 h 176874"/>
                  <a:gd name="connsiteX70" fmla="*/ 421701 w 1385209"/>
                  <a:gd name="connsiteY70" fmla="*/ 49662 h 176874"/>
                  <a:gd name="connsiteX71" fmla="*/ 421697 w 1385209"/>
                  <a:gd name="connsiteY71" fmla="*/ 50150 h 176874"/>
                  <a:gd name="connsiteX72" fmla="*/ 447741 w 1385209"/>
                  <a:gd name="connsiteY72" fmla="*/ 76676 h 176874"/>
                  <a:gd name="connsiteX73" fmla="*/ 448228 w 1385209"/>
                  <a:gd name="connsiteY73" fmla="*/ 76681 h 176874"/>
                  <a:gd name="connsiteX74" fmla="*/ 492446 w 1385209"/>
                  <a:gd name="connsiteY74" fmla="*/ 76681 h 176874"/>
                  <a:gd name="connsiteX75" fmla="*/ 536542 w 1385209"/>
                  <a:gd name="connsiteY75" fmla="*/ 102962 h 176874"/>
                  <a:gd name="connsiteX76" fmla="*/ 525360 w 1385209"/>
                  <a:gd name="connsiteY76" fmla="*/ 100268 h 176874"/>
                  <a:gd name="connsiteX77" fmla="*/ 524873 w 1385209"/>
                  <a:gd name="connsiteY77" fmla="*/ 100264 h 176874"/>
                  <a:gd name="connsiteX78" fmla="*/ 448228 w 1385209"/>
                  <a:gd name="connsiteY78" fmla="*/ 100264 h 176874"/>
                  <a:gd name="connsiteX79" fmla="*/ 398114 w 1385209"/>
                  <a:gd name="connsiteY79" fmla="*/ 50150 h 176874"/>
                  <a:gd name="connsiteX80" fmla="*/ 448228 w 1385209"/>
                  <a:gd name="connsiteY80" fmla="*/ 35 h 176874"/>
                  <a:gd name="connsiteX81" fmla="*/ 563196 w 1385209"/>
                  <a:gd name="connsiteY81" fmla="*/ 35 h 176874"/>
                  <a:gd name="connsiteX82" fmla="*/ 772499 w 1385209"/>
                  <a:gd name="connsiteY82" fmla="*/ 35 h 176874"/>
                  <a:gd name="connsiteX83" fmla="*/ 860933 w 1385209"/>
                  <a:gd name="connsiteY83" fmla="*/ 88472 h 176874"/>
                  <a:gd name="connsiteX84" fmla="*/ 772499 w 1385209"/>
                  <a:gd name="connsiteY84" fmla="*/ 176909 h 176874"/>
                  <a:gd name="connsiteX85" fmla="*/ 684058 w 1385209"/>
                  <a:gd name="connsiteY85" fmla="*/ 88472 h 176874"/>
                  <a:gd name="connsiteX86" fmla="*/ 772499 w 1385209"/>
                  <a:gd name="connsiteY86" fmla="*/ 35 h 176874"/>
                  <a:gd name="connsiteX87" fmla="*/ 772499 w 1385209"/>
                  <a:gd name="connsiteY87" fmla="*/ 23618 h 176874"/>
                  <a:gd name="connsiteX88" fmla="*/ 707642 w 1385209"/>
                  <a:gd name="connsiteY88" fmla="*/ 88472 h 176874"/>
                  <a:gd name="connsiteX89" fmla="*/ 772499 w 1385209"/>
                  <a:gd name="connsiteY89" fmla="*/ 153326 h 176874"/>
                  <a:gd name="connsiteX90" fmla="*/ 837349 w 1385209"/>
                  <a:gd name="connsiteY90" fmla="*/ 88472 h 176874"/>
                  <a:gd name="connsiteX91" fmla="*/ 772499 w 1385209"/>
                  <a:gd name="connsiteY91" fmla="*/ 23618 h 176874"/>
                  <a:gd name="connsiteX92" fmla="*/ 961160 w 1385209"/>
                  <a:gd name="connsiteY92" fmla="*/ 35 h 176874"/>
                  <a:gd name="connsiteX93" fmla="*/ 972952 w 1385209"/>
                  <a:gd name="connsiteY93" fmla="*/ 11827 h 176874"/>
                  <a:gd name="connsiteX94" fmla="*/ 961160 w 1385209"/>
                  <a:gd name="connsiteY94" fmla="*/ 23618 h 176874"/>
                  <a:gd name="connsiteX95" fmla="*/ 943472 w 1385209"/>
                  <a:gd name="connsiteY95" fmla="*/ 23618 h 176874"/>
                  <a:gd name="connsiteX96" fmla="*/ 908108 w 1385209"/>
                  <a:gd name="connsiteY96" fmla="*/ 58408 h 176874"/>
                  <a:gd name="connsiteX97" fmla="*/ 908102 w 1385209"/>
                  <a:gd name="connsiteY97" fmla="*/ 58993 h 176874"/>
                  <a:gd name="connsiteX98" fmla="*/ 908096 w 1385209"/>
                  <a:gd name="connsiteY98" fmla="*/ 72256 h 176874"/>
                  <a:gd name="connsiteX99" fmla="*/ 961160 w 1385209"/>
                  <a:gd name="connsiteY99" fmla="*/ 72259 h 176874"/>
                  <a:gd name="connsiteX100" fmla="*/ 972952 w 1385209"/>
                  <a:gd name="connsiteY100" fmla="*/ 84050 h 176874"/>
                  <a:gd name="connsiteX101" fmla="*/ 961160 w 1385209"/>
                  <a:gd name="connsiteY101" fmla="*/ 95842 h 176874"/>
                  <a:gd name="connsiteX102" fmla="*/ 908096 w 1385209"/>
                  <a:gd name="connsiteY102" fmla="*/ 95840 h 176874"/>
                  <a:gd name="connsiteX103" fmla="*/ 908102 w 1385209"/>
                  <a:gd name="connsiteY103" fmla="*/ 165118 h 176874"/>
                  <a:gd name="connsiteX104" fmla="*/ 896310 w 1385209"/>
                  <a:gd name="connsiteY104" fmla="*/ 176909 h 176874"/>
                  <a:gd name="connsiteX105" fmla="*/ 884517 w 1385209"/>
                  <a:gd name="connsiteY105" fmla="*/ 165118 h 176874"/>
                  <a:gd name="connsiteX106" fmla="*/ 884517 w 1385209"/>
                  <a:gd name="connsiteY106" fmla="*/ 58993 h 176874"/>
                  <a:gd name="connsiteX107" fmla="*/ 943472 w 1385209"/>
                  <a:gd name="connsiteY107" fmla="*/ 35 h 176874"/>
                  <a:gd name="connsiteX108" fmla="*/ 961160 w 1385209"/>
                  <a:gd name="connsiteY108" fmla="*/ 35 h 176874"/>
                  <a:gd name="connsiteX109" fmla="*/ 1061393 w 1385209"/>
                  <a:gd name="connsiteY109" fmla="*/ 35 h 176874"/>
                  <a:gd name="connsiteX110" fmla="*/ 1073185 w 1385209"/>
                  <a:gd name="connsiteY110" fmla="*/ 11827 h 176874"/>
                  <a:gd name="connsiteX111" fmla="*/ 1061393 w 1385209"/>
                  <a:gd name="connsiteY111" fmla="*/ 23618 h 176874"/>
                  <a:gd name="connsiteX112" fmla="*/ 1043705 w 1385209"/>
                  <a:gd name="connsiteY112" fmla="*/ 23618 h 176874"/>
                  <a:gd name="connsiteX113" fmla="*/ 1008334 w 1385209"/>
                  <a:gd name="connsiteY113" fmla="*/ 58408 h 176874"/>
                  <a:gd name="connsiteX114" fmla="*/ 1008328 w 1385209"/>
                  <a:gd name="connsiteY114" fmla="*/ 58993 h 176874"/>
                  <a:gd name="connsiteX115" fmla="*/ 1008323 w 1385209"/>
                  <a:gd name="connsiteY115" fmla="*/ 72256 h 176874"/>
                  <a:gd name="connsiteX116" fmla="*/ 1061393 w 1385209"/>
                  <a:gd name="connsiteY116" fmla="*/ 72259 h 176874"/>
                  <a:gd name="connsiteX117" fmla="*/ 1073185 w 1385209"/>
                  <a:gd name="connsiteY117" fmla="*/ 84050 h 176874"/>
                  <a:gd name="connsiteX118" fmla="*/ 1061393 w 1385209"/>
                  <a:gd name="connsiteY118" fmla="*/ 95842 h 176874"/>
                  <a:gd name="connsiteX119" fmla="*/ 1008323 w 1385209"/>
                  <a:gd name="connsiteY119" fmla="*/ 95840 h 176874"/>
                  <a:gd name="connsiteX120" fmla="*/ 1008328 w 1385209"/>
                  <a:gd name="connsiteY120" fmla="*/ 165118 h 176874"/>
                  <a:gd name="connsiteX121" fmla="*/ 996536 w 1385209"/>
                  <a:gd name="connsiteY121" fmla="*/ 176909 h 176874"/>
                  <a:gd name="connsiteX122" fmla="*/ 984744 w 1385209"/>
                  <a:gd name="connsiteY122" fmla="*/ 165118 h 176874"/>
                  <a:gd name="connsiteX123" fmla="*/ 984744 w 1385209"/>
                  <a:gd name="connsiteY123" fmla="*/ 58993 h 176874"/>
                  <a:gd name="connsiteX124" fmla="*/ 1043705 w 1385209"/>
                  <a:gd name="connsiteY124" fmla="*/ 35 h 176874"/>
                  <a:gd name="connsiteX125" fmla="*/ 1061393 w 1385209"/>
                  <a:gd name="connsiteY125" fmla="*/ 35 h 176874"/>
                  <a:gd name="connsiteX126" fmla="*/ 1102659 w 1385209"/>
                  <a:gd name="connsiteY126" fmla="*/ 39832 h 176874"/>
                  <a:gd name="connsiteX127" fmla="*/ 1114451 w 1385209"/>
                  <a:gd name="connsiteY127" fmla="*/ 51623 h 176874"/>
                  <a:gd name="connsiteX128" fmla="*/ 1114451 w 1385209"/>
                  <a:gd name="connsiteY128" fmla="*/ 165118 h 176874"/>
                  <a:gd name="connsiteX129" fmla="*/ 1102659 w 1385209"/>
                  <a:gd name="connsiteY129" fmla="*/ 176909 h 176874"/>
                  <a:gd name="connsiteX130" fmla="*/ 1090867 w 1385209"/>
                  <a:gd name="connsiteY130" fmla="*/ 165118 h 176874"/>
                  <a:gd name="connsiteX131" fmla="*/ 1090867 w 1385209"/>
                  <a:gd name="connsiteY131" fmla="*/ 51623 h 176874"/>
                  <a:gd name="connsiteX132" fmla="*/ 1102659 w 1385209"/>
                  <a:gd name="connsiteY132" fmla="*/ 39832 h 176874"/>
                  <a:gd name="connsiteX133" fmla="*/ 1102659 w 1385209"/>
                  <a:gd name="connsiteY133" fmla="*/ 35 h 176874"/>
                  <a:gd name="connsiteX134" fmla="*/ 1114451 w 1385209"/>
                  <a:gd name="connsiteY134" fmla="*/ 11827 h 176874"/>
                  <a:gd name="connsiteX135" fmla="*/ 1102659 w 1385209"/>
                  <a:gd name="connsiteY135" fmla="*/ 23618 h 176874"/>
                  <a:gd name="connsiteX136" fmla="*/ 1090867 w 1385209"/>
                  <a:gd name="connsiteY136" fmla="*/ 11827 h 176874"/>
                  <a:gd name="connsiteX137" fmla="*/ 1102659 w 1385209"/>
                  <a:gd name="connsiteY137" fmla="*/ 35 h 176874"/>
                  <a:gd name="connsiteX138" fmla="*/ 1199944 w 1385209"/>
                  <a:gd name="connsiteY138" fmla="*/ 63415 h 176874"/>
                  <a:gd name="connsiteX139" fmla="*/ 1155729 w 1385209"/>
                  <a:gd name="connsiteY139" fmla="*/ 106902 h 176874"/>
                  <a:gd name="connsiteX140" fmla="*/ 1155724 w 1385209"/>
                  <a:gd name="connsiteY140" fmla="*/ 107634 h 176874"/>
                  <a:gd name="connsiteX141" fmla="*/ 1199213 w 1385209"/>
                  <a:gd name="connsiteY141" fmla="*/ 151846 h 176874"/>
                  <a:gd name="connsiteX142" fmla="*/ 1199944 w 1385209"/>
                  <a:gd name="connsiteY142" fmla="*/ 151852 h 176874"/>
                  <a:gd name="connsiteX143" fmla="*/ 1226476 w 1385209"/>
                  <a:gd name="connsiteY143" fmla="*/ 151852 h 176874"/>
                  <a:gd name="connsiteX144" fmla="*/ 1238262 w 1385209"/>
                  <a:gd name="connsiteY144" fmla="*/ 163644 h 176874"/>
                  <a:gd name="connsiteX145" fmla="*/ 1226476 w 1385209"/>
                  <a:gd name="connsiteY145" fmla="*/ 175435 h 176874"/>
                  <a:gd name="connsiteX146" fmla="*/ 1199944 w 1385209"/>
                  <a:gd name="connsiteY146" fmla="*/ 175435 h 176874"/>
                  <a:gd name="connsiteX147" fmla="*/ 1199944 w 1385209"/>
                  <a:gd name="connsiteY147" fmla="*/ 175435 h 176874"/>
                  <a:gd name="connsiteX148" fmla="*/ 1132139 w 1385209"/>
                  <a:gd name="connsiteY148" fmla="*/ 107634 h 176874"/>
                  <a:gd name="connsiteX149" fmla="*/ 1199944 w 1385209"/>
                  <a:gd name="connsiteY149" fmla="*/ 39832 h 176874"/>
                  <a:gd name="connsiteX150" fmla="*/ 1226476 w 1385209"/>
                  <a:gd name="connsiteY150" fmla="*/ 39832 h 176874"/>
                  <a:gd name="connsiteX151" fmla="*/ 1238262 w 1385209"/>
                  <a:gd name="connsiteY151" fmla="*/ 51623 h 176874"/>
                  <a:gd name="connsiteX152" fmla="*/ 1226476 w 1385209"/>
                  <a:gd name="connsiteY152" fmla="*/ 63415 h 176874"/>
                  <a:gd name="connsiteX153" fmla="*/ 1199944 w 1385209"/>
                  <a:gd name="connsiteY153" fmla="*/ 63415 h 176874"/>
                  <a:gd name="connsiteX154" fmla="*/ 1199944 w 1385209"/>
                  <a:gd name="connsiteY154" fmla="*/ 63415 h 176874"/>
                  <a:gd name="connsiteX155" fmla="*/ 1317859 w 1385209"/>
                  <a:gd name="connsiteY155" fmla="*/ 39832 h 176874"/>
                  <a:gd name="connsiteX156" fmla="*/ 1319657 w 1385209"/>
                  <a:gd name="connsiteY156" fmla="*/ 39856 h 176874"/>
                  <a:gd name="connsiteX157" fmla="*/ 1320364 w 1385209"/>
                  <a:gd name="connsiteY157" fmla="*/ 39877 h 176874"/>
                  <a:gd name="connsiteX158" fmla="*/ 1321697 w 1385209"/>
                  <a:gd name="connsiteY158" fmla="*/ 39939 h 176874"/>
                  <a:gd name="connsiteX159" fmla="*/ 1322499 w 1385209"/>
                  <a:gd name="connsiteY159" fmla="*/ 39988 h 176874"/>
                  <a:gd name="connsiteX160" fmla="*/ 1323672 w 1385209"/>
                  <a:gd name="connsiteY160" fmla="*/ 40078 h 176874"/>
                  <a:gd name="connsiteX161" fmla="*/ 1324386 w 1385209"/>
                  <a:gd name="connsiteY161" fmla="*/ 40142 h 176874"/>
                  <a:gd name="connsiteX162" fmla="*/ 1325594 w 1385209"/>
                  <a:gd name="connsiteY162" fmla="*/ 40268 h 176874"/>
                  <a:gd name="connsiteX163" fmla="*/ 1326331 w 1385209"/>
                  <a:gd name="connsiteY163" fmla="*/ 40356 h 176874"/>
                  <a:gd name="connsiteX164" fmla="*/ 1328094 w 1385209"/>
                  <a:gd name="connsiteY164" fmla="*/ 40599 h 176874"/>
                  <a:gd name="connsiteX165" fmla="*/ 1328878 w 1385209"/>
                  <a:gd name="connsiteY165" fmla="*/ 40723 h 176874"/>
                  <a:gd name="connsiteX166" fmla="*/ 1329922 w 1385209"/>
                  <a:gd name="connsiteY166" fmla="*/ 40902 h 176874"/>
                  <a:gd name="connsiteX167" fmla="*/ 1330665 w 1385209"/>
                  <a:gd name="connsiteY167" fmla="*/ 41040 h 176874"/>
                  <a:gd name="connsiteX168" fmla="*/ 1331991 w 1385209"/>
                  <a:gd name="connsiteY168" fmla="*/ 41307 h 176874"/>
                  <a:gd name="connsiteX169" fmla="*/ 1332416 w 1385209"/>
                  <a:gd name="connsiteY169" fmla="*/ 41399 h 176874"/>
                  <a:gd name="connsiteX170" fmla="*/ 1334073 w 1385209"/>
                  <a:gd name="connsiteY170" fmla="*/ 41783 h 176874"/>
                  <a:gd name="connsiteX171" fmla="*/ 1334285 w 1385209"/>
                  <a:gd name="connsiteY171" fmla="*/ 41836 h 176874"/>
                  <a:gd name="connsiteX172" fmla="*/ 1335753 w 1385209"/>
                  <a:gd name="connsiteY172" fmla="*/ 42218 h 176874"/>
                  <a:gd name="connsiteX173" fmla="*/ 1336655 w 1385209"/>
                  <a:gd name="connsiteY173" fmla="*/ 42471 h 176874"/>
                  <a:gd name="connsiteX174" fmla="*/ 1337976 w 1385209"/>
                  <a:gd name="connsiteY174" fmla="*/ 42866 h 176874"/>
                  <a:gd name="connsiteX175" fmla="*/ 1338524 w 1385209"/>
                  <a:gd name="connsiteY175" fmla="*/ 43040 h 176874"/>
                  <a:gd name="connsiteX176" fmla="*/ 1339586 w 1385209"/>
                  <a:gd name="connsiteY176" fmla="*/ 43388 h 176874"/>
                  <a:gd name="connsiteX177" fmla="*/ 1340511 w 1385209"/>
                  <a:gd name="connsiteY177" fmla="*/ 43708 h 176874"/>
                  <a:gd name="connsiteX178" fmla="*/ 1341331 w 1385209"/>
                  <a:gd name="connsiteY178" fmla="*/ 44006 h 176874"/>
                  <a:gd name="connsiteX179" fmla="*/ 1342209 w 1385209"/>
                  <a:gd name="connsiteY179" fmla="*/ 44337 h 176874"/>
                  <a:gd name="connsiteX180" fmla="*/ 1342769 w 1385209"/>
                  <a:gd name="connsiteY180" fmla="*/ 44555 h 176874"/>
                  <a:gd name="connsiteX181" fmla="*/ 1344279 w 1385209"/>
                  <a:gd name="connsiteY181" fmla="*/ 45173 h 176874"/>
                  <a:gd name="connsiteX182" fmla="*/ 1347127 w 1385209"/>
                  <a:gd name="connsiteY182" fmla="*/ 46457 h 176874"/>
                  <a:gd name="connsiteX183" fmla="*/ 1347852 w 1385209"/>
                  <a:gd name="connsiteY183" fmla="*/ 46810 h 176874"/>
                  <a:gd name="connsiteX184" fmla="*/ 1348695 w 1385209"/>
                  <a:gd name="connsiteY184" fmla="*/ 47234 h 176874"/>
                  <a:gd name="connsiteX185" fmla="*/ 1349473 w 1385209"/>
                  <a:gd name="connsiteY185" fmla="*/ 47639 h 176874"/>
                  <a:gd name="connsiteX186" fmla="*/ 1350216 w 1385209"/>
                  <a:gd name="connsiteY186" fmla="*/ 48038 h 176874"/>
                  <a:gd name="connsiteX187" fmla="*/ 1354862 w 1385209"/>
                  <a:gd name="connsiteY187" fmla="*/ 50809 h 176874"/>
                  <a:gd name="connsiteX188" fmla="*/ 1355587 w 1385209"/>
                  <a:gd name="connsiteY188" fmla="*/ 51290 h 176874"/>
                  <a:gd name="connsiteX189" fmla="*/ 1356248 w 1385209"/>
                  <a:gd name="connsiteY189" fmla="*/ 51741 h 176874"/>
                  <a:gd name="connsiteX190" fmla="*/ 1356708 w 1385209"/>
                  <a:gd name="connsiteY190" fmla="*/ 52058 h 176874"/>
                  <a:gd name="connsiteX191" fmla="*/ 1357162 w 1385209"/>
                  <a:gd name="connsiteY191" fmla="*/ 52380 h 176874"/>
                  <a:gd name="connsiteX192" fmla="*/ 1357651 w 1385209"/>
                  <a:gd name="connsiteY192" fmla="*/ 52732 h 176874"/>
                  <a:gd name="connsiteX193" fmla="*/ 1358718 w 1385209"/>
                  <a:gd name="connsiteY193" fmla="*/ 53523 h 176874"/>
                  <a:gd name="connsiteX194" fmla="*/ 1359096 w 1385209"/>
                  <a:gd name="connsiteY194" fmla="*/ 53810 h 176874"/>
                  <a:gd name="connsiteX195" fmla="*/ 1359184 w 1385209"/>
                  <a:gd name="connsiteY195" fmla="*/ 53878 h 176874"/>
                  <a:gd name="connsiteX196" fmla="*/ 1361991 w 1385209"/>
                  <a:gd name="connsiteY196" fmla="*/ 56162 h 176874"/>
                  <a:gd name="connsiteX197" fmla="*/ 1362368 w 1385209"/>
                  <a:gd name="connsiteY197" fmla="*/ 56485 h 176874"/>
                  <a:gd name="connsiteX198" fmla="*/ 1363335 w 1385209"/>
                  <a:gd name="connsiteY198" fmla="*/ 57343 h 176874"/>
                  <a:gd name="connsiteX199" fmla="*/ 1363806 w 1385209"/>
                  <a:gd name="connsiteY199" fmla="*/ 57778 h 176874"/>
                  <a:gd name="connsiteX200" fmla="*/ 1365233 w 1385209"/>
                  <a:gd name="connsiteY200" fmla="*/ 59128 h 176874"/>
                  <a:gd name="connsiteX201" fmla="*/ 1366424 w 1385209"/>
                  <a:gd name="connsiteY201" fmla="*/ 60320 h 176874"/>
                  <a:gd name="connsiteX202" fmla="*/ 1366825 w 1385209"/>
                  <a:gd name="connsiteY202" fmla="*/ 60739 h 176874"/>
                  <a:gd name="connsiteX203" fmla="*/ 1367609 w 1385209"/>
                  <a:gd name="connsiteY203" fmla="*/ 61571 h 176874"/>
                  <a:gd name="connsiteX204" fmla="*/ 1368093 w 1385209"/>
                  <a:gd name="connsiteY204" fmla="*/ 62100 h 176874"/>
                  <a:gd name="connsiteX205" fmla="*/ 1368854 w 1385209"/>
                  <a:gd name="connsiteY205" fmla="*/ 62950 h 176874"/>
                  <a:gd name="connsiteX206" fmla="*/ 1369254 w 1385209"/>
                  <a:gd name="connsiteY206" fmla="*/ 63411 h 176874"/>
                  <a:gd name="connsiteX207" fmla="*/ 1369932 w 1385209"/>
                  <a:gd name="connsiteY207" fmla="*/ 64213 h 176874"/>
                  <a:gd name="connsiteX208" fmla="*/ 1370434 w 1385209"/>
                  <a:gd name="connsiteY208" fmla="*/ 64817 h 176874"/>
                  <a:gd name="connsiteX209" fmla="*/ 1370982 w 1385209"/>
                  <a:gd name="connsiteY209" fmla="*/ 65499 h 176874"/>
                  <a:gd name="connsiteX210" fmla="*/ 1371566 w 1385209"/>
                  <a:gd name="connsiteY210" fmla="*/ 66242 h 176874"/>
                  <a:gd name="connsiteX211" fmla="*/ 1385221 w 1385209"/>
                  <a:gd name="connsiteY211" fmla="*/ 99878 h 176874"/>
                  <a:gd name="connsiteX212" fmla="*/ 1385357 w 1385209"/>
                  <a:gd name="connsiteY212" fmla="*/ 101738 h 176874"/>
                  <a:gd name="connsiteX213" fmla="*/ 1373564 w 1385209"/>
                  <a:gd name="connsiteY213" fmla="*/ 113529 h 176874"/>
                  <a:gd name="connsiteX214" fmla="*/ 1373388 w 1385209"/>
                  <a:gd name="connsiteY214" fmla="*/ 113528 h 176874"/>
                  <a:gd name="connsiteX215" fmla="*/ 1295749 w 1385209"/>
                  <a:gd name="connsiteY215" fmla="*/ 113529 h 176874"/>
                  <a:gd name="connsiteX216" fmla="*/ 1283956 w 1385209"/>
                  <a:gd name="connsiteY216" fmla="*/ 101738 h 176874"/>
                  <a:gd name="connsiteX217" fmla="*/ 1295749 w 1385209"/>
                  <a:gd name="connsiteY217" fmla="*/ 89946 h 176874"/>
                  <a:gd name="connsiteX218" fmla="*/ 1358394 w 1385209"/>
                  <a:gd name="connsiteY218" fmla="*/ 89942 h 176874"/>
                  <a:gd name="connsiteX219" fmla="*/ 1340959 w 1385209"/>
                  <a:gd name="connsiteY219" fmla="*/ 69923 h 176874"/>
                  <a:gd name="connsiteX220" fmla="*/ 1340594 w 1385209"/>
                  <a:gd name="connsiteY220" fmla="*/ 69700 h 176874"/>
                  <a:gd name="connsiteX221" fmla="*/ 1340405 w 1385209"/>
                  <a:gd name="connsiteY221" fmla="*/ 69589 h 176874"/>
                  <a:gd name="connsiteX222" fmla="*/ 1340216 w 1385209"/>
                  <a:gd name="connsiteY222" fmla="*/ 69478 h 176874"/>
                  <a:gd name="connsiteX223" fmla="*/ 1340163 w 1385209"/>
                  <a:gd name="connsiteY223" fmla="*/ 69448 h 176874"/>
                  <a:gd name="connsiteX224" fmla="*/ 1339692 w 1385209"/>
                  <a:gd name="connsiteY224" fmla="*/ 69174 h 176874"/>
                  <a:gd name="connsiteX225" fmla="*/ 1338277 w 1385209"/>
                  <a:gd name="connsiteY225" fmla="*/ 68401 h 176874"/>
                  <a:gd name="connsiteX226" fmla="*/ 1336414 w 1385209"/>
                  <a:gd name="connsiteY226" fmla="*/ 67486 h 176874"/>
                  <a:gd name="connsiteX227" fmla="*/ 1335252 w 1385209"/>
                  <a:gd name="connsiteY227" fmla="*/ 66968 h 176874"/>
                  <a:gd name="connsiteX228" fmla="*/ 1334869 w 1385209"/>
                  <a:gd name="connsiteY228" fmla="*/ 66806 h 176874"/>
                  <a:gd name="connsiteX229" fmla="*/ 1334780 w 1385209"/>
                  <a:gd name="connsiteY229" fmla="*/ 66771 h 176874"/>
                  <a:gd name="connsiteX230" fmla="*/ 1334710 w 1385209"/>
                  <a:gd name="connsiteY230" fmla="*/ 66741 h 176874"/>
                  <a:gd name="connsiteX231" fmla="*/ 1334562 w 1385209"/>
                  <a:gd name="connsiteY231" fmla="*/ 66681 h 176874"/>
                  <a:gd name="connsiteX232" fmla="*/ 1333872 w 1385209"/>
                  <a:gd name="connsiteY232" fmla="*/ 66403 h 176874"/>
                  <a:gd name="connsiteX233" fmla="*/ 1334055 w 1385209"/>
                  <a:gd name="connsiteY233" fmla="*/ 66476 h 176874"/>
                  <a:gd name="connsiteX234" fmla="*/ 1333147 w 1385209"/>
                  <a:gd name="connsiteY234" fmla="*/ 66129 h 176874"/>
                  <a:gd name="connsiteX235" fmla="*/ 1332846 w 1385209"/>
                  <a:gd name="connsiteY235" fmla="*/ 66022 h 176874"/>
                  <a:gd name="connsiteX236" fmla="*/ 1332357 w 1385209"/>
                  <a:gd name="connsiteY236" fmla="*/ 65847 h 176874"/>
                  <a:gd name="connsiteX237" fmla="*/ 1332174 w 1385209"/>
                  <a:gd name="connsiteY237" fmla="*/ 65786 h 176874"/>
                  <a:gd name="connsiteX238" fmla="*/ 1331638 w 1385209"/>
                  <a:gd name="connsiteY238" fmla="*/ 65605 h 176874"/>
                  <a:gd name="connsiteX239" fmla="*/ 1331991 w 1385209"/>
                  <a:gd name="connsiteY239" fmla="*/ 65721 h 176874"/>
                  <a:gd name="connsiteX240" fmla="*/ 1331508 w 1385209"/>
                  <a:gd name="connsiteY240" fmla="*/ 65561 h 176874"/>
                  <a:gd name="connsiteX241" fmla="*/ 1331042 w 1385209"/>
                  <a:gd name="connsiteY241" fmla="*/ 65415 h 176874"/>
                  <a:gd name="connsiteX242" fmla="*/ 1330901 w 1385209"/>
                  <a:gd name="connsiteY242" fmla="*/ 65370 h 176874"/>
                  <a:gd name="connsiteX243" fmla="*/ 1330588 w 1385209"/>
                  <a:gd name="connsiteY243" fmla="*/ 65274 h 176874"/>
                  <a:gd name="connsiteX244" fmla="*/ 1329810 w 1385209"/>
                  <a:gd name="connsiteY244" fmla="*/ 65049 h 176874"/>
                  <a:gd name="connsiteX245" fmla="*/ 1329226 w 1385209"/>
                  <a:gd name="connsiteY245" fmla="*/ 64890 h 176874"/>
                  <a:gd name="connsiteX246" fmla="*/ 1328295 w 1385209"/>
                  <a:gd name="connsiteY246" fmla="*/ 64654 h 176874"/>
                  <a:gd name="connsiteX247" fmla="*/ 1327180 w 1385209"/>
                  <a:gd name="connsiteY247" fmla="*/ 64401 h 176874"/>
                  <a:gd name="connsiteX248" fmla="*/ 1327045 w 1385209"/>
                  <a:gd name="connsiteY248" fmla="*/ 64371 h 176874"/>
                  <a:gd name="connsiteX249" fmla="*/ 1326266 w 1385209"/>
                  <a:gd name="connsiteY249" fmla="*/ 64212 h 176874"/>
                  <a:gd name="connsiteX250" fmla="*/ 1326125 w 1385209"/>
                  <a:gd name="connsiteY250" fmla="*/ 64187 h 176874"/>
                  <a:gd name="connsiteX251" fmla="*/ 1325736 w 1385209"/>
                  <a:gd name="connsiteY251" fmla="*/ 64112 h 176874"/>
                  <a:gd name="connsiteX252" fmla="*/ 1326107 w 1385209"/>
                  <a:gd name="connsiteY252" fmla="*/ 64182 h 176874"/>
                  <a:gd name="connsiteX253" fmla="*/ 1325400 w 1385209"/>
                  <a:gd name="connsiteY253" fmla="*/ 64053 h 176874"/>
                  <a:gd name="connsiteX254" fmla="*/ 1324698 w 1385209"/>
                  <a:gd name="connsiteY254" fmla="*/ 63941 h 176874"/>
                  <a:gd name="connsiteX255" fmla="*/ 1324433 w 1385209"/>
                  <a:gd name="connsiteY255" fmla="*/ 63901 h 176874"/>
                  <a:gd name="connsiteX256" fmla="*/ 1324262 w 1385209"/>
                  <a:gd name="connsiteY256" fmla="*/ 63876 h 176874"/>
                  <a:gd name="connsiteX257" fmla="*/ 1323873 w 1385209"/>
                  <a:gd name="connsiteY257" fmla="*/ 63820 h 176874"/>
                  <a:gd name="connsiteX258" fmla="*/ 1323596 w 1385209"/>
                  <a:gd name="connsiteY258" fmla="*/ 63781 h 176874"/>
                  <a:gd name="connsiteX259" fmla="*/ 1323472 w 1385209"/>
                  <a:gd name="connsiteY259" fmla="*/ 63764 h 176874"/>
                  <a:gd name="connsiteX260" fmla="*/ 1323313 w 1385209"/>
                  <a:gd name="connsiteY260" fmla="*/ 63746 h 176874"/>
                  <a:gd name="connsiteX261" fmla="*/ 1322847 w 1385209"/>
                  <a:gd name="connsiteY261" fmla="*/ 63693 h 176874"/>
                  <a:gd name="connsiteX262" fmla="*/ 1321897 w 1385209"/>
                  <a:gd name="connsiteY262" fmla="*/ 63593 h 176874"/>
                  <a:gd name="connsiteX263" fmla="*/ 1321803 w 1385209"/>
                  <a:gd name="connsiteY263" fmla="*/ 63587 h 176874"/>
                  <a:gd name="connsiteX264" fmla="*/ 1321149 w 1385209"/>
                  <a:gd name="connsiteY264" fmla="*/ 63534 h 176874"/>
                  <a:gd name="connsiteX265" fmla="*/ 1321054 w 1385209"/>
                  <a:gd name="connsiteY265" fmla="*/ 63528 h 176874"/>
                  <a:gd name="connsiteX266" fmla="*/ 1320895 w 1385209"/>
                  <a:gd name="connsiteY266" fmla="*/ 63516 h 176874"/>
                  <a:gd name="connsiteX267" fmla="*/ 1320671 w 1385209"/>
                  <a:gd name="connsiteY267" fmla="*/ 63504 h 176874"/>
                  <a:gd name="connsiteX268" fmla="*/ 1320754 w 1385209"/>
                  <a:gd name="connsiteY268" fmla="*/ 63510 h 176874"/>
                  <a:gd name="connsiteX269" fmla="*/ 1320571 w 1385209"/>
                  <a:gd name="connsiteY269" fmla="*/ 63498 h 176874"/>
                  <a:gd name="connsiteX270" fmla="*/ 1320264 w 1385209"/>
                  <a:gd name="connsiteY270" fmla="*/ 63481 h 176874"/>
                  <a:gd name="connsiteX271" fmla="*/ 1319592 w 1385209"/>
                  <a:gd name="connsiteY271" fmla="*/ 63448 h 176874"/>
                  <a:gd name="connsiteX272" fmla="*/ 1317859 w 1385209"/>
                  <a:gd name="connsiteY272" fmla="*/ 63415 h 176874"/>
                  <a:gd name="connsiteX273" fmla="*/ 1273638 w 1385209"/>
                  <a:gd name="connsiteY273" fmla="*/ 107634 h 176874"/>
                  <a:gd name="connsiteX274" fmla="*/ 1317859 w 1385209"/>
                  <a:gd name="connsiteY274" fmla="*/ 151852 h 176874"/>
                  <a:gd name="connsiteX275" fmla="*/ 1319651 w 1385209"/>
                  <a:gd name="connsiteY275" fmla="*/ 151816 h 176874"/>
                  <a:gd name="connsiteX276" fmla="*/ 1320418 w 1385209"/>
                  <a:gd name="connsiteY276" fmla="*/ 151779 h 176874"/>
                  <a:gd name="connsiteX277" fmla="*/ 1322328 w 1385209"/>
                  <a:gd name="connsiteY277" fmla="*/ 151629 h 176874"/>
                  <a:gd name="connsiteX278" fmla="*/ 1322133 w 1385209"/>
                  <a:gd name="connsiteY278" fmla="*/ 151644 h 176874"/>
                  <a:gd name="connsiteX279" fmla="*/ 1322458 w 1385209"/>
                  <a:gd name="connsiteY279" fmla="*/ 151616 h 176874"/>
                  <a:gd name="connsiteX280" fmla="*/ 1322847 w 1385209"/>
                  <a:gd name="connsiteY280" fmla="*/ 151568 h 176874"/>
                  <a:gd name="connsiteX281" fmla="*/ 1323218 w 1385209"/>
                  <a:gd name="connsiteY281" fmla="*/ 151530 h 176874"/>
                  <a:gd name="connsiteX282" fmla="*/ 1323401 w 1385209"/>
                  <a:gd name="connsiteY282" fmla="*/ 151508 h 176874"/>
                  <a:gd name="connsiteX283" fmla="*/ 1325176 w 1385209"/>
                  <a:gd name="connsiteY283" fmla="*/ 151249 h 176874"/>
                  <a:gd name="connsiteX284" fmla="*/ 1324262 w 1385209"/>
                  <a:gd name="connsiteY284" fmla="*/ 151385 h 176874"/>
                  <a:gd name="connsiteX285" fmla="*/ 1325011 w 1385209"/>
                  <a:gd name="connsiteY285" fmla="*/ 151276 h 176874"/>
                  <a:gd name="connsiteX286" fmla="*/ 1325470 w 1385209"/>
                  <a:gd name="connsiteY286" fmla="*/ 151190 h 176874"/>
                  <a:gd name="connsiteX287" fmla="*/ 1326567 w 1385209"/>
                  <a:gd name="connsiteY287" fmla="*/ 150994 h 176874"/>
                  <a:gd name="connsiteX288" fmla="*/ 1329309 w 1385209"/>
                  <a:gd name="connsiteY288" fmla="*/ 150355 h 176874"/>
                  <a:gd name="connsiteX289" fmla="*/ 1330223 w 1385209"/>
                  <a:gd name="connsiteY289" fmla="*/ 150094 h 176874"/>
                  <a:gd name="connsiteX290" fmla="*/ 1330824 w 1385209"/>
                  <a:gd name="connsiteY290" fmla="*/ 149920 h 176874"/>
                  <a:gd name="connsiteX291" fmla="*/ 1330889 w 1385209"/>
                  <a:gd name="connsiteY291" fmla="*/ 149893 h 176874"/>
                  <a:gd name="connsiteX292" fmla="*/ 1331137 w 1385209"/>
                  <a:gd name="connsiteY292" fmla="*/ 149824 h 176874"/>
                  <a:gd name="connsiteX293" fmla="*/ 1330966 w 1385209"/>
                  <a:gd name="connsiteY293" fmla="*/ 149870 h 176874"/>
                  <a:gd name="connsiteX294" fmla="*/ 1331349 w 1385209"/>
                  <a:gd name="connsiteY294" fmla="*/ 149752 h 176874"/>
                  <a:gd name="connsiteX295" fmla="*/ 1331762 w 1385209"/>
                  <a:gd name="connsiteY295" fmla="*/ 149616 h 176874"/>
                  <a:gd name="connsiteX296" fmla="*/ 1331879 w 1385209"/>
                  <a:gd name="connsiteY296" fmla="*/ 149575 h 176874"/>
                  <a:gd name="connsiteX297" fmla="*/ 1332021 w 1385209"/>
                  <a:gd name="connsiteY297" fmla="*/ 149528 h 176874"/>
                  <a:gd name="connsiteX298" fmla="*/ 1332546 w 1385209"/>
                  <a:gd name="connsiteY298" fmla="*/ 149345 h 176874"/>
                  <a:gd name="connsiteX299" fmla="*/ 1333342 w 1385209"/>
                  <a:gd name="connsiteY299" fmla="*/ 149065 h 176874"/>
                  <a:gd name="connsiteX300" fmla="*/ 1333807 w 1385209"/>
                  <a:gd name="connsiteY300" fmla="*/ 148889 h 176874"/>
                  <a:gd name="connsiteX301" fmla="*/ 1334108 w 1385209"/>
                  <a:gd name="connsiteY301" fmla="*/ 148761 h 176874"/>
                  <a:gd name="connsiteX302" fmla="*/ 1333637 w 1385209"/>
                  <a:gd name="connsiteY302" fmla="*/ 148944 h 176874"/>
                  <a:gd name="connsiteX303" fmla="*/ 1334686 w 1385209"/>
                  <a:gd name="connsiteY303" fmla="*/ 148537 h 176874"/>
                  <a:gd name="connsiteX304" fmla="*/ 1335034 w 1385209"/>
                  <a:gd name="connsiteY304" fmla="*/ 148393 h 176874"/>
                  <a:gd name="connsiteX305" fmla="*/ 1335205 w 1385209"/>
                  <a:gd name="connsiteY305" fmla="*/ 148313 h 176874"/>
                  <a:gd name="connsiteX306" fmla="*/ 1335323 w 1385209"/>
                  <a:gd name="connsiteY306" fmla="*/ 148270 h 176874"/>
                  <a:gd name="connsiteX307" fmla="*/ 1335948 w 1385209"/>
                  <a:gd name="connsiteY307" fmla="*/ 147993 h 176874"/>
                  <a:gd name="connsiteX308" fmla="*/ 1335364 w 1385209"/>
                  <a:gd name="connsiteY308" fmla="*/ 148242 h 176874"/>
                  <a:gd name="connsiteX309" fmla="*/ 1336431 w 1385209"/>
                  <a:gd name="connsiteY309" fmla="*/ 147773 h 176874"/>
                  <a:gd name="connsiteX310" fmla="*/ 1337811 w 1385209"/>
                  <a:gd name="connsiteY310" fmla="*/ 147107 h 176874"/>
                  <a:gd name="connsiteX311" fmla="*/ 1338117 w 1385209"/>
                  <a:gd name="connsiteY311" fmla="*/ 146948 h 176874"/>
                  <a:gd name="connsiteX312" fmla="*/ 1338919 w 1385209"/>
                  <a:gd name="connsiteY312" fmla="*/ 146515 h 176874"/>
                  <a:gd name="connsiteX313" fmla="*/ 1340411 w 1385209"/>
                  <a:gd name="connsiteY313" fmla="*/ 145678 h 176874"/>
                  <a:gd name="connsiteX314" fmla="*/ 1355098 w 1385209"/>
                  <a:gd name="connsiteY314" fmla="*/ 131486 h 176874"/>
                  <a:gd name="connsiteX315" fmla="*/ 1356743 w 1385209"/>
                  <a:gd name="connsiteY315" fmla="*/ 129434 h 176874"/>
                  <a:gd name="connsiteX316" fmla="*/ 1373423 w 1385209"/>
                  <a:gd name="connsiteY316" fmla="*/ 129434 h 176874"/>
                  <a:gd name="connsiteX317" fmla="*/ 1375298 w 1385209"/>
                  <a:gd name="connsiteY317" fmla="*/ 143667 h 176874"/>
                  <a:gd name="connsiteX318" fmla="*/ 1375257 w 1385209"/>
                  <a:gd name="connsiteY318" fmla="*/ 143726 h 176874"/>
                  <a:gd name="connsiteX319" fmla="*/ 1374985 w 1385209"/>
                  <a:gd name="connsiteY319" fmla="*/ 144181 h 176874"/>
                  <a:gd name="connsiteX320" fmla="*/ 1374838 w 1385209"/>
                  <a:gd name="connsiteY320" fmla="*/ 144402 h 176874"/>
                  <a:gd name="connsiteX321" fmla="*/ 1374702 w 1385209"/>
                  <a:gd name="connsiteY321" fmla="*/ 144581 h 176874"/>
                  <a:gd name="connsiteX322" fmla="*/ 1374130 w 1385209"/>
                  <a:gd name="connsiteY322" fmla="*/ 145470 h 176874"/>
                  <a:gd name="connsiteX323" fmla="*/ 1340841 w 1385209"/>
                  <a:gd name="connsiteY323" fmla="*/ 171441 h 176874"/>
                  <a:gd name="connsiteX324" fmla="*/ 1340234 w 1385209"/>
                  <a:gd name="connsiteY324" fmla="*/ 171651 h 176874"/>
                  <a:gd name="connsiteX325" fmla="*/ 1340110 w 1385209"/>
                  <a:gd name="connsiteY325" fmla="*/ 171694 h 176874"/>
                  <a:gd name="connsiteX326" fmla="*/ 1340234 w 1385209"/>
                  <a:gd name="connsiteY326" fmla="*/ 171655 h 176874"/>
                  <a:gd name="connsiteX327" fmla="*/ 1336007 w 1385209"/>
                  <a:gd name="connsiteY327" fmla="*/ 172979 h 176874"/>
                  <a:gd name="connsiteX328" fmla="*/ 1335877 w 1385209"/>
                  <a:gd name="connsiteY328" fmla="*/ 173011 h 176874"/>
                  <a:gd name="connsiteX329" fmla="*/ 1331944 w 1385209"/>
                  <a:gd name="connsiteY329" fmla="*/ 173970 h 176874"/>
                  <a:gd name="connsiteX330" fmla="*/ 1330877 w 1385209"/>
                  <a:gd name="connsiteY330" fmla="*/ 174186 h 176874"/>
                  <a:gd name="connsiteX331" fmla="*/ 1327334 w 1385209"/>
                  <a:gd name="connsiteY331" fmla="*/ 174779 h 176874"/>
                  <a:gd name="connsiteX332" fmla="*/ 1326485 w 1385209"/>
                  <a:gd name="connsiteY332" fmla="*/ 174892 h 176874"/>
                  <a:gd name="connsiteX333" fmla="*/ 1325400 w 1385209"/>
                  <a:gd name="connsiteY333" fmla="*/ 175020 h 176874"/>
                  <a:gd name="connsiteX334" fmla="*/ 1324221 w 1385209"/>
                  <a:gd name="connsiteY334" fmla="*/ 175141 h 176874"/>
                  <a:gd name="connsiteX335" fmla="*/ 1323195 w 1385209"/>
                  <a:gd name="connsiteY335" fmla="*/ 175228 h 176874"/>
                  <a:gd name="connsiteX336" fmla="*/ 1322216 w 1385209"/>
                  <a:gd name="connsiteY336" fmla="*/ 175297 h 176874"/>
                  <a:gd name="connsiteX337" fmla="*/ 1320594 w 1385209"/>
                  <a:gd name="connsiteY337" fmla="*/ 175381 h 176874"/>
                  <a:gd name="connsiteX338" fmla="*/ 1320093 w 1385209"/>
                  <a:gd name="connsiteY338" fmla="*/ 175399 h 176874"/>
                  <a:gd name="connsiteX339" fmla="*/ 1319869 w 1385209"/>
                  <a:gd name="connsiteY339" fmla="*/ 175406 h 176874"/>
                  <a:gd name="connsiteX340" fmla="*/ 1317859 w 1385209"/>
                  <a:gd name="connsiteY340" fmla="*/ 175435 h 176874"/>
                  <a:gd name="connsiteX341" fmla="*/ 1250054 w 1385209"/>
                  <a:gd name="connsiteY341" fmla="*/ 107634 h 176874"/>
                  <a:gd name="connsiteX342" fmla="*/ 1317859 w 1385209"/>
                  <a:gd name="connsiteY342" fmla="*/ 39832 h 17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</a:cxnLst>
                <a:rect l="l" t="t" r="r" b="b"/>
                <a:pathLst>
                  <a:path w="1385209" h="176874">
                    <a:moveTo>
                      <a:pt x="165230" y="35"/>
                    </a:moveTo>
                    <a:cubicBezTo>
                      <a:pt x="171742" y="35"/>
                      <a:pt x="177021" y="5315"/>
                      <a:pt x="177021" y="11827"/>
                    </a:cubicBezTo>
                    <a:lnTo>
                      <a:pt x="177021" y="165118"/>
                    </a:lnTo>
                    <a:cubicBezTo>
                      <a:pt x="177021" y="171630"/>
                      <a:pt x="171742" y="176909"/>
                      <a:pt x="165230" y="176909"/>
                    </a:cubicBezTo>
                    <a:cubicBezTo>
                      <a:pt x="161381" y="176909"/>
                      <a:pt x="157963" y="175066"/>
                      <a:pt x="155811" y="172214"/>
                    </a:cubicBezTo>
                    <a:lnTo>
                      <a:pt x="94961" y="111364"/>
                    </a:lnTo>
                    <a:lnTo>
                      <a:pt x="104861" y="101481"/>
                    </a:lnTo>
                    <a:cubicBezTo>
                      <a:pt x="106378" y="99962"/>
                      <a:pt x="108402" y="98951"/>
                      <a:pt x="110658" y="98721"/>
                    </a:cubicBezTo>
                    <a:lnTo>
                      <a:pt x="111638" y="98672"/>
                    </a:lnTo>
                    <a:cubicBezTo>
                      <a:pt x="114468" y="98672"/>
                      <a:pt x="117011" y="99898"/>
                      <a:pt x="118764" y="101849"/>
                    </a:cubicBezTo>
                    <a:lnTo>
                      <a:pt x="118781" y="101836"/>
                    </a:lnTo>
                    <a:lnTo>
                      <a:pt x="153432" y="136487"/>
                    </a:lnTo>
                    <a:lnTo>
                      <a:pt x="153438" y="11827"/>
                    </a:lnTo>
                    <a:cubicBezTo>
                      <a:pt x="153438" y="5315"/>
                      <a:pt x="158717" y="35"/>
                      <a:pt x="165230" y="35"/>
                    </a:cubicBezTo>
                    <a:close/>
                    <a:moveTo>
                      <a:pt x="11939" y="35"/>
                    </a:moveTo>
                    <a:cubicBezTo>
                      <a:pt x="18451" y="35"/>
                      <a:pt x="23730" y="5315"/>
                      <a:pt x="23730" y="11827"/>
                    </a:cubicBezTo>
                    <a:lnTo>
                      <a:pt x="23725" y="136776"/>
                    </a:lnTo>
                    <a:lnTo>
                      <a:pt x="80246" y="80260"/>
                    </a:lnTo>
                    <a:cubicBezTo>
                      <a:pt x="82427" y="78078"/>
                      <a:pt x="85250" y="76930"/>
                      <a:pt x="88108" y="76816"/>
                    </a:cubicBezTo>
                    <a:lnTo>
                      <a:pt x="89341" y="76816"/>
                    </a:lnTo>
                    <a:cubicBezTo>
                      <a:pt x="92198" y="76930"/>
                      <a:pt x="95021" y="78078"/>
                      <a:pt x="97203" y="80260"/>
                    </a:cubicBezTo>
                    <a:lnTo>
                      <a:pt x="107295" y="90345"/>
                    </a:lnTo>
                    <a:cubicBezTo>
                      <a:pt x="104112" y="91114"/>
                      <a:pt x="101094" y="92740"/>
                      <a:pt x="98610" y="95224"/>
                    </a:cubicBezTo>
                    <a:lnTo>
                      <a:pt x="33756" y="160015"/>
                    </a:lnTo>
                    <a:lnTo>
                      <a:pt x="33796" y="160054"/>
                    </a:lnTo>
                    <a:lnTo>
                      <a:pt x="20838" y="173019"/>
                    </a:lnTo>
                    <a:cubicBezTo>
                      <a:pt x="20425" y="173432"/>
                      <a:pt x="19990" y="173808"/>
                      <a:pt x="19535" y="174146"/>
                    </a:cubicBezTo>
                    <a:cubicBezTo>
                      <a:pt x="17480" y="175868"/>
                      <a:pt x="14831" y="176909"/>
                      <a:pt x="11939" y="176909"/>
                    </a:cubicBezTo>
                    <a:cubicBezTo>
                      <a:pt x="5426" y="176909"/>
                      <a:pt x="147" y="171630"/>
                      <a:pt x="147" y="165118"/>
                    </a:cubicBezTo>
                    <a:lnTo>
                      <a:pt x="147" y="11827"/>
                    </a:lnTo>
                    <a:cubicBezTo>
                      <a:pt x="147" y="5315"/>
                      <a:pt x="5426" y="35"/>
                      <a:pt x="11939" y="35"/>
                    </a:cubicBezTo>
                    <a:close/>
                    <a:moveTo>
                      <a:pt x="230083" y="165118"/>
                    </a:moveTo>
                    <a:cubicBezTo>
                      <a:pt x="230083" y="171630"/>
                      <a:pt x="224804" y="176909"/>
                      <a:pt x="218292" y="176909"/>
                    </a:cubicBezTo>
                    <a:cubicBezTo>
                      <a:pt x="211779" y="176909"/>
                      <a:pt x="206500" y="171630"/>
                      <a:pt x="206500" y="165118"/>
                    </a:cubicBezTo>
                    <a:lnTo>
                      <a:pt x="206500" y="97316"/>
                    </a:lnTo>
                    <a:cubicBezTo>
                      <a:pt x="206500" y="84291"/>
                      <a:pt x="217059" y="73733"/>
                      <a:pt x="230083" y="73733"/>
                    </a:cubicBezTo>
                    <a:lnTo>
                      <a:pt x="233786" y="73727"/>
                    </a:lnTo>
                    <a:cubicBezTo>
                      <a:pt x="231452" y="77071"/>
                      <a:pt x="230083" y="81138"/>
                      <a:pt x="230083" y="85524"/>
                    </a:cubicBezTo>
                    <a:lnTo>
                      <a:pt x="230083" y="165118"/>
                    </a:lnTo>
                    <a:close/>
                    <a:moveTo>
                      <a:pt x="334734" y="35"/>
                    </a:moveTo>
                    <a:cubicBezTo>
                      <a:pt x="361597" y="35"/>
                      <a:pt x="383374" y="21812"/>
                      <a:pt x="383374" y="48676"/>
                    </a:cubicBezTo>
                    <a:cubicBezTo>
                      <a:pt x="383374" y="75539"/>
                      <a:pt x="361597" y="97316"/>
                      <a:pt x="334734" y="97316"/>
                    </a:cubicBezTo>
                    <a:lnTo>
                      <a:pt x="238922" y="97314"/>
                    </a:lnTo>
                    <a:lnTo>
                      <a:pt x="238927" y="85524"/>
                    </a:lnTo>
                    <a:cubicBezTo>
                      <a:pt x="238927" y="79308"/>
                      <a:pt x="243737" y="74215"/>
                      <a:pt x="249838" y="73765"/>
                    </a:cubicBezTo>
                    <a:lnTo>
                      <a:pt x="250719" y="73733"/>
                    </a:lnTo>
                    <a:lnTo>
                      <a:pt x="334734" y="73733"/>
                    </a:lnTo>
                    <a:cubicBezTo>
                      <a:pt x="348572" y="73733"/>
                      <a:pt x="359791" y="62514"/>
                      <a:pt x="359791" y="48676"/>
                    </a:cubicBezTo>
                    <a:cubicBezTo>
                      <a:pt x="359791" y="34996"/>
                      <a:pt x="348829" y="23877"/>
                      <a:pt x="335210" y="23623"/>
                    </a:cubicBezTo>
                    <a:lnTo>
                      <a:pt x="334734" y="23618"/>
                    </a:lnTo>
                    <a:lnTo>
                      <a:pt x="218292" y="23618"/>
                    </a:lnTo>
                    <a:cubicBezTo>
                      <a:pt x="211779" y="23618"/>
                      <a:pt x="206500" y="18339"/>
                      <a:pt x="206500" y="11827"/>
                    </a:cubicBezTo>
                    <a:cubicBezTo>
                      <a:pt x="206500" y="5315"/>
                      <a:pt x="211779" y="35"/>
                      <a:pt x="218292" y="35"/>
                    </a:cubicBezTo>
                    <a:lnTo>
                      <a:pt x="334734" y="35"/>
                    </a:lnTo>
                    <a:close/>
                    <a:moveTo>
                      <a:pt x="523509" y="76674"/>
                    </a:moveTo>
                    <a:lnTo>
                      <a:pt x="524873" y="76681"/>
                    </a:lnTo>
                    <a:cubicBezTo>
                      <a:pt x="552550" y="76681"/>
                      <a:pt x="574987" y="99118"/>
                      <a:pt x="574987" y="126795"/>
                    </a:cubicBezTo>
                    <a:cubicBezTo>
                      <a:pt x="574987" y="154473"/>
                      <a:pt x="552550" y="176909"/>
                      <a:pt x="524873" y="176909"/>
                    </a:cubicBezTo>
                    <a:lnTo>
                      <a:pt x="409905" y="176909"/>
                    </a:lnTo>
                    <a:cubicBezTo>
                      <a:pt x="403393" y="176909"/>
                      <a:pt x="398114" y="171630"/>
                      <a:pt x="398114" y="165118"/>
                    </a:cubicBezTo>
                    <a:cubicBezTo>
                      <a:pt x="398114" y="158605"/>
                      <a:pt x="403393" y="153326"/>
                      <a:pt x="409905" y="153326"/>
                    </a:cubicBezTo>
                    <a:lnTo>
                      <a:pt x="524873" y="153326"/>
                    </a:lnTo>
                    <a:cubicBezTo>
                      <a:pt x="539363" y="153326"/>
                      <a:pt x="551140" y="141710"/>
                      <a:pt x="551400" y="127282"/>
                    </a:cubicBezTo>
                    <a:lnTo>
                      <a:pt x="551404" y="126795"/>
                    </a:lnTo>
                    <a:lnTo>
                      <a:pt x="551382" y="125144"/>
                    </a:lnTo>
                    <a:cubicBezTo>
                      <a:pt x="550819" y="104670"/>
                      <a:pt x="539818" y="86803"/>
                      <a:pt x="523509" y="76674"/>
                    </a:cubicBezTo>
                    <a:close/>
                    <a:moveTo>
                      <a:pt x="563196" y="35"/>
                    </a:moveTo>
                    <a:cubicBezTo>
                      <a:pt x="569708" y="35"/>
                      <a:pt x="574987" y="5315"/>
                      <a:pt x="574987" y="11827"/>
                    </a:cubicBezTo>
                    <a:cubicBezTo>
                      <a:pt x="574987" y="18339"/>
                      <a:pt x="569708" y="23618"/>
                      <a:pt x="563196" y="23618"/>
                    </a:cubicBezTo>
                    <a:lnTo>
                      <a:pt x="448228" y="23618"/>
                    </a:lnTo>
                    <a:cubicBezTo>
                      <a:pt x="433738" y="23618"/>
                      <a:pt x="421961" y="35234"/>
                      <a:pt x="421701" y="49662"/>
                    </a:cubicBezTo>
                    <a:lnTo>
                      <a:pt x="421697" y="50150"/>
                    </a:lnTo>
                    <a:cubicBezTo>
                      <a:pt x="421697" y="64639"/>
                      <a:pt x="433312" y="76416"/>
                      <a:pt x="447741" y="76676"/>
                    </a:cubicBezTo>
                    <a:lnTo>
                      <a:pt x="448228" y="76681"/>
                    </a:lnTo>
                    <a:lnTo>
                      <a:pt x="492446" y="76681"/>
                    </a:lnTo>
                    <a:cubicBezTo>
                      <a:pt x="511496" y="76681"/>
                      <a:pt x="528064" y="87310"/>
                      <a:pt x="536542" y="102962"/>
                    </a:cubicBezTo>
                    <a:cubicBezTo>
                      <a:pt x="533155" y="101300"/>
                      <a:pt x="529366" y="100340"/>
                      <a:pt x="525360" y="100268"/>
                    </a:cubicBezTo>
                    <a:lnTo>
                      <a:pt x="524873" y="100264"/>
                    </a:lnTo>
                    <a:lnTo>
                      <a:pt x="448228" y="100264"/>
                    </a:lnTo>
                    <a:cubicBezTo>
                      <a:pt x="420550" y="100264"/>
                      <a:pt x="398114" y="77827"/>
                      <a:pt x="398114" y="50150"/>
                    </a:cubicBezTo>
                    <a:cubicBezTo>
                      <a:pt x="398114" y="22472"/>
                      <a:pt x="420550" y="35"/>
                      <a:pt x="448228" y="35"/>
                    </a:cubicBezTo>
                    <a:lnTo>
                      <a:pt x="563196" y="35"/>
                    </a:lnTo>
                    <a:close/>
                    <a:moveTo>
                      <a:pt x="772499" y="35"/>
                    </a:moveTo>
                    <a:cubicBezTo>
                      <a:pt x="821341" y="35"/>
                      <a:pt x="860933" y="39630"/>
                      <a:pt x="860933" y="88472"/>
                    </a:cubicBezTo>
                    <a:cubicBezTo>
                      <a:pt x="860933" y="137314"/>
                      <a:pt x="821341" y="176909"/>
                      <a:pt x="772499" y="176909"/>
                    </a:cubicBezTo>
                    <a:cubicBezTo>
                      <a:pt x="723656" y="176909"/>
                      <a:pt x="684058" y="137314"/>
                      <a:pt x="684058" y="88472"/>
                    </a:cubicBezTo>
                    <a:cubicBezTo>
                      <a:pt x="684058" y="39630"/>
                      <a:pt x="723656" y="35"/>
                      <a:pt x="772499" y="35"/>
                    </a:cubicBezTo>
                    <a:close/>
                    <a:moveTo>
                      <a:pt x="772499" y="23618"/>
                    </a:moveTo>
                    <a:cubicBezTo>
                      <a:pt x="736680" y="23618"/>
                      <a:pt x="707642" y="52655"/>
                      <a:pt x="707642" y="88472"/>
                    </a:cubicBezTo>
                    <a:cubicBezTo>
                      <a:pt x="707642" y="124290"/>
                      <a:pt x="736680" y="153326"/>
                      <a:pt x="772499" y="153326"/>
                    </a:cubicBezTo>
                    <a:cubicBezTo>
                      <a:pt x="808317" y="153326"/>
                      <a:pt x="837349" y="124290"/>
                      <a:pt x="837349" y="88472"/>
                    </a:cubicBezTo>
                    <a:cubicBezTo>
                      <a:pt x="837349" y="52655"/>
                      <a:pt x="808317" y="23618"/>
                      <a:pt x="772499" y="23618"/>
                    </a:cubicBezTo>
                    <a:close/>
                    <a:moveTo>
                      <a:pt x="961160" y="35"/>
                    </a:moveTo>
                    <a:cubicBezTo>
                      <a:pt x="967675" y="35"/>
                      <a:pt x="972952" y="5315"/>
                      <a:pt x="972952" y="11827"/>
                    </a:cubicBezTo>
                    <a:cubicBezTo>
                      <a:pt x="972952" y="18339"/>
                      <a:pt x="967675" y="23618"/>
                      <a:pt x="961160" y="23618"/>
                    </a:cubicBezTo>
                    <a:lnTo>
                      <a:pt x="943472" y="23618"/>
                    </a:lnTo>
                    <a:cubicBezTo>
                      <a:pt x="924133" y="23618"/>
                      <a:pt x="908420" y="39141"/>
                      <a:pt x="908108" y="58408"/>
                    </a:cubicBezTo>
                    <a:lnTo>
                      <a:pt x="908102" y="58993"/>
                    </a:lnTo>
                    <a:lnTo>
                      <a:pt x="908096" y="72256"/>
                    </a:lnTo>
                    <a:lnTo>
                      <a:pt x="961160" y="72259"/>
                    </a:lnTo>
                    <a:cubicBezTo>
                      <a:pt x="967675" y="72259"/>
                      <a:pt x="972952" y="77538"/>
                      <a:pt x="972952" y="84050"/>
                    </a:cubicBezTo>
                    <a:cubicBezTo>
                      <a:pt x="972952" y="90562"/>
                      <a:pt x="967675" y="95842"/>
                      <a:pt x="961160" y="95842"/>
                    </a:cubicBezTo>
                    <a:lnTo>
                      <a:pt x="908096" y="95840"/>
                    </a:lnTo>
                    <a:lnTo>
                      <a:pt x="908102" y="165118"/>
                    </a:lnTo>
                    <a:cubicBezTo>
                      <a:pt x="908102" y="171630"/>
                      <a:pt x="902819" y="176909"/>
                      <a:pt x="896310" y="176909"/>
                    </a:cubicBezTo>
                    <a:cubicBezTo>
                      <a:pt x="889794" y="176909"/>
                      <a:pt x="884517" y="171630"/>
                      <a:pt x="884517" y="165118"/>
                    </a:cubicBezTo>
                    <a:lnTo>
                      <a:pt x="884517" y="58993"/>
                    </a:lnTo>
                    <a:cubicBezTo>
                      <a:pt x="884517" y="26432"/>
                      <a:pt x="910914" y="35"/>
                      <a:pt x="943472" y="35"/>
                    </a:cubicBezTo>
                    <a:lnTo>
                      <a:pt x="961160" y="35"/>
                    </a:lnTo>
                    <a:close/>
                    <a:moveTo>
                      <a:pt x="1061393" y="35"/>
                    </a:moveTo>
                    <a:cubicBezTo>
                      <a:pt x="1067902" y="35"/>
                      <a:pt x="1073185" y="5315"/>
                      <a:pt x="1073185" y="11827"/>
                    </a:cubicBezTo>
                    <a:cubicBezTo>
                      <a:pt x="1073185" y="18339"/>
                      <a:pt x="1067902" y="23618"/>
                      <a:pt x="1061393" y="23618"/>
                    </a:cubicBezTo>
                    <a:lnTo>
                      <a:pt x="1043705" y="23618"/>
                    </a:lnTo>
                    <a:cubicBezTo>
                      <a:pt x="1024360" y="23618"/>
                      <a:pt x="1008647" y="39141"/>
                      <a:pt x="1008334" y="58408"/>
                    </a:cubicBezTo>
                    <a:lnTo>
                      <a:pt x="1008328" y="58993"/>
                    </a:lnTo>
                    <a:lnTo>
                      <a:pt x="1008323" y="72256"/>
                    </a:lnTo>
                    <a:lnTo>
                      <a:pt x="1061393" y="72259"/>
                    </a:lnTo>
                    <a:cubicBezTo>
                      <a:pt x="1067902" y="72259"/>
                      <a:pt x="1073185" y="77538"/>
                      <a:pt x="1073185" y="84050"/>
                    </a:cubicBezTo>
                    <a:cubicBezTo>
                      <a:pt x="1073185" y="90562"/>
                      <a:pt x="1067902" y="95842"/>
                      <a:pt x="1061393" y="95842"/>
                    </a:cubicBezTo>
                    <a:lnTo>
                      <a:pt x="1008323" y="95840"/>
                    </a:lnTo>
                    <a:lnTo>
                      <a:pt x="1008328" y="165118"/>
                    </a:lnTo>
                    <a:cubicBezTo>
                      <a:pt x="1008328" y="171630"/>
                      <a:pt x="1003051" y="176909"/>
                      <a:pt x="996536" y="176909"/>
                    </a:cubicBezTo>
                    <a:cubicBezTo>
                      <a:pt x="990027" y="176909"/>
                      <a:pt x="984744" y="171630"/>
                      <a:pt x="984744" y="165118"/>
                    </a:cubicBezTo>
                    <a:lnTo>
                      <a:pt x="984744" y="58993"/>
                    </a:lnTo>
                    <a:cubicBezTo>
                      <a:pt x="984744" y="26432"/>
                      <a:pt x="1011141" y="35"/>
                      <a:pt x="1043705" y="35"/>
                    </a:cubicBezTo>
                    <a:lnTo>
                      <a:pt x="1061393" y="35"/>
                    </a:lnTo>
                    <a:close/>
                    <a:moveTo>
                      <a:pt x="1102659" y="39832"/>
                    </a:moveTo>
                    <a:cubicBezTo>
                      <a:pt x="1109174" y="39832"/>
                      <a:pt x="1114451" y="45111"/>
                      <a:pt x="1114451" y="51623"/>
                    </a:cubicBezTo>
                    <a:lnTo>
                      <a:pt x="1114451" y="165118"/>
                    </a:lnTo>
                    <a:cubicBezTo>
                      <a:pt x="1114451" y="171630"/>
                      <a:pt x="1109174" y="176909"/>
                      <a:pt x="1102659" y="176909"/>
                    </a:cubicBezTo>
                    <a:cubicBezTo>
                      <a:pt x="1096150" y="176909"/>
                      <a:pt x="1090867" y="171630"/>
                      <a:pt x="1090867" y="165118"/>
                    </a:cubicBezTo>
                    <a:lnTo>
                      <a:pt x="1090867" y="51623"/>
                    </a:lnTo>
                    <a:cubicBezTo>
                      <a:pt x="1090867" y="45111"/>
                      <a:pt x="1096150" y="39832"/>
                      <a:pt x="1102659" y="39832"/>
                    </a:cubicBezTo>
                    <a:close/>
                    <a:moveTo>
                      <a:pt x="1102659" y="35"/>
                    </a:moveTo>
                    <a:cubicBezTo>
                      <a:pt x="1109174" y="35"/>
                      <a:pt x="1114451" y="5315"/>
                      <a:pt x="1114451" y="11827"/>
                    </a:cubicBezTo>
                    <a:cubicBezTo>
                      <a:pt x="1114451" y="18339"/>
                      <a:pt x="1109174" y="23618"/>
                      <a:pt x="1102659" y="23618"/>
                    </a:cubicBezTo>
                    <a:cubicBezTo>
                      <a:pt x="1096150" y="23618"/>
                      <a:pt x="1090867" y="18339"/>
                      <a:pt x="1090867" y="11827"/>
                    </a:cubicBezTo>
                    <a:cubicBezTo>
                      <a:pt x="1090867" y="5315"/>
                      <a:pt x="1096150" y="35"/>
                      <a:pt x="1102659" y="35"/>
                    </a:cubicBezTo>
                    <a:close/>
                    <a:moveTo>
                      <a:pt x="1199944" y="63415"/>
                    </a:moveTo>
                    <a:cubicBezTo>
                      <a:pt x="1175764" y="63415"/>
                      <a:pt x="1156119" y="82819"/>
                      <a:pt x="1155729" y="106902"/>
                    </a:cubicBezTo>
                    <a:lnTo>
                      <a:pt x="1155724" y="107634"/>
                    </a:lnTo>
                    <a:cubicBezTo>
                      <a:pt x="1155724" y="131811"/>
                      <a:pt x="1175127" y="151456"/>
                      <a:pt x="1199213" y="151846"/>
                    </a:cubicBezTo>
                    <a:lnTo>
                      <a:pt x="1199944" y="151852"/>
                    </a:lnTo>
                    <a:lnTo>
                      <a:pt x="1226476" y="151852"/>
                    </a:lnTo>
                    <a:cubicBezTo>
                      <a:pt x="1232985" y="151852"/>
                      <a:pt x="1238262" y="157131"/>
                      <a:pt x="1238262" y="163644"/>
                    </a:cubicBezTo>
                    <a:cubicBezTo>
                      <a:pt x="1238262" y="170156"/>
                      <a:pt x="1232985" y="175435"/>
                      <a:pt x="1226476" y="175435"/>
                    </a:cubicBezTo>
                    <a:lnTo>
                      <a:pt x="1199944" y="175435"/>
                    </a:lnTo>
                    <a:lnTo>
                      <a:pt x="1199944" y="175435"/>
                    </a:lnTo>
                    <a:cubicBezTo>
                      <a:pt x="1162498" y="175435"/>
                      <a:pt x="1132139" y="145080"/>
                      <a:pt x="1132139" y="107634"/>
                    </a:cubicBezTo>
                    <a:cubicBezTo>
                      <a:pt x="1132139" y="70188"/>
                      <a:pt x="1162498" y="39832"/>
                      <a:pt x="1199944" y="39832"/>
                    </a:cubicBezTo>
                    <a:lnTo>
                      <a:pt x="1226476" y="39832"/>
                    </a:lnTo>
                    <a:cubicBezTo>
                      <a:pt x="1232985" y="39832"/>
                      <a:pt x="1238262" y="45111"/>
                      <a:pt x="1238262" y="51623"/>
                    </a:cubicBezTo>
                    <a:cubicBezTo>
                      <a:pt x="1238262" y="58136"/>
                      <a:pt x="1232985" y="63415"/>
                      <a:pt x="1226476" y="63415"/>
                    </a:cubicBezTo>
                    <a:lnTo>
                      <a:pt x="1199944" y="63415"/>
                    </a:lnTo>
                    <a:lnTo>
                      <a:pt x="1199944" y="63415"/>
                    </a:lnTo>
                    <a:close/>
                    <a:moveTo>
                      <a:pt x="1317859" y="39832"/>
                    </a:moveTo>
                    <a:lnTo>
                      <a:pt x="1319657" y="39856"/>
                    </a:lnTo>
                    <a:lnTo>
                      <a:pt x="1320364" y="39877"/>
                    </a:lnTo>
                    <a:cubicBezTo>
                      <a:pt x="1320813" y="39894"/>
                      <a:pt x="1321255" y="39914"/>
                      <a:pt x="1321697" y="39939"/>
                    </a:cubicBezTo>
                    <a:cubicBezTo>
                      <a:pt x="1321968" y="39954"/>
                      <a:pt x="1322234" y="39970"/>
                      <a:pt x="1322499" y="39988"/>
                    </a:cubicBezTo>
                    <a:cubicBezTo>
                      <a:pt x="1322894" y="40015"/>
                      <a:pt x="1323283" y="40045"/>
                      <a:pt x="1323672" y="40078"/>
                    </a:cubicBezTo>
                    <a:cubicBezTo>
                      <a:pt x="1323914" y="40098"/>
                      <a:pt x="1324150" y="40120"/>
                      <a:pt x="1324386" y="40142"/>
                    </a:cubicBezTo>
                    <a:cubicBezTo>
                      <a:pt x="1324792" y="40181"/>
                      <a:pt x="1325193" y="40223"/>
                      <a:pt x="1325594" y="40268"/>
                    </a:cubicBezTo>
                    <a:cubicBezTo>
                      <a:pt x="1325842" y="40297"/>
                      <a:pt x="1326090" y="40326"/>
                      <a:pt x="1326331" y="40356"/>
                    </a:cubicBezTo>
                    <a:cubicBezTo>
                      <a:pt x="1326921" y="40429"/>
                      <a:pt x="1327505" y="40511"/>
                      <a:pt x="1328094" y="40599"/>
                    </a:cubicBezTo>
                    <a:cubicBezTo>
                      <a:pt x="1328354" y="40639"/>
                      <a:pt x="1328619" y="40680"/>
                      <a:pt x="1328878" y="40723"/>
                    </a:cubicBezTo>
                    <a:cubicBezTo>
                      <a:pt x="1329226" y="40780"/>
                      <a:pt x="1329574" y="40840"/>
                      <a:pt x="1329922" y="40902"/>
                    </a:cubicBezTo>
                    <a:cubicBezTo>
                      <a:pt x="1330170" y="40947"/>
                      <a:pt x="1330417" y="40993"/>
                      <a:pt x="1330665" y="41040"/>
                    </a:cubicBezTo>
                    <a:cubicBezTo>
                      <a:pt x="1331107" y="41125"/>
                      <a:pt x="1331549" y="41214"/>
                      <a:pt x="1331991" y="41307"/>
                    </a:cubicBezTo>
                    <a:cubicBezTo>
                      <a:pt x="1332133" y="41337"/>
                      <a:pt x="1332275" y="41368"/>
                      <a:pt x="1332416" y="41399"/>
                    </a:cubicBezTo>
                    <a:cubicBezTo>
                      <a:pt x="1332970" y="41520"/>
                      <a:pt x="1333524" y="41648"/>
                      <a:pt x="1334073" y="41783"/>
                    </a:cubicBezTo>
                    <a:cubicBezTo>
                      <a:pt x="1334144" y="41801"/>
                      <a:pt x="1334214" y="41818"/>
                      <a:pt x="1334285" y="41836"/>
                    </a:cubicBezTo>
                    <a:cubicBezTo>
                      <a:pt x="1334774" y="41957"/>
                      <a:pt x="1335264" y="42085"/>
                      <a:pt x="1335753" y="42218"/>
                    </a:cubicBezTo>
                    <a:cubicBezTo>
                      <a:pt x="1336054" y="42301"/>
                      <a:pt x="1336355" y="42385"/>
                      <a:pt x="1336655" y="42471"/>
                    </a:cubicBezTo>
                    <a:cubicBezTo>
                      <a:pt x="1337097" y="42599"/>
                      <a:pt x="1337540" y="42730"/>
                      <a:pt x="1337976" y="42866"/>
                    </a:cubicBezTo>
                    <a:cubicBezTo>
                      <a:pt x="1338159" y="42923"/>
                      <a:pt x="1338341" y="42981"/>
                      <a:pt x="1338524" y="43040"/>
                    </a:cubicBezTo>
                    <a:cubicBezTo>
                      <a:pt x="1338878" y="43152"/>
                      <a:pt x="1339232" y="43269"/>
                      <a:pt x="1339586" y="43388"/>
                    </a:cubicBezTo>
                    <a:cubicBezTo>
                      <a:pt x="1339898" y="43493"/>
                      <a:pt x="1340205" y="43599"/>
                      <a:pt x="1340511" y="43708"/>
                    </a:cubicBezTo>
                    <a:cubicBezTo>
                      <a:pt x="1340782" y="43804"/>
                      <a:pt x="1341060" y="43904"/>
                      <a:pt x="1341331" y="44006"/>
                    </a:cubicBezTo>
                    <a:cubicBezTo>
                      <a:pt x="1341626" y="44114"/>
                      <a:pt x="1341920" y="44225"/>
                      <a:pt x="1342209" y="44337"/>
                    </a:cubicBezTo>
                    <a:cubicBezTo>
                      <a:pt x="1342398" y="44409"/>
                      <a:pt x="1342587" y="44482"/>
                      <a:pt x="1342769" y="44555"/>
                    </a:cubicBezTo>
                    <a:cubicBezTo>
                      <a:pt x="1343277" y="44755"/>
                      <a:pt x="1343778" y="44961"/>
                      <a:pt x="1344279" y="45173"/>
                    </a:cubicBezTo>
                    <a:cubicBezTo>
                      <a:pt x="1345240" y="45579"/>
                      <a:pt x="1346189" y="46007"/>
                      <a:pt x="1347127" y="46457"/>
                    </a:cubicBezTo>
                    <a:cubicBezTo>
                      <a:pt x="1347368" y="46573"/>
                      <a:pt x="1347610" y="46691"/>
                      <a:pt x="1347852" y="46810"/>
                    </a:cubicBezTo>
                    <a:cubicBezTo>
                      <a:pt x="1348135" y="46949"/>
                      <a:pt x="1348412" y="47091"/>
                      <a:pt x="1348695" y="47234"/>
                    </a:cubicBezTo>
                    <a:cubicBezTo>
                      <a:pt x="1348954" y="47367"/>
                      <a:pt x="1349214" y="47502"/>
                      <a:pt x="1349473" y="47639"/>
                    </a:cubicBezTo>
                    <a:cubicBezTo>
                      <a:pt x="1349721" y="47770"/>
                      <a:pt x="1349968" y="47903"/>
                      <a:pt x="1350216" y="48038"/>
                    </a:cubicBezTo>
                    <a:cubicBezTo>
                      <a:pt x="1351802" y="48901"/>
                      <a:pt x="1353353" y="49826"/>
                      <a:pt x="1354862" y="50809"/>
                    </a:cubicBezTo>
                    <a:cubicBezTo>
                      <a:pt x="1355104" y="50967"/>
                      <a:pt x="1355346" y="51128"/>
                      <a:pt x="1355587" y="51290"/>
                    </a:cubicBezTo>
                    <a:lnTo>
                      <a:pt x="1356248" y="51741"/>
                    </a:lnTo>
                    <a:lnTo>
                      <a:pt x="1356708" y="52058"/>
                    </a:lnTo>
                    <a:lnTo>
                      <a:pt x="1357162" y="52380"/>
                    </a:lnTo>
                    <a:cubicBezTo>
                      <a:pt x="1357327" y="52497"/>
                      <a:pt x="1357492" y="52614"/>
                      <a:pt x="1357651" y="52732"/>
                    </a:cubicBezTo>
                    <a:cubicBezTo>
                      <a:pt x="1358011" y="52991"/>
                      <a:pt x="1358364" y="53256"/>
                      <a:pt x="1358718" y="53523"/>
                    </a:cubicBezTo>
                    <a:cubicBezTo>
                      <a:pt x="1358848" y="53620"/>
                      <a:pt x="1358972" y="53715"/>
                      <a:pt x="1359096" y="53810"/>
                    </a:cubicBezTo>
                    <a:lnTo>
                      <a:pt x="1359184" y="53878"/>
                    </a:lnTo>
                    <a:cubicBezTo>
                      <a:pt x="1360139" y="54614"/>
                      <a:pt x="1361077" y="55376"/>
                      <a:pt x="1361991" y="56162"/>
                    </a:cubicBezTo>
                    <a:cubicBezTo>
                      <a:pt x="1362120" y="56270"/>
                      <a:pt x="1362244" y="56377"/>
                      <a:pt x="1362368" y="56485"/>
                    </a:cubicBezTo>
                    <a:cubicBezTo>
                      <a:pt x="1362692" y="56767"/>
                      <a:pt x="1363011" y="57053"/>
                      <a:pt x="1363335" y="57343"/>
                    </a:cubicBezTo>
                    <a:cubicBezTo>
                      <a:pt x="1363494" y="57487"/>
                      <a:pt x="1363653" y="57632"/>
                      <a:pt x="1363806" y="57778"/>
                    </a:cubicBezTo>
                    <a:cubicBezTo>
                      <a:pt x="1364290" y="58221"/>
                      <a:pt x="1364762" y="58671"/>
                      <a:pt x="1365233" y="59128"/>
                    </a:cubicBezTo>
                    <a:lnTo>
                      <a:pt x="1366424" y="60320"/>
                    </a:lnTo>
                    <a:cubicBezTo>
                      <a:pt x="1366560" y="60459"/>
                      <a:pt x="1366696" y="60599"/>
                      <a:pt x="1366825" y="60739"/>
                    </a:cubicBezTo>
                    <a:cubicBezTo>
                      <a:pt x="1367091" y="61014"/>
                      <a:pt x="1367350" y="61292"/>
                      <a:pt x="1367609" y="61571"/>
                    </a:cubicBezTo>
                    <a:cubicBezTo>
                      <a:pt x="1367775" y="61746"/>
                      <a:pt x="1367934" y="61922"/>
                      <a:pt x="1368093" y="62100"/>
                    </a:cubicBezTo>
                    <a:lnTo>
                      <a:pt x="1368854" y="62950"/>
                    </a:lnTo>
                    <a:cubicBezTo>
                      <a:pt x="1368989" y="63103"/>
                      <a:pt x="1369119" y="63256"/>
                      <a:pt x="1369254" y="63411"/>
                    </a:cubicBezTo>
                    <a:cubicBezTo>
                      <a:pt x="1369484" y="63676"/>
                      <a:pt x="1369708" y="63944"/>
                      <a:pt x="1369932" y="64213"/>
                    </a:cubicBezTo>
                    <a:cubicBezTo>
                      <a:pt x="1370104" y="64412"/>
                      <a:pt x="1370269" y="64614"/>
                      <a:pt x="1370434" y="64817"/>
                    </a:cubicBezTo>
                    <a:cubicBezTo>
                      <a:pt x="1370616" y="65043"/>
                      <a:pt x="1370799" y="65270"/>
                      <a:pt x="1370982" y="65499"/>
                    </a:cubicBezTo>
                    <a:cubicBezTo>
                      <a:pt x="1371177" y="65744"/>
                      <a:pt x="1371371" y="65992"/>
                      <a:pt x="1371566" y="66242"/>
                    </a:cubicBezTo>
                    <a:cubicBezTo>
                      <a:pt x="1378912" y="75766"/>
                      <a:pt x="1383788" y="87300"/>
                      <a:pt x="1385221" y="99878"/>
                    </a:cubicBezTo>
                    <a:cubicBezTo>
                      <a:pt x="1385303" y="100483"/>
                      <a:pt x="1385357" y="101105"/>
                      <a:pt x="1385357" y="101738"/>
                    </a:cubicBezTo>
                    <a:cubicBezTo>
                      <a:pt x="1385357" y="108250"/>
                      <a:pt x="1380074" y="113529"/>
                      <a:pt x="1373564" y="113529"/>
                    </a:cubicBezTo>
                    <a:cubicBezTo>
                      <a:pt x="1373505" y="113529"/>
                      <a:pt x="1373447" y="113529"/>
                      <a:pt x="1373388" y="113528"/>
                    </a:cubicBezTo>
                    <a:lnTo>
                      <a:pt x="1295749" y="113529"/>
                    </a:lnTo>
                    <a:cubicBezTo>
                      <a:pt x="1289239" y="113529"/>
                      <a:pt x="1283956" y="108250"/>
                      <a:pt x="1283956" y="101738"/>
                    </a:cubicBezTo>
                    <a:cubicBezTo>
                      <a:pt x="1283956" y="95226"/>
                      <a:pt x="1289239" y="89946"/>
                      <a:pt x="1295749" y="89946"/>
                    </a:cubicBezTo>
                    <a:lnTo>
                      <a:pt x="1358394" y="89942"/>
                    </a:lnTo>
                    <a:cubicBezTo>
                      <a:pt x="1354756" y="81620"/>
                      <a:pt x="1348636" y="74634"/>
                      <a:pt x="1340959" y="69923"/>
                    </a:cubicBezTo>
                    <a:lnTo>
                      <a:pt x="1340594" y="69700"/>
                    </a:lnTo>
                    <a:lnTo>
                      <a:pt x="1340405" y="69589"/>
                    </a:lnTo>
                    <a:lnTo>
                      <a:pt x="1340216" y="69478"/>
                    </a:lnTo>
                    <a:lnTo>
                      <a:pt x="1340163" y="69448"/>
                    </a:lnTo>
                    <a:lnTo>
                      <a:pt x="1339692" y="69174"/>
                    </a:lnTo>
                    <a:cubicBezTo>
                      <a:pt x="1339226" y="68908"/>
                      <a:pt x="1338754" y="68650"/>
                      <a:pt x="1338277" y="68401"/>
                    </a:cubicBezTo>
                    <a:cubicBezTo>
                      <a:pt x="1337664" y="68082"/>
                      <a:pt x="1337044" y="67777"/>
                      <a:pt x="1336414" y="67486"/>
                    </a:cubicBezTo>
                    <a:lnTo>
                      <a:pt x="1335252" y="66968"/>
                    </a:lnTo>
                    <a:lnTo>
                      <a:pt x="1334869" y="66806"/>
                    </a:lnTo>
                    <a:lnTo>
                      <a:pt x="1334780" y="66771"/>
                    </a:lnTo>
                    <a:lnTo>
                      <a:pt x="1334710" y="66741"/>
                    </a:lnTo>
                    <a:lnTo>
                      <a:pt x="1334562" y="66681"/>
                    </a:lnTo>
                    <a:cubicBezTo>
                      <a:pt x="1334332" y="66586"/>
                      <a:pt x="1334102" y="66494"/>
                      <a:pt x="1333872" y="66403"/>
                    </a:cubicBezTo>
                    <a:lnTo>
                      <a:pt x="1334055" y="66476"/>
                    </a:lnTo>
                    <a:lnTo>
                      <a:pt x="1333147" y="66129"/>
                    </a:lnTo>
                    <a:lnTo>
                      <a:pt x="1332846" y="66022"/>
                    </a:lnTo>
                    <a:lnTo>
                      <a:pt x="1332357" y="65847"/>
                    </a:lnTo>
                    <a:lnTo>
                      <a:pt x="1332174" y="65786"/>
                    </a:lnTo>
                    <a:lnTo>
                      <a:pt x="1331638" y="65605"/>
                    </a:lnTo>
                    <a:lnTo>
                      <a:pt x="1331991" y="65721"/>
                    </a:lnTo>
                    <a:lnTo>
                      <a:pt x="1331508" y="65561"/>
                    </a:lnTo>
                    <a:lnTo>
                      <a:pt x="1331042" y="65415"/>
                    </a:lnTo>
                    <a:lnTo>
                      <a:pt x="1330901" y="65370"/>
                    </a:lnTo>
                    <a:lnTo>
                      <a:pt x="1330588" y="65274"/>
                    </a:lnTo>
                    <a:lnTo>
                      <a:pt x="1329810" y="65049"/>
                    </a:lnTo>
                    <a:lnTo>
                      <a:pt x="1329226" y="64890"/>
                    </a:lnTo>
                    <a:lnTo>
                      <a:pt x="1328295" y="64654"/>
                    </a:lnTo>
                    <a:lnTo>
                      <a:pt x="1327180" y="64401"/>
                    </a:lnTo>
                    <a:lnTo>
                      <a:pt x="1327045" y="64371"/>
                    </a:lnTo>
                    <a:lnTo>
                      <a:pt x="1326266" y="64212"/>
                    </a:lnTo>
                    <a:lnTo>
                      <a:pt x="1326125" y="64187"/>
                    </a:lnTo>
                    <a:lnTo>
                      <a:pt x="1325736" y="64112"/>
                    </a:lnTo>
                    <a:lnTo>
                      <a:pt x="1326107" y="64182"/>
                    </a:lnTo>
                    <a:lnTo>
                      <a:pt x="1325400" y="64053"/>
                    </a:lnTo>
                    <a:lnTo>
                      <a:pt x="1324698" y="63941"/>
                    </a:lnTo>
                    <a:lnTo>
                      <a:pt x="1324433" y="63901"/>
                    </a:lnTo>
                    <a:lnTo>
                      <a:pt x="1324262" y="63876"/>
                    </a:lnTo>
                    <a:lnTo>
                      <a:pt x="1323873" y="63820"/>
                    </a:lnTo>
                    <a:lnTo>
                      <a:pt x="1323596" y="63781"/>
                    </a:lnTo>
                    <a:lnTo>
                      <a:pt x="1323472" y="63764"/>
                    </a:lnTo>
                    <a:lnTo>
                      <a:pt x="1323313" y="63746"/>
                    </a:lnTo>
                    <a:lnTo>
                      <a:pt x="1322847" y="63693"/>
                    </a:lnTo>
                    <a:lnTo>
                      <a:pt x="1321897" y="63593"/>
                    </a:lnTo>
                    <a:lnTo>
                      <a:pt x="1321803" y="63587"/>
                    </a:lnTo>
                    <a:lnTo>
                      <a:pt x="1321149" y="63534"/>
                    </a:lnTo>
                    <a:lnTo>
                      <a:pt x="1321054" y="63528"/>
                    </a:lnTo>
                    <a:lnTo>
                      <a:pt x="1320895" y="63516"/>
                    </a:lnTo>
                    <a:lnTo>
                      <a:pt x="1320671" y="63504"/>
                    </a:lnTo>
                    <a:lnTo>
                      <a:pt x="1320754" y="63510"/>
                    </a:lnTo>
                    <a:lnTo>
                      <a:pt x="1320571" y="63498"/>
                    </a:lnTo>
                    <a:lnTo>
                      <a:pt x="1320264" y="63481"/>
                    </a:lnTo>
                    <a:lnTo>
                      <a:pt x="1319592" y="63448"/>
                    </a:lnTo>
                    <a:lnTo>
                      <a:pt x="1317859" y="63415"/>
                    </a:lnTo>
                    <a:cubicBezTo>
                      <a:pt x="1293437" y="63415"/>
                      <a:pt x="1273638" y="83212"/>
                      <a:pt x="1273638" y="107634"/>
                    </a:cubicBezTo>
                    <a:cubicBezTo>
                      <a:pt x="1273638" y="132055"/>
                      <a:pt x="1293437" y="151852"/>
                      <a:pt x="1317859" y="151852"/>
                    </a:cubicBezTo>
                    <a:lnTo>
                      <a:pt x="1319651" y="151816"/>
                    </a:lnTo>
                    <a:cubicBezTo>
                      <a:pt x="1319905" y="151806"/>
                      <a:pt x="1320164" y="151794"/>
                      <a:pt x="1320418" y="151779"/>
                    </a:cubicBezTo>
                    <a:cubicBezTo>
                      <a:pt x="1321060" y="151743"/>
                      <a:pt x="1321697" y="151693"/>
                      <a:pt x="1322328" y="151629"/>
                    </a:cubicBezTo>
                    <a:lnTo>
                      <a:pt x="1322133" y="151644"/>
                    </a:lnTo>
                    <a:lnTo>
                      <a:pt x="1322458" y="151616"/>
                    </a:lnTo>
                    <a:lnTo>
                      <a:pt x="1322847" y="151568"/>
                    </a:lnTo>
                    <a:lnTo>
                      <a:pt x="1323218" y="151530"/>
                    </a:lnTo>
                    <a:lnTo>
                      <a:pt x="1323401" y="151508"/>
                    </a:lnTo>
                    <a:cubicBezTo>
                      <a:pt x="1323996" y="151434"/>
                      <a:pt x="1324586" y="151347"/>
                      <a:pt x="1325176" y="151249"/>
                    </a:cubicBezTo>
                    <a:lnTo>
                      <a:pt x="1324262" y="151385"/>
                    </a:lnTo>
                    <a:lnTo>
                      <a:pt x="1325011" y="151276"/>
                    </a:lnTo>
                    <a:lnTo>
                      <a:pt x="1325470" y="151190"/>
                    </a:lnTo>
                    <a:lnTo>
                      <a:pt x="1326567" y="150994"/>
                    </a:lnTo>
                    <a:cubicBezTo>
                      <a:pt x="1327493" y="150810"/>
                      <a:pt x="1328407" y="150596"/>
                      <a:pt x="1329309" y="150355"/>
                    </a:cubicBezTo>
                    <a:lnTo>
                      <a:pt x="1330223" y="150094"/>
                    </a:lnTo>
                    <a:lnTo>
                      <a:pt x="1330824" y="149920"/>
                    </a:lnTo>
                    <a:lnTo>
                      <a:pt x="1330889" y="149893"/>
                    </a:lnTo>
                    <a:lnTo>
                      <a:pt x="1331137" y="149824"/>
                    </a:lnTo>
                    <a:lnTo>
                      <a:pt x="1330966" y="149870"/>
                    </a:lnTo>
                    <a:lnTo>
                      <a:pt x="1331349" y="149752"/>
                    </a:lnTo>
                    <a:lnTo>
                      <a:pt x="1331762" y="149616"/>
                    </a:lnTo>
                    <a:lnTo>
                      <a:pt x="1331879" y="149575"/>
                    </a:lnTo>
                    <a:lnTo>
                      <a:pt x="1332021" y="149528"/>
                    </a:lnTo>
                    <a:lnTo>
                      <a:pt x="1332546" y="149345"/>
                    </a:lnTo>
                    <a:lnTo>
                      <a:pt x="1333342" y="149065"/>
                    </a:lnTo>
                    <a:lnTo>
                      <a:pt x="1333807" y="148889"/>
                    </a:lnTo>
                    <a:lnTo>
                      <a:pt x="1334108" y="148761"/>
                    </a:lnTo>
                    <a:lnTo>
                      <a:pt x="1333637" y="148944"/>
                    </a:lnTo>
                    <a:lnTo>
                      <a:pt x="1334686" y="148537"/>
                    </a:lnTo>
                    <a:lnTo>
                      <a:pt x="1335034" y="148393"/>
                    </a:lnTo>
                    <a:lnTo>
                      <a:pt x="1335205" y="148313"/>
                    </a:lnTo>
                    <a:lnTo>
                      <a:pt x="1335323" y="148270"/>
                    </a:lnTo>
                    <a:cubicBezTo>
                      <a:pt x="1335529" y="148180"/>
                      <a:pt x="1335741" y="148087"/>
                      <a:pt x="1335948" y="147993"/>
                    </a:cubicBezTo>
                    <a:lnTo>
                      <a:pt x="1335364" y="148242"/>
                    </a:lnTo>
                    <a:lnTo>
                      <a:pt x="1336431" y="147773"/>
                    </a:lnTo>
                    <a:cubicBezTo>
                      <a:pt x="1336897" y="147558"/>
                      <a:pt x="1337357" y="147336"/>
                      <a:pt x="1337811" y="147107"/>
                    </a:cubicBezTo>
                    <a:cubicBezTo>
                      <a:pt x="1337911" y="147055"/>
                      <a:pt x="1338017" y="147002"/>
                      <a:pt x="1338117" y="146948"/>
                    </a:cubicBezTo>
                    <a:lnTo>
                      <a:pt x="1338919" y="146515"/>
                    </a:lnTo>
                    <a:lnTo>
                      <a:pt x="1340411" y="145678"/>
                    </a:lnTo>
                    <a:cubicBezTo>
                      <a:pt x="1346342" y="142155"/>
                      <a:pt x="1351378" y="137283"/>
                      <a:pt x="1355098" y="131486"/>
                    </a:cubicBezTo>
                    <a:cubicBezTo>
                      <a:pt x="1355564" y="130760"/>
                      <a:pt x="1356112" y="130069"/>
                      <a:pt x="1356743" y="129434"/>
                    </a:cubicBezTo>
                    <a:cubicBezTo>
                      <a:pt x="1361348" y="124828"/>
                      <a:pt x="1368818" y="124828"/>
                      <a:pt x="1373423" y="129434"/>
                    </a:cubicBezTo>
                    <a:cubicBezTo>
                      <a:pt x="1377279" y="133292"/>
                      <a:pt x="1377904" y="139158"/>
                      <a:pt x="1375298" y="143667"/>
                    </a:cubicBezTo>
                    <a:lnTo>
                      <a:pt x="1375257" y="143726"/>
                    </a:lnTo>
                    <a:lnTo>
                      <a:pt x="1374985" y="144181"/>
                    </a:lnTo>
                    <a:lnTo>
                      <a:pt x="1374838" y="144402"/>
                    </a:lnTo>
                    <a:lnTo>
                      <a:pt x="1374702" y="144581"/>
                    </a:lnTo>
                    <a:lnTo>
                      <a:pt x="1374130" y="145470"/>
                    </a:lnTo>
                    <a:cubicBezTo>
                      <a:pt x="1366141" y="157323"/>
                      <a:pt x="1354514" y="166516"/>
                      <a:pt x="1340841" y="171441"/>
                    </a:cubicBezTo>
                    <a:lnTo>
                      <a:pt x="1340234" y="171651"/>
                    </a:lnTo>
                    <a:cubicBezTo>
                      <a:pt x="1340193" y="171665"/>
                      <a:pt x="1340152" y="171680"/>
                      <a:pt x="1340110" y="171694"/>
                    </a:cubicBezTo>
                    <a:lnTo>
                      <a:pt x="1340234" y="171655"/>
                    </a:lnTo>
                    <a:cubicBezTo>
                      <a:pt x="1338849" y="172141"/>
                      <a:pt x="1337439" y="172583"/>
                      <a:pt x="1336007" y="172979"/>
                    </a:cubicBezTo>
                    <a:cubicBezTo>
                      <a:pt x="1335965" y="172988"/>
                      <a:pt x="1335918" y="173000"/>
                      <a:pt x="1335877" y="173011"/>
                    </a:cubicBezTo>
                    <a:cubicBezTo>
                      <a:pt x="1334586" y="173370"/>
                      <a:pt x="1333271" y="173690"/>
                      <a:pt x="1331944" y="173970"/>
                    </a:cubicBezTo>
                    <a:cubicBezTo>
                      <a:pt x="1331591" y="174044"/>
                      <a:pt x="1331231" y="174116"/>
                      <a:pt x="1330877" y="174186"/>
                    </a:cubicBezTo>
                    <a:cubicBezTo>
                      <a:pt x="1329704" y="174415"/>
                      <a:pt x="1328525" y="174612"/>
                      <a:pt x="1327334" y="174779"/>
                    </a:cubicBezTo>
                    <a:cubicBezTo>
                      <a:pt x="1327051" y="174817"/>
                      <a:pt x="1326768" y="174856"/>
                      <a:pt x="1326485" y="174892"/>
                    </a:cubicBezTo>
                    <a:cubicBezTo>
                      <a:pt x="1326119" y="174938"/>
                      <a:pt x="1325759" y="174981"/>
                      <a:pt x="1325400" y="175020"/>
                    </a:cubicBezTo>
                    <a:cubicBezTo>
                      <a:pt x="1325011" y="175064"/>
                      <a:pt x="1324615" y="175104"/>
                      <a:pt x="1324221" y="175141"/>
                    </a:cubicBezTo>
                    <a:cubicBezTo>
                      <a:pt x="1323878" y="175172"/>
                      <a:pt x="1323542" y="175201"/>
                      <a:pt x="1323195" y="175228"/>
                    </a:cubicBezTo>
                    <a:cubicBezTo>
                      <a:pt x="1322870" y="175254"/>
                      <a:pt x="1322546" y="175277"/>
                      <a:pt x="1322216" y="175297"/>
                    </a:cubicBezTo>
                    <a:cubicBezTo>
                      <a:pt x="1321679" y="175332"/>
                      <a:pt x="1321137" y="175359"/>
                      <a:pt x="1320594" y="175381"/>
                    </a:cubicBezTo>
                    <a:cubicBezTo>
                      <a:pt x="1320429" y="175388"/>
                      <a:pt x="1320264" y="175393"/>
                      <a:pt x="1320093" y="175399"/>
                    </a:cubicBezTo>
                    <a:lnTo>
                      <a:pt x="1319869" y="175406"/>
                    </a:lnTo>
                    <a:lnTo>
                      <a:pt x="1317859" y="175435"/>
                    </a:lnTo>
                    <a:cubicBezTo>
                      <a:pt x="1280413" y="175435"/>
                      <a:pt x="1250054" y="145080"/>
                      <a:pt x="1250054" y="107634"/>
                    </a:cubicBezTo>
                    <a:cubicBezTo>
                      <a:pt x="1250054" y="70188"/>
                      <a:pt x="1280413" y="39832"/>
                      <a:pt x="1317859" y="39832"/>
                    </a:cubicBezTo>
                    <a:close/>
                  </a:path>
                </a:pathLst>
              </a:custGeom>
              <a:solidFill>
                <a:schemeClr val="bg1"/>
              </a:solidFill>
              <a:ln w="5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</a:endParaRPr>
              </a:p>
            </p:txBody>
          </p:sp>
          <p:grpSp>
            <p:nvGrpSpPr>
              <p:cNvPr id="2051" name="图形 9"/>
              <p:cNvGrpSpPr/>
              <p:nvPr/>
            </p:nvGrpSpPr>
            <p:grpSpPr>
              <a:xfrm>
                <a:off x="660862" y="643312"/>
                <a:ext cx="588048" cy="405841"/>
                <a:chOff x="660862" y="643312"/>
                <a:chExt cx="588048" cy="405841"/>
              </a:xfrm>
            </p:grpSpPr>
            <p:sp>
              <p:nvSpPr>
                <p:cNvPr id="2052" name="任意多边形: 形状 2051"/>
                <p:cNvSpPr/>
                <p:nvPr/>
              </p:nvSpPr>
              <p:spPr>
                <a:xfrm>
                  <a:off x="660862" y="643312"/>
                  <a:ext cx="588048" cy="405841"/>
                </a:xfrm>
                <a:custGeom>
                  <a:avLst/>
                  <a:gdLst>
                    <a:gd name="connsiteX0" fmla="*/ 432499 w 588048"/>
                    <a:gd name="connsiteY0" fmla="*/ 379440 h 405841"/>
                    <a:gd name="connsiteX1" fmla="*/ 432454 w 588048"/>
                    <a:gd name="connsiteY1" fmla="*/ 379563 h 405841"/>
                    <a:gd name="connsiteX2" fmla="*/ 377848 w 588048"/>
                    <a:gd name="connsiteY2" fmla="*/ 402825 h 405841"/>
                    <a:gd name="connsiteX3" fmla="*/ 355205 w 588048"/>
                    <a:gd name="connsiteY3" fmla="*/ 381023 h 405841"/>
                    <a:gd name="connsiteX4" fmla="*/ 354537 w 588048"/>
                    <a:gd name="connsiteY4" fmla="*/ 379441 h 405841"/>
                    <a:gd name="connsiteX5" fmla="*/ 320338 w 588048"/>
                    <a:gd name="connsiteY5" fmla="*/ 306477 h 405841"/>
                    <a:gd name="connsiteX6" fmla="*/ 320350 w 588048"/>
                    <a:gd name="connsiteY6" fmla="*/ 306477 h 405841"/>
                    <a:gd name="connsiteX7" fmla="*/ 307293 w 588048"/>
                    <a:gd name="connsiteY7" fmla="*/ 278643 h 405841"/>
                    <a:gd name="connsiteX8" fmla="*/ 347584 w 588048"/>
                    <a:gd name="connsiteY8" fmla="*/ 192688 h 405841"/>
                    <a:gd name="connsiteX9" fmla="*/ 393325 w 588048"/>
                    <a:gd name="connsiteY9" fmla="*/ 290280 h 405841"/>
                    <a:gd name="connsiteX10" fmla="*/ 393750 w 588048"/>
                    <a:gd name="connsiteY10" fmla="*/ 290280 h 405841"/>
                    <a:gd name="connsiteX11" fmla="*/ 489106 w 588048"/>
                    <a:gd name="connsiteY11" fmla="*/ 86851 h 405841"/>
                    <a:gd name="connsiteX12" fmla="*/ 484426 w 588048"/>
                    <a:gd name="connsiteY12" fmla="*/ 73913 h 405841"/>
                    <a:gd name="connsiteX13" fmla="*/ 480297 w 588048"/>
                    <a:gd name="connsiteY13" fmla="*/ 72993 h 405841"/>
                    <a:gd name="connsiteX14" fmla="*/ 376829 w 588048"/>
                    <a:gd name="connsiteY14" fmla="*/ 72993 h 405841"/>
                    <a:gd name="connsiteX15" fmla="*/ 334154 w 588048"/>
                    <a:gd name="connsiteY15" fmla="*/ 164035 h 405841"/>
                    <a:gd name="connsiteX16" fmla="*/ 293863 w 588048"/>
                    <a:gd name="connsiteY16" fmla="*/ 249993 h 405841"/>
                    <a:gd name="connsiteX17" fmla="*/ 233188 w 588048"/>
                    <a:gd name="connsiteY17" fmla="*/ 379440 h 405841"/>
                    <a:gd name="connsiteX18" fmla="*/ 178903 w 588048"/>
                    <a:gd name="connsiteY18" fmla="*/ 402768 h 405841"/>
                    <a:gd name="connsiteX19" fmla="*/ 156244 w 588048"/>
                    <a:gd name="connsiteY19" fmla="*/ 381021 h 405841"/>
                    <a:gd name="connsiteX20" fmla="*/ 155576 w 588048"/>
                    <a:gd name="connsiteY20" fmla="*/ 379441 h 405841"/>
                    <a:gd name="connsiteX21" fmla="*/ 3718 w 588048"/>
                    <a:gd name="connsiteY21" fmla="*/ 55459 h 405841"/>
                    <a:gd name="connsiteX22" fmla="*/ 22438 w 588048"/>
                    <a:gd name="connsiteY22" fmla="*/ 3709 h 405841"/>
                    <a:gd name="connsiteX23" fmla="*/ 38953 w 588048"/>
                    <a:gd name="connsiteY23" fmla="*/ 30 h 405841"/>
                    <a:gd name="connsiteX24" fmla="*/ 220176 w 588048"/>
                    <a:gd name="connsiteY24" fmla="*/ 30 h 405841"/>
                    <a:gd name="connsiteX25" fmla="*/ 273030 w 588048"/>
                    <a:gd name="connsiteY25" fmla="*/ 33629 h 405841"/>
                    <a:gd name="connsiteX26" fmla="*/ 280430 w 588048"/>
                    <a:gd name="connsiteY26" fmla="*/ 49419 h 405841"/>
                    <a:gd name="connsiteX27" fmla="*/ 240138 w 588048"/>
                    <a:gd name="connsiteY27" fmla="*/ 135372 h 405841"/>
                    <a:gd name="connsiteX28" fmla="*/ 216151 w 588048"/>
                    <a:gd name="connsiteY28" fmla="*/ 84193 h 405841"/>
                    <a:gd name="connsiteX29" fmla="*/ 198533 w 588048"/>
                    <a:gd name="connsiteY29" fmla="*/ 72993 h 405841"/>
                    <a:gd name="connsiteX30" fmla="*/ 107822 w 588048"/>
                    <a:gd name="connsiteY30" fmla="*/ 72993 h 405841"/>
                    <a:gd name="connsiteX31" fmla="*/ 98094 w 588048"/>
                    <a:gd name="connsiteY31" fmla="*/ 82722 h 405841"/>
                    <a:gd name="connsiteX32" fmla="*/ 99013 w 588048"/>
                    <a:gd name="connsiteY32" fmla="*/ 86851 h 405841"/>
                    <a:gd name="connsiteX33" fmla="*/ 194369 w 588048"/>
                    <a:gd name="connsiteY33" fmla="*/ 290280 h 405841"/>
                    <a:gd name="connsiteX34" fmla="*/ 253566 w 588048"/>
                    <a:gd name="connsiteY34" fmla="*/ 164040 h 405841"/>
                    <a:gd name="connsiteX35" fmla="*/ 293865 w 588048"/>
                    <a:gd name="connsiteY35" fmla="*/ 78070 h 405841"/>
                    <a:gd name="connsiteX36" fmla="*/ 314698 w 588048"/>
                    <a:gd name="connsiteY36" fmla="*/ 33627 h 405841"/>
                    <a:gd name="connsiteX37" fmla="*/ 367551 w 588048"/>
                    <a:gd name="connsiteY37" fmla="*/ 30 h 405841"/>
                    <a:gd name="connsiteX38" fmla="*/ 549165 w 588048"/>
                    <a:gd name="connsiteY38" fmla="*/ 30 h 405841"/>
                    <a:gd name="connsiteX39" fmla="*/ 588079 w 588048"/>
                    <a:gd name="connsiteY39" fmla="*/ 38944 h 405841"/>
                    <a:gd name="connsiteX40" fmla="*/ 584400 w 588048"/>
                    <a:gd name="connsiteY40" fmla="*/ 55459 h 405841"/>
                    <a:gd name="connsiteX41" fmla="*/ 433832 w 588048"/>
                    <a:gd name="connsiteY41" fmla="*/ 376690 h 405841"/>
                    <a:gd name="connsiteX42" fmla="*/ 432542 w 588048"/>
                    <a:gd name="connsiteY42" fmla="*/ 379441 h 405841"/>
                    <a:gd name="connsiteX43" fmla="*/ 432499 w 588048"/>
                    <a:gd name="connsiteY43" fmla="*/ 379440 h 405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588048" h="405841">
                      <a:moveTo>
                        <a:pt x="432499" y="379440"/>
                      </a:moveTo>
                      <a:lnTo>
                        <a:pt x="432454" y="379563"/>
                      </a:lnTo>
                      <a:cubicBezTo>
                        <a:pt x="423799" y="401066"/>
                        <a:pt x="399351" y="411480"/>
                        <a:pt x="377848" y="402825"/>
                      </a:cubicBezTo>
                      <a:cubicBezTo>
                        <a:pt x="367741" y="398757"/>
                        <a:pt x="359634" y="390928"/>
                        <a:pt x="355205" y="381023"/>
                      </a:cubicBezTo>
                      <a:lnTo>
                        <a:pt x="354537" y="379441"/>
                      </a:lnTo>
                      <a:lnTo>
                        <a:pt x="320338" y="306477"/>
                      </a:lnTo>
                      <a:lnTo>
                        <a:pt x="320350" y="306477"/>
                      </a:lnTo>
                      <a:lnTo>
                        <a:pt x="307293" y="278643"/>
                      </a:lnTo>
                      <a:lnTo>
                        <a:pt x="347584" y="192688"/>
                      </a:lnTo>
                      <a:lnTo>
                        <a:pt x="393325" y="290280"/>
                      </a:lnTo>
                      <a:lnTo>
                        <a:pt x="393750" y="290280"/>
                      </a:lnTo>
                      <a:lnTo>
                        <a:pt x="489106" y="86851"/>
                      </a:lnTo>
                      <a:cubicBezTo>
                        <a:pt x="491386" y="81986"/>
                        <a:pt x="489291" y="76193"/>
                        <a:pt x="484426" y="73913"/>
                      </a:cubicBezTo>
                      <a:cubicBezTo>
                        <a:pt x="483134" y="73308"/>
                        <a:pt x="481724" y="72993"/>
                        <a:pt x="480297" y="72993"/>
                      </a:cubicBezTo>
                      <a:lnTo>
                        <a:pt x="376829" y="72993"/>
                      </a:lnTo>
                      <a:lnTo>
                        <a:pt x="334154" y="164035"/>
                      </a:lnTo>
                      <a:lnTo>
                        <a:pt x="293863" y="249993"/>
                      </a:lnTo>
                      <a:lnTo>
                        <a:pt x="233188" y="379440"/>
                      </a:lnTo>
                      <a:cubicBezTo>
                        <a:pt x="224640" y="400873"/>
                        <a:pt x="200335" y="411316"/>
                        <a:pt x="178903" y="402768"/>
                      </a:cubicBezTo>
                      <a:cubicBezTo>
                        <a:pt x="168789" y="398734"/>
                        <a:pt x="160672" y="390920"/>
                        <a:pt x="156244" y="381021"/>
                      </a:cubicBezTo>
                      <a:lnTo>
                        <a:pt x="155576" y="379441"/>
                      </a:lnTo>
                      <a:lnTo>
                        <a:pt x="3718" y="55459"/>
                      </a:lnTo>
                      <a:cubicBezTo>
                        <a:pt x="-5403" y="36000"/>
                        <a:pt x="2978" y="12830"/>
                        <a:pt x="22438" y="3709"/>
                      </a:cubicBezTo>
                      <a:cubicBezTo>
                        <a:pt x="27606" y="1286"/>
                        <a:pt x="33245" y="30"/>
                        <a:pt x="38953" y="30"/>
                      </a:cubicBezTo>
                      <a:lnTo>
                        <a:pt x="220176" y="30"/>
                      </a:lnTo>
                      <a:cubicBezTo>
                        <a:pt x="242820" y="30"/>
                        <a:pt x="263421" y="13126"/>
                        <a:pt x="273030" y="33629"/>
                      </a:cubicBezTo>
                      <a:lnTo>
                        <a:pt x="280430" y="49419"/>
                      </a:lnTo>
                      <a:lnTo>
                        <a:pt x="240138" y="135372"/>
                      </a:lnTo>
                      <a:lnTo>
                        <a:pt x="216151" y="84193"/>
                      </a:lnTo>
                      <a:cubicBezTo>
                        <a:pt x="212947" y="77359"/>
                        <a:pt x="206080" y="72993"/>
                        <a:pt x="198533" y="72993"/>
                      </a:cubicBezTo>
                      <a:lnTo>
                        <a:pt x="107822" y="72993"/>
                      </a:lnTo>
                      <a:cubicBezTo>
                        <a:pt x="102450" y="72993"/>
                        <a:pt x="98094" y="77349"/>
                        <a:pt x="98094" y="82722"/>
                      </a:cubicBezTo>
                      <a:cubicBezTo>
                        <a:pt x="98094" y="84149"/>
                        <a:pt x="98408" y="85559"/>
                        <a:pt x="99013" y="86851"/>
                      </a:cubicBezTo>
                      <a:lnTo>
                        <a:pt x="194369" y="290280"/>
                      </a:lnTo>
                      <a:lnTo>
                        <a:pt x="253566" y="164040"/>
                      </a:lnTo>
                      <a:lnTo>
                        <a:pt x="293865" y="78070"/>
                      </a:lnTo>
                      <a:lnTo>
                        <a:pt x="314698" y="33627"/>
                      </a:lnTo>
                      <a:cubicBezTo>
                        <a:pt x="324308" y="13125"/>
                        <a:pt x="344908" y="30"/>
                        <a:pt x="367551" y="30"/>
                      </a:cubicBezTo>
                      <a:lnTo>
                        <a:pt x="549165" y="30"/>
                      </a:lnTo>
                      <a:cubicBezTo>
                        <a:pt x="570656" y="30"/>
                        <a:pt x="588079" y="17452"/>
                        <a:pt x="588079" y="38944"/>
                      </a:cubicBezTo>
                      <a:cubicBezTo>
                        <a:pt x="588079" y="44652"/>
                        <a:pt x="586823" y="50291"/>
                        <a:pt x="584400" y="55459"/>
                      </a:cubicBezTo>
                      <a:lnTo>
                        <a:pt x="433832" y="376690"/>
                      </a:lnTo>
                      <a:lnTo>
                        <a:pt x="432542" y="379441"/>
                      </a:lnTo>
                      <a:lnTo>
                        <a:pt x="432499" y="3794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5100"/>
                    </a:gs>
                    <a:gs pos="50000">
                      <a:srgbClr val="FF3311"/>
                    </a:gs>
                    <a:gs pos="100000">
                      <a:srgbClr val="FF1522"/>
                    </a:gs>
                  </a:gsLst>
                  <a:lin ang="16200000" scaled="1"/>
                </a:gradFill>
                <a:ln w="5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POSans R" panose="00020600040101010101" charset="-122"/>
                    <a:ea typeface="OPPOSans R" panose="00020600040101010101" charset="-122"/>
                    <a:cs typeface="OPPOSans R" panose="00020600040101010101" charset="-122"/>
                  </a:endParaRPr>
                </a:p>
              </p:txBody>
            </p:sp>
            <p:sp>
              <p:nvSpPr>
                <p:cNvPr id="2053" name="任意多边形: 形状 2052"/>
                <p:cNvSpPr/>
                <p:nvPr/>
              </p:nvSpPr>
              <p:spPr>
                <a:xfrm>
                  <a:off x="906913" y="643312"/>
                  <a:ext cx="202106" cy="179969"/>
                </a:xfrm>
                <a:custGeom>
                  <a:avLst/>
                  <a:gdLst>
                    <a:gd name="connsiteX0" fmla="*/ 202136 w 202106"/>
                    <a:gd name="connsiteY0" fmla="*/ 30 h 179969"/>
                    <a:gd name="connsiteX1" fmla="*/ 149237 w 202106"/>
                    <a:gd name="connsiteY1" fmla="*/ 33609 h 179969"/>
                    <a:gd name="connsiteX2" fmla="*/ 130778 w 202106"/>
                    <a:gd name="connsiteY2" fmla="*/ 72993 h 179969"/>
                    <a:gd name="connsiteX3" fmla="*/ 88103 w 202106"/>
                    <a:gd name="connsiteY3" fmla="*/ 164035 h 179969"/>
                    <a:gd name="connsiteX4" fmla="*/ 80617 w 202106"/>
                    <a:gd name="connsiteY4" fmla="*/ 180000 h 179969"/>
                    <a:gd name="connsiteX5" fmla="*/ 30 w 202106"/>
                    <a:gd name="connsiteY5" fmla="*/ 180000 h 179969"/>
                    <a:gd name="connsiteX6" fmla="*/ 7514 w 202106"/>
                    <a:gd name="connsiteY6" fmla="*/ 164040 h 179969"/>
                    <a:gd name="connsiteX7" fmla="*/ 47814 w 202106"/>
                    <a:gd name="connsiteY7" fmla="*/ 78070 h 179969"/>
                    <a:gd name="connsiteX8" fmla="*/ 68647 w 202106"/>
                    <a:gd name="connsiteY8" fmla="*/ 33627 h 179969"/>
                    <a:gd name="connsiteX9" fmla="*/ 121500 w 202106"/>
                    <a:gd name="connsiteY9" fmla="*/ 30 h 179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106" h="179969">
                      <a:moveTo>
                        <a:pt x="202136" y="30"/>
                      </a:moveTo>
                      <a:cubicBezTo>
                        <a:pt x="178755" y="30"/>
                        <a:pt x="158585" y="13777"/>
                        <a:pt x="149237" y="33609"/>
                      </a:cubicBezTo>
                      <a:lnTo>
                        <a:pt x="130778" y="72993"/>
                      </a:lnTo>
                      <a:lnTo>
                        <a:pt x="88103" y="164035"/>
                      </a:lnTo>
                      <a:lnTo>
                        <a:pt x="80617" y="180000"/>
                      </a:lnTo>
                      <a:lnTo>
                        <a:pt x="30" y="180000"/>
                      </a:lnTo>
                      <a:lnTo>
                        <a:pt x="7514" y="164040"/>
                      </a:lnTo>
                      <a:lnTo>
                        <a:pt x="47814" y="78070"/>
                      </a:lnTo>
                      <a:lnTo>
                        <a:pt x="68647" y="33627"/>
                      </a:lnTo>
                      <a:cubicBezTo>
                        <a:pt x="78257" y="13125"/>
                        <a:pt x="98857" y="30"/>
                        <a:pt x="121500" y="3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D7821">
                        <a:alpha val="0"/>
                      </a:srgbClr>
                    </a:gs>
                    <a:gs pos="48935">
                      <a:srgbClr val="FF5100"/>
                    </a:gs>
                    <a:gs pos="100000">
                      <a:srgbClr val="FF9B27"/>
                    </a:gs>
                  </a:gsLst>
                  <a:lin ang="16200000" scaled="1"/>
                </a:gradFill>
                <a:ln w="5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POSans R" panose="00020600040101010101" charset="-122"/>
                    <a:ea typeface="OPPOSans R" panose="00020600040101010101" charset="-122"/>
                    <a:cs typeface="OPPOSans R" panose="00020600040101010101" charset="-122"/>
                  </a:endParaRPr>
                </a:p>
              </p:txBody>
            </p:sp>
            <p:sp>
              <p:nvSpPr>
                <p:cNvPr id="2054" name="任意多边形: 形状 2053"/>
                <p:cNvSpPr/>
                <p:nvPr/>
              </p:nvSpPr>
              <p:spPr>
                <a:xfrm>
                  <a:off x="1037661" y="643312"/>
                  <a:ext cx="211249" cy="180648"/>
                </a:xfrm>
                <a:custGeom>
                  <a:avLst/>
                  <a:gdLst>
                    <a:gd name="connsiteX0" fmla="*/ 172366 w 211249"/>
                    <a:gd name="connsiteY0" fmla="*/ 30 h 180648"/>
                    <a:gd name="connsiteX1" fmla="*/ 211280 w 211249"/>
                    <a:gd name="connsiteY1" fmla="*/ 38944 h 180648"/>
                    <a:gd name="connsiteX2" fmla="*/ 207601 w 211249"/>
                    <a:gd name="connsiteY2" fmla="*/ 55459 h 180648"/>
                    <a:gd name="connsiteX3" fmla="*/ 148904 w 211249"/>
                    <a:gd name="connsiteY3" fmla="*/ 180679 h 180648"/>
                    <a:gd name="connsiteX4" fmla="*/ 71984 w 211249"/>
                    <a:gd name="connsiteY4" fmla="*/ 172861 h 180648"/>
                    <a:gd name="connsiteX5" fmla="*/ 112307 w 211249"/>
                    <a:gd name="connsiteY5" fmla="*/ 86851 h 180648"/>
                    <a:gd name="connsiteX6" fmla="*/ 107627 w 211249"/>
                    <a:gd name="connsiteY6" fmla="*/ 73913 h 180648"/>
                    <a:gd name="connsiteX7" fmla="*/ 103498 w 211249"/>
                    <a:gd name="connsiteY7" fmla="*/ 72993 h 180648"/>
                    <a:gd name="connsiteX8" fmla="*/ 24528 w 211249"/>
                    <a:gd name="connsiteY8" fmla="*/ 72993 h 180648"/>
                    <a:gd name="connsiteX9" fmla="*/ 30 w 211249"/>
                    <a:gd name="connsiteY9" fmla="*/ 72988 h 180648"/>
                    <a:gd name="connsiteX10" fmla="*/ 18489 w 211249"/>
                    <a:gd name="connsiteY10" fmla="*/ 33609 h 180648"/>
                    <a:gd name="connsiteX11" fmla="*/ 71389 w 211249"/>
                    <a:gd name="connsiteY11" fmla="*/ 30 h 180648"/>
                    <a:gd name="connsiteX12" fmla="*/ 172366 w 211249"/>
                    <a:gd name="connsiteY12" fmla="*/ 30 h 180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1249" h="180648">
                      <a:moveTo>
                        <a:pt x="172366" y="30"/>
                      </a:moveTo>
                      <a:cubicBezTo>
                        <a:pt x="193858" y="30"/>
                        <a:pt x="211280" y="17452"/>
                        <a:pt x="211280" y="38944"/>
                      </a:cubicBezTo>
                      <a:cubicBezTo>
                        <a:pt x="211280" y="44652"/>
                        <a:pt x="210024" y="50291"/>
                        <a:pt x="207601" y="55459"/>
                      </a:cubicBezTo>
                      <a:lnTo>
                        <a:pt x="148904" y="180679"/>
                      </a:lnTo>
                      <a:lnTo>
                        <a:pt x="71984" y="172861"/>
                      </a:lnTo>
                      <a:lnTo>
                        <a:pt x="112307" y="86851"/>
                      </a:lnTo>
                      <a:cubicBezTo>
                        <a:pt x="114587" y="81986"/>
                        <a:pt x="112492" y="76193"/>
                        <a:pt x="107627" y="73913"/>
                      </a:cubicBezTo>
                      <a:cubicBezTo>
                        <a:pt x="106335" y="73308"/>
                        <a:pt x="104925" y="72993"/>
                        <a:pt x="103498" y="72993"/>
                      </a:cubicBezTo>
                      <a:lnTo>
                        <a:pt x="24528" y="72993"/>
                      </a:lnTo>
                      <a:lnTo>
                        <a:pt x="30" y="72988"/>
                      </a:lnTo>
                      <a:lnTo>
                        <a:pt x="18489" y="33609"/>
                      </a:lnTo>
                      <a:cubicBezTo>
                        <a:pt x="27837" y="13777"/>
                        <a:pt x="48007" y="30"/>
                        <a:pt x="71389" y="30"/>
                      </a:cubicBezTo>
                      <a:lnTo>
                        <a:pt x="172366" y="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D7821">
                        <a:alpha val="0"/>
                      </a:srgbClr>
                    </a:gs>
                    <a:gs pos="50000">
                      <a:srgbClr val="C24410">
                        <a:alpha val="45882"/>
                      </a:srgbClr>
                    </a:gs>
                    <a:gs pos="100000">
                      <a:srgbClr val="881000">
                        <a:alpha val="92157"/>
                      </a:srgbClr>
                    </a:gs>
                  </a:gsLst>
                  <a:lin ang="13662726" scaled="1"/>
                </a:gradFill>
                <a:ln w="5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POSans R" panose="00020600040101010101" charset="-122"/>
                    <a:ea typeface="OPPOSans R" panose="00020600040101010101" charset="-122"/>
                    <a:cs typeface="OPPOSans R" panose="00020600040101010101" charset="-122"/>
                  </a:endParaRPr>
                </a:p>
              </p:txBody>
            </p:sp>
          </p:grpSp>
        </p:grpSp>
        <p:sp>
          <p:nvSpPr>
            <p:cNvPr id="2055" name="文本框 2054"/>
            <p:cNvSpPr txBox="1"/>
            <p:nvPr/>
          </p:nvSpPr>
          <p:spPr>
            <a:xfrm>
              <a:off x="1258854" y="851121"/>
              <a:ext cx="1604093" cy="263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15" b="0" i="0" u="none" strike="noStrike" kern="1200" cap="none" spc="279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/>
                  <a:ea typeface="OPPOSans R" panose="00020600040101010101" charset="-122"/>
                  <a:cs typeface="Helvetica" panose="020B0604020202020204"/>
                  <a:sym typeface="Helvetica" panose="020B0604020202020204"/>
                  <a:rtl val="0"/>
                </a:rPr>
                <a:t>make it simple</a:t>
              </a:r>
              <a:endParaRPr kumimoji="0" lang="zh-CN" altLang="en-US" sz="1115" b="0" i="0" u="none" strike="noStrike" kern="1200" cap="none" spc="279" normalizeH="0" baseline="0" noProof="0" dirty="0">
                <a:solidFill>
                  <a:srgbClr val="FFFFFF"/>
                </a:solidFill>
                <a:effectLst/>
                <a:uLnTx/>
                <a:uFillTx/>
                <a:latin typeface="Helvetica" panose="020B0604020202020204"/>
                <a:ea typeface="OPPOSans R" panose="00020600040101010101" charset="-122"/>
                <a:cs typeface="Helvetica" panose="020B0604020202020204"/>
                <a:sym typeface="Helvetica" panose="020B0604020202020204"/>
                <a:rtl val="0"/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 rot="900000">
            <a:off x="-104541" y="6369133"/>
            <a:ext cx="3736081" cy="315969"/>
          </a:xfrm>
          <a:custGeom>
            <a:avLst/>
            <a:gdLst>
              <a:gd name="connsiteX0" fmla="*/ 0 w 3736081"/>
              <a:gd name="connsiteY0" fmla="*/ 0 h 315969"/>
              <a:gd name="connsiteX1" fmla="*/ 3736081 w 3736081"/>
              <a:gd name="connsiteY1" fmla="*/ 0 h 315969"/>
              <a:gd name="connsiteX2" fmla="*/ 2556867 w 3736081"/>
              <a:gd name="connsiteY2" fmla="*/ 315969 h 315969"/>
              <a:gd name="connsiteX3" fmla="*/ 84664 w 3736081"/>
              <a:gd name="connsiteY3" fmla="*/ 315969 h 31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081" h="315969">
                <a:moveTo>
                  <a:pt x="0" y="0"/>
                </a:moveTo>
                <a:lnTo>
                  <a:pt x="3736081" y="0"/>
                </a:lnTo>
                <a:lnTo>
                  <a:pt x="2556867" y="315969"/>
                </a:lnTo>
                <a:lnTo>
                  <a:pt x="84664" y="31596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900000">
            <a:off x="-22471" y="6348919"/>
            <a:ext cx="3189179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SALE-SALE-SALE-SALE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19725" y="3246453"/>
            <a:ext cx="573410" cy="526726"/>
            <a:chOff x="4050738" y="4152900"/>
            <a:chExt cx="88392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19" name="箭头: V 形 18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920115" y="4799965"/>
            <a:ext cx="9425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Thank you for your attention!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For feedback, improvements, or project collaboration: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6197600" y="983803"/>
            <a:ext cx="5435600" cy="8616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lang="en-US" altLang="en-US">
                <a:solidFill>
                  <a:srgbClr val="C00000"/>
                </a:solidFill>
                <a:sym typeface="+mn-ea"/>
              </a:rPr>
              <a:t> Interactive dashboard for Motorola's sales analysis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197600" y="2422105"/>
            <a:ext cx="5435600" cy="21539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Tracks KPIs: sales, quantity, transactions, ratings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197600" y="4212832"/>
            <a:ext cx="5435600" cy="12922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Enables data-driven decisions using real-time visuals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0400" y="943231"/>
            <a:ext cx="4279900" cy="4305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  <a:sym typeface="+mn-ea"/>
              </a:rPr>
              <a:t>🧩</a:t>
            </a:r>
            <a:r>
              <a:rPr lang="en-US" altLang="en-US" sz="280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  <a:sym typeface="+mn-ea"/>
              </a:rPr>
              <a:t> Project Overview</a:t>
            </a:r>
            <a:endParaRPr kumimoji="0" lang="en-US" altLang="en-US" sz="2800" b="0" i="0" u="none" strike="noStrike" kern="1200" cap="none" spc="0" normalizeH="0" baseline="0" noProof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1320800"/>
            <a:ext cx="5999995" cy="5537200"/>
          </a:xfrm>
          <a:custGeom>
            <a:avLst/>
            <a:gdLst>
              <a:gd name="connsiteX0" fmla="*/ 3472069 w 5999995"/>
              <a:gd name="connsiteY0" fmla="*/ 5530632 h 5537200"/>
              <a:gd name="connsiteX1" fmla="*/ 3472173 w 5999995"/>
              <a:gd name="connsiteY1" fmla="*/ 5537200 h 5537200"/>
              <a:gd name="connsiteX2" fmla="*/ 3417386 w 5999995"/>
              <a:gd name="connsiteY2" fmla="*/ 5537200 h 5537200"/>
              <a:gd name="connsiteX3" fmla="*/ 3442845 w 5999995"/>
              <a:gd name="connsiteY3" fmla="*/ 5531237 h 5537200"/>
              <a:gd name="connsiteX4" fmla="*/ 3472069 w 5999995"/>
              <a:gd name="connsiteY4" fmla="*/ 5530632 h 5537200"/>
              <a:gd name="connsiteX5" fmla="*/ 2947725 w 5999995"/>
              <a:gd name="connsiteY5" fmla="*/ 5527056 h 5537200"/>
              <a:gd name="connsiteX6" fmla="*/ 2966443 w 5999995"/>
              <a:gd name="connsiteY6" fmla="*/ 5532941 h 5537200"/>
              <a:gd name="connsiteX7" fmla="*/ 2969638 w 5999995"/>
              <a:gd name="connsiteY7" fmla="*/ 5537200 h 5537200"/>
              <a:gd name="connsiteX8" fmla="*/ 2922838 w 5999995"/>
              <a:gd name="connsiteY8" fmla="*/ 5537200 h 5537200"/>
              <a:gd name="connsiteX9" fmla="*/ 2928783 w 5999995"/>
              <a:gd name="connsiteY9" fmla="*/ 5531004 h 5537200"/>
              <a:gd name="connsiteX10" fmla="*/ 2947725 w 5999995"/>
              <a:gd name="connsiteY10" fmla="*/ 5527056 h 5537200"/>
              <a:gd name="connsiteX11" fmla="*/ 3959013 w 5999995"/>
              <a:gd name="connsiteY11" fmla="*/ 5510368 h 5537200"/>
              <a:gd name="connsiteX12" fmla="*/ 3947344 w 5999995"/>
              <a:gd name="connsiteY12" fmla="*/ 5526879 h 5537200"/>
              <a:gd name="connsiteX13" fmla="*/ 3928934 w 5999995"/>
              <a:gd name="connsiteY13" fmla="*/ 5537200 h 5537200"/>
              <a:gd name="connsiteX14" fmla="*/ 3897417 w 5999995"/>
              <a:gd name="connsiteY14" fmla="*/ 5537200 h 5537200"/>
              <a:gd name="connsiteX15" fmla="*/ 3902392 w 5999995"/>
              <a:gd name="connsiteY15" fmla="*/ 5535698 h 5537200"/>
              <a:gd name="connsiteX16" fmla="*/ 3959013 w 5999995"/>
              <a:gd name="connsiteY16" fmla="*/ 5510368 h 5537200"/>
              <a:gd name="connsiteX17" fmla="*/ 3057838 w 5999995"/>
              <a:gd name="connsiteY17" fmla="*/ 5510368 h 5537200"/>
              <a:gd name="connsiteX18" fmla="*/ 3032806 w 5999995"/>
              <a:gd name="connsiteY18" fmla="*/ 5526981 h 5537200"/>
              <a:gd name="connsiteX19" fmla="*/ 3009586 w 5999995"/>
              <a:gd name="connsiteY19" fmla="*/ 5537200 h 5537200"/>
              <a:gd name="connsiteX20" fmla="*/ 3005237 w 5999995"/>
              <a:gd name="connsiteY20" fmla="*/ 5537200 h 5537200"/>
              <a:gd name="connsiteX21" fmla="*/ 3008220 w 5999995"/>
              <a:gd name="connsiteY21" fmla="*/ 5530399 h 5537200"/>
              <a:gd name="connsiteX22" fmla="*/ 3057838 w 5999995"/>
              <a:gd name="connsiteY22" fmla="*/ 5510368 h 5537200"/>
              <a:gd name="connsiteX23" fmla="*/ 2691886 w 5999995"/>
              <a:gd name="connsiteY23" fmla="*/ 5506195 h 5537200"/>
              <a:gd name="connsiteX24" fmla="*/ 2618576 w 5999995"/>
              <a:gd name="connsiteY24" fmla="*/ 5525268 h 5537200"/>
              <a:gd name="connsiteX25" fmla="*/ 2691886 w 5999995"/>
              <a:gd name="connsiteY25" fmla="*/ 5506195 h 5537200"/>
              <a:gd name="connsiteX26" fmla="*/ 2496365 w 5999995"/>
              <a:gd name="connsiteY26" fmla="*/ 5492189 h 5537200"/>
              <a:gd name="connsiteX27" fmla="*/ 2506524 w 5999995"/>
              <a:gd name="connsiteY27" fmla="*/ 5500831 h 5537200"/>
              <a:gd name="connsiteX28" fmla="*/ 2462420 w 5999995"/>
              <a:gd name="connsiteY28" fmla="*/ 5505599 h 5537200"/>
              <a:gd name="connsiteX29" fmla="*/ 2496365 w 5999995"/>
              <a:gd name="connsiteY29" fmla="*/ 5492189 h 5537200"/>
              <a:gd name="connsiteX30" fmla="*/ 4037687 w 5999995"/>
              <a:gd name="connsiteY30" fmla="*/ 5476990 h 5537200"/>
              <a:gd name="connsiteX31" fmla="*/ 3969144 w 5999995"/>
              <a:gd name="connsiteY31" fmla="*/ 5510963 h 5537200"/>
              <a:gd name="connsiteX32" fmla="*/ 4037687 w 5999995"/>
              <a:gd name="connsiteY32" fmla="*/ 5476990 h 5537200"/>
              <a:gd name="connsiteX33" fmla="*/ 3705707 w 5999995"/>
              <a:gd name="connsiteY33" fmla="*/ 5471626 h 5537200"/>
              <a:gd name="connsiteX34" fmla="*/ 3622861 w 5999995"/>
              <a:gd name="connsiteY34" fmla="*/ 5505599 h 5537200"/>
              <a:gd name="connsiteX35" fmla="*/ 3700938 w 5999995"/>
              <a:gd name="connsiteY35" fmla="*/ 5496063 h 5537200"/>
              <a:gd name="connsiteX36" fmla="*/ 3705707 w 5999995"/>
              <a:gd name="connsiteY36" fmla="*/ 5471626 h 5537200"/>
              <a:gd name="connsiteX37" fmla="*/ 2311628 w 5999995"/>
              <a:gd name="connsiteY37" fmla="*/ 5457322 h 5537200"/>
              <a:gd name="connsiteX38" fmla="*/ 2253218 w 5999995"/>
              <a:gd name="connsiteY38" fmla="*/ 5491295 h 5537200"/>
              <a:gd name="connsiteX39" fmla="*/ 2311628 w 5999995"/>
              <a:gd name="connsiteY39" fmla="*/ 5457322 h 5537200"/>
              <a:gd name="connsiteX40" fmla="*/ 2584603 w 5999995"/>
              <a:gd name="connsiteY40" fmla="*/ 5453150 h 5537200"/>
              <a:gd name="connsiteX41" fmla="*/ 2545863 w 5999995"/>
              <a:gd name="connsiteY41" fmla="*/ 5472222 h 5537200"/>
              <a:gd name="connsiteX42" fmla="*/ 2584603 w 5999995"/>
              <a:gd name="connsiteY42" fmla="*/ 5453150 h 5537200"/>
              <a:gd name="connsiteX43" fmla="*/ 3179425 w 5999995"/>
              <a:gd name="connsiteY43" fmla="*/ 5452553 h 5537200"/>
              <a:gd name="connsiteX44" fmla="*/ 3145453 w 5999995"/>
              <a:gd name="connsiteY44" fmla="*/ 5491295 h 5537200"/>
              <a:gd name="connsiteX45" fmla="*/ 3179425 w 5999995"/>
              <a:gd name="connsiteY45" fmla="*/ 5452553 h 5537200"/>
              <a:gd name="connsiteX46" fmla="*/ 2672217 w 5999995"/>
              <a:gd name="connsiteY46" fmla="*/ 5409044 h 5537200"/>
              <a:gd name="connsiteX47" fmla="*/ 2652549 w 5999995"/>
              <a:gd name="connsiteY47" fmla="*/ 5447190 h 5537200"/>
              <a:gd name="connsiteX48" fmla="*/ 2540498 w 5999995"/>
              <a:gd name="connsiteY48" fmla="*/ 5495467 h 5537200"/>
              <a:gd name="connsiteX49" fmla="*/ 2530961 w 5999995"/>
              <a:gd name="connsiteY49" fmla="*/ 5481162 h 5537200"/>
              <a:gd name="connsiteX50" fmla="*/ 2516061 w 5999995"/>
              <a:gd name="connsiteY50" fmla="*/ 5457322 h 5537200"/>
              <a:gd name="connsiteX51" fmla="*/ 2672217 w 5999995"/>
              <a:gd name="connsiteY51" fmla="*/ 5409044 h 5537200"/>
              <a:gd name="connsiteX52" fmla="*/ 3448898 w 5999995"/>
              <a:gd name="connsiteY52" fmla="*/ 5375072 h 5537200"/>
              <a:gd name="connsiteX53" fmla="*/ 3472069 w 5999995"/>
              <a:gd name="connsiteY53" fmla="*/ 5375668 h 5537200"/>
              <a:gd name="connsiteX54" fmla="*/ 3433327 w 5999995"/>
              <a:gd name="connsiteY54" fmla="*/ 5385204 h 5537200"/>
              <a:gd name="connsiteX55" fmla="*/ 3448898 w 5999995"/>
              <a:gd name="connsiteY55" fmla="*/ 5375072 h 5537200"/>
              <a:gd name="connsiteX56" fmla="*/ 3500603 w 5999995"/>
              <a:gd name="connsiteY56" fmla="*/ 5346463 h 5537200"/>
              <a:gd name="connsiteX57" fmla="*/ 3525114 w 5999995"/>
              <a:gd name="connsiteY57" fmla="*/ 5351231 h 5537200"/>
              <a:gd name="connsiteX58" fmla="*/ 3486373 w 5999995"/>
              <a:gd name="connsiteY58" fmla="*/ 5355999 h 5537200"/>
              <a:gd name="connsiteX59" fmla="*/ 3500603 w 5999995"/>
              <a:gd name="connsiteY59" fmla="*/ 5346463 h 5537200"/>
              <a:gd name="connsiteX60" fmla="*/ 3964377 w 5999995"/>
              <a:gd name="connsiteY60" fmla="*/ 5341695 h 5537200"/>
              <a:gd name="connsiteX61" fmla="*/ 3964973 w 5999995"/>
              <a:gd name="connsiteY61" fmla="*/ 5381628 h 5537200"/>
              <a:gd name="connsiteX62" fmla="*/ 4072255 w 5999995"/>
              <a:gd name="connsiteY62" fmla="*/ 5352423 h 5537200"/>
              <a:gd name="connsiteX63" fmla="*/ 4062719 w 5999995"/>
              <a:gd name="connsiteY63" fmla="*/ 5376263 h 5537200"/>
              <a:gd name="connsiteX64" fmla="*/ 3848154 w 5999995"/>
              <a:gd name="connsiteY64" fmla="*/ 5443614 h 5537200"/>
              <a:gd name="connsiteX65" fmla="*/ 3731334 w 5999995"/>
              <a:gd name="connsiteY65" fmla="*/ 5462686 h 5537200"/>
              <a:gd name="connsiteX66" fmla="*/ 3751003 w 5999995"/>
              <a:gd name="connsiteY66" fmla="*/ 5481759 h 5537200"/>
              <a:gd name="connsiteX67" fmla="*/ 3678886 w 5999995"/>
              <a:gd name="connsiteY67" fmla="*/ 5524299 h 5537200"/>
              <a:gd name="connsiteX68" fmla="*/ 3649618 w 5999995"/>
              <a:gd name="connsiteY68" fmla="*/ 5537200 h 5537200"/>
              <a:gd name="connsiteX69" fmla="*/ 3555537 w 5999995"/>
              <a:gd name="connsiteY69" fmla="*/ 5537200 h 5537200"/>
              <a:gd name="connsiteX70" fmla="*/ 3565047 w 5999995"/>
              <a:gd name="connsiteY70" fmla="*/ 5520499 h 5537200"/>
              <a:gd name="connsiteX71" fmla="*/ 3535842 w 5999995"/>
              <a:gd name="connsiteY71" fmla="*/ 5506195 h 5537200"/>
              <a:gd name="connsiteX72" fmla="*/ 3574583 w 5999995"/>
              <a:gd name="connsiteY72" fmla="*/ 5491891 h 5537200"/>
              <a:gd name="connsiteX73" fmla="*/ 3559683 w 5999995"/>
              <a:gd name="connsiteY73" fmla="*/ 5457918 h 5537200"/>
              <a:gd name="connsiteX74" fmla="*/ 3579351 w 5999995"/>
              <a:gd name="connsiteY74" fmla="*/ 5453150 h 5537200"/>
              <a:gd name="connsiteX75" fmla="*/ 3662198 w 5999995"/>
              <a:gd name="connsiteY75" fmla="*/ 5400105 h 5537200"/>
              <a:gd name="connsiteX76" fmla="*/ 3603788 w 5999995"/>
              <a:gd name="connsiteY76" fmla="*/ 5438845 h 5537200"/>
              <a:gd name="connsiteX77" fmla="*/ 3628225 w 5999995"/>
              <a:gd name="connsiteY77" fmla="*/ 5462686 h 5537200"/>
              <a:gd name="connsiteX78" fmla="*/ 3735507 w 5999995"/>
              <a:gd name="connsiteY78" fmla="*/ 5428713 h 5537200"/>
              <a:gd name="connsiteX79" fmla="*/ 3964377 w 5999995"/>
              <a:gd name="connsiteY79" fmla="*/ 5341695 h 5537200"/>
              <a:gd name="connsiteX80" fmla="*/ 3769479 w 5999995"/>
              <a:gd name="connsiteY80" fmla="*/ 5336927 h 5537200"/>
              <a:gd name="connsiteX81" fmla="*/ 3730739 w 5999995"/>
              <a:gd name="connsiteY81" fmla="*/ 5380436 h 5537200"/>
              <a:gd name="connsiteX82" fmla="*/ 3735507 w 5999995"/>
              <a:gd name="connsiteY82" fmla="*/ 5346463 h 5537200"/>
              <a:gd name="connsiteX83" fmla="*/ 3769479 w 5999995"/>
              <a:gd name="connsiteY83" fmla="*/ 5336927 h 5537200"/>
              <a:gd name="connsiteX84" fmla="*/ 2262755 w 5999995"/>
              <a:gd name="connsiteY84" fmla="*/ 5322623 h 5537200"/>
              <a:gd name="connsiteX85" fmla="*/ 2194214 w 5999995"/>
              <a:gd name="connsiteY85" fmla="*/ 5332159 h 5537200"/>
              <a:gd name="connsiteX86" fmla="*/ 2262755 w 5999995"/>
              <a:gd name="connsiteY86" fmla="*/ 5322623 h 5537200"/>
              <a:gd name="connsiteX87" fmla="*/ 3417831 w 5999995"/>
              <a:gd name="connsiteY87" fmla="*/ 5317854 h 5537200"/>
              <a:gd name="connsiteX88" fmla="*/ 3354653 w 5999995"/>
              <a:gd name="connsiteY88" fmla="*/ 5336927 h 5537200"/>
              <a:gd name="connsiteX89" fmla="*/ 3417831 w 5999995"/>
              <a:gd name="connsiteY89" fmla="*/ 5317854 h 5537200"/>
              <a:gd name="connsiteX90" fmla="*/ 2886782 w 5999995"/>
              <a:gd name="connsiteY90" fmla="*/ 5313086 h 5537200"/>
              <a:gd name="connsiteX91" fmla="*/ 2882014 w 5999995"/>
              <a:gd name="connsiteY91" fmla="*/ 5336927 h 5537200"/>
              <a:gd name="connsiteX92" fmla="*/ 2926119 w 5999995"/>
              <a:gd name="connsiteY92" fmla="*/ 5336927 h 5537200"/>
              <a:gd name="connsiteX93" fmla="*/ 2852810 w 5999995"/>
              <a:gd name="connsiteY93" fmla="*/ 5355999 h 5537200"/>
              <a:gd name="connsiteX94" fmla="*/ 2852810 w 5999995"/>
              <a:gd name="connsiteY94" fmla="*/ 5336927 h 5537200"/>
              <a:gd name="connsiteX95" fmla="*/ 2886782 w 5999995"/>
              <a:gd name="connsiteY95" fmla="*/ 5313086 h 5537200"/>
              <a:gd name="connsiteX96" fmla="*/ 2623940 w 5999995"/>
              <a:gd name="connsiteY96" fmla="*/ 5293417 h 5537200"/>
              <a:gd name="connsiteX97" fmla="*/ 2575066 w 5999995"/>
              <a:gd name="connsiteY97" fmla="*/ 5312490 h 5537200"/>
              <a:gd name="connsiteX98" fmla="*/ 2623940 w 5999995"/>
              <a:gd name="connsiteY98" fmla="*/ 5293417 h 5537200"/>
              <a:gd name="connsiteX99" fmla="*/ 4105633 w 5999995"/>
              <a:gd name="connsiteY99" fmla="*/ 5283881 h 5537200"/>
              <a:gd name="connsiteX100" fmla="*/ 4110400 w 5999995"/>
              <a:gd name="connsiteY100" fmla="*/ 5298186 h 5537200"/>
              <a:gd name="connsiteX101" fmla="*/ 3998350 w 5999995"/>
              <a:gd name="connsiteY101" fmla="*/ 5336927 h 5537200"/>
              <a:gd name="connsiteX102" fmla="*/ 4105633 w 5999995"/>
              <a:gd name="connsiteY102" fmla="*/ 5283881 h 5537200"/>
              <a:gd name="connsiteX103" fmla="*/ 3935172 w 5999995"/>
              <a:gd name="connsiteY103" fmla="*/ 5274345 h 5537200"/>
              <a:gd name="connsiteX104" fmla="*/ 3930404 w 5999995"/>
              <a:gd name="connsiteY104" fmla="*/ 5293417 h 5537200"/>
              <a:gd name="connsiteX105" fmla="*/ 3969144 w 5999995"/>
              <a:gd name="connsiteY105" fmla="*/ 5288650 h 5537200"/>
              <a:gd name="connsiteX106" fmla="*/ 3808221 w 5999995"/>
              <a:gd name="connsiteY106" fmla="*/ 5351231 h 5537200"/>
              <a:gd name="connsiteX107" fmla="*/ 3783784 w 5999995"/>
              <a:gd name="connsiteY107" fmla="*/ 5336927 h 5537200"/>
              <a:gd name="connsiteX108" fmla="*/ 3935172 w 5999995"/>
              <a:gd name="connsiteY108" fmla="*/ 5274345 h 5537200"/>
              <a:gd name="connsiteX109" fmla="*/ 4276092 w 5999995"/>
              <a:gd name="connsiteY109" fmla="*/ 5269577 h 5537200"/>
              <a:gd name="connsiteX110" fmla="*/ 4227219 w 5999995"/>
              <a:gd name="connsiteY110" fmla="*/ 5293417 h 5537200"/>
              <a:gd name="connsiteX111" fmla="*/ 4276092 w 5999995"/>
              <a:gd name="connsiteY111" fmla="*/ 5269577 h 5537200"/>
              <a:gd name="connsiteX112" fmla="*/ 3901199 w 5999995"/>
              <a:gd name="connsiteY112" fmla="*/ 5249908 h 5537200"/>
              <a:gd name="connsiteX113" fmla="*/ 3930404 w 5999995"/>
              <a:gd name="connsiteY113" fmla="*/ 5249908 h 5537200"/>
              <a:gd name="connsiteX114" fmla="*/ 3881531 w 5999995"/>
              <a:gd name="connsiteY114" fmla="*/ 5268981 h 5537200"/>
              <a:gd name="connsiteX115" fmla="*/ 3901199 w 5999995"/>
              <a:gd name="connsiteY115" fmla="*/ 5249908 h 5537200"/>
              <a:gd name="connsiteX116" fmla="*/ 4086560 w 5999995"/>
              <a:gd name="connsiteY116" fmla="*/ 5245141 h 5537200"/>
              <a:gd name="connsiteX117" fmla="*/ 3988814 w 5999995"/>
              <a:gd name="connsiteY117" fmla="*/ 5288650 h 5537200"/>
              <a:gd name="connsiteX118" fmla="*/ 4086560 w 5999995"/>
              <a:gd name="connsiteY118" fmla="*/ 5245141 h 5537200"/>
              <a:gd name="connsiteX119" fmla="*/ 4261787 w 5999995"/>
              <a:gd name="connsiteY119" fmla="*/ 5236201 h 5537200"/>
              <a:gd name="connsiteX120" fmla="*/ 4261787 w 5999995"/>
              <a:gd name="connsiteY120" fmla="*/ 5255273 h 5537200"/>
              <a:gd name="connsiteX121" fmla="*/ 4208146 w 5999995"/>
              <a:gd name="connsiteY121" fmla="*/ 5274345 h 5537200"/>
              <a:gd name="connsiteX122" fmla="*/ 4257020 w 5999995"/>
              <a:gd name="connsiteY122" fmla="*/ 5255273 h 5537200"/>
              <a:gd name="connsiteX123" fmla="*/ 4237351 w 5999995"/>
              <a:gd name="connsiteY123" fmla="*/ 5245737 h 5537200"/>
              <a:gd name="connsiteX124" fmla="*/ 4261787 w 5999995"/>
              <a:gd name="connsiteY124" fmla="*/ 5236201 h 5537200"/>
              <a:gd name="connsiteX125" fmla="*/ 3559683 w 5999995"/>
              <a:gd name="connsiteY125" fmla="*/ 5235604 h 5537200"/>
              <a:gd name="connsiteX126" fmla="*/ 3530478 w 5999995"/>
              <a:gd name="connsiteY126" fmla="*/ 5240373 h 5537200"/>
              <a:gd name="connsiteX127" fmla="*/ 3540015 w 5999995"/>
              <a:gd name="connsiteY127" fmla="*/ 5254677 h 5537200"/>
              <a:gd name="connsiteX128" fmla="*/ 3559683 w 5999995"/>
              <a:gd name="connsiteY128" fmla="*/ 5235604 h 5537200"/>
              <a:gd name="connsiteX129" fmla="*/ 3042938 w 5999995"/>
              <a:gd name="connsiteY129" fmla="*/ 5221896 h 5537200"/>
              <a:gd name="connsiteX130" fmla="*/ 3072143 w 5999995"/>
              <a:gd name="connsiteY130" fmla="*/ 5245737 h 5537200"/>
              <a:gd name="connsiteX131" fmla="*/ 3057243 w 5999995"/>
              <a:gd name="connsiteY131" fmla="*/ 5255273 h 5537200"/>
              <a:gd name="connsiteX132" fmla="*/ 3076911 w 5999995"/>
              <a:gd name="connsiteY132" fmla="*/ 5260041 h 5537200"/>
              <a:gd name="connsiteX133" fmla="*/ 3091811 w 5999995"/>
              <a:gd name="connsiteY133" fmla="*/ 5283881 h 5537200"/>
              <a:gd name="connsiteX134" fmla="*/ 3047707 w 5999995"/>
              <a:gd name="connsiteY134" fmla="*/ 5293417 h 5537200"/>
              <a:gd name="connsiteX135" fmla="*/ 3062607 w 5999995"/>
              <a:gd name="connsiteY135" fmla="*/ 5279114 h 5537200"/>
              <a:gd name="connsiteX136" fmla="*/ 3008965 w 5999995"/>
              <a:gd name="connsiteY136" fmla="*/ 5293417 h 5537200"/>
              <a:gd name="connsiteX137" fmla="*/ 3042938 w 5999995"/>
              <a:gd name="connsiteY137" fmla="*/ 5293417 h 5537200"/>
              <a:gd name="connsiteX138" fmla="*/ 2989297 w 5999995"/>
              <a:gd name="connsiteY138" fmla="*/ 5317258 h 5537200"/>
              <a:gd name="connsiteX139" fmla="*/ 3008965 w 5999995"/>
              <a:gd name="connsiteY139" fmla="*/ 5307722 h 5537200"/>
              <a:gd name="connsiteX140" fmla="*/ 2984529 w 5999995"/>
              <a:gd name="connsiteY140" fmla="*/ 5298186 h 5537200"/>
              <a:gd name="connsiteX141" fmla="*/ 3008965 w 5999995"/>
              <a:gd name="connsiteY141" fmla="*/ 5268981 h 5537200"/>
              <a:gd name="connsiteX142" fmla="*/ 2989297 w 5999995"/>
              <a:gd name="connsiteY142" fmla="*/ 5259445 h 5537200"/>
              <a:gd name="connsiteX143" fmla="*/ 3042938 w 5999995"/>
              <a:gd name="connsiteY143" fmla="*/ 5221896 h 5537200"/>
              <a:gd name="connsiteX144" fmla="*/ 2989297 w 5999995"/>
              <a:gd name="connsiteY144" fmla="*/ 5215935 h 5537200"/>
              <a:gd name="connsiteX145" fmla="*/ 2994661 w 5999995"/>
              <a:gd name="connsiteY145" fmla="*/ 5244544 h 5537200"/>
              <a:gd name="connsiteX146" fmla="*/ 2950555 w 5999995"/>
              <a:gd name="connsiteY146" fmla="*/ 5239776 h 5537200"/>
              <a:gd name="connsiteX147" fmla="*/ 2989297 w 5999995"/>
              <a:gd name="connsiteY147" fmla="*/ 5215935 h 5537200"/>
              <a:gd name="connsiteX148" fmla="*/ 3062607 w 5999995"/>
              <a:gd name="connsiteY148" fmla="*/ 5196864 h 5537200"/>
              <a:gd name="connsiteX149" fmla="*/ 3038171 w 5999995"/>
              <a:gd name="connsiteY149" fmla="*/ 5215935 h 5537200"/>
              <a:gd name="connsiteX150" fmla="*/ 3062607 w 5999995"/>
              <a:gd name="connsiteY150" fmla="*/ 5196864 h 5537200"/>
              <a:gd name="connsiteX151" fmla="*/ 1487936 w 5999995"/>
              <a:gd name="connsiteY151" fmla="*/ 5196864 h 5537200"/>
              <a:gd name="connsiteX152" fmla="*/ 1487936 w 5999995"/>
              <a:gd name="connsiteY152" fmla="*/ 5220704 h 5537200"/>
              <a:gd name="connsiteX153" fmla="*/ 1473036 w 5999995"/>
              <a:gd name="connsiteY153" fmla="*/ 5206400 h 5537200"/>
              <a:gd name="connsiteX154" fmla="*/ 1487936 w 5999995"/>
              <a:gd name="connsiteY154" fmla="*/ 5196864 h 5537200"/>
              <a:gd name="connsiteX155" fmla="*/ 3496506 w 5999995"/>
              <a:gd name="connsiteY155" fmla="*/ 5192095 h 5537200"/>
              <a:gd name="connsiteX156" fmla="*/ 3427964 w 5999995"/>
              <a:gd name="connsiteY156" fmla="*/ 5221300 h 5537200"/>
              <a:gd name="connsiteX157" fmla="*/ 3350482 w 5999995"/>
              <a:gd name="connsiteY157" fmla="*/ 5245141 h 5537200"/>
              <a:gd name="connsiteX158" fmla="*/ 3496506 w 5999995"/>
              <a:gd name="connsiteY158" fmla="*/ 5192095 h 5537200"/>
              <a:gd name="connsiteX159" fmla="*/ 2881548 w 5999995"/>
              <a:gd name="connsiteY159" fmla="*/ 5184869 h 5537200"/>
              <a:gd name="connsiteX160" fmla="*/ 2857577 w 5999995"/>
              <a:gd name="connsiteY160" fmla="*/ 5201632 h 5537200"/>
              <a:gd name="connsiteX161" fmla="*/ 2896318 w 5999995"/>
              <a:gd name="connsiteY161" fmla="*/ 5187328 h 5537200"/>
              <a:gd name="connsiteX162" fmla="*/ 2881548 w 5999995"/>
              <a:gd name="connsiteY162" fmla="*/ 5184869 h 5537200"/>
              <a:gd name="connsiteX163" fmla="*/ 2996495 w 5999995"/>
              <a:gd name="connsiteY163" fmla="*/ 5170313 h 5537200"/>
              <a:gd name="connsiteX164" fmla="*/ 3013137 w 5999995"/>
              <a:gd name="connsiteY164" fmla="*/ 5182559 h 5537200"/>
              <a:gd name="connsiteX165" fmla="*/ 2949960 w 5999995"/>
              <a:gd name="connsiteY165" fmla="*/ 5201632 h 5537200"/>
              <a:gd name="connsiteX166" fmla="*/ 2940424 w 5999995"/>
              <a:gd name="connsiteY166" fmla="*/ 5187328 h 5537200"/>
              <a:gd name="connsiteX167" fmla="*/ 2996495 w 5999995"/>
              <a:gd name="connsiteY167" fmla="*/ 5170313 h 5537200"/>
              <a:gd name="connsiteX168" fmla="*/ 4636681 w 5999995"/>
              <a:gd name="connsiteY168" fmla="*/ 5153355 h 5537200"/>
              <a:gd name="connsiteX169" fmla="*/ 4544299 w 5999995"/>
              <a:gd name="connsiteY169" fmla="*/ 5215935 h 5537200"/>
              <a:gd name="connsiteX170" fmla="*/ 4636681 w 5999995"/>
              <a:gd name="connsiteY170" fmla="*/ 5153355 h 5537200"/>
              <a:gd name="connsiteX171" fmla="*/ 3501273 w 5999995"/>
              <a:gd name="connsiteY171" fmla="*/ 5153355 h 5537200"/>
              <a:gd name="connsiteX172" fmla="*/ 3452400 w 5999995"/>
              <a:gd name="connsiteY172" fmla="*/ 5186731 h 5537200"/>
              <a:gd name="connsiteX173" fmla="*/ 3501273 w 5999995"/>
              <a:gd name="connsiteY173" fmla="*/ 5172427 h 5537200"/>
              <a:gd name="connsiteX174" fmla="*/ 3501273 w 5999995"/>
              <a:gd name="connsiteY174" fmla="*/ 5153355 h 5537200"/>
              <a:gd name="connsiteX175" fmla="*/ 3891067 w 5999995"/>
              <a:gd name="connsiteY175" fmla="*/ 5129513 h 5537200"/>
              <a:gd name="connsiteX176" fmla="*/ 3973913 w 5999995"/>
              <a:gd name="connsiteY176" fmla="*/ 5129513 h 5537200"/>
              <a:gd name="connsiteX177" fmla="*/ 3998945 w 5999995"/>
              <a:gd name="connsiteY177" fmla="*/ 5139050 h 5537200"/>
              <a:gd name="connsiteX178" fmla="*/ 3877358 w 5999995"/>
              <a:gd name="connsiteY178" fmla="*/ 5192095 h 5537200"/>
              <a:gd name="connsiteX179" fmla="*/ 3882126 w 5999995"/>
              <a:gd name="connsiteY179" fmla="*/ 5173023 h 5537200"/>
              <a:gd name="connsiteX180" fmla="*/ 3808816 w 5999995"/>
              <a:gd name="connsiteY180" fmla="*/ 5202228 h 5537200"/>
              <a:gd name="connsiteX181" fmla="*/ 3847558 w 5999995"/>
              <a:gd name="connsiteY181" fmla="*/ 5197459 h 5537200"/>
              <a:gd name="connsiteX182" fmla="*/ 3774248 w 5999995"/>
              <a:gd name="connsiteY182" fmla="*/ 5236201 h 5537200"/>
              <a:gd name="connsiteX183" fmla="*/ 3769479 w 5999995"/>
              <a:gd name="connsiteY183" fmla="*/ 5206995 h 5537200"/>
              <a:gd name="connsiteX184" fmla="*/ 3891067 w 5999995"/>
              <a:gd name="connsiteY184" fmla="*/ 5129513 h 5537200"/>
              <a:gd name="connsiteX185" fmla="*/ 3608556 w 5999995"/>
              <a:gd name="connsiteY185" fmla="*/ 5114613 h 5537200"/>
              <a:gd name="connsiteX186" fmla="*/ 3579351 w 5999995"/>
              <a:gd name="connsiteY186" fmla="*/ 5133686 h 5537200"/>
              <a:gd name="connsiteX187" fmla="*/ 3608556 w 5999995"/>
              <a:gd name="connsiteY187" fmla="*/ 5114613 h 5537200"/>
              <a:gd name="connsiteX188" fmla="*/ 3169890 w 5999995"/>
              <a:gd name="connsiteY188" fmla="*/ 5109846 h 5537200"/>
              <a:gd name="connsiteX189" fmla="*/ 3154988 w 5999995"/>
              <a:gd name="connsiteY189" fmla="*/ 5128918 h 5537200"/>
              <a:gd name="connsiteX190" fmla="*/ 3018501 w 5999995"/>
              <a:gd name="connsiteY190" fmla="*/ 5167659 h 5537200"/>
              <a:gd name="connsiteX191" fmla="*/ 3169890 w 5999995"/>
              <a:gd name="connsiteY191" fmla="*/ 5109846 h 5537200"/>
              <a:gd name="connsiteX192" fmla="*/ 4100864 w 5999995"/>
              <a:gd name="connsiteY192" fmla="*/ 5095541 h 5537200"/>
              <a:gd name="connsiteX193" fmla="*/ 4032322 w 5999995"/>
              <a:gd name="connsiteY193" fmla="*/ 5129513 h 5537200"/>
              <a:gd name="connsiteX194" fmla="*/ 4100864 w 5999995"/>
              <a:gd name="connsiteY194" fmla="*/ 5095541 h 5537200"/>
              <a:gd name="connsiteX195" fmla="*/ 2989297 w 5999995"/>
              <a:gd name="connsiteY195" fmla="*/ 5095541 h 5537200"/>
              <a:gd name="connsiteX196" fmla="*/ 2833141 w 5999995"/>
              <a:gd name="connsiteY196" fmla="*/ 5148586 h 5537200"/>
              <a:gd name="connsiteX197" fmla="*/ 2848042 w 5999995"/>
              <a:gd name="connsiteY197" fmla="*/ 5129513 h 5537200"/>
              <a:gd name="connsiteX198" fmla="*/ 2852810 w 5999995"/>
              <a:gd name="connsiteY198" fmla="*/ 5143818 h 5537200"/>
              <a:gd name="connsiteX199" fmla="*/ 2989297 w 5999995"/>
              <a:gd name="connsiteY199" fmla="*/ 5095541 h 5537200"/>
              <a:gd name="connsiteX200" fmla="*/ 2072626 w 5999995"/>
              <a:gd name="connsiteY200" fmla="*/ 5095541 h 5537200"/>
              <a:gd name="connsiteX201" fmla="*/ 2092295 w 5999995"/>
              <a:gd name="connsiteY201" fmla="*/ 5095541 h 5537200"/>
              <a:gd name="connsiteX202" fmla="*/ 2082759 w 5999995"/>
              <a:gd name="connsiteY202" fmla="*/ 5124746 h 5537200"/>
              <a:gd name="connsiteX203" fmla="*/ 2038653 w 5999995"/>
              <a:gd name="connsiteY203" fmla="*/ 5119382 h 5537200"/>
              <a:gd name="connsiteX204" fmla="*/ 2072626 w 5999995"/>
              <a:gd name="connsiteY204" fmla="*/ 5095541 h 5537200"/>
              <a:gd name="connsiteX205" fmla="*/ 4003118 w 5999995"/>
              <a:gd name="connsiteY205" fmla="*/ 5090773 h 5537200"/>
              <a:gd name="connsiteX206" fmla="*/ 4007886 w 5999995"/>
              <a:gd name="connsiteY206" fmla="*/ 5100309 h 5537200"/>
              <a:gd name="connsiteX207" fmla="*/ 3944708 w 5999995"/>
              <a:gd name="connsiteY207" fmla="*/ 5129513 h 5537200"/>
              <a:gd name="connsiteX208" fmla="*/ 4003118 w 5999995"/>
              <a:gd name="connsiteY208" fmla="*/ 5090773 h 5537200"/>
              <a:gd name="connsiteX209" fmla="*/ 4690323 w 5999995"/>
              <a:gd name="connsiteY209" fmla="*/ 5081832 h 5537200"/>
              <a:gd name="connsiteX210" fmla="*/ 4573504 w 5999995"/>
              <a:gd name="connsiteY210" fmla="*/ 5159314 h 5537200"/>
              <a:gd name="connsiteX211" fmla="*/ 4568735 w 5999995"/>
              <a:gd name="connsiteY211" fmla="*/ 5173619 h 5537200"/>
              <a:gd name="connsiteX212" fmla="*/ 4447149 w 5999995"/>
              <a:gd name="connsiteY212" fmla="*/ 5236201 h 5537200"/>
              <a:gd name="connsiteX213" fmla="*/ 4491253 w 5999995"/>
              <a:gd name="connsiteY213" fmla="*/ 5202228 h 5537200"/>
              <a:gd name="connsiteX214" fmla="*/ 4417944 w 5999995"/>
              <a:gd name="connsiteY214" fmla="*/ 5226068 h 5537200"/>
              <a:gd name="connsiteX215" fmla="*/ 4690323 w 5999995"/>
              <a:gd name="connsiteY215" fmla="*/ 5081832 h 5537200"/>
              <a:gd name="connsiteX216" fmla="*/ 3028037 w 5999995"/>
              <a:gd name="connsiteY216" fmla="*/ 5076468 h 5537200"/>
              <a:gd name="connsiteX217" fmla="*/ 2998834 w 5999995"/>
              <a:gd name="connsiteY217" fmla="*/ 5100309 h 5537200"/>
              <a:gd name="connsiteX218" fmla="*/ 2998834 w 5999995"/>
              <a:gd name="connsiteY218" fmla="*/ 5090773 h 5537200"/>
              <a:gd name="connsiteX219" fmla="*/ 3028037 w 5999995"/>
              <a:gd name="connsiteY219" fmla="*/ 5076468 h 5537200"/>
              <a:gd name="connsiteX220" fmla="*/ 30084 w 5999995"/>
              <a:gd name="connsiteY220" fmla="*/ 5071701 h 5537200"/>
              <a:gd name="connsiteX221" fmla="*/ 30084 w 5999995"/>
              <a:gd name="connsiteY221" fmla="*/ 5095541 h 5537200"/>
              <a:gd name="connsiteX222" fmla="*/ 10416 w 5999995"/>
              <a:gd name="connsiteY222" fmla="*/ 5095541 h 5537200"/>
              <a:gd name="connsiteX223" fmla="*/ 30084 w 5999995"/>
              <a:gd name="connsiteY223" fmla="*/ 5071701 h 5537200"/>
              <a:gd name="connsiteX224" fmla="*/ 3253052 w 5999995"/>
              <a:gd name="connsiteY224" fmla="*/ 5063877 h 5537200"/>
              <a:gd name="connsiteX225" fmla="*/ 3271807 w 5999995"/>
              <a:gd name="connsiteY225" fmla="*/ 5066336 h 5537200"/>
              <a:gd name="connsiteX226" fmla="*/ 3223531 w 5999995"/>
              <a:gd name="connsiteY226" fmla="*/ 5099713 h 5537200"/>
              <a:gd name="connsiteX227" fmla="*/ 3208630 w 5999995"/>
              <a:gd name="connsiteY227" fmla="*/ 5080640 h 5537200"/>
              <a:gd name="connsiteX228" fmla="*/ 3253052 w 5999995"/>
              <a:gd name="connsiteY228" fmla="*/ 5063877 h 5537200"/>
              <a:gd name="connsiteX229" fmla="*/ 4100864 w 5999995"/>
              <a:gd name="connsiteY229" fmla="*/ 5052031 h 5537200"/>
              <a:gd name="connsiteX230" fmla="*/ 4042455 w 5999995"/>
              <a:gd name="connsiteY230" fmla="*/ 5090773 h 5537200"/>
              <a:gd name="connsiteX231" fmla="*/ 4018018 w 5999995"/>
              <a:gd name="connsiteY231" fmla="*/ 5081237 h 5537200"/>
              <a:gd name="connsiteX232" fmla="*/ 4100864 w 5999995"/>
              <a:gd name="connsiteY232" fmla="*/ 5052031 h 5537200"/>
              <a:gd name="connsiteX233" fmla="*/ 4154505 w 5999995"/>
              <a:gd name="connsiteY233" fmla="*/ 5028191 h 5537200"/>
              <a:gd name="connsiteX234" fmla="*/ 4110400 w 5999995"/>
              <a:gd name="connsiteY234" fmla="*/ 5047264 h 5537200"/>
              <a:gd name="connsiteX235" fmla="*/ 4154505 w 5999995"/>
              <a:gd name="connsiteY235" fmla="*/ 5028191 h 5537200"/>
              <a:gd name="connsiteX236" fmla="*/ 785831 w 5999995"/>
              <a:gd name="connsiteY236" fmla="*/ 5023423 h 5537200"/>
              <a:gd name="connsiteX237" fmla="*/ 698217 w 5999995"/>
              <a:gd name="connsiteY237" fmla="*/ 5090773 h 5537200"/>
              <a:gd name="connsiteX238" fmla="*/ 722653 w 5999995"/>
              <a:gd name="connsiteY238" fmla="*/ 5028191 h 5537200"/>
              <a:gd name="connsiteX239" fmla="*/ 785831 w 5999995"/>
              <a:gd name="connsiteY239" fmla="*/ 5023423 h 5537200"/>
              <a:gd name="connsiteX240" fmla="*/ 4076427 w 5999995"/>
              <a:gd name="connsiteY240" fmla="*/ 5022827 h 5537200"/>
              <a:gd name="connsiteX241" fmla="*/ 4018018 w 5999995"/>
              <a:gd name="connsiteY241" fmla="*/ 5052031 h 5537200"/>
              <a:gd name="connsiteX242" fmla="*/ 4076427 w 5999995"/>
              <a:gd name="connsiteY242" fmla="*/ 5022827 h 5537200"/>
              <a:gd name="connsiteX243" fmla="*/ 2256497 w 5999995"/>
              <a:gd name="connsiteY243" fmla="*/ 5001147 h 5537200"/>
              <a:gd name="connsiteX244" fmla="*/ 2243682 w 5999995"/>
              <a:gd name="connsiteY244" fmla="*/ 5018059 h 5537200"/>
              <a:gd name="connsiteX245" fmla="*/ 2272888 w 5999995"/>
              <a:gd name="connsiteY245" fmla="*/ 5013291 h 5537200"/>
              <a:gd name="connsiteX246" fmla="*/ 2256497 w 5999995"/>
              <a:gd name="connsiteY246" fmla="*/ 5001147 h 5537200"/>
              <a:gd name="connsiteX247" fmla="*/ 4295760 w 5999995"/>
              <a:gd name="connsiteY247" fmla="*/ 4998986 h 5537200"/>
              <a:gd name="connsiteX248" fmla="*/ 4266556 w 5999995"/>
              <a:gd name="connsiteY248" fmla="*/ 5013291 h 5537200"/>
              <a:gd name="connsiteX249" fmla="*/ 4295760 w 5999995"/>
              <a:gd name="connsiteY249" fmla="*/ 4998986 h 5537200"/>
              <a:gd name="connsiteX250" fmla="*/ 3769479 w 5999995"/>
              <a:gd name="connsiteY250" fmla="*/ 4989450 h 5537200"/>
              <a:gd name="connsiteX251" fmla="*/ 3749886 w 5999995"/>
              <a:gd name="connsiteY251" fmla="*/ 5002562 h 5537200"/>
              <a:gd name="connsiteX252" fmla="*/ 3746422 w 5999995"/>
              <a:gd name="connsiteY252" fmla="*/ 5008195 h 5537200"/>
              <a:gd name="connsiteX253" fmla="*/ 3745043 w 5999995"/>
              <a:gd name="connsiteY253" fmla="*/ 5008522 h 5537200"/>
              <a:gd name="connsiteX254" fmla="*/ 3744754 w 5999995"/>
              <a:gd name="connsiteY254" fmla="*/ 5010906 h 5537200"/>
              <a:gd name="connsiteX255" fmla="*/ 3746422 w 5999995"/>
              <a:gd name="connsiteY255" fmla="*/ 5008195 h 5537200"/>
              <a:gd name="connsiteX256" fmla="*/ 3762625 w 5999995"/>
              <a:gd name="connsiteY256" fmla="*/ 5004350 h 5537200"/>
              <a:gd name="connsiteX257" fmla="*/ 3769479 w 5999995"/>
              <a:gd name="connsiteY257" fmla="*/ 4989450 h 5537200"/>
              <a:gd name="connsiteX258" fmla="*/ 620139 w 5999995"/>
              <a:gd name="connsiteY258" fmla="*/ 4984682 h 5537200"/>
              <a:gd name="connsiteX259" fmla="*/ 605238 w 5999995"/>
              <a:gd name="connsiteY259" fmla="*/ 5008522 h 5537200"/>
              <a:gd name="connsiteX260" fmla="*/ 620139 w 5999995"/>
              <a:gd name="connsiteY260" fmla="*/ 5047264 h 5537200"/>
              <a:gd name="connsiteX261" fmla="*/ 658284 w 5999995"/>
              <a:gd name="connsiteY261" fmla="*/ 5041900 h 5537200"/>
              <a:gd name="connsiteX262" fmla="*/ 682720 w 5999995"/>
              <a:gd name="connsiteY262" fmla="*/ 5090177 h 5537200"/>
              <a:gd name="connsiteX263" fmla="*/ 584974 w 5999995"/>
              <a:gd name="connsiteY263" fmla="*/ 5128918 h 5537200"/>
              <a:gd name="connsiteX264" fmla="*/ 599875 w 5999995"/>
              <a:gd name="connsiteY264" fmla="*/ 5143222 h 5537200"/>
              <a:gd name="connsiteX265" fmla="*/ 565901 w 5999995"/>
              <a:gd name="connsiteY265" fmla="*/ 5162294 h 5537200"/>
              <a:gd name="connsiteX266" fmla="*/ 536696 w 5999995"/>
              <a:gd name="connsiteY266" fmla="*/ 5196267 h 5537200"/>
              <a:gd name="connsiteX267" fmla="*/ 551596 w 5999995"/>
              <a:gd name="connsiteY267" fmla="*/ 5157527 h 5537200"/>
              <a:gd name="connsiteX268" fmla="*/ 542060 w 5999995"/>
              <a:gd name="connsiteY268" fmla="*/ 5143222 h 5537200"/>
              <a:gd name="connsiteX269" fmla="*/ 503320 w 5999995"/>
              <a:gd name="connsiteY269" fmla="*/ 5172427 h 5537200"/>
              <a:gd name="connsiteX270" fmla="*/ 478883 w 5999995"/>
              <a:gd name="connsiteY270" fmla="*/ 5148586 h 5537200"/>
              <a:gd name="connsiteX271" fmla="*/ 463983 w 5999995"/>
              <a:gd name="connsiteY271" fmla="*/ 5162891 h 5537200"/>
              <a:gd name="connsiteX272" fmla="*/ 551596 w 5999995"/>
              <a:gd name="connsiteY272" fmla="*/ 5066336 h 5537200"/>
              <a:gd name="connsiteX273" fmla="*/ 527160 w 5999995"/>
              <a:gd name="connsiteY273" fmla="*/ 5061568 h 5537200"/>
              <a:gd name="connsiteX274" fmla="*/ 576034 w 5999995"/>
              <a:gd name="connsiteY274" fmla="*/ 5008522 h 5537200"/>
              <a:gd name="connsiteX275" fmla="*/ 620139 w 5999995"/>
              <a:gd name="connsiteY275" fmla="*/ 4984682 h 5537200"/>
              <a:gd name="connsiteX276" fmla="*/ 2004680 w 5999995"/>
              <a:gd name="connsiteY276" fmla="*/ 4965610 h 5537200"/>
              <a:gd name="connsiteX277" fmla="*/ 1819320 w 5999995"/>
              <a:gd name="connsiteY277" fmla="*/ 5081237 h 5537200"/>
              <a:gd name="connsiteX278" fmla="*/ 2019581 w 5999995"/>
              <a:gd name="connsiteY278" fmla="*/ 4970378 h 5537200"/>
              <a:gd name="connsiteX279" fmla="*/ 2004680 w 5999995"/>
              <a:gd name="connsiteY279" fmla="*/ 4965610 h 5537200"/>
              <a:gd name="connsiteX280" fmla="*/ 4320198 w 5999995"/>
              <a:gd name="connsiteY280" fmla="*/ 4936406 h 5537200"/>
              <a:gd name="connsiteX281" fmla="*/ 4286224 w 5999995"/>
              <a:gd name="connsiteY281" fmla="*/ 4960246 h 5537200"/>
              <a:gd name="connsiteX282" fmla="*/ 4188479 w 5999995"/>
              <a:gd name="connsiteY282" fmla="*/ 5003755 h 5537200"/>
              <a:gd name="connsiteX283" fmla="*/ 4320198 w 5999995"/>
              <a:gd name="connsiteY283" fmla="*/ 4936406 h 5537200"/>
              <a:gd name="connsiteX284" fmla="*/ 3842194 w 5999995"/>
              <a:gd name="connsiteY284" fmla="*/ 4922101 h 5537200"/>
              <a:gd name="connsiteX285" fmla="*/ 3822525 w 5999995"/>
              <a:gd name="connsiteY285" fmla="*/ 4965610 h 5537200"/>
              <a:gd name="connsiteX286" fmla="*/ 3891067 w 5999995"/>
              <a:gd name="connsiteY286" fmla="*/ 4922101 h 5537200"/>
              <a:gd name="connsiteX287" fmla="*/ 3842194 w 5999995"/>
              <a:gd name="connsiteY287" fmla="*/ 4922101 h 5537200"/>
              <a:gd name="connsiteX288" fmla="*/ 3076911 w 5999995"/>
              <a:gd name="connsiteY288" fmla="*/ 4922101 h 5537200"/>
              <a:gd name="connsiteX289" fmla="*/ 3038171 w 5999995"/>
              <a:gd name="connsiteY289" fmla="*/ 4941173 h 5537200"/>
              <a:gd name="connsiteX290" fmla="*/ 3072143 w 5999995"/>
              <a:gd name="connsiteY290" fmla="*/ 4936406 h 5537200"/>
              <a:gd name="connsiteX291" fmla="*/ 3076911 w 5999995"/>
              <a:gd name="connsiteY291" fmla="*/ 4922101 h 5537200"/>
              <a:gd name="connsiteX292" fmla="*/ 805499 w 5999995"/>
              <a:gd name="connsiteY292" fmla="*/ 4912564 h 5537200"/>
              <a:gd name="connsiteX293" fmla="*/ 781062 w 5999995"/>
              <a:gd name="connsiteY293" fmla="*/ 4931637 h 5537200"/>
              <a:gd name="connsiteX294" fmla="*/ 790599 w 5999995"/>
              <a:gd name="connsiteY294" fmla="*/ 4941173 h 5537200"/>
              <a:gd name="connsiteX295" fmla="*/ 805499 w 5999995"/>
              <a:gd name="connsiteY295" fmla="*/ 4912564 h 5537200"/>
              <a:gd name="connsiteX296" fmla="*/ 663648 w 5999995"/>
              <a:gd name="connsiteY296" fmla="*/ 4907200 h 5537200"/>
              <a:gd name="connsiteX297" fmla="*/ 624907 w 5999995"/>
              <a:gd name="connsiteY297" fmla="*/ 4936406 h 5537200"/>
              <a:gd name="connsiteX298" fmla="*/ 663648 w 5999995"/>
              <a:gd name="connsiteY298" fmla="*/ 4907200 h 5537200"/>
              <a:gd name="connsiteX299" fmla="*/ 702985 w 5999995"/>
              <a:gd name="connsiteY299" fmla="*/ 4883360 h 5537200"/>
              <a:gd name="connsiteX300" fmla="*/ 693449 w 5999995"/>
              <a:gd name="connsiteY300" fmla="*/ 4907200 h 5537200"/>
              <a:gd name="connsiteX301" fmla="*/ 702985 w 5999995"/>
              <a:gd name="connsiteY301" fmla="*/ 4883360 h 5537200"/>
              <a:gd name="connsiteX302" fmla="*/ 4125301 w 5999995"/>
              <a:gd name="connsiteY302" fmla="*/ 4869055 h 5537200"/>
              <a:gd name="connsiteX303" fmla="*/ 4140201 w 5999995"/>
              <a:gd name="connsiteY303" fmla="*/ 4873824 h 5537200"/>
              <a:gd name="connsiteX304" fmla="*/ 4149737 w 5999995"/>
              <a:gd name="connsiteY304" fmla="*/ 4892897 h 5537200"/>
              <a:gd name="connsiteX305" fmla="*/ 4096096 w 5999995"/>
              <a:gd name="connsiteY305" fmla="*/ 4916737 h 5537200"/>
              <a:gd name="connsiteX306" fmla="*/ 4125301 w 5999995"/>
              <a:gd name="connsiteY306" fmla="*/ 4869055 h 5537200"/>
              <a:gd name="connsiteX307" fmla="*/ 3506042 w 5999995"/>
              <a:gd name="connsiteY307" fmla="*/ 4854155 h 5537200"/>
              <a:gd name="connsiteX308" fmla="*/ 3467300 w 5999995"/>
              <a:gd name="connsiteY308" fmla="*/ 4868460 h 5537200"/>
              <a:gd name="connsiteX309" fmla="*/ 3506042 w 5999995"/>
              <a:gd name="connsiteY309" fmla="*/ 4854155 h 5537200"/>
              <a:gd name="connsiteX310" fmla="*/ 5066407 w 5999995"/>
              <a:gd name="connsiteY310" fmla="*/ 4835082 h 5537200"/>
              <a:gd name="connsiteX311" fmla="*/ 5041970 w 5999995"/>
              <a:gd name="connsiteY311" fmla="*/ 4849387 h 5537200"/>
              <a:gd name="connsiteX312" fmla="*/ 5066407 w 5999995"/>
              <a:gd name="connsiteY312" fmla="*/ 4835082 h 5537200"/>
              <a:gd name="connsiteX313" fmla="*/ 4329733 w 5999995"/>
              <a:gd name="connsiteY313" fmla="*/ 4835082 h 5537200"/>
              <a:gd name="connsiteX314" fmla="*/ 4242120 w 5999995"/>
              <a:gd name="connsiteY314" fmla="*/ 4883360 h 5537200"/>
              <a:gd name="connsiteX315" fmla="*/ 4329733 w 5999995"/>
              <a:gd name="connsiteY315" fmla="*/ 4835082 h 5537200"/>
              <a:gd name="connsiteX316" fmla="*/ 3564451 w 5999995"/>
              <a:gd name="connsiteY316" fmla="*/ 4820778 h 5537200"/>
              <a:gd name="connsiteX317" fmla="*/ 3583524 w 5999995"/>
              <a:gd name="connsiteY317" fmla="*/ 4844619 h 5537200"/>
              <a:gd name="connsiteX318" fmla="*/ 3544782 w 5999995"/>
              <a:gd name="connsiteY318" fmla="*/ 4844619 h 5537200"/>
              <a:gd name="connsiteX319" fmla="*/ 3564451 w 5999995"/>
              <a:gd name="connsiteY319" fmla="*/ 4820778 h 5537200"/>
              <a:gd name="connsiteX320" fmla="*/ 3611592 w 5999995"/>
              <a:gd name="connsiteY320" fmla="*/ 4817472 h 5537200"/>
              <a:gd name="connsiteX321" fmla="*/ 3622861 w 5999995"/>
              <a:gd name="connsiteY321" fmla="*/ 4820778 h 5537200"/>
              <a:gd name="connsiteX322" fmla="*/ 3593655 w 5999995"/>
              <a:gd name="connsiteY322" fmla="*/ 4839851 h 5537200"/>
              <a:gd name="connsiteX323" fmla="*/ 3611592 w 5999995"/>
              <a:gd name="connsiteY323" fmla="*/ 4817472 h 5537200"/>
              <a:gd name="connsiteX324" fmla="*/ 3681866 w 5999995"/>
              <a:gd name="connsiteY324" fmla="*/ 4815415 h 5537200"/>
              <a:gd name="connsiteX325" fmla="*/ 3550147 w 5999995"/>
              <a:gd name="connsiteY325" fmla="*/ 4907200 h 5537200"/>
              <a:gd name="connsiteX326" fmla="*/ 3550147 w 5999995"/>
              <a:gd name="connsiteY326" fmla="*/ 4877996 h 5537200"/>
              <a:gd name="connsiteX327" fmla="*/ 3681866 w 5999995"/>
              <a:gd name="connsiteY327" fmla="*/ 4815415 h 5537200"/>
              <a:gd name="connsiteX328" fmla="*/ 198375 w 5999995"/>
              <a:gd name="connsiteY328" fmla="*/ 4810627 h 5537200"/>
              <a:gd name="connsiteX329" fmla="*/ 224981 w 5999995"/>
              <a:gd name="connsiteY329" fmla="*/ 4820778 h 5537200"/>
              <a:gd name="connsiteX330" fmla="*/ 142135 w 5999995"/>
              <a:gd name="connsiteY330" fmla="*/ 4873824 h 5537200"/>
              <a:gd name="connsiteX331" fmla="*/ 198375 w 5999995"/>
              <a:gd name="connsiteY331" fmla="*/ 4810627 h 5537200"/>
              <a:gd name="connsiteX332" fmla="*/ 1141652 w 5999995"/>
              <a:gd name="connsiteY332" fmla="*/ 4801109 h 5537200"/>
              <a:gd name="connsiteX333" fmla="*/ 1121983 w 5999995"/>
              <a:gd name="connsiteY333" fmla="*/ 4815415 h 5537200"/>
              <a:gd name="connsiteX334" fmla="*/ 1141652 w 5999995"/>
              <a:gd name="connsiteY334" fmla="*/ 4801109 h 5537200"/>
              <a:gd name="connsiteX335" fmla="*/ 4159273 w 5999995"/>
              <a:gd name="connsiteY335" fmla="*/ 4786805 h 5537200"/>
              <a:gd name="connsiteX336" fmla="*/ 4085963 w 5999995"/>
              <a:gd name="connsiteY336" fmla="*/ 4858924 h 5537200"/>
              <a:gd name="connsiteX337" fmla="*/ 4051991 w 5999995"/>
              <a:gd name="connsiteY337" fmla="*/ 4854155 h 5537200"/>
              <a:gd name="connsiteX338" fmla="*/ 4159273 w 5999995"/>
              <a:gd name="connsiteY338" fmla="*/ 4786805 h 5537200"/>
              <a:gd name="connsiteX339" fmla="*/ 4519862 w 5999995"/>
              <a:gd name="connsiteY339" fmla="*/ 4786209 h 5537200"/>
              <a:gd name="connsiteX340" fmla="*/ 4534762 w 5999995"/>
              <a:gd name="connsiteY340" fmla="*/ 4815415 h 5537200"/>
              <a:gd name="connsiteX341" fmla="*/ 4481121 w 5999995"/>
              <a:gd name="connsiteY341" fmla="*/ 4858924 h 5537200"/>
              <a:gd name="connsiteX342" fmla="*/ 4505558 w 5999995"/>
              <a:gd name="connsiteY342" fmla="*/ 4888128 h 5537200"/>
              <a:gd name="connsiteX343" fmla="*/ 4466816 w 5999995"/>
              <a:gd name="connsiteY343" fmla="*/ 4907200 h 5537200"/>
              <a:gd name="connsiteX344" fmla="*/ 4476354 w 5999995"/>
              <a:gd name="connsiteY344" fmla="*/ 4883360 h 5537200"/>
              <a:gd name="connsiteX345" fmla="*/ 4349402 w 5999995"/>
              <a:gd name="connsiteY345" fmla="*/ 4921504 h 5537200"/>
              <a:gd name="connsiteX346" fmla="*/ 4324966 w 5999995"/>
              <a:gd name="connsiteY346" fmla="*/ 4935809 h 5537200"/>
              <a:gd name="connsiteX347" fmla="*/ 4446552 w 5999995"/>
              <a:gd name="connsiteY347" fmla="*/ 4829718 h 5537200"/>
              <a:gd name="connsiteX348" fmla="*/ 4461452 w 5999995"/>
              <a:gd name="connsiteY348" fmla="*/ 4848791 h 5537200"/>
              <a:gd name="connsiteX349" fmla="*/ 4519862 w 5999995"/>
              <a:gd name="connsiteY349" fmla="*/ 4786209 h 5537200"/>
              <a:gd name="connsiteX350" fmla="*/ 4032322 w 5999995"/>
              <a:gd name="connsiteY350" fmla="*/ 4771905 h 5537200"/>
              <a:gd name="connsiteX351" fmla="*/ 3978681 w 5999995"/>
              <a:gd name="connsiteY351" fmla="*/ 4810646 h 5537200"/>
              <a:gd name="connsiteX352" fmla="*/ 4032322 w 5999995"/>
              <a:gd name="connsiteY352" fmla="*/ 4771905 h 5537200"/>
              <a:gd name="connsiteX353" fmla="*/ 3764115 w 5999995"/>
              <a:gd name="connsiteY353" fmla="*/ 4767137 h 5537200"/>
              <a:gd name="connsiteX354" fmla="*/ 3700938 w 5999995"/>
              <a:gd name="connsiteY354" fmla="*/ 4801109 h 5537200"/>
              <a:gd name="connsiteX355" fmla="*/ 3715242 w 5999995"/>
              <a:gd name="connsiteY355" fmla="*/ 4786209 h 5537200"/>
              <a:gd name="connsiteX356" fmla="*/ 3690807 w 5999995"/>
              <a:gd name="connsiteY356" fmla="*/ 4790978 h 5537200"/>
              <a:gd name="connsiteX357" fmla="*/ 3764115 w 5999995"/>
              <a:gd name="connsiteY357" fmla="*/ 4767137 h 5537200"/>
              <a:gd name="connsiteX358" fmla="*/ 3827889 w 5999995"/>
              <a:gd name="connsiteY358" fmla="*/ 4762369 h 5537200"/>
              <a:gd name="connsiteX359" fmla="*/ 3798685 w 5999995"/>
              <a:gd name="connsiteY359" fmla="*/ 4796342 h 5537200"/>
              <a:gd name="connsiteX360" fmla="*/ 3827889 w 5999995"/>
              <a:gd name="connsiteY360" fmla="*/ 4762369 h 5537200"/>
              <a:gd name="connsiteX361" fmla="*/ 4564657 w 5999995"/>
              <a:gd name="connsiteY361" fmla="*/ 4760255 h 5537200"/>
              <a:gd name="connsiteX362" fmla="*/ 4574099 w 5999995"/>
              <a:gd name="connsiteY362" fmla="*/ 4762964 h 5537200"/>
              <a:gd name="connsiteX363" fmla="*/ 4554432 w 5999995"/>
              <a:gd name="connsiteY363" fmla="*/ 4777269 h 5537200"/>
              <a:gd name="connsiteX364" fmla="*/ 4564657 w 5999995"/>
              <a:gd name="connsiteY364" fmla="*/ 4760255 h 5537200"/>
              <a:gd name="connsiteX365" fmla="*/ 4383375 w 5999995"/>
              <a:gd name="connsiteY365" fmla="*/ 4752833 h 5537200"/>
              <a:gd name="connsiteX366" fmla="*/ 4358938 w 5999995"/>
              <a:gd name="connsiteY366" fmla="*/ 4767137 h 5537200"/>
              <a:gd name="connsiteX367" fmla="*/ 4383375 w 5999995"/>
              <a:gd name="connsiteY367" fmla="*/ 4752833 h 5537200"/>
              <a:gd name="connsiteX368" fmla="*/ 3647297 w 5999995"/>
              <a:gd name="connsiteY368" fmla="*/ 4748064 h 5537200"/>
              <a:gd name="connsiteX369" fmla="*/ 3603191 w 5999995"/>
              <a:gd name="connsiteY369" fmla="*/ 4782037 h 5537200"/>
              <a:gd name="connsiteX370" fmla="*/ 3647297 w 5999995"/>
              <a:gd name="connsiteY370" fmla="*/ 4748064 h 5537200"/>
              <a:gd name="connsiteX371" fmla="*/ 5159386 w 5999995"/>
              <a:gd name="connsiteY371" fmla="*/ 4733164 h 5537200"/>
              <a:gd name="connsiteX372" fmla="*/ 5168922 w 5999995"/>
              <a:gd name="connsiteY372" fmla="*/ 4752236 h 5537200"/>
              <a:gd name="connsiteX373" fmla="*/ 5154022 w 5999995"/>
              <a:gd name="connsiteY373" fmla="*/ 4790978 h 5537200"/>
              <a:gd name="connsiteX374" fmla="*/ 5115281 w 5999995"/>
              <a:gd name="connsiteY374" fmla="*/ 4767137 h 5537200"/>
              <a:gd name="connsiteX375" fmla="*/ 5154022 w 5999995"/>
              <a:gd name="connsiteY375" fmla="*/ 4748064 h 5537200"/>
              <a:gd name="connsiteX376" fmla="*/ 5139122 w 5999995"/>
              <a:gd name="connsiteY376" fmla="*/ 4743296 h 5537200"/>
              <a:gd name="connsiteX377" fmla="*/ 5159386 w 5999995"/>
              <a:gd name="connsiteY377" fmla="*/ 4733164 h 5537200"/>
              <a:gd name="connsiteX378" fmla="*/ 3984045 w 5999995"/>
              <a:gd name="connsiteY378" fmla="*/ 4724224 h 5537200"/>
              <a:gd name="connsiteX379" fmla="*/ 3935172 w 5999995"/>
              <a:gd name="connsiteY379" fmla="*/ 4753428 h 5537200"/>
              <a:gd name="connsiteX380" fmla="*/ 3984045 w 5999995"/>
              <a:gd name="connsiteY380" fmla="*/ 4724224 h 5537200"/>
              <a:gd name="connsiteX381" fmla="*/ 5090248 w 5999995"/>
              <a:gd name="connsiteY381" fmla="*/ 4714688 h 5537200"/>
              <a:gd name="connsiteX382" fmla="*/ 5080712 w 5999995"/>
              <a:gd name="connsiteY382" fmla="*/ 4733760 h 5537200"/>
              <a:gd name="connsiteX383" fmla="*/ 5065812 w 5999995"/>
              <a:gd name="connsiteY383" fmla="*/ 4724224 h 5537200"/>
              <a:gd name="connsiteX384" fmla="*/ 5090248 w 5999995"/>
              <a:gd name="connsiteY384" fmla="*/ 4714688 h 5537200"/>
              <a:gd name="connsiteX385" fmla="*/ 4154505 w 5999995"/>
              <a:gd name="connsiteY385" fmla="*/ 4709919 h 5537200"/>
              <a:gd name="connsiteX386" fmla="*/ 4062123 w 5999995"/>
              <a:gd name="connsiteY386" fmla="*/ 4733760 h 5537200"/>
              <a:gd name="connsiteX387" fmla="*/ 4062123 w 5999995"/>
              <a:gd name="connsiteY387" fmla="*/ 4757600 h 5537200"/>
              <a:gd name="connsiteX388" fmla="*/ 4154505 w 5999995"/>
              <a:gd name="connsiteY388" fmla="*/ 4709919 h 5537200"/>
              <a:gd name="connsiteX389" fmla="*/ 4874081 w 5999995"/>
              <a:gd name="connsiteY389" fmla="*/ 4707582 h 5537200"/>
              <a:gd name="connsiteX390" fmla="*/ 4885815 w 5999995"/>
              <a:gd name="connsiteY390" fmla="*/ 4724224 h 5537200"/>
              <a:gd name="connsiteX391" fmla="*/ 4832175 w 5999995"/>
              <a:gd name="connsiteY391" fmla="*/ 4748064 h 5537200"/>
              <a:gd name="connsiteX392" fmla="*/ 4874081 w 5999995"/>
              <a:gd name="connsiteY392" fmla="*/ 4707582 h 5537200"/>
              <a:gd name="connsiteX393" fmla="*/ 570073 w 5999995"/>
              <a:gd name="connsiteY393" fmla="*/ 4697403 h 5537200"/>
              <a:gd name="connsiteX394" fmla="*/ 595702 w 5999995"/>
              <a:gd name="connsiteY394" fmla="*/ 4704555 h 5537200"/>
              <a:gd name="connsiteX395" fmla="*/ 537293 w 5999995"/>
              <a:gd name="connsiteY395" fmla="*/ 4704555 h 5537200"/>
              <a:gd name="connsiteX396" fmla="*/ 570073 w 5999995"/>
              <a:gd name="connsiteY396" fmla="*/ 4697403 h 5537200"/>
              <a:gd name="connsiteX397" fmla="*/ 4397679 w 5999995"/>
              <a:gd name="connsiteY397" fmla="*/ 4690251 h 5537200"/>
              <a:gd name="connsiteX398" fmla="*/ 4358938 w 5999995"/>
              <a:gd name="connsiteY398" fmla="*/ 4733760 h 5537200"/>
              <a:gd name="connsiteX399" fmla="*/ 4349402 w 5999995"/>
              <a:gd name="connsiteY399" fmla="*/ 4719455 h 5537200"/>
              <a:gd name="connsiteX400" fmla="*/ 4397679 w 5999995"/>
              <a:gd name="connsiteY400" fmla="*/ 4690251 h 5537200"/>
              <a:gd name="connsiteX401" fmla="*/ 4588404 w 5999995"/>
              <a:gd name="connsiteY401" fmla="*/ 4685482 h 5537200"/>
              <a:gd name="connsiteX402" fmla="*/ 4597940 w 5999995"/>
              <a:gd name="connsiteY402" fmla="*/ 4690251 h 5537200"/>
              <a:gd name="connsiteX403" fmla="*/ 4563968 w 5999995"/>
              <a:gd name="connsiteY403" fmla="*/ 4724224 h 5537200"/>
              <a:gd name="connsiteX404" fmla="*/ 4534762 w 5999995"/>
              <a:gd name="connsiteY404" fmla="*/ 4724224 h 5537200"/>
              <a:gd name="connsiteX405" fmla="*/ 4471585 w 5999995"/>
              <a:gd name="connsiteY405" fmla="*/ 4782037 h 5537200"/>
              <a:gd name="connsiteX406" fmla="*/ 4344633 w 5999995"/>
              <a:gd name="connsiteY406" fmla="*/ 4835082 h 5537200"/>
              <a:gd name="connsiteX407" fmla="*/ 4339866 w 5999995"/>
              <a:gd name="connsiteY407" fmla="*/ 4825546 h 5537200"/>
              <a:gd name="connsiteX408" fmla="*/ 4447149 w 5999995"/>
              <a:gd name="connsiteY408" fmla="*/ 4777269 h 5537200"/>
              <a:gd name="connsiteX409" fmla="*/ 4588404 w 5999995"/>
              <a:gd name="connsiteY409" fmla="*/ 4685482 h 5537200"/>
              <a:gd name="connsiteX410" fmla="*/ 2045507 w 5999995"/>
              <a:gd name="connsiteY410" fmla="*/ 4684290 h 5537200"/>
              <a:gd name="connsiteX411" fmla="*/ 2029117 w 5999995"/>
              <a:gd name="connsiteY411" fmla="*/ 4685482 h 5537200"/>
              <a:gd name="connsiteX412" fmla="*/ 2029117 w 5999995"/>
              <a:gd name="connsiteY412" fmla="*/ 4699787 h 5537200"/>
              <a:gd name="connsiteX413" fmla="*/ 2058322 w 5999995"/>
              <a:gd name="connsiteY413" fmla="*/ 4690251 h 5537200"/>
              <a:gd name="connsiteX414" fmla="*/ 2045507 w 5999995"/>
              <a:gd name="connsiteY414" fmla="*/ 4684290 h 5537200"/>
              <a:gd name="connsiteX415" fmla="*/ 5329251 w 5999995"/>
              <a:gd name="connsiteY415" fmla="*/ 4675946 h 5537200"/>
              <a:gd name="connsiteX416" fmla="*/ 5329251 w 5999995"/>
              <a:gd name="connsiteY416" fmla="*/ 4695019 h 5537200"/>
              <a:gd name="connsiteX417" fmla="*/ 5266072 w 5999995"/>
              <a:gd name="connsiteY417" fmla="*/ 4695019 h 5537200"/>
              <a:gd name="connsiteX418" fmla="*/ 5329251 w 5999995"/>
              <a:gd name="connsiteY418" fmla="*/ 4675946 h 5537200"/>
              <a:gd name="connsiteX419" fmla="*/ 4003118 w 5999995"/>
              <a:gd name="connsiteY419" fmla="*/ 4675946 h 5537200"/>
              <a:gd name="connsiteX420" fmla="*/ 3944708 w 5999995"/>
              <a:gd name="connsiteY420" fmla="*/ 4728992 h 5537200"/>
              <a:gd name="connsiteX421" fmla="*/ 4003118 w 5999995"/>
              <a:gd name="connsiteY421" fmla="*/ 4675946 h 5537200"/>
              <a:gd name="connsiteX422" fmla="*/ 4739196 w 5999995"/>
              <a:gd name="connsiteY422" fmla="*/ 4665814 h 5537200"/>
              <a:gd name="connsiteX423" fmla="*/ 4777937 w 5999995"/>
              <a:gd name="connsiteY423" fmla="*/ 4680118 h 5537200"/>
              <a:gd name="connsiteX424" fmla="*/ 4695091 w 5999995"/>
              <a:gd name="connsiteY424" fmla="*/ 4680118 h 5537200"/>
              <a:gd name="connsiteX425" fmla="*/ 4719527 w 5999995"/>
              <a:gd name="connsiteY425" fmla="*/ 4689655 h 5537200"/>
              <a:gd name="connsiteX426" fmla="*/ 4739196 w 5999995"/>
              <a:gd name="connsiteY426" fmla="*/ 4665814 h 5537200"/>
              <a:gd name="connsiteX427" fmla="*/ 5251173 w 5999995"/>
              <a:gd name="connsiteY427" fmla="*/ 4656278 h 5537200"/>
              <a:gd name="connsiteX428" fmla="*/ 5241636 w 5999995"/>
              <a:gd name="connsiteY428" fmla="*/ 4680118 h 5537200"/>
              <a:gd name="connsiteX429" fmla="*/ 5251173 w 5999995"/>
              <a:gd name="connsiteY429" fmla="*/ 4656278 h 5537200"/>
              <a:gd name="connsiteX430" fmla="*/ 521796 w 5999995"/>
              <a:gd name="connsiteY430" fmla="*/ 4656278 h 5537200"/>
              <a:gd name="connsiteX431" fmla="*/ 400210 w 5999995"/>
              <a:gd name="connsiteY431" fmla="*/ 4718860 h 5537200"/>
              <a:gd name="connsiteX432" fmla="*/ 234517 w 5999995"/>
              <a:gd name="connsiteY432" fmla="*/ 4796342 h 5537200"/>
              <a:gd name="connsiteX433" fmla="*/ 312596 w 5999995"/>
              <a:gd name="connsiteY433" fmla="*/ 4752833 h 5537200"/>
              <a:gd name="connsiteX434" fmla="*/ 366236 w 5999995"/>
              <a:gd name="connsiteY434" fmla="*/ 4709323 h 5537200"/>
              <a:gd name="connsiteX435" fmla="*/ 385906 w 5999995"/>
              <a:gd name="connsiteY435" fmla="*/ 4718860 h 5537200"/>
              <a:gd name="connsiteX436" fmla="*/ 434778 w 5999995"/>
              <a:gd name="connsiteY436" fmla="*/ 4699787 h 5537200"/>
              <a:gd name="connsiteX437" fmla="*/ 439546 w 5999995"/>
              <a:gd name="connsiteY437" fmla="*/ 4680715 h 5537200"/>
              <a:gd name="connsiteX438" fmla="*/ 521796 w 5999995"/>
              <a:gd name="connsiteY438" fmla="*/ 4656278 h 5537200"/>
              <a:gd name="connsiteX439" fmla="*/ 5143889 w 5999995"/>
              <a:gd name="connsiteY439" fmla="*/ 4651510 h 5537200"/>
              <a:gd name="connsiteX440" fmla="*/ 5183226 w 5999995"/>
              <a:gd name="connsiteY440" fmla="*/ 4656278 h 5537200"/>
              <a:gd name="connsiteX441" fmla="*/ 5139122 w 5999995"/>
              <a:gd name="connsiteY441" fmla="*/ 4699787 h 5537200"/>
              <a:gd name="connsiteX442" fmla="*/ 5143889 w 5999995"/>
              <a:gd name="connsiteY442" fmla="*/ 4651510 h 5537200"/>
              <a:gd name="connsiteX443" fmla="*/ 2931483 w 5999995"/>
              <a:gd name="connsiteY443" fmla="*/ 4647338 h 5537200"/>
              <a:gd name="connsiteX444" fmla="*/ 2877842 w 5999995"/>
              <a:gd name="connsiteY444" fmla="*/ 4686079 h 5537200"/>
              <a:gd name="connsiteX445" fmla="*/ 2731818 w 5999995"/>
              <a:gd name="connsiteY445" fmla="*/ 4715283 h 5537200"/>
              <a:gd name="connsiteX446" fmla="*/ 2507718 w 5999995"/>
              <a:gd name="connsiteY446" fmla="*/ 4826143 h 5537200"/>
              <a:gd name="connsiteX447" fmla="*/ 2546458 w 5999995"/>
              <a:gd name="connsiteY447" fmla="*/ 4816606 h 5537200"/>
              <a:gd name="connsiteX448" fmla="*/ 2555994 w 5999995"/>
              <a:gd name="connsiteY448" fmla="*/ 4826143 h 5537200"/>
              <a:gd name="connsiteX449" fmla="*/ 2356329 w 5999995"/>
              <a:gd name="connsiteY449" fmla="*/ 4888724 h 5537200"/>
              <a:gd name="connsiteX450" fmla="*/ 2502353 w 5999995"/>
              <a:gd name="connsiteY450" fmla="*/ 4854751 h 5537200"/>
              <a:gd name="connsiteX451" fmla="*/ 2507121 w 5999995"/>
              <a:gd name="connsiteY451" fmla="*/ 4873824 h 5537200"/>
              <a:gd name="connsiteX452" fmla="*/ 2399839 w 5999995"/>
              <a:gd name="connsiteY452" fmla="*/ 4903028 h 5537200"/>
              <a:gd name="connsiteX453" fmla="*/ 2297324 w 5999995"/>
              <a:gd name="connsiteY453" fmla="*/ 4922101 h 5537200"/>
              <a:gd name="connsiteX454" fmla="*/ 2321761 w 5999995"/>
              <a:gd name="connsiteY454" fmla="*/ 4931637 h 5537200"/>
              <a:gd name="connsiteX455" fmla="*/ 2297324 w 5999995"/>
              <a:gd name="connsiteY455" fmla="*/ 4975146 h 5537200"/>
              <a:gd name="connsiteX456" fmla="*/ 2384938 w 5999995"/>
              <a:gd name="connsiteY456" fmla="*/ 4936406 h 5537200"/>
              <a:gd name="connsiteX457" fmla="*/ 2365270 w 5999995"/>
              <a:gd name="connsiteY457" fmla="*/ 4931637 h 5537200"/>
              <a:gd name="connsiteX458" fmla="*/ 2535730 w 5999995"/>
              <a:gd name="connsiteY458" fmla="*/ 4912564 h 5537200"/>
              <a:gd name="connsiteX459" fmla="*/ 2652549 w 5999995"/>
              <a:gd name="connsiteY459" fmla="*/ 4873824 h 5537200"/>
              <a:gd name="connsiteX460" fmla="*/ 2657316 w 5999995"/>
              <a:gd name="connsiteY460" fmla="*/ 4854751 h 5537200"/>
              <a:gd name="connsiteX461" fmla="*/ 2540498 w 5999995"/>
              <a:gd name="connsiteY461" fmla="*/ 4873824 h 5537200"/>
              <a:gd name="connsiteX462" fmla="*/ 2555398 w 5999995"/>
              <a:gd name="connsiteY462" fmla="*/ 4864287 h 5537200"/>
              <a:gd name="connsiteX463" fmla="*/ 2526194 w 5999995"/>
              <a:gd name="connsiteY463" fmla="*/ 4869055 h 5537200"/>
              <a:gd name="connsiteX464" fmla="*/ 2535730 w 5999995"/>
              <a:gd name="connsiteY464" fmla="*/ 4839851 h 5537200"/>
              <a:gd name="connsiteX465" fmla="*/ 2618576 w 5999995"/>
              <a:gd name="connsiteY465" fmla="*/ 4816010 h 5537200"/>
              <a:gd name="connsiteX466" fmla="*/ 2633476 w 5999995"/>
              <a:gd name="connsiteY466" fmla="*/ 4835082 h 5537200"/>
              <a:gd name="connsiteX467" fmla="*/ 2774732 w 5999995"/>
              <a:gd name="connsiteY467" fmla="*/ 4796342 h 5537200"/>
              <a:gd name="connsiteX468" fmla="*/ 2774732 w 5999995"/>
              <a:gd name="connsiteY468" fmla="*/ 4772501 h 5537200"/>
              <a:gd name="connsiteX469" fmla="*/ 3004197 w 5999995"/>
              <a:gd name="connsiteY469" fmla="*/ 4681310 h 5537200"/>
              <a:gd name="connsiteX470" fmla="*/ 2911815 w 5999995"/>
              <a:gd name="connsiteY470" fmla="*/ 4690847 h 5537200"/>
              <a:gd name="connsiteX471" fmla="*/ 2931483 w 5999995"/>
              <a:gd name="connsiteY471" fmla="*/ 4647338 h 5537200"/>
              <a:gd name="connsiteX472" fmla="*/ 4729659 w 5999995"/>
              <a:gd name="connsiteY472" fmla="*/ 4627670 h 5537200"/>
              <a:gd name="connsiteX473" fmla="*/ 4695687 w 5999995"/>
              <a:gd name="connsiteY473" fmla="*/ 4646742 h 5537200"/>
              <a:gd name="connsiteX474" fmla="*/ 4729659 w 5999995"/>
              <a:gd name="connsiteY474" fmla="*/ 4627670 h 5537200"/>
              <a:gd name="connsiteX475" fmla="*/ 361469 w 5999995"/>
              <a:gd name="connsiteY475" fmla="*/ 4622902 h 5537200"/>
              <a:gd name="connsiteX476" fmla="*/ 327496 w 5999995"/>
              <a:gd name="connsiteY476" fmla="*/ 4641973 h 5537200"/>
              <a:gd name="connsiteX477" fmla="*/ 361469 w 5999995"/>
              <a:gd name="connsiteY477" fmla="*/ 4622902 h 5537200"/>
              <a:gd name="connsiteX478" fmla="*/ 4940351 w 5999995"/>
              <a:gd name="connsiteY478" fmla="*/ 4609193 h 5537200"/>
              <a:gd name="connsiteX479" fmla="*/ 4959124 w 5999995"/>
              <a:gd name="connsiteY479" fmla="*/ 4612769 h 5537200"/>
              <a:gd name="connsiteX480" fmla="*/ 4925152 w 5999995"/>
              <a:gd name="connsiteY480" fmla="*/ 4622305 h 5537200"/>
              <a:gd name="connsiteX481" fmla="*/ 4925152 w 5999995"/>
              <a:gd name="connsiteY481" fmla="*/ 4612769 h 5537200"/>
              <a:gd name="connsiteX482" fmla="*/ 4940351 w 5999995"/>
              <a:gd name="connsiteY482" fmla="*/ 4609193 h 5537200"/>
              <a:gd name="connsiteX483" fmla="*/ 4105633 w 5999995"/>
              <a:gd name="connsiteY483" fmla="*/ 4608001 h 5537200"/>
              <a:gd name="connsiteX484" fmla="*/ 4051991 w 5999995"/>
              <a:gd name="connsiteY484" fmla="*/ 4661046 h 5537200"/>
              <a:gd name="connsiteX485" fmla="*/ 4042455 w 5999995"/>
              <a:gd name="connsiteY485" fmla="*/ 4665814 h 5537200"/>
              <a:gd name="connsiteX486" fmla="*/ 4037687 w 5999995"/>
              <a:gd name="connsiteY486" fmla="*/ 4651510 h 5537200"/>
              <a:gd name="connsiteX487" fmla="*/ 4037090 w 5999995"/>
              <a:gd name="connsiteY487" fmla="*/ 4675946 h 5537200"/>
              <a:gd name="connsiteX488" fmla="*/ 4081196 w 5999995"/>
              <a:gd name="connsiteY488" fmla="*/ 4671179 h 5537200"/>
              <a:gd name="connsiteX489" fmla="*/ 4100864 w 5999995"/>
              <a:gd name="connsiteY489" fmla="*/ 4641973 h 5537200"/>
              <a:gd name="connsiteX490" fmla="*/ 4071660 w 5999995"/>
              <a:gd name="connsiteY490" fmla="*/ 4641973 h 5537200"/>
              <a:gd name="connsiteX491" fmla="*/ 4105633 w 5999995"/>
              <a:gd name="connsiteY491" fmla="*/ 4608001 h 5537200"/>
              <a:gd name="connsiteX492" fmla="*/ 732189 w 5999995"/>
              <a:gd name="connsiteY492" fmla="*/ 4599060 h 5537200"/>
              <a:gd name="connsiteX493" fmla="*/ 736958 w 5999995"/>
              <a:gd name="connsiteY493" fmla="*/ 4671179 h 5537200"/>
              <a:gd name="connsiteX494" fmla="*/ 683316 w 5999995"/>
              <a:gd name="connsiteY494" fmla="*/ 4641973 h 5537200"/>
              <a:gd name="connsiteX495" fmla="*/ 678548 w 5999995"/>
              <a:gd name="connsiteY495" fmla="*/ 4622902 h 5537200"/>
              <a:gd name="connsiteX496" fmla="*/ 732189 w 5999995"/>
              <a:gd name="connsiteY496" fmla="*/ 4599060 h 5537200"/>
              <a:gd name="connsiteX497" fmla="*/ 4773764 w 5999995"/>
              <a:gd name="connsiteY497" fmla="*/ 4588929 h 5537200"/>
              <a:gd name="connsiteX498" fmla="*/ 4773764 w 5999995"/>
              <a:gd name="connsiteY498" fmla="*/ 4593697 h 5537200"/>
              <a:gd name="connsiteX499" fmla="*/ 4754097 w 5999995"/>
              <a:gd name="connsiteY499" fmla="*/ 4598465 h 5537200"/>
              <a:gd name="connsiteX500" fmla="*/ 4773764 w 5999995"/>
              <a:gd name="connsiteY500" fmla="*/ 4588929 h 5537200"/>
              <a:gd name="connsiteX501" fmla="*/ 4281456 w 5999995"/>
              <a:gd name="connsiteY501" fmla="*/ 4588929 h 5537200"/>
              <a:gd name="connsiteX502" fmla="*/ 4281456 w 5999995"/>
              <a:gd name="connsiteY502" fmla="*/ 4603233 h 5537200"/>
              <a:gd name="connsiteX503" fmla="*/ 4266556 w 5999995"/>
              <a:gd name="connsiteY503" fmla="*/ 4608001 h 5537200"/>
              <a:gd name="connsiteX504" fmla="*/ 4281456 w 5999995"/>
              <a:gd name="connsiteY504" fmla="*/ 4588929 h 5537200"/>
              <a:gd name="connsiteX505" fmla="*/ 176704 w 5999995"/>
              <a:gd name="connsiteY505" fmla="*/ 4588332 h 5537200"/>
              <a:gd name="connsiteX506" fmla="*/ 161804 w 5999995"/>
              <a:gd name="connsiteY506" fmla="*/ 4617538 h 5537200"/>
              <a:gd name="connsiteX507" fmla="*/ 176704 w 5999995"/>
              <a:gd name="connsiteY507" fmla="*/ 4588332 h 5537200"/>
              <a:gd name="connsiteX508" fmla="*/ 4134837 w 5999995"/>
              <a:gd name="connsiteY508" fmla="*/ 4584160 h 5537200"/>
              <a:gd name="connsiteX509" fmla="*/ 4115169 w 5999995"/>
              <a:gd name="connsiteY509" fmla="*/ 4618133 h 5537200"/>
              <a:gd name="connsiteX510" fmla="*/ 4134837 w 5999995"/>
              <a:gd name="connsiteY510" fmla="*/ 4584160 h 5537200"/>
              <a:gd name="connsiteX511" fmla="*/ 4851843 w 5999995"/>
              <a:gd name="connsiteY511" fmla="*/ 4569856 h 5537200"/>
              <a:gd name="connsiteX512" fmla="*/ 4837539 w 5999995"/>
              <a:gd name="connsiteY512" fmla="*/ 4608001 h 5537200"/>
              <a:gd name="connsiteX513" fmla="*/ 4822638 w 5999995"/>
              <a:gd name="connsiteY513" fmla="*/ 4588929 h 5537200"/>
              <a:gd name="connsiteX514" fmla="*/ 4851843 w 5999995"/>
              <a:gd name="connsiteY514" fmla="*/ 4569856 h 5537200"/>
              <a:gd name="connsiteX515" fmla="*/ 1081454 w 5999995"/>
              <a:gd name="connsiteY515" fmla="*/ 4565237 h 5537200"/>
              <a:gd name="connsiteX516" fmla="*/ 1054037 w 5999995"/>
              <a:gd name="connsiteY516" fmla="*/ 4608597 h 5537200"/>
              <a:gd name="connsiteX517" fmla="*/ 1073707 w 5999995"/>
              <a:gd name="connsiteY517" fmla="*/ 4613366 h 5537200"/>
              <a:gd name="connsiteX518" fmla="*/ 1073707 w 5999995"/>
              <a:gd name="connsiteY518" fmla="*/ 4632438 h 5537200"/>
              <a:gd name="connsiteX519" fmla="*/ 1136884 w 5999995"/>
              <a:gd name="connsiteY519" fmla="*/ 4608597 h 5537200"/>
              <a:gd name="connsiteX520" fmla="*/ 1132115 w 5999995"/>
              <a:gd name="connsiteY520" fmla="*/ 4594293 h 5537200"/>
              <a:gd name="connsiteX521" fmla="*/ 1112447 w 5999995"/>
              <a:gd name="connsiteY521" fmla="*/ 4594293 h 5537200"/>
              <a:gd name="connsiteX522" fmla="*/ 1081454 w 5999995"/>
              <a:gd name="connsiteY522" fmla="*/ 4565237 h 5537200"/>
              <a:gd name="connsiteX523" fmla="*/ 5070580 w 5999995"/>
              <a:gd name="connsiteY523" fmla="*/ 4555551 h 5537200"/>
              <a:gd name="connsiteX524" fmla="*/ 5085480 w 5999995"/>
              <a:gd name="connsiteY524" fmla="*/ 4555551 h 5537200"/>
              <a:gd name="connsiteX525" fmla="*/ 5065812 w 5999995"/>
              <a:gd name="connsiteY525" fmla="*/ 4569856 h 5537200"/>
              <a:gd name="connsiteX526" fmla="*/ 5070580 w 5999995"/>
              <a:gd name="connsiteY526" fmla="*/ 4555551 h 5537200"/>
              <a:gd name="connsiteX527" fmla="*/ 3237239 w 5999995"/>
              <a:gd name="connsiteY527" fmla="*/ 4554359 h 5537200"/>
              <a:gd name="connsiteX528" fmla="*/ 3115652 w 5999995"/>
              <a:gd name="connsiteY528" fmla="*/ 4588332 h 5537200"/>
              <a:gd name="connsiteX529" fmla="*/ 3106115 w 5999995"/>
              <a:gd name="connsiteY529" fmla="*/ 4564492 h 5537200"/>
              <a:gd name="connsiteX530" fmla="*/ 3067375 w 5999995"/>
              <a:gd name="connsiteY530" fmla="*/ 4578796 h 5537200"/>
              <a:gd name="connsiteX531" fmla="*/ 3033402 w 5999995"/>
              <a:gd name="connsiteY531" fmla="*/ 4622305 h 5537200"/>
              <a:gd name="connsiteX532" fmla="*/ 3116248 w 5999995"/>
              <a:gd name="connsiteY532" fmla="*/ 4622305 h 5537200"/>
              <a:gd name="connsiteX533" fmla="*/ 3121017 w 5999995"/>
              <a:gd name="connsiteY533" fmla="*/ 4598465 h 5537200"/>
              <a:gd name="connsiteX534" fmla="*/ 3203861 w 5999995"/>
              <a:gd name="connsiteY534" fmla="*/ 4598465 h 5537200"/>
              <a:gd name="connsiteX535" fmla="*/ 3203861 w 5999995"/>
              <a:gd name="connsiteY535" fmla="*/ 4574624 h 5537200"/>
              <a:gd name="connsiteX536" fmla="*/ 3228299 w 5999995"/>
              <a:gd name="connsiteY536" fmla="*/ 4574624 h 5537200"/>
              <a:gd name="connsiteX537" fmla="*/ 3237239 w 5999995"/>
              <a:gd name="connsiteY537" fmla="*/ 4554359 h 5537200"/>
              <a:gd name="connsiteX538" fmla="*/ 497956 w 5999995"/>
              <a:gd name="connsiteY538" fmla="*/ 4550188 h 5537200"/>
              <a:gd name="connsiteX539" fmla="*/ 478287 w 5999995"/>
              <a:gd name="connsiteY539" fmla="*/ 4559724 h 5537200"/>
              <a:gd name="connsiteX540" fmla="*/ 497956 w 5999995"/>
              <a:gd name="connsiteY540" fmla="*/ 4550188 h 5537200"/>
              <a:gd name="connsiteX541" fmla="*/ 5337039 w 5999995"/>
              <a:gd name="connsiteY541" fmla="*/ 4545427 h 5537200"/>
              <a:gd name="connsiteX542" fmla="*/ 5354282 w 5999995"/>
              <a:gd name="connsiteY542" fmla="*/ 4550188 h 5537200"/>
              <a:gd name="connsiteX543" fmla="*/ 5202895 w 5999995"/>
              <a:gd name="connsiteY543" fmla="*/ 4646742 h 5537200"/>
              <a:gd name="connsiteX544" fmla="*/ 5236868 w 5999995"/>
              <a:gd name="connsiteY544" fmla="*/ 4603233 h 5537200"/>
              <a:gd name="connsiteX545" fmla="*/ 5337039 w 5999995"/>
              <a:gd name="connsiteY545" fmla="*/ 4545427 h 5537200"/>
              <a:gd name="connsiteX546" fmla="*/ 3277171 w 5999995"/>
              <a:gd name="connsiteY546" fmla="*/ 4540651 h 5537200"/>
              <a:gd name="connsiteX547" fmla="*/ 3252735 w 5999995"/>
              <a:gd name="connsiteY547" fmla="*/ 4559724 h 5537200"/>
              <a:gd name="connsiteX548" fmla="*/ 3277171 w 5999995"/>
              <a:gd name="connsiteY548" fmla="*/ 4540651 h 5537200"/>
              <a:gd name="connsiteX549" fmla="*/ 3116248 w 5999995"/>
              <a:gd name="connsiteY549" fmla="*/ 4535884 h 5537200"/>
              <a:gd name="connsiteX550" fmla="*/ 3072143 w 5999995"/>
              <a:gd name="connsiteY550" fmla="*/ 4559724 h 5537200"/>
              <a:gd name="connsiteX551" fmla="*/ 3116248 w 5999995"/>
              <a:gd name="connsiteY551" fmla="*/ 4535884 h 5537200"/>
              <a:gd name="connsiteX552" fmla="*/ 722058 w 5999995"/>
              <a:gd name="connsiteY552" fmla="*/ 4535884 h 5537200"/>
              <a:gd name="connsiteX553" fmla="*/ 712521 w 5999995"/>
              <a:gd name="connsiteY553" fmla="*/ 4550188 h 5537200"/>
              <a:gd name="connsiteX554" fmla="*/ 736958 w 5999995"/>
              <a:gd name="connsiteY554" fmla="*/ 4554956 h 5537200"/>
              <a:gd name="connsiteX555" fmla="*/ 722058 w 5999995"/>
              <a:gd name="connsiteY555" fmla="*/ 4535884 h 5537200"/>
              <a:gd name="connsiteX556" fmla="*/ 4573504 w 5999995"/>
              <a:gd name="connsiteY556" fmla="*/ 4521578 h 5537200"/>
              <a:gd name="connsiteX557" fmla="*/ 4544299 w 5999995"/>
              <a:gd name="connsiteY557" fmla="*/ 4526347 h 5537200"/>
              <a:gd name="connsiteX558" fmla="*/ 4549067 w 5999995"/>
              <a:gd name="connsiteY558" fmla="*/ 4569856 h 5537200"/>
              <a:gd name="connsiteX559" fmla="*/ 4578272 w 5999995"/>
              <a:gd name="connsiteY559" fmla="*/ 4526347 h 5537200"/>
              <a:gd name="connsiteX560" fmla="*/ 4573504 w 5999995"/>
              <a:gd name="connsiteY560" fmla="*/ 4521578 h 5537200"/>
              <a:gd name="connsiteX561" fmla="*/ 4261787 w 5999995"/>
              <a:gd name="connsiteY561" fmla="*/ 4521578 h 5537200"/>
              <a:gd name="connsiteX562" fmla="*/ 4223047 w 5999995"/>
              <a:gd name="connsiteY562" fmla="*/ 4550784 h 5537200"/>
              <a:gd name="connsiteX563" fmla="*/ 4261787 w 5999995"/>
              <a:gd name="connsiteY563" fmla="*/ 4521578 h 5537200"/>
              <a:gd name="connsiteX564" fmla="*/ 4120533 w 5999995"/>
              <a:gd name="connsiteY564" fmla="*/ 4521578 h 5537200"/>
              <a:gd name="connsiteX565" fmla="*/ 4120533 w 5999995"/>
              <a:gd name="connsiteY565" fmla="*/ 4540651 h 5537200"/>
              <a:gd name="connsiteX566" fmla="*/ 4120533 w 5999995"/>
              <a:gd name="connsiteY566" fmla="*/ 4521578 h 5537200"/>
              <a:gd name="connsiteX567" fmla="*/ 3320681 w 5999995"/>
              <a:gd name="connsiteY567" fmla="*/ 4516811 h 5537200"/>
              <a:gd name="connsiteX568" fmla="*/ 3281940 w 5999995"/>
              <a:gd name="connsiteY568" fmla="*/ 4540651 h 5537200"/>
              <a:gd name="connsiteX569" fmla="*/ 3320681 w 5999995"/>
              <a:gd name="connsiteY569" fmla="*/ 4516811 h 5537200"/>
              <a:gd name="connsiteX570" fmla="*/ 3079816 w 5999995"/>
              <a:gd name="connsiteY570" fmla="*/ 4500123 h 5537200"/>
              <a:gd name="connsiteX571" fmla="*/ 3062607 w 5999995"/>
              <a:gd name="connsiteY571" fmla="*/ 4501911 h 5537200"/>
              <a:gd name="connsiteX572" fmla="*/ 3067375 w 5999995"/>
              <a:gd name="connsiteY572" fmla="*/ 4535287 h 5537200"/>
              <a:gd name="connsiteX573" fmla="*/ 3096579 w 5999995"/>
              <a:gd name="connsiteY573" fmla="*/ 4520983 h 5537200"/>
              <a:gd name="connsiteX574" fmla="*/ 3096579 w 5999995"/>
              <a:gd name="connsiteY574" fmla="*/ 4501911 h 5537200"/>
              <a:gd name="connsiteX575" fmla="*/ 3079816 w 5999995"/>
              <a:gd name="connsiteY575" fmla="*/ 4500123 h 5537200"/>
              <a:gd name="connsiteX576" fmla="*/ 834704 w 5999995"/>
              <a:gd name="connsiteY576" fmla="*/ 4497142 h 5537200"/>
              <a:gd name="connsiteX577" fmla="*/ 844241 w 5999995"/>
              <a:gd name="connsiteY577" fmla="*/ 4511447 h 5537200"/>
              <a:gd name="connsiteX578" fmla="*/ 863908 w 5999995"/>
              <a:gd name="connsiteY578" fmla="*/ 4497142 h 5537200"/>
              <a:gd name="connsiteX579" fmla="*/ 834704 w 5999995"/>
              <a:gd name="connsiteY579" fmla="*/ 4497142 h 5537200"/>
              <a:gd name="connsiteX580" fmla="*/ 4715356 w 5999995"/>
              <a:gd name="connsiteY580" fmla="*/ 4496547 h 5537200"/>
              <a:gd name="connsiteX581" fmla="*/ 4744560 w 5999995"/>
              <a:gd name="connsiteY581" fmla="*/ 4510850 h 5537200"/>
              <a:gd name="connsiteX582" fmla="*/ 4739792 w 5999995"/>
              <a:gd name="connsiteY582" fmla="*/ 4525155 h 5537200"/>
              <a:gd name="connsiteX583" fmla="*/ 4754692 w 5999995"/>
              <a:gd name="connsiteY583" fmla="*/ 4520387 h 5537200"/>
              <a:gd name="connsiteX584" fmla="*/ 4735024 w 5999995"/>
              <a:gd name="connsiteY584" fmla="*/ 4549592 h 5537200"/>
              <a:gd name="connsiteX585" fmla="*/ 4705819 w 5999995"/>
              <a:gd name="connsiteY585" fmla="*/ 4540056 h 5537200"/>
              <a:gd name="connsiteX586" fmla="*/ 4715356 w 5999995"/>
              <a:gd name="connsiteY586" fmla="*/ 4516215 h 5537200"/>
              <a:gd name="connsiteX587" fmla="*/ 4686151 w 5999995"/>
              <a:gd name="connsiteY587" fmla="*/ 4540056 h 5537200"/>
              <a:gd name="connsiteX588" fmla="*/ 4715356 w 5999995"/>
              <a:gd name="connsiteY588" fmla="*/ 4496547 h 5537200"/>
              <a:gd name="connsiteX589" fmla="*/ 584751 w 5999995"/>
              <a:gd name="connsiteY589" fmla="*/ 4495950 h 5537200"/>
              <a:gd name="connsiteX590" fmla="*/ 601066 w 5999995"/>
              <a:gd name="connsiteY590" fmla="*/ 4497142 h 5537200"/>
              <a:gd name="connsiteX591" fmla="*/ 605835 w 5999995"/>
              <a:gd name="connsiteY591" fmla="*/ 4501911 h 5537200"/>
              <a:gd name="connsiteX592" fmla="*/ 590934 w 5999995"/>
              <a:gd name="connsiteY592" fmla="*/ 4511447 h 5537200"/>
              <a:gd name="connsiteX593" fmla="*/ 576034 w 5999995"/>
              <a:gd name="connsiteY593" fmla="*/ 4501911 h 5537200"/>
              <a:gd name="connsiteX594" fmla="*/ 584751 w 5999995"/>
              <a:gd name="connsiteY594" fmla="*/ 4495950 h 5537200"/>
              <a:gd name="connsiteX595" fmla="*/ 5300045 w 5999995"/>
              <a:gd name="connsiteY595" fmla="*/ 4478069 h 5537200"/>
              <a:gd name="connsiteX596" fmla="*/ 5324482 w 5999995"/>
              <a:gd name="connsiteY596" fmla="*/ 4497142 h 5537200"/>
              <a:gd name="connsiteX597" fmla="*/ 5300045 w 5999995"/>
              <a:gd name="connsiteY597" fmla="*/ 4540651 h 5537200"/>
              <a:gd name="connsiteX598" fmla="*/ 5202895 w 5999995"/>
              <a:gd name="connsiteY598" fmla="*/ 4600252 h 5537200"/>
              <a:gd name="connsiteX599" fmla="*/ 5173690 w 5999995"/>
              <a:gd name="connsiteY599" fmla="*/ 4590716 h 5537200"/>
              <a:gd name="connsiteX600" fmla="*/ 5100380 w 5999995"/>
              <a:gd name="connsiteY600" fmla="*/ 4662834 h 5537200"/>
              <a:gd name="connsiteX601" fmla="*/ 5037203 w 5999995"/>
              <a:gd name="connsiteY601" fmla="*/ 4715880 h 5537200"/>
              <a:gd name="connsiteX602" fmla="*/ 5022303 w 5999995"/>
              <a:gd name="connsiteY602" fmla="*/ 4686675 h 5537200"/>
              <a:gd name="connsiteX603" fmla="*/ 4924556 w 5999995"/>
              <a:gd name="connsiteY603" fmla="*/ 4730183 h 5537200"/>
              <a:gd name="connsiteX604" fmla="*/ 4958529 w 5999995"/>
              <a:gd name="connsiteY604" fmla="*/ 4667603 h 5537200"/>
              <a:gd name="connsiteX605" fmla="*/ 4919787 w 5999995"/>
              <a:gd name="connsiteY605" fmla="*/ 4681907 h 5537200"/>
              <a:gd name="connsiteX606" fmla="*/ 4958529 w 5999995"/>
              <a:gd name="connsiteY606" fmla="*/ 4658067 h 5537200"/>
              <a:gd name="connsiteX607" fmla="*/ 4978197 w 5999995"/>
              <a:gd name="connsiteY607" fmla="*/ 4624094 h 5537200"/>
              <a:gd name="connsiteX608" fmla="*/ 4997866 w 5999995"/>
              <a:gd name="connsiteY608" fmla="*/ 4624094 h 5537200"/>
              <a:gd name="connsiteX609" fmla="*/ 4997866 w 5999995"/>
              <a:gd name="connsiteY609" fmla="*/ 4643166 h 5537200"/>
              <a:gd name="connsiteX610" fmla="*/ 4973429 w 5999995"/>
              <a:gd name="connsiteY610" fmla="*/ 4696212 h 5537200"/>
              <a:gd name="connsiteX611" fmla="*/ 5061043 w 5999995"/>
              <a:gd name="connsiteY611" fmla="*/ 4618730 h 5537200"/>
              <a:gd name="connsiteX612" fmla="*/ 5129586 w 5999995"/>
              <a:gd name="connsiteY612" fmla="*/ 4575220 h 5537200"/>
              <a:gd name="connsiteX613" fmla="*/ 5154022 w 5999995"/>
              <a:gd name="connsiteY613" fmla="*/ 4589524 h 5537200"/>
              <a:gd name="connsiteX614" fmla="*/ 5173690 w 5999995"/>
              <a:gd name="connsiteY614" fmla="*/ 4560320 h 5537200"/>
              <a:gd name="connsiteX615" fmla="*/ 5173690 w 5999995"/>
              <a:gd name="connsiteY615" fmla="*/ 4574624 h 5537200"/>
              <a:gd name="connsiteX616" fmla="*/ 5183226 w 5999995"/>
              <a:gd name="connsiteY616" fmla="*/ 4579393 h 5537200"/>
              <a:gd name="connsiteX617" fmla="*/ 5300045 w 5999995"/>
              <a:gd name="connsiteY617" fmla="*/ 4478069 h 5537200"/>
              <a:gd name="connsiteX618" fmla="*/ 571266 w 5999995"/>
              <a:gd name="connsiteY618" fmla="*/ 4473302 h 5537200"/>
              <a:gd name="connsiteX619" fmla="*/ 537293 w 5999995"/>
              <a:gd name="connsiteY619" fmla="*/ 4497142 h 5537200"/>
              <a:gd name="connsiteX620" fmla="*/ 571266 w 5999995"/>
              <a:gd name="connsiteY620" fmla="*/ 4473302 h 5537200"/>
              <a:gd name="connsiteX621" fmla="*/ 162436 w 5999995"/>
              <a:gd name="connsiteY621" fmla="*/ 4469947 h 5537200"/>
              <a:gd name="connsiteX622" fmla="*/ 181472 w 5999995"/>
              <a:gd name="connsiteY622" fmla="*/ 4473302 h 5537200"/>
              <a:gd name="connsiteX623" fmla="*/ 161804 w 5999995"/>
              <a:gd name="connsiteY623" fmla="*/ 4492374 h 5537200"/>
              <a:gd name="connsiteX624" fmla="*/ 142731 w 5999995"/>
              <a:gd name="connsiteY624" fmla="*/ 4530519 h 5537200"/>
              <a:gd name="connsiteX625" fmla="*/ 137963 w 5999995"/>
              <a:gd name="connsiteY625" fmla="*/ 4511447 h 5537200"/>
              <a:gd name="connsiteX626" fmla="*/ 59885 w 5999995"/>
              <a:gd name="connsiteY626" fmla="*/ 4545420 h 5537200"/>
              <a:gd name="connsiteX627" fmla="*/ 162436 w 5999995"/>
              <a:gd name="connsiteY627" fmla="*/ 4469947 h 5537200"/>
              <a:gd name="connsiteX628" fmla="*/ 396037 w 5999995"/>
              <a:gd name="connsiteY628" fmla="*/ 4458402 h 5537200"/>
              <a:gd name="connsiteX629" fmla="*/ 376369 w 5999995"/>
              <a:gd name="connsiteY629" fmla="*/ 4477474 h 5537200"/>
              <a:gd name="connsiteX630" fmla="*/ 396037 w 5999995"/>
              <a:gd name="connsiteY630" fmla="*/ 4458402 h 5537200"/>
              <a:gd name="connsiteX631" fmla="*/ 907418 w 5999995"/>
              <a:gd name="connsiteY631" fmla="*/ 4448865 h 5537200"/>
              <a:gd name="connsiteX632" fmla="*/ 922318 w 5999995"/>
              <a:gd name="connsiteY632" fmla="*/ 4463169 h 5537200"/>
              <a:gd name="connsiteX633" fmla="*/ 927086 w 5999995"/>
              <a:gd name="connsiteY633" fmla="*/ 4453633 h 5537200"/>
              <a:gd name="connsiteX634" fmla="*/ 907418 w 5999995"/>
              <a:gd name="connsiteY634" fmla="*/ 4448865 h 5537200"/>
              <a:gd name="connsiteX635" fmla="*/ 3603788 w 5999995"/>
              <a:gd name="connsiteY635" fmla="*/ 4439329 h 5537200"/>
              <a:gd name="connsiteX636" fmla="*/ 3588888 w 5999995"/>
              <a:gd name="connsiteY636" fmla="*/ 4458402 h 5537200"/>
              <a:gd name="connsiteX637" fmla="*/ 3618689 w 5999995"/>
              <a:gd name="connsiteY637" fmla="*/ 4444096 h 5537200"/>
              <a:gd name="connsiteX638" fmla="*/ 3603788 w 5999995"/>
              <a:gd name="connsiteY638" fmla="*/ 4439329 h 5537200"/>
              <a:gd name="connsiteX639" fmla="*/ 132411 w 5999995"/>
              <a:gd name="connsiteY639" fmla="*/ 4438749 h 5537200"/>
              <a:gd name="connsiteX640" fmla="*/ 141540 w 5999995"/>
              <a:gd name="connsiteY640" fmla="*/ 4452441 h 5537200"/>
              <a:gd name="connsiteX641" fmla="*/ 58693 w 5999995"/>
              <a:gd name="connsiteY641" fmla="*/ 4495950 h 5537200"/>
              <a:gd name="connsiteX642" fmla="*/ 112334 w 5999995"/>
              <a:gd name="connsiteY642" fmla="*/ 4457210 h 5537200"/>
              <a:gd name="connsiteX643" fmla="*/ 134408 w 5999995"/>
              <a:gd name="connsiteY643" fmla="*/ 4436913 h 5537200"/>
              <a:gd name="connsiteX644" fmla="*/ 132411 w 5999995"/>
              <a:gd name="connsiteY644" fmla="*/ 4438749 h 5537200"/>
              <a:gd name="connsiteX645" fmla="*/ 132003 w 5999995"/>
              <a:gd name="connsiteY645" fmla="*/ 4438137 h 5537200"/>
              <a:gd name="connsiteX646" fmla="*/ 5226735 w 5999995"/>
              <a:gd name="connsiteY646" fmla="*/ 4435157 h 5537200"/>
              <a:gd name="connsiteX647" fmla="*/ 5221968 w 5999995"/>
              <a:gd name="connsiteY647" fmla="*/ 4449461 h 5537200"/>
              <a:gd name="connsiteX648" fmla="*/ 5260708 w 5999995"/>
              <a:gd name="connsiteY648" fmla="*/ 4468533 h 5537200"/>
              <a:gd name="connsiteX649" fmla="*/ 5148658 w 5999995"/>
              <a:gd name="connsiteY649" fmla="*/ 4535884 h 5537200"/>
              <a:gd name="connsiteX650" fmla="*/ 5143889 w 5999995"/>
              <a:gd name="connsiteY650" fmla="*/ 4492374 h 5537200"/>
              <a:gd name="connsiteX651" fmla="*/ 5173094 w 5999995"/>
              <a:gd name="connsiteY651" fmla="*/ 4497142 h 5537200"/>
              <a:gd name="connsiteX652" fmla="*/ 5226735 w 5999995"/>
              <a:gd name="connsiteY652" fmla="*/ 4435157 h 5537200"/>
              <a:gd name="connsiteX653" fmla="*/ 654112 w 5999995"/>
              <a:gd name="connsiteY653" fmla="*/ 4429793 h 5537200"/>
              <a:gd name="connsiteX654" fmla="*/ 654112 w 5999995"/>
              <a:gd name="connsiteY654" fmla="*/ 4439329 h 5537200"/>
              <a:gd name="connsiteX655" fmla="*/ 634443 w 5999995"/>
              <a:gd name="connsiteY655" fmla="*/ 4444096 h 5537200"/>
              <a:gd name="connsiteX656" fmla="*/ 634443 w 5999995"/>
              <a:gd name="connsiteY656" fmla="*/ 4434560 h 5537200"/>
              <a:gd name="connsiteX657" fmla="*/ 654112 w 5999995"/>
              <a:gd name="connsiteY657" fmla="*/ 4429793 h 5537200"/>
              <a:gd name="connsiteX658" fmla="*/ 4597940 w 5999995"/>
              <a:gd name="connsiteY658" fmla="*/ 4421448 h 5537200"/>
              <a:gd name="connsiteX659" fmla="*/ 4539531 w 5999995"/>
              <a:gd name="connsiteY659" fmla="*/ 4522770 h 5537200"/>
              <a:gd name="connsiteX660" fmla="*/ 4631914 w 5999995"/>
              <a:gd name="connsiteY660" fmla="*/ 4479261 h 5537200"/>
              <a:gd name="connsiteX661" fmla="*/ 4607476 w 5999995"/>
              <a:gd name="connsiteY661" fmla="*/ 4498334 h 5537200"/>
              <a:gd name="connsiteX662" fmla="*/ 4631914 w 5999995"/>
              <a:gd name="connsiteY662" fmla="*/ 4493566 h 5537200"/>
              <a:gd name="connsiteX663" fmla="*/ 4636681 w 5999995"/>
              <a:gd name="connsiteY663" fmla="*/ 4512639 h 5537200"/>
              <a:gd name="connsiteX664" fmla="*/ 4597940 w 5999995"/>
              <a:gd name="connsiteY664" fmla="*/ 4517407 h 5537200"/>
              <a:gd name="connsiteX665" fmla="*/ 4612841 w 5999995"/>
              <a:gd name="connsiteY665" fmla="*/ 4531711 h 5537200"/>
              <a:gd name="connsiteX666" fmla="*/ 4510326 w 5999995"/>
              <a:gd name="connsiteY666" fmla="*/ 4603829 h 5537200"/>
              <a:gd name="connsiteX667" fmla="*/ 4500790 w 5999995"/>
              <a:gd name="connsiteY667" fmla="*/ 4618133 h 5537200"/>
              <a:gd name="connsiteX668" fmla="*/ 4485889 w 5999995"/>
              <a:gd name="connsiteY668" fmla="*/ 4599060 h 5537200"/>
              <a:gd name="connsiteX669" fmla="*/ 4378607 w 5999995"/>
              <a:gd name="connsiteY669" fmla="*/ 4642570 h 5537200"/>
              <a:gd name="connsiteX670" fmla="*/ 4222450 w 5999995"/>
              <a:gd name="connsiteY670" fmla="*/ 4709919 h 5537200"/>
              <a:gd name="connsiteX671" fmla="*/ 4222450 w 5999995"/>
              <a:gd name="connsiteY671" fmla="*/ 4690847 h 5537200"/>
              <a:gd name="connsiteX672" fmla="*/ 4178346 w 5999995"/>
              <a:gd name="connsiteY672" fmla="*/ 4739124 h 5537200"/>
              <a:gd name="connsiteX673" fmla="*/ 4198015 w 5999995"/>
              <a:gd name="connsiteY673" fmla="*/ 4743892 h 5537200"/>
              <a:gd name="connsiteX674" fmla="*/ 3900603 w 5999995"/>
              <a:gd name="connsiteY674" fmla="*/ 4912564 h 5537200"/>
              <a:gd name="connsiteX675" fmla="*/ 3915504 w 5999995"/>
              <a:gd name="connsiteY675" fmla="*/ 4926869 h 5537200"/>
              <a:gd name="connsiteX676" fmla="*/ 4032322 w 5999995"/>
              <a:gd name="connsiteY676" fmla="*/ 4864287 h 5537200"/>
              <a:gd name="connsiteX677" fmla="*/ 3793320 w 5999995"/>
              <a:gd name="connsiteY677" fmla="*/ 5004350 h 5537200"/>
              <a:gd name="connsiteX678" fmla="*/ 3842194 w 5999995"/>
              <a:gd name="connsiteY678" fmla="*/ 5009119 h 5537200"/>
              <a:gd name="connsiteX679" fmla="*/ 3891067 w 5999995"/>
              <a:gd name="connsiteY679" fmla="*/ 4975146 h 5537200"/>
              <a:gd name="connsiteX680" fmla="*/ 3891067 w 5999995"/>
              <a:gd name="connsiteY680" fmla="*/ 5004350 h 5537200"/>
              <a:gd name="connsiteX681" fmla="*/ 3969144 w 5999995"/>
              <a:gd name="connsiteY681" fmla="*/ 4946537 h 5537200"/>
              <a:gd name="connsiteX682" fmla="*/ 3969144 w 5999995"/>
              <a:gd name="connsiteY682" fmla="*/ 4965610 h 5537200"/>
              <a:gd name="connsiteX683" fmla="*/ 4022786 w 5999995"/>
              <a:gd name="connsiteY683" fmla="*/ 4926869 h 5537200"/>
              <a:gd name="connsiteX684" fmla="*/ 4022786 w 5999995"/>
              <a:gd name="connsiteY684" fmla="*/ 4945941 h 5537200"/>
              <a:gd name="connsiteX685" fmla="*/ 3930404 w 5999995"/>
              <a:gd name="connsiteY685" fmla="*/ 5008522 h 5537200"/>
              <a:gd name="connsiteX686" fmla="*/ 3998945 w 5999995"/>
              <a:gd name="connsiteY686" fmla="*/ 4984682 h 5537200"/>
              <a:gd name="connsiteX687" fmla="*/ 3998945 w 5999995"/>
              <a:gd name="connsiteY687" fmla="*/ 5013887 h 5537200"/>
              <a:gd name="connsiteX688" fmla="*/ 3871995 w 5999995"/>
              <a:gd name="connsiteY688" fmla="*/ 5086004 h 5537200"/>
              <a:gd name="connsiteX689" fmla="*/ 3916099 w 5999995"/>
              <a:gd name="connsiteY689" fmla="*/ 5095541 h 5537200"/>
              <a:gd name="connsiteX690" fmla="*/ 3725971 w 5999995"/>
              <a:gd name="connsiteY690" fmla="*/ 5196864 h 5537200"/>
              <a:gd name="connsiteX691" fmla="*/ 3755175 w 5999995"/>
              <a:gd name="connsiteY691" fmla="*/ 5196864 h 5537200"/>
              <a:gd name="connsiteX692" fmla="*/ 3711071 w 5999995"/>
              <a:gd name="connsiteY692" fmla="*/ 5283881 h 5537200"/>
              <a:gd name="connsiteX693" fmla="*/ 3535842 w 5999995"/>
              <a:gd name="connsiteY693" fmla="*/ 5341695 h 5537200"/>
              <a:gd name="connsiteX694" fmla="*/ 3633589 w 5999995"/>
              <a:gd name="connsiteY694" fmla="*/ 5293417 h 5537200"/>
              <a:gd name="connsiteX695" fmla="*/ 3716435 w 5999995"/>
              <a:gd name="connsiteY695" fmla="*/ 5235604 h 5537200"/>
              <a:gd name="connsiteX696" fmla="*/ 3682462 w 5999995"/>
              <a:gd name="connsiteY696" fmla="*/ 5221300 h 5537200"/>
              <a:gd name="connsiteX697" fmla="*/ 3687230 w 5999995"/>
              <a:gd name="connsiteY697" fmla="*/ 5192095 h 5537200"/>
              <a:gd name="connsiteX698" fmla="*/ 3589483 w 5999995"/>
              <a:gd name="connsiteY698" fmla="*/ 5226068 h 5537200"/>
              <a:gd name="connsiteX699" fmla="*/ 3594252 w 5999995"/>
              <a:gd name="connsiteY699" fmla="*/ 5264810 h 5537200"/>
              <a:gd name="connsiteX700" fmla="*/ 3511406 w 5999995"/>
              <a:gd name="connsiteY700" fmla="*/ 5317854 h 5537200"/>
              <a:gd name="connsiteX701" fmla="*/ 3360018 w 5999995"/>
              <a:gd name="connsiteY701" fmla="*/ 5356596 h 5537200"/>
              <a:gd name="connsiteX702" fmla="*/ 3360018 w 5999995"/>
              <a:gd name="connsiteY702" fmla="*/ 5370899 h 5537200"/>
              <a:gd name="connsiteX703" fmla="*/ 3205055 w 5999995"/>
              <a:gd name="connsiteY703" fmla="*/ 5450170 h 5537200"/>
              <a:gd name="connsiteX704" fmla="*/ 3209822 w 5999995"/>
              <a:gd name="connsiteY704" fmla="*/ 5440633 h 5537200"/>
              <a:gd name="connsiteX705" fmla="*/ 3190154 w 5999995"/>
              <a:gd name="connsiteY705" fmla="*/ 5440633 h 5537200"/>
              <a:gd name="connsiteX706" fmla="*/ 3180618 w 5999995"/>
              <a:gd name="connsiteY706" fmla="*/ 5450170 h 5537200"/>
              <a:gd name="connsiteX707" fmla="*/ 3014926 w 5999995"/>
              <a:gd name="connsiteY707" fmla="*/ 5503215 h 5537200"/>
              <a:gd name="connsiteX708" fmla="*/ 3039362 w 5999995"/>
              <a:gd name="connsiteY708" fmla="*/ 5484142 h 5537200"/>
              <a:gd name="connsiteX709" fmla="*/ 3034594 w 5999995"/>
              <a:gd name="connsiteY709" fmla="*/ 5465070 h 5537200"/>
              <a:gd name="connsiteX710" fmla="*/ 3078698 w 5999995"/>
              <a:gd name="connsiteY710" fmla="*/ 5465070 h 5537200"/>
              <a:gd name="connsiteX711" fmla="*/ 3200286 w 5999995"/>
              <a:gd name="connsiteY711" fmla="*/ 5397721 h 5537200"/>
              <a:gd name="connsiteX712" fmla="*/ 3273596 w 5999995"/>
              <a:gd name="connsiteY712" fmla="*/ 5363748 h 5537200"/>
              <a:gd name="connsiteX713" fmla="*/ 3346905 w 5999995"/>
              <a:gd name="connsiteY713" fmla="*/ 5320239 h 5537200"/>
              <a:gd name="connsiteX714" fmla="*/ 3118037 w 5999995"/>
              <a:gd name="connsiteY714" fmla="*/ 5382820 h 5537200"/>
              <a:gd name="connsiteX715" fmla="*/ 3118037 w 5999995"/>
              <a:gd name="connsiteY715" fmla="*/ 5373284 h 5537200"/>
              <a:gd name="connsiteX716" fmla="*/ 3059627 w 5999995"/>
              <a:gd name="connsiteY716" fmla="*/ 5382820 h 5537200"/>
              <a:gd name="connsiteX717" fmla="*/ 3074527 w 5999995"/>
              <a:gd name="connsiteY717" fmla="*/ 5382820 h 5537200"/>
              <a:gd name="connsiteX718" fmla="*/ 2972012 w 5999995"/>
              <a:gd name="connsiteY718" fmla="*/ 5435865 h 5537200"/>
              <a:gd name="connsiteX719" fmla="*/ 2781884 w 5999995"/>
              <a:gd name="connsiteY719" fmla="*/ 5469838 h 5537200"/>
              <a:gd name="connsiteX720" fmla="*/ 2766983 w 5999995"/>
              <a:gd name="connsiteY720" fmla="*/ 5488910 h 5537200"/>
              <a:gd name="connsiteX721" fmla="*/ 2776519 w 5999995"/>
              <a:gd name="connsiteY721" fmla="*/ 5459706 h 5537200"/>
              <a:gd name="connsiteX722" fmla="*/ 2732414 w 5999995"/>
              <a:gd name="connsiteY722" fmla="*/ 5450170 h 5537200"/>
              <a:gd name="connsiteX723" fmla="*/ 2864134 w 5999995"/>
              <a:gd name="connsiteY723" fmla="*/ 5382820 h 5537200"/>
              <a:gd name="connsiteX724" fmla="*/ 3088236 w 5999995"/>
              <a:gd name="connsiteY724" fmla="*/ 5334543 h 5537200"/>
              <a:gd name="connsiteX725" fmla="*/ 3078698 w 5999995"/>
              <a:gd name="connsiteY725" fmla="*/ 5348848 h 5537200"/>
              <a:gd name="connsiteX726" fmla="*/ 3127572 w 5999995"/>
              <a:gd name="connsiteY726" fmla="*/ 5319642 h 5537200"/>
              <a:gd name="connsiteX727" fmla="*/ 3185982 w 5999995"/>
              <a:gd name="connsiteY727" fmla="*/ 5333947 h 5537200"/>
              <a:gd name="connsiteX728" fmla="*/ 3205650 w 5999995"/>
              <a:gd name="connsiteY728" fmla="*/ 5314875 h 5537200"/>
              <a:gd name="connsiteX729" fmla="*/ 3196114 w 5999995"/>
              <a:gd name="connsiteY729" fmla="*/ 5285669 h 5537200"/>
              <a:gd name="connsiteX730" fmla="*/ 3181214 w 5999995"/>
              <a:gd name="connsiteY730" fmla="*/ 5295206 h 5537200"/>
              <a:gd name="connsiteX731" fmla="*/ 3166313 w 5999995"/>
              <a:gd name="connsiteY731" fmla="*/ 5280902 h 5537200"/>
              <a:gd name="connsiteX732" fmla="*/ 3200286 w 5999995"/>
              <a:gd name="connsiteY732" fmla="*/ 5251696 h 5537200"/>
              <a:gd name="connsiteX733" fmla="*/ 3224722 w 5999995"/>
              <a:gd name="connsiteY733" fmla="*/ 5256465 h 5537200"/>
              <a:gd name="connsiteX734" fmla="*/ 3302801 w 5999995"/>
              <a:gd name="connsiteY734" fmla="*/ 5227260 h 5537200"/>
              <a:gd name="connsiteX735" fmla="*/ 3273596 w 5999995"/>
              <a:gd name="connsiteY735" fmla="*/ 5217724 h 5537200"/>
              <a:gd name="connsiteX736" fmla="*/ 3342138 w 5999995"/>
              <a:gd name="connsiteY736" fmla="*/ 5188519 h 5537200"/>
              <a:gd name="connsiteX737" fmla="*/ 3449420 w 5999995"/>
              <a:gd name="connsiteY737" fmla="*/ 5164678 h 5537200"/>
              <a:gd name="connsiteX738" fmla="*/ 3415446 w 5999995"/>
              <a:gd name="connsiteY738" fmla="*/ 5164678 h 5537200"/>
              <a:gd name="connsiteX739" fmla="*/ 3464320 w 5999995"/>
              <a:gd name="connsiteY739" fmla="*/ 5145606 h 5537200"/>
              <a:gd name="connsiteX740" fmla="*/ 3454784 w 5999995"/>
              <a:gd name="connsiteY740" fmla="*/ 5159911 h 5537200"/>
              <a:gd name="connsiteX741" fmla="*/ 3488757 w 5999995"/>
              <a:gd name="connsiteY741" fmla="*/ 5145606 h 5537200"/>
              <a:gd name="connsiteX742" fmla="*/ 3483989 w 5999995"/>
              <a:gd name="connsiteY742" fmla="*/ 5131302 h 5537200"/>
              <a:gd name="connsiteX743" fmla="*/ 3625245 w 5999995"/>
              <a:gd name="connsiteY743" fmla="*/ 5063951 h 5537200"/>
              <a:gd name="connsiteX744" fmla="*/ 3630012 w 5999995"/>
              <a:gd name="connsiteY744" fmla="*/ 5083024 h 5537200"/>
              <a:gd name="connsiteX745" fmla="*/ 3668753 w 5999995"/>
              <a:gd name="connsiteY745" fmla="*/ 5078257 h 5537200"/>
              <a:gd name="connsiteX746" fmla="*/ 3644317 w 5999995"/>
              <a:gd name="connsiteY746" fmla="*/ 5097329 h 5537200"/>
              <a:gd name="connsiteX747" fmla="*/ 3712858 w 5999995"/>
              <a:gd name="connsiteY747" fmla="*/ 5097329 h 5537200"/>
              <a:gd name="connsiteX748" fmla="*/ 3727758 w 5999995"/>
              <a:gd name="connsiteY748" fmla="*/ 5087793 h 5537200"/>
              <a:gd name="connsiteX749" fmla="*/ 3689018 w 5999995"/>
              <a:gd name="connsiteY749" fmla="*/ 5073488 h 5537200"/>
              <a:gd name="connsiteX750" fmla="*/ 3791532 w 5999995"/>
              <a:gd name="connsiteY750" fmla="*/ 5020443 h 5537200"/>
              <a:gd name="connsiteX751" fmla="*/ 3703918 w 5999995"/>
              <a:gd name="connsiteY751" fmla="*/ 5039516 h 5537200"/>
              <a:gd name="connsiteX752" fmla="*/ 3689018 w 5999995"/>
              <a:gd name="connsiteY752" fmla="*/ 5020443 h 5537200"/>
              <a:gd name="connsiteX753" fmla="*/ 3698554 w 5999995"/>
              <a:gd name="connsiteY753" fmla="*/ 5001371 h 5537200"/>
              <a:gd name="connsiteX754" fmla="*/ 3606172 w 5999995"/>
              <a:gd name="connsiteY754" fmla="*/ 5049648 h 5537200"/>
              <a:gd name="connsiteX755" fmla="*/ 3386839 w 5999995"/>
              <a:gd name="connsiteY755" fmla="*/ 5131897 h 5537200"/>
              <a:gd name="connsiteX756" fmla="*/ 3406507 w 5999995"/>
              <a:gd name="connsiteY756" fmla="*/ 5112826 h 5537200"/>
              <a:gd name="connsiteX757" fmla="*/ 3391606 w 5999995"/>
              <a:gd name="connsiteY757" fmla="*/ 5088985 h 5537200"/>
              <a:gd name="connsiteX758" fmla="*/ 3489353 w 5999995"/>
              <a:gd name="connsiteY758" fmla="*/ 5065144 h 5537200"/>
              <a:gd name="connsiteX759" fmla="*/ 3494121 w 5999995"/>
              <a:gd name="connsiteY759" fmla="*/ 5046072 h 5537200"/>
              <a:gd name="connsiteX760" fmla="*/ 3669349 w 5999995"/>
              <a:gd name="connsiteY760" fmla="*/ 4983490 h 5537200"/>
              <a:gd name="connsiteX761" fmla="*/ 3810605 w 5999995"/>
              <a:gd name="connsiteY761" fmla="*/ 4891704 h 5537200"/>
              <a:gd name="connsiteX762" fmla="*/ 3820141 w 5999995"/>
              <a:gd name="connsiteY762" fmla="*/ 4910776 h 5537200"/>
              <a:gd name="connsiteX763" fmla="*/ 3893451 w 5999995"/>
              <a:gd name="connsiteY763" fmla="*/ 4848195 h 5537200"/>
              <a:gd name="connsiteX764" fmla="*/ 3742064 w 5999995"/>
              <a:gd name="connsiteY764" fmla="*/ 4910776 h 5537200"/>
              <a:gd name="connsiteX765" fmla="*/ 3673521 w 5999995"/>
              <a:gd name="connsiteY765" fmla="*/ 4939981 h 5537200"/>
              <a:gd name="connsiteX766" fmla="*/ 3785573 w 5999995"/>
              <a:gd name="connsiteY766" fmla="*/ 4877400 h 5537200"/>
              <a:gd name="connsiteX767" fmla="*/ 3843981 w 5999995"/>
              <a:gd name="connsiteY767" fmla="*/ 4833890 h 5537200"/>
              <a:gd name="connsiteX768" fmla="*/ 3868418 w 5999995"/>
              <a:gd name="connsiteY768" fmla="*/ 4838659 h 5537200"/>
              <a:gd name="connsiteX769" fmla="*/ 3922059 w 5999995"/>
              <a:gd name="connsiteY769" fmla="*/ 4776077 h 5537200"/>
              <a:gd name="connsiteX770" fmla="*/ 3926827 w 5999995"/>
              <a:gd name="connsiteY770" fmla="*/ 4752236 h 5537200"/>
              <a:gd name="connsiteX771" fmla="*/ 3917291 w 5999995"/>
              <a:gd name="connsiteY771" fmla="*/ 4737933 h 5537200"/>
              <a:gd name="connsiteX772" fmla="*/ 3888087 w 5999995"/>
              <a:gd name="connsiteY772" fmla="*/ 4752236 h 5537200"/>
              <a:gd name="connsiteX773" fmla="*/ 3922059 w 5999995"/>
              <a:gd name="connsiteY773" fmla="*/ 4713496 h 5537200"/>
              <a:gd name="connsiteX774" fmla="*/ 3902391 w 5999995"/>
              <a:gd name="connsiteY774" fmla="*/ 4689655 h 5537200"/>
              <a:gd name="connsiteX775" fmla="*/ 3863650 w 5999995"/>
              <a:gd name="connsiteY775" fmla="*/ 4689655 h 5537200"/>
              <a:gd name="connsiteX776" fmla="*/ 3902391 w 5999995"/>
              <a:gd name="connsiteY776" fmla="*/ 4660451 h 5537200"/>
              <a:gd name="connsiteX777" fmla="*/ 4053779 w 5999995"/>
              <a:gd name="connsiteY777" fmla="*/ 4621709 h 5537200"/>
              <a:gd name="connsiteX778" fmla="*/ 4034110 w 5999995"/>
              <a:gd name="connsiteY778" fmla="*/ 4612173 h 5537200"/>
              <a:gd name="connsiteX779" fmla="*/ 4053779 w 5999995"/>
              <a:gd name="connsiteY779" fmla="*/ 4578200 h 5537200"/>
              <a:gd name="connsiteX780" fmla="*/ 4087752 w 5999995"/>
              <a:gd name="connsiteY780" fmla="*/ 4582969 h 5537200"/>
              <a:gd name="connsiteX781" fmla="*/ 4262980 w 5999995"/>
              <a:gd name="connsiteY781" fmla="*/ 4457210 h 5537200"/>
              <a:gd name="connsiteX782" fmla="*/ 4301722 w 5999995"/>
              <a:gd name="connsiteY782" fmla="*/ 4457210 h 5537200"/>
              <a:gd name="connsiteX783" fmla="*/ 4306489 w 5999995"/>
              <a:gd name="connsiteY783" fmla="*/ 4500719 h 5537200"/>
              <a:gd name="connsiteX784" fmla="*/ 4282053 w 5999995"/>
              <a:gd name="connsiteY784" fmla="*/ 4505487 h 5537200"/>
              <a:gd name="connsiteX785" fmla="*/ 4306489 w 5999995"/>
              <a:gd name="connsiteY785" fmla="*/ 4510255 h 5537200"/>
              <a:gd name="connsiteX786" fmla="*/ 4291589 w 5999995"/>
              <a:gd name="connsiteY786" fmla="*/ 4524559 h 5537200"/>
              <a:gd name="connsiteX787" fmla="*/ 4330329 w 5999995"/>
              <a:gd name="connsiteY787" fmla="*/ 4495355 h 5537200"/>
              <a:gd name="connsiteX788" fmla="*/ 4349998 w 5999995"/>
              <a:gd name="connsiteY788" fmla="*/ 4461382 h 5537200"/>
              <a:gd name="connsiteX789" fmla="*/ 4359535 w 5999995"/>
              <a:gd name="connsiteY789" fmla="*/ 4504891 h 5537200"/>
              <a:gd name="connsiteX790" fmla="*/ 4208146 w 5999995"/>
              <a:gd name="connsiteY790" fmla="*/ 4577008 h 5537200"/>
              <a:gd name="connsiteX791" fmla="*/ 4212914 w 5999995"/>
              <a:gd name="connsiteY791" fmla="*/ 4562704 h 5537200"/>
              <a:gd name="connsiteX792" fmla="*/ 4188479 w 5999995"/>
              <a:gd name="connsiteY792" fmla="*/ 4567472 h 5537200"/>
              <a:gd name="connsiteX793" fmla="*/ 4212914 w 5999995"/>
              <a:gd name="connsiteY793" fmla="*/ 4601444 h 5537200"/>
              <a:gd name="connsiteX794" fmla="*/ 4154505 w 5999995"/>
              <a:gd name="connsiteY794" fmla="*/ 4654490 h 5537200"/>
              <a:gd name="connsiteX795" fmla="*/ 4242120 w 5999995"/>
              <a:gd name="connsiteY795" fmla="*/ 4625286 h 5537200"/>
              <a:gd name="connsiteX796" fmla="*/ 4246887 w 5999995"/>
              <a:gd name="connsiteY796" fmla="*/ 4644358 h 5537200"/>
              <a:gd name="connsiteX797" fmla="*/ 4329733 w 5999995"/>
              <a:gd name="connsiteY797" fmla="*/ 4572240 h 5537200"/>
              <a:gd name="connsiteX798" fmla="*/ 4407811 w 5999995"/>
              <a:gd name="connsiteY798" fmla="*/ 4538267 h 5537200"/>
              <a:gd name="connsiteX799" fmla="*/ 4398275 w 5999995"/>
              <a:gd name="connsiteY799" fmla="*/ 4562108 h 5537200"/>
              <a:gd name="connsiteX800" fmla="*/ 4427480 w 5999995"/>
              <a:gd name="connsiteY800" fmla="*/ 4518598 h 5537200"/>
              <a:gd name="connsiteX801" fmla="*/ 4442381 w 5999995"/>
              <a:gd name="connsiteY801" fmla="*/ 4542439 h 5537200"/>
              <a:gd name="connsiteX802" fmla="*/ 4505558 w 5999995"/>
              <a:gd name="connsiteY802" fmla="*/ 4503698 h 5537200"/>
              <a:gd name="connsiteX803" fmla="*/ 4597940 w 5999995"/>
              <a:gd name="connsiteY803" fmla="*/ 4421448 h 5537200"/>
              <a:gd name="connsiteX804" fmla="*/ 3637760 w 5999995"/>
              <a:gd name="connsiteY804" fmla="*/ 4420256 h 5537200"/>
              <a:gd name="connsiteX805" fmla="*/ 3632992 w 5999995"/>
              <a:gd name="connsiteY805" fmla="*/ 4439329 h 5537200"/>
              <a:gd name="connsiteX806" fmla="*/ 3637760 w 5999995"/>
              <a:gd name="connsiteY806" fmla="*/ 4420256 h 5537200"/>
              <a:gd name="connsiteX807" fmla="*/ 4461452 w 5999995"/>
              <a:gd name="connsiteY807" fmla="*/ 4414892 h 5537200"/>
              <a:gd name="connsiteX808" fmla="*/ 4461452 w 5999995"/>
              <a:gd name="connsiteY808" fmla="*/ 4458402 h 5537200"/>
              <a:gd name="connsiteX809" fmla="*/ 4373839 w 5999995"/>
              <a:gd name="connsiteY809" fmla="*/ 4487606 h 5537200"/>
              <a:gd name="connsiteX810" fmla="*/ 4373839 w 5999995"/>
              <a:gd name="connsiteY810" fmla="*/ 4429196 h 5537200"/>
              <a:gd name="connsiteX811" fmla="*/ 4427480 w 5999995"/>
              <a:gd name="connsiteY811" fmla="*/ 4424429 h 5537200"/>
              <a:gd name="connsiteX812" fmla="*/ 4383375 w 5999995"/>
              <a:gd name="connsiteY812" fmla="*/ 4458402 h 5537200"/>
              <a:gd name="connsiteX813" fmla="*/ 4461452 w 5999995"/>
              <a:gd name="connsiteY813" fmla="*/ 4414892 h 5537200"/>
              <a:gd name="connsiteX814" fmla="*/ 963872 w 5999995"/>
              <a:gd name="connsiteY814" fmla="*/ 4413523 h 5537200"/>
              <a:gd name="connsiteX815" fmla="*/ 937219 w 5999995"/>
              <a:gd name="connsiteY815" fmla="*/ 4434560 h 5537200"/>
              <a:gd name="connsiteX816" fmla="*/ 961655 w 5999995"/>
              <a:gd name="connsiteY816" fmla="*/ 4439329 h 5537200"/>
              <a:gd name="connsiteX817" fmla="*/ 971191 w 5999995"/>
              <a:gd name="connsiteY817" fmla="*/ 4420256 h 5537200"/>
              <a:gd name="connsiteX818" fmla="*/ 975960 w 5999995"/>
              <a:gd name="connsiteY818" fmla="*/ 4420256 h 5537200"/>
              <a:gd name="connsiteX819" fmla="*/ 963872 w 5999995"/>
              <a:gd name="connsiteY819" fmla="*/ 4413523 h 5537200"/>
              <a:gd name="connsiteX820" fmla="*/ 4335097 w 5999995"/>
              <a:gd name="connsiteY820" fmla="*/ 4410124 h 5537200"/>
              <a:gd name="connsiteX821" fmla="*/ 4335097 w 5999995"/>
              <a:gd name="connsiteY821" fmla="*/ 4424429 h 5537200"/>
              <a:gd name="connsiteX822" fmla="*/ 4315429 w 5999995"/>
              <a:gd name="connsiteY822" fmla="*/ 4419660 h 5537200"/>
              <a:gd name="connsiteX823" fmla="*/ 4335097 w 5999995"/>
              <a:gd name="connsiteY823" fmla="*/ 4410124 h 5537200"/>
              <a:gd name="connsiteX824" fmla="*/ 4865550 w 5999995"/>
              <a:gd name="connsiteY824" fmla="*/ 4405356 h 5537200"/>
              <a:gd name="connsiteX825" fmla="*/ 4885220 w 5999995"/>
              <a:gd name="connsiteY825" fmla="*/ 4419660 h 5537200"/>
              <a:gd name="connsiteX826" fmla="*/ 4875683 w 5999995"/>
              <a:gd name="connsiteY826" fmla="*/ 4458402 h 5537200"/>
              <a:gd name="connsiteX827" fmla="*/ 4816677 w 5999995"/>
              <a:gd name="connsiteY827" fmla="*/ 4482838 h 5537200"/>
              <a:gd name="connsiteX828" fmla="*/ 4865550 w 5999995"/>
              <a:gd name="connsiteY828" fmla="*/ 4405356 h 5537200"/>
              <a:gd name="connsiteX829" fmla="*/ 293523 w 5999995"/>
              <a:gd name="connsiteY829" fmla="*/ 4400587 h 5537200"/>
              <a:gd name="connsiteX830" fmla="*/ 224981 w 5999995"/>
              <a:gd name="connsiteY830" fmla="*/ 4444096 h 5537200"/>
              <a:gd name="connsiteX831" fmla="*/ 293523 w 5999995"/>
              <a:gd name="connsiteY831" fmla="*/ 4400587 h 5537200"/>
              <a:gd name="connsiteX832" fmla="*/ 5124221 w 5999995"/>
              <a:gd name="connsiteY832" fmla="*/ 4391051 h 5537200"/>
              <a:gd name="connsiteX833" fmla="*/ 5119453 w 5999995"/>
              <a:gd name="connsiteY833" fmla="*/ 4420256 h 5537200"/>
              <a:gd name="connsiteX834" fmla="*/ 5139122 w 5999995"/>
              <a:gd name="connsiteY834" fmla="*/ 4395820 h 5537200"/>
              <a:gd name="connsiteX835" fmla="*/ 5124221 w 5999995"/>
              <a:gd name="connsiteY835" fmla="*/ 4391051 h 5537200"/>
              <a:gd name="connsiteX836" fmla="*/ 4544299 w 5999995"/>
              <a:gd name="connsiteY836" fmla="*/ 4386284 h 5537200"/>
              <a:gd name="connsiteX837" fmla="*/ 4553835 w 5999995"/>
              <a:gd name="connsiteY837" fmla="*/ 4410124 h 5537200"/>
              <a:gd name="connsiteX838" fmla="*/ 4495426 w 5999995"/>
              <a:gd name="connsiteY838" fmla="*/ 4439329 h 5537200"/>
              <a:gd name="connsiteX839" fmla="*/ 4544299 w 5999995"/>
              <a:gd name="connsiteY839" fmla="*/ 4386284 h 5537200"/>
              <a:gd name="connsiteX840" fmla="*/ 0 w 5999995"/>
              <a:gd name="connsiteY840" fmla="*/ 4379545 h 5537200"/>
              <a:gd name="connsiteX841" fmla="*/ 19952 w 5999995"/>
              <a:gd name="connsiteY841" fmla="*/ 4386284 h 5537200"/>
              <a:gd name="connsiteX842" fmla="*/ 0 w 5999995"/>
              <a:gd name="connsiteY842" fmla="*/ 4401639 h 5537200"/>
              <a:gd name="connsiteX843" fmla="*/ 4959124 w 5999995"/>
              <a:gd name="connsiteY843" fmla="*/ 4371979 h 5537200"/>
              <a:gd name="connsiteX844" fmla="*/ 4929921 w 5999995"/>
              <a:gd name="connsiteY844" fmla="*/ 4386284 h 5537200"/>
              <a:gd name="connsiteX845" fmla="*/ 4944821 w 5999995"/>
              <a:gd name="connsiteY845" fmla="*/ 4425024 h 5537200"/>
              <a:gd name="connsiteX846" fmla="*/ 4964488 w 5999995"/>
              <a:gd name="connsiteY846" fmla="*/ 4429793 h 5537200"/>
              <a:gd name="connsiteX847" fmla="*/ 4959721 w 5999995"/>
              <a:gd name="connsiteY847" fmla="*/ 4482838 h 5537200"/>
              <a:gd name="connsiteX848" fmla="*/ 4964488 w 5999995"/>
              <a:gd name="connsiteY848" fmla="*/ 4492374 h 5537200"/>
              <a:gd name="connsiteX849" fmla="*/ 5033031 w 5999995"/>
              <a:gd name="connsiteY849" fmla="*/ 4434560 h 5537200"/>
              <a:gd name="connsiteX850" fmla="*/ 5096208 w 5999995"/>
              <a:gd name="connsiteY850" fmla="*/ 4410720 h 5537200"/>
              <a:gd name="connsiteX851" fmla="*/ 5052104 w 5999995"/>
              <a:gd name="connsiteY851" fmla="*/ 4473302 h 5537200"/>
              <a:gd name="connsiteX852" fmla="*/ 4998462 w 5999995"/>
              <a:gd name="connsiteY852" fmla="*/ 4497142 h 5537200"/>
              <a:gd name="connsiteX853" fmla="*/ 4978793 w 5999995"/>
              <a:gd name="connsiteY853" fmla="*/ 4506678 h 5537200"/>
              <a:gd name="connsiteX854" fmla="*/ 4959124 w 5999995"/>
              <a:gd name="connsiteY854" fmla="*/ 4559724 h 5537200"/>
              <a:gd name="connsiteX855" fmla="*/ 4920981 w 5999995"/>
              <a:gd name="connsiteY855" fmla="*/ 4588929 h 5537200"/>
              <a:gd name="connsiteX856" fmla="*/ 4901311 w 5999995"/>
              <a:gd name="connsiteY856" fmla="*/ 4588929 h 5537200"/>
              <a:gd name="connsiteX857" fmla="*/ 4906080 w 5999995"/>
              <a:gd name="connsiteY857" fmla="*/ 4565088 h 5537200"/>
              <a:gd name="connsiteX858" fmla="*/ 4867339 w 5999995"/>
              <a:gd name="connsiteY858" fmla="*/ 4579393 h 5537200"/>
              <a:gd name="connsiteX859" fmla="*/ 4901311 w 5999995"/>
              <a:gd name="connsiteY859" fmla="*/ 4550188 h 5537200"/>
              <a:gd name="connsiteX860" fmla="*/ 4906080 w 5999995"/>
              <a:gd name="connsiteY860" fmla="*/ 4574029 h 5537200"/>
              <a:gd name="connsiteX861" fmla="*/ 4944821 w 5999995"/>
              <a:gd name="connsiteY861" fmla="*/ 4559724 h 5537200"/>
              <a:gd name="connsiteX862" fmla="*/ 4944821 w 5999995"/>
              <a:gd name="connsiteY862" fmla="*/ 4550188 h 5537200"/>
              <a:gd name="connsiteX863" fmla="*/ 4929921 w 5999995"/>
              <a:gd name="connsiteY863" fmla="*/ 4497142 h 5537200"/>
              <a:gd name="connsiteX864" fmla="*/ 4915020 w 5999995"/>
              <a:gd name="connsiteY864" fmla="*/ 4497142 h 5537200"/>
              <a:gd name="connsiteX865" fmla="*/ 4939457 w 5999995"/>
              <a:gd name="connsiteY865" fmla="*/ 4434560 h 5537200"/>
              <a:gd name="connsiteX866" fmla="*/ 4910251 w 5999995"/>
              <a:gd name="connsiteY866" fmla="*/ 4415488 h 5537200"/>
              <a:gd name="connsiteX867" fmla="*/ 4959124 w 5999995"/>
              <a:gd name="connsiteY867" fmla="*/ 4371979 h 5537200"/>
              <a:gd name="connsiteX868" fmla="*/ 3618689 w 5999995"/>
              <a:gd name="connsiteY868" fmla="*/ 4367211 h 5537200"/>
              <a:gd name="connsiteX869" fmla="*/ 3550147 w 5999995"/>
              <a:gd name="connsiteY869" fmla="*/ 4391051 h 5537200"/>
              <a:gd name="connsiteX870" fmla="*/ 3618689 w 5999995"/>
              <a:gd name="connsiteY870" fmla="*/ 4367211 h 5537200"/>
              <a:gd name="connsiteX871" fmla="*/ 999204 w 5999995"/>
              <a:gd name="connsiteY871" fmla="*/ 4365423 h 5537200"/>
              <a:gd name="connsiteX872" fmla="*/ 995031 w 5999995"/>
              <a:gd name="connsiteY872" fmla="*/ 4366614 h 5537200"/>
              <a:gd name="connsiteX873" fmla="*/ 970596 w 5999995"/>
              <a:gd name="connsiteY873" fmla="*/ 4371383 h 5537200"/>
              <a:gd name="connsiteX874" fmla="*/ 995031 w 5999995"/>
              <a:gd name="connsiteY874" fmla="*/ 4410124 h 5537200"/>
              <a:gd name="connsiteX875" fmla="*/ 1014701 w 5999995"/>
              <a:gd name="connsiteY875" fmla="*/ 4410124 h 5537200"/>
              <a:gd name="connsiteX876" fmla="*/ 1029006 w 5999995"/>
              <a:gd name="connsiteY876" fmla="*/ 4376151 h 5537200"/>
              <a:gd name="connsiteX877" fmla="*/ 999800 w 5999995"/>
              <a:gd name="connsiteY877" fmla="*/ 4371383 h 5537200"/>
              <a:gd name="connsiteX878" fmla="*/ 999204 w 5999995"/>
              <a:gd name="connsiteY878" fmla="*/ 4365423 h 5537200"/>
              <a:gd name="connsiteX879" fmla="*/ 5173094 w 5999995"/>
              <a:gd name="connsiteY879" fmla="*/ 4361847 h 5537200"/>
              <a:gd name="connsiteX880" fmla="*/ 5208259 w 5999995"/>
              <a:gd name="connsiteY880" fmla="*/ 4375555 h 5537200"/>
              <a:gd name="connsiteX881" fmla="*/ 5193359 w 5999995"/>
              <a:gd name="connsiteY881" fmla="*/ 4433368 h 5537200"/>
              <a:gd name="connsiteX882" fmla="*/ 5188590 w 5999995"/>
              <a:gd name="connsiteY882" fmla="*/ 4409528 h 5537200"/>
              <a:gd name="connsiteX883" fmla="*/ 5173690 w 5999995"/>
              <a:gd name="connsiteY883" fmla="*/ 4409528 h 5537200"/>
              <a:gd name="connsiteX884" fmla="*/ 5149253 w 5999995"/>
              <a:gd name="connsiteY884" fmla="*/ 4443501 h 5537200"/>
              <a:gd name="connsiteX885" fmla="*/ 5158789 w 5999995"/>
              <a:gd name="connsiteY885" fmla="*/ 4429196 h 5537200"/>
              <a:gd name="connsiteX886" fmla="*/ 5114685 w 5999995"/>
              <a:gd name="connsiteY886" fmla="*/ 4433965 h 5537200"/>
              <a:gd name="connsiteX887" fmla="*/ 5114685 w 5999995"/>
              <a:gd name="connsiteY887" fmla="*/ 4390456 h 5537200"/>
              <a:gd name="connsiteX888" fmla="*/ 5139122 w 5999995"/>
              <a:gd name="connsiteY888" fmla="*/ 4371383 h 5537200"/>
              <a:gd name="connsiteX889" fmla="*/ 5173094 w 5999995"/>
              <a:gd name="connsiteY889" fmla="*/ 4361847 h 5537200"/>
              <a:gd name="connsiteX890" fmla="*/ 571266 w 5999995"/>
              <a:gd name="connsiteY890" fmla="*/ 4357675 h 5537200"/>
              <a:gd name="connsiteX891" fmla="*/ 546829 w 5999995"/>
              <a:gd name="connsiteY891" fmla="*/ 4371979 h 5537200"/>
              <a:gd name="connsiteX892" fmla="*/ 571266 w 5999995"/>
              <a:gd name="connsiteY892" fmla="*/ 4357675 h 5537200"/>
              <a:gd name="connsiteX893" fmla="*/ 5236868 w 5999995"/>
              <a:gd name="connsiteY893" fmla="*/ 4352907 h 5537200"/>
              <a:gd name="connsiteX894" fmla="*/ 5232099 w 5999995"/>
              <a:gd name="connsiteY894" fmla="*/ 4376747 h 5537200"/>
              <a:gd name="connsiteX895" fmla="*/ 5217199 w 5999995"/>
              <a:gd name="connsiteY895" fmla="*/ 4371979 h 5537200"/>
              <a:gd name="connsiteX896" fmla="*/ 5236868 w 5999995"/>
              <a:gd name="connsiteY896" fmla="*/ 4352907 h 5537200"/>
              <a:gd name="connsiteX897" fmla="*/ 4978197 w 5999995"/>
              <a:gd name="connsiteY897" fmla="*/ 4342774 h 5537200"/>
              <a:gd name="connsiteX898" fmla="*/ 4993098 w 5999995"/>
              <a:gd name="connsiteY898" fmla="*/ 4342774 h 5537200"/>
              <a:gd name="connsiteX899" fmla="*/ 4997866 w 5999995"/>
              <a:gd name="connsiteY899" fmla="*/ 4357078 h 5537200"/>
              <a:gd name="connsiteX900" fmla="*/ 4973429 w 5999995"/>
              <a:gd name="connsiteY900" fmla="*/ 4361847 h 5537200"/>
              <a:gd name="connsiteX901" fmla="*/ 4978197 w 5999995"/>
              <a:gd name="connsiteY901" fmla="*/ 4342774 h 5537200"/>
              <a:gd name="connsiteX902" fmla="*/ 1029601 w 5999995"/>
              <a:gd name="connsiteY902" fmla="*/ 4342774 h 5537200"/>
              <a:gd name="connsiteX903" fmla="*/ 1029601 w 5999995"/>
              <a:gd name="connsiteY903" fmla="*/ 4357078 h 5537200"/>
              <a:gd name="connsiteX904" fmla="*/ 1034368 w 5999995"/>
              <a:gd name="connsiteY904" fmla="*/ 4347542 h 5537200"/>
              <a:gd name="connsiteX905" fmla="*/ 1048673 w 5999995"/>
              <a:gd name="connsiteY905" fmla="*/ 4381515 h 5537200"/>
              <a:gd name="connsiteX906" fmla="*/ 1068342 w 5999995"/>
              <a:gd name="connsiteY906" fmla="*/ 4371979 h 5537200"/>
              <a:gd name="connsiteX907" fmla="*/ 1029601 w 5999995"/>
              <a:gd name="connsiteY907" fmla="*/ 4342774 h 5537200"/>
              <a:gd name="connsiteX908" fmla="*/ 103394 w 5999995"/>
              <a:gd name="connsiteY908" fmla="*/ 4342774 h 5537200"/>
              <a:gd name="connsiteX909" fmla="*/ 113526 w 5999995"/>
              <a:gd name="connsiteY909" fmla="*/ 4371979 h 5537200"/>
              <a:gd name="connsiteX910" fmla="*/ 69422 w 5999995"/>
              <a:gd name="connsiteY910" fmla="*/ 4371979 h 5537200"/>
              <a:gd name="connsiteX911" fmla="*/ 103394 w 5999995"/>
              <a:gd name="connsiteY911" fmla="*/ 4342774 h 5537200"/>
              <a:gd name="connsiteX912" fmla="*/ 5119453 w 5999995"/>
              <a:gd name="connsiteY912" fmla="*/ 4338006 h 5537200"/>
              <a:gd name="connsiteX913" fmla="*/ 5090248 w 5999995"/>
              <a:gd name="connsiteY913" fmla="*/ 4381515 h 5537200"/>
              <a:gd name="connsiteX914" fmla="*/ 5051507 w 5999995"/>
              <a:gd name="connsiteY914" fmla="*/ 4371979 h 5537200"/>
              <a:gd name="connsiteX915" fmla="*/ 5119453 w 5999995"/>
              <a:gd name="connsiteY915" fmla="*/ 4338006 h 5537200"/>
              <a:gd name="connsiteX916" fmla="*/ 1117261 w 5999995"/>
              <a:gd name="connsiteY916" fmla="*/ 4324270 h 5537200"/>
              <a:gd name="connsiteX917" fmla="*/ 1082646 w 5999995"/>
              <a:gd name="connsiteY917" fmla="*/ 4333238 h 5537200"/>
              <a:gd name="connsiteX918" fmla="*/ 1097547 w 5999995"/>
              <a:gd name="connsiteY918" fmla="*/ 4347542 h 5537200"/>
              <a:gd name="connsiteX919" fmla="*/ 1126751 w 5999995"/>
              <a:gd name="connsiteY919" fmla="*/ 4328471 h 5537200"/>
              <a:gd name="connsiteX920" fmla="*/ 1117261 w 5999995"/>
              <a:gd name="connsiteY920" fmla="*/ 4324270 h 5537200"/>
              <a:gd name="connsiteX921" fmla="*/ 4744560 w 5999995"/>
              <a:gd name="connsiteY921" fmla="*/ 4294498 h 5537200"/>
              <a:gd name="connsiteX922" fmla="*/ 4724891 w 5999995"/>
              <a:gd name="connsiteY922" fmla="*/ 4318338 h 5537200"/>
              <a:gd name="connsiteX923" fmla="*/ 4744560 w 5999995"/>
              <a:gd name="connsiteY923" fmla="*/ 4294498 h 5537200"/>
              <a:gd name="connsiteX924" fmla="*/ 488419 w 5999995"/>
              <a:gd name="connsiteY924" fmla="*/ 4294498 h 5537200"/>
              <a:gd name="connsiteX925" fmla="*/ 459214 w 5999995"/>
              <a:gd name="connsiteY925" fmla="*/ 4308802 h 5537200"/>
              <a:gd name="connsiteX926" fmla="*/ 488419 w 5999995"/>
              <a:gd name="connsiteY926" fmla="*/ 4294498 h 5537200"/>
              <a:gd name="connsiteX927" fmla="*/ 3817757 w 5999995"/>
              <a:gd name="connsiteY927" fmla="*/ 4275425 h 5537200"/>
              <a:gd name="connsiteX928" fmla="*/ 3768884 w 5999995"/>
              <a:gd name="connsiteY928" fmla="*/ 4309398 h 5537200"/>
              <a:gd name="connsiteX929" fmla="*/ 3759348 w 5999995"/>
              <a:gd name="connsiteY929" fmla="*/ 4285557 h 5537200"/>
              <a:gd name="connsiteX930" fmla="*/ 3725375 w 5999995"/>
              <a:gd name="connsiteY930" fmla="*/ 4299862 h 5537200"/>
              <a:gd name="connsiteX931" fmla="*/ 3740275 w 5999995"/>
              <a:gd name="connsiteY931" fmla="*/ 4309398 h 5537200"/>
              <a:gd name="connsiteX932" fmla="*/ 3715838 w 5999995"/>
              <a:gd name="connsiteY932" fmla="*/ 4328471 h 5537200"/>
              <a:gd name="connsiteX933" fmla="*/ 3725375 w 5999995"/>
              <a:gd name="connsiteY933" fmla="*/ 4357675 h 5537200"/>
              <a:gd name="connsiteX934" fmla="*/ 3740275 w 5999995"/>
              <a:gd name="connsiteY934" fmla="*/ 4348139 h 5537200"/>
              <a:gd name="connsiteX935" fmla="*/ 3745043 w 5999995"/>
              <a:gd name="connsiteY935" fmla="*/ 4367211 h 5537200"/>
              <a:gd name="connsiteX936" fmla="*/ 3725375 w 5999995"/>
              <a:gd name="connsiteY936" fmla="*/ 4381515 h 5537200"/>
              <a:gd name="connsiteX937" fmla="*/ 3803453 w 5999995"/>
              <a:gd name="connsiteY937" fmla="*/ 4342774 h 5537200"/>
              <a:gd name="connsiteX938" fmla="*/ 3793916 w 5999995"/>
              <a:gd name="connsiteY938" fmla="*/ 4308802 h 5537200"/>
              <a:gd name="connsiteX939" fmla="*/ 3818353 w 5999995"/>
              <a:gd name="connsiteY939" fmla="*/ 4313569 h 5537200"/>
              <a:gd name="connsiteX940" fmla="*/ 3817757 w 5999995"/>
              <a:gd name="connsiteY940" fmla="*/ 4275425 h 5537200"/>
              <a:gd name="connsiteX941" fmla="*/ 5373355 w 5999995"/>
              <a:gd name="connsiteY941" fmla="*/ 4265292 h 5537200"/>
              <a:gd name="connsiteX942" fmla="*/ 5383488 w 5999995"/>
              <a:gd name="connsiteY942" fmla="*/ 4289729 h 5537200"/>
              <a:gd name="connsiteX943" fmla="*/ 5339382 w 5999995"/>
              <a:gd name="connsiteY943" fmla="*/ 4308802 h 5537200"/>
              <a:gd name="connsiteX944" fmla="*/ 5373355 w 5999995"/>
              <a:gd name="connsiteY944" fmla="*/ 4265292 h 5537200"/>
              <a:gd name="connsiteX945" fmla="*/ 269087 w 5999995"/>
              <a:gd name="connsiteY945" fmla="*/ 4261120 h 5537200"/>
              <a:gd name="connsiteX946" fmla="*/ 283987 w 5999995"/>
              <a:gd name="connsiteY946" fmla="*/ 4280193 h 5537200"/>
              <a:gd name="connsiteX947" fmla="*/ 269087 w 5999995"/>
              <a:gd name="connsiteY947" fmla="*/ 4280193 h 5537200"/>
              <a:gd name="connsiteX948" fmla="*/ 269087 w 5999995"/>
              <a:gd name="connsiteY948" fmla="*/ 4261120 h 5537200"/>
              <a:gd name="connsiteX949" fmla="*/ 4335097 w 5999995"/>
              <a:gd name="connsiteY949" fmla="*/ 4250989 h 5537200"/>
              <a:gd name="connsiteX950" fmla="*/ 4281456 w 5999995"/>
              <a:gd name="connsiteY950" fmla="*/ 4318338 h 5537200"/>
              <a:gd name="connsiteX951" fmla="*/ 4359535 w 5999995"/>
              <a:gd name="connsiteY951" fmla="*/ 4260525 h 5537200"/>
              <a:gd name="connsiteX952" fmla="*/ 4335097 w 5999995"/>
              <a:gd name="connsiteY952" fmla="*/ 4250989 h 5537200"/>
              <a:gd name="connsiteX953" fmla="*/ 235644 w 5999995"/>
              <a:gd name="connsiteY953" fmla="*/ 4247923 h 5537200"/>
              <a:gd name="connsiteX954" fmla="*/ 242666 w 5999995"/>
              <a:gd name="connsiteY954" fmla="*/ 4258532 h 5537200"/>
              <a:gd name="connsiteX955" fmla="*/ 171340 w 5999995"/>
              <a:gd name="connsiteY955" fmla="*/ 4299265 h 5537200"/>
              <a:gd name="connsiteX956" fmla="*/ 196670 w 5999995"/>
              <a:gd name="connsiteY956" fmla="*/ 4263579 h 5537200"/>
              <a:gd name="connsiteX957" fmla="*/ 234517 w 5999995"/>
              <a:gd name="connsiteY957" fmla="*/ 4246220 h 5537200"/>
              <a:gd name="connsiteX958" fmla="*/ 239881 w 5999995"/>
              <a:gd name="connsiteY958" fmla="*/ 4246220 h 5537200"/>
              <a:gd name="connsiteX959" fmla="*/ 235644 w 5999995"/>
              <a:gd name="connsiteY959" fmla="*/ 4247923 h 5537200"/>
              <a:gd name="connsiteX960" fmla="*/ 4944224 w 5999995"/>
              <a:gd name="connsiteY960" fmla="*/ 4236683 h 5537200"/>
              <a:gd name="connsiteX961" fmla="*/ 4987733 w 5999995"/>
              <a:gd name="connsiteY961" fmla="*/ 4304629 h 5537200"/>
              <a:gd name="connsiteX962" fmla="*/ 4948993 w 5999995"/>
              <a:gd name="connsiteY962" fmla="*/ 4352907 h 5537200"/>
              <a:gd name="connsiteX963" fmla="*/ 4910251 w 5999995"/>
              <a:gd name="connsiteY963" fmla="*/ 4270656 h 5537200"/>
              <a:gd name="connsiteX964" fmla="*/ 4944224 w 5999995"/>
              <a:gd name="connsiteY964" fmla="*/ 4236683 h 5537200"/>
              <a:gd name="connsiteX965" fmla="*/ 579013 w 5999995"/>
              <a:gd name="connsiteY965" fmla="*/ 4225853 h 5537200"/>
              <a:gd name="connsiteX966" fmla="*/ 552193 w 5999995"/>
              <a:gd name="connsiteY966" fmla="*/ 4246220 h 5537200"/>
              <a:gd name="connsiteX967" fmla="*/ 498553 w 5999995"/>
              <a:gd name="connsiteY967" fmla="*/ 4289729 h 5537200"/>
              <a:gd name="connsiteX968" fmla="*/ 508088 w 5999995"/>
              <a:gd name="connsiteY968" fmla="*/ 4304034 h 5537200"/>
              <a:gd name="connsiteX969" fmla="*/ 596297 w 5999995"/>
              <a:gd name="connsiteY969" fmla="*/ 4227147 h 5537200"/>
              <a:gd name="connsiteX970" fmla="*/ 579013 w 5999995"/>
              <a:gd name="connsiteY970" fmla="*/ 4225853 h 5537200"/>
              <a:gd name="connsiteX971" fmla="*/ 488419 w 5999995"/>
              <a:gd name="connsiteY971" fmla="*/ 4207479 h 5537200"/>
              <a:gd name="connsiteX972" fmla="*/ 463983 w 5999995"/>
              <a:gd name="connsiteY972" fmla="*/ 4236683 h 5537200"/>
              <a:gd name="connsiteX973" fmla="*/ 488419 w 5999995"/>
              <a:gd name="connsiteY973" fmla="*/ 4207479 h 5537200"/>
              <a:gd name="connsiteX974" fmla="*/ 4900120 w 5999995"/>
              <a:gd name="connsiteY974" fmla="*/ 4202711 h 5537200"/>
              <a:gd name="connsiteX975" fmla="*/ 4807140 w 5999995"/>
              <a:gd name="connsiteY975" fmla="*/ 4275425 h 5537200"/>
              <a:gd name="connsiteX976" fmla="*/ 4851246 w 5999995"/>
              <a:gd name="connsiteY976" fmla="*/ 4231916 h 5537200"/>
              <a:gd name="connsiteX977" fmla="*/ 4885220 w 5999995"/>
              <a:gd name="connsiteY977" fmla="*/ 4231916 h 5537200"/>
              <a:gd name="connsiteX978" fmla="*/ 4900120 w 5999995"/>
              <a:gd name="connsiteY978" fmla="*/ 4202711 h 5537200"/>
              <a:gd name="connsiteX979" fmla="*/ 542060 w 5999995"/>
              <a:gd name="connsiteY979" fmla="*/ 4202711 h 5537200"/>
              <a:gd name="connsiteX980" fmla="*/ 483651 w 5999995"/>
              <a:gd name="connsiteY980" fmla="*/ 4241452 h 5537200"/>
              <a:gd name="connsiteX981" fmla="*/ 488419 w 5999995"/>
              <a:gd name="connsiteY981" fmla="*/ 4246220 h 5537200"/>
              <a:gd name="connsiteX982" fmla="*/ 542060 w 5999995"/>
              <a:gd name="connsiteY982" fmla="*/ 4202711 h 5537200"/>
              <a:gd name="connsiteX983" fmla="*/ 370259 w 5999995"/>
              <a:gd name="connsiteY983" fmla="*/ 4196285 h 5537200"/>
              <a:gd name="connsiteX984" fmla="*/ 390673 w 5999995"/>
              <a:gd name="connsiteY984" fmla="*/ 4207479 h 5537200"/>
              <a:gd name="connsiteX985" fmla="*/ 312596 w 5999995"/>
              <a:gd name="connsiteY985" fmla="*/ 4236683 h 5537200"/>
              <a:gd name="connsiteX986" fmla="*/ 370259 w 5999995"/>
              <a:gd name="connsiteY986" fmla="*/ 4196285 h 5537200"/>
              <a:gd name="connsiteX987" fmla="*/ 576034 w 5999995"/>
              <a:gd name="connsiteY987" fmla="*/ 4183638 h 5537200"/>
              <a:gd name="connsiteX988" fmla="*/ 556365 w 5999995"/>
              <a:gd name="connsiteY988" fmla="*/ 4202711 h 5537200"/>
              <a:gd name="connsiteX989" fmla="*/ 576034 w 5999995"/>
              <a:gd name="connsiteY989" fmla="*/ 4183638 h 5537200"/>
              <a:gd name="connsiteX990" fmla="*/ 4929921 w 5999995"/>
              <a:gd name="connsiteY990" fmla="*/ 4183043 h 5537200"/>
              <a:gd name="connsiteX991" fmla="*/ 4905483 w 5999995"/>
              <a:gd name="connsiteY991" fmla="*/ 4212247 h 5537200"/>
              <a:gd name="connsiteX992" fmla="*/ 4929921 w 5999995"/>
              <a:gd name="connsiteY992" fmla="*/ 4183043 h 5537200"/>
              <a:gd name="connsiteX993" fmla="*/ 3915504 w 5999995"/>
              <a:gd name="connsiteY993" fmla="*/ 4174102 h 5537200"/>
              <a:gd name="connsiteX994" fmla="*/ 3891067 w 5999995"/>
              <a:gd name="connsiteY994" fmla="*/ 4183638 h 5537200"/>
              <a:gd name="connsiteX995" fmla="*/ 3866631 w 5999995"/>
              <a:gd name="connsiteY995" fmla="*/ 4227147 h 5537200"/>
              <a:gd name="connsiteX996" fmla="*/ 3876167 w 5999995"/>
              <a:gd name="connsiteY996" fmla="*/ 4231916 h 5537200"/>
              <a:gd name="connsiteX997" fmla="*/ 3925040 w 5999995"/>
              <a:gd name="connsiteY997" fmla="*/ 4193174 h 5537200"/>
              <a:gd name="connsiteX998" fmla="*/ 3915504 w 5999995"/>
              <a:gd name="connsiteY998" fmla="*/ 4174102 h 5537200"/>
              <a:gd name="connsiteX999" fmla="*/ 25316 w 5999995"/>
              <a:gd name="connsiteY999" fmla="*/ 4144898 h 5537200"/>
              <a:gd name="connsiteX1000" fmla="*/ 40216 w 5999995"/>
              <a:gd name="connsiteY1000" fmla="*/ 4144898 h 5537200"/>
              <a:gd name="connsiteX1001" fmla="*/ 15780 w 5999995"/>
              <a:gd name="connsiteY1001" fmla="*/ 4163970 h 5537200"/>
              <a:gd name="connsiteX1002" fmla="*/ 25316 w 5999995"/>
              <a:gd name="connsiteY1002" fmla="*/ 4144898 h 5537200"/>
              <a:gd name="connsiteX1003" fmla="*/ 4519862 w 5999995"/>
              <a:gd name="connsiteY1003" fmla="*/ 4130593 h 5537200"/>
              <a:gd name="connsiteX1004" fmla="*/ 4490658 w 5999995"/>
              <a:gd name="connsiteY1004" fmla="*/ 4140129 h 5537200"/>
              <a:gd name="connsiteX1005" fmla="*/ 4510326 w 5999995"/>
              <a:gd name="connsiteY1005" fmla="*/ 4169334 h 5537200"/>
              <a:gd name="connsiteX1006" fmla="*/ 4519862 w 5999995"/>
              <a:gd name="connsiteY1006" fmla="*/ 4130593 h 5537200"/>
              <a:gd name="connsiteX1007" fmla="*/ 3783784 w 5999995"/>
              <a:gd name="connsiteY1007" fmla="*/ 4130593 h 5537200"/>
              <a:gd name="connsiteX1008" fmla="*/ 3745043 w 5999995"/>
              <a:gd name="connsiteY1008" fmla="*/ 4154434 h 5537200"/>
              <a:gd name="connsiteX1009" fmla="*/ 3783784 w 5999995"/>
              <a:gd name="connsiteY1009" fmla="*/ 4130593 h 5537200"/>
              <a:gd name="connsiteX1010" fmla="*/ 595702 w 5999995"/>
              <a:gd name="connsiteY1010" fmla="*/ 4125825 h 5537200"/>
              <a:gd name="connsiteX1011" fmla="*/ 508088 w 5999995"/>
              <a:gd name="connsiteY1011" fmla="*/ 4193174 h 5537200"/>
              <a:gd name="connsiteX1012" fmla="*/ 595702 w 5999995"/>
              <a:gd name="connsiteY1012" fmla="*/ 4125825 h 5537200"/>
              <a:gd name="connsiteX1013" fmla="*/ 3905967 w 5999995"/>
              <a:gd name="connsiteY1013" fmla="*/ 4115692 h 5537200"/>
              <a:gd name="connsiteX1014" fmla="*/ 3905967 w 5999995"/>
              <a:gd name="connsiteY1014" fmla="*/ 4139534 h 5537200"/>
              <a:gd name="connsiteX1015" fmla="*/ 3905967 w 5999995"/>
              <a:gd name="connsiteY1015" fmla="*/ 4115692 h 5537200"/>
              <a:gd name="connsiteX1016" fmla="*/ 5221968 w 5999995"/>
              <a:gd name="connsiteY1016" fmla="*/ 4110925 h 5537200"/>
              <a:gd name="connsiteX1017" fmla="*/ 5183226 w 5999995"/>
              <a:gd name="connsiteY1017" fmla="*/ 4129997 h 5537200"/>
              <a:gd name="connsiteX1018" fmla="*/ 5221968 w 5999995"/>
              <a:gd name="connsiteY1018" fmla="*/ 4110925 h 5537200"/>
              <a:gd name="connsiteX1019" fmla="*/ 4051991 w 5999995"/>
              <a:gd name="connsiteY1019" fmla="*/ 4106156 h 5537200"/>
              <a:gd name="connsiteX1020" fmla="*/ 4032322 w 5999995"/>
              <a:gd name="connsiteY1020" fmla="*/ 4149665 h 5537200"/>
              <a:gd name="connsiteX1021" fmla="*/ 4056760 w 5999995"/>
              <a:gd name="connsiteY1021" fmla="*/ 4125825 h 5537200"/>
              <a:gd name="connsiteX1022" fmla="*/ 4051991 w 5999995"/>
              <a:gd name="connsiteY1022" fmla="*/ 4106156 h 5537200"/>
              <a:gd name="connsiteX1023" fmla="*/ 418155 w 5999995"/>
              <a:gd name="connsiteY1023" fmla="*/ 4101435 h 5537200"/>
              <a:gd name="connsiteX1024" fmla="*/ 454447 w 5999995"/>
              <a:gd name="connsiteY1024" fmla="*/ 4125825 h 5537200"/>
              <a:gd name="connsiteX1025" fmla="*/ 396037 w 5999995"/>
              <a:gd name="connsiteY1025" fmla="*/ 4140129 h 5537200"/>
              <a:gd name="connsiteX1026" fmla="*/ 400806 w 5999995"/>
              <a:gd name="connsiteY1026" fmla="*/ 4106753 h 5537200"/>
              <a:gd name="connsiteX1027" fmla="*/ 418155 w 5999995"/>
              <a:gd name="connsiteY1027" fmla="*/ 4101435 h 5537200"/>
              <a:gd name="connsiteX1028" fmla="*/ 4242120 w 5999995"/>
              <a:gd name="connsiteY1028" fmla="*/ 4091852 h 5537200"/>
              <a:gd name="connsiteX1029" fmla="*/ 4256424 w 5999995"/>
              <a:gd name="connsiteY1029" fmla="*/ 4101388 h 5537200"/>
              <a:gd name="connsiteX1030" fmla="*/ 4227219 w 5999995"/>
              <a:gd name="connsiteY1030" fmla="*/ 4120461 h 5537200"/>
              <a:gd name="connsiteX1031" fmla="*/ 4217683 w 5999995"/>
              <a:gd name="connsiteY1031" fmla="*/ 4101388 h 5537200"/>
              <a:gd name="connsiteX1032" fmla="*/ 4242120 w 5999995"/>
              <a:gd name="connsiteY1032" fmla="*/ 4091852 h 5537200"/>
              <a:gd name="connsiteX1033" fmla="*/ 69422 w 5999995"/>
              <a:gd name="connsiteY1033" fmla="*/ 4091852 h 5537200"/>
              <a:gd name="connsiteX1034" fmla="*/ 40216 w 5999995"/>
              <a:gd name="connsiteY1034" fmla="*/ 4115692 h 5537200"/>
              <a:gd name="connsiteX1035" fmla="*/ 69422 w 5999995"/>
              <a:gd name="connsiteY1035" fmla="*/ 4091852 h 5537200"/>
              <a:gd name="connsiteX1036" fmla="*/ 4925152 w 5999995"/>
              <a:gd name="connsiteY1036" fmla="*/ 4087084 h 5537200"/>
              <a:gd name="connsiteX1037" fmla="*/ 4900716 w 5999995"/>
              <a:gd name="connsiteY1037" fmla="*/ 4116289 h 5537200"/>
              <a:gd name="connsiteX1038" fmla="*/ 4881047 w 5999995"/>
              <a:gd name="connsiteY1038" fmla="*/ 4130593 h 5537200"/>
              <a:gd name="connsiteX1039" fmla="*/ 4895947 w 5999995"/>
              <a:gd name="connsiteY1039" fmla="*/ 4116289 h 5537200"/>
              <a:gd name="connsiteX1040" fmla="*/ 4871512 w 5999995"/>
              <a:gd name="connsiteY1040" fmla="*/ 4140129 h 5537200"/>
              <a:gd name="connsiteX1041" fmla="*/ 4847074 w 5999995"/>
              <a:gd name="connsiteY1041" fmla="*/ 4130593 h 5537200"/>
              <a:gd name="connsiteX1042" fmla="*/ 4851843 w 5999995"/>
              <a:gd name="connsiteY1042" fmla="*/ 4154434 h 5537200"/>
              <a:gd name="connsiteX1043" fmla="*/ 4880451 w 5999995"/>
              <a:gd name="connsiteY1043" fmla="*/ 4184235 h 5537200"/>
              <a:gd name="connsiteX1044" fmla="*/ 4948993 w 5999995"/>
              <a:gd name="connsiteY1044" fmla="*/ 4150262 h 5537200"/>
              <a:gd name="connsiteX1045" fmla="*/ 4944224 w 5999995"/>
              <a:gd name="connsiteY1045" fmla="*/ 4116289 h 5537200"/>
              <a:gd name="connsiteX1046" fmla="*/ 4905483 w 5999995"/>
              <a:gd name="connsiteY1046" fmla="*/ 4116289 h 5537200"/>
              <a:gd name="connsiteX1047" fmla="*/ 4925152 w 5999995"/>
              <a:gd name="connsiteY1047" fmla="*/ 4087084 h 5537200"/>
              <a:gd name="connsiteX1048" fmla="*/ 4632509 w 5999995"/>
              <a:gd name="connsiteY1048" fmla="*/ 4082316 h 5537200"/>
              <a:gd name="connsiteX1049" fmla="*/ 4608072 w 5999995"/>
              <a:gd name="connsiteY1049" fmla="*/ 4125825 h 5537200"/>
              <a:gd name="connsiteX1050" fmla="*/ 4642045 w 5999995"/>
              <a:gd name="connsiteY1050" fmla="*/ 4135361 h 5537200"/>
              <a:gd name="connsiteX1051" fmla="*/ 4632509 w 5999995"/>
              <a:gd name="connsiteY1051" fmla="*/ 4082316 h 5537200"/>
              <a:gd name="connsiteX1052" fmla="*/ 4957933 w 5999995"/>
              <a:gd name="connsiteY1052" fmla="*/ 4058475 h 5537200"/>
              <a:gd name="connsiteX1053" fmla="*/ 4933496 w 5999995"/>
              <a:gd name="connsiteY1053" fmla="*/ 4092448 h 5537200"/>
              <a:gd name="connsiteX1054" fmla="*/ 4948396 w 5999995"/>
              <a:gd name="connsiteY1054" fmla="*/ 4116289 h 5537200"/>
              <a:gd name="connsiteX1055" fmla="*/ 4972833 w 5999995"/>
              <a:gd name="connsiteY1055" fmla="*/ 4116289 h 5537200"/>
              <a:gd name="connsiteX1056" fmla="*/ 4977602 w 5999995"/>
              <a:gd name="connsiteY1056" fmla="*/ 4130593 h 5537200"/>
              <a:gd name="connsiteX1057" fmla="*/ 4957933 w 5999995"/>
              <a:gd name="connsiteY1057" fmla="*/ 4121057 h 5537200"/>
              <a:gd name="connsiteX1058" fmla="*/ 5002038 w 5999995"/>
              <a:gd name="connsiteY1058" fmla="*/ 4130593 h 5537200"/>
              <a:gd name="connsiteX1059" fmla="*/ 4992502 w 5999995"/>
              <a:gd name="connsiteY1059" fmla="*/ 4149665 h 5537200"/>
              <a:gd name="connsiteX1060" fmla="*/ 5046143 w 5999995"/>
              <a:gd name="connsiteY1060" fmla="*/ 4135361 h 5537200"/>
              <a:gd name="connsiteX1061" fmla="*/ 5061043 w 5999995"/>
              <a:gd name="connsiteY1061" fmla="*/ 4140129 h 5537200"/>
              <a:gd name="connsiteX1062" fmla="*/ 5061043 w 5999995"/>
              <a:gd name="connsiteY1062" fmla="*/ 4163970 h 5537200"/>
              <a:gd name="connsiteX1063" fmla="*/ 4778533 w 5999995"/>
              <a:gd name="connsiteY1063" fmla="*/ 4342774 h 5537200"/>
              <a:gd name="connsiteX1064" fmla="*/ 4783300 w 5999995"/>
              <a:gd name="connsiteY1064" fmla="*/ 4366614 h 5537200"/>
              <a:gd name="connsiteX1065" fmla="*/ 4812506 w 5999995"/>
              <a:gd name="connsiteY1065" fmla="*/ 4357078 h 5537200"/>
              <a:gd name="connsiteX1066" fmla="*/ 4851246 w 5999995"/>
              <a:gd name="connsiteY1066" fmla="*/ 4294498 h 5537200"/>
              <a:gd name="connsiteX1067" fmla="*/ 4870914 w 5999995"/>
              <a:gd name="connsiteY1067" fmla="*/ 4308802 h 5537200"/>
              <a:gd name="connsiteX1068" fmla="*/ 4875683 w 5999995"/>
              <a:gd name="connsiteY1068" fmla="*/ 4332642 h 5537200"/>
              <a:gd name="connsiteX1069" fmla="*/ 4860782 w 5999995"/>
              <a:gd name="connsiteY1069" fmla="*/ 4356483 h 5537200"/>
              <a:gd name="connsiteX1070" fmla="*/ 4875683 w 5999995"/>
              <a:gd name="connsiteY1070" fmla="*/ 4370787 h 5537200"/>
              <a:gd name="connsiteX1071" fmla="*/ 4773169 w 5999995"/>
              <a:gd name="connsiteY1071" fmla="*/ 4453037 h 5537200"/>
              <a:gd name="connsiteX1072" fmla="*/ 4802373 w 5999995"/>
              <a:gd name="connsiteY1072" fmla="*/ 4385687 h 5537200"/>
              <a:gd name="connsiteX1073" fmla="*/ 4743965 w 5999995"/>
              <a:gd name="connsiteY1073" fmla="*/ 4463169 h 5537200"/>
              <a:gd name="connsiteX1074" fmla="*/ 4734427 w 5999995"/>
              <a:gd name="connsiteY1074" fmla="*/ 4497142 h 5537200"/>
              <a:gd name="connsiteX1075" fmla="*/ 4705223 w 5999995"/>
              <a:gd name="connsiteY1075" fmla="*/ 4497142 h 5537200"/>
              <a:gd name="connsiteX1076" fmla="*/ 4685554 w 5999995"/>
              <a:gd name="connsiteY1076" fmla="*/ 4473302 h 5537200"/>
              <a:gd name="connsiteX1077" fmla="*/ 4651581 w 5999995"/>
              <a:gd name="connsiteY1077" fmla="*/ 4497142 h 5537200"/>
              <a:gd name="connsiteX1078" fmla="*/ 4715356 w 5999995"/>
              <a:gd name="connsiteY1078" fmla="*/ 4411316 h 5537200"/>
              <a:gd name="connsiteX1079" fmla="*/ 4676615 w 5999995"/>
              <a:gd name="connsiteY1079" fmla="*/ 4372575 h 5537200"/>
              <a:gd name="connsiteX1080" fmla="*/ 4701051 w 5999995"/>
              <a:gd name="connsiteY1080" fmla="*/ 4329066 h 5537200"/>
              <a:gd name="connsiteX1081" fmla="*/ 4686151 w 5999995"/>
              <a:gd name="connsiteY1081" fmla="*/ 4319530 h 5537200"/>
              <a:gd name="connsiteX1082" fmla="*/ 4724891 w 5999995"/>
              <a:gd name="connsiteY1082" fmla="*/ 4290325 h 5537200"/>
              <a:gd name="connsiteX1083" fmla="*/ 4720123 w 5999995"/>
              <a:gd name="connsiteY1083" fmla="*/ 4246816 h 5537200"/>
              <a:gd name="connsiteX1084" fmla="*/ 4729659 w 5999995"/>
              <a:gd name="connsiteY1084" fmla="*/ 4280789 h 5537200"/>
              <a:gd name="connsiteX1085" fmla="*/ 4788069 w 5999995"/>
              <a:gd name="connsiteY1085" fmla="*/ 4193771 h 5537200"/>
              <a:gd name="connsiteX1086" fmla="*/ 4797604 w 5999995"/>
              <a:gd name="connsiteY1086" fmla="*/ 4184235 h 5537200"/>
              <a:gd name="connsiteX1087" fmla="*/ 4812506 w 5999995"/>
              <a:gd name="connsiteY1087" fmla="*/ 4227744 h 5537200"/>
              <a:gd name="connsiteX1088" fmla="*/ 4866147 w 5999995"/>
              <a:gd name="connsiteY1088" fmla="*/ 4193771 h 5537200"/>
              <a:gd name="connsiteX1089" fmla="*/ 4851246 w 5999995"/>
              <a:gd name="connsiteY1089" fmla="*/ 4184235 h 5537200"/>
              <a:gd name="connsiteX1090" fmla="*/ 4826810 w 5999995"/>
              <a:gd name="connsiteY1090" fmla="*/ 4174698 h 5537200"/>
              <a:gd name="connsiteX1091" fmla="*/ 4811909 w 5999995"/>
              <a:gd name="connsiteY1091" fmla="*/ 4145493 h 5537200"/>
              <a:gd name="connsiteX1092" fmla="*/ 4875086 w 5999995"/>
              <a:gd name="connsiteY1092" fmla="*/ 4101984 h 5537200"/>
              <a:gd name="connsiteX1093" fmla="*/ 4870319 w 5999995"/>
              <a:gd name="connsiteY1093" fmla="*/ 4072780 h 5537200"/>
              <a:gd name="connsiteX1094" fmla="*/ 4957933 w 5999995"/>
              <a:gd name="connsiteY1094" fmla="*/ 4058475 h 5537200"/>
              <a:gd name="connsiteX1095" fmla="*/ 4973429 w 5999995"/>
              <a:gd name="connsiteY1095" fmla="*/ 4048343 h 5537200"/>
              <a:gd name="connsiteX1096" fmla="*/ 4978197 w 5999995"/>
              <a:gd name="connsiteY1096" fmla="*/ 4048343 h 5537200"/>
              <a:gd name="connsiteX1097" fmla="*/ 4973429 w 5999995"/>
              <a:gd name="connsiteY1097" fmla="*/ 4057879 h 5537200"/>
              <a:gd name="connsiteX1098" fmla="*/ 4690323 w 5999995"/>
              <a:gd name="connsiteY1098" fmla="*/ 4048343 h 5537200"/>
              <a:gd name="connsiteX1099" fmla="*/ 4680787 w 5999995"/>
              <a:gd name="connsiteY1099" fmla="*/ 4067416 h 5537200"/>
              <a:gd name="connsiteX1100" fmla="*/ 4690323 w 5999995"/>
              <a:gd name="connsiteY1100" fmla="*/ 4048343 h 5537200"/>
              <a:gd name="connsiteX1101" fmla="*/ 254186 w 5999995"/>
              <a:gd name="connsiteY1101" fmla="*/ 4043575 h 5537200"/>
              <a:gd name="connsiteX1102" fmla="*/ 161207 w 5999995"/>
              <a:gd name="connsiteY1102" fmla="*/ 4106156 h 5537200"/>
              <a:gd name="connsiteX1103" fmla="*/ 176107 w 5999995"/>
              <a:gd name="connsiteY1103" fmla="*/ 4115692 h 5537200"/>
              <a:gd name="connsiteX1104" fmla="*/ 28762 w 5999995"/>
              <a:gd name="connsiteY1104" fmla="*/ 4192299 h 5537200"/>
              <a:gd name="connsiteX1105" fmla="*/ 0 w 5999995"/>
              <a:gd name="connsiteY1105" fmla="*/ 4210133 h 5537200"/>
              <a:gd name="connsiteX1106" fmla="*/ 0 w 5999995"/>
              <a:gd name="connsiteY1106" fmla="*/ 4206673 h 5537200"/>
              <a:gd name="connsiteX1107" fmla="*/ 55788 w 5999995"/>
              <a:gd name="connsiteY1107" fmla="*/ 4161809 h 5537200"/>
              <a:gd name="connsiteX1108" fmla="*/ 127235 w 5999995"/>
              <a:gd name="connsiteY1108" fmla="*/ 4101388 h 5537200"/>
              <a:gd name="connsiteX1109" fmla="*/ 156440 w 5999995"/>
              <a:gd name="connsiteY1109" fmla="*/ 4106156 h 5537200"/>
              <a:gd name="connsiteX1110" fmla="*/ 254186 w 5999995"/>
              <a:gd name="connsiteY1110" fmla="*/ 4043575 h 5537200"/>
              <a:gd name="connsiteX1111" fmla="*/ 717289 w 5999995"/>
              <a:gd name="connsiteY1111" fmla="*/ 4034038 h 5537200"/>
              <a:gd name="connsiteX1112" fmla="*/ 639212 w 5999995"/>
              <a:gd name="connsiteY1112" fmla="*/ 4082316 h 5537200"/>
              <a:gd name="connsiteX1113" fmla="*/ 688085 w 5999995"/>
              <a:gd name="connsiteY1113" fmla="*/ 4077547 h 5537200"/>
              <a:gd name="connsiteX1114" fmla="*/ 717289 w 5999995"/>
              <a:gd name="connsiteY1114" fmla="*/ 4034038 h 5537200"/>
              <a:gd name="connsiteX1115" fmla="*/ 3910139 w 5999995"/>
              <a:gd name="connsiteY1115" fmla="*/ 4033443 h 5537200"/>
              <a:gd name="connsiteX1116" fmla="*/ 3890471 w 5999995"/>
              <a:gd name="connsiteY1116" fmla="*/ 4038210 h 5537200"/>
              <a:gd name="connsiteX1117" fmla="*/ 3885703 w 5999995"/>
              <a:gd name="connsiteY1117" fmla="*/ 4076952 h 5537200"/>
              <a:gd name="connsiteX1118" fmla="*/ 3851730 w 5999995"/>
              <a:gd name="connsiteY1118" fmla="*/ 4096025 h 5537200"/>
              <a:gd name="connsiteX1119" fmla="*/ 3846961 w 5999995"/>
              <a:gd name="connsiteY1119" fmla="*/ 4081719 h 5537200"/>
              <a:gd name="connsiteX1120" fmla="*/ 3842194 w 5999995"/>
              <a:gd name="connsiteY1120" fmla="*/ 4115692 h 5537200"/>
              <a:gd name="connsiteX1121" fmla="*/ 3856497 w 5999995"/>
              <a:gd name="connsiteY1121" fmla="*/ 4129997 h 5537200"/>
              <a:gd name="connsiteX1122" fmla="*/ 3910139 w 5999995"/>
              <a:gd name="connsiteY1122" fmla="*/ 4081719 h 5537200"/>
              <a:gd name="connsiteX1123" fmla="*/ 3910139 w 5999995"/>
              <a:gd name="connsiteY1123" fmla="*/ 4033443 h 5537200"/>
              <a:gd name="connsiteX1124" fmla="*/ 342396 w 5999995"/>
              <a:gd name="connsiteY1124" fmla="*/ 4019734 h 5537200"/>
              <a:gd name="connsiteX1125" fmla="*/ 332860 w 5999995"/>
              <a:gd name="connsiteY1125" fmla="*/ 4043575 h 5537200"/>
              <a:gd name="connsiteX1126" fmla="*/ 308424 w 5999995"/>
              <a:gd name="connsiteY1126" fmla="*/ 4043575 h 5537200"/>
              <a:gd name="connsiteX1127" fmla="*/ 342396 w 5999995"/>
              <a:gd name="connsiteY1127" fmla="*/ 4019734 h 5537200"/>
              <a:gd name="connsiteX1128" fmla="*/ 3925040 w 5999995"/>
              <a:gd name="connsiteY1128" fmla="*/ 4010198 h 5537200"/>
              <a:gd name="connsiteX1129" fmla="*/ 3920271 w 5999995"/>
              <a:gd name="connsiteY1129" fmla="*/ 4024502 h 5537200"/>
              <a:gd name="connsiteX1130" fmla="*/ 3944708 w 5999995"/>
              <a:gd name="connsiteY1130" fmla="*/ 4010198 h 5537200"/>
              <a:gd name="connsiteX1131" fmla="*/ 3925040 w 5999995"/>
              <a:gd name="connsiteY1131" fmla="*/ 4010198 h 5537200"/>
              <a:gd name="connsiteX1132" fmla="*/ 5436533 w 5999995"/>
              <a:gd name="connsiteY1132" fmla="*/ 4004834 h 5537200"/>
              <a:gd name="connsiteX1133" fmla="*/ 5387660 w 5999995"/>
              <a:gd name="connsiteY1133" fmla="*/ 4038807 h 5537200"/>
              <a:gd name="connsiteX1134" fmla="*/ 5436533 w 5999995"/>
              <a:gd name="connsiteY1134" fmla="*/ 4004834 h 5537200"/>
              <a:gd name="connsiteX1135" fmla="*/ 4495426 w 5999995"/>
              <a:gd name="connsiteY1135" fmla="*/ 4000662 h 5537200"/>
              <a:gd name="connsiteX1136" fmla="*/ 4495426 w 5999995"/>
              <a:gd name="connsiteY1136" fmla="*/ 4019734 h 5537200"/>
              <a:gd name="connsiteX1137" fmla="*/ 4461452 w 5999995"/>
              <a:gd name="connsiteY1137" fmla="*/ 4043575 h 5537200"/>
              <a:gd name="connsiteX1138" fmla="*/ 4495426 w 5999995"/>
              <a:gd name="connsiteY1138" fmla="*/ 4000662 h 5537200"/>
              <a:gd name="connsiteX1139" fmla="*/ 165976 w 5999995"/>
              <a:gd name="connsiteY1139" fmla="*/ 3990529 h 5537200"/>
              <a:gd name="connsiteX1140" fmla="*/ 190412 w 5999995"/>
              <a:gd name="connsiteY1140" fmla="*/ 3995298 h 5537200"/>
              <a:gd name="connsiteX1141" fmla="*/ 180876 w 5999995"/>
              <a:gd name="connsiteY1141" fmla="*/ 4000065 h 5537200"/>
              <a:gd name="connsiteX1142" fmla="*/ 117698 w 5999995"/>
              <a:gd name="connsiteY1142" fmla="*/ 4048343 h 5537200"/>
              <a:gd name="connsiteX1143" fmla="*/ 54521 w 5999995"/>
              <a:gd name="connsiteY1143" fmla="*/ 4072183 h 5537200"/>
              <a:gd name="connsiteX1144" fmla="*/ 98625 w 5999995"/>
              <a:gd name="connsiteY1144" fmla="*/ 4053111 h 5537200"/>
              <a:gd name="connsiteX1145" fmla="*/ 165976 w 5999995"/>
              <a:gd name="connsiteY1145" fmla="*/ 3990529 h 5537200"/>
              <a:gd name="connsiteX1146" fmla="*/ 4870914 w 5999995"/>
              <a:gd name="connsiteY1146" fmla="*/ 3985762 h 5537200"/>
              <a:gd name="connsiteX1147" fmla="*/ 4870914 w 5999995"/>
              <a:gd name="connsiteY1147" fmla="*/ 4000065 h 5537200"/>
              <a:gd name="connsiteX1148" fmla="*/ 4851246 w 5999995"/>
              <a:gd name="connsiteY1148" fmla="*/ 3995298 h 5537200"/>
              <a:gd name="connsiteX1149" fmla="*/ 4870914 w 5999995"/>
              <a:gd name="connsiteY1149" fmla="*/ 3990529 h 5537200"/>
              <a:gd name="connsiteX1150" fmla="*/ 4870914 w 5999995"/>
              <a:gd name="connsiteY1150" fmla="*/ 3985762 h 5537200"/>
              <a:gd name="connsiteX1151" fmla="*/ 4470272 w 5999995"/>
              <a:gd name="connsiteY1151" fmla="*/ 3980696 h 5537200"/>
              <a:gd name="connsiteX1152" fmla="*/ 4481121 w 5999995"/>
              <a:gd name="connsiteY1152" fmla="*/ 3985762 h 5537200"/>
              <a:gd name="connsiteX1153" fmla="*/ 4451916 w 5999995"/>
              <a:gd name="connsiteY1153" fmla="*/ 4004834 h 5537200"/>
              <a:gd name="connsiteX1154" fmla="*/ 4470272 w 5999995"/>
              <a:gd name="connsiteY1154" fmla="*/ 3980696 h 5537200"/>
              <a:gd name="connsiteX1155" fmla="*/ 5066407 w 5999995"/>
              <a:gd name="connsiteY1155" fmla="*/ 3976225 h 5537200"/>
              <a:gd name="connsiteX1156" fmla="*/ 5075944 w 5999995"/>
              <a:gd name="connsiteY1156" fmla="*/ 3985762 h 5537200"/>
              <a:gd name="connsiteX1157" fmla="*/ 5066407 w 5999995"/>
              <a:gd name="connsiteY1157" fmla="*/ 4009602 h 5537200"/>
              <a:gd name="connsiteX1158" fmla="*/ 5007998 w 5999995"/>
              <a:gd name="connsiteY1158" fmla="*/ 4048343 h 5537200"/>
              <a:gd name="connsiteX1159" fmla="*/ 4978793 w 5999995"/>
              <a:gd name="connsiteY1159" fmla="*/ 4048343 h 5537200"/>
              <a:gd name="connsiteX1160" fmla="*/ 5066407 w 5999995"/>
              <a:gd name="connsiteY1160" fmla="*/ 3976225 h 5537200"/>
              <a:gd name="connsiteX1161" fmla="*/ 4358938 w 5999995"/>
              <a:gd name="connsiteY1161" fmla="*/ 3976225 h 5537200"/>
              <a:gd name="connsiteX1162" fmla="*/ 4364303 w 5999995"/>
              <a:gd name="connsiteY1162" fmla="*/ 4000065 h 5537200"/>
              <a:gd name="connsiteX1163" fmla="*/ 4349402 w 5999995"/>
              <a:gd name="connsiteY1163" fmla="*/ 3990529 h 5537200"/>
              <a:gd name="connsiteX1164" fmla="*/ 4358938 w 5999995"/>
              <a:gd name="connsiteY1164" fmla="*/ 3976225 h 5537200"/>
              <a:gd name="connsiteX1165" fmla="*/ 4051991 w 5999995"/>
              <a:gd name="connsiteY1165" fmla="*/ 3976225 h 5537200"/>
              <a:gd name="connsiteX1166" fmla="*/ 4047223 w 5999995"/>
              <a:gd name="connsiteY1166" fmla="*/ 4019734 h 5537200"/>
              <a:gd name="connsiteX1167" fmla="*/ 4051991 w 5999995"/>
              <a:gd name="connsiteY1167" fmla="*/ 3976225 h 5537200"/>
              <a:gd name="connsiteX1168" fmla="*/ 707753 w 5999995"/>
              <a:gd name="connsiteY1168" fmla="*/ 3966093 h 5537200"/>
              <a:gd name="connsiteX1169" fmla="*/ 644576 w 5999995"/>
              <a:gd name="connsiteY1169" fmla="*/ 4023906 h 5537200"/>
              <a:gd name="connsiteX1170" fmla="*/ 707753 w 5999995"/>
              <a:gd name="connsiteY1170" fmla="*/ 3966093 h 5537200"/>
              <a:gd name="connsiteX1171" fmla="*/ 5163558 w 5999995"/>
              <a:gd name="connsiteY1171" fmla="*/ 3961325 h 5537200"/>
              <a:gd name="connsiteX1172" fmla="*/ 5168327 w 5999995"/>
              <a:gd name="connsiteY1172" fmla="*/ 3985165 h 5537200"/>
              <a:gd name="connsiteX1173" fmla="*/ 5163558 w 5999995"/>
              <a:gd name="connsiteY1173" fmla="*/ 3961325 h 5537200"/>
              <a:gd name="connsiteX1174" fmla="*/ 4588404 w 5999995"/>
              <a:gd name="connsiteY1174" fmla="*/ 3961325 h 5537200"/>
              <a:gd name="connsiteX1175" fmla="*/ 4588404 w 5999995"/>
              <a:gd name="connsiteY1175" fmla="*/ 3985165 h 5537200"/>
              <a:gd name="connsiteX1176" fmla="*/ 4597940 w 5999995"/>
              <a:gd name="connsiteY1176" fmla="*/ 3966093 h 5537200"/>
              <a:gd name="connsiteX1177" fmla="*/ 4588404 w 5999995"/>
              <a:gd name="connsiteY1177" fmla="*/ 3961325 h 5537200"/>
              <a:gd name="connsiteX1178" fmla="*/ 4729659 w 5999995"/>
              <a:gd name="connsiteY1178" fmla="*/ 3957153 h 5537200"/>
              <a:gd name="connsiteX1179" fmla="*/ 4709992 w 5999995"/>
              <a:gd name="connsiteY1179" fmla="*/ 3971458 h 5537200"/>
              <a:gd name="connsiteX1180" fmla="*/ 4724891 w 5999995"/>
              <a:gd name="connsiteY1180" fmla="*/ 3976225 h 5537200"/>
              <a:gd name="connsiteX1181" fmla="*/ 4729659 w 5999995"/>
              <a:gd name="connsiteY1181" fmla="*/ 3957153 h 5537200"/>
              <a:gd name="connsiteX1182" fmla="*/ 673706 w 5999995"/>
              <a:gd name="connsiteY1182" fmla="*/ 3953847 h 5537200"/>
              <a:gd name="connsiteX1183" fmla="*/ 615370 w 5999995"/>
              <a:gd name="connsiteY1183" fmla="*/ 3976225 h 5537200"/>
              <a:gd name="connsiteX1184" fmla="*/ 630271 w 5999995"/>
              <a:gd name="connsiteY1184" fmla="*/ 3991125 h 5537200"/>
              <a:gd name="connsiteX1185" fmla="*/ 693449 w 5999995"/>
              <a:gd name="connsiteY1185" fmla="*/ 3957153 h 5537200"/>
              <a:gd name="connsiteX1186" fmla="*/ 673706 w 5999995"/>
              <a:gd name="connsiteY1186" fmla="*/ 3953847 h 5537200"/>
              <a:gd name="connsiteX1187" fmla="*/ 4222450 w 5999995"/>
              <a:gd name="connsiteY1187" fmla="*/ 3937485 h 5537200"/>
              <a:gd name="connsiteX1188" fmla="*/ 4242120 w 5999995"/>
              <a:gd name="connsiteY1188" fmla="*/ 3961921 h 5537200"/>
              <a:gd name="connsiteX1189" fmla="*/ 4217683 w 5999995"/>
              <a:gd name="connsiteY1189" fmla="*/ 3976225 h 5537200"/>
              <a:gd name="connsiteX1190" fmla="*/ 4212914 w 5999995"/>
              <a:gd name="connsiteY1190" fmla="*/ 3947020 h 5537200"/>
              <a:gd name="connsiteX1191" fmla="*/ 4222450 w 5999995"/>
              <a:gd name="connsiteY1191" fmla="*/ 3937485 h 5537200"/>
              <a:gd name="connsiteX1192" fmla="*/ 4944224 w 5999995"/>
              <a:gd name="connsiteY1192" fmla="*/ 3927948 h 5537200"/>
              <a:gd name="connsiteX1193" fmla="*/ 4900120 w 5999995"/>
              <a:gd name="connsiteY1193" fmla="*/ 3947616 h 5537200"/>
              <a:gd name="connsiteX1194" fmla="*/ 4924556 w 5999995"/>
              <a:gd name="connsiteY1194" fmla="*/ 3957153 h 5537200"/>
              <a:gd name="connsiteX1195" fmla="*/ 4944224 w 5999995"/>
              <a:gd name="connsiteY1195" fmla="*/ 3927948 h 5537200"/>
              <a:gd name="connsiteX1196" fmla="*/ 4601675 w 5999995"/>
              <a:gd name="connsiteY1196" fmla="*/ 3922034 h 5537200"/>
              <a:gd name="connsiteX1197" fmla="*/ 4568735 w 5999995"/>
              <a:gd name="connsiteY1197" fmla="*/ 3951789 h 5537200"/>
              <a:gd name="connsiteX1198" fmla="*/ 4617609 w 5999995"/>
              <a:gd name="connsiteY1198" fmla="*/ 3927948 h 5537200"/>
              <a:gd name="connsiteX1199" fmla="*/ 4601675 w 5999995"/>
              <a:gd name="connsiteY1199" fmla="*/ 3922034 h 5537200"/>
              <a:gd name="connsiteX1200" fmla="*/ 471638 w 5999995"/>
              <a:gd name="connsiteY1200" fmla="*/ 3917043 h 5537200"/>
              <a:gd name="connsiteX1201" fmla="*/ 459214 w 5999995"/>
              <a:gd name="connsiteY1201" fmla="*/ 3927948 h 5537200"/>
              <a:gd name="connsiteX1202" fmla="*/ 468751 w 5999995"/>
              <a:gd name="connsiteY1202" fmla="*/ 3927948 h 5537200"/>
              <a:gd name="connsiteX1203" fmla="*/ 483651 w 5999995"/>
              <a:gd name="connsiteY1203" fmla="*/ 3951789 h 5537200"/>
              <a:gd name="connsiteX1204" fmla="*/ 503320 w 5999995"/>
              <a:gd name="connsiteY1204" fmla="*/ 3932716 h 5537200"/>
              <a:gd name="connsiteX1205" fmla="*/ 471638 w 5999995"/>
              <a:gd name="connsiteY1205" fmla="*/ 3917043 h 5537200"/>
              <a:gd name="connsiteX1206" fmla="*/ 416479 w 5999995"/>
              <a:gd name="connsiteY1206" fmla="*/ 3893994 h 5537200"/>
              <a:gd name="connsiteX1207" fmla="*/ 347164 w 5999995"/>
              <a:gd name="connsiteY1207" fmla="*/ 3927352 h 5537200"/>
              <a:gd name="connsiteX1208" fmla="*/ 351932 w 5999995"/>
              <a:gd name="connsiteY1208" fmla="*/ 3956556 h 5537200"/>
              <a:gd name="connsiteX1209" fmla="*/ 444911 w 5999995"/>
              <a:gd name="connsiteY1209" fmla="*/ 3898148 h 5537200"/>
              <a:gd name="connsiteX1210" fmla="*/ 416479 w 5999995"/>
              <a:gd name="connsiteY1210" fmla="*/ 3893994 h 5537200"/>
              <a:gd name="connsiteX1211" fmla="*/ 361469 w 5999995"/>
              <a:gd name="connsiteY1211" fmla="*/ 3889207 h 5537200"/>
              <a:gd name="connsiteX1212" fmla="*/ 346569 w 5999995"/>
              <a:gd name="connsiteY1212" fmla="*/ 3908280 h 5537200"/>
              <a:gd name="connsiteX1213" fmla="*/ 361469 w 5999995"/>
              <a:gd name="connsiteY1213" fmla="*/ 3913048 h 5537200"/>
              <a:gd name="connsiteX1214" fmla="*/ 361469 w 5999995"/>
              <a:gd name="connsiteY1214" fmla="*/ 3889207 h 5537200"/>
              <a:gd name="connsiteX1215" fmla="*/ 5187995 w 5999995"/>
              <a:gd name="connsiteY1215" fmla="*/ 3869539 h 5537200"/>
              <a:gd name="connsiteX1216" fmla="*/ 5202895 w 5999995"/>
              <a:gd name="connsiteY1216" fmla="*/ 3874307 h 5537200"/>
              <a:gd name="connsiteX1217" fmla="*/ 5183226 w 5999995"/>
              <a:gd name="connsiteY1217" fmla="*/ 3903512 h 5537200"/>
              <a:gd name="connsiteX1218" fmla="*/ 5168327 w 5999995"/>
              <a:gd name="connsiteY1218" fmla="*/ 3898743 h 5537200"/>
              <a:gd name="connsiteX1219" fmla="*/ 5187995 w 5999995"/>
              <a:gd name="connsiteY1219" fmla="*/ 3869539 h 5537200"/>
              <a:gd name="connsiteX1220" fmla="*/ 5040780 w 5999995"/>
              <a:gd name="connsiteY1220" fmla="*/ 3864770 h 5537200"/>
              <a:gd name="connsiteX1221" fmla="*/ 5036011 w 5999995"/>
              <a:gd name="connsiteY1221" fmla="*/ 3874307 h 5537200"/>
              <a:gd name="connsiteX1222" fmla="*/ 5031243 w 5999995"/>
              <a:gd name="connsiteY1222" fmla="*/ 3874307 h 5537200"/>
              <a:gd name="connsiteX1223" fmla="*/ 5036011 w 5999995"/>
              <a:gd name="connsiteY1223" fmla="*/ 3888612 h 5537200"/>
              <a:gd name="connsiteX1224" fmla="*/ 5050911 w 5999995"/>
              <a:gd name="connsiteY1224" fmla="*/ 3888612 h 5537200"/>
              <a:gd name="connsiteX1225" fmla="*/ 5046143 w 5999995"/>
              <a:gd name="connsiteY1225" fmla="*/ 3874307 h 5537200"/>
              <a:gd name="connsiteX1226" fmla="*/ 5061043 w 5999995"/>
              <a:gd name="connsiteY1226" fmla="*/ 3864770 h 5537200"/>
              <a:gd name="connsiteX1227" fmla="*/ 4379278 w 5999995"/>
              <a:gd name="connsiteY1227" fmla="*/ 3824837 h 5537200"/>
              <a:gd name="connsiteX1228" fmla="*/ 4373839 w 5999995"/>
              <a:gd name="connsiteY1228" fmla="*/ 3826625 h 5537200"/>
              <a:gd name="connsiteX1229" fmla="*/ 4373839 w 5999995"/>
              <a:gd name="connsiteY1229" fmla="*/ 3836161 h 5537200"/>
              <a:gd name="connsiteX1230" fmla="*/ 4388739 w 5999995"/>
              <a:gd name="connsiteY1230" fmla="*/ 3836161 h 5537200"/>
              <a:gd name="connsiteX1231" fmla="*/ 4388739 w 5999995"/>
              <a:gd name="connsiteY1231" fmla="*/ 3826625 h 5537200"/>
              <a:gd name="connsiteX1232" fmla="*/ 4379278 w 5999995"/>
              <a:gd name="connsiteY1232" fmla="*/ 3824837 h 5537200"/>
              <a:gd name="connsiteX1233" fmla="*/ 5475870 w 5999995"/>
              <a:gd name="connsiteY1233" fmla="*/ 3817089 h 5537200"/>
              <a:gd name="connsiteX1234" fmla="*/ 5466334 w 5999995"/>
              <a:gd name="connsiteY1234" fmla="*/ 3865367 h 5537200"/>
              <a:gd name="connsiteX1235" fmla="*/ 5417460 w 5999995"/>
              <a:gd name="connsiteY1235" fmla="*/ 3889207 h 5537200"/>
              <a:gd name="connsiteX1236" fmla="*/ 5397792 w 5999995"/>
              <a:gd name="connsiteY1236" fmla="*/ 3870134 h 5537200"/>
              <a:gd name="connsiteX1237" fmla="*/ 5382892 w 5999995"/>
              <a:gd name="connsiteY1237" fmla="*/ 3908876 h 5537200"/>
              <a:gd name="connsiteX1238" fmla="*/ 5367991 w 5999995"/>
              <a:gd name="connsiteY1238" fmla="*/ 3904107 h 5537200"/>
              <a:gd name="connsiteX1239" fmla="*/ 5377527 w 5999995"/>
              <a:gd name="connsiteY1239" fmla="*/ 3889803 h 5537200"/>
              <a:gd name="connsiteX1240" fmla="*/ 5338787 w 5999995"/>
              <a:gd name="connsiteY1240" fmla="*/ 3908876 h 5537200"/>
              <a:gd name="connsiteX1241" fmla="*/ 5334018 w 5999995"/>
              <a:gd name="connsiteY1241" fmla="*/ 3874903 h 5537200"/>
              <a:gd name="connsiteX1242" fmla="*/ 5334018 w 5999995"/>
              <a:gd name="connsiteY1242" fmla="*/ 3884439 h 5537200"/>
              <a:gd name="connsiteX1243" fmla="*/ 5475870 w 5999995"/>
              <a:gd name="connsiteY1243" fmla="*/ 3817089 h 5537200"/>
              <a:gd name="connsiteX1244" fmla="*/ 5351135 w 5999995"/>
              <a:gd name="connsiteY1244" fmla="*/ 3794217 h 5537200"/>
              <a:gd name="connsiteX1245" fmla="*/ 5359051 w 5999995"/>
              <a:gd name="connsiteY1245" fmla="*/ 3797421 h 5537200"/>
              <a:gd name="connsiteX1246" fmla="*/ 5339382 w 5999995"/>
              <a:gd name="connsiteY1246" fmla="*/ 3831394 h 5537200"/>
              <a:gd name="connsiteX1247" fmla="*/ 5329846 w 5999995"/>
              <a:gd name="connsiteY1247" fmla="*/ 3821261 h 5537200"/>
              <a:gd name="connsiteX1248" fmla="*/ 5329846 w 5999995"/>
              <a:gd name="connsiteY1248" fmla="*/ 3806957 h 5537200"/>
              <a:gd name="connsiteX1249" fmla="*/ 5351135 w 5999995"/>
              <a:gd name="connsiteY1249" fmla="*/ 3794217 h 5537200"/>
              <a:gd name="connsiteX1250" fmla="*/ 4066891 w 5999995"/>
              <a:gd name="connsiteY1250" fmla="*/ 3783116 h 5537200"/>
              <a:gd name="connsiteX1251" fmla="*/ 4018018 w 5999995"/>
              <a:gd name="connsiteY1251" fmla="*/ 3806957 h 5537200"/>
              <a:gd name="connsiteX1252" fmla="*/ 4066891 w 5999995"/>
              <a:gd name="connsiteY1252" fmla="*/ 3783116 h 5537200"/>
              <a:gd name="connsiteX1253" fmla="*/ 4496022 w 5999995"/>
              <a:gd name="connsiteY1253" fmla="*/ 3777752 h 5537200"/>
              <a:gd name="connsiteX1254" fmla="*/ 4515690 w 5999995"/>
              <a:gd name="connsiteY1254" fmla="*/ 3787288 h 5537200"/>
              <a:gd name="connsiteX1255" fmla="*/ 4500790 w 5999995"/>
              <a:gd name="connsiteY1255" fmla="*/ 3816494 h 5537200"/>
              <a:gd name="connsiteX1256" fmla="*/ 4496022 w 5999995"/>
              <a:gd name="connsiteY1256" fmla="*/ 3777752 h 5537200"/>
              <a:gd name="connsiteX1257" fmla="*/ 3560875 w 5999995"/>
              <a:gd name="connsiteY1257" fmla="*/ 3772984 h 5537200"/>
              <a:gd name="connsiteX1258" fmla="*/ 3531074 w 5999995"/>
              <a:gd name="connsiteY1258" fmla="*/ 3773580 h 5537200"/>
              <a:gd name="connsiteX1259" fmla="*/ 3535842 w 5999995"/>
              <a:gd name="connsiteY1259" fmla="*/ 3807553 h 5537200"/>
              <a:gd name="connsiteX1260" fmla="*/ 3520941 w 5999995"/>
              <a:gd name="connsiteY1260" fmla="*/ 3817089 h 5537200"/>
              <a:gd name="connsiteX1261" fmla="*/ 3506042 w 5999995"/>
              <a:gd name="connsiteY1261" fmla="*/ 3802785 h 5537200"/>
              <a:gd name="connsiteX1262" fmla="*/ 3510809 w 5999995"/>
              <a:gd name="connsiteY1262" fmla="*/ 3826625 h 5537200"/>
              <a:gd name="connsiteX1263" fmla="*/ 3472069 w 5999995"/>
              <a:gd name="connsiteY1263" fmla="*/ 3845698 h 5537200"/>
              <a:gd name="connsiteX1264" fmla="*/ 3452400 w 5999995"/>
              <a:gd name="connsiteY1264" fmla="*/ 3874903 h 5537200"/>
              <a:gd name="connsiteX1265" fmla="*/ 3457168 w 5999995"/>
              <a:gd name="connsiteY1265" fmla="*/ 3904107 h 5537200"/>
              <a:gd name="connsiteX1266" fmla="*/ 3432732 w 5999995"/>
              <a:gd name="connsiteY1266" fmla="*/ 3918412 h 5537200"/>
              <a:gd name="connsiteX1267" fmla="*/ 3427964 w 5999995"/>
              <a:gd name="connsiteY1267" fmla="*/ 3918412 h 5537200"/>
              <a:gd name="connsiteX1268" fmla="*/ 3461936 w 5999995"/>
              <a:gd name="connsiteY1268" fmla="*/ 3927948 h 5537200"/>
              <a:gd name="connsiteX1269" fmla="*/ 3594252 w 5999995"/>
              <a:gd name="connsiteY1269" fmla="*/ 3816494 h 5537200"/>
              <a:gd name="connsiteX1270" fmla="*/ 3560279 w 5999995"/>
              <a:gd name="connsiteY1270" fmla="*/ 3845698 h 5537200"/>
              <a:gd name="connsiteX1271" fmla="*/ 3550743 w 5999995"/>
              <a:gd name="connsiteY1271" fmla="*/ 3826625 h 5537200"/>
              <a:gd name="connsiteX1272" fmla="*/ 3579947 w 5999995"/>
              <a:gd name="connsiteY1272" fmla="*/ 3783116 h 5537200"/>
              <a:gd name="connsiteX1273" fmla="*/ 3560875 w 5999995"/>
              <a:gd name="connsiteY1273" fmla="*/ 3772984 h 5537200"/>
              <a:gd name="connsiteX1274" fmla="*/ 4610316 w 5999995"/>
              <a:gd name="connsiteY1274" fmla="*/ 3766018 h 5537200"/>
              <a:gd name="connsiteX1275" fmla="*/ 4609888 w 5999995"/>
              <a:gd name="connsiteY1275" fmla="*/ 3766786 h 5537200"/>
              <a:gd name="connsiteX1276" fmla="*/ 4609935 w 5999995"/>
              <a:gd name="connsiteY1276" fmla="*/ 3766130 h 5537200"/>
              <a:gd name="connsiteX1277" fmla="*/ 4588404 w 5999995"/>
              <a:gd name="connsiteY1277" fmla="*/ 3763448 h 5537200"/>
              <a:gd name="connsiteX1278" fmla="*/ 4608967 w 5999995"/>
              <a:gd name="connsiteY1278" fmla="*/ 3768440 h 5537200"/>
              <a:gd name="connsiteX1279" fmla="*/ 4609888 w 5999995"/>
              <a:gd name="connsiteY1279" fmla="*/ 3766786 h 5537200"/>
              <a:gd name="connsiteX1280" fmla="*/ 4608072 w 5999995"/>
              <a:gd name="connsiteY1280" fmla="*/ 3792057 h 5537200"/>
              <a:gd name="connsiteX1281" fmla="*/ 4583635 w 5999995"/>
              <a:gd name="connsiteY1281" fmla="*/ 3801593 h 5537200"/>
              <a:gd name="connsiteX1282" fmla="*/ 4568735 w 5999995"/>
              <a:gd name="connsiteY1282" fmla="*/ 3787288 h 5537200"/>
              <a:gd name="connsiteX1283" fmla="*/ 4588404 w 5999995"/>
              <a:gd name="connsiteY1283" fmla="*/ 3763448 h 5537200"/>
              <a:gd name="connsiteX1284" fmla="*/ 5012766 w 5999995"/>
              <a:gd name="connsiteY1284" fmla="*/ 3749143 h 5537200"/>
              <a:gd name="connsiteX1285" fmla="*/ 4988330 w 5999995"/>
              <a:gd name="connsiteY1285" fmla="*/ 3763448 h 5537200"/>
              <a:gd name="connsiteX1286" fmla="*/ 5012766 w 5999995"/>
              <a:gd name="connsiteY1286" fmla="*/ 3749143 h 5537200"/>
              <a:gd name="connsiteX1287" fmla="*/ 3876762 w 5999995"/>
              <a:gd name="connsiteY1287" fmla="*/ 3749143 h 5537200"/>
              <a:gd name="connsiteX1288" fmla="*/ 3861862 w 5999995"/>
              <a:gd name="connsiteY1288" fmla="*/ 3768216 h 5537200"/>
              <a:gd name="connsiteX1289" fmla="*/ 3876762 w 5999995"/>
              <a:gd name="connsiteY1289" fmla="*/ 3749143 h 5537200"/>
              <a:gd name="connsiteX1290" fmla="*/ 4642045 w 5999995"/>
              <a:gd name="connsiteY1290" fmla="*/ 3743779 h 5537200"/>
              <a:gd name="connsiteX1291" fmla="*/ 4637277 w 5999995"/>
              <a:gd name="connsiteY1291" fmla="*/ 3758084 h 5537200"/>
              <a:gd name="connsiteX1292" fmla="*/ 4610316 w 5999995"/>
              <a:gd name="connsiteY1292" fmla="*/ 3766018 h 5537200"/>
              <a:gd name="connsiteX1293" fmla="*/ 4622377 w 5999995"/>
              <a:gd name="connsiteY1293" fmla="*/ 3744376 h 5537200"/>
              <a:gd name="connsiteX1294" fmla="*/ 4642045 w 5999995"/>
              <a:gd name="connsiteY1294" fmla="*/ 3743779 h 5537200"/>
              <a:gd name="connsiteX1295" fmla="*/ 3866631 w 5999995"/>
              <a:gd name="connsiteY1295" fmla="*/ 3734839 h 5537200"/>
              <a:gd name="connsiteX1296" fmla="*/ 3842194 w 5999995"/>
              <a:gd name="connsiteY1296" fmla="*/ 3749143 h 5537200"/>
              <a:gd name="connsiteX1297" fmla="*/ 3866631 w 5999995"/>
              <a:gd name="connsiteY1297" fmla="*/ 3734839 h 5537200"/>
              <a:gd name="connsiteX1298" fmla="*/ 357073 w 5999995"/>
              <a:gd name="connsiteY1298" fmla="*/ 3725899 h 5537200"/>
              <a:gd name="connsiteX1299" fmla="*/ 385906 w 5999995"/>
              <a:gd name="connsiteY1299" fmla="*/ 3730071 h 5537200"/>
              <a:gd name="connsiteX1300" fmla="*/ 332264 w 5999995"/>
              <a:gd name="connsiteY1300" fmla="*/ 3739607 h 5537200"/>
              <a:gd name="connsiteX1301" fmla="*/ 357073 w 5999995"/>
              <a:gd name="connsiteY1301" fmla="*/ 3725899 h 5537200"/>
              <a:gd name="connsiteX1302" fmla="*/ 3896431 w 5999995"/>
              <a:gd name="connsiteY1302" fmla="*/ 3715767 h 5537200"/>
              <a:gd name="connsiteX1303" fmla="*/ 3881531 w 5999995"/>
              <a:gd name="connsiteY1303" fmla="*/ 3720535 h 5537200"/>
              <a:gd name="connsiteX1304" fmla="*/ 3891067 w 5999995"/>
              <a:gd name="connsiteY1304" fmla="*/ 3739607 h 5537200"/>
              <a:gd name="connsiteX1305" fmla="*/ 3896431 w 5999995"/>
              <a:gd name="connsiteY1305" fmla="*/ 3715767 h 5537200"/>
              <a:gd name="connsiteX1306" fmla="*/ 5344151 w 5999995"/>
              <a:gd name="connsiteY1306" fmla="*/ 3705634 h 5537200"/>
              <a:gd name="connsiteX1307" fmla="*/ 5314946 w 5999995"/>
              <a:gd name="connsiteY1307" fmla="*/ 3724707 h 5537200"/>
              <a:gd name="connsiteX1308" fmla="*/ 5339382 w 5999995"/>
              <a:gd name="connsiteY1308" fmla="*/ 3724707 h 5537200"/>
              <a:gd name="connsiteX1309" fmla="*/ 5344151 w 5999995"/>
              <a:gd name="connsiteY1309" fmla="*/ 3705634 h 5537200"/>
              <a:gd name="connsiteX1310" fmla="*/ 4261787 w 5999995"/>
              <a:gd name="connsiteY1310" fmla="*/ 3705634 h 5537200"/>
              <a:gd name="connsiteX1311" fmla="*/ 4237351 w 5999995"/>
              <a:gd name="connsiteY1311" fmla="*/ 3715170 h 5537200"/>
              <a:gd name="connsiteX1312" fmla="*/ 4261787 w 5999995"/>
              <a:gd name="connsiteY1312" fmla="*/ 3705634 h 5537200"/>
              <a:gd name="connsiteX1313" fmla="*/ 4870914 w 5999995"/>
              <a:gd name="connsiteY1313" fmla="*/ 3701462 h 5537200"/>
              <a:gd name="connsiteX1314" fmla="*/ 4870914 w 5999995"/>
              <a:gd name="connsiteY1314" fmla="*/ 3740203 h 5537200"/>
              <a:gd name="connsiteX1315" fmla="*/ 4836941 w 5999995"/>
              <a:gd name="connsiteY1315" fmla="*/ 3754508 h 5537200"/>
              <a:gd name="connsiteX1316" fmla="*/ 4846478 w 5999995"/>
              <a:gd name="connsiteY1316" fmla="*/ 3773580 h 5537200"/>
              <a:gd name="connsiteX1317" fmla="*/ 4797604 w 5999995"/>
              <a:gd name="connsiteY1317" fmla="*/ 3792652 h 5537200"/>
              <a:gd name="connsiteX1318" fmla="*/ 4797604 w 5999995"/>
              <a:gd name="connsiteY1318" fmla="*/ 3811725 h 5537200"/>
              <a:gd name="connsiteX1319" fmla="*/ 4758864 w 5999995"/>
              <a:gd name="connsiteY1319" fmla="*/ 3816494 h 5537200"/>
              <a:gd name="connsiteX1320" fmla="*/ 4773764 w 5999995"/>
              <a:gd name="connsiteY1320" fmla="*/ 3860003 h 5537200"/>
              <a:gd name="connsiteX1321" fmla="*/ 4744560 w 5999995"/>
              <a:gd name="connsiteY1321" fmla="*/ 3904704 h 5537200"/>
              <a:gd name="connsiteX1322" fmla="*/ 4832175 w 5999995"/>
              <a:gd name="connsiteY1322" fmla="*/ 3812917 h 5537200"/>
              <a:gd name="connsiteX1323" fmla="*/ 4851843 w 5999995"/>
              <a:gd name="connsiteY1323" fmla="*/ 3827222 h 5537200"/>
              <a:gd name="connsiteX1324" fmla="*/ 4954357 w 5999995"/>
              <a:gd name="connsiteY1324" fmla="*/ 3740203 h 5537200"/>
              <a:gd name="connsiteX1325" fmla="*/ 4949588 w 5999995"/>
              <a:gd name="connsiteY1325" fmla="*/ 3701462 h 5537200"/>
              <a:gd name="connsiteX1326" fmla="*/ 4905483 w 5999995"/>
              <a:gd name="connsiteY1326" fmla="*/ 3701462 h 5537200"/>
              <a:gd name="connsiteX1327" fmla="*/ 4885815 w 5999995"/>
              <a:gd name="connsiteY1327" fmla="*/ 3735435 h 5537200"/>
              <a:gd name="connsiteX1328" fmla="*/ 4885815 w 5999995"/>
              <a:gd name="connsiteY1328" fmla="*/ 3701462 h 5537200"/>
              <a:gd name="connsiteX1329" fmla="*/ 4870914 w 5999995"/>
              <a:gd name="connsiteY1329" fmla="*/ 3701462 h 5537200"/>
              <a:gd name="connsiteX1330" fmla="*/ 5192763 w 5999995"/>
              <a:gd name="connsiteY1330" fmla="*/ 3696098 h 5537200"/>
              <a:gd name="connsiteX1331" fmla="*/ 5158789 w 5999995"/>
              <a:gd name="connsiteY1331" fmla="*/ 3749143 h 5537200"/>
              <a:gd name="connsiteX1332" fmla="*/ 5192763 w 5999995"/>
              <a:gd name="connsiteY1332" fmla="*/ 3696098 h 5537200"/>
              <a:gd name="connsiteX1333" fmla="*/ 4715356 w 5999995"/>
              <a:gd name="connsiteY1333" fmla="*/ 3696098 h 5537200"/>
              <a:gd name="connsiteX1334" fmla="*/ 4715356 w 5999995"/>
              <a:gd name="connsiteY1334" fmla="*/ 3715170 h 5537200"/>
              <a:gd name="connsiteX1335" fmla="*/ 4735024 w 5999995"/>
              <a:gd name="connsiteY1335" fmla="*/ 3710403 h 5537200"/>
              <a:gd name="connsiteX1336" fmla="*/ 4715356 w 5999995"/>
              <a:gd name="connsiteY1336" fmla="*/ 3696098 h 5537200"/>
              <a:gd name="connsiteX1337" fmla="*/ 4100864 w 5999995"/>
              <a:gd name="connsiteY1337" fmla="*/ 3681794 h 5537200"/>
              <a:gd name="connsiteX1338" fmla="*/ 4066891 w 5999995"/>
              <a:gd name="connsiteY1338" fmla="*/ 3705634 h 5537200"/>
              <a:gd name="connsiteX1339" fmla="*/ 4071660 w 5999995"/>
              <a:gd name="connsiteY1339" fmla="*/ 3749143 h 5537200"/>
              <a:gd name="connsiteX1340" fmla="*/ 4100864 w 5999995"/>
              <a:gd name="connsiteY1340" fmla="*/ 3749740 h 5537200"/>
              <a:gd name="connsiteX1341" fmla="*/ 4076427 w 5999995"/>
              <a:gd name="connsiteY1341" fmla="*/ 3773580 h 5537200"/>
              <a:gd name="connsiteX1342" fmla="*/ 4105633 w 5999995"/>
              <a:gd name="connsiteY1342" fmla="*/ 3783116 h 5537200"/>
              <a:gd name="connsiteX1343" fmla="*/ 4174174 w 5999995"/>
              <a:gd name="connsiteY1343" fmla="*/ 3730071 h 5537200"/>
              <a:gd name="connsiteX1344" fmla="*/ 4130069 w 5999995"/>
              <a:gd name="connsiteY1344" fmla="*/ 3739607 h 5537200"/>
              <a:gd name="connsiteX1345" fmla="*/ 4091327 w 5999995"/>
              <a:gd name="connsiteY1345" fmla="*/ 3700867 h 5537200"/>
              <a:gd name="connsiteX1346" fmla="*/ 4100864 w 5999995"/>
              <a:gd name="connsiteY1346" fmla="*/ 3681794 h 5537200"/>
              <a:gd name="connsiteX1347" fmla="*/ 4847074 w 5999995"/>
              <a:gd name="connsiteY1347" fmla="*/ 3667489 h 5537200"/>
              <a:gd name="connsiteX1348" fmla="*/ 4856610 w 5999995"/>
              <a:gd name="connsiteY1348" fmla="*/ 3672258 h 5537200"/>
              <a:gd name="connsiteX1349" fmla="*/ 4841710 w 5999995"/>
              <a:gd name="connsiteY1349" fmla="*/ 3691330 h 5537200"/>
              <a:gd name="connsiteX1350" fmla="*/ 4847074 w 5999995"/>
              <a:gd name="connsiteY1350" fmla="*/ 3667489 h 5537200"/>
              <a:gd name="connsiteX1351" fmla="*/ 5026698 w 5999995"/>
              <a:gd name="connsiteY1351" fmla="*/ 3667266 h 5537200"/>
              <a:gd name="connsiteX1352" fmla="*/ 4993098 w 5999995"/>
              <a:gd name="connsiteY1352" fmla="*/ 3677026 h 5537200"/>
              <a:gd name="connsiteX1353" fmla="*/ 4997866 w 5999995"/>
              <a:gd name="connsiteY1353" fmla="*/ 3696098 h 5537200"/>
              <a:gd name="connsiteX1354" fmla="*/ 5041970 w 5999995"/>
              <a:gd name="connsiteY1354" fmla="*/ 3686562 h 5537200"/>
              <a:gd name="connsiteX1355" fmla="*/ 5026698 w 5999995"/>
              <a:gd name="connsiteY1355" fmla="*/ 3667266 h 5537200"/>
              <a:gd name="connsiteX1356" fmla="*/ 4695091 w 5999995"/>
              <a:gd name="connsiteY1356" fmla="*/ 3666297 h 5537200"/>
              <a:gd name="connsiteX1357" fmla="*/ 4553835 w 5999995"/>
              <a:gd name="connsiteY1357" fmla="*/ 3758084 h 5537200"/>
              <a:gd name="connsiteX1358" fmla="*/ 4568735 w 5999995"/>
              <a:gd name="connsiteY1358" fmla="*/ 3811130 h 5537200"/>
              <a:gd name="connsiteX1359" fmla="*/ 4559199 w 5999995"/>
              <a:gd name="connsiteY1359" fmla="*/ 3830202 h 5537200"/>
              <a:gd name="connsiteX1360" fmla="*/ 4510326 w 5999995"/>
              <a:gd name="connsiteY1360" fmla="*/ 3844506 h 5537200"/>
              <a:gd name="connsiteX1361" fmla="*/ 4515094 w 5999995"/>
              <a:gd name="connsiteY1361" fmla="*/ 3863579 h 5537200"/>
              <a:gd name="connsiteX1362" fmla="*/ 4495426 w 5999995"/>
              <a:gd name="connsiteY1362" fmla="*/ 3863579 h 5537200"/>
              <a:gd name="connsiteX1363" fmla="*/ 4485889 w 5999995"/>
              <a:gd name="connsiteY1363" fmla="*/ 3839738 h 5537200"/>
              <a:gd name="connsiteX1364" fmla="*/ 4529994 w 5999995"/>
              <a:gd name="connsiteY1364" fmla="*/ 3752720 h 5537200"/>
              <a:gd name="connsiteX1365" fmla="*/ 4549663 w 5999995"/>
              <a:gd name="connsiteY1365" fmla="*/ 3757488 h 5537200"/>
              <a:gd name="connsiteX1366" fmla="*/ 4549663 w 5999995"/>
              <a:gd name="connsiteY1366" fmla="*/ 3723515 h 5537200"/>
              <a:gd name="connsiteX1367" fmla="*/ 4525226 w 5999995"/>
              <a:gd name="connsiteY1367" fmla="*/ 3718747 h 5537200"/>
              <a:gd name="connsiteX1368" fmla="*/ 4481121 w 5999995"/>
              <a:gd name="connsiteY1368" fmla="*/ 3752720 h 5537200"/>
              <a:gd name="connsiteX1369" fmla="*/ 4451916 w 5999995"/>
              <a:gd name="connsiteY1369" fmla="*/ 3796229 h 5537200"/>
              <a:gd name="connsiteX1370" fmla="*/ 4451916 w 5999995"/>
              <a:gd name="connsiteY1370" fmla="*/ 3781924 h 5537200"/>
              <a:gd name="connsiteX1371" fmla="*/ 4422712 w 5999995"/>
              <a:gd name="connsiteY1371" fmla="*/ 3791460 h 5537200"/>
              <a:gd name="connsiteX1372" fmla="*/ 4427480 w 5999995"/>
              <a:gd name="connsiteY1372" fmla="*/ 3825433 h 5537200"/>
              <a:gd name="connsiteX1373" fmla="*/ 4369070 w 5999995"/>
              <a:gd name="connsiteY1373" fmla="*/ 3897551 h 5537200"/>
              <a:gd name="connsiteX1374" fmla="*/ 4320198 w 5999995"/>
              <a:gd name="connsiteY1374" fmla="*/ 3921392 h 5537200"/>
              <a:gd name="connsiteX1375" fmla="*/ 4290993 w 5999995"/>
              <a:gd name="connsiteY1375" fmla="*/ 3916624 h 5537200"/>
              <a:gd name="connsiteX1376" fmla="*/ 4286224 w 5999995"/>
              <a:gd name="connsiteY1376" fmla="*/ 3955364 h 5537200"/>
              <a:gd name="connsiteX1377" fmla="*/ 4305893 w 5999995"/>
              <a:gd name="connsiteY1377" fmla="*/ 3969669 h 5537200"/>
              <a:gd name="connsiteX1378" fmla="*/ 4271920 w 5999995"/>
              <a:gd name="connsiteY1378" fmla="*/ 3974437 h 5537200"/>
              <a:gd name="connsiteX1379" fmla="*/ 4281456 w 5999995"/>
              <a:gd name="connsiteY1379" fmla="*/ 3940464 h 5537200"/>
              <a:gd name="connsiteX1380" fmla="*/ 4281456 w 5999995"/>
              <a:gd name="connsiteY1380" fmla="*/ 3887419 h 5537200"/>
              <a:gd name="connsiteX1381" fmla="*/ 4290993 w 5999995"/>
              <a:gd name="connsiteY1381" fmla="*/ 3896955 h 5537200"/>
              <a:gd name="connsiteX1382" fmla="*/ 4310661 w 5999995"/>
              <a:gd name="connsiteY1382" fmla="*/ 3853446 h 5537200"/>
              <a:gd name="connsiteX1383" fmla="*/ 4276689 w 5999995"/>
              <a:gd name="connsiteY1383" fmla="*/ 3858214 h 5537200"/>
              <a:gd name="connsiteX1384" fmla="*/ 4261787 w 5999995"/>
              <a:gd name="connsiteY1384" fmla="*/ 3867751 h 5537200"/>
              <a:gd name="connsiteX1385" fmla="*/ 4266556 w 5999995"/>
              <a:gd name="connsiteY1385" fmla="*/ 3853446 h 5537200"/>
              <a:gd name="connsiteX1386" fmla="*/ 4242120 w 5999995"/>
              <a:gd name="connsiteY1386" fmla="*/ 3867751 h 5537200"/>
              <a:gd name="connsiteX1387" fmla="*/ 4183710 w 5999995"/>
              <a:gd name="connsiteY1387" fmla="*/ 3911260 h 5537200"/>
              <a:gd name="connsiteX1388" fmla="*/ 4203379 w 5999995"/>
              <a:gd name="connsiteY1388" fmla="*/ 3940464 h 5537200"/>
              <a:gd name="connsiteX1389" fmla="*/ 4149737 w 5999995"/>
              <a:gd name="connsiteY1389" fmla="*/ 3998278 h 5537200"/>
              <a:gd name="connsiteX1390" fmla="*/ 4144969 w 5999995"/>
              <a:gd name="connsiteY1390" fmla="*/ 4032251 h 5537200"/>
              <a:gd name="connsiteX1391" fmla="*/ 4120533 w 5999995"/>
              <a:gd name="connsiteY1391" fmla="*/ 3993509 h 5537200"/>
              <a:gd name="connsiteX1392" fmla="*/ 4154505 w 5999995"/>
              <a:gd name="connsiteY1392" fmla="*/ 3901723 h 5537200"/>
              <a:gd name="connsiteX1393" fmla="*/ 4134837 w 5999995"/>
              <a:gd name="connsiteY1393" fmla="*/ 3940464 h 5537200"/>
              <a:gd name="connsiteX1394" fmla="*/ 4125301 w 5999995"/>
              <a:gd name="connsiteY1394" fmla="*/ 3921392 h 5537200"/>
              <a:gd name="connsiteX1395" fmla="*/ 4008481 w 5999995"/>
              <a:gd name="connsiteY1395" fmla="*/ 3993509 h 5537200"/>
              <a:gd name="connsiteX1396" fmla="*/ 4023382 w 5999995"/>
              <a:gd name="connsiteY1396" fmla="*/ 3993509 h 5537200"/>
              <a:gd name="connsiteX1397" fmla="*/ 3994178 w 5999995"/>
              <a:gd name="connsiteY1397" fmla="*/ 4027482 h 5537200"/>
              <a:gd name="connsiteX1398" fmla="*/ 3998945 w 5999995"/>
              <a:gd name="connsiteY1398" fmla="*/ 4013178 h 5537200"/>
              <a:gd name="connsiteX1399" fmla="*/ 3945304 w 5999995"/>
              <a:gd name="connsiteY1399" fmla="*/ 4056687 h 5537200"/>
              <a:gd name="connsiteX1400" fmla="*/ 3940536 w 5999995"/>
              <a:gd name="connsiteY1400" fmla="*/ 4104964 h 5537200"/>
              <a:gd name="connsiteX1401" fmla="*/ 3950072 w 5999995"/>
              <a:gd name="connsiteY1401" fmla="*/ 4095428 h 5537200"/>
              <a:gd name="connsiteX1402" fmla="*/ 3959608 w 5999995"/>
              <a:gd name="connsiteY1402" fmla="*/ 4134169 h 5537200"/>
              <a:gd name="connsiteX1403" fmla="*/ 3964377 w 5999995"/>
              <a:gd name="connsiteY1403" fmla="*/ 4100197 h 5537200"/>
              <a:gd name="connsiteX1404" fmla="*/ 3993581 w 5999995"/>
              <a:gd name="connsiteY1404" fmla="*/ 4070991 h 5537200"/>
              <a:gd name="connsiteX1405" fmla="*/ 3959608 w 5999995"/>
              <a:gd name="connsiteY1405" fmla="*/ 4066224 h 5537200"/>
              <a:gd name="connsiteX1406" fmla="*/ 3974509 w 5999995"/>
              <a:gd name="connsiteY1406" fmla="*/ 4056687 h 5537200"/>
              <a:gd name="connsiteX1407" fmla="*/ 3994178 w 5999995"/>
              <a:gd name="connsiteY1407" fmla="*/ 4061455 h 5537200"/>
              <a:gd name="connsiteX1408" fmla="*/ 4023382 w 5999995"/>
              <a:gd name="connsiteY1408" fmla="*/ 4017946 h 5537200"/>
              <a:gd name="connsiteX1409" fmla="*/ 4028151 w 5999995"/>
              <a:gd name="connsiteY1409" fmla="*/ 4051919 h 5537200"/>
              <a:gd name="connsiteX1410" fmla="*/ 4072255 w 5999995"/>
              <a:gd name="connsiteY1410" fmla="*/ 4022715 h 5537200"/>
              <a:gd name="connsiteX1411" fmla="*/ 4072255 w 5999995"/>
              <a:gd name="connsiteY1411" fmla="*/ 4080528 h 5537200"/>
              <a:gd name="connsiteX1412" fmla="*/ 4110997 w 5999995"/>
              <a:gd name="connsiteY1412" fmla="*/ 4046555 h 5537200"/>
              <a:gd name="connsiteX1413" fmla="*/ 4135433 w 5999995"/>
              <a:gd name="connsiteY1413" fmla="*/ 4060860 h 5537200"/>
              <a:gd name="connsiteX1414" fmla="*/ 4164638 w 5999995"/>
              <a:gd name="connsiteY1414" fmla="*/ 4026887 h 5537200"/>
              <a:gd name="connsiteX1415" fmla="*/ 4159870 w 5999995"/>
              <a:gd name="connsiteY1415" fmla="*/ 4041191 h 5537200"/>
              <a:gd name="connsiteX1416" fmla="*/ 4247484 w 5999995"/>
              <a:gd name="connsiteY1416" fmla="*/ 3983378 h 5537200"/>
              <a:gd name="connsiteX1417" fmla="*/ 4247484 w 5999995"/>
              <a:gd name="connsiteY1417" fmla="*/ 4002450 h 5537200"/>
              <a:gd name="connsiteX1418" fmla="*/ 4262384 w 5999995"/>
              <a:gd name="connsiteY1418" fmla="*/ 3997682 h 5537200"/>
              <a:gd name="connsiteX1419" fmla="*/ 4213511 w 5999995"/>
              <a:gd name="connsiteY1419" fmla="*/ 4036423 h 5537200"/>
              <a:gd name="connsiteX1420" fmla="*/ 4208743 w 5999995"/>
              <a:gd name="connsiteY1420" fmla="*/ 4060263 h 5537200"/>
              <a:gd name="connsiteX1421" fmla="*/ 4193843 w 5999995"/>
              <a:gd name="connsiteY1421" fmla="*/ 4050727 h 5537200"/>
              <a:gd name="connsiteX1422" fmla="*/ 4169406 w 5999995"/>
              <a:gd name="connsiteY1422" fmla="*/ 4089468 h 5537200"/>
              <a:gd name="connsiteX1423" fmla="*/ 4120533 w 5999995"/>
              <a:gd name="connsiteY1423" fmla="*/ 4089468 h 5537200"/>
              <a:gd name="connsiteX1424" fmla="*/ 3993581 w 5999995"/>
              <a:gd name="connsiteY1424" fmla="*/ 4209863 h 5537200"/>
              <a:gd name="connsiteX1425" fmla="*/ 3984045 w 5999995"/>
              <a:gd name="connsiteY1425" fmla="*/ 4195558 h 5537200"/>
              <a:gd name="connsiteX1426" fmla="*/ 3852325 w 5999995"/>
              <a:gd name="connsiteY1426" fmla="*/ 4306418 h 5537200"/>
              <a:gd name="connsiteX1427" fmla="*/ 3925636 w 5999995"/>
              <a:gd name="connsiteY1427" fmla="*/ 4335622 h 5537200"/>
              <a:gd name="connsiteX1428" fmla="*/ 3974509 w 5999995"/>
              <a:gd name="connsiteY1428" fmla="*/ 4263504 h 5537200"/>
              <a:gd name="connsiteX1429" fmla="*/ 4008481 w 5999995"/>
              <a:gd name="connsiteY1429" fmla="*/ 4268272 h 5537200"/>
              <a:gd name="connsiteX1430" fmla="*/ 4047223 w 5999995"/>
              <a:gd name="connsiteY1430" fmla="*/ 4186022 h 5537200"/>
              <a:gd name="connsiteX1431" fmla="*/ 4056760 w 5999995"/>
              <a:gd name="connsiteY1431" fmla="*/ 4209863 h 5537200"/>
              <a:gd name="connsiteX1432" fmla="*/ 4139605 w 5999995"/>
              <a:gd name="connsiteY1432" fmla="*/ 4142513 h 5537200"/>
              <a:gd name="connsiteX1433" fmla="*/ 4130069 w 5999995"/>
              <a:gd name="connsiteY1433" fmla="*/ 4171718 h 5537200"/>
              <a:gd name="connsiteX1434" fmla="*/ 4110400 w 5999995"/>
              <a:gd name="connsiteY1434" fmla="*/ 4171718 h 5537200"/>
              <a:gd name="connsiteX1435" fmla="*/ 4085963 w 5999995"/>
              <a:gd name="connsiteY1435" fmla="*/ 4224763 h 5537200"/>
              <a:gd name="connsiteX1436" fmla="*/ 4130069 w 5999995"/>
              <a:gd name="connsiteY1436" fmla="*/ 4224763 h 5537200"/>
              <a:gd name="connsiteX1437" fmla="*/ 4159273 w 5999995"/>
              <a:gd name="connsiteY1437" fmla="*/ 4190790 h 5537200"/>
              <a:gd name="connsiteX1438" fmla="*/ 4149737 w 5999995"/>
              <a:gd name="connsiteY1438" fmla="*/ 4142513 h 5537200"/>
              <a:gd name="connsiteX1439" fmla="*/ 4174174 w 5999995"/>
              <a:gd name="connsiteY1439" fmla="*/ 4123440 h 5537200"/>
              <a:gd name="connsiteX1440" fmla="*/ 4198610 w 5999995"/>
              <a:gd name="connsiteY1440" fmla="*/ 4147281 h 5537200"/>
              <a:gd name="connsiteX1441" fmla="*/ 4208146 w 5999995"/>
              <a:gd name="connsiteY1441" fmla="*/ 4128209 h 5537200"/>
              <a:gd name="connsiteX1442" fmla="*/ 4212914 w 5999995"/>
              <a:gd name="connsiteY1442" fmla="*/ 4142513 h 5537200"/>
              <a:gd name="connsiteX1443" fmla="*/ 4246887 w 5999995"/>
              <a:gd name="connsiteY1443" fmla="*/ 4128209 h 5537200"/>
              <a:gd name="connsiteX1444" fmla="*/ 4246887 w 5999995"/>
              <a:gd name="connsiteY1444" fmla="*/ 4147281 h 5537200"/>
              <a:gd name="connsiteX1445" fmla="*/ 4320198 w 5999995"/>
              <a:gd name="connsiteY1445" fmla="*/ 4108540 h 5537200"/>
              <a:gd name="connsiteX1446" fmla="*/ 4310661 w 5999995"/>
              <a:gd name="connsiteY1446" fmla="*/ 4122845 h 5537200"/>
              <a:gd name="connsiteX1447" fmla="*/ 4315429 w 5999995"/>
              <a:gd name="connsiteY1447" fmla="*/ 4146685 h 5537200"/>
              <a:gd name="connsiteX1448" fmla="*/ 4349402 w 5999995"/>
              <a:gd name="connsiteY1448" fmla="*/ 4127613 h 5537200"/>
              <a:gd name="connsiteX1449" fmla="*/ 4354171 w 5999995"/>
              <a:gd name="connsiteY1449" fmla="*/ 4151454 h 5537200"/>
              <a:gd name="connsiteX1450" fmla="*/ 4470990 w 5999995"/>
              <a:gd name="connsiteY1450" fmla="*/ 4093640 h 5537200"/>
              <a:gd name="connsiteX1451" fmla="*/ 4475757 w 5999995"/>
              <a:gd name="connsiteY1451" fmla="*/ 4117481 h 5537200"/>
              <a:gd name="connsiteX1452" fmla="*/ 4456089 w 5999995"/>
              <a:gd name="connsiteY1452" fmla="*/ 4131785 h 5537200"/>
              <a:gd name="connsiteX1453" fmla="*/ 4426884 w 5999995"/>
              <a:gd name="connsiteY1453" fmla="*/ 4127017 h 5537200"/>
              <a:gd name="connsiteX1454" fmla="*/ 4436420 w 5999995"/>
              <a:gd name="connsiteY1454" fmla="*/ 4165758 h 5537200"/>
              <a:gd name="connsiteX1455" fmla="*/ 4465626 w 5999995"/>
              <a:gd name="connsiteY1455" fmla="*/ 4156221 h 5537200"/>
              <a:gd name="connsiteX1456" fmla="*/ 4460857 w 5999995"/>
              <a:gd name="connsiteY1456" fmla="*/ 4180062 h 5537200"/>
              <a:gd name="connsiteX1457" fmla="*/ 4441188 w 5999995"/>
              <a:gd name="connsiteY1457" fmla="*/ 4233108 h 5537200"/>
              <a:gd name="connsiteX1458" fmla="*/ 4504366 w 5999995"/>
              <a:gd name="connsiteY1458" fmla="*/ 4131785 h 5537200"/>
              <a:gd name="connsiteX1459" fmla="*/ 4533571 w 5999995"/>
              <a:gd name="connsiteY1459" fmla="*/ 4078739 h 5537200"/>
              <a:gd name="connsiteX1460" fmla="*/ 4489466 w 5999995"/>
              <a:gd name="connsiteY1460" fmla="*/ 4097812 h 5537200"/>
              <a:gd name="connsiteX1461" fmla="*/ 4494233 w 5999995"/>
              <a:gd name="connsiteY1461" fmla="*/ 4054303 h 5537200"/>
              <a:gd name="connsiteX1462" fmla="*/ 4528206 w 5999995"/>
              <a:gd name="connsiteY1462" fmla="*/ 4068607 h 5537200"/>
              <a:gd name="connsiteX1463" fmla="*/ 4547875 w 5999995"/>
              <a:gd name="connsiteY1463" fmla="*/ 4029866 h 5537200"/>
              <a:gd name="connsiteX1464" fmla="*/ 4528206 w 5999995"/>
              <a:gd name="connsiteY1464" fmla="*/ 4020330 h 5537200"/>
              <a:gd name="connsiteX1465" fmla="*/ 4537743 w 5999995"/>
              <a:gd name="connsiteY1465" fmla="*/ 3991125 h 5537200"/>
              <a:gd name="connsiteX1466" fmla="*/ 4552643 w 5999995"/>
              <a:gd name="connsiteY1466" fmla="*/ 4029866 h 5537200"/>
              <a:gd name="connsiteX1467" fmla="*/ 4582668 w 5999995"/>
              <a:gd name="connsiteY1467" fmla="*/ 4018244 h 5537200"/>
              <a:gd name="connsiteX1468" fmla="*/ 4600251 w 5999995"/>
              <a:gd name="connsiteY1468" fmla="*/ 3997394 h 5537200"/>
              <a:gd name="connsiteX1469" fmla="*/ 4600921 w 5999995"/>
              <a:gd name="connsiteY1469" fmla="*/ 3997682 h 5537200"/>
              <a:gd name="connsiteX1470" fmla="*/ 4601516 w 5999995"/>
              <a:gd name="connsiteY1470" fmla="*/ 3995893 h 5537200"/>
              <a:gd name="connsiteX1471" fmla="*/ 4600251 w 5999995"/>
              <a:gd name="connsiteY1471" fmla="*/ 3997394 h 5537200"/>
              <a:gd name="connsiteX1472" fmla="*/ 4596749 w 5999995"/>
              <a:gd name="connsiteY1472" fmla="*/ 3995893 h 5537200"/>
              <a:gd name="connsiteX1473" fmla="*/ 4562775 w 5999995"/>
              <a:gd name="connsiteY1473" fmla="*/ 3991125 h 5537200"/>
              <a:gd name="connsiteX1474" fmla="*/ 4562775 w 5999995"/>
              <a:gd name="connsiteY1474" fmla="*/ 3957153 h 5537200"/>
              <a:gd name="connsiteX1475" fmla="*/ 4533571 w 5999995"/>
              <a:gd name="connsiteY1475" fmla="*/ 3942849 h 5537200"/>
              <a:gd name="connsiteX1476" fmla="*/ 4616416 w 5999995"/>
              <a:gd name="connsiteY1476" fmla="*/ 3908876 h 5537200"/>
              <a:gd name="connsiteX1477" fmla="*/ 4631317 w 5999995"/>
              <a:gd name="connsiteY1477" fmla="*/ 3927948 h 5537200"/>
              <a:gd name="connsiteX1478" fmla="*/ 4640853 w 5999995"/>
              <a:gd name="connsiteY1478" fmla="*/ 3932716 h 5537200"/>
              <a:gd name="connsiteX1479" fmla="*/ 4684958 w 5999995"/>
              <a:gd name="connsiteY1479" fmla="*/ 3884439 h 5537200"/>
              <a:gd name="connsiteX1480" fmla="*/ 4631317 w 5999995"/>
              <a:gd name="connsiteY1480" fmla="*/ 3836161 h 5537200"/>
              <a:gd name="connsiteX1481" fmla="*/ 4479930 w 5999995"/>
              <a:gd name="connsiteY1481" fmla="*/ 3913643 h 5537200"/>
              <a:gd name="connsiteX1482" fmla="*/ 4421520 w 5999995"/>
              <a:gd name="connsiteY1482" fmla="*/ 3985762 h 5537200"/>
              <a:gd name="connsiteX1483" fmla="*/ 4382779 w 5999995"/>
              <a:gd name="connsiteY1483" fmla="*/ 3956556 h 5537200"/>
              <a:gd name="connsiteX1484" fmla="*/ 4378011 w 5999995"/>
              <a:gd name="connsiteY1484" fmla="*/ 3932716 h 5537200"/>
              <a:gd name="connsiteX1485" fmla="*/ 4411984 w 5999995"/>
              <a:gd name="connsiteY1485" fmla="*/ 3879671 h 5537200"/>
              <a:gd name="connsiteX1486" fmla="*/ 4450725 w 5999995"/>
              <a:gd name="connsiteY1486" fmla="*/ 3865367 h 5537200"/>
              <a:gd name="connsiteX1487" fmla="*/ 4465626 w 5999995"/>
              <a:gd name="connsiteY1487" fmla="*/ 3884439 h 5537200"/>
              <a:gd name="connsiteX1488" fmla="*/ 4480525 w 5999995"/>
              <a:gd name="connsiteY1488" fmla="*/ 3845698 h 5537200"/>
              <a:gd name="connsiteX1489" fmla="*/ 4475757 w 5999995"/>
              <a:gd name="connsiteY1489" fmla="*/ 3879671 h 5537200"/>
              <a:gd name="connsiteX1490" fmla="*/ 4587809 w 5999995"/>
              <a:gd name="connsiteY1490" fmla="*/ 3840930 h 5537200"/>
              <a:gd name="connsiteX1491" fmla="*/ 4602708 w 5999995"/>
              <a:gd name="connsiteY1491" fmla="*/ 3802189 h 5537200"/>
              <a:gd name="connsiteX1492" fmla="*/ 4709396 w 5999995"/>
              <a:gd name="connsiteY1492" fmla="*/ 3743184 h 5537200"/>
              <a:gd name="connsiteX1493" fmla="*/ 4709396 w 5999995"/>
              <a:gd name="connsiteY1493" fmla="*/ 3733648 h 5537200"/>
              <a:gd name="connsiteX1494" fmla="*/ 4650986 w 5999995"/>
              <a:gd name="connsiteY1494" fmla="*/ 3738415 h 5537200"/>
              <a:gd name="connsiteX1495" fmla="*/ 4699859 w 5999995"/>
              <a:gd name="connsiteY1495" fmla="*/ 3685370 h 5537200"/>
              <a:gd name="connsiteX1496" fmla="*/ 4695091 w 5999995"/>
              <a:gd name="connsiteY1496" fmla="*/ 3666297 h 5537200"/>
              <a:gd name="connsiteX1497" fmla="*/ 4705819 w 5999995"/>
              <a:gd name="connsiteY1497" fmla="*/ 3652589 h 5537200"/>
              <a:gd name="connsiteX1498" fmla="*/ 4715356 w 5999995"/>
              <a:gd name="connsiteY1498" fmla="*/ 3676430 h 5537200"/>
              <a:gd name="connsiteX1499" fmla="*/ 4720123 w 5999995"/>
              <a:gd name="connsiteY1499" fmla="*/ 3657357 h 5537200"/>
              <a:gd name="connsiteX1500" fmla="*/ 4705819 w 5999995"/>
              <a:gd name="connsiteY1500" fmla="*/ 3652589 h 5537200"/>
              <a:gd name="connsiteX1501" fmla="*/ 4622377 w 5999995"/>
              <a:gd name="connsiteY1501" fmla="*/ 3648417 h 5537200"/>
              <a:gd name="connsiteX1502" fmla="*/ 4588404 w 5999995"/>
              <a:gd name="connsiteY1502" fmla="*/ 3672258 h 5537200"/>
              <a:gd name="connsiteX1503" fmla="*/ 4592576 w 5999995"/>
              <a:gd name="connsiteY1503" fmla="*/ 3668906 h 5537200"/>
              <a:gd name="connsiteX1504" fmla="*/ 4593060 w 5999995"/>
              <a:gd name="connsiteY1504" fmla="*/ 3675977 h 5537200"/>
              <a:gd name="connsiteX1505" fmla="*/ 4590594 w 5999995"/>
              <a:gd name="connsiteY1505" fmla="*/ 3676849 h 5537200"/>
              <a:gd name="connsiteX1506" fmla="*/ 4587212 w 5999995"/>
              <a:gd name="connsiteY1506" fmla="*/ 3675834 h 5537200"/>
              <a:gd name="connsiteX1507" fmla="*/ 4588404 w 5999995"/>
              <a:gd name="connsiteY1507" fmla="*/ 3677622 h 5537200"/>
              <a:gd name="connsiteX1508" fmla="*/ 4590594 w 5999995"/>
              <a:gd name="connsiteY1508" fmla="*/ 3676849 h 5537200"/>
              <a:gd name="connsiteX1509" fmla="*/ 4593173 w 5999995"/>
              <a:gd name="connsiteY1509" fmla="*/ 3677622 h 5537200"/>
              <a:gd name="connsiteX1510" fmla="*/ 4593060 w 5999995"/>
              <a:gd name="connsiteY1510" fmla="*/ 3675977 h 5537200"/>
              <a:gd name="connsiteX1511" fmla="*/ 4614554 w 5999995"/>
              <a:gd name="connsiteY1511" fmla="*/ 3668384 h 5537200"/>
              <a:gd name="connsiteX1512" fmla="*/ 4622377 w 5999995"/>
              <a:gd name="connsiteY1512" fmla="*/ 3648417 h 5537200"/>
              <a:gd name="connsiteX1513" fmla="*/ 483651 w 5999995"/>
              <a:gd name="connsiteY1513" fmla="*/ 3643054 h 5537200"/>
              <a:gd name="connsiteX1514" fmla="*/ 454447 w 5999995"/>
              <a:gd name="connsiteY1514" fmla="*/ 3666894 h 5537200"/>
              <a:gd name="connsiteX1515" fmla="*/ 483651 w 5999995"/>
              <a:gd name="connsiteY1515" fmla="*/ 3643054 h 5537200"/>
              <a:gd name="connsiteX1516" fmla="*/ 5012766 w 5999995"/>
              <a:gd name="connsiteY1516" fmla="*/ 3638285 h 5537200"/>
              <a:gd name="connsiteX1517" fmla="*/ 4993098 w 5999995"/>
              <a:gd name="connsiteY1517" fmla="*/ 3667489 h 5537200"/>
              <a:gd name="connsiteX1518" fmla="*/ 5012766 w 5999995"/>
              <a:gd name="connsiteY1518" fmla="*/ 3638285 h 5537200"/>
              <a:gd name="connsiteX1519" fmla="*/ 4047223 w 5999995"/>
              <a:gd name="connsiteY1519" fmla="*/ 3638285 h 5537200"/>
              <a:gd name="connsiteX1520" fmla="*/ 4032322 w 5999995"/>
              <a:gd name="connsiteY1520" fmla="*/ 3657357 h 5537200"/>
              <a:gd name="connsiteX1521" fmla="*/ 4051991 w 5999995"/>
              <a:gd name="connsiteY1521" fmla="*/ 3657357 h 5537200"/>
              <a:gd name="connsiteX1522" fmla="*/ 4047223 w 5999995"/>
              <a:gd name="connsiteY1522" fmla="*/ 3638285 h 5537200"/>
              <a:gd name="connsiteX1523" fmla="*/ 3841504 w 5999995"/>
              <a:gd name="connsiteY1523" fmla="*/ 3637773 h 5537200"/>
              <a:gd name="connsiteX1524" fmla="*/ 3755175 w 5999995"/>
              <a:gd name="connsiteY1524" fmla="*/ 3685966 h 5537200"/>
              <a:gd name="connsiteX1525" fmla="*/ 3759943 w 5999995"/>
              <a:gd name="connsiteY1525" fmla="*/ 3734243 h 5537200"/>
              <a:gd name="connsiteX1526" fmla="*/ 3730739 w 5999995"/>
              <a:gd name="connsiteY1526" fmla="*/ 3710403 h 5537200"/>
              <a:gd name="connsiteX1527" fmla="*/ 3740275 w 5999995"/>
              <a:gd name="connsiteY1527" fmla="*/ 3749143 h 5537200"/>
              <a:gd name="connsiteX1528" fmla="*/ 3769479 w 5999995"/>
              <a:gd name="connsiteY1528" fmla="*/ 3739607 h 5537200"/>
              <a:gd name="connsiteX1529" fmla="*/ 3764712 w 5999995"/>
              <a:gd name="connsiteY1529" fmla="*/ 3773580 h 5537200"/>
              <a:gd name="connsiteX1530" fmla="*/ 3857690 w 5999995"/>
              <a:gd name="connsiteY1530" fmla="*/ 3685966 h 5537200"/>
              <a:gd name="connsiteX1531" fmla="*/ 3867226 w 5999995"/>
              <a:gd name="connsiteY1531" fmla="*/ 3666894 h 5537200"/>
              <a:gd name="connsiteX1532" fmla="*/ 3841504 w 5999995"/>
              <a:gd name="connsiteY1532" fmla="*/ 3637773 h 5537200"/>
              <a:gd name="connsiteX1533" fmla="*/ 5324482 w 5999995"/>
              <a:gd name="connsiteY1533" fmla="*/ 3628749 h 5537200"/>
              <a:gd name="connsiteX1534" fmla="*/ 5339382 w 5999995"/>
              <a:gd name="connsiteY1534" fmla="*/ 3628749 h 5537200"/>
              <a:gd name="connsiteX1535" fmla="*/ 5324482 w 5999995"/>
              <a:gd name="connsiteY1535" fmla="*/ 3628749 h 5537200"/>
              <a:gd name="connsiteX1536" fmla="*/ 4983561 w 5999995"/>
              <a:gd name="connsiteY1536" fmla="*/ 3604312 h 5537200"/>
              <a:gd name="connsiteX1537" fmla="*/ 4963893 w 5999995"/>
              <a:gd name="connsiteY1537" fmla="*/ 3609081 h 5537200"/>
              <a:gd name="connsiteX1538" fmla="*/ 4978793 w 5999995"/>
              <a:gd name="connsiteY1538" fmla="*/ 3643054 h 5537200"/>
              <a:gd name="connsiteX1539" fmla="*/ 5017535 w 5999995"/>
              <a:gd name="connsiteY1539" fmla="*/ 3613848 h 5537200"/>
              <a:gd name="connsiteX1540" fmla="*/ 4983561 w 5999995"/>
              <a:gd name="connsiteY1540" fmla="*/ 3604312 h 5537200"/>
              <a:gd name="connsiteX1541" fmla="*/ 4031372 w 5999995"/>
              <a:gd name="connsiteY1541" fmla="*/ 3593510 h 5537200"/>
              <a:gd name="connsiteX1542" fmla="*/ 3998350 w 5999995"/>
              <a:gd name="connsiteY1542" fmla="*/ 3599545 h 5537200"/>
              <a:gd name="connsiteX1543" fmla="*/ 3969144 w 5999995"/>
              <a:gd name="connsiteY1543" fmla="*/ 3643054 h 5537200"/>
              <a:gd name="connsiteX1544" fmla="*/ 3984045 w 5999995"/>
              <a:gd name="connsiteY1544" fmla="*/ 3638285 h 5537200"/>
              <a:gd name="connsiteX1545" fmla="*/ 4047223 w 5999995"/>
              <a:gd name="connsiteY1545" fmla="*/ 3599545 h 5537200"/>
              <a:gd name="connsiteX1546" fmla="*/ 4031372 w 5999995"/>
              <a:gd name="connsiteY1546" fmla="*/ 3593510 h 5537200"/>
              <a:gd name="connsiteX1547" fmla="*/ 4744560 w 5999995"/>
              <a:gd name="connsiteY1547" fmla="*/ 3585836 h 5537200"/>
              <a:gd name="connsiteX1548" fmla="*/ 4666482 w 5999995"/>
              <a:gd name="connsiteY1548" fmla="*/ 3609676 h 5537200"/>
              <a:gd name="connsiteX1549" fmla="*/ 4651581 w 5999995"/>
              <a:gd name="connsiteY1549" fmla="*/ 3633517 h 5537200"/>
              <a:gd name="connsiteX1550" fmla="*/ 4744560 w 5999995"/>
              <a:gd name="connsiteY1550" fmla="*/ 3585836 h 5537200"/>
              <a:gd name="connsiteX1551" fmla="*/ 5027070 w 5999995"/>
              <a:gd name="connsiteY1551" fmla="*/ 3585239 h 5537200"/>
              <a:gd name="connsiteX1552" fmla="*/ 5022899 w 5999995"/>
              <a:gd name="connsiteY1552" fmla="*/ 3590008 h 5537200"/>
              <a:gd name="connsiteX1553" fmla="*/ 5027666 w 5999995"/>
              <a:gd name="connsiteY1553" fmla="*/ 3599545 h 5537200"/>
              <a:gd name="connsiteX1554" fmla="*/ 5032434 w 5999995"/>
              <a:gd name="connsiteY1554" fmla="*/ 3594776 h 5537200"/>
              <a:gd name="connsiteX1555" fmla="*/ 5037203 w 5999995"/>
              <a:gd name="connsiteY1555" fmla="*/ 3604312 h 5537200"/>
              <a:gd name="connsiteX1556" fmla="*/ 5046739 w 5999995"/>
              <a:gd name="connsiteY1556" fmla="*/ 3599545 h 5537200"/>
              <a:gd name="connsiteX1557" fmla="*/ 5041970 w 5999995"/>
              <a:gd name="connsiteY1557" fmla="*/ 3585239 h 5537200"/>
              <a:gd name="connsiteX1558" fmla="*/ 5027070 w 5999995"/>
              <a:gd name="connsiteY1558" fmla="*/ 3585239 h 5537200"/>
              <a:gd name="connsiteX1559" fmla="*/ 5184177 w 5999995"/>
              <a:gd name="connsiteY1559" fmla="*/ 3579782 h 5537200"/>
              <a:gd name="connsiteX1560" fmla="*/ 5109916 w 5999995"/>
              <a:gd name="connsiteY1560" fmla="*/ 3638285 h 5537200"/>
              <a:gd name="connsiteX1561" fmla="*/ 5119453 w 5999995"/>
              <a:gd name="connsiteY1561" fmla="*/ 3691330 h 5537200"/>
              <a:gd name="connsiteX1562" fmla="*/ 5192763 w 5999995"/>
              <a:gd name="connsiteY1562" fmla="*/ 3662125 h 5537200"/>
              <a:gd name="connsiteX1563" fmla="*/ 5187995 w 5999995"/>
              <a:gd name="connsiteY1563" fmla="*/ 3643054 h 5537200"/>
              <a:gd name="connsiteX1564" fmla="*/ 5261305 w 5999995"/>
              <a:gd name="connsiteY1564" fmla="*/ 3599545 h 5537200"/>
              <a:gd name="connsiteX1565" fmla="*/ 5256537 w 5999995"/>
              <a:gd name="connsiteY1565" fmla="*/ 3585239 h 5537200"/>
              <a:gd name="connsiteX1566" fmla="*/ 5207663 w 5999995"/>
              <a:gd name="connsiteY1566" fmla="*/ 3604312 h 5537200"/>
              <a:gd name="connsiteX1567" fmla="*/ 5184177 w 5999995"/>
              <a:gd name="connsiteY1567" fmla="*/ 3579782 h 5537200"/>
              <a:gd name="connsiteX1568" fmla="*/ 4948993 w 5999995"/>
              <a:gd name="connsiteY1568" fmla="*/ 3570935 h 5537200"/>
              <a:gd name="connsiteX1569" fmla="*/ 4958529 w 5999995"/>
              <a:gd name="connsiteY1569" fmla="*/ 3585836 h 5537200"/>
              <a:gd name="connsiteX1570" fmla="*/ 4956145 w 5999995"/>
              <a:gd name="connsiteY1570" fmla="*/ 3595372 h 5537200"/>
              <a:gd name="connsiteX1571" fmla="*/ 4954008 w 5999995"/>
              <a:gd name="connsiteY1571" fmla="*/ 3603922 h 5537200"/>
              <a:gd name="connsiteX1572" fmla="*/ 4953300 w 5999995"/>
              <a:gd name="connsiteY1572" fmla="*/ 3604250 h 5537200"/>
              <a:gd name="connsiteX1573" fmla="*/ 4940425 w 5999995"/>
              <a:gd name="connsiteY1573" fmla="*/ 3585910 h 5537200"/>
              <a:gd name="connsiteX1574" fmla="*/ 4948993 w 5999995"/>
              <a:gd name="connsiteY1574" fmla="*/ 3570935 h 5537200"/>
              <a:gd name="connsiteX1575" fmla="*/ 4802429 w 5999995"/>
              <a:gd name="connsiteY1575" fmla="*/ 3564798 h 5537200"/>
              <a:gd name="connsiteX1576" fmla="*/ 4773764 w 5999995"/>
              <a:gd name="connsiteY1576" fmla="*/ 3580472 h 5537200"/>
              <a:gd name="connsiteX1577" fmla="*/ 4807737 w 5999995"/>
              <a:gd name="connsiteY1577" fmla="*/ 3575703 h 5537200"/>
              <a:gd name="connsiteX1578" fmla="*/ 4802429 w 5999995"/>
              <a:gd name="connsiteY1578" fmla="*/ 3564798 h 5537200"/>
              <a:gd name="connsiteX1579" fmla="*/ 4227219 w 5999995"/>
              <a:gd name="connsiteY1579" fmla="*/ 3561399 h 5537200"/>
              <a:gd name="connsiteX1580" fmla="*/ 4188479 w 5999995"/>
              <a:gd name="connsiteY1580" fmla="*/ 3585239 h 5537200"/>
              <a:gd name="connsiteX1581" fmla="*/ 4212914 w 5999995"/>
              <a:gd name="connsiteY1581" fmla="*/ 3590008 h 5537200"/>
              <a:gd name="connsiteX1582" fmla="*/ 4227219 w 5999995"/>
              <a:gd name="connsiteY1582" fmla="*/ 3561399 h 5537200"/>
              <a:gd name="connsiteX1583" fmla="*/ 4394829 w 5999995"/>
              <a:gd name="connsiteY1583" fmla="*/ 3559332 h 5537200"/>
              <a:gd name="connsiteX1584" fmla="*/ 4383375 w 5999995"/>
              <a:gd name="connsiteY1584" fmla="*/ 3560803 h 5537200"/>
              <a:gd name="connsiteX1585" fmla="*/ 4403043 w 5999995"/>
              <a:gd name="connsiteY1585" fmla="*/ 3590008 h 5537200"/>
              <a:gd name="connsiteX1586" fmla="*/ 4394829 w 5999995"/>
              <a:gd name="connsiteY1586" fmla="*/ 3559332 h 5537200"/>
              <a:gd name="connsiteX1587" fmla="*/ 4612841 w 5999995"/>
              <a:gd name="connsiteY1587" fmla="*/ 3551267 h 5537200"/>
              <a:gd name="connsiteX1588" fmla="*/ 4588404 w 5999995"/>
              <a:gd name="connsiteY1588" fmla="*/ 3556035 h 5537200"/>
              <a:gd name="connsiteX1589" fmla="*/ 4632509 w 5999995"/>
              <a:gd name="connsiteY1589" fmla="*/ 3590008 h 5537200"/>
              <a:gd name="connsiteX1590" fmla="*/ 4608072 w 5999995"/>
              <a:gd name="connsiteY1590" fmla="*/ 3565572 h 5537200"/>
              <a:gd name="connsiteX1591" fmla="*/ 4612841 w 5999995"/>
              <a:gd name="connsiteY1591" fmla="*/ 3551267 h 5537200"/>
              <a:gd name="connsiteX1592" fmla="*/ 4373839 w 5999995"/>
              <a:gd name="connsiteY1592" fmla="*/ 3551267 h 5537200"/>
              <a:gd name="connsiteX1593" fmla="*/ 4339866 w 5999995"/>
              <a:gd name="connsiteY1593" fmla="*/ 3575108 h 5537200"/>
              <a:gd name="connsiteX1594" fmla="*/ 4373839 w 5999995"/>
              <a:gd name="connsiteY1594" fmla="*/ 3551267 h 5537200"/>
              <a:gd name="connsiteX1595" fmla="*/ 4071660 w 5999995"/>
              <a:gd name="connsiteY1595" fmla="*/ 3546499 h 5537200"/>
              <a:gd name="connsiteX1596" fmla="*/ 4076427 w 5999995"/>
              <a:gd name="connsiteY1596" fmla="*/ 3570339 h 5537200"/>
              <a:gd name="connsiteX1597" fmla="*/ 4071660 w 5999995"/>
              <a:gd name="connsiteY1597" fmla="*/ 3546499 h 5537200"/>
              <a:gd name="connsiteX1598" fmla="*/ 3989409 w 5999995"/>
              <a:gd name="connsiteY1598" fmla="*/ 3531599 h 5537200"/>
              <a:gd name="connsiteX1599" fmla="*/ 3974509 w 5999995"/>
              <a:gd name="connsiteY1599" fmla="*/ 3536366 h 5537200"/>
              <a:gd name="connsiteX1600" fmla="*/ 3954840 w 5999995"/>
              <a:gd name="connsiteY1600" fmla="*/ 3565572 h 5537200"/>
              <a:gd name="connsiteX1601" fmla="*/ 3911332 w 5999995"/>
              <a:gd name="connsiteY1601" fmla="*/ 3579280 h 5537200"/>
              <a:gd name="connsiteX1602" fmla="*/ 3945304 w 5999995"/>
              <a:gd name="connsiteY1602" fmla="*/ 3608484 h 5537200"/>
              <a:gd name="connsiteX1603" fmla="*/ 3969741 w 5999995"/>
              <a:gd name="connsiteY1603" fmla="*/ 3598948 h 5537200"/>
              <a:gd name="connsiteX1604" fmla="*/ 3969741 w 5999995"/>
              <a:gd name="connsiteY1604" fmla="*/ 3555439 h 5537200"/>
              <a:gd name="connsiteX1605" fmla="*/ 3989409 w 5999995"/>
              <a:gd name="connsiteY1605" fmla="*/ 3531599 h 5537200"/>
              <a:gd name="connsiteX1606" fmla="*/ 4997866 w 5999995"/>
              <a:gd name="connsiteY1606" fmla="*/ 3517294 h 5537200"/>
              <a:gd name="connsiteX1607" fmla="*/ 4861379 w 5999995"/>
              <a:gd name="connsiteY1607" fmla="*/ 3599545 h 5537200"/>
              <a:gd name="connsiteX1608" fmla="*/ 4846478 w 5999995"/>
              <a:gd name="connsiteY1608" fmla="*/ 3594776 h 5537200"/>
              <a:gd name="connsiteX1609" fmla="*/ 4802373 w 5999995"/>
              <a:gd name="connsiteY1609" fmla="*/ 3615040 h 5537200"/>
              <a:gd name="connsiteX1610" fmla="*/ 4822041 w 5999995"/>
              <a:gd name="connsiteY1610" fmla="*/ 3629345 h 5537200"/>
              <a:gd name="connsiteX1611" fmla="*/ 4826810 w 5999995"/>
              <a:gd name="connsiteY1611" fmla="*/ 3696694 h 5537200"/>
              <a:gd name="connsiteX1612" fmla="*/ 4811909 w 5999995"/>
              <a:gd name="connsiteY1612" fmla="*/ 3720535 h 5537200"/>
              <a:gd name="connsiteX1613" fmla="*/ 4870319 w 5999995"/>
              <a:gd name="connsiteY1613" fmla="*/ 3686562 h 5537200"/>
              <a:gd name="connsiteX1614" fmla="*/ 4870319 w 5999995"/>
              <a:gd name="connsiteY1614" fmla="*/ 3696098 h 5537200"/>
              <a:gd name="connsiteX1615" fmla="*/ 4943629 w 5999995"/>
              <a:gd name="connsiteY1615" fmla="*/ 3657357 h 5537200"/>
              <a:gd name="connsiteX1616" fmla="*/ 4953165 w 5999995"/>
              <a:gd name="connsiteY1616" fmla="*/ 3691330 h 5537200"/>
              <a:gd name="connsiteX1617" fmla="*/ 4962702 w 5999995"/>
              <a:gd name="connsiteY1617" fmla="*/ 3662125 h 5537200"/>
              <a:gd name="connsiteX1618" fmla="*/ 4953165 w 5999995"/>
              <a:gd name="connsiteY1618" fmla="*/ 3618617 h 5537200"/>
              <a:gd name="connsiteX1619" fmla="*/ 4938264 w 5999995"/>
              <a:gd name="connsiteY1619" fmla="*/ 3618617 h 5537200"/>
              <a:gd name="connsiteX1620" fmla="*/ 4953165 w 5999995"/>
              <a:gd name="connsiteY1620" fmla="*/ 3604312 h 5537200"/>
              <a:gd name="connsiteX1621" fmla="*/ 4953300 w 5999995"/>
              <a:gd name="connsiteY1621" fmla="*/ 3604250 h 5537200"/>
              <a:gd name="connsiteX1622" fmla="*/ 4953761 w 5999995"/>
              <a:gd name="connsiteY1622" fmla="*/ 3604908 h 5537200"/>
              <a:gd name="connsiteX1623" fmla="*/ 4954008 w 5999995"/>
              <a:gd name="connsiteY1623" fmla="*/ 3603922 h 5537200"/>
              <a:gd name="connsiteX1624" fmla="*/ 4986765 w 5999995"/>
              <a:gd name="connsiteY1624" fmla="*/ 3588741 h 5537200"/>
              <a:gd name="connsiteX1625" fmla="*/ 5002038 w 5999995"/>
              <a:gd name="connsiteY1625" fmla="*/ 3551267 h 5537200"/>
              <a:gd name="connsiteX1626" fmla="*/ 4968065 w 5999995"/>
              <a:gd name="connsiteY1626" fmla="*/ 3565572 h 5537200"/>
              <a:gd name="connsiteX1627" fmla="*/ 4958529 w 5999995"/>
              <a:gd name="connsiteY1627" fmla="*/ 3551267 h 5537200"/>
              <a:gd name="connsiteX1628" fmla="*/ 4982965 w 5999995"/>
              <a:gd name="connsiteY1628" fmla="*/ 3551267 h 5537200"/>
              <a:gd name="connsiteX1629" fmla="*/ 4997866 w 5999995"/>
              <a:gd name="connsiteY1629" fmla="*/ 3517294 h 5537200"/>
              <a:gd name="connsiteX1630" fmla="*/ 4993098 w 5999995"/>
              <a:gd name="connsiteY1630" fmla="*/ 3493453 h 5537200"/>
              <a:gd name="connsiteX1631" fmla="*/ 4983561 w 5999995"/>
              <a:gd name="connsiteY1631" fmla="*/ 3512526 h 5537200"/>
              <a:gd name="connsiteX1632" fmla="*/ 4993098 w 5999995"/>
              <a:gd name="connsiteY1632" fmla="*/ 3493453 h 5537200"/>
              <a:gd name="connsiteX1633" fmla="*/ 5143889 w 5999995"/>
              <a:gd name="connsiteY1633" fmla="*/ 3488685 h 5537200"/>
              <a:gd name="connsiteX1634" fmla="*/ 5128990 w 5999995"/>
              <a:gd name="connsiteY1634" fmla="*/ 3512526 h 5537200"/>
              <a:gd name="connsiteX1635" fmla="*/ 5143889 w 5999995"/>
              <a:gd name="connsiteY1635" fmla="*/ 3488685 h 5537200"/>
              <a:gd name="connsiteX1636" fmla="*/ 3988814 w 5999995"/>
              <a:gd name="connsiteY1636" fmla="*/ 3488685 h 5537200"/>
              <a:gd name="connsiteX1637" fmla="*/ 3969741 w 5999995"/>
              <a:gd name="connsiteY1637" fmla="*/ 3493453 h 5537200"/>
              <a:gd name="connsiteX1638" fmla="*/ 3979278 w 5999995"/>
              <a:gd name="connsiteY1638" fmla="*/ 3512526 h 5537200"/>
              <a:gd name="connsiteX1639" fmla="*/ 3988814 w 5999995"/>
              <a:gd name="connsiteY1639" fmla="*/ 3488685 h 5537200"/>
              <a:gd name="connsiteX1640" fmla="*/ 4159273 w 5999995"/>
              <a:gd name="connsiteY1640" fmla="*/ 3483917 h 5537200"/>
              <a:gd name="connsiteX1641" fmla="*/ 4154505 w 5999995"/>
              <a:gd name="connsiteY1641" fmla="*/ 3498221 h 5537200"/>
              <a:gd name="connsiteX1642" fmla="*/ 4174174 w 5999995"/>
              <a:gd name="connsiteY1642" fmla="*/ 3498221 h 5537200"/>
              <a:gd name="connsiteX1643" fmla="*/ 4159273 w 5999995"/>
              <a:gd name="connsiteY1643" fmla="*/ 3483917 h 5537200"/>
              <a:gd name="connsiteX1644" fmla="*/ 5441301 w 5999995"/>
              <a:gd name="connsiteY1644" fmla="*/ 3479149 h 5537200"/>
              <a:gd name="connsiteX1645" fmla="*/ 5441301 w 5999995"/>
              <a:gd name="connsiteY1645" fmla="*/ 3507757 h 5537200"/>
              <a:gd name="connsiteX1646" fmla="*/ 5431764 w 5999995"/>
              <a:gd name="connsiteY1646" fmla="*/ 3522063 h 5537200"/>
              <a:gd name="connsiteX1647" fmla="*/ 5412096 w 5999995"/>
              <a:gd name="connsiteY1647" fmla="*/ 3502990 h 5537200"/>
              <a:gd name="connsiteX1648" fmla="*/ 5441301 w 5999995"/>
              <a:gd name="connsiteY1648" fmla="*/ 3479149 h 5537200"/>
              <a:gd name="connsiteX1649" fmla="*/ 4515094 w 5999995"/>
              <a:gd name="connsiteY1649" fmla="*/ 3479149 h 5537200"/>
              <a:gd name="connsiteX1650" fmla="*/ 4456685 w 5999995"/>
              <a:gd name="connsiteY1650" fmla="*/ 3488685 h 5537200"/>
              <a:gd name="connsiteX1651" fmla="*/ 4458473 w 5999995"/>
              <a:gd name="connsiteY1651" fmla="*/ 3513792 h 5537200"/>
              <a:gd name="connsiteX1652" fmla="*/ 4470385 w 5999995"/>
              <a:gd name="connsiteY1652" fmla="*/ 3531305 h 5537200"/>
              <a:gd name="connsiteX1653" fmla="*/ 4468810 w 5999995"/>
              <a:gd name="connsiteY1653" fmla="*/ 3532303 h 5537200"/>
              <a:gd name="connsiteX1654" fmla="*/ 4459069 w 5999995"/>
              <a:gd name="connsiteY1654" fmla="*/ 3532790 h 5537200"/>
              <a:gd name="connsiteX1655" fmla="*/ 4461452 w 5999995"/>
              <a:gd name="connsiteY1655" fmla="*/ 3536963 h 5537200"/>
              <a:gd name="connsiteX1656" fmla="*/ 4468810 w 5999995"/>
              <a:gd name="connsiteY1656" fmla="*/ 3532303 h 5537200"/>
              <a:gd name="connsiteX1657" fmla="*/ 4470990 w 5999995"/>
              <a:gd name="connsiteY1657" fmla="*/ 3532194 h 5537200"/>
              <a:gd name="connsiteX1658" fmla="*/ 4470385 w 5999995"/>
              <a:gd name="connsiteY1658" fmla="*/ 3531305 h 5537200"/>
              <a:gd name="connsiteX1659" fmla="*/ 4515094 w 5999995"/>
              <a:gd name="connsiteY1659" fmla="*/ 3502990 h 5537200"/>
              <a:gd name="connsiteX1660" fmla="*/ 4515094 w 5999995"/>
              <a:gd name="connsiteY1660" fmla="*/ 3479149 h 5537200"/>
              <a:gd name="connsiteX1661" fmla="*/ 4729585 w 5999995"/>
              <a:gd name="connsiteY1661" fmla="*/ 3466633 h 5537200"/>
              <a:gd name="connsiteX1662" fmla="*/ 4710587 w 5999995"/>
              <a:gd name="connsiteY1662" fmla="*/ 3468421 h 5537200"/>
              <a:gd name="connsiteX1663" fmla="*/ 4681382 w 5999995"/>
              <a:gd name="connsiteY1663" fmla="*/ 3507162 h 5537200"/>
              <a:gd name="connsiteX1664" fmla="*/ 4690918 w 5999995"/>
              <a:gd name="connsiteY1664" fmla="*/ 3536366 h 5537200"/>
              <a:gd name="connsiteX1665" fmla="*/ 4666482 w 5999995"/>
              <a:gd name="connsiteY1665" fmla="*/ 3536366 h 5537200"/>
              <a:gd name="connsiteX1666" fmla="*/ 4666482 w 5999995"/>
              <a:gd name="connsiteY1666" fmla="*/ 3517294 h 5537200"/>
              <a:gd name="connsiteX1667" fmla="*/ 4632509 w 5999995"/>
              <a:gd name="connsiteY1667" fmla="*/ 3569744 h 5537200"/>
              <a:gd name="connsiteX1668" fmla="*/ 4656945 w 5999995"/>
              <a:gd name="connsiteY1668" fmla="*/ 3564975 h 5537200"/>
              <a:gd name="connsiteX1669" fmla="*/ 4647409 w 5999995"/>
              <a:gd name="connsiteY1669" fmla="*/ 3584048 h 5537200"/>
              <a:gd name="connsiteX1670" fmla="*/ 4691515 w 5999995"/>
              <a:gd name="connsiteY1670" fmla="*/ 3560207 h 5537200"/>
              <a:gd name="connsiteX1671" fmla="*/ 4701051 w 5999995"/>
              <a:gd name="connsiteY1671" fmla="*/ 3531002 h 5537200"/>
              <a:gd name="connsiteX1672" fmla="*/ 4705819 w 5999995"/>
              <a:gd name="connsiteY1672" fmla="*/ 3545307 h 5537200"/>
              <a:gd name="connsiteX1673" fmla="*/ 4720720 w 5999995"/>
              <a:gd name="connsiteY1673" fmla="*/ 3521466 h 5537200"/>
              <a:gd name="connsiteX1674" fmla="*/ 4705819 w 5999995"/>
              <a:gd name="connsiteY1674" fmla="*/ 3502393 h 5537200"/>
              <a:gd name="connsiteX1675" fmla="*/ 4735024 w 5999995"/>
              <a:gd name="connsiteY1675" fmla="*/ 3507162 h 5537200"/>
              <a:gd name="connsiteX1676" fmla="*/ 4744560 w 5999995"/>
              <a:gd name="connsiteY1676" fmla="*/ 3468421 h 5537200"/>
              <a:gd name="connsiteX1677" fmla="*/ 4729585 w 5999995"/>
              <a:gd name="connsiteY1677" fmla="*/ 3466633 h 5537200"/>
              <a:gd name="connsiteX1678" fmla="*/ 4252252 w 5999995"/>
              <a:gd name="connsiteY1678" fmla="*/ 3459481 h 5537200"/>
              <a:gd name="connsiteX1679" fmla="*/ 4188479 w 5999995"/>
              <a:gd name="connsiteY1679" fmla="*/ 3488685 h 5537200"/>
              <a:gd name="connsiteX1680" fmla="*/ 4208146 w 5999995"/>
              <a:gd name="connsiteY1680" fmla="*/ 3502990 h 5537200"/>
              <a:gd name="connsiteX1681" fmla="*/ 4183710 w 5999995"/>
              <a:gd name="connsiteY1681" fmla="*/ 3541730 h 5537200"/>
              <a:gd name="connsiteX1682" fmla="*/ 4232583 w 5999995"/>
              <a:gd name="connsiteY1682" fmla="*/ 3512526 h 5537200"/>
              <a:gd name="connsiteX1683" fmla="*/ 4252252 w 5999995"/>
              <a:gd name="connsiteY1683" fmla="*/ 3459481 h 5537200"/>
              <a:gd name="connsiteX1684" fmla="*/ 4608072 w 5999995"/>
              <a:gd name="connsiteY1684" fmla="*/ 3440408 h 5537200"/>
              <a:gd name="connsiteX1685" fmla="*/ 4564563 w 5999995"/>
              <a:gd name="connsiteY1685" fmla="*/ 3479149 h 5537200"/>
              <a:gd name="connsiteX1686" fmla="*/ 4603305 w 5999995"/>
              <a:gd name="connsiteY1686" fmla="*/ 3469612 h 5537200"/>
              <a:gd name="connsiteX1687" fmla="*/ 4608072 w 5999995"/>
              <a:gd name="connsiteY1687" fmla="*/ 3440408 h 5537200"/>
              <a:gd name="connsiteX1688" fmla="*/ 4427480 w 5999995"/>
              <a:gd name="connsiteY1688" fmla="*/ 3411800 h 5537200"/>
              <a:gd name="connsiteX1689" fmla="*/ 4388739 w 5999995"/>
              <a:gd name="connsiteY1689" fmla="*/ 3421336 h 5537200"/>
              <a:gd name="connsiteX1690" fmla="*/ 4403639 w 5999995"/>
              <a:gd name="connsiteY1690" fmla="*/ 3455309 h 5537200"/>
              <a:gd name="connsiteX1691" fmla="*/ 4408407 w 5999995"/>
              <a:gd name="connsiteY1691" fmla="*/ 3441004 h 5537200"/>
              <a:gd name="connsiteX1692" fmla="*/ 4393507 w 5999995"/>
              <a:gd name="connsiteY1692" fmla="*/ 3474977 h 5537200"/>
              <a:gd name="connsiteX1693" fmla="*/ 4432249 w 5999995"/>
              <a:gd name="connsiteY1693" fmla="*/ 3445772 h 5537200"/>
              <a:gd name="connsiteX1694" fmla="*/ 4441785 w 5999995"/>
              <a:gd name="connsiteY1694" fmla="*/ 3464845 h 5537200"/>
              <a:gd name="connsiteX1695" fmla="*/ 4466221 w 5999995"/>
              <a:gd name="connsiteY1695" fmla="*/ 3441004 h 5537200"/>
              <a:gd name="connsiteX1696" fmla="*/ 4427480 w 5999995"/>
              <a:gd name="connsiteY1696" fmla="*/ 3411800 h 5537200"/>
              <a:gd name="connsiteX1697" fmla="*/ 4724891 w 5999995"/>
              <a:gd name="connsiteY1697" fmla="*/ 3401667 h 5537200"/>
              <a:gd name="connsiteX1698" fmla="*/ 4671250 w 5999995"/>
              <a:gd name="connsiteY1698" fmla="*/ 3435640 h 5537200"/>
              <a:gd name="connsiteX1699" fmla="*/ 4690918 w 5999995"/>
              <a:gd name="connsiteY1699" fmla="*/ 3459481 h 5537200"/>
              <a:gd name="connsiteX1700" fmla="*/ 4739792 w 5999995"/>
              <a:gd name="connsiteY1700" fmla="*/ 3435640 h 5537200"/>
              <a:gd name="connsiteX1701" fmla="*/ 4724891 w 5999995"/>
              <a:gd name="connsiteY1701" fmla="*/ 3401667 h 5537200"/>
              <a:gd name="connsiteX1702" fmla="*/ 4622377 w 5999995"/>
              <a:gd name="connsiteY1702" fmla="*/ 3363523 h 5537200"/>
              <a:gd name="connsiteX1703" fmla="*/ 4568735 w 5999995"/>
              <a:gd name="connsiteY1703" fmla="*/ 3426103 h 5537200"/>
              <a:gd name="connsiteX1704" fmla="*/ 4597940 w 5999995"/>
              <a:gd name="connsiteY1704" fmla="*/ 3430872 h 5537200"/>
              <a:gd name="connsiteX1705" fmla="*/ 4646814 w 5999995"/>
              <a:gd name="connsiteY1705" fmla="*/ 3377827 h 5537200"/>
              <a:gd name="connsiteX1706" fmla="*/ 4622377 w 5999995"/>
              <a:gd name="connsiteY1706" fmla="*/ 3363523 h 5537200"/>
              <a:gd name="connsiteX1707" fmla="*/ 4191645 w 5999995"/>
              <a:gd name="connsiteY1707" fmla="*/ 3359052 h 5537200"/>
              <a:gd name="connsiteX1708" fmla="*/ 4149737 w 5999995"/>
              <a:gd name="connsiteY1708" fmla="*/ 3377827 h 5537200"/>
              <a:gd name="connsiteX1709" fmla="*/ 4154505 w 5999995"/>
              <a:gd name="connsiteY1709" fmla="*/ 3387363 h 5537200"/>
              <a:gd name="connsiteX1710" fmla="*/ 4208146 w 5999995"/>
              <a:gd name="connsiteY1710" fmla="*/ 3363523 h 5537200"/>
              <a:gd name="connsiteX1711" fmla="*/ 4191645 w 5999995"/>
              <a:gd name="connsiteY1711" fmla="*/ 3359052 h 5537200"/>
              <a:gd name="connsiteX1712" fmla="*/ 4905483 w 5999995"/>
              <a:gd name="connsiteY1712" fmla="*/ 3305113 h 5537200"/>
              <a:gd name="connsiteX1713" fmla="*/ 4890583 w 5999995"/>
              <a:gd name="connsiteY1713" fmla="*/ 3343854 h 5537200"/>
              <a:gd name="connsiteX1714" fmla="*/ 4915020 w 5999995"/>
              <a:gd name="connsiteY1714" fmla="*/ 3314649 h 5537200"/>
              <a:gd name="connsiteX1715" fmla="*/ 4905483 w 5999995"/>
              <a:gd name="connsiteY1715" fmla="*/ 3305113 h 5537200"/>
              <a:gd name="connsiteX1716" fmla="*/ 4652177 w 5999995"/>
              <a:gd name="connsiteY1716" fmla="*/ 3304517 h 5537200"/>
              <a:gd name="connsiteX1717" fmla="*/ 4549663 w 5999995"/>
              <a:gd name="connsiteY1717" fmla="*/ 3343257 h 5537200"/>
              <a:gd name="connsiteX1718" fmla="*/ 4515690 w 5999995"/>
              <a:gd name="connsiteY1718" fmla="*/ 3348026 h 5537200"/>
              <a:gd name="connsiteX1719" fmla="*/ 4515690 w 5999995"/>
              <a:gd name="connsiteY1719" fmla="*/ 3324186 h 5537200"/>
              <a:gd name="connsiteX1720" fmla="*/ 4496022 w 5999995"/>
              <a:gd name="connsiteY1720" fmla="*/ 3328953 h 5537200"/>
              <a:gd name="connsiteX1721" fmla="*/ 4481121 w 5999995"/>
              <a:gd name="connsiteY1721" fmla="*/ 3391535 h 5537200"/>
              <a:gd name="connsiteX1722" fmla="*/ 4500790 w 5999995"/>
              <a:gd name="connsiteY1722" fmla="*/ 3391535 h 5537200"/>
              <a:gd name="connsiteX1723" fmla="*/ 4476354 w 5999995"/>
              <a:gd name="connsiteY1723" fmla="*/ 3425508 h 5537200"/>
              <a:gd name="connsiteX1724" fmla="*/ 4481121 w 5999995"/>
              <a:gd name="connsiteY1724" fmla="*/ 3444581 h 5537200"/>
              <a:gd name="connsiteX1725" fmla="*/ 4549663 w 5999995"/>
              <a:gd name="connsiteY1725" fmla="*/ 3391535 h 5537200"/>
              <a:gd name="connsiteX1726" fmla="*/ 4554432 w 5999995"/>
              <a:gd name="connsiteY1726" fmla="*/ 3420739 h 5537200"/>
              <a:gd name="connsiteX1727" fmla="*/ 4632509 w 5999995"/>
              <a:gd name="connsiteY1727" fmla="*/ 3333721 h 5537200"/>
              <a:gd name="connsiteX1728" fmla="*/ 4617609 w 5999995"/>
              <a:gd name="connsiteY1728" fmla="*/ 3362926 h 5537200"/>
              <a:gd name="connsiteX1729" fmla="*/ 4646814 w 5999995"/>
              <a:gd name="connsiteY1729" fmla="*/ 3362926 h 5537200"/>
              <a:gd name="connsiteX1730" fmla="*/ 4652177 w 5999995"/>
              <a:gd name="connsiteY1730" fmla="*/ 3304517 h 5537200"/>
              <a:gd name="connsiteX1731" fmla="*/ 5205177 w 5999995"/>
              <a:gd name="connsiteY1731" fmla="*/ 3285519 h 5537200"/>
              <a:gd name="connsiteX1732" fmla="*/ 5187995 w 5999995"/>
              <a:gd name="connsiteY1732" fmla="*/ 3295577 h 5537200"/>
              <a:gd name="connsiteX1733" fmla="*/ 5205177 w 5999995"/>
              <a:gd name="connsiteY1733" fmla="*/ 3285519 h 5537200"/>
              <a:gd name="connsiteX1734" fmla="*/ 4719006 w 5999995"/>
              <a:gd name="connsiteY1734" fmla="*/ 3223459 h 5537200"/>
              <a:gd name="connsiteX1735" fmla="*/ 4714759 w 5999995"/>
              <a:gd name="connsiteY1735" fmla="*/ 3237763 h 5537200"/>
              <a:gd name="connsiteX1736" fmla="*/ 4729659 w 5999995"/>
              <a:gd name="connsiteY1736" fmla="*/ 3237763 h 5537200"/>
              <a:gd name="connsiteX1737" fmla="*/ 4734427 w 5999995"/>
              <a:gd name="connsiteY1737" fmla="*/ 3223459 h 5537200"/>
              <a:gd name="connsiteX1738" fmla="*/ 4719006 w 5999995"/>
              <a:gd name="connsiteY1738" fmla="*/ 3223459 h 5537200"/>
              <a:gd name="connsiteX1739" fmla="*/ 5348918 w 5999995"/>
              <a:gd name="connsiteY1739" fmla="*/ 3203790 h 5537200"/>
              <a:gd name="connsiteX1740" fmla="*/ 5358455 w 5999995"/>
              <a:gd name="connsiteY1740" fmla="*/ 3203790 h 5537200"/>
              <a:gd name="connsiteX1741" fmla="*/ 5359051 w 5999995"/>
              <a:gd name="connsiteY1741" fmla="*/ 3227631 h 5537200"/>
              <a:gd name="connsiteX1742" fmla="*/ 5314946 w 5999995"/>
              <a:gd name="connsiteY1742" fmla="*/ 3237167 h 5537200"/>
              <a:gd name="connsiteX1743" fmla="*/ 5319714 w 5999995"/>
              <a:gd name="connsiteY1743" fmla="*/ 3222863 h 5537200"/>
              <a:gd name="connsiteX1744" fmla="*/ 5348918 w 5999995"/>
              <a:gd name="connsiteY1744" fmla="*/ 3203790 h 5537200"/>
              <a:gd name="connsiteX1745" fmla="*/ 5260708 w 5999995"/>
              <a:gd name="connsiteY1745" fmla="*/ 3199618 h 5537200"/>
              <a:gd name="connsiteX1746" fmla="*/ 5226735 w 5999995"/>
              <a:gd name="connsiteY1746" fmla="*/ 3223459 h 5537200"/>
              <a:gd name="connsiteX1747" fmla="*/ 5255941 w 5999995"/>
              <a:gd name="connsiteY1747" fmla="*/ 3228823 h 5537200"/>
              <a:gd name="connsiteX1748" fmla="*/ 5260708 w 5999995"/>
              <a:gd name="connsiteY1748" fmla="*/ 3199618 h 5537200"/>
              <a:gd name="connsiteX1749" fmla="*/ 5109916 w 5999995"/>
              <a:gd name="connsiteY1749" fmla="*/ 3189486 h 5537200"/>
              <a:gd name="connsiteX1750" fmla="*/ 5080712 w 5999995"/>
              <a:gd name="connsiteY1750" fmla="*/ 3199022 h 5537200"/>
              <a:gd name="connsiteX1751" fmla="*/ 5085480 w 5999995"/>
              <a:gd name="connsiteY1751" fmla="*/ 3232995 h 5537200"/>
              <a:gd name="connsiteX1752" fmla="*/ 5109916 w 5999995"/>
              <a:gd name="connsiteY1752" fmla="*/ 3189486 h 5537200"/>
              <a:gd name="connsiteX1753" fmla="*/ 5270841 w 5999995"/>
              <a:gd name="connsiteY1753" fmla="*/ 3179354 h 5537200"/>
              <a:gd name="connsiteX1754" fmla="*/ 5266072 w 5999995"/>
              <a:gd name="connsiteY1754" fmla="*/ 3222863 h 5537200"/>
              <a:gd name="connsiteX1755" fmla="*/ 5270841 w 5999995"/>
              <a:gd name="connsiteY1755" fmla="*/ 3232399 h 5537200"/>
              <a:gd name="connsiteX1756" fmla="*/ 5309581 w 5999995"/>
              <a:gd name="connsiteY1756" fmla="*/ 3208559 h 5537200"/>
              <a:gd name="connsiteX1757" fmla="*/ 5246404 w 5999995"/>
              <a:gd name="connsiteY1757" fmla="*/ 3261007 h 5537200"/>
              <a:gd name="connsiteX1758" fmla="*/ 5246404 w 5999995"/>
              <a:gd name="connsiteY1758" fmla="*/ 3237167 h 5537200"/>
              <a:gd name="connsiteX1759" fmla="*/ 5202299 w 5999995"/>
              <a:gd name="connsiteY1759" fmla="*/ 3227631 h 5537200"/>
              <a:gd name="connsiteX1760" fmla="*/ 5270841 w 5999995"/>
              <a:gd name="connsiteY1760" fmla="*/ 3179354 h 5537200"/>
              <a:gd name="connsiteX1761" fmla="*/ 488419 w 5999995"/>
              <a:gd name="connsiteY1761" fmla="*/ 3141208 h 5537200"/>
              <a:gd name="connsiteX1762" fmla="*/ 512856 w 5999995"/>
              <a:gd name="connsiteY1762" fmla="*/ 3150744 h 5537200"/>
              <a:gd name="connsiteX1763" fmla="*/ 483651 w 5999995"/>
              <a:gd name="connsiteY1763" fmla="*/ 3165050 h 5537200"/>
              <a:gd name="connsiteX1764" fmla="*/ 488419 w 5999995"/>
              <a:gd name="connsiteY1764" fmla="*/ 3141208 h 5537200"/>
              <a:gd name="connsiteX1765" fmla="*/ 5338787 w 5999995"/>
              <a:gd name="connsiteY1765" fmla="*/ 3136441 h 5537200"/>
              <a:gd name="connsiteX1766" fmla="*/ 5353687 w 5999995"/>
              <a:gd name="connsiteY1766" fmla="*/ 3160281 h 5537200"/>
              <a:gd name="connsiteX1767" fmla="*/ 5319118 w 5999995"/>
              <a:gd name="connsiteY1767" fmla="*/ 3189486 h 5537200"/>
              <a:gd name="connsiteX1768" fmla="*/ 5314350 w 5999995"/>
              <a:gd name="connsiteY1768" fmla="*/ 3155513 h 5537200"/>
              <a:gd name="connsiteX1769" fmla="*/ 5338787 w 5999995"/>
              <a:gd name="connsiteY1769" fmla="*/ 3136441 h 5537200"/>
              <a:gd name="connsiteX1770" fmla="*/ 4885815 w 5999995"/>
              <a:gd name="connsiteY1770" fmla="*/ 3112004 h 5537200"/>
              <a:gd name="connsiteX1771" fmla="*/ 4881047 w 5999995"/>
              <a:gd name="connsiteY1771" fmla="*/ 3145977 h 5537200"/>
              <a:gd name="connsiteX1772" fmla="*/ 4910251 w 5999995"/>
              <a:gd name="connsiteY1772" fmla="*/ 3116772 h 5537200"/>
              <a:gd name="connsiteX1773" fmla="*/ 4885815 w 5999995"/>
              <a:gd name="connsiteY1773" fmla="*/ 3112004 h 5537200"/>
              <a:gd name="connsiteX1774" fmla="*/ 5192763 w 5999995"/>
              <a:gd name="connsiteY1774" fmla="*/ 3107235 h 5537200"/>
              <a:gd name="connsiteX1775" fmla="*/ 5202299 w 5999995"/>
              <a:gd name="connsiteY1775" fmla="*/ 3136441 h 5537200"/>
              <a:gd name="connsiteX1776" fmla="*/ 5192763 w 5999995"/>
              <a:gd name="connsiteY1776" fmla="*/ 3107235 h 5537200"/>
              <a:gd name="connsiteX1777" fmla="*/ 5120347 w 5999995"/>
              <a:gd name="connsiteY1777" fmla="*/ 3101872 h 5537200"/>
              <a:gd name="connsiteX1778" fmla="*/ 5134354 w 5999995"/>
              <a:gd name="connsiteY1778" fmla="*/ 3107235 h 5537200"/>
              <a:gd name="connsiteX1779" fmla="*/ 5124817 w 5999995"/>
              <a:gd name="connsiteY1779" fmla="*/ 3121540 h 5537200"/>
              <a:gd name="connsiteX1780" fmla="*/ 5109916 w 5999995"/>
              <a:gd name="connsiteY1780" fmla="*/ 3107235 h 5537200"/>
              <a:gd name="connsiteX1781" fmla="*/ 5120347 w 5999995"/>
              <a:gd name="connsiteY1781" fmla="*/ 3101872 h 5537200"/>
              <a:gd name="connsiteX1782" fmla="*/ 0 w 5999995"/>
              <a:gd name="connsiteY1782" fmla="*/ 3080546 h 5537200"/>
              <a:gd name="connsiteX1783" fmla="*/ 2146 w 5999995"/>
              <a:gd name="connsiteY1783" fmla="*/ 3082203 h 5537200"/>
              <a:gd name="connsiteX1784" fmla="*/ 20548 w 5999995"/>
              <a:gd name="connsiteY1784" fmla="*/ 3083395 h 5537200"/>
              <a:gd name="connsiteX1785" fmla="*/ 7762 w 5999995"/>
              <a:gd name="connsiteY1785" fmla="*/ 3109294 h 5537200"/>
              <a:gd name="connsiteX1786" fmla="*/ 0 w 5999995"/>
              <a:gd name="connsiteY1786" fmla="*/ 3113418 h 5537200"/>
              <a:gd name="connsiteX1787" fmla="*/ 132674 w 5999995"/>
              <a:gd name="connsiteY1787" fmla="*/ 2998761 h 5537200"/>
              <a:gd name="connsiteX1788" fmla="*/ 151671 w 5999995"/>
              <a:gd name="connsiteY1788" fmla="*/ 3001741 h 5537200"/>
              <a:gd name="connsiteX1789" fmla="*/ 142135 w 5999995"/>
              <a:gd name="connsiteY1789" fmla="*/ 3020814 h 5537200"/>
              <a:gd name="connsiteX1790" fmla="*/ 117698 w 5999995"/>
              <a:gd name="connsiteY1790" fmla="*/ 3006510 h 5537200"/>
              <a:gd name="connsiteX1791" fmla="*/ 132674 w 5999995"/>
              <a:gd name="connsiteY1791" fmla="*/ 2998761 h 5537200"/>
              <a:gd name="connsiteX1792" fmla="*/ 77412 w 5999995"/>
              <a:gd name="connsiteY1792" fmla="*/ 2979465 h 5537200"/>
              <a:gd name="connsiteX1793" fmla="*/ 103394 w 5999995"/>
              <a:gd name="connsiteY1793" fmla="*/ 2986841 h 5537200"/>
              <a:gd name="connsiteX1794" fmla="*/ 108162 w 5999995"/>
              <a:gd name="connsiteY1794" fmla="*/ 3039886 h 5537200"/>
              <a:gd name="connsiteX1795" fmla="*/ 40216 w 5999995"/>
              <a:gd name="connsiteY1795" fmla="*/ 3078031 h 5537200"/>
              <a:gd name="connsiteX1796" fmla="*/ 59885 w 5999995"/>
              <a:gd name="connsiteY1796" fmla="*/ 3020217 h 5537200"/>
              <a:gd name="connsiteX1797" fmla="*/ 84322 w 5999995"/>
              <a:gd name="connsiteY1797" fmla="*/ 3001146 h 5537200"/>
              <a:gd name="connsiteX1798" fmla="*/ 69422 w 5999995"/>
              <a:gd name="connsiteY1798" fmla="*/ 2982073 h 5537200"/>
              <a:gd name="connsiteX1799" fmla="*/ 77412 w 5999995"/>
              <a:gd name="connsiteY1799" fmla="*/ 2979465 h 5537200"/>
              <a:gd name="connsiteX1800" fmla="*/ 166571 w 5999995"/>
              <a:gd name="connsiteY1800" fmla="*/ 2948100 h 5537200"/>
              <a:gd name="connsiteX1801" fmla="*/ 186241 w 5999995"/>
              <a:gd name="connsiteY1801" fmla="*/ 2957637 h 5537200"/>
              <a:gd name="connsiteX1802" fmla="*/ 157035 w 5999995"/>
              <a:gd name="connsiteY1802" fmla="*/ 2967173 h 5537200"/>
              <a:gd name="connsiteX1803" fmla="*/ 166571 w 5999995"/>
              <a:gd name="connsiteY1803" fmla="*/ 2948100 h 5537200"/>
              <a:gd name="connsiteX1804" fmla="*/ 542060 w 5999995"/>
              <a:gd name="connsiteY1804" fmla="*/ 2943332 h 5537200"/>
              <a:gd name="connsiteX1805" fmla="*/ 644576 w 5999995"/>
              <a:gd name="connsiteY1805" fmla="*/ 2948100 h 5537200"/>
              <a:gd name="connsiteX1806" fmla="*/ 576034 w 5999995"/>
              <a:gd name="connsiteY1806" fmla="*/ 2986841 h 5537200"/>
              <a:gd name="connsiteX1807" fmla="*/ 542060 w 5999995"/>
              <a:gd name="connsiteY1807" fmla="*/ 2943332 h 5537200"/>
              <a:gd name="connsiteX1808" fmla="*/ 5241636 w 5999995"/>
              <a:gd name="connsiteY1808" fmla="*/ 2938564 h 5537200"/>
              <a:gd name="connsiteX1809" fmla="*/ 5256537 w 5999995"/>
              <a:gd name="connsiteY1809" fmla="*/ 2957637 h 5537200"/>
              <a:gd name="connsiteX1810" fmla="*/ 5232099 w 5999995"/>
              <a:gd name="connsiteY1810" fmla="*/ 2962404 h 5537200"/>
              <a:gd name="connsiteX1811" fmla="*/ 5241636 w 5999995"/>
              <a:gd name="connsiteY1811" fmla="*/ 2938564 h 5537200"/>
              <a:gd name="connsiteX1812" fmla="*/ 5300045 w 5999995"/>
              <a:gd name="connsiteY1812" fmla="*/ 2904591 h 5537200"/>
              <a:gd name="connsiteX1813" fmla="*/ 5275609 w 5999995"/>
              <a:gd name="connsiteY1813" fmla="*/ 2952868 h 5537200"/>
              <a:gd name="connsiteX1814" fmla="*/ 5266072 w 5999995"/>
              <a:gd name="connsiteY1814" fmla="*/ 2918895 h 5537200"/>
              <a:gd name="connsiteX1815" fmla="*/ 5300045 w 5999995"/>
              <a:gd name="connsiteY1815" fmla="*/ 2904591 h 5537200"/>
              <a:gd name="connsiteX1816" fmla="*/ 40216 w 5999995"/>
              <a:gd name="connsiteY1816" fmla="*/ 2895055 h 5537200"/>
              <a:gd name="connsiteX1817" fmla="*/ 21144 w 5999995"/>
              <a:gd name="connsiteY1817" fmla="*/ 2924557 h 5537200"/>
              <a:gd name="connsiteX1818" fmla="*/ 0 w 5999995"/>
              <a:gd name="connsiteY1818" fmla="*/ 2937878 h 5537200"/>
              <a:gd name="connsiteX1819" fmla="*/ 0 w 5999995"/>
              <a:gd name="connsiteY1819" fmla="*/ 2924304 h 5537200"/>
              <a:gd name="connsiteX1820" fmla="*/ 6393 w 5999995"/>
              <a:gd name="connsiteY1820" fmla="*/ 2910253 h 5537200"/>
              <a:gd name="connsiteX1821" fmla="*/ 40216 w 5999995"/>
              <a:gd name="connsiteY1821" fmla="*/ 2895055 h 5537200"/>
              <a:gd name="connsiteX1822" fmla="*/ 5178459 w 5999995"/>
              <a:gd name="connsiteY1822" fmla="*/ 2865850 h 5537200"/>
              <a:gd name="connsiteX1823" fmla="*/ 5120049 w 5999995"/>
              <a:gd name="connsiteY1823" fmla="*/ 2914127 h 5537200"/>
              <a:gd name="connsiteX1824" fmla="*/ 5178459 w 5999995"/>
              <a:gd name="connsiteY1824" fmla="*/ 2865850 h 5537200"/>
              <a:gd name="connsiteX1825" fmla="*/ 174022 w 5999995"/>
              <a:gd name="connsiteY1825" fmla="*/ 2841413 h 5537200"/>
              <a:gd name="connsiteX1826" fmla="*/ 191008 w 5999995"/>
              <a:gd name="connsiteY1826" fmla="*/ 2846777 h 5537200"/>
              <a:gd name="connsiteX1827" fmla="*/ 157035 w 5999995"/>
              <a:gd name="connsiteY1827" fmla="*/ 2846777 h 5537200"/>
              <a:gd name="connsiteX1828" fmla="*/ 174022 w 5999995"/>
              <a:gd name="connsiteY1828" fmla="*/ 2841413 h 5537200"/>
              <a:gd name="connsiteX1829" fmla="*/ 317960 w 5999995"/>
              <a:gd name="connsiteY1829" fmla="*/ 2822937 h 5537200"/>
              <a:gd name="connsiteX1830" fmla="*/ 273854 w 5999995"/>
              <a:gd name="connsiteY1830" fmla="*/ 2851546 h 5537200"/>
              <a:gd name="connsiteX1831" fmla="*/ 264318 w 5999995"/>
              <a:gd name="connsiteY1831" fmla="*/ 2856314 h 5537200"/>
              <a:gd name="connsiteX1832" fmla="*/ 269087 w 5999995"/>
              <a:gd name="connsiteY1832" fmla="*/ 2899823 h 5537200"/>
              <a:gd name="connsiteX1833" fmla="*/ 235114 w 5999995"/>
              <a:gd name="connsiteY1833" fmla="*/ 2918895 h 5537200"/>
              <a:gd name="connsiteX1834" fmla="*/ 244650 w 5999995"/>
              <a:gd name="connsiteY1834" fmla="*/ 2895055 h 5537200"/>
              <a:gd name="connsiteX1835" fmla="*/ 215445 w 5999995"/>
              <a:gd name="connsiteY1835" fmla="*/ 2885519 h 5537200"/>
              <a:gd name="connsiteX1836" fmla="*/ 317960 w 5999995"/>
              <a:gd name="connsiteY1836" fmla="*/ 2822937 h 5537200"/>
              <a:gd name="connsiteX1837" fmla="*/ 4919787 w 5999995"/>
              <a:gd name="connsiteY1837" fmla="*/ 2788964 h 5537200"/>
              <a:gd name="connsiteX1838" fmla="*/ 4841710 w 5999995"/>
              <a:gd name="connsiteY1838" fmla="*/ 2846777 h 5537200"/>
              <a:gd name="connsiteX1839" fmla="*/ 4919787 w 5999995"/>
              <a:gd name="connsiteY1839" fmla="*/ 2788964 h 5537200"/>
              <a:gd name="connsiteX1840" fmla="*/ 5158789 w 5999995"/>
              <a:gd name="connsiteY1840" fmla="*/ 2764527 h 5537200"/>
              <a:gd name="connsiteX1841" fmla="*/ 5139122 w 5999995"/>
              <a:gd name="connsiteY1841" fmla="*/ 2793732 h 5537200"/>
              <a:gd name="connsiteX1842" fmla="*/ 5158789 w 5999995"/>
              <a:gd name="connsiteY1842" fmla="*/ 2764527 h 5537200"/>
              <a:gd name="connsiteX1843" fmla="*/ 274450 w 5999995"/>
              <a:gd name="connsiteY1843" fmla="*/ 2745455 h 5537200"/>
              <a:gd name="connsiteX1844" fmla="*/ 205908 w 5999995"/>
              <a:gd name="connsiteY1844" fmla="*/ 2798500 h 5537200"/>
              <a:gd name="connsiteX1845" fmla="*/ 274450 w 5999995"/>
              <a:gd name="connsiteY1845" fmla="*/ 2745455 h 5537200"/>
              <a:gd name="connsiteX1846" fmla="*/ 176107 w 5999995"/>
              <a:gd name="connsiteY1846" fmla="*/ 2745455 h 5537200"/>
              <a:gd name="connsiteX1847" fmla="*/ 151671 w 5999995"/>
              <a:gd name="connsiteY1847" fmla="*/ 2774659 h 5537200"/>
              <a:gd name="connsiteX1848" fmla="*/ 176107 w 5999995"/>
              <a:gd name="connsiteY1848" fmla="*/ 2745455 h 5537200"/>
              <a:gd name="connsiteX1849" fmla="*/ 4890583 w 5999995"/>
              <a:gd name="connsiteY1849" fmla="*/ 2735919 h 5537200"/>
              <a:gd name="connsiteX1850" fmla="*/ 4866147 w 5999995"/>
              <a:gd name="connsiteY1850" fmla="*/ 2754991 h 5537200"/>
              <a:gd name="connsiteX1851" fmla="*/ 4890583 w 5999995"/>
              <a:gd name="connsiteY1851" fmla="*/ 2735919 h 5537200"/>
              <a:gd name="connsiteX1852" fmla="*/ 4495426 w 5999995"/>
              <a:gd name="connsiteY1852" fmla="*/ 2678106 h 5537200"/>
              <a:gd name="connsiteX1853" fmla="*/ 4441785 w 5999995"/>
              <a:gd name="connsiteY1853" fmla="*/ 2711482 h 5537200"/>
              <a:gd name="connsiteX1854" fmla="*/ 4470990 w 5999995"/>
              <a:gd name="connsiteY1854" fmla="*/ 2701946 h 5537200"/>
              <a:gd name="connsiteX1855" fmla="*/ 4495426 w 5999995"/>
              <a:gd name="connsiteY1855" fmla="*/ 2678106 h 5537200"/>
              <a:gd name="connsiteX1856" fmla="*/ 5137837 w 5999995"/>
              <a:gd name="connsiteY1856" fmla="*/ 2640863 h 5537200"/>
              <a:gd name="connsiteX1857" fmla="*/ 5051507 w 5999995"/>
              <a:gd name="connsiteY1857" fmla="*/ 2692410 h 5537200"/>
              <a:gd name="connsiteX1858" fmla="*/ 5031839 w 5999995"/>
              <a:gd name="connsiteY1858" fmla="*/ 2678106 h 5537200"/>
              <a:gd name="connsiteX1859" fmla="*/ 4993098 w 5999995"/>
              <a:gd name="connsiteY1859" fmla="*/ 2701946 h 5537200"/>
              <a:gd name="connsiteX1860" fmla="*/ 4944224 w 5999995"/>
              <a:gd name="connsiteY1860" fmla="*/ 2764527 h 5537200"/>
              <a:gd name="connsiteX1861" fmla="*/ 4982965 w 5999995"/>
              <a:gd name="connsiteY1861" fmla="*/ 2754991 h 5537200"/>
              <a:gd name="connsiteX1862" fmla="*/ 4982965 w 5999995"/>
              <a:gd name="connsiteY1862" fmla="*/ 2788964 h 5537200"/>
              <a:gd name="connsiteX1863" fmla="*/ 5139122 w 5999995"/>
              <a:gd name="connsiteY1863" fmla="*/ 2673337 h 5537200"/>
              <a:gd name="connsiteX1864" fmla="*/ 5168327 w 5999995"/>
              <a:gd name="connsiteY1864" fmla="*/ 2648900 h 5537200"/>
              <a:gd name="connsiteX1865" fmla="*/ 5137837 w 5999995"/>
              <a:gd name="connsiteY1865" fmla="*/ 2640863 h 5537200"/>
              <a:gd name="connsiteX1866" fmla="*/ 4165820 w 5999995"/>
              <a:gd name="connsiteY1866" fmla="*/ 2616018 h 5537200"/>
              <a:gd name="connsiteX1867" fmla="*/ 4149142 w 5999995"/>
              <a:gd name="connsiteY1867" fmla="*/ 2620292 h 5537200"/>
              <a:gd name="connsiteX1868" fmla="*/ 4168809 w 5999995"/>
              <a:gd name="connsiteY1868" fmla="*/ 2620292 h 5537200"/>
              <a:gd name="connsiteX1869" fmla="*/ 4165820 w 5999995"/>
              <a:gd name="connsiteY1869" fmla="*/ 2616018 h 5537200"/>
              <a:gd name="connsiteX1870" fmla="*/ 215445 w 5999995"/>
              <a:gd name="connsiteY1870" fmla="*/ 2610755 h 5537200"/>
              <a:gd name="connsiteX1871" fmla="*/ 224981 w 5999995"/>
              <a:gd name="connsiteY1871" fmla="*/ 2625060 h 5537200"/>
              <a:gd name="connsiteX1872" fmla="*/ 200545 w 5999995"/>
              <a:gd name="connsiteY1872" fmla="*/ 2615524 h 5537200"/>
              <a:gd name="connsiteX1873" fmla="*/ 215445 w 5999995"/>
              <a:gd name="connsiteY1873" fmla="*/ 2610755 h 5537200"/>
              <a:gd name="connsiteX1874" fmla="*/ 5275609 w 5999995"/>
              <a:gd name="connsiteY1874" fmla="*/ 2610160 h 5537200"/>
              <a:gd name="connsiteX1875" fmla="*/ 5255941 w 5999995"/>
              <a:gd name="connsiteY1875" fmla="*/ 2629233 h 5537200"/>
              <a:gd name="connsiteX1876" fmla="*/ 5275609 w 5999995"/>
              <a:gd name="connsiteY1876" fmla="*/ 2610160 h 5537200"/>
              <a:gd name="connsiteX1877" fmla="*/ 5187995 w 5999995"/>
              <a:gd name="connsiteY1877" fmla="*/ 2605391 h 5537200"/>
              <a:gd name="connsiteX1878" fmla="*/ 5173094 w 5999995"/>
              <a:gd name="connsiteY1878" fmla="*/ 2648900 h 5537200"/>
              <a:gd name="connsiteX1879" fmla="*/ 5207663 w 5999995"/>
              <a:gd name="connsiteY1879" fmla="*/ 2605391 h 5537200"/>
              <a:gd name="connsiteX1880" fmla="*/ 5187995 w 5999995"/>
              <a:gd name="connsiteY1880" fmla="*/ 2605391 h 5537200"/>
              <a:gd name="connsiteX1881" fmla="*/ 4354171 w 5999995"/>
              <a:gd name="connsiteY1881" fmla="*/ 2542810 h 5537200"/>
              <a:gd name="connsiteX1882" fmla="*/ 4310661 w 5999995"/>
              <a:gd name="connsiteY1882" fmla="*/ 2562479 h 5537200"/>
              <a:gd name="connsiteX1883" fmla="*/ 4320198 w 5999995"/>
              <a:gd name="connsiteY1883" fmla="*/ 2572015 h 5537200"/>
              <a:gd name="connsiteX1884" fmla="*/ 4354171 w 5999995"/>
              <a:gd name="connsiteY1884" fmla="*/ 2542810 h 5537200"/>
              <a:gd name="connsiteX1885" fmla="*/ 5007645 w 5999995"/>
              <a:gd name="connsiteY1885" fmla="*/ 2506537 h 5537200"/>
              <a:gd name="connsiteX1886" fmla="*/ 4963893 w 5999995"/>
              <a:gd name="connsiteY1886" fmla="*/ 2527909 h 5537200"/>
              <a:gd name="connsiteX1887" fmla="*/ 4973429 w 5999995"/>
              <a:gd name="connsiteY1887" fmla="*/ 2561882 h 5537200"/>
              <a:gd name="connsiteX1888" fmla="*/ 5022303 w 5999995"/>
              <a:gd name="connsiteY1888" fmla="*/ 2508837 h 5537200"/>
              <a:gd name="connsiteX1889" fmla="*/ 5007645 w 5999995"/>
              <a:gd name="connsiteY1889" fmla="*/ 2506537 h 5537200"/>
              <a:gd name="connsiteX1890" fmla="*/ 322728 w 5999995"/>
              <a:gd name="connsiteY1890" fmla="*/ 2494533 h 5537200"/>
              <a:gd name="connsiteX1891" fmla="*/ 307827 w 5999995"/>
              <a:gd name="connsiteY1891" fmla="*/ 2538042 h 5537200"/>
              <a:gd name="connsiteX1892" fmla="*/ 278623 w 5999995"/>
              <a:gd name="connsiteY1892" fmla="*/ 2538042 h 5537200"/>
              <a:gd name="connsiteX1893" fmla="*/ 322728 w 5999995"/>
              <a:gd name="connsiteY1893" fmla="*/ 2494533 h 5537200"/>
              <a:gd name="connsiteX1894" fmla="*/ 722653 w 5999995"/>
              <a:gd name="connsiteY1894" fmla="*/ 2484997 h 5537200"/>
              <a:gd name="connsiteX1895" fmla="*/ 702985 w 5999995"/>
              <a:gd name="connsiteY1895" fmla="*/ 2499301 h 5537200"/>
              <a:gd name="connsiteX1896" fmla="*/ 722653 w 5999995"/>
              <a:gd name="connsiteY1896" fmla="*/ 2484997 h 5537200"/>
              <a:gd name="connsiteX1897" fmla="*/ 5543815 w 5999995"/>
              <a:gd name="connsiteY1897" fmla="*/ 2480228 h 5537200"/>
              <a:gd name="connsiteX1898" fmla="*/ 5436533 w 5999995"/>
              <a:gd name="connsiteY1898" fmla="*/ 2552346 h 5537200"/>
              <a:gd name="connsiteX1899" fmla="*/ 5338787 w 5999995"/>
              <a:gd name="connsiteY1899" fmla="*/ 2600624 h 5537200"/>
              <a:gd name="connsiteX1900" fmla="*/ 5465737 w 5999995"/>
              <a:gd name="connsiteY1900" fmla="*/ 2528506 h 5537200"/>
              <a:gd name="connsiteX1901" fmla="*/ 5543815 w 5999995"/>
              <a:gd name="connsiteY1901" fmla="*/ 2480228 h 5537200"/>
              <a:gd name="connsiteX1902" fmla="*/ 5670171 w 5999995"/>
              <a:gd name="connsiteY1902" fmla="*/ 2461155 h 5537200"/>
              <a:gd name="connsiteX1903" fmla="*/ 5631430 w 5999995"/>
              <a:gd name="connsiteY1903" fmla="*/ 2480228 h 5537200"/>
              <a:gd name="connsiteX1904" fmla="*/ 5670171 w 5999995"/>
              <a:gd name="connsiteY1904" fmla="*/ 2461155 h 5537200"/>
              <a:gd name="connsiteX1905" fmla="*/ 4754097 w 5999995"/>
              <a:gd name="connsiteY1905" fmla="*/ 2461155 h 5537200"/>
              <a:gd name="connsiteX1906" fmla="*/ 4729659 w 5999995"/>
              <a:gd name="connsiteY1906" fmla="*/ 2475460 h 5537200"/>
              <a:gd name="connsiteX1907" fmla="*/ 4754097 w 5999995"/>
              <a:gd name="connsiteY1907" fmla="*/ 2461155 h 5537200"/>
              <a:gd name="connsiteX1908" fmla="*/ 4150631 w 5999995"/>
              <a:gd name="connsiteY1908" fmla="*/ 2454749 h 5537200"/>
              <a:gd name="connsiteX1909" fmla="*/ 4134837 w 5999995"/>
              <a:gd name="connsiteY1909" fmla="*/ 2461155 h 5537200"/>
              <a:gd name="connsiteX1910" fmla="*/ 4154505 w 5999995"/>
              <a:gd name="connsiteY1910" fmla="*/ 2475460 h 5537200"/>
              <a:gd name="connsiteX1911" fmla="*/ 4149737 w 5999995"/>
              <a:gd name="connsiteY1911" fmla="*/ 2470692 h 5537200"/>
              <a:gd name="connsiteX1912" fmla="*/ 4159273 w 5999995"/>
              <a:gd name="connsiteY1912" fmla="*/ 2470692 h 5537200"/>
              <a:gd name="connsiteX1913" fmla="*/ 4150631 w 5999995"/>
              <a:gd name="connsiteY1913" fmla="*/ 2454749 h 5537200"/>
              <a:gd name="connsiteX1914" fmla="*/ 751859 w 5999995"/>
              <a:gd name="connsiteY1914" fmla="*/ 2451620 h 5537200"/>
              <a:gd name="connsiteX1915" fmla="*/ 727421 w 5999995"/>
              <a:gd name="connsiteY1915" fmla="*/ 2456388 h 5537200"/>
              <a:gd name="connsiteX1916" fmla="*/ 732189 w 5999995"/>
              <a:gd name="connsiteY1916" fmla="*/ 2475460 h 5537200"/>
              <a:gd name="connsiteX1917" fmla="*/ 751859 w 5999995"/>
              <a:gd name="connsiteY1917" fmla="*/ 2451620 h 5537200"/>
              <a:gd name="connsiteX1918" fmla="*/ 5270841 w 5999995"/>
              <a:gd name="connsiteY1918" fmla="*/ 2422415 h 5537200"/>
              <a:gd name="connsiteX1919" fmla="*/ 5266072 w 5999995"/>
              <a:gd name="connsiteY1919" fmla="*/ 2446255 h 5537200"/>
              <a:gd name="connsiteX1920" fmla="*/ 5290510 w 5999995"/>
              <a:gd name="connsiteY1920" fmla="*/ 2427184 h 5537200"/>
              <a:gd name="connsiteX1921" fmla="*/ 5270841 w 5999995"/>
              <a:gd name="connsiteY1921" fmla="*/ 2422415 h 5537200"/>
              <a:gd name="connsiteX1922" fmla="*/ 197863 w 5999995"/>
              <a:gd name="connsiteY1922" fmla="*/ 2421819 h 5537200"/>
              <a:gd name="connsiteX1923" fmla="*/ 230345 w 5999995"/>
              <a:gd name="connsiteY1923" fmla="*/ 2431951 h 5537200"/>
              <a:gd name="connsiteX1924" fmla="*/ 196372 w 5999995"/>
              <a:gd name="connsiteY1924" fmla="*/ 2514201 h 5537200"/>
              <a:gd name="connsiteX1925" fmla="*/ 127831 w 5999995"/>
              <a:gd name="connsiteY1925" fmla="*/ 2528506 h 5537200"/>
              <a:gd name="connsiteX1926" fmla="*/ 176704 w 5999995"/>
              <a:gd name="connsiteY1926" fmla="*/ 2480228 h 5537200"/>
              <a:gd name="connsiteX1927" fmla="*/ 161804 w 5999995"/>
              <a:gd name="connsiteY1927" fmla="*/ 2436720 h 5537200"/>
              <a:gd name="connsiteX1928" fmla="*/ 197863 w 5999995"/>
              <a:gd name="connsiteY1928" fmla="*/ 2421819 h 5537200"/>
              <a:gd name="connsiteX1929" fmla="*/ 5012766 w 5999995"/>
              <a:gd name="connsiteY1929" fmla="*/ 2407515 h 5537200"/>
              <a:gd name="connsiteX1930" fmla="*/ 4988330 w 5999995"/>
              <a:gd name="connsiteY1930" fmla="*/ 2441488 h 5537200"/>
              <a:gd name="connsiteX1931" fmla="*/ 5012766 w 5999995"/>
              <a:gd name="connsiteY1931" fmla="*/ 2407515 h 5537200"/>
              <a:gd name="connsiteX1932" fmla="*/ 5856379 w 5999995"/>
              <a:gd name="connsiteY1932" fmla="*/ 2363605 h 5537200"/>
              <a:gd name="connsiteX1933" fmla="*/ 5885332 w 5999995"/>
              <a:gd name="connsiteY1933" fmla="*/ 2369370 h 5537200"/>
              <a:gd name="connsiteX1934" fmla="*/ 5870432 w 5999995"/>
              <a:gd name="connsiteY1934" fmla="*/ 2393211 h 5537200"/>
              <a:gd name="connsiteX1935" fmla="*/ 5797122 w 5999995"/>
              <a:gd name="connsiteY1935" fmla="*/ 2402747 h 5537200"/>
              <a:gd name="connsiteX1936" fmla="*/ 5856379 w 5999995"/>
              <a:gd name="connsiteY1936" fmla="*/ 2363605 h 5537200"/>
              <a:gd name="connsiteX1937" fmla="*/ 173305 w 5999995"/>
              <a:gd name="connsiteY1937" fmla="*/ 2361221 h 5537200"/>
              <a:gd name="connsiteX1938" fmla="*/ 181472 w 5999995"/>
              <a:gd name="connsiteY1938" fmla="*/ 2364602 h 5537200"/>
              <a:gd name="connsiteX1939" fmla="*/ 152267 w 5999995"/>
              <a:gd name="connsiteY1939" fmla="*/ 2378906 h 5537200"/>
              <a:gd name="connsiteX1940" fmla="*/ 173305 w 5999995"/>
              <a:gd name="connsiteY1940" fmla="*/ 2361221 h 5537200"/>
              <a:gd name="connsiteX1941" fmla="*/ 4639084 w 5999995"/>
              <a:gd name="connsiteY1941" fmla="*/ 2360653 h 5537200"/>
              <a:gd name="connsiteX1942" fmla="*/ 4632509 w 5999995"/>
              <a:gd name="connsiteY1942" fmla="*/ 2364006 h 5537200"/>
              <a:gd name="connsiteX1943" fmla="*/ 4637277 w 5999995"/>
              <a:gd name="connsiteY1943" fmla="*/ 2383078 h 5537200"/>
              <a:gd name="connsiteX1944" fmla="*/ 4661714 w 5999995"/>
              <a:gd name="connsiteY1944" fmla="*/ 2364006 h 5537200"/>
              <a:gd name="connsiteX1945" fmla="*/ 4639084 w 5999995"/>
              <a:gd name="connsiteY1945" fmla="*/ 2360653 h 5537200"/>
              <a:gd name="connsiteX1946" fmla="*/ 5782817 w 5999995"/>
              <a:gd name="connsiteY1946" fmla="*/ 2354469 h 5537200"/>
              <a:gd name="connsiteX1947" fmla="*/ 5763149 w 5999995"/>
              <a:gd name="connsiteY1947" fmla="*/ 2383674 h 5537200"/>
              <a:gd name="connsiteX1948" fmla="*/ 5782817 w 5999995"/>
              <a:gd name="connsiteY1948" fmla="*/ 2354469 h 5537200"/>
              <a:gd name="connsiteX1949" fmla="*/ 4358938 w 5999995"/>
              <a:gd name="connsiteY1949" fmla="*/ 2349702 h 5537200"/>
              <a:gd name="connsiteX1950" fmla="*/ 4329733 w 5999995"/>
              <a:gd name="connsiteY1950" fmla="*/ 2368774 h 5537200"/>
              <a:gd name="connsiteX1951" fmla="*/ 4358938 w 5999995"/>
              <a:gd name="connsiteY1951" fmla="*/ 2349702 h 5537200"/>
              <a:gd name="connsiteX1952" fmla="*/ 702985 w 5999995"/>
              <a:gd name="connsiteY1952" fmla="*/ 2349702 h 5537200"/>
              <a:gd name="connsiteX1953" fmla="*/ 620139 w 5999995"/>
              <a:gd name="connsiteY1953" fmla="*/ 2431951 h 5537200"/>
              <a:gd name="connsiteX1954" fmla="*/ 649343 w 5999995"/>
              <a:gd name="connsiteY1954" fmla="*/ 2451024 h 5537200"/>
              <a:gd name="connsiteX1955" fmla="*/ 702985 w 5999995"/>
              <a:gd name="connsiteY1955" fmla="*/ 2349702 h 5537200"/>
              <a:gd name="connsiteX1956" fmla="*/ 4578868 w 5999995"/>
              <a:gd name="connsiteY1956" fmla="*/ 2330629 h 5537200"/>
              <a:gd name="connsiteX1957" fmla="*/ 4574099 w 5999995"/>
              <a:gd name="connsiteY1957" fmla="*/ 2354469 h 5537200"/>
              <a:gd name="connsiteX1958" fmla="*/ 4598537 w 5999995"/>
              <a:gd name="connsiteY1958" fmla="*/ 2340165 h 5537200"/>
              <a:gd name="connsiteX1959" fmla="*/ 4578868 w 5999995"/>
              <a:gd name="connsiteY1959" fmla="*/ 2330629 h 5537200"/>
              <a:gd name="connsiteX1960" fmla="*/ 4510326 w 5999995"/>
              <a:gd name="connsiteY1960" fmla="*/ 2325861 h 5537200"/>
              <a:gd name="connsiteX1961" fmla="*/ 4472181 w 5999995"/>
              <a:gd name="connsiteY1961" fmla="*/ 2379502 h 5537200"/>
              <a:gd name="connsiteX1962" fmla="*/ 4476950 w 5999995"/>
              <a:gd name="connsiteY1962" fmla="*/ 2403343 h 5537200"/>
              <a:gd name="connsiteX1963" fmla="*/ 4510922 w 5999995"/>
              <a:gd name="connsiteY1963" fmla="*/ 2374138 h 5537200"/>
              <a:gd name="connsiteX1964" fmla="*/ 4544895 w 5999995"/>
              <a:gd name="connsiteY1964" fmla="*/ 2383674 h 5537200"/>
              <a:gd name="connsiteX1965" fmla="*/ 4554432 w 5999995"/>
              <a:gd name="connsiteY1965" fmla="*/ 2344933 h 5537200"/>
              <a:gd name="connsiteX1966" fmla="*/ 4510326 w 5999995"/>
              <a:gd name="connsiteY1966" fmla="*/ 2325861 h 5537200"/>
              <a:gd name="connsiteX1967" fmla="*/ 4212914 w 5999995"/>
              <a:gd name="connsiteY1967" fmla="*/ 2204869 h 5537200"/>
              <a:gd name="connsiteX1968" fmla="*/ 4139605 w 5999995"/>
              <a:gd name="connsiteY1968" fmla="*/ 2243611 h 5537200"/>
              <a:gd name="connsiteX1969" fmla="*/ 4105036 w 5999995"/>
              <a:gd name="connsiteY1969" fmla="*/ 2300232 h 5537200"/>
              <a:gd name="connsiteX1970" fmla="*/ 4114572 w 5999995"/>
              <a:gd name="connsiteY1970" fmla="*/ 2338973 h 5537200"/>
              <a:gd name="connsiteX1971" fmla="*/ 4139009 w 5999995"/>
              <a:gd name="connsiteY1971" fmla="*/ 2348510 h 5537200"/>
              <a:gd name="connsiteX1972" fmla="*/ 4114572 w 5999995"/>
              <a:gd name="connsiteY1972" fmla="*/ 2348510 h 5537200"/>
              <a:gd name="connsiteX1973" fmla="*/ 4158677 w 5999995"/>
              <a:gd name="connsiteY1973" fmla="*/ 2396787 h 5537200"/>
              <a:gd name="connsiteX1974" fmla="*/ 4153909 w 5999995"/>
              <a:gd name="connsiteY1974" fmla="*/ 2430759 h 5537200"/>
              <a:gd name="connsiteX1975" fmla="*/ 4168809 w 5999995"/>
              <a:gd name="connsiteY1975" fmla="*/ 2421223 h 5537200"/>
              <a:gd name="connsiteX1976" fmla="*/ 4183710 w 5999995"/>
              <a:gd name="connsiteY1976" fmla="*/ 2455196 h 5537200"/>
              <a:gd name="connsiteX1977" fmla="*/ 4222450 w 5999995"/>
              <a:gd name="connsiteY1977" fmla="*/ 2402151 h 5537200"/>
              <a:gd name="connsiteX1978" fmla="*/ 4231986 w 5999995"/>
              <a:gd name="connsiteY1978" fmla="*/ 2411687 h 5537200"/>
              <a:gd name="connsiteX1979" fmla="*/ 4256424 w 5999995"/>
              <a:gd name="connsiteY1979" fmla="*/ 2368178 h 5537200"/>
              <a:gd name="connsiteX1980" fmla="*/ 4168809 w 5999995"/>
              <a:gd name="connsiteY1980" fmla="*/ 2406918 h 5537200"/>
              <a:gd name="connsiteX1981" fmla="*/ 4164042 w 5999995"/>
              <a:gd name="connsiteY1981" fmla="*/ 2387847 h 5537200"/>
              <a:gd name="connsiteX1982" fmla="*/ 4227219 w 5999995"/>
              <a:gd name="connsiteY1982" fmla="*/ 2325265 h 5537200"/>
              <a:gd name="connsiteX1983" fmla="*/ 4271324 w 5999995"/>
              <a:gd name="connsiteY1983" fmla="*/ 2272220 h 5537200"/>
              <a:gd name="connsiteX1984" fmla="*/ 4266556 w 5999995"/>
              <a:gd name="connsiteY1984" fmla="*/ 2262683 h 5537200"/>
              <a:gd name="connsiteX1985" fmla="*/ 4237351 w 5999995"/>
              <a:gd name="connsiteY1985" fmla="*/ 2272220 h 5537200"/>
              <a:gd name="connsiteX1986" fmla="*/ 4212914 w 5999995"/>
              <a:gd name="connsiteY1986" fmla="*/ 2257915 h 5537200"/>
              <a:gd name="connsiteX1987" fmla="*/ 4237351 w 5999995"/>
              <a:gd name="connsiteY1987" fmla="*/ 2228710 h 5537200"/>
              <a:gd name="connsiteX1988" fmla="*/ 4212914 w 5999995"/>
              <a:gd name="connsiteY1988" fmla="*/ 2204869 h 5537200"/>
              <a:gd name="connsiteX1989" fmla="*/ 311971 w 5999995"/>
              <a:gd name="connsiteY1989" fmla="*/ 2192056 h 5537200"/>
              <a:gd name="connsiteX1990" fmla="*/ 303059 w 5999995"/>
              <a:gd name="connsiteY1990" fmla="*/ 2195334 h 5537200"/>
              <a:gd name="connsiteX1991" fmla="*/ 283390 w 5999995"/>
              <a:gd name="connsiteY1991" fmla="*/ 2291888 h 5537200"/>
              <a:gd name="connsiteX1992" fmla="*/ 337032 w 5999995"/>
              <a:gd name="connsiteY1992" fmla="*/ 2200102 h 5537200"/>
              <a:gd name="connsiteX1993" fmla="*/ 311971 w 5999995"/>
              <a:gd name="connsiteY1993" fmla="*/ 2192056 h 5537200"/>
              <a:gd name="connsiteX1994" fmla="*/ 5029156 w 5999995"/>
              <a:gd name="connsiteY1994" fmla="*/ 2182817 h 5537200"/>
              <a:gd name="connsiteX1995" fmla="*/ 5041970 w 5999995"/>
              <a:gd name="connsiteY1995" fmla="*/ 2195334 h 5537200"/>
              <a:gd name="connsiteX1996" fmla="*/ 5017535 w 5999995"/>
              <a:gd name="connsiteY1996" fmla="*/ 2204869 h 5537200"/>
              <a:gd name="connsiteX1997" fmla="*/ 5012766 w 5999995"/>
              <a:gd name="connsiteY1997" fmla="*/ 2195334 h 5537200"/>
              <a:gd name="connsiteX1998" fmla="*/ 5029156 w 5999995"/>
              <a:gd name="connsiteY1998" fmla="*/ 2182817 h 5537200"/>
              <a:gd name="connsiteX1999" fmla="*/ 4671250 w 5999995"/>
              <a:gd name="connsiteY1999" fmla="*/ 2161360 h 5537200"/>
              <a:gd name="connsiteX2000" fmla="*/ 4666482 w 5999995"/>
              <a:gd name="connsiteY2000" fmla="*/ 2189969 h 5537200"/>
              <a:gd name="connsiteX2001" fmla="*/ 4651581 w 5999995"/>
              <a:gd name="connsiteY2001" fmla="*/ 2175665 h 5537200"/>
              <a:gd name="connsiteX2002" fmla="*/ 4671250 w 5999995"/>
              <a:gd name="connsiteY2002" fmla="*/ 2161360 h 5537200"/>
              <a:gd name="connsiteX2003" fmla="*/ 4412579 w 5999995"/>
              <a:gd name="connsiteY2003" fmla="*/ 2161360 h 5537200"/>
              <a:gd name="connsiteX2004" fmla="*/ 4378607 w 5999995"/>
              <a:gd name="connsiteY2004" fmla="*/ 2185201 h 5537200"/>
              <a:gd name="connsiteX2005" fmla="*/ 4412579 w 5999995"/>
              <a:gd name="connsiteY2005" fmla="*/ 2161360 h 5537200"/>
              <a:gd name="connsiteX2006" fmla="*/ 5421633 w 5999995"/>
              <a:gd name="connsiteY2006" fmla="*/ 2147056 h 5537200"/>
              <a:gd name="connsiteX2007" fmla="*/ 5436533 w 5999995"/>
              <a:gd name="connsiteY2007" fmla="*/ 2166129 h 5537200"/>
              <a:gd name="connsiteX2008" fmla="*/ 5353091 w 5999995"/>
              <a:gd name="connsiteY2008" fmla="*/ 2223942 h 5537200"/>
              <a:gd name="connsiteX2009" fmla="*/ 5162963 w 5999995"/>
              <a:gd name="connsiteY2009" fmla="*/ 2301424 h 5537200"/>
              <a:gd name="connsiteX2010" fmla="*/ 5177862 w 5999995"/>
              <a:gd name="connsiteY2010" fmla="*/ 2267451 h 5537200"/>
              <a:gd name="connsiteX2011" fmla="*/ 5304813 w 5999995"/>
              <a:gd name="connsiteY2011" fmla="*/ 2214406 h 5537200"/>
              <a:gd name="connsiteX2012" fmla="*/ 5392428 w 5999995"/>
              <a:gd name="connsiteY2012" fmla="*/ 2151824 h 5537200"/>
              <a:gd name="connsiteX2013" fmla="*/ 5421633 w 5999995"/>
              <a:gd name="connsiteY2013" fmla="*/ 2147056 h 5537200"/>
              <a:gd name="connsiteX2014" fmla="*/ 5568252 w 5999995"/>
              <a:gd name="connsiteY2014" fmla="*/ 2127984 h 5537200"/>
              <a:gd name="connsiteX2015" fmla="*/ 5577788 w 5999995"/>
              <a:gd name="connsiteY2015" fmla="*/ 2137520 h 5537200"/>
              <a:gd name="connsiteX2016" fmla="*/ 5597457 w 5999995"/>
              <a:gd name="connsiteY2016" fmla="*/ 2132751 h 5537200"/>
              <a:gd name="connsiteX2017" fmla="*/ 5563484 w 5999995"/>
              <a:gd name="connsiteY2017" fmla="*/ 2161957 h 5537200"/>
              <a:gd name="connsiteX2018" fmla="*/ 5568252 w 5999995"/>
              <a:gd name="connsiteY2018" fmla="*/ 2127984 h 5537200"/>
              <a:gd name="connsiteX2019" fmla="*/ 5348918 w 5999995"/>
              <a:gd name="connsiteY2019" fmla="*/ 2127984 h 5537200"/>
              <a:gd name="connsiteX2020" fmla="*/ 5373355 w 5999995"/>
              <a:gd name="connsiteY2020" fmla="*/ 2132751 h 5537200"/>
              <a:gd name="connsiteX2021" fmla="*/ 5344151 w 5999995"/>
              <a:gd name="connsiteY2021" fmla="*/ 2151824 h 5537200"/>
              <a:gd name="connsiteX2022" fmla="*/ 5348918 w 5999995"/>
              <a:gd name="connsiteY2022" fmla="*/ 2127984 h 5537200"/>
              <a:gd name="connsiteX2023" fmla="*/ 4578272 w 5999995"/>
              <a:gd name="connsiteY2023" fmla="*/ 2118447 h 5537200"/>
              <a:gd name="connsiteX2024" fmla="*/ 4583040 w 5999995"/>
              <a:gd name="connsiteY2024" fmla="*/ 2142289 h 5537200"/>
              <a:gd name="connsiteX2025" fmla="*/ 4549067 w 5999995"/>
              <a:gd name="connsiteY2025" fmla="*/ 2142289 h 5537200"/>
              <a:gd name="connsiteX2026" fmla="*/ 4578272 w 5999995"/>
              <a:gd name="connsiteY2026" fmla="*/ 2118447 h 5537200"/>
              <a:gd name="connsiteX2027" fmla="*/ 4861379 w 5999995"/>
              <a:gd name="connsiteY2027" fmla="*/ 2098780 h 5537200"/>
              <a:gd name="connsiteX2028" fmla="*/ 4792837 w 5999995"/>
              <a:gd name="connsiteY2028" fmla="*/ 2127984 h 5537200"/>
              <a:gd name="connsiteX2029" fmla="*/ 4861379 w 5999995"/>
              <a:gd name="connsiteY2029" fmla="*/ 2098780 h 5537200"/>
              <a:gd name="connsiteX2030" fmla="*/ 4690918 w 5999995"/>
              <a:gd name="connsiteY2030" fmla="*/ 2084475 h 5537200"/>
              <a:gd name="connsiteX2031" fmla="*/ 4647409 w 5999995"/>
              <a:gd name="connsiteY2031" fmla="*/ 2133348 h 5537200"/>
              <a:gd name="connsiteX2032" fmla="*/ 4656945 w 5999995"/>
              <a:gd name="connsiteY2032" fmla="*/ 2147653 h 5537200"/>
              <a:gd name="connsiteX2033" fmla="*/ 4686151 w 5999995"/>
              <a:gd name="connsiteY2033" fmla="*/ 2142884 h 5537200"/>
              <a:gd name="connsiteX2034" fmla="*/ 4627741 w 5999995"/>
              <a:gd name="connsiteY2034" fmla="*/ 2172089 h 5537200"/>
              <a:gd name="connsiteX2035" fmla="*/ 4637277 w 5999995"/>
              <a:gd name="connsiteY2035" fmla="*/ 2191162 h 5537200"/>
              <a:gd name="connsiteX2036" fmla="*/ 4574099 w 5999995"/>
              <a:gd name="connsiteY2036" fmla="*/ 2215002 h 5537200"/>
              <a:gd name="connsiteX2037" fmla="*/ 4559199 w 5999995"/>
              <a:gd name="connsiteY2037" fmla="*/ 2181029 h 5537200"/>
              <a:gd name="connsiteX2038" fmla="*/ 4637277 w 5999995"/>
              <a:gd name="connsiteY2038" fmla="*/ 2137520 h 5537200"/>
              <a:gd name="connsiteX2039" fmla="*/ 4690918 w 5999995"/>
              <a:gd name="connsiteY2039" fmla="*/ 2084475 h 5537200"/>
              <a:gd name="connsiteX2040" fmla="*/ 5875796 w 5999995"/>
              <a:gd name="connsiteY2040" fmla="*/ 2079707 h 5537200"/>
              <a:gd name="connsiteX2041" fmla="*/ 5885332 w 5999995"/>
              <a:gd name="connsiteY2041" fmla="*/ 2094011 h 5537200"/>
              <a:gd name="connsiteX2042" fmla="*/ 5860895 w 5999995"/>
              <a:gd name="connsiteY2042" fmla="*/ 2089243 h 5537200"/>
              <a:gd name="connsiteX2043" fmla="*/ 5875796 w 5999995"/>
              <a:gd name="connsiteY2043" fmla="*/ 2079707 h 5537200"/>
              <a:gd name="connsiteX2044" fmla="*/ 5373355 w 5999995"/>
              <a:gd name="connsiteY2044" fmla="*/ 2074938 h 5537200"/>
              <a:gd name="connsiteX2045" fmla="*/ 5382892 w 5999995"/>
              <a:gd name="connsiteY2045" fmla="*/ 2074938 h 5537200"/>
              <a:gd name="connsiteX2046" fmla="*/ 5334614 w 5999995"/>
              <a:gd name="connsiteY2046" fmla="*/ 2113680 h 5537200"/>
              <a:gd name="connsiteX2047" fmla="*/ 5373355 w 5999995"/>
              <a:gd name="connsiteY2047" fmla="*/ 2074938 h 5537200"/>
              <a:gd name="connsiteX2048" fmla="*/ 5577788 w 5999995"/>
              <a:gd name="connsiteY2048" fmla="*/ 2074343 h 5537200"/>
              <a:gd name="connsiteX2049" fmla="*/ 5573020 w 5999995"/>
              <a:gd name="connsiteY2049" fmla="*/ 2103547 h 5537200"/>
              <a:gd name="connsiteX2050" fmla="*/ 5504478 w 5999995"/>
              <a:gd name="connsiteY2050" fmla="*/ 2122620 h 5537200"/>
              <a:gd name="connsiteX2051" fmla="*/ 5577788 w 5999995"/>
              <a:gd name="connsiteY2051" fmla="*/ 2074343 h 5537200"/>
              <a:gd name="connsiteX2052" fmla="*/ 5178459 w 5999995"/>
              <a:gd name="connsiteY2052" fmla="*/ 2050502 h 5537200"/>
              <a:gd name="connsiteX2053" fmla="*/ 5202895 w 5999995"/>
              <a:gd name="connsiteY2053" fmla="*/ 2064807 h 5537200"/>
              <a:gd name="connsiteX2054" fmla="*/ 5149253 w 5999995"/>
              <a:gd name="connsiteY2054" fmla="*/ 2094011 h 5537200"/>
              <a:gd name="connsiteX2055" fmla="*/ 5178459 w 5999995"/>
              <a:gd name="connsiteY2055" fmla="*/ 2050502 h 5537200"/>
              <a:gd name="connsiteX2056" fmla="*/ 5353687 w 5999995"/>
              <a:gd name="connsiteY2056" fmla="*/ 2046330 h 5537200"/>
              <a:gd name="connsiteX2057" fmla="*/ 5304813 w 5999995"/>
              <a:gd name="connsiteY2057" fmla="*/ 2070171 h 5537200"/>
              <a:gd name="connsiteX2058" fmla="*/ 5353687 w 5999995"/>
              <a:gd name="connsiteY2058" fmla="*/ 2046330 h 5537200"/>
              <a:gd name="connsiteX2059" fmla="*/ 5758380 w 5999995"/>
              <a:gd name="connsiteY2059" fmla="*/ 2040965 h 5537200"/>
              <a:gd name="connsiteX2060" fmla="*/ 5719640 w 5999995"/>
              <a:gd name="connsiteY2060" fmla="*/ 2070171 h 5537200"/>
              <a:gd name="connsiteX2061" fmla="*/ 5758380 w 5999995"/>
              <a:gd name="connsiteY2061" fmla="*/ 2040965 h 5537200"/>
              <a:gd name="connsiteX2062" fmla="*/ 5002914 w 5999995"/>
              <a:gd name="connsiteY2062" fmla="*/ 2023169 h 5537200"/>
              <a:gd name="connsiteX2063" fmla="*/ 5027070 w 5999995"/>
              <a:gd name="connsiteY2063" fmla="*/ 2026662 h 5537200"/>
              <a:gd name="connsiteX2064" fmla="*/ 5002634 w 5999995"/>
              <a:gd name="connsiteY2064" fmla="*/ 2050502 h 5537200"/>
              <a:gd name="connsiteX2065" fmla="*/ 5065812 w 5999995"/>
              <a:gd name="connsiteY2065" fmla="*/ 2036198 h 5537200"/>
              <a:gd name="connsiteX2066" fmla="*/ 4996674 w 5999995"/>
              <a:gd name="connsiteY2066" fmla="*/ 2080302 h 5537200"/>
              <a:gd name="connsiteX2067" fmla="*/ 5016342 w 5999995"/>
              <a:gd name="connsiteY2067" fmla="*/ 2085071 h 5537200"/>
              <a:gd name="connsiteX2068" fmla="*/ 5006807 w 5999995"/>
              <a:gd name="connsiteY2068" fmla="*/ 2114275 h 5537200"/>
              <a:gd name="connsiteX2069" fmla="*/ 4977602 w 5999995"/>
              <a:gd name="connsiteY2069" fmla="*/ 2114275 h 5537200"/>
              <a:gd name="connsiteX2070" fmla="*/ 4968065 w 5999995"/>
              <a:gd name="connsiteY2070" fmla="*/ 2128580 h 5537200"/>
              <a:gd name="connsiteX2071" fmla="*/ 4972833 w 5999995"/>
              <a:gd name="connsiteY2071" fmla="*/ 2138117 h 5537200"/>
              <a:gd name="connsiteX2072" fmla="*/ 5006807 w 5999995"/>
              <a:gd name="connsiteY2072" fmla="*/ 2114275 h 5537200"/>
              <a:gd name="connsiteX2073" fmla="*/ 4987138 w 5999995"/>
              <a:gd name="connsiteY2073" fmla="*/ 2138117 h 5537200"/>
              <a:gd name="connsiteX2074" fmla="*/ 4913828 w 5999995"/>
              <a:gd name="connsiteY2074" fmla="*/ 2195930 h 5537200"/>
              <a:gd name="connsiteX2075" fmla="*/ 4904292 w 5999995"/>
              <a:gd name="connsiteY2075" fmla="*/ 2161957 h 5537200"/>
              <a:gd name="connsiteX2076" fmla="*/ 4933496 w 5999995"/>
              <a:gd name="connsiteY2076" fmla="*/ 2161957 h 5537200"/>
              <a:gd name="connsiteX2077" fmla="*/ 4909060 w 5999995"/>
              <a:gd name="connsiteY2077" fmla="*/ 2147653 h 5537200"/>
              <a:gd name="connsiteX2078" fmla="*/ 4977602 w 5999995"/>
              <a:gd name="connsiteY2078" fmla="*/ 2104144 h 5537200"/>
              <a:gd name="connsiteX2079" fmla="*/ 4992502 w 5999995"/>
              <a:gd name="connsiteY2079" fmla="*/ 2089839 h 5537200"/>
              <a:gd name="connsiteX2080" fmla="*/ 4958529 w 5999995"/>
              <a:gd name="connsiteY2080" fmla="*/ 2094607 h 5537200"/>
              <a:gd name="connsiteX2081" fmla="*/ 4929324 w 5999995"/>
              <a:gd name="connsiteY2081" fmla="*/ 2060635 h 5537200"/>
              <a:gd name="connsiteX2082" fmla="*/ 5002914 w 5999995"/>
              <a:gd name="connsiteY2082" fmla="*/ 2023169 h 5537200"/>
              <a:gd name="connsiteX2083" fmla="*/ 5997382 w 5999995"/>
              <a:gd name="connsiteY2083" fmla="*/ 1987920 h 5537200"/>
              <a:gd name="connsiteX2084" fmla="*/ 5987846 w 5999995"/>
              <a:gd name="connsiteY2084" fmla="*/ 2017125 h 5537200"/>
              <a:gd name="connsiteX2085" fmla="*/ 5997382 w 5999995"/>
              <a:gd name="connsiteY2085" fmla="*/ 1987920 h 5537200"/>
              <a:gd name="connsiteX2086" fmla="*/ 5270841 w 5999995"/>
              <a:gd name="connsiteY2086" fmla="*/ 1982556 h 5537200"/>
              <a:gd name="connsiteX2087" fmla="*/ 5217199 w 5999995"/>
              <a:gd name="connsiteY2087" fmla="*/ 2016529 h 5537200"/>
              <a:gd name="connsiteX2088" fmla="*/ 5270841 w 5999995"/>
              <a:gd name="connsiteY2088" fmla="*/ 1982556 h 5537200"/>
              <a:gd name="connsiteX2089" fmla="*/ 4934688 w 5999995"/>
              <a:gd name="connsiteY2089" fmla="*/ 1982556 h 5537200"/>
              <a:gd name="connsiteX2090" fmla="*/ 4910251 w 5999995"/>
              <a:gd name="connsiteY2090" fmla="*/ 2011761 h 5537200"/>
              <a:gd name="connsiteX2091" fmla="*/ 4934688 w 5999995"/>
              <a:gd name="connsiteY2091" fmla="*/ 1982556 h 5537200"/>
              <a:gd name="connsiteX2092" fmla="*/ 5168327 w 5999995"/>
              <a:gd name="connsiteY2092" fmla="*/ 1977788 h 5537200"/>
              <a:gd name="connsiteX2093" fmla="*/ 5173094 w 5999995"/>
              <a:gd name="connsiteY2093" fmla="*/ 2011761 h 5537200"/>
              <a:gd name="connsiteX2094" fmla="*/ 5143889 w 5999995"/>
              <a:gd name="connsiteY2094" fmla="*/ 2016529 h 5537200"/>
              <a:gd name="connsiteX2095" fmla="*/ 5154022 w 5999995"/>
              <a:gd name="connsiteY2095" fmla="*/ 1996861 h 5537200"/>
              <a:gd name="connsiteX2096" fmla="*/ 5129586 w 5999995"/>
              <a:gd name="connsiteY2096" fmla="*/ 1996861 h 5537200"/>
              <a:gd name="connsiteX2097" fmla="*/ 5168327 w 5999995"/>
              <a:gd name="connsiteY2097" fmla="*/ 1977788 h 5537200"/>
              <a:gd name="connsiteX2098" fmla="*/ 4788069 w 5999995"/>
              <a:gd name="connsiteY2098" fmla="*/ 1973020 h 5537200"/>
              <a:gd name="connsiteX2099" fmla="*/ 4802970 w 5999995"/>
              <a:gd name="connsiteY2099" fmla="*/ 1973020 h 5537200"/>
              <a:gd name="connsiteX2100" fmla="*/ 4778533 w 5999995"/>
              <a:gd name="connsiteY2100" fmla="*/ 2021298 h 5537200"/>
              <a:gd name="connsiteX2101" fmla="*/ 4758864 w 5999995"/>
              <a:gd name="connsiteY2101" fmla="*/ 2016529 h 5537200"/>
              <a:gd name="connsiteX2102" fmla="*/ 4763633 w 5999995"/>
              <a:gd name="connsiteY2102" fmla="*/ 1992092 h 5537200"/>
              <a:gd name="connsiteX2103" fmla="*/ 4788069 w 5999995"/>
              <a:gd name="connsiteY2103" fmla="*/ 1973020 h 5537200"/>
              <a:gd name="connsiteX2104" fmla="*/ 5391161 w 5999995"/>
              <a:gd name="connsiteY2104" fmla="*/ 1958716 h 5537200"/>
              <a:gd name="connsiteX2105" fmla="*/ 5422228 w 5999995"/>
              <a:gd name="connsiteY2105" fmla="*/ 1973020 h 5537200"/>
              <a:gd name="connsiteX2106" fmla="*/ 5422228 w 5999995"/>
              <a:gd name="connsiteY2106" fmla="*/ 1987325 h 5537200"/>
              <a:gd name="connsiteX2107" fmla="*/ 5378124 w 5999995"/>
              <a:gd name="connsiteY2107" fmla="*/ 2035601 h 5537200"/>
              <a:gd name="connsiteX2108" fmla="*/ 5348918 w 5999995"/>
              <a:gd name="connsiteY2108" fmla="*/ 2035601 h 5537200"/>
              <a:gd name="connsiteX2109" fmla="*/ 5344151 w 5999995"/>
              <a:gd name="connsiteY2109" fmla="*/ 2016529 h 5537200"/>
              <a:gd name="connsiteX2110" fmla="*/ 5275609 w 5999995"/>
              <a:gd name="connsiteY2110" fmla="*/ 2045734 h 5537200"/>
              <a:gd name="connsiteX2111" fmla="*/ 5334614 w 5999995"/>
              <a:gd name="connsiteY2111" fmla="*/ 1973020 h 5537200"/>
              <a:gd name="connsiteX2112" fmla="*/ 5391161 w 5999995"/>
              <a:gd name="connsiteY2112" fmla="*/ 1958716 h 5537200"/>
              <a:gd name="connsiteX2113" fmla="*/ 5616641 w 5999995"/>
              <a:gd name="connsiteY2113" fmla="*/ 1954692 h 5537200"/>
              <a:gd name="connsiteX2114" fmla="*/ 5602226 w 5999995"/>
              <a:gd name="connsiteY2114" fmla="*/ 1964080 h 5537200"/>
              <a:gd name="connsiteX2115" fmla="*/ 5597457 w 5999995"/>
              <a:gd name="connsiteY2115" fmla="*/ 1983153 h 5537200"/>
              <a:gd name="connsiteX2116" fmla="*/ 5543219 w 5999995"/>
              <a:gd name="connsiteY2116" fmla="*/ 1988517 h 5537200"/>
              <a:gd name="connsiteX2117" fmla="*/ 5611760 w 5999995"/>
              <a:gd name="connsiteY2117" fmla="*/ 1959311 h 5537200"/>
              <a:gd name="connsiteX2118" fmla="*/ 5616641 w 5999995"/>
              <a:gd name="connsiteY2118" fmla="*/ 1954692 h 5537200"/>
              <a:gd name="connsiteX2119" fmla="*/ 5152830 w 5999995"/>
              <a:gd name="connsiteY2119" fmla="*/ 1945007 h 5537200"/>
              <a:gd name="connsiteX2120" fmla="*/ 5143294 w 5999995"/>
              <a:gd name="connsiteY2120" fmla="*/ 1949775 h 5537200"/>
              <a:gd name="connsiteX2121" fmla="*/ 5158194 w 5999995"/>
              <a:gd name="connsiteY2121" fmla="*/ 1964080 h 5537200"/>
              <a:gd name="connsiteX2122" fmla="*/ 5119453 w 5999995"/>
              <a:gd name="connsiteY2122" fmla="*/ 1978384 h 5537200"/>
              <a:gd name="connsiteX2123" fmla="*/ 5118857 w 5999995"/>
              <a:gd name="connsiteY2123" fmla="*/ 1954544 h 5537200"/>
              <a:gd name="connsiteX2124" fmla="*/ 5152830 w 5999995"/>
              <a:gd name="connsiteY2124" fmla="*/ 1945007 h 5537200"/>
              <a:gd name="connsiteX2125" fmla="*/ 4943629 w 5999995"/>
              <a:gd name="connsiteY2125" fmla="*/ 1929511 h 5537200"/>
              <a:gd name="connsiteX2126" fmla="*/ 4943629 w 5999995"/>
              <a:gd name="connsiteY2126" fmla="*/ 1958716 h 5537200"/>
              <a:gd name="connsiteX2127" fmla="*/ 4938860 w 5999995"/>
              <a:gd name="connsiteY2127" fmla="*/ 1934875 h 5537200"/>
              <a:gd name="connsiteX2128" fmla="*/ 4929324 w 5999995"/>
              <a:gd name="connsiteY2128" fmla="*/ 1934875 h 5537200"/>
              <a:gd name="connsiteX2129" fmla="*/ 4943629 w 5999995"/>
              <a:gd name="connsiteY2129" fmla="*/ 1929511 h 5537200"/>
              <a:gd name="connsiteX2130" fmla="*/ 5490174 w 5999995"/>
              <a:gd name="connsiteY2130" fmla="*/ 1891962 h 5537200"/>
              <a:gd name="connsiteX2131" fmla="*/ 5519378 w 5999995"/>
              <a:gd name="connsiteY2131" fmla="*/ 1896731 h 5537200"/>
              <a:gd name="connsiteX2132" fmla="*/ 5524147 w 5999995"/>
              <a:gd name="connsiteY2132" fmla="*/ 1911035 h 5537200"/>
              <a:gd name="connsiteX2133" fmla="*/ 5504478 w 5999995"/>
              <a:gd name="connsiteY2133" fmla="*/ 1925339 h 5537200"/>
              <a:gd name="connsiteX2134" fmla="*/ 5524147 w 5999995"/>
              <a:gd name="connsiteY2134" fmla="*/ 1930107 h 5537200"/>
              <a:gd name="connsiteX2135" fmla="*/ 5446068 w 5999995"/>
              <a:gd name="connsiteY2135" fmla="*/ 1968848 h 5537200"/>
              <a:gd name="connsiteX2136" fmla="*/ 5460970 w 5999995"/>
              <a:gd name="connsiteY2136" fmla="*/ 1934875 h 5537200"/>
              <a:gd name="connsiteX2137" fmla="*/ 5446068 w 5999995"/>
              <a:gd name="connsiteY2137" fmla="*/ 1934875 h 5537200"/>
              <a:gd name="connsiteX2138" fmla="*/ 5465737 w 5999995"/>
              <a:gd name="connsiteY2138" fmla="*/ 1915803 h 5537200"/>
              <a:gd name="connsiteX2139" fmla="*/ 5490174 w 5999995"/>
              <a:gd name="connsiteY2139" fmla="*/ 1891962 h 5537200"/>
              <a:gd name="connsiteX2140" fmla="*/ 4666482 w 5999995"/>
              <a:gd name="connsiteY2140" fmla="*/ 1866929 h 5537200"/>
              <a:gd name="connsiteX2141" fmla="*/ 4637277 w 5999995"/>
              <a:gd name="connsiteY2141" fmla="*/ 1871698 h 5537200"/>
              <a:gd name="connsiteX2142" fmla="*/ 4666482 w 5999995"/>
              <a:gd name="connsiteY2142" fmla="*/ 1866929 h 5537200"/>
              <a:gd name="connsiteX2143" fmla="*/ 5436533 w 5999995"/>
              <a:gd name="connsiteY2143" fmla="*/ 1862161 h 5537200"/>
              <a:gd name="connsiteX2144" fmla="*/ 5436533 w 5999995"/>
              <a:gd name="connsiteY2144" fmla="*/ 1900903 h 5537200"/>
              <a:gd name="connsiteX2145" fmla="*/ 5436533 w 5999995"/>
              <a:gd name="connsiteY2145" fmla="*/ 1886598 h 5537200"/>
              <a:gd name="connsiteX2146" fmla="*/ 5392428 w 5999995"/>
              <a:gd name="connsiteY2146" fmla="*/ 1896134 h 5537200"/>
              <a:gd name="connsiteX2147" fmla="*/ 5436533 w 5999995"/>
              <a:gd name="connsiteY2147" fmla="*/ 1862161 h 5537200"/>
              <a:gd name="connsiteX2148" fmla="*/ 5809060 w 5999995"/>
              <a:gd name="connsiteY2148" fmla="*/ 1861538 h 5537200"/>
              <a:gd name="connsiteX2149" fmla="*/ 5778050 w 5999995"/>
              <a:gd name="connsiteY2149" fmla="*/ 1886598 h 5537200"/>
              <a:gd name="connsiteX2150" fmla="*/ 5704740 w 5999995"/>
              <a:gd name="connsiteY2150" fmla="*/ 1939643 h 5537200"/>
              <a:gd name="connsiteX2151" fmla="*/ 5626661 w 5999995"/>
              <a:gd name="connsiteY2151" fmla="*/ 1953947 h 5537200"/>
              <a:gd name="connsiteX2152" fmla="*/ 5655867 w 5999995"/>
              <a:gd name="connsiteY2152" fmla="*/ 1930107 h 5537200"/>
              <a:gd name="connsiteX2153" fmla="*/ 5646330 w 5999995"/>
              <a:gd name="connsiteY2153" fmla="*/ 1915803 h 5537200"/>
              <a:gd name="connsiteX2154" fmla="*/ 5802485 w 5999995"/>
              <a:gd name="connsiteY2154" fmla="*/ 1862758 h 5537200"/>
              <a:gd name="connsiteX2155" fmla="*/ 5809060 w 5999995"/>
              <a:gd name="connsiteY2155" fmla="*/ 1861538 h 5537200"/>
              <a:gd name="connsiteX2156" fmla="*/ 5416864 w 5999995"/>
              <a:gd name="connsiteY2156" fmla="*/ 1847857 h 5537200"/>
              <a:gd name="connsiteX2157" fmla="*/ 5372759 w 5999995"/>
              <a:gd name="connsiteY2157" fmla="*/ 1866929 h 5537200"/>
              <a:gd name="connsiteX2158" fmla="*/ 5416864 w 5999995"/>
              <a:gd name="connsiteY2158" fmla="*/ 1847857 h 5537200"/>
              <a:gd name="connsiteX2159" fmla="*/ 5068835 w 5999995"/>
              <a:gd name="connsiteY2159" fmla="*/ 1841260 h 5537200"/>
              <a:gd name="connsiteX2160" fmla="*/ 5068792 w 5999995"/>
              <a:gd name="connsiteY2160" fmla="*/ 1842492 h 5537200"/>
              <a:gd name="connsiteX2161" fmla="*/ 5067376 w 5999995"/>
              <a:gd name="connsiteY2161" fmla="*/ 1841301 h 5537200"/>
              <a:gd name="connsiteX2162" fmla="*/ 5437455 w 5999995"/>
              <a:gd name="connsiteY2162" fmla="*/ 1803463 h 5537200"/>
              <a:gd name="connsiteX2163" fmla="*/ 5451434 w 5999995"/>
              <a:gd name="connsiteY2163" fmla="*/ 1804348 h 5537200"/>
              <a:gd name="connsiteX2164" fmla="*/ 5421633 w 5999995"/>
              <a:gd name="connsiteY2164" fmla="*/ 1833553 h 5537200"/>
              <a:gd name="connsiteX2165" fmla="*/ 5441301 w 5999995"/>
              <a:gd name="connsiteY2165" fmla="*/ 1838321 h 5537200"/>
              <a:gd name="connsiteX2166" fmla="*/ 5416864 w 5999995"/>
              <a:gd name="connsiteY2166" fmla="*/ 1847857 h 5537200"/>
              <a:gd name="connsiteX2167" fmla="*/ 5382892 w 5999995"/>
              <a:gd name="connsiteY2167" fmla="*/ 1833553 h 5537200"/>
              <a:gd name="connsiteX2168" fmla="*/ 5437455 w 5999995"/>
              <a:gd name="connsiteY2168" fmla="*/ 1803463 h 5537200"/>
              <a:gd name="connsiteX2169" fmla="*/ 5257133 w 5999995"/>
              <a:gd name="connsiteY2169" fmla="*/ 1782947 h 5537200"/>
              <a:gd name="connsiteX2170" fmla="*/ 5275609 w 5999995"/>
              <a:gd name="connsiteY2170" fmla="*/ 1790043 h 5537200"/>
              <a:gd name="connsiteX2171" fmla="*/ 5192763 w 5999995"/>
              <a:gd name="connsiteY2171" fmla="*/ 1824016 h 5537200"/>
              <a:gd name="connsiteX2172" fmla="*/ 5257133 w 5999995"/>
              <a:gd name="connsiteY2172" fmla="*/ 1782947 h 5537200"/>
              <a:gd name="connsiteX2173" fmla="*/ 5119453 w 5999995"/>
              <a:gd name="connsiteY2173" fmla="*/ 1770971 h 5537200"/>
              <a:gd name="connsiteX2174" fmla="*/ 5099785 w 5999995"/>
              <a:gd name="connsiteY2174" fmla="*/ 1785276 h 5537200"/>
              <a:gd name="connsiteX2175" fmla="*/ 5119453 w 5999995"/>
              <a:gd name="connsiteY2175" fmla="*/ 1770971 h 5537200"/>
              <a:gd name="connsiteX2176" fmla="*/ 5489577 w 5999995"/>
              <a:gd name="connsiteY2176" fmla="*/ 1766203 h 5537200"/>
              <a:gd name="connsiteX2177" fmla="*/ 5533683 w 5999995"/>
              <a:gd name="connsiteY2177" fmla="*/ 1770971 h 5537200"/>
              <a:gd name="connsiteX2178" fmla="*/ 5499710 w 5999995"/>
              <a:gd name="connsiteY2178" fmla="*/ 1790043 h 5537200"/>
              <a:gd name="connsiteX2179" fmla="*/ 5528915 w 5999995"/>
              <a:gd name="connsiteY2179" fmla="*/ 1790043 h 5537200"/>
              <a:gd name="connsiteX2180" fmla="*/ 5470505 w 5999995"/>
              <a:gd name="connsiteY2180" fmla="*/ 1809116 h 5537200"/>
              <a:gd name="connsiteX2181" fmla="*/ 5489577 w 5999995"/>
              <a:gd name="connsiteY2181" fmla="*/ 1766203 h 5537200"/>
              <a:gd name="connsiteX2182" fmla="*/ 5450837 w 5999995"/>
              <a:gd name="connsiteY2182" fmla="*/ 1698257 h 5537200"/>
              <a:gd name="connsiteX2183" fmla="*/ 5334018 w 5999995"/>
              <a:gd name="connsiteY2183" fmla="*/ 1780507 h 5537200"/>
              <a:gd name="connsiteX2184" fmla="*/ 5334018 w 5999995"/>
              <a:gd name="connsiteY2184" fmla="*/ 1736998 h 5537200"/>
              <a:gd name="connsiteX2185" fmla="*/ 5450837 w 5999995"/>
              <a:gd name="connsiteY2185" fmla="*/ 1698257 h 5537200"/>
              <a:gd name="connsiteX2186" fmla="*/ 5421633 w 5999995"/>
              <a:gd name="connsiteY2186" fmla="*/ 1621372 h 5537200"/>
              <a:gd name="connsiteX2187" fmla="*/ 5416864 w 5999995"/>
              <a:gd name="connsiteY2187" fmla="*/ 1640444 h 5537200"/>
              <a:gd name="connsiteX2188" fmla="*/ 5338787 w 5999995"/>
              <a:gd name="connsiteY2188" fmla="*/ 1660112 h 5537200"/>
              <a:gd name="connsiteX2189" fmla="*/ 5421633 w 5999995"/>
              <a:gd name="connsiteY2189" fmla="*/ 1621372 h 5537200"/>
              <a:gd name="connsiteX2190" fmla="*/ 5039066 w 5999995"/>
              <a:gd name="connsiteY2190" fmla="*/ 1620180 h 5537200"/>
              <a:gd name="connsiteX2191" fmla="*/ 5065812 w 5999995"/>
              <a:gd name="connsiteY2191" fmla="*/ 1621372 h 5537200"/>
              <a:gd name="connsiteX2192" fmla="*/ 5027070 w 5999995"/>
              <a:gd name="connsiteY2192" fmla="*/ 1640444 h 5537200"/>
              <a:gd name="connsiteX2193" fmla="*/ 5039066 w 5999995"/>
              <a:gd name="connsiteY2193" fmla="*/ 1620180 h 5537200"/>
              <a:gd name="connsiteX2194" fmla="*/ 4520532 w 5999995"/>
              <a:gd name="connsiteY2194" fmla="*/ 1603649 h 5537200"/>
              <a:gd name="connsiteX2195" fmla="*/ 4466221 w 5999995"/>
              <a:gd name="connsiteY2195" fmla="*/ 1640444 h 5537200"/>
              <a:gd name="connsiteX2196" fmla="*/ 4544299 w 5999995"/>
              <a:gd name="connsiteY2196" fmla="*/ 1611239 h 5537200"/>
              <a:gd name="connsiteX2197" fmla="*/ 4520532 w 5999995"/>
              <a:gd name="connsiteY2197" fmla="*/ 1603649 h 5537200"/>
              <a:gd name="connsiteX2198" fmla="*/ 5066407 w 5999995"/>
              <a:gd name="connsiteY2198" fmla="*/ 1577266 h 5537200"/>
              <a:gd name="connsiteX2199" fmla="*/ 5041970 w 5999995"/>
              <a:gd name="connsiteY2199" fmla="*/ 1616008 h 5537200"/>
              <a:gd name="connsiteX2200" fmla="*/ 5022303 w 5999995"/>
              <a:gd name="connsiteY2200" fmla="*/ 1591570 h 5537200"/>
              <a:gd name="connsiteX2201" fmla="*/ 5066407 w 5999995"/>
              <a:gd name="connsiteY2201" fmla="*/ 1577266 h 5537200"/>
              <a:gd name="connsiteX2202" fmla="*/ 5393024 w 5999995"/>
              <a:gd name="connsiteY2202" fmla="*/ 1562962 h 5537200"/>
              <a:gd name="connsiteX2203" fmla="*/ 5339382 w 5999995"/>
              <a:gd name="connsiteY2203" fmla="*/ 1596934 h 5537200"/>
              <a:gd name="connsiteX2204" fmla="*/ 5393024 w 5999995"/>
              <a:gd name="connsiteY2204" fmla="*/ 1562962 h 5537200"/>
              <a:gd name="connsiteX2205" fmla="*/ 108162 w 5999995"/>
              <a:gd name="connsiteY2205" fmla="*/ 1553425 h 5537200"/>
              <a:gd name="connsiteX2206" fmla="*/ 69422 w 5999995"/>
              <a:gd name="connsiteY2206" fmla="*/ 1572498 h 5537200"/>
              <a:gd name="connsiteX2207" fmla="*/ 108162 w 5999995"/>
              <a:gd name="connsiteY2207" fmla="*/ 1553425 h 5537200"/>
              <a:gd name="connsiteX2208" fmla="*/ 5192763 w 5999995"/>
              <a:gd name="connsiteY2208" fmla="*/ 1543890 h 5537200"/>
              <a:gd name="connsiteX2209" fmla="*/ 5139122 w 5999995"/>
              <a:gd name="connsiteY2209" fmla="*/ 1611239 h 5537200"/>
              <a:gd name="connsiteX2210" fmla="*/ 5192763 w 5999995"/>
              <a:gd name="connsiteY2210" fmla="*/ 1543890 h 5537200"/>
              <a:gd name="connsiteX2211" fmla="*/ 4729659 w 5999995"/>
              <a:gd name="connsiteY2211" fmla="*/ 1529585 h 5537200"/>
              <a:gd name="connsiteX2212" fmla="*/ 4714759 w 5999995"/>
              <a:gd name="connsiteY2212" fmla="*/ 1548658 h 5537200"/>
              <a:gd name="connsiteX2213" fmla="*/ 4729659 w 5999995"/>
              <a:gd name="connsiteY2213" fmla="*/ 1529585 h 5537200"/>
              <a:gd name="connsiteX2214" fmla="*/ 5074417 w 5999995"/>
              <a:gd name="connsiteY2214" fmla="*/ 1524370 h 5537200"/>
              <a:gd name="connsiteX2215" fmla="*/ 5085480 w 5999995"/>
              <a:gd name="connsiteY2215" fmla="*/ 1539121 h 5537200"/>
              <a:gd name="connsiteX2216" fmla="*/ 5065812 w 5999995"/>
              <a:gd name="connsiteY2216" fmla="*/ 1524817 h 5537200"/>
              <a:gd name="connsiteX2217" fmla="*/ 5074417 w 5999995"/>
              <a:gd name="connsiteY2217" fmla="*/ 1524370 h 5537200"/>
              <a:gd name="connsiteX2218" fmla="*/ 5075944 w 5999995"/>
              <a:gd name="connsiteY2218" fmla="*/ 1201181 h 5537200"/>
              <a:gd name="connsiteX2219" fmla="*/ 5109916 w 5999995"/>
              <a:gd name="connsiteY2219" fmla="*/ 1210717 h 5537200"/>
              <a:gd name="connsiteX2220" fmla="*/ 5071176 w 5999995"/>
              <a:gd name="connsiteY2220" fmla="*/ 1215486 h 5537200"/>
              <a:gd name="connsiteX2221" fmla="*/ 5075944 w 5999995"/>
              <a:gd name="connsiteY2221" fmla="*/ 1201181 h 5537200"/>
              <a:gd name="connsiteX2222" fmla="*/ 5119453 w 5999995"/>
              <a:gd name="connsiteY2222" fmla="*/ 1167208 h 5537200"/>
              <a:gd name="connsiteX2223" fmla="*/ 5168327 w 5999995"/>
              <a:gd name="connsiteY2223" fmla="*/ 1186281 h 5537200"/>
              <a:gd name="connsiteX2224" fmla="*/ 5143889 w 5999995"/>
              <a:gd name="connsiteY2224" fmla="*/ 1215486 h 5537200"/>
              <a:gd name="connsiteX2225" fmla="*/ 5148658 w 5999995"/>
              <a:gd name="connsiteY2225" fmla="*/ 1196413 h 5537200"/>
              <a:gd name="connsiteX2226" fmla="*/ 5119453 w 5999995"/>
              <a:gd name="connsiteY2226" fmla="*/ 1167208 h 5537200"/>
              <a:gd name="connsiteX2227" fmla="*/ 4700455 w 5999995"/>
              <a:gd name="connsiteY2227" fmla="*/ 1114163 h 5537200"/>
              <a:gd name="connsiteX2228" fmla="*/ 4690918 w 5999995"/>
              <a:gd name="connsiteY2228" fmla="*/ 1128468 h 5537200"/>
              <a:gd name="connsiteX2229" fmla="*/ 4700455 w 5999995"/>
              <a:gd name="connsiteY2229" fmla="*/ 1114163 h 5537200"/>
              <a:gd name="connsiteX2230" fmla="*/ 5022899 w 5999995"/>
              <a:gd name="connsiteY2230" fmla="*/ 1095687 h 5537200"/>
              <a:gd name="connsiteX2231" fmla="*/ 5018130 w 5999995"/>
              <a:gd name="connsiteY2231" fmla="*/ 1105223 h 5537200"/>
              <a:gd name="connsiteX2232" fmla="*/ 5027666 w 5999995"/>
              <a:gd name="connsiteY2232" fmla="*/ 1119527 h 5537200"/>
              <a:gd name="connsiteX2233" fmla="*/ 5032434 w 5999995"/>
              <a:gd name="connsiteY2233" fmla="*/ 1138599 h 5537200"/>
              <a:gd name="connsiteX2234" fmla="*/ 5017535 w 5999995"/>
              <a:gd name="connsiteY2234" fmla="*/ 1143368 h 5537200"/>
              <a:gd name="connsiteX2235" fmla="*/ 4997866 w 5999995"/>
              <a:gd name="connsiteY2235" fmla="*/ 1124296 h 5537200"/>
              <a:gd name="connsiteX2236" fmla="*/ 5007998 w 5999995"/>
              <a:gd name="connsiteY2236" fmla="*/ 1114759 h 5537200"/>
              <a:gd name="connsiteX2237" fmla="*/ 5022899 w 5999995"/>
              <a:gd name="connsiteY2237" fmla="*/ 1095687 h 5537200"/>
              <a:gd name="connsiteX2238" fmla="*/ 561133 w 5999995"/>
              <a:gd name="connsiteY2238" fmla="*/ 1080786 h 5537200"/>
              <a:gd name="connsiteX2239" fmla="*/ 527160 w 5999995"/>
              <a:gd name="connsiteY2239" fmla="*/ 1104627 h 5537200"/>
              <a:gd name="connsiteX2240" fmla="*/ 561133 w 5999995"/>
              <a:gd name="connsiteY2240" fmla="*/ 1080786 h 5537200"/>
              <a:gd name="connsiteX2241" fmla="*/ 4329733 w 5999995"/>
              <a:gd name="connsiteY2241" fmla="*/ 1032509 h 5537200"/>
              <a:gd name="connsiteX2242" fmla="*/ 4290993 w 5999995"/>
              <a:gd name="connsiteY2242" fmla="*/ 1051581 h 5537200"/>
              <a:gd name="connsiteX2243" fmla="*/ 4329733 w 5999995"/>
              <a:gd name="connsiteY2243" fmla="*/ 1032509 h 5537200"/>
              <a:gd name="connsiteX2244" fmla="*/ 4466221 w 5999995"/>
              <a:gd name="connsiteY2244" fmla="*/ 1008072 h 5537200"/>
              <a:gd name="connsiteX2245" fmla="*/ 4407811 w 5999995"/>
              <a:gd name="connsiteY2245" fmla="*/ 1037277 h 5537200"/>
              <a:gd name="connsiteX2246" fmla="*/ 4466221 w 5999995"/>
              <a:gd name="connsiteY2246" fmla="*/ 1008072 h 5537200"/>
              <a:gd name="connsiteX2247" fmla="*/ 5075944 w 5999995"/>
              <a:gd name="connsiteY2247" fmla="*/ 969928 h 5537200"/>
              <a:gd name="connsiteX2248" fmla="*/ 5046739 w 5999995"/>
              <a:gd name="connsiteY2248" fmla="*/ 1031913 h 5537200"/>
              <a:gd name="connsiteX2249" fmla="*/ 5046739 w 5999995"/>
              <a:gd name="connsiteY2249" fmla="*/ 1022377 h 5537200"/>
              <a:gd name="connsiteX2250" fmla="*/ 5031839 w 5999995"/>
              <a:gd name="connsiteY2250" fmla="*/ 1051581 h 5537200"/>
              <a:gd name="connsiteX2251" fmla="*/ 5002634 w 5999995"/>
              <a:gd name="connsiteY2251" fmla="*/ 1042045 h 5537200"/>
              <a:gd name="connsiteX2252" fmla="*/ 5075944 w 5999995"/>
              <a:gd name="connsiteY2252" fmla="*/ 969928 h 5537200"/>
              <a:gd name="connsiteX2253" fmla="*/ 4515094 w 5999995"/>
              <a:gd name="connsiteY2253" fmla="*/ 950259 h 5537200"/>
              <a:gd name="connsiteX2254" fmla="*/ 4505558 w 5999995"/>
              <a:gd name="connsiteY2254" fmla="*/ 978868 h 5537200"/>
              <a:gd name="connsiteX2255" fmla="*/ 4490658 w 5999995"/>
              <a:gd name="connsiteY2255" fmla="*/ 974099 h 5537200"/>
              <a:gd name="connsiteX2256" fmla="*/ 4515094 w 5999995"/>
              <a:gd name="connsiteY2256" fmla="*/ 950259 h 5537200"/>
              <a:gd name="connsiteX2257" fmla="*/ 4934688 w 5999995"/>
              <a:gd name="connsiteY2257" fmla="*/ 930591 h 5537200"/>
              <a:gd name="connsiteX2258" fmla="*/ 4934688 w 5999995"/>
              <a:gd name="connsiteY2258" fmla="*/ 959795 h 5537200"/>
              <a:gd name="connsiteX2259" fmla="*/ 4919787 w 5999995"/>
              <a:gd name="connsiteY2259" fmla="*/ 935955 h 5537200"/>
              <a:gd name="connsiteX2260" fmla="*/ 4934688 w 5999995"/>
              <a:gd name="connsiteY2260" fmla="*/ 930591 h 5537200"/>
              <a:gd name="connsiteX2261" fmla="*/ 4602708 w 5999995"/>
              <a:gd name="connsiteY2261" fmla="*/ 911518 h 5537200"/>
              <a:gd name="connsiteX2262" fmla="*/ 4583040 w 5999995"/>
              <a:gd name="connsiteY2262" fmla="*/ 945490 h 5537200"/>
              <a:gd name="connsiteX2263" fmla="*/ 4602708 w 5999995"/>
              <a:gd name="connsiteY2263" fmla="*/ 911518 h 5537200"/>
              <a:gd name="connsiteX2264" fmla="*/ 4661117 w 5999995"/>
              <a:gd name="connsiteY2264" fmla="*/ 882910 h 5537200"/>
              <a:gd name="connsiteX2265" fmla="*/ 4676018 w 5999995"/>
              <a:gd name="connsiteY2265" fmla="*/ 901982 h 5537200"/>
              <a:gd name="connsiteX2266" fmla="*/ 4612244 w 5999995"/>
              <a:gd name="connsiteY2266" fmla="*/ 912114 h 5537200"/>
              <a:gd name="connsiteX2267" fmla="*/ 4661117 w 5999995"/>
              <a:gd name="connsiteY2267" fmla="*/ 882910 h 5537200"/>
              <a:gd name="connsiteX2268" fmla="*/ 4100864 w 5999995"/>
              <a:gd name="connsiteY2268" fmla="*/ 878141 h 5537200"/>
              <a:gd name="connsiteX2269" fmla="*/ 3988814 w 5999995"/>
              <a:gd name="connsiteY2269" fmla="*/ 931186 h 5537200"/>
              <a:gd name="connsiteX2270" fmla="*/ 4100864 w 5999995"/>
              <a:gd name="connsiteY2270" fmla="*/ 878141 h 5537200"/>
              <a:gd name="connsiteX2271" fmla="*/ 805499 w 5999995"/>
              <a:gd name="connsiteY2271" fmla="*/ 810195 h 5537200"/>
              <a:gd name="connsiteX2272" fmla="*/ 781062 w 5999995"/>
              <a:gd name="connsiteY2272" fmla="*/ 839401 h 5537200"/>
              <a:gd name="connsiteX2273" fmla="*/ 805499 w 5999995"/>
              <a:gd name="connsiteY2273" fmla="*/ 810195 h 5537200"/>
              <a:gd name="connsiteX2274" fmla="*/ 4763670 w 5999995"/>
              <a:gd name="connsiteY2274" fmla="*/ 806452 h 5537200"/>
              <a:gd name="connsiteX2275" fmla="*/ 4798201 w 5999995"/>
              <a:gd name="connsiteY2275" fmla="*/ 820328 h 5537200"/>
              <a:gd name="connsiteX2276" fmla="*/ 4788665 w 5999995"/>
              <a:gd name="connsiteY2276" fmla="*/ 839401 h 5537200"/>
              <a:gd name="connsiteX2277" fmla="*/ 4827406 w 5999995"/>
              <a:gd name="connsiteY2277" fmla="*/ 839401 h 5537200"/>
              <a:gd name="connsiteX2278" fmla="*/ 4817870 w 5999995"/>
              <a:gd name="connsiteY2278" fmla="*/ 873373 h 5537200"/>
              <a:gd name="connsiteX2279" fmla="*/ 4744560 w 5999995"/>
              <a:gd name="connsiteY2279" fmla="*/ 892446 h 5537200"/>
              <a:gd name="connsiteX2280" fmla="*/ 4763670 w 5999995"/>
              <a:gd name="connsiteY2280" fmla="*/ 806452 h 5537200"/>
              <a:gd name="connsiteX2281" fmla="*/ 4373839 w 5999995"/>
              <a:gd name="connsiteY2281" fmla="*/ 772050 h 5537200"/>
              <a:gd name="connsiteX2282" fmla="*/ 4286224 w 5999995"/>
              <a:gd name="connsiteY2282" fmla="*/ 839401 h 5537200"/>
              <a:gd name="connsiteX2283" fmla="*/ 4203379 w 5999995"/>
              <a:gd name="connsiteY2283" fmla="*/ 873373 h 5537200"/>
              <a:gd name="connsiteX2284" fmla="*/ 4193246 w 5999995"/>
              <a:gd name="connsiteY2284" fmla="*/ 849532 h 5537200"/>
              <a:gd name="connsiteX2285" fmla="*/ 4373839 w 5999995"/>
              <a:gd name="connsiteY2285" fmla="*/ 772050 h 5537200"/>
              <a:gd name="connsiteX2286" fmla="*/ 5119453 w 5999995"/>
              <a:gd name="connsiteY2286" fmla="*/ 766686 h 5537200"/>
              <a:gd name="connsiteX2287" fmla="*/ 5119453 w 5999995"/>
              <a:gd name="connsiteY2287" fmla="*/ 771455 h 5537200"/>
              <a:gd name="connsiteX2288" fmla="*/ 5090248 w 5999995"/>
              <a:gd name="connsiteY2288" fmla="*/ 805428 h 5537200"/>
              <a:gd name="connsiteX2289" fmla="*/ 5119453 w 5999995"/>
              <a:gd name="connsiteY2289" fmla="*/ 766686 h 5537200"/>
              <a:gd name="connsiteX2290" fmla="*/ 5232099 w 5999995"/>
              <a:gd name="connsiteY2290" fmla="*/ 752382 h 5537200"/>
              <a:gd name="connsiteX2291" fmla="*/ 5236868 w 5999995"/>
              <a:gd name="connsiteY2291" fmla="*/ 791123 h 5537200"/>
              <a:gd name="connsiteX2292" fmla="*/ 5207663 w 5999995"/>
              <a:gd name="connsiteY2292" fmla="*/ 829864 h 5537200"/>
              <a:gd name="connsiteX2293" fmla="*/ 5168922 w 5999995"/>
              <a:gd name="connsiteY2293" fmla="*/ 819732 h 5537200"/>
              <a:gd name="connsiteX2294" fmla="*/ 5232099 w 5999995"/>
              <a:gd name="connsiteY2294" fmla="*/ 752382 h 5537200"/>
              <a:gd name="connsiteX2295" fmla="*/ 2506524 w 5999995"/>
              <a:gd name="connsiteY2295" fmla="*/ 752382 h 5537200"/>
              <a:gd name="connsiteX2296" fmla="*/ 2472553 w 5999995"/>
              <a:gd name="connsiteY2296" fmla="*/ 785759 h 5537200"/>
              <a:gd name="connsiteX2297" fmla="*/ 2467784 w 5999995"/>
              <a:gd name="connsiteY2297" fmla="*/ 761919 h 5537200"/>
              <a:gd name="connsiteX2298" fmla="*/ 2506524 w 5999995"/>
              <a:gd name="connsiteY2298" fmla="*/ 752382 h 5537200"/>
              <a:gd name="connsiteX2299" fmla="*/ 4445733 w 5999995"/>
              <a:gd name="connsiteY2299" fmla="*/ 746422 h 5537200"/>
              <a:gd name="connsiteX2300" fmla="*/ 4471585 w 5999995"/>
              <a:gd name="connsiteY2300" fmla="*/ 747614 h 5537200"/>
              <a:gd name="connsiteX2301" fmla="*/ 4427480 w 5999995"/>
              <a:gd name="connsiteY2301" fmla="*/ 766686 h 5537200"/>
              <a:gd name="connsiteX2302" fmla="*/ 4445733 w 5999995"/>
              <a:gd name="connsiteY2302" fmla="*/ 746422 h 5537200"/>
              <a:gd name="connsiteX2303" fmla="*/ 1847854 w 5999995"/>
              <a:gd name="connsiteY2303" fmla="*/ 739866 h 5537200"/>
              <a:gd name="connsiteX2304" fmla="*/ 1833625 w 5999995"/>
              <a:gd name="connsiteY2304" fmla="*/ 757150 h 5537200"/>
              <a:gd name="connsiteX2305" fmla="*/ 1858061 w 5999995"/>
              <a:gd name="connsiteY2305" fmla="*/ 761919 h 5537200"/>
              <a:gd name="connsiteX2306" fmla="*/ 1847854 w 5999995"/>
              <a:gd name="connsiteY2306" fmla="*/ 739866 h 5537200"/>
              <a:gd name="connsiteX2307" fmla="*/ 5208045 w 5999995"/>
              <a:gd name="connsiteY2307" fmla="*/ 731596 h 5537200"/>
              <a:gd name="connsiteX2308" fmla="*/ 5221968 w 5999995"/>
              <a:gd name="connsiteY2308" fmla="*/ 738077 h 5537200"/>
              <a:gd name="connsiteX2309" fmla="*/ 5173094 w 5999995"/>
              <a:gd name="connsiteY2309" fmla="*/ 752382 h 5537200"/>
              <a:gd name="connsiteX2310" fmla="*/ 5208045 w 5999995"/>
              <a:gd name="connsiteY2310" fmla="*/ 731596 h 5537200"/>
              <a:gd name="connsiteX2311" fmla="*/ 2503052 w 5999995"/>
              <a:gd name="connsiteY2311" fmla="*/ 712877 h 5537200"/>
              <a:gd name="connsiteX2312" fmla="*/ 2423680 w 5999995"/>
              <a:gd name="connsiteY2312" fmla="*/ 772050 h 5537200"/>
              <a:gd name="connsiteX2313" fmla="*/ 2155473 w 5999995"/>
              <a:gd name="connsiteY2313" fmla="*/ 969928 h 5537200"/>
              <a:gd name="connsiteX2314" fmla="*/ 2370038 w 5999995"/>
              <a:gd name="connsiteY2314" fmla="*/ 921650 h 5537200"/>
              <a:gd name="connsiteX2315" fmla="*/ 2560166 w 5999995"/>
              <a:gd name="connsiteY2315" fmla="*/ 748210 h 5537200"/>
              <a:gd name="connsiteX2316" fmla="*/ 2540498 w 5999995"/>
              <a:gd name="connsiteY2316" fmla="*/ 719005 h 5537200"/>
              <a:gd name="connsiteX2317" fmla="*/ 2503052 w 5999995"/>
              <a:gd name="connsiteY2317" fmla="*/ 712877 h 5537200"/>
              <a:gd name="connsiteX2318" fmla="*/ 3389223 w 5999995"/>
              <a:gd name="connsiteY2318" fmla="*/ 675496 h 5537200"/>
              <a:gd name="connsiteX2319" fmla="*/ 3315913 w 5999995"/>
              <a:gd name="connsiteY2319" fmla="*/ 728541 h 5537200"/>
              <a:gd name="connsiteX2320" fmla="*/ 3389223 w 5999995"/>
              <a:gd name="connsiteY2320" fmla="*/ 728541 h 5537200"/>
              <a:gd name="connsiteX2321" fmla="*/ 3389223 w 5999995"/>
              <a:gd name="connsiteY2321" fmla="*/ 675496 h 5537200"/>
              <a:gd name="connsiteX2322" fmla="*/ 4164349 w 5999995"/>
              <a:gd name="connsiteY2322" fmla="*/ 661955 h 5537200"/>
              <a:gd name="connsiteX2323" fmla="*/ 4076427 w 5999995"/>
              <a:gd name="connsiteY2323" fmla="*/ 699337 h 5537200"/>
              <a:gd name="connsiteX2324" fmla="*/ 4071660 w 5999995"/>
              <a:gd name="connsiteY2324" fmla="*/ 733310 h 5537200"/>
              <a:gd name="connsiteX2325" fmla="*/ 4208146 w 5999995"/>
              <a:gd name="connsiteY2325" fmla="*/ 694568 h 5537200"/>
              <a:gd name="connsiteX2326" fmla="*/ 4203379 w 5999995"/>
              <a:gd name="connsiteY2326" fmla="*/ 665364 h 5537200"/>
              <a:gd name="connsiteX2327" fmla="*/ 4164349 w 5999995"/>
              <a:gd name="connsiteY2327" fmla="*/ 661955 h 5537200"/>
              <a:gd name="connsiteX2328" fmla="*/ 5568252 w 5999995"/>
              <a:gd name="connsiteY2328" fmla="*/ 655828 h 5537200"/>
              <a:gd name="connsiteX2329" fmla="*/ 5563484 w 5999995"/>
              <a:gd name="connsiteY2329" fmla="*/ 675496 h 5537200"/>
              <a:gd name="connsiteX2330" fmla="*/ 5509842 w 5999995"/>
              <a:gd name="connsiteY2330" fmla="*/ 694568 h 5537200"/>
              <a:gd name="connsiteX2331" fmla="*/ 5568252 w 5999995"/>
              <a:gd name="connsiteY2331" fmla="*/ 655828 h 5537200"/>
              <a:gd name="connsiteX2332" fmla="*/ 1200061 w 5999995"/>
              <a:gd name="connsiteY2332" fmla="*/ 612319 h 5537200"/>
              <a:gd name="connsiteX2333" fmla="*/ 1161320 w 5999995"/>
              <a:gd name="connsiteY2333" fmla="*/ 636159 h 5537200"/>
              <a:gd name="connsiteX2334" fmla="*/ 1200061 w 5999995"/>
              <a:gd name="connsiteY2334" fmla="*/ 612319 h 5537200"/>
              <a:gd name="connsiteX2335" fmla="*/ 2238762 w 5999995"/>
              <a:gd name="connsiteY2335" fmla="*/ 573389 h 5537200"/>
              <a:gd name="connsiteX2336" fmla="*/ 2248451 w 5999995"/>
              <a:gd name="connsiteY2336" fmla="*/ 578942 h 5537200"/>
              <a:gd name="connsiteX2337" fmla="*/ 2219246 w 5999995"/>
              <a:gd name="connsiteY2337" fmla="*/ 627219 h 5537200"/>
              <a:gd name="connsiteX2338" fmla="*/ 2238762 w 5999995"/>
              <a:gd name="connsiteY2338" fmla="*/ 573389 h 5537200"/>
              <a:gd name="connsiteX2339" fmla="*/ 3867003 w 5999995"/>
              <a:gd name="connsiteY2339" fmla="*/ 491328 h 5537200"/>
              <a:gd name="connsiteX2340" fmla="*/ 3842789 w 5999995"/>
              <a:gd name="connsiteY2340" fmla="*/ 515764 h 5537200"/>
              <a:gd name="connsiteX2341" fmla="*/ 3905967 w 5999995"/>
              <a:gd name="connsiteY2341" fmla="*/ 491924 h 5537200"/>
              <a:gd name="connsiteX2342" fmla="*/ 3867003 w 5999995"/>
              <a:gd name="connsiteY2342" fmla="*/ 491328 h 5537200"/>
              <a:gd name="connsiteX2343" fmla="*/ 4500790 w 5999995"/>
              <a:gd name="connsiteY2343" fmla="*/ 487155 h 5537200"/>
              <a:gd name="connsiteX2344" fmla="*/ 4481121 w 5999995"/>
              <a:gd name="connsiteY2344" fmla="*/ 506228 h 5537200"/>
              <a:gd name="connsiteX2345" fmla="*/ 4500790 w 5999995"/>
              <a:gd name="connsiteY2345" fmla="*/ 487155 h 5537200"/>
              <a:gd name="connsiteX2346" fmla="*/ 3573988 w 5999995"/>
              <a:gd name="connsiteY2346" fmla="*/ 481791 h 5537200"/>
              <a:gd name="connsiteX2347" fmla="*/ 3540015 w 5999995"/>
              <a:gd name="connsiteY2347" fmla="*/ 515764 h 5537200"/>
              <a:gd name="connsiteX2348" fmla="*/ 3559683 w 5999995"/>
              <a:gd name="connsiteY2348" fmla="*/ 501460 h 5537200"/>
              <a:gd name="connsiteX2349" fmla="*/ 3525114 w 5999995"/>
              <a:gd name="connsiteY2349" fmla="*/ 500864 h 5537200"/>
              <a:gd name="connsiteX2350" fmla="*/ 3573988 w 5999995"/>
              <a:gd name="connsiteY2350" fmla="*/ 481791 h 5537200"/>
              <a:gd name="connsiteX2351" fmla="*/ 3091811 w 5999995"/>
              <a:gd name="connsiteY2351" fmla="*/ 414442 h 5537200"/>
              <a:gd name="connsiteX2352" fmla="*/ 3067375 w 5999995"/>
              <a:gd name="connsiteY2352" fmla="*/ 423978 h 5537200"/>
              <a:gd name="connsiteX2353" fmla="*/ 3091811 w 5999995"/>
              <a:gd name="connsiteY2353" fmla="*/ 414442 h 5537200"/>
              <a:gd name="connsiteX2354" fmla="*/ 4064405 w 5999995"/>
              <a:gd name="connsiteY2354" fmla="*/ 413594 h 5537200"/>
              <a:gd name="connsiteX2355" fmla="*/ 4047223 w 5999995"/>
              <a:gd name="connsiteY2355" fmla="*/ 424574 h 5537200"/>
              <a:gd name="connsiteX2356" fmla="*/ 4064405 w 5999995"/>
              <a:gd name="connsiteY2356" fmla="*/ 413594 h 5537200"/>
              <a:gd name="connsiteX2357" fmla="*/ 4315429 w 5999995"/>
              <a:gd name="connsiteY2357" fmla="*/ 356628 h 5537200"/>
              <a:gd name="connsiteX2358" fmla="*/ 4271324 w 5999995"/>
              <a:gd name="connsiteY2358" fmla="*/ 395369 h 5537200"/>
              <a:gd name="connsiteX2359" fmla="*/ 4315429 w 5999995"/>
              <a:gd name="connsiteY2359" fmla="*/ 356628 h 5537200"/>
              <a:gd name="connsiteX2360" fmla="*/ 3045918 w 5999995"/>
              <a:gd name="connsiteY2360" fmla="*/ 303583 h 5537200"/>
              <a:gd name="connsiteX2361" fmla="*/ 2977376 w 5999995"/>
              <a:gd name="connsiteY2361" fmla="*/ 414442 h 5537200"/>
              <a:gd name="connsiteX2362" fmla="*/ 3016117 w 5999995"/>
              <a:gd name="connsiteY2362" fmla="*/ 419210 h 5537200"/>
              <a:gd name="connsiteX2363" fmla="*/ 3084659 w 5999995"/>
              <a:gd name="connsiteY2363" fmla="*/ 520533 h 5537200"/>
              <a:gd name="connsiteX2364" fmla="*/ 3113864 w 5999995"/>
              <a:gd name="connsiteY2364" fmla="*/ 520533 h 5537200"/>
              <a:gd name="connsiteX2365" fmla="*/ 3021482 w 5999995"/>
              <a:gd name="connsiteY2365" fmla="*/ 631391 h 5537200"/>
              <a:gd name="connsiteX2366" fmla="*/ 3050686 w 5999995"/>
              <a:gd name="connsiteY2366" fmla="*/ 718409 h 5537200"/>
              <a:gd name="connsiteX2367" fmla="*/ 3094792 w 5999995"/>
              <a:gd name="connsiteY2367" fmla="*/ 829268 h 5537200"/>
              <a:gd name="connsiteX2368" fmla="*/ 3284921 w 5999995"/>
              <a:gd name="connsiteY2368" fmla="*/ 747018 h 5537200"/>
              <a:gd name="connsiteX2369" fmla="*/ 3246179 w 5999995"/>
              <a:gd name="connsiteY2369" fmla="*/ 727946 h 5537200"/>
              <a:gd name="connsiteX2370" fmla="*/ 3202074 w 5999995"/>
              <a:gd name="connsiteY2370" fmla="*/ 761919 h 5537200"/>
              <a:gd name="connsiteX2371" fmla="*/ 3187174 w 5999995"/>
              <a:gd name="connsiteY2371" fmla="*/ 723177 h 5537200"/>
              <a:gd name="connsiteX2372" fmla="*/ 3279556 w 5999995"/>
              <a:gd name="connsiteY2372" fmla="*/ 704104 h 5537200"/>
              <a:gd name="connsiteX2373" fmla="*/ 3391606 w 5999995"/>
              <a:gd name="connsiteY2373" fmla="*/ 646291 h 5537200"/>
              <a:gd name="connsiteX2374" fmla="*/ 3401143 w 5999995"/>
              <a:gd name="connsiteY2374" fmla="*/ 627219 h 5537200"/>
              <a:gd name="connsiteX2375" fmla="*/ 3469684 w 5999995"/>
              <a:gd name="connsiteY2375" fmla="*/ 627219 h 5537200"/>
              <a:gd name="connsiteX2376" fmla="*/ 3484586 w 5999995"/>
              <a:gd name="connsiteY2376" fmla="*/ 583710 h 5537200"/>
              <a:gd name="connsiteX2377" fmla="*/ 3460149 w 5999995"/>
              <a:gd name="connsiteY2377" fmla="*/ 583710 h 5537200"/>
              <a:gd name="connsiteX2378" fmla="*/ 3475049 w 5999995"/>
              <a:gd name="connsiteY2378" fmla="*/ 569406 h 5537200"/>
              <a:gd name="connsiteX2379" fmla="*/ 3455380 w 5999995"/>
              <a:gd name="connsiteY2379" fmla="*/ 550333 h 5537200"/>
              <a:gd name="connsiteX2380" fmla="*/ 3323661 w 5999995"/>
              <a:gd name="connsiteY2380" fmla="*/ 593843 h 5537200"/>
              <a:gd name="connsiteX2381" fmla="*/ 3348098 w 5999995"/>
              <a:gd name="connsiteY2381" fmla="*/ 584306 h 5537200"/>
              <a:gd name="connsiteX2382" fmla="*/ 3499485 w 5999995"/>
              <a:gd name="connsiteY2382" fmla="*/ 512188 h 5537200"/>
              <a:gd name="connsiteX2383" fmla="*/ 3499485 w 5999995"/>
              <a:gd name="connsiteY2383" fmla="*/ 555697 h 5537200"/>
              <a:gd name="connsiteX2384" fmla="*/ 3523923 w 5999995"/>
              <a:gd name="connsiteY2384" fmla="*/ 560465 h 5537200"/>
              <a:gd name="connsiteX2385" fmla="*/ 3523923 w 5999995"/>
              <a:gd name="connsiteY2385" fmla="*/ 584306 h 5537200"/>
              <a:gd name="connsiteX2386" fmla="*/ 3577563 w 5999995"/>
              <a:gd name="connsiteY2386" fmla="*/ 589074 h 5537200"/>
              <a:gd name="connsiteX2387" fmla="*/ 3665177 w 5999995"/>
              <a:gd name="connsiteY2387" fmla="*/ 603379 h 5537200"/>
              <a:gd name="connsiteX2388" fmla="*/ 3665177 w 5999995"/>
              <a:gd name="connsiteY2388" fmla="*/ 574174 h 5537200"/>
              <a:gd name="connsiteX2389" fmla="*/ 3801665 w 5999995"/>
              <a:gd name="connsiteY2389" fmla="*/ 376297 h 5537200"/>
              <a:gd name="connsiteX2390" fmla="*/ 3845770 w 5999995"/>
              <a:gd name="connsiteY2390" fmla="*/ 376297 h 5537200"/>
              <a:gd name="connsiteX2391" fmla="*/ 3830869 w 5999995"/>
              <a:gd name="connsiteY2391" fmla="*/ 390601 h 5537200"/>
              <a:gd name="connsiteX2392" fmla="*/ 3864842 w 5999995"/>
              <a:gd name="connsiteY2392" fmla="*/ 424574 h 5537200"/>
              <a:gd name="connsiteX2393" fmla="*/ 3845174 w 5999995"/>
              <a:gd name="connsiteY2393" fmla="*/ 463315 h 5537200"/>
              <a:gd name="connsiteX2394" fmla="*/ 3981661 w 5999995"/>
              <a:gd name="connsiteY2394" fmla="*/ 424574 h 5537200"/>
              <a:gd name="connsiteX2395" fmla="*/ 4001329 w 5999995"/>
              <a:gd name="connsiteY2395" fmla="*/ 453779 h 5537200"/>
              <a:gd name="connsiteX2396" fmla="*/ 4016229 w 5999995"/>
              <a:gd name="connsiteY2396" fmla="*/ 449010 h 5537200"/>
              <a:gd name="connsiteX2397" fmla="*/ 4025766 w 5999995"/>
              <a:gd name="connsiteY2397" fmla="*/ 429938 h 5537200"/>
              <a:gd name="connsiteX2398" fmla="*/ 4016229 w 5999995"/>
              <a:gd name="connsiteY2398" fmla="*/ 473447 h 5537200"/>
              <a:gd name="connsiteX2399" fmla="*/ 4054971 w 5999995"/>
              <a:gd name="connsiteY2399" fmla="*/ 492519 h 5537200"/>
              <a:gd name="connsiteX2400" fmla="*/ 4147353 w 5999995"/>
              <a:gd name="connsiteY2400" fmla="*/ 405501 h 5537200"/>
              <a:gd name="connsiteX2401" fmla="*/ 4181326 w 5999995"/>
              <a:gd name="connsiteY2401" fmla="*/ 434706 h 5537200"/>
              <a:gd name="connsiteX2402" fmla="*/ 4156889 w 5999995"/>
              <a:gd name="connsiteY2402" fmla="*/ 449010 h 5537200"/>
              <a:gd name="connsiteX2403" fmla="*/ 4161657 w 5999995"/>
              <a:gd name="connsiteY2403" fmla="*/ 434706 h 5537200"/>
              <a:gd name="connsiteX2404" fmla="*/ 4122917 w 5999995"/>
              <a:gd name="connsiteY2404" fmla="*/ 453779 h 5537200"/>
              <a:gd name="connsiteX2405" fmla="*/ 4156889 w 5999995"/>
              <a:gd name="connsiteY2405" fmla="*/ 487752 h 5537200"/>
              <a:gd name="connsiteX2406" fmla="*/ 4264172 w 5999995"/>
              <a:gd name="connsiteY2406" fmla="*/ 463911 h 5537200"/>
              <a:gd name="connsiteX2407" fmla="*/ 4230200 w 5999995"/>
              <a:gd name="connsiteY2407" fmla="*/ 487752 h 5537200"/>
              <a:gd name="connsiteX2408" fmla="*/ 4298741 w 5999995"/>
              <a:gd name="connsiteY2408" fmla="*/ 492519 h 5537200"/>
              <a:gd name="connsiteX2409" fmla="*/ 4308277 w 5999995"/>
              <a:gd name="connsiteY2409" fmla="*/ 511592 h 5537200"/>
              <a:gd name="connsiteX2410" fmla="*/ 4210530 w 5999995"/>
              <a:gd name="connsiteY2410" fmla="*/ 569406 h 5537200"/>
              <a:gd name="connsiteX2411" fmla="*/ 4361919 w 5999995"/>
              <a:gd name="connsiteY2411" fmla="*/ 540201 h 5537200"/>
              <a:gd name="connsiteX2412" fmla="*/ 4366688 w 5999995"/>
              <a:gd name="connsiteY2412" fmla="*/ 574174 h 5537200"/>
              <a:gd name="connsiteX2413" fmla="*/ 4405428 w 5999995"/>
              <a:gd name="connsiteY2413" fmla="*/ 578942 h 5537200"/>
              <a:gd name="connsiteX2414" fmla="*/ 4390528 w 5999995"/>
              <a:gd name="connsiteY2414" fmla="*/ 598015 h 5537200"/>
              <a:gd name="connsiteX2415" fmla="*/ 4439401 w 5999995"/>
              <a:gd name="connsiteY2415" fmla="*/ 549737 h 5537200"/>
              <a:gd name="connsiteX2416" fmla="*/ 4488274 w 5999995"/>
              <a:gd name="connsiteY2416" fmla="*/ 540201 h 5537200"/>
              <a:gd name="connsiteX2417" fmla="*/ 4483505 w 5999995"/>
              <a:gd name="connsiteY2417" fmla="*/ 554506 h 5537200"/>
              <a:gd name="connsiteX2418" fmla="*/ 4537146 w 5999995"/>
              <a:gd name="connsiteY2418" fmla="*/ 564042 h 5537200"/>
              <a:gd name="connsiteX2419" fmla="*/ 4512711 w 5999995"/>
              <a:gd name="connsiteY2419" fmla="*/ 583114 h 5537200"/>
              <a:gd name="connsiteX2420" fmla="*/ 4605092 w 5999995"/>
              <a:gd name="connsiteY2420" fmla="*/ 592650 h 5537200"/>
              <a:gd name="connsiteX2421" fmla="*/ 4590192 w 5999995"/>
              <a:gd name="connsiteY2421" fmla="*/ 655231 h 5537200"/>
              <a:gd name="connsiteX2422" fmla="*/ 4487677 w 5999995"/>
              <a:gd name="connsiteY2422" fmla="*/ 727349 h 5537200"/>
              <a:gd name="connsiteX2423" fmla="*/ 4507347 w 5999995"/>
              <a:gd name="connsiteY2423" fmla="*/ 713045 h 5537200"/>
              <a:gd name="connsiteX2424" fmla="*/ 4424500 w 5999995"/>
              <a:gd name="connsiteY2424" fmla="*/ 736885 h 5537200"/>
              <a:gd name="connsiteX2425" fmla="*/ 4414964 w 5999995"/>
              <a:gd name="connsiteY2425" fmla="*/ 698145 h 5537200"/>
              <a:gd name="connsiteX2426" fmla="*/ 4448937 w 5999995"/>
              <a:gd name="connsiteY2426" fmla="*/ 635563 h 5537200"/>
              <a:gd name="connsiteX2427" fmla="*/ 4356554 w 5999995"/>
              <a:gd name="connsiteY2427" fmla="*/ 746422 h 5537200"/>
              <a:gd name="connsiteX2428" fmla="*/ 4268940 w 5999995"/>
              <a:gd name="connsiteY2428" fmla="*/ 775627 h 5537200"/>
              <a:gd name="connsiteX2429" fmla="*/ 4108016 w 5999995"/>
              <a:gd name="connsiteY2429" fmla="*/ 872180 h 5537200"/>
              <a:gd name="connsiteX2430" fmla="*/ 4156889 w 5999995"/>
              <a:gd name="connsiteY2430" fmla="*/ 872180 h 5537200"/>
              <a:gd name="connsiteX2431" fmla="*/ 4112784 w 5999995"/>
              <a:gd name="connsiteY2431" fmla="*/ 910922 h 5537200"/>
              <a:gd name="connsiteX2432" fmla="*/ 4254040 w 5999995"/>
              <a:gd name="connsiteY2432" fmla="*/ 857877 h 5537200"/>
              <a:gd name="connsiteX2433" fmla="*/ 4180730 w 5999995"/>
              <a:gd name="connsiteY2433" fmla="*/ 929994 h 5537200"/>
              <a:gd name="connsiteX2434" fmla="*/ 4234371 w 5999995"/>
              <a:gd name="connsiteY2434" fmla="*/ 973504 h 5537200"/>
              <a:gd name="connsiteX2435" fmla="*/ 4424500 w 5999995"/>
              <a:gd name="connsiteY2435" fmla="*/ 891253 h 5537200"/>
              <a:gd name="connsiteX2436" fmla="*/ 4395295 w 5999995"/>
              <a:gd name="connsiteY2436" fmla="*/ 915094 h 5537200"/>
              <a:gd name="connsiteX2437" fmla="*/ 4585424 w 5999995"/>
              <a:gd name="connsiteY2437" fmla="*/ 813772 h 5537200"/>
              <a:gd name="connsiteX2438" fmla="*/ 4453705 w 5999995"/>
              <a:gd name="connsiteY2438" fmla="*/ 929398 h 5537200"/>
              <a:gd name="connsiteX2439" fmla="*/ 4448937 w 5999995"/>
              <a:gd name="connsiteY2439" fmla="*/ 953239 h 5537200"/>
              <a:gd name="connsiteX2440" fmla="*/ 4463837 w 5999995"/>
              <a:gd name="connsiteY2440" fmla="*/ 962775 h 5537200"/>
              <a:gd name="connsiteX2441" fmla="*/ 4463837 w 5999995"/>
              <a:gd name="connsiteY2441" fmla="*/ 977079 h 5537200"/>
              <a:gd name="connsiteX2442" fmla="*/ 4429865 w 5999995"/>
              <a:gd name="connsiteY2442" fmla="*/ 962775 h 5537200"/>
              <a:gd name="connsiteX2443" fmla="*/ 4439401 w 5999995"/>
              <a:gd name="connsiteY2443" fmla="*/ 938934 h 5537200"/>
              <a:gd name="connsiteX2444" fmla="*/ 4380991 w 5999995"/>
              <a:gd name="connsiteY2444" fmla="*/ 953239 h 5537200"/>
              <a:gd name="connsiteX2445" fmla="*/ 4376223 w 5999995"/>
              <a:gd name="connsiteY2445" fmla="*/ 929398 h 5537200"/>
              <a:gd name="connsiteX2446" fmla="*/ 4313046 w 5999995"/>
              <a:gd name="connsiteY2446" fmla="*/ 977676 h 5537200"/>
              <a:gd name="connsiteX2447" fmla="*/ 4259404 w 5999995"/>
              <a:gd name="connsiteY2447" fmla="*/ 996748 h 5537200"/>
              <a:gd name="connsiteX2448" fmla="*/ 4268940 w 5999995"/>
              <a:gd name="connsiteY2448" fmla="*/ 1025953 h 5537200"/>
              <a:gd name="connsiteX2449" fmla="*/ 4230200 w 5999995"/>
              <a:gd name="connsiteY2449" fmla="*/ 1059925 h 5537200"/>
              <a:gd name="connsiteX2450" fmla="*/ 4234967 w 5999995"/>
              <a:gd name="connsiteY2450" fmla="*/ 1069462 h 5537200"/>
              <a:gd name="connsiteX2451" fmla="*/ 4273708 w 5999995"/>
              <a:gd name="connsiteY2451" fmla="*/ 1055158 h 5537200"/>
              <a:gd name="connsiteX2452" fmla="*/ 4273708 w 5999995"/>
              <a:gd name="connsiteY2452" fmla="*/ 1089131 h 5537200"/>
              <a:gd name="connsiteX2453" fmla="*/ 4390528 w 5999995"/>
              <a:gd name="connsiteY2453" fmla="*/ 1045621 h 5537200"/>
              <a:gd name="connsiteX2454" fmla="*/ 4390528 w 5999995"/>
              <a:gd name="connsiteY2454" fmla="*/ 1069462 h 5537200"/>
              <a:gd name="connsiteX2455" fmla="*/ 4497809 w 5999995"/>
              <a:gd name="connsiteY2455" fmla="*/ 1035489 h 5537200"/>
              <a:gd name="connsiteX2456" fmla="*/ 4585424 w 5999995"/>
              <a:gd name="connsiteY2456" fmla="*/ 968139 h 5537200"/>
              <a:gd name="connsiteX2457" fmla="*/ 4575888 w 5999995"/>
              <a:gd name="connsiteY2457" fmla="*/ 982443 h 5537200"/>
              <a:gd name="connsiteX2458" fmla="*/ 4653965 w 5999995"/>
              <a:gd name="connsiteY2458" fmla="*/ 982443 h 5537200"/>
              <a:gd name="connsiteX2459" fmla="*/ 4609860 w 5999995"/>
              <a:gd name="connsiteY2459" fmla="*/ 1069462 h 5537200"/>
              <a:gd name="connsiteX2460" fmla="*/ 4629530 w 5999995"/>
              <a:gd name="connsiteY2460" fmla="*/ 1088534 h 5537200"/>
              <a:gd name="connsiteX2461" fmla="*/ 4658734 w 5999995"/>
              <a:gd name="connsiteY2461" fmla="*/ 1064694 h 5537200"/>
              <a:gd name="connsiteX2462" fmla="*/ 4634297 w 5999995"/>
              <a:gd name="connsiteY2462" fmla="*/ 1098667 h 5537200"/>
              <a:gd name="connsiteX2463" fmla="*/ 4732043 w 5999995"/>
              <a:gd name="connsiteY2463" fmla="*/ 1089131 h 5537200"/>
              <a:gd name="connsiteX2464" fmla="*/ 4702839 w 5999995"/>
              <a:gd name="connsiteY2464" fmla="*/ 1040853 h 5537200"/>
              <a:gd name="connsiteX2465" fmla="*/ 4834558 w 5999995"/>
              <a:gd name="connsiteY2465" fmla="*/ 987807 h 5537200"/>
              <a:gd name="connsiteX2466" fmla="*/ 4810121 w 5999995"/>
              <a:gd name="connsiteY2466" fmla="*/ 1006880 h 5537200"/>
              <a:gd name="connsiteX2467" fmla="*/ 4825022 w 5999995"/>
              <a:gd name="connsiteY2467" fmla="*/ 1040853 h 5537200"/>
              <a:gd name="connsiteX2468" fmla="*/ 4888200 w 5999995"/>
              <a:gd name="connsiteY2468" fmla="*/ 1045621 h 5537200"/>
              <a:gd name="connsiteX2469" fmla="*/ 4834558 w 5999995"/>
              <a:gd name="connsiteY2469" fmla="*/ 1161249 h 5537200"/>
              <a:gd name="connsiteX2470" fmla="*/ 4805354 w 5999995"/>
              <a:gd name="connsiteY2470" fmla="*/ 1214293 h 5537200"/>
              <a:gd name="connsiteX2471" fmla="*/ 4897736 w 5999995"/>
              <a:gd name="connsiteY2471" fmla="*/ 1190453 h 5537200"/>
              <a:gd name="connsiteX2472" fmla="*/ 4882836 w 5999995"/>
              <a:gd name="connsiteY2472" fmla="*/ 1166613 h 5537200"/>
              <a:gd name="connsiteX2473" fmla="*/ 5063428 w 5999995"/>
              <a:gd name="connsiteY2473" fmla="*/ 1152308 h 5537200"/>
              <a:gd name="connsiteX2474" fmla="*/ 5000250 w 5999995"/>
              <a:gd name="connsiteY2474" fmla="*/ 1229790 h 5537200"/>
              <a:gd name="connsiteX2475" fmla="*/ 5038991 w 5999995"/>
              <a:gd name="connsiteY2475" fmla="*/ 1253630 h 5537200"/>
              <a:gd name="connsiteX2476" fmla="*/ 4990118 w 5999995"/>
              <a:gd name="connsiteY2476" fmla="*/ 1316212 h 5537200"/>
              <a:gd name="connsiteX2477" fmla="*/ 4994885 w 5999995"/>
              <a:gd name="connsiteY2477" fmla="*/ 1325748 h 5537200"/>
              <a:gd name="connsiteX2478" fmla="*/ 5014555 w 5999995"/>
              <a:gd name="connsiteY2478" fmla="*/ 1325748 h 5537200"/>
              <a:gd name="connsiteX2479" fmla="*/ 5019324 w 5999995"/>
              <a:gd name="connsiteY2479" fmla="*/ 1349589 h 5537200"/>
              <a:gd name="connsiteX2480" fmla="*/ 4994885 w 5999995"/>
              <a:gd name="connsiteY2480" fmla="*/ 1340053 h 5537200"/>
              <a:gd name="connsiteX2481" fmla="*/ 4902503 w 5999995"/>
              <a:gd name="connsiteY2481" fmla="*/ 1388329 h 5537200"/>
              <a:gd name="connsiteX2482" fmla="*/ 4931708 w 5999995"/>
              <a:gd name="connsiteY2482" fmla="*/ 1388329 h 5537200"/>
              <a:gd name="connsiteX2483" fmla="*/ 4844094 w 5999995"/>
              <a:gd name="connsiteY2483" fmla="*/ 1455680 h 5537200"/>
              <a:gd name="connsiteX2484" fmla="*/ 4839326 w 5999995"/>
              <a:gd name="connsiteY2484" fmla="*/ 1484884 h 5537200"/>
              <a:gd name="connsiteX2485" fmla="*/ 4819658 w 5999995"/>
              <a:gd name="connsiteY2485" fmla="*/ 1465811 h 5537200"/>
              <a:gd name="connsiteX2486" fmla="*/ 4746347 w 5999995"/>
              <a:gd name="connsiteY2486" fmla="*/ 1528393 h 5537200"/>
              <a:gd name="connsiteX2487" fmla="*/ 4799989 w 5999995"/>
              <a:gd name="connsiteY2487" fmla="*/ 1542697 h 5537200"/>
              <a:gd name="connsiteX2488" fmla="*/ 4902503 w 5999995"/>
              <a:gd name="connsiteY2488" fmla="*/ 1513493 h 5537200"/>
              <a:gd name="connsiteX2489" fmla="*/ 4941245 w 5999995"/>
              <a:gd name="connsiteY2489" fmla="*/ 1489653 h 5537200"/>
              <a:gd name="connsiteX2490" fmla="*/ 4970450 w 5999995"/>
              <a:gd name="connsiteY2490" fmla="*/ 1465811 h 5537200"/>
              <a:gd name="connsiteX2491" fmla="*/ 5082501 w 5999995"/>
              <a:gd name="connsiteY2491" fmla="*/ 1489653 h 5537200"/>
              <a:gd name="connsiteX2492" fmla="*/ 5121241 w 5999995"/>
              <a:gd name="connsiteY2492" fmla="*/ 1450911 h 5537200"/>
              <a:gd name="connsiteX2493" fmla="*/ 5218988 w 5999995"/>
              <a:gd name="connsiteY2493" fmla="*/ 1431839 h 5537200"/>
              <a:gd name="connsiteX2494" fmla="*/ 5174882 w 5999995"/>
              <a:gd name="connsiteY2494" fmla="*/ 1484884 h 5537200"/>
              <a:gd name="connsiteX2495" fmla="*/ 5077135 w 5999995"/>
              <a:gd name="connsiteY2495" fmla="*/ 1518857 h 5537200"/>
              <a:gd name="connsiteX2496" fmla="*/ 5106341 w 5999995"/>
              <a:gd name="connsiteY2496" fmla="*/ 1499784 h 5537200"/>
              <a:gd name="connsiteX2497" fmla="*/ 5018727 w 5999995"/>
              <a:gd name="connsiteY2497" fmla="*/ 1557597 h 5537200"/>
              <a:gd name="connsiteX2498" fmla="*/ 4940648 w 5999995"/>
              <a:gd name="connsiteY2498" fmla="*/ 1601107 h 5537200"/>
              <a:gd name="connsiteX2499" fmla="*/ 4945417 w 5999995"/>
              <a:gd name="connsiteY2499" fmla="*/ 1630312 h 5537200"/>
              <a:gd name="connsiteX2500" fmla="*/ 4999059 w 5999995"/>
              <a:gd name="connsiteY2500" fmla="*/ 1654152 h 5537200"/>
              <a:gd name="connsiteX2501" fmla="*/ 5018727 w 5999995"/>
              <a:gd name="connsiteY2501" fmla="*/ 1688125 h 5537200"/>
              <a:gd name="connsiteX2502" fmla="*/ 4960318 w 5999995"/>
              <a:gd name="connsiteY2502" fmla="*/ 1745939 h 5537200"/>
              <a:gd name="connsiteX2503" fmla="*/ 4935881 w 5999995"/>
              <a:gd name="connsiteY2503" fmla="*/ 1726866 h 5537200"/>
              <a:gd name="connsiteX2504" fmla="*/ 4882239 w 5999995"/>
              <a:gd name="connsiteY2504" fmla="*/ 1750707 h 5537200"/>
              <a:gd name="connsiteX2505" fmla="*/ 4872702 w 5999995"/>
              <a:gd name="connsiteY2505" fmla="*/ 1774548 h 5537200"/>
              <a:gd name="connsiteX2506" fmla="*/ 4882239 w 5999995"/>
              <a:gd name="connsiteY2506" fmla="*/ 1788852 h 5537200"/>
              <a:gd name="connsiteX2507" fmla="*/ 4848267 w 5999995"/>
              <a:gd name="connsiteY2507" fmla="*/ 1812692 h 5537200"/>
              <a:gd name="connsiteX2508" fmla="*/ 4702243 w 5999995"/>
              <a:gd name="connsiteY2508" fmla="*/ 1880042 h 5537200"/>
              <a:gd name="connsiteX2509" fmla="*/ 4711779 w 5999995"/>
              <a:gd name="connsiteY2509" fmla="*/ 1909246 h 5537200"/>
              <a:gd name="connsiteX2510" fmla="*/ 4809525 w 5999995"/>
              <a:gd name="connsiteY2510" fmla="*/ 1846664 h 5537200"/>
              <a:gd name="connsiteX2511" fmla="*/ 4946013 w 5999995"/>
              <a:gd name="connsiteY2511" fmla="*/ 1784084 h 5537200"/>
              <a:gd name="connsiteX2512" fmla="*/ 5082501 w 5999995"/>
              <a:gd name="connsiteY2512" fmla="*/ 1731038 h 5537200"/>
              <a:gd name="connsiteX2513" fmla="*/ 5087268 w 5999995"/>
              <a:gd name="connsiteY2513" fmla="*/ 1765011 h 5537200"/>
              <a:gd name="connsiteX2514" fmla="*/ 5131373 w 5999995"/>
              <a:gd name="connsiteY2514" fmla="*/ 1741170 h 5537200"/>
              <a:gd name="connsiteX2515" fmla="*/ 5151042 w 5999995"/>
              <a:gd name="connsiteY2515" fmla="*/ 1750707 h 5537200"/>
              <a:gd name="connsiteX2516" fmla="*/ 5209451 w 5999995"/>
              <a:gd name="connsiteY2516" fmla="*/ 1721502 h 5537200"/>
              <a:gd name="connsiteX2517" fmla="*/ 5170709 w 5999995"/>
              <a:gd name="connsiteY2517" fmla="*/ 1765011 h 5537200"/>
              <a:gd name="connsiteX2518" fmla="*/ 5195147 w 5999995"/>
              <a:gd name="connsiteY2518" fmla="*/ 1769779 h 5537200"/>
              <a:gd name="connsiteX2519" fmla="*/ 5156406 w 5999995"/>
              <a:gd name="connsiteY2519" fmla="*/ 1827592 h 5537200"/>
              <a:gd name="connsiteX2520" fmla="*/ 5176075 w 5999995"/>
              <a:gd name="connsiteY2520" fmla="*/ 1832361 h 5537200"/>
              <a:gd name="connsiteX2521" fmla="*/ 5073560 w 5999995"/>
              <a:gd name="connsiteY2521" fmla="*/ 1909843 h 5537200"/>
              <a:gd name="connsiteX2522" fmla="*/ 5117666 w 5999995"/>
              <a:gd name="connsiteY2522" fmla="*/ 1909843 h 5537200"/>
              <a:gd name="connsiteX2523" fmla="*/ 5064024 w 5999995"/>
              <a:gd name="connsiteY2523" fmla="*/ 1943816 h 5537200"/>
              <a:gd name="connsiteX2524" fmla="*/ 5068792 w 5999995"/>
              <a:gd name="connsiteY2524" fmla="*/ 1914610 h 5537200"/>
              <a:gd name="connsiteX2525" fmla="*/ 5049123 w 5999995"/>
              <a:gd name="connsiteY2525" fmla="*/ 1919379 h 5537200"/>
              <a:gd name="connsiteX2526" fmla="*/ 5068792 w 5999995"/>
              <a:gd name="connsiteY2526" fmla="*/ 1895538 h 5537200"/>
              <a:gd name="connsiteX2527" fmla="*/ 5049123 w 5999995"/>
              <a:gd name="connsiteY2527" fmla="*/ 1895538 h 5537200"/>
              <a:gd name="connsiteX2528" fmla="*/ 5073560 w 5999995"/>
              <a:gd name="connsiteY2528" fmla="*/ 1847261 h 5537200"/>
              <a:gd name="connsiteX2529" fmla="*/ 5072731 w 5999995"/>
              <a:gd name="connsiteY2529" fmla="*/ 1841152 h 5537200"/>
              <a:gd name="connsiteX2530" fmla="*/ 5068835 w 5999995"/>
              <a:gd name="connsiteY2530" fmla="*/ 1841260 h 5537200"/>
              <a:gd name="connsiteX2531" fmla="*/ 5069164 w 5999995"/>
              <a:gd name="connsiteY2531" fmla="*/ 1831765 h 5537200"/>
              <a:gd name="connsiteX2532" fmla="*/ 5073560 w 5999995"/>
              <a:gd name="connsiteY2532" fmla="*/ 1842492 h 5537200"/>
              <a:gd name="connsiteX2533" fmla="*/ 5068792 w 5999995"/>
              <a:gd name="connsiteY2533" fmla="*/ 1808520 h 5537200"/>
              <a:gd name="connsiteX2534" fmla="*/ 4971045 w 5999995"/>
              <a:gd name="connsiteY2534" fmla="*/ 1856797 h 5537200"/>
              <a:gd name="connsiteX2535" fmla="*/ 4975814 w 5999995"/>
              <a:gd name="connsiteY2535" fmla="*/ 1866334 h 5537200"/>
              <a:gd name="connsiteX2536" fmla="*/ 5014555 w 5999995"/>
              <a:gd name="connsiteY2536" fmla="*/ 1856797 h 5537200"/>
              <a:gd name="connsiteX2537" fmla="*/ 4980582 w 5999995"/>
              <a:gd name="connsiteY2537" fmla="*/ 1914610 h 5537200"/>
              <a:gd name="connsiteX2538" fmla="*/ 4941841 w 5999995"/>
              <a:gd name="connsiteY2538" fmla="*/ 1919379 h 5537200"/>
              <a:gd name="connsiteX2539" fmla="*/ 4937073 w 5999995"/>
              <a:gd name="connsiteY2539" fmla="*/ 1905074 h 5537200"/>
              <a:gd name="connsiteX2540" fmla="*/ 4883431 w 5999995"/>
              <a:gd name="connsiteY2540" fmla="*/ 1948583 h 5537200"/>
              <a:gd name="connsiteX2541" fmla="*/ 4868532 w 5999995"/>
              <a:gd name="connsiteY2541" fmla="*/ 1924743 h 5537200"/>
              <a:gd name="connsiteX2542" fmla="*/ 4922172 w 5999995"/>
              <a:gd name="connsiteY2542" fmla="*/ 1886001 h 5537200"/>
              <a:gd name="connsiteX2543" fmla="*/ 4853631 w 5999995"/>
              <a:gd name="connsiteY2543" fmla="*/ 1929511 h 5537200"/>
              <a:gd name="connsiteX2544" fmla="*/ 4761248 w 5999995"/>
              <a:gd name="connsiteY2544" fmla="*/ 1977788 h 5537200"/>
              <a:gd name="connsiteX2545" fmla="*/ 4561583 w 5999995"/>
              <a:gd name="connsiteY2545" fmla="*/ 2074343 h 5537200"/>
              <a:gd name="connsiteX2546" fmla="*/ 4566352 w 5999995"/>
              <a:gd name="connsiteY2546" fmla="*/ 2055270 h 5537200"/>
              <a:gd name="connsiteX2547" fmla="*/ 4371455 w 5999995"/>
              <a:gd name="connsiteY2547" fmla="*/ 2142289 h 5537200"/>
              <a:gd name="connsiteX2548" fmla="*/ 4347018 w 5999995"/>
              <a:gd name="connsiteY2548" fmla="*/ 2171493 h 5537200"/>
              <a:gd name="connsiteX2549" fmla="*/ 4283841 w 5999995"/>
              <a:gd name="connsiteY2549" fmla="*/ 2234075 h 5537200"/>
              <a:gd name="connsiteX2550" fmla="*/ 4308277 w 5999995"/>
              <a:gd name="connsiteY2550" fmla="*/ 2234075 h 5537200"/>
              <a:gd name="connsiteX2551" fmla="*/ 4308277 w 5999995"/>
              <a:gd name="connsiteY2551" fmla="*/ 2253147 h 5537200"/>
              <a:gd name="connsiteX2552" fmla="*/ 4332713 w 5999995"/>
              <a:gd name="connsiteY2552" fmla="*/ 2262683 h 5537200"/>
              <a:gd name="connsiteX2553" fmla="*/ 4391123 w 5999995"/>
              <a:gd name="connsiteY2553" fmla="*/ 2200102 h 5537200"/>
              <a:gd name="connsiteX2554" fmla="*/ 4386355 w 5999995"/>
              <a:gd name="connsiteY2554" fmla="*/ 2223942 h 5537200"/>
              <a:gd name="connsiteX2555" fmla="*/ 4430460 w 5999995"/>
              <a:gd name="connsiteY2555" fmla="*/ 2219174 h 5537200"/>
              <a:gd name="connsiteX2556" fmla="*/ 4318409 w 5999995"/>
              <a:gd name="connsiteY2556" fmla="*/ 2296656 h 5537200"/>
              <a:gd name="connsiteX2557" fmla="*/ 4303509 w 5999995"/>
              <a:gd name="connsiteY2557" fmla="*/ 2291888 h 5537200"/>
              <a:gd name="connsiteX2558" fmla="*/ 4249867 w 5999995"/>
              <a:gd name="connsiteY2558" fmla="*/ 2402747 h 5537200"/>
              <a:gd name="connsiteX2559" fmla="*/ 4308277 w 5999995"/>
              <a:gd name="connsiteY2559" fmla="*/ 2388442 h 5537200"/>
              <a:gd name="connsiteX2560" fmla="*/ 4293376 w 5999995"/>
              <a:gd name="connsiteY2560" fmla="*/ 2349702 h 5537200"/>
              <a:gd name="connsiteX2561" fmla="*/ 4337482 w 5999995"/>
              <a:gd name="connsiteY2561" fmla="*/ 2296656 h 5537200"/>
              <a:gd name="connsiteX2562" fmla="*/ 4400659 w 5999995"/>
              <a:gd name="connsiteY2562" fmla="*/ 2272815 h 5537200"/>
              <a:gd name="connsiteX2563" fmla="*/ 4376223 w 5999995"/>
              <a:gd name="connsiteY2563" fmla="*/ 2330629 h 5537200"/>
              <a:gd name="connsiteX2564" fmla="*/ 4380991 w 5999995"/>
              <a:gd name="connsiteY2564" fmla="*/ 2344933 h 5537200"/>
              <a:gd name="connsiteX2565" fmla="*/ 4371455 w 5999995"/>
              <a:gd name="connsiteY2565" fmla="*/ 2344933 h 5537200"/>
              <a:gd name="connsiteX2566" fmla="*/ 4380991 w 5999995"/>
              <a:gd name="connsiteY2566" fmla="*/ 2344933 h 5537200"/>
              <a:gd name="connsiteX2567" fmla="*/ 4512711 w 5999995"/>
              <a:gd name="connsiteY2567" fmla="*/ 2296656 h 5537200"/>
              <a:gd name="connsiteX2568" fmla="*/ 4581252 w 5999995"/>
              <a:gd name="connsiteY2568" fmla="*/ 2267451 h 5537200"/>
              <a:gd name="connsiteX2569" fmla="*/ 4581252 w 5999995"/>
              <a:gd name="connsiteY2569" fmla="*/ 2238247 h 5537200"/>
              <a:gd name="connsiteX2570" fmla="*/ 4619993 w 5999995"/>
              <a:gd name="connsiteY2570" fmla="*/ 2214406 h 5537200"/>
              <a:gd name="connsiteX2571" fmla="*/ 4610456 w 5999995"/>
              <a:gd name="connsiteY2571" fmla="*/ 2238247 h 5537200"/>
              <a:gd name="connsiteX2572" fmla="*/ 4683766 w 5999995"/>
              <a:gd name="connsiteY2572" fmla="*/ 2219174 h 5537200"/>
              <a:gd name="connsiteX2573" fmla="*/ 4664098 w 5999995"/>
              <a:gd name="connsiteY2573" fmla="*/ 2238247 h 5537200"/>
              <a:gd name="connsiteX2574" fmla="*/ 4732639 w 5999995"/>
              <a:gd name="connsiteY2574" fmla="*/ 2219174 h 5537200"/>
              <a:gd name="connsiteX2575" fmla="*/ 4645025 w 5999995"/>
              <a:gd name="connsiteY2575" fmla="*/ 2325265 h 5537200"/>
              <a:gd name="connsiteX2576" fmla="*/ 4732639 w 5999995"/>
              <a:gd name="connsiteY2576" fmla="*/ 2281756 h 5537200"/>
              <a:gd name="connsiteX2577" fmla="*/ 4727872 w 5999995"/>
              <a:gd name="connsiteY2577" fmla="*/ 2325265 h 5537200"/>
              <a:gd name="connsiteX2578" fmla="*/ 4810718 w 5999995"/>
              <a:gd name="connsiteY2578" fmla="*/ 2296060 h 5537200"/>
              <a:gd name="connsiteX2579" fmla="*/ 4801181 w 5999995"/>
              <a:gd name="connsiteY2579" fmla="*/ 2228710 h 5537200"/>
              <a:gd name="connsiteX2580" fmla="*/ 4898928 w 5999995"/>
              <a:gd name="connsiteY2580" fmla="*/ 2199505 h 5537200"/>
              <a:gd name="connsiteX2581" fmla="*/ 4840518 w 5999995"/>
              <a:gd name="connsiteY2581" fmla="*/ 2276987 h 5537200"/>
              <a:gd name="connsiteX2582" fmla="*/ 4874491 w 5999995"/>
              <a:gd name="connsiteY2582" fmla="*/ 2267451 h 5537200"/>
              <a:gd name="connsiteX2583" fmla="*/ 4869723 w 5999995"/>
              <a:gd name="connsiteY2583" fmla="*/ 2306192 h 5537200"/>
              <a:gd name="connsiteX2584" fmla="*/ 4908464 w 5999995"/>
              <a:gd name="connsiteY2584" fmla="*/ 2315729 h 5537200"/>
              <a:gd name="connsiteX2585" fmla="*/ 4816081 w 5999995"/>
              <a:gd name="connsiteY2585" fmla="*/ 2344933 h 5537200"/>
              <a:gd name="connsiteX2586" fmla="*/ 4581848 w 5999995"/>
              <a:gd name="connsiteY2586" fmla="*/ 2480228 h 5537200"/>
              <a:gd name="connsiteX2587" fmla="*/ 4727872 w 5999995"/>
              <a:gd name="connsiteY2587" fmla="*/ 2431951 h 5537200"/>
              <a:gd name="connsiteX2588" fmla="*/ 4757077 w 5999995"/>
              <a:gd name="connsiteY2588" fmla="*/ 2408111 h 5537200"/>
              <a:gd name="connsiteX2589" fmla="*/ 4747539 w 5999995"/>
              <a:gd name="connsiteY2589" fmla="*/ 2398575 h 5537200"/>
              <a:gd name="connsiteX2590" fmla="*/ 4771976 w 5999995"/>
              <a:gd name="connsiteY2590" fmla="*/ 2369370 h 5537200"/>
              <a:gd name="connsiteX2591" fmla="*/ 4796413 w 5999995"/>
              <a:gd name="connsiteY2591" fmla="*/ 2359833 h 5537200"/>
              <a:gd name="connsiteX2592" fmla="*/ 4811313 w 5999995"/>
              <a:gd name="connsiteY2592" fmla="*/ 2374138 h 5537200"/>
              <a:gd name="connsiteX2593" fmla="*/ 4947801 w 5999995"/>
              <a:gd name="connsiteY2593" fmla="*/ 2321093 h 5537200"/>
              <a:gd name="connsiteX2594" fmla="*/ 4913828 w 5999995"/>
              <a:gd name="connsiteY2594" fmla="*/ 2350297 h 5537200"/>
              <a:gd name="connsiteX2595" fmla="*/ 4821446 w 5999995"/>
              <a:gd name="connsiteY2595" fmla="*/ 2412879 h 5537200"/>
              <a:gd name="connsiteX2596" fmla="*/ 4826213 w 5999995"/>
              <a:gd name="connsiteY2596" fmla="*/ 2417647 h 5537200"/>
              <a:gd name="connsiteX2597" fmla="*/ 4860186 w 5999995"/>
              <a:gd name="connsiteY2597" fmla="*/ 2388442 h 5537200"/>
              <a:gd name="connsiteX2598" fmla="*/ 4864955 w 5999995"/>
              <a:gd name="connsiteY2598" fmla="*/ 2402747 h 5537200"/>
              <a:gd name="connsiteX2599" fmla="*/ 4952569 w 5999995"/>
              <a:gd name="connsiteY2599" fmla="*/ 2373542 h 5537200"/>
              <a:gd name="connsiteX2600" fmla="*/ 4932901 w 5999995"/>
              <a:gd name="connsiteY2600" fmla="*/ 2344338 h 5537200"/>
              <a:gd name="connsiteX2601" fmla="*/ 4971641 w 5999995"/>
              <a:gd name="connsiteY2601" fmla="*/ 2339569 h 5537200"/>
              <a:gd name="connsiteX2602" fmla="*/ 4962104 w 5999995"/>
              <a:gd name="connsiteY2602" fmla="*/ 2353874 h 5537200"/>
              <a:gd name="connsiteX2603" fmla="*/ 5000846 w 5999995"/>
              <a:gd name="connsiteY2603" fmla="*/ 2339569 h 5537200"/>
              <a:gd name="connsiteX2604" fmla="*/ 5000846 w 5999995"/>
              <a:gd name="connsiteY2604" fmla="*/ 2349105 h 5537200"/>
              <a:gd name="connsiteX2605" fmla="*/ 5025283 w 5999995"/>
              <a:gd name="connsiteY2605" fmla="*/ 2330033 h 5537200"/>
              <a:gd name="connsiteX2606" fmla="*/ 5000846 w 5999995"/>
              <a:gd name="connsiteY2606" fmla="*/ 2315729 h 5537200"/>
              <a:gd name="connsiteX2607" fmla="*/ 5005614 w 5999995"/>
              <a:gd name="connsiteY2607" fmla="*/ 2291888 h 5537200"/>
              <a:gd name="connsiteX2608" fmla="*/ 4981178 w 5999995"/>
              <a:gd name="connsiteY2608" fmla="*/ 2296656 h 5537200"/>
              <a:gd name="connsiteX2609" fmla="*/ 4985946 w 5999995"/>
              <a:gd name="connsiteY2609" fmla="*/ 2287120 h 5537200"/>
              <a:gd name="connsiteX2610" fmla="*/ 5024686 w 5999995"/>
              <a:gd name="connsiteY2610" fmla="*/ 2268047 h 5537200"/>
              <a:gd name="connsiteX2611" fmla="*/ 5024686 w 5999995"/>
              <a:gd name="connsiteY2611" fmla="*/ 2287120 h 5537200"/>
              <a:gd name="connsiteX2612" fmla="*/ 5112301 w 5999995"/>
              <a:gd name="connsiteY2612" fmla="*/ 2219770 h 5537200"/>
              <a:gd name="connsiteX2613" fmla="*/ 5058659 w 5999995"/>
              <a:gd name="connsiteY2613" fmla="*/ 2268047 h 5537200"/>
              <a:gd name="connsiteX2614" fmla="*/ 5107532 w 5999995"/>
              <a:gd name="connsiteY2614" fmla="*/ 2263279 h 5537200"/>
              <a:gd name="connsiteX2615" fmla="*/ 5087865 w 5999995"/>
              <a:gd name="connsiteY2615" fmla="*/ 2302020 h 5537200"/>
              <a:gd name="connsiteX2616" fmla="*/ 5121837 w 5999995"/>
              <a:gd name="connsiteY2616" fmla="*/ 2306788 h 5537200"/>
              <a:gd name="connsiteX2617" fmla="*/ 5121837 w 5999995"/>
              <a:gd name="connsiteY2617" fmla="*/ 2340761 h 5537200"/>
              <a:gd name="connsiteX2618" fmla="*/ 5136738 w 5999995"/>
              <a:gd name="connsiteY2618" fmla="*/ 2355066 h 5537200"/>
              <a:gd name="connsiteX2619" fmla="*/ 5165942 w 5999995"/>
              <a:gd name="connsiteY2619" fmla="*/ 2350297 h 5537200"/>
              <a:gd name="connsiteX2620" fmla="*/ 5219583 w 5999995"/>
              <a:gd name="connsiteY2620" fmla="*/ 2417647 h 5537200"/>
              <a:gd name="connsiteX2621" fmla="*/ 5224351 w 5999995"/>
              <a:gd name="connsiteY2621" fmla="*/ 2456388 h 5537200"/>
              <a:gd name="connsiteX2622" fmla="*/ 5248788 w 5999995"/>
              <a:gd name="connsiteY2622" fmla="*/ 2446852 h 5537200"/>
              <a:gd name="connsiteX2623" fmla="*/ 5297661 w 5999995"/>
              <a:gd name="connsiteY2623" fmla="*/ 2398575 h 5537200"/>
              <a:gd name="connsiteX2624" fmla="*/ 5248788 w 5999995"/>
              <a:gd name="connsiteY2624" fmla="*/ 2417647 h 5537200"/>
              <a:gd name="connsiteX2625" fmla="*/ 5277993 w 5999995"/>
              <a:gd name="connsiteY2625" fmla="*/ 2383674 h 5537200"/>
              <a:gd name="connsiteX2626" fmla="*/ 5273225 w 5999995"/>
              <a:gd name="connsiteY2626" fmla="*/ 2359833 h 5537200"/>
              <a:gd name="connsiteX2627" fmla="*/ 5292892 w 5999995"/>
              <a:gd name="connsiteY2627" fmla="*/ 2330629 h 5537200"/>
              <a:gd name="connsiteX2628" fmla="*/ 5312562 w 5999995"/>
              <a:gd name="connsiteY2628" fmla="*/ 2354469 h 5537200"/>
              <a:gd name="connsiteX2629" fmla="*/ 5346534 w 5999995"/>
              <a:gd name="connsiteY2629" fmla="*/ 2340165 h 5537200"/>
              <a:gd name="connsiteX2630" fmla="*/ 5351302 w 5999995"/>
              <a:gd name="connsiteY2630" fmla="*/ 2349702 h 5537200"/>
              <a:gd name="connsiteX2631" fmla="*/ 5400176 w 5999995"/>
              <a:gd name="connsiteY2631" fmla="*/ 2335397 h 5537200"/>
              <a:gd name="connsiteX2632" fmla="*/ 5302429 w 5999995"/>
              <a:gd name="connsiteY2632" fmla="*/ 2397978 h 5537200"/>
              <a:gd name="connsiteX2633" fmla="*/ 5302429 w 5999995"/>
              <a:gd name="connsiteY2633" fmla="*/ 2427184 h 5537200"/>
              <a:gd name="connsiteX2634" fmla="*/ 5341171 w 5999995"/>
              <a:gd name="connsiteY2634" fmla="*/ 2417647 h 5537200"/>
              <a:gd name="connsiteX2635" fmla="*/ 5394812 w 5999995"/>
              <a:gd name="connsiteY2635" fmla="*/ 2427184 h 5537200"/>
              <a:gd name="connsiteX2636" fmla="*/ 5379911 w 5999995"/>
              <a:gd name="connsiteY2636" fmla="*/ 2374138 h 5537200"/>
              <a:gd name="connsiteX2637" fmla="*/ 5418653 w 5999995"/>
              <a:gd name="connsiteY2637" fmla="*/ 2359833 h 5537200"/>
              <a:gd name="connsiteX2638" fmla="*/ 5423421 w 5999995"/>
              <a:gd name="connsiteY2638" fmla="*/ 2306788 h 5537200"/>
              <a:gd name="connsiteX2639" fmla="*/ 5584345 w 5999995"/>
              <a:gd name="connsiteY2639" fmla="*/ 2224538 h 5537200"/>
              <a:gd name="connsiteX2640" fmla="*/ 5593881 w 5999995"/>
              <a:gd name="connsiteY2640" fmla="*/ 2210233 h 5537200"/>
              <a:gd name="connsiteX2641" fmla="*/ 5652289 w 5999995"/>
              <a:gd name="connsiteY2641" fmla="*/ 2210233 h 5537200"/>
              <a:gd name="connsiteX2642" fmla="*/ 5686263 w 5999995"/>
              <a:gd name="connsiteY2642" fmla="*/ 2171493 h 5537200"/>
              <a:gd name="connsiteX2643" fmla="*/ 5773876 w 5999995"/>
              <a:gd name="connsiteY2643" fmla="*/ 2142289 h 5537200"/>
              <a:gd name="connsiteX2644" fmla="*/ 5705334 w 5999995"/>
              <a:gd name="connsiteY2644" fmla="*/ 2195334 h 5537200"/>
              <a:gd name="connsiteX2645" fmla="*/ 5720235 w 5999995"/>
              <a:gd name="connsiteY2645" fmla="*/ 2195334 h 5537200"/>
              <a:gd name="connsiteX2646" fmla="*/ 5700568 w 5999995"/>
              <a:gd name="connsiteY2646" fmla="*/ 2219174 h 5537200"/>
              <a:gd name="connsiteX2647" fmla="*/ 5700568 w 5999995"/>
              <a:gd name="connsiteY2647" fmla="*/ 2200102 h 5537200"/>
              <a:gd name="connsiteX2648" fmla="*/ 5583748 w 5999995"/>
              <a:gd name="connsiteY2648" fmla="*/ 2229306 h 5537200"/>
              <a:gd name="connsiteX2649" fmla="*/ 5564080 w 5999995"/>
              <a:gd name="connsiteY2649" fmla="*/ 2238842 h 5537200"/>
              <a:gd name="connsiteX2650" fmla="*/ 5573617 w 5999995"/>
              <a:gd name="connsiteY2650" fmla="*/ 2257915 h 5537200"/>
              <a:gd name="connsiteX2651" fmla="*/ 5524742 w 5999995"/>
              <a:gd name="connsiteY2651" fmla="*/ 2296656 h 5537200"/>
              <a:gd name="connsiteX2652" fmla="*/ 5568848 w 5999995"/>
              <a:gd name="connsiteY2652" fmla="*/ 2282351 h 5537200"/>
              <a:gd name="connsiteX2653" fmla="*/ 5519975 w 5999995"/>
              <a:gd name="connsiteY2653" fmla="*/ 2316324 h 5537200"/>
              <a:gd name="connsiteX2654" fmla="*/ 5558716 w 5999995"/>
              <a:gd name="connsiteY2654" fmla="*/ 2306788 h 5537200"/>
              <a:gd name="connsiteX2655" fmla="*/ 5753613 w 5999995"/>
              <a:gd name="connsiteY2655" fmla="*/ 2263279 h 5537200"/>
              <a:gd name="connsiteX2656" fmla="*/ 5738712 w 5999995"/>
              <a:gd name="connsiteY2656" fmla="*/ 2287120 h 5537200"/>
              <a:gd name="connsiteX2657" fmla="*/ 5787585 w 5999995"/>
              <a:gd name="connsiteY2657" fmla="*/ 2272815 h 5537200"/>
              <a:gd name="connsiteX2658" fmla="*/ 5723812 w 5999995"/>
              <a:gd name="connsiteY2658" fmla="*/ 2334801 h 5537200"/>
              <a:gd name="connsiteX2659" fmla="*/ 5694607 w 5999995"/>
              <a:gd name="connsiteY2659" fmla="*/ 2349105 h 5537200"/>
              <a:gd name="connsiteX2660" fmla="*/ 5562887 w 5999995"/>
              <a:gd name="connsiteY2660" fmla="*/ 2411687 h 5537200"/>
              <a:gd name="connsiteX2661" fmla="*/ 5543219 w 5999995"/>
              <a:gd name="connsiteY2661" fmla="*/ 2425991 h 5537200"/>
              <a:gd name="connsiteX2662" fmla="*/ 5455605 w 5999995"/>
              <a:gd name="connsiteY2662" fmla="*/ 2474269 h 5537200"/>
              <a:gd name="connsiteX2663" fmla="*/ 5431169 w 5999995"/>
              <a:gd name="connsiteY2663" fmla="*/ 2474269 h 5537200"/>
              <a:gd name="connsiteX2664" fmla="*/ 5338787 w 5999995"/>
              <a:gd name="connsiteY2664" fmla="*/ 2541618 h 5537200"/>
              <a:gd name="connsiteX2665" fmla="*/ 5260708 w 5999995"/>
              <a:gd name="connsiteY2665" fmla="*/ 2536850 h 5537200"/>
              <a:gd name="connsiteX2666" fmla="*/ 5265477 w 5999995"/>
              <a:gd name="connsiteY2666" fmla="*/ 2599432 h 5537200"/>
              <a:gd name="connsiteX2667" fmla="*/ 5289913 w 5999995"/>
              <a:gd name="connsiteY2667" fmla="*/ 2613736 h 5537200"/>
              <a:gd name="connsiteX2668" fmla="*/ 5323886 w 5999995"/>
              <a:gd name="connsiteY2668" fmla="*/ 2599432 h 5537200"/>
              <a:gd name="connsiteX2669" fmla="*/ 5299450 w 5999995"/>
              <a:gd name="connsiteY2669" fmla="*/ 2633405 h 5537200"/>
              <a:gd name="connsiteX2670" fmla="*/ 5338190 w 5999995"/>
              <a:gd name="connsiteY2670" fmla="*/ 2657245 h 5537200"/>
              <a:gd name="connsiteX2671" fmla="*/ 5333423 w 5999995"/>
              <a:gd name="connsiteY2671" fmla="*/ 2681085 h 5537200"/>
              <a:gd name="connsiteX2672" fmla="*/ 5387063 w 5999995"/>
              <a:gd name="connsiteY2672" fmla="*/ 2662013 h 5537200"/>
              <a:gd name="connsiteX2673" fmla="*/ 5299450 w 5999995"/>
              <a:gd name="connsiteY2673" fmla="*/ 2739495 h 5537200"/>
              <a:gd name="connsiteX2674" fmla="*/ 5196934 w 5999995"/>
              <a:gd name="connsiteY2674" fmla="*/ 2773467 h 5537200"/>
              <a:gd name="connsiteX2675" fmla="*/ 5128393 w 5999995"/>
              <a:gd name="connsiteY2675" fmla="*/ 2826513 h 5537200"/>
              <a:gd name="connsiteX2676" fmla="*/ 5079520 w 5999995"/>
              <a:gd name="connsiteY2676" fmla="*/ 2870022 h 5537200"/>
              <a:gd name="connsiteX2677" fmla="*/ 5059851 w 5999995"/>
              <a:gd name="connsiteY2677" fmla="*/ 2874790 h 5537200"/>
              <a:gd name="connsiteX2678" fmla="*/ 5050315 w 5999995"/>
              <a:gd name="connsiteY2678" fmla="*/ 2927836 h 5537200"/>
              <a:gd name="connsiteX2679" fmla="*/ 5084288 w 5999995"/>
              <a:gd name="connsiteY2679" fmla="*/ 2927836 h 5537200"/>
              <a:gd name="connsiteX2680" fmla="*/ 5064620 w 5999995"/>
              <a:gd name="connsiteY2680" fmla="*/ 2957040 h 5537200"/>
              <a:gd name="connsiteX2681" fmla="*/ 5069387 w 5999995"/>
              <a:gd name="connsiteY2681" fmla="*/ 2971345 h 5537200"/>
              <a:gd name="connsiteX2682" fmla="*/ 5113493 w 5999995"/>
              <a:gd name="connsiteY2682" fmla="*/ 2952272 h 5537200"/>
              <a:gd name="connsiteX2683" fmla="*/ 5113493 w 5999995"/>
              <a:gd name="connsiteY2683" fmla="*/ 2995782 h 5537200"/>
              <a:gd name="connsiteX2684" fmla="*/ 5001443 w 5999995"/>
              <a:gd name="connsiteY2684" fmla="*/ 3073262 h 5537200"/>
              <a:gd name="connsiteX2685" fmla="*/ 4962702 w 5999995"/>
              <a:gd name="connsiteY2685" fmla="*/ 3039290 h 5537200"/>
              <a:gd name="connsiteX2686" fmla="*/ 4962702 w 5999995"/>
              <a:gd name="connsiteY2686" fmla="*/ 3068495 h 5537200"/>
              <a:gd name="connsiteX2687" fmla="*/ 4918596 w 5999995"/>
              <a:gd name="connsiteY2687" fmla="*/ 3102468 h 5537200"/>
              <a:gd name="connsiteX2688" fmla="*/ 4943032 w 5999995"/>
              <a:gd name="connsiteY2688" fmla="*/ 3112004 h 5537200"/>
              <a:gd name="connsiteX2689" fmla="*/ 4928132 w 5999995"/>
              <a:gd name="connsiteY2689" fmla="*/ 3150744 h 5537200"/>
              <a:gd name="connsiteX2690" fmla="*/ 4874491 w 5999995"/>
              <a:gd name="connsiteY2690" fmla="*/ 3179950 h 5537200"/>
              <a:gd name="connsiteX2691" fmla="*/ 4854822 w 5999995"/>
              <a:gd name="connsiteY2691" fmla="*/ 3223459 h 5537200"/>
              <a:gd name="connsiteX2692" fmla="*/ 4830386 w 5999995"/>
              <a:gd name="connsiteY2692" fmla="*/ 3223459 h 5537200"/>
              <a:gd name="connsiteX2693" fmla="*/ 4810718 w 5999995"/>
              <a:gd name="connsiteY2693" fmla="*/ 3160877 h 5537200"/>
              <a:gd name="connsiteX2694" fmla="*/ 4752308 w 5999995"/>
              <a:gd name="connsiteY2694" fmla="*/ 3209154 h 5537200"/>
              <a:gd name="connsiteX2695" fmla="*/ 4767208 w 5999995"/>
              <a:gd name="connsiteY2695" fmla="*/ 3238359 h 5537200"/>
              <a:gd name="connsiteX2696" fmla="*/ 4791645 w 5999995"/>
              <a:gd name="connsiteY2696" fmla="*/ 3233591 h 5537200"/>
              <a:gd name="connsiteX2697" fmla="*/ 4757672 w 5999995"/>
              <a:gd name="connsiteY2697" fmla="*/ 3281868 h 5537200"/>
              <a:gd name="connsiteX2698" fmla="*/ 4713567 w 5999995"/>
              <a:gd name="connsiteY2698" fmla="*/ 3300941 h 5537200"/>
              <a:gd name="connsiteX2699" fmla="*/ 4693898 w 5999995"/>
              <a:gd name="connsiteY2699" fmla="*/ 3281868 h 5537200"/>
              <a:gd name="connsiteX2700" fmla="*/ 4659926 w 5999995"/>
              <a:gd name="connsiteY2700" fmla="*/ 3325378 h 5537200"/>
              <a:gd name="connsiteX2701" fmla="*/ 4684362 w 5999995"/>
              <a:gd name="connsiteY2701" fmla="*/ 3325378 h 5537200"/>
              <a:gd name="connsiteX2702" fmla="*/ 4655158 w 5999995"/>
              <a:gd name="connsiteY2702" fmla="*/ 3359350 h 5537200"/>
              <a:gd name="connsiteX2703" fmla="*/ 4723699 w 5999995"/>
              <a:gd name="connsiteY2703" fmla="*/ 3345046 h 5537200"/>
              <a:gd name="connsiteX2704" fmla="*/ 4714163 w 5999995"/>
              <a:gd name="connsiteY2704" fmla="*/ 3364118 h 5537200"/>
              <a:gd name="connsiteX2705" fmla="*/ 4758269 w 5999995"/>
              <a:gd name="connsiteY2705" fmla="*/ 3330145 h 5537200"/>
              <a:gd name="connsiteX2706" fmla="*/ 4733832 w 5999995"/>
              <a:gd name="connsiteY2706" fmla="*/ 3387958 h 5537200"/>
              <a:gd name="connsiteX2707" fmla="*/ 4836346 w 5999995"/>
              <a:gd name="connsiteY2707" fmla="*/ 3358754 h 5537200"/>
              <a:gd name="connsiteX2708" fmla="*/ 4811909 w 5999995"/>
              <a:gd name="connsiteY2708" fmla="*/ 3397495 h 5537200"/>
              <a:gd name="connsiteX2709" fmla="*/ 4787473 w 5999995"/>
              <a:gd name="connsiteY2709" fmla="*/ 3392727 h 5537200"/>
              <a:gd name="connsiteX2710" fmla="*/ 4797009 w 5999995"/>
              <a:gd name="connsiteY2710" fmla="*/ 3411800 h 5537200"/>
              <a:gd name="connsiteX2711" fmla="*/ 4855419 w 5999995"/>
              <a:gd name="connsiteY2711" fmla="*/ 3281272 h 5537200"/>
              <a:gd name="connsiteX2712" fmla="*/ 4928728 w 5999995"/>
              <a:gd name="connsiteY2712" fmla="*/ 3271736 h 5537200"/>
              <a:gd name="connsiteX2713" fmla="*/ 4943629 w 5999995"/>
              <a:gd name="connsiteY2713" fmla="*/ 3232995 h 5537200"/>
              <a:gd name="connsiteX2714" fmla="*/ 4934092 w 5999995"/>
              <a:gd name="connsiteY2714" fmla="*/ 3209154 h 5537200"/>
              <a:gd name="connsiteX2715" fmla="*/ 4968065 w 5999995"/>
              <a:gd name="connsiteY2715" fmla="*/ 3194850 h 5537200"/>
              <a:gd name="connsiteX2716" fmla="*/ 4982965 w 5999995"/>
              <a:gd name="connsiteY2716" fmla="*/ 3247896 h 5537200"/>
              <a:gd name="connsiteX2717" fmla="*/ 4953761 w 5999995"/>
              <a:gd name="connsiteY2717" fmla="*/ 3291405 h 5537200"/>
              <a:gd name="connsiteX2718" fmla="*/ 5036606 w 5999995"/>
              <a:gd name="connsiteY2718" fmla="*/ 3243127 h 5537200"/>
              <a:gd name="connsiteX2719" fmla="*/ 5070580 w 5999995"/>
              <a:gd name="connsiteY2719" fmla="*/ 3233591 h 5537200"/>
              <a:gd name="connsiteX2720" fmla="*/ 5065812 w 5999995"/>
              <a:gd name="connsiteY2720" fmla="*/ 3224055 h 5537200"/>
              <a:gd name="connsiteX2721" fmla="*/ 5031839 w 5999995"/>
              <a:gd name="connsiteY2721" fmla="*/ 3233591 h 5537200"/>
              <a:gd name="connsiteX2722" fmla="*/ 5095016 w 5999995"/>
              <a:gd name="connsiteY2722" fmla="*/ 3161473 h 5537200"/>
              <a:gd name="connsiteX2723" fmla="*/ 5070580 w 5999995"/>
              <a:gd name="connsiteY2723" fmla="*/ 3166242 h 5537200"/>
              <a:gd name="connsiteX2724" fmla="*/ 5109321 w 5999995"/>
              <a:gd name="connsiteY2724" fmla="*/ 3132269 h 5537200"/>
              <a:gd name="connsiteX2725" fmla="*/ 5099785 w 5999995"/>
              <a:gd name="connsiteY2725" fmla="*/ 3156109 h 5537200"/>
              <a:gd name="connsiteX2726" fmla="*/ 5124221 w 5999995"/>
              <a:gd name="connsiteY2726" fmla="*/ 3126904 h 5537200"/>
              <a:gd name="connsiteX2727" fmla="*/ 5114685 w 5999995"/>
              <a:gd name="connsiteY2727" fmla="*/ 3150744 h 5537200"/>
              <a:gd name="connsiteX2728" fmla="*/ 5168327 w 5999995"/>
              <a:gd name="connsiteY2728" fmla="*/ 3179950 h 5537200"/>
              <a:gd name="connsiteX2729" fmla="*/ 5163558 w 5999995"/>
              <a:gd name="connsiteY2729" fmla="*/ 3136441 h 5537200"/>
              <a:gd name="connsiteX2730" fmla="*/ 5183226 w 5999995"/>
              <a:gd name="connsiteY2730" fmla="*/ 3165645 h 5537200"/>
              <a:gd name="connsiteX2731" fmla="*/ 5266072 w 5999995"/>
              <a:gd name="connsiteY2731" fmla="*/ 3107832 h 5537200"/>
              <a:gd name="connsiteX2732" fmla="*/ 5197531 w 5999995"/>
              <a:gd name="connsiteY2732" fmla="*/ 3175181 h 5537200"/>
              <a:gd name="connsiteX2733" fmla="*/ 5168327 w 5999995"/>
              <a:gd name="connsiteY2733" fmla="*/ 3204386 h 5537200"/>
              <a:gd name="connsiteX2734" fmla="*/ 5192763 w 5999995"/>
              <a:gd name="connsiteY2734" fmla="*/ 3247896 h 5537200"/>
              <a:gd name="connsiteX2735" fmla="*/ 5119453 w 5999995"/>
              <a:gd name="connsiteY2735" fmla="*/ 3330145 h 5537200"/>
              <a:gd name="connsiteX2736" fmla="*/ 5124221 w 5999995"/>
              <a:gd name="connsiteY2736" fmla="*/ 3359350 h 5537200"/>
              <a:gd name="connsiteX2737" fmla="*/ 5090248 w 5999995"/>
              <a:gd name="connsiteY2737" fmla="*/ 3402860 h 5537200"/>
              <a:gd name="connsiteX2738" fmla="*/ 5002634 w 5999995"/>
              <a:gd name="connsiteY2738" fmla="*/ 3455904 h 5537200"/>
              <a:gd name="connsiteX2739" fmla="*/ 5012171 w 5999995"/>
              <a:gd name="connsiteY2739" fmla="*/ 3470209 h 5537200"/>
              <a:gd name="connsiteX2740" fmla="*/ 5148658 w 5999995"/>
              <a:gd name="connsiteY2740" fmla="*/ 3392727 h 5537200"/>
              <a:gd name="connsiteX2741" fmla="*/ 5056275 w 5999995"/>
              <a:gd name="connsiteY2741" fmla="*/ 3489282 h 5537200"/>
              <a:gd name="connsiteX2742" fmla="*/ 5071176 w 5999995"/>
              <a:gd name="connsiteY2742" fmla="*/ 3523254 h 5537200"/>
              <a:gd name="connsiteX2743" fmla="*/ 5100380 w 5999995"/>
              <a:gd name="connsiteY2743" fmla="*/ 3513718 h 5537200"/>
              <a:gd name="connsiteX2744" fmla="*/ 5080712 w 5999995"/>
              <a:gd name="connsiteY2744" fmla="*/ 3523254 h 5537200"/>
              <a:gd name="connsiteX2745" fmla="*/ 5085480 w 5999995"/>
              <a:gd name="connsiteY2745" fmla="*/ 3552459 h 5537200"/>
              <a:gd name="connsiteX2746" fmla="*/ 5109916 w 5999995"/>
              <a:gd name="connsiteY2746" fmla="*/ 3571531 h 5537200"/>
              <a:gd name="connsiteX2747" fmla="*/ 5124817 w 5999995"/>
              <a:gd name="connsiteY2747" fmla="*/ 3566764 h 5537200"/>
              <a:gd name="connsiteX2748" fmla="*/ 5187995 w 5999995"/>
              <a:gd name="connsiteY2748" fmla="*/ 3547691 h 5537200"/>
              <a:gd name="connsiteX2749" fmla="*/ 5280377 w 5999995"/>
              <a:gd name="connsiteY2749" fmla="*/ 3480341 h 5537200"/>
              <a:gd name="connsiteX2750" fmla="*/ 5231504 w 5999995"/>
              <a:gd name="connsiteY2750" fmla="*/ 3489877 h 5537200"/>
              <a:gd name="connsiteX2751" fmla="*/ 5231504 w 5999995"/>
              <a:gd name="connsiteY2751" fmla="*/ 3412395 h 5537200"/>
              <a:gd name="connsiteX2752" fmla="*/ 5255941 w 5999995"/>
              <a:gd name="connsiteY2752" fmla="*/ 3407627 h 5537200"/>
              <a:gd name="connsiteX2753" fmla="*/ 5300045 w 5999995"/>
              <a:gd name="connsiteY2753" fmla="*/ 3349814 h 5537200"/>
              <a:gd name="connsiteX2754" fmla="*/ 5270841 w 5999995"/>
              <a:gd name="connsiteY2754" fmla="*/ 3398091 h 5537200"/>
              <a:gd name="connsiteX2755" fmla="*/ 5295277 w 5999995"/>
              <a:gd name="connsiteY2755" fmla="*/ 3407627 h 5537200"/>
              <a:gd name="connsiteX2756" fmla="*/ 5275609 w 5999995"/>
              <a:gd name="connsiteY2756" fmla="*/ 3465440 h 5537200"/>
              <a:gd name="connsiteX2757" fmla="*/ 5290510 w 5999995"/>
              <a:gd name="connsiteY2757" fmla="*/ 3474977 h 5537200"/>
              <a:gd name="connsiteX2758" fmla="*/ 5280972 w 5999995"/>
              <a:gd name="connsiteY2758" fmla="*/ 3494049 h 5537200"/>
              <a:gd name="connsiteX2759" fmla="*/ 5319714 w 5999995"/>
              <a:gd name="connsiteY2759" fmla="*/ 3489282 h 5537200"/>
              <a:gd name="connsiteX2760" fmla="*/ 5285741 w 5999995"/>
              <a:gd name="connsiteY2760" fmla="*/ 3532791 h 5537200"/>
              <a:gd name="connsiteX2761" fmla="*/ 5310178 w 5999995"/>
              <a:gd name="connsiteY2761" fmla="*/ 3547094 h 5537200"/>
              <a:gd name="connsiteX2762" fmla="*/ 5363819 w 5999995"/>
              <a:gd name="connsiteY2762" fmla="*/ 3537558 h 5537200"/>
              <a:gd name="connsiteX2763" fmla="*/ 5354282 w 5999995"/>
              <a:gd name="connsiteY2763" fmla="*/ 3556631 h 5537200"/>
              <a:gd name="connsiteX2764" fmla="*/ 5369183 w 5999995"/>
              <a:gd name="connsiteY2764" fmla="*/ 3570935 h 5537200"/>
              <a:gd name="connsiteX2765" fmla="*/ 5539642 w 5999995"/>
              <a:gd name="connsiteY2765" fmla="*/ 3488685 h 5537200"/>
              <a:gd name="connsiteX2766" fmla="*/ 5403155 w 5999995"/>
              <a:gd name="connsiteY2766" fmla="*/ 3590008 h 5537200"/>
              <a:gd name="connsiteX2767" fmla="*/ 5349515 w 5999995"/>
              <a:gd name="connsiteY2767" fmla="*/ 3623981 h 5537200"/>
              <a:gd name="connsiteX2768" fmla="*/ 5486002 w 5999995"/>
              <a:gd name="connsiteY2768" fmla="*/ 3566167 h 5537200"/>
              <a:gd name="connsiteX2769" fmla="*/ 5476465 w 5999995"/>
              <a:gd name="connsiteY2769" fmla="*/ 3609676 h 5537200"/>
              <a:gd name="connsiteX2770" fmla="*/ 5437725 w 5999995"/>
              <a:gd name="connsiteY2770" fmla="*/ 3595372 h 5537200"/>
              <a:gd name="connsiteX2771" fmla="*/ 5422825 w 5999995"/>
              <a:gd name="connsiteY2771" fmla="*/ 3634113 h 5537200"/>
              <a:gd name="connsiteX2772" fmla="*/ 5369183 w 5999995"/>
              <a:gd name="connsiteY2772" fmla="*/ 3663318 h 5537200"/>
              <a:gd name="connsiteX2773" fmla="*/ 5384084 w 5999995"/>
              <a:gd name="connsiteY2773" fmla="*/ 3687158 h 5537200"/>
              <a:gd name="connsiteX2774" fmla="*/ 5432956 w 5999995"/>
              <a:gd name="connsiteY2774" fmla="*/ 3648417 h 5537200"/>
              <a:gd name="connsiteX2775" fmla="*/ 5442493 w 5999995"/>
              <a:gd name="connsiteY2775" fmla="*/ 3629345 h 5537200"/>
              <a:gd name="connsiteX2776" fmla="*/ 5505671 w 5999995"/>
              <a:gd name="connsiteY2776" fmla="*/ 3600140 h 5537200"/>
              <a:gd name="connsiteX2777" fmla="*/ 5466929 w 5999995"/>
              <a:gd name="connsiteY2777" fmla="*/ 3634113 h 5537200"/>
              <a:gd name="connsiteX2778" fmla="*/ 5471698 w 5999995"/>
              <a:gd name="connsiteY2778" fmla="*/ 3657954 h 5537200"/>
              <a:gd name="connsiteX2779" fmla="*/ 5447261 w 5999995"/>
              <a:gd name="connsiteY2779" fmla="*/ 3672258 h 5537200"/>
              <a:gd name="connsiteX2780" fmla="*/ 5515802 w 5999995"/>
              <a:gd name="connsiteY2780" fmla="*/ 3648417 h 5537200"/>
              <a:gd name="connsiteX2781" fmla="*/ 5423421 w 5999995"/>
              <a:gd name="connsiteY2781" fmla="*/ 3706231 h 5537200"/>
              <a:gd name="connsiteX2782" fmla="*/ 5291701 w 5999995"/>
              <a:gd name="connsiteY2782" fmla="*/ 3788480 h 5537200"/>
              <a:gd name="connsiteX2783" fmla="*/ 5267265 w 5999995"/>
              <a:gd name="connsiteY2783" fmla="*/ 3764640 h 5537200"/>
              <a:gd name="connsiteX2784" fmla="*/ 5282166 w 5999995"/>
              <a:gd name="connsiteY2784" fmla="*/ 3740799 h 5537200"/>
              <a:gd name="connsiteX2785" fmla="*/ 5267265 w 5999995"/>
              <a:gd name="connsiteY2785" fmla="*/ 3721728 h 5537200"/>
              <a:gd name="connsiteX2786" fmla="*/ 5242828 w 5999995"/>
              <a:gd name="connsiteY2786" fmla="*/ 3731264 h 5537200"/>
              <a:gd name="connsiteX2787" fmla="*/ 5227927 w 5999995"/>
              <a:gd name="connsiteY2787" fmla="*/ 3765236 h 5537200"/>
              <a:gd name="connsiteX2788" fmla="*/ 5237464 w 5999995"/>
              <a:gd name="connsiteY2788" fmla="*/ 3784308 h 5537200"/>
              <a:gd name="connsiteX2789" fmla="*/ 5208259 w 5999995"/>
              <a:gd name="connsiteY2789" fmla="*/ 3846890 h 5537200"/>
              <a:gd name="connsiteX2790" fmla="*/ 5145082 w 5999995"/>
              <a:gd name="connsiteY2790" fmla="*/ 3876095 h 5537200"/>
              <a:gd name="connsiteX2791" fmla="*/ 5125413 w 5999995"/>
              <a:gd name="connsiteY2791" fmla="*/ 3866559 h 5537200"/>
              <a:gd name="connsiteX2792" fmla="*/ 5110513 w 5999995"/>
              <a:gd name="connsiteY2792" fmla="*/ 3895763 h 5537200"/>
              <a:gd name="connsiteX2793" fmla="*/ 5095612 w 5999995"/>
              <a:gd name="connsiteY2793" fmla="*/ 3881459 h 5537200"/>
              <a:gd name="connsiteX2794" fmla="*/ 5115281 w 5999995"/>
              <a:gd name="connsiteY2794" fmla="*/ 3920200 h 5537200"/>
              <a:gd name="connsiteX2795" fmla="*/ 5159386 w 5999995"/>
              <a:gd name="connsiteY2795" fmla="*/ 3896359 h 5537200"/>
              <a:gd name="connsiteX2796" fmla="*/ 5149849 w 5999995"/>
              <a:gd name="connsiteY2796" fmla="*/ 3920200 h 5537200"/>
              <a:gd name="connsiteX2797" fmla="*/ 5174287 w 5999995"/>
              <a:gd name="connsiteY2797" fmla="*/ 3924968 h 5537200"/>
              <a:gd name="connsiteX2798" fmla="*/ 5169518 w 5999995"/>
              <a:gd name="connsiteY2798" fmla="*/ 3948808 h 5537200"/>
              <a:gd name="connsiteX2799" fmla="*/ 5179054 w 5999995"/>
              <a:gd name="connsiteY2799" fmla="*/ 3967881 h 5537200"/>
              <a:gd name="connsiteX2800" fmla="*/ 5261901 w 5999995"/>
              <a:gd name="connsiteY2800" fmla="*/ 3933908 h 5537200"/>
              <a:gd name="connsiteX2801" fmla="*/ 5223160 w 5999995"/>
              <a:gd name="connsiteY2801" fmla="*/ 3963113 h 5537200"/>
              <a:gd name="connsiteX2802" fmla="*/ 5223160 w 5999995"/>
              <a:gd name="connsiteY2802" fmla="*/ 3992317 h 5537200"/>
              <a:gd name="connsiteX2803" fmla="*/ 5193954 w 5999995"/>
              <a:gd name="connsiteY2803" fmla="*/ 4021523 h 5537200"/>
              <a:gd name="connsiteX2804" fmla="*/ 5179054 w 5999995"/>
              <a:gd name="connsiteY2804" fmla="*/ 4011986 h 5537200"/>
              <a:gd name="connsiteX2805" fmla="*/ 5164154 w 5999995"/>
              <a:gd name="connsiteY2805" fmla="*/ 4021523 h 5537200"/>
              <a:gd name="connsiteX2806" fmla="*/ 5183823 w 5999995"/>
              <a:gd name="connsiteY2806" fmla="*/ 4045363 h 5537200"/>
              <a:gd name="connsiteX2807" fmla="*/ 5261901 w 5999995"/>
              <a:gd name="connsiteY2807" fmla="*/ 3992317 h 5537200"/>
              <a:gd name="connsiteX2808" fmla="*/ 5339978 w 5999995"/>
              <a:gd name="connsiteY2808" fmla="*/ 3978014 h 5537200"/>
              <a:gd name="connsiteX2809" fmla="*/ 5339978 w 5999995"/>
              <a:gd name="connsiteY2809" fmla="*/ 4001854 h 5537200"/>
              <a:gd name="connsiteX2810" fmla="*/ 5364415 w 5999995"/>
              <a:gd name="connsiteY2810" fmla="*/ 4006622 h 5537200"/>
              <a:gd name="connsiteX2811" fmla="*/ 5306006 w 5999995"/>
              <a:gd name="connsiteY2811" fmla="*/ 4040595 h 5537200"/>
              <a:gd name="connsiteX2812" fmla="*/ 5339978 w 5999995"/>
              <a:gd name="connsiteY2812" fmla="*/ 3997086 h 5537200"/>
              <a:gd name="connsiteX2813" fmla="*/ 5271436 w 5999995"/>
              <a:gd name="connsiteY2813" fmla="*/ 4054899 h 5537200"/>
              <a:gd name="connsiteX2814" fmla="*/ 5295874 w 5999995"/>
              <a:gd name="connsiteY2814" fmla="*/ 4035826 h 5537200"/>
              <a:gd name="connsiteX2815" fmla="*/ 5261901 w 5999995"/>
              <a:gd name="connsiteY2815" fmla="*/ 4079336 h 5537200"/>
              <a:gd name="connsiteX2816" fmla="*/ 5237464 w 5999995"/>
              <a:gd name="connsiteY2816" fmla="*/ 4069799 h 5537200"/>
              <a:gd name="connsiteX2817" fmla="*/ 5222563 w 5999995"/>
              <a:gd name="connsiteY2817" fmla="*/ 4088872 h 5537200"/>
              <a:gd name="connsiteX2818" fmla="*/ 5247000 w 5999995"/>
              <a:gd name="connsiteY2818" fmla="*/ 4112712 h 5537200"/>
              <a:gd name="connsiteX2819" fmla="*/ 5403155 w 5999995"/>
              <a:gd name="connsiteY2819" fmla="*/ 4011390 h 5537200"/>
              <a:gd name="connsiteX2820" fmla="*/ 5388255 w 5999995"/>
              <a:gd name="connsiteY2820" fmla="*/ 3987550 h 5537200"/>
              <a:gd name="connsiteX2821" fmla="*/ 5393024 w 5999995"/>
              <a:gd name="connsiteY2821" fmla="*/ 3973245 h 5537200"/>
              <a:gd name="connsiteX2822" fmla="*/ 5383488 w 5999995"/>
              <a:gd name="connsiteY2822" fmla="*/ 3973245 h 5537200"/>
              <a:gd name="connsiteX2823" fmla="*/ 5388255 w 5999995"/>
              <a:gd name="connsiteY2823" fmla="*/ 3939272 h 5537200"/>
              <a:gd name="connsiteX2824" fmla="*/ 5422228 w 5999995"/>
              <a:gd name="connsiteY2824" fmla="*/ 3924968 h 5537200"/>
              <a:gd name="connsiteX2825" fmla="*/ 5412693 w 5999995"/>
              <a:gd name="connsiteY2825" fmla="*/ 3901127 h 5537200"/>
              <a:gd name="connsiteX2826" fmla="*/ 5490771 w 5999995"/>
              <a:gd name="connsiteY2826" fmla="*/ 3882054 h 5537200"/>
              <a:gd name="connsiteX2827" fmla="*/ 5486002 w 5999995"/>
              <a:gd name="connsiteY2827" fmla="*/ 3896359 h 5537200"/>
              <a:gd name="connsiteX2828" fmla="*/ 5578384 w 5999995"/>
              <a:gd name="connsiteY2828" fmla="*/ 3838545 h 5537200"/>
              <a:gd name="connsiteX2829" fmla="*/ 5598052 w 5999995"/>
              <a:gd name="connsiteY2829" fmla="*/ 3852850 h 5537200"/>
              <a:gd name="connsiteX2830" fmla="*/ 5568848 w 5999995"/>
              <a:gd name="connsiteY2830" fmla="*/ 3886823 h 5537200"/>
              <a:gd name="connsiteX2831" fmla="*/ 5544411 w 5999995"/>
              <a:gd name="connsiteY2831" fmla="*/ 3882054 h 5537200"/>
              <a:gd name="connsiteX2832" fmla="*/ 5534876 w 5999995"/>
              <a:gd name="connsiteY2832" fmla="*/ 3916027 h 5537200"/>
              <a:gd name="connsiteX2833" fmla="*/ 5496135 w 5999995"/>
              <a:gd name="connsiteY2833" fmla="*/ 3935100 h 5537200"/>
              <a:gd name="connsiteX2834" fmla="*/ 5500902 w 5999995"/>
              <a:gd name="connsiteY2834" fmla="*/ 3964305 h 5537200"/>
              <a:gd name="connsiteX2835" fmla="*/ 5481234 w 5999995"/>
              <a:gd name="connsiteY2835" fmla="*/ 3998278 h 5537200"/>
              <a:gd name="connsiteX2836" fmla="*/ 5403155 w 5999995"/>
              <a:gd name="connsiteY2836" fmla="*/ 4051323 h 5537200"/>
              <a:gd name="connsiteX2837" fmla="*/ 5432361 w 5999995"/>
              <a:gd name="connsiteY2837" fmla="*/ 4046555 h 5537200"/>
              <a:gd name="connsiteX2838" fmla="*/ 5403155 w 5999995"/>
              <a:gd name="connsiteY2838" fmla="*/ 4099600 h 5537200"/>
              <a:gd name="connsiteX2839" fmla="*/ 5505671 w 5999995"/>
              <a:gd name="connsiteY2839" fmla="*/ 4056091 h 5537200"/>
              <a:gd name="connsiteX2840" fmla="*/ 5432361 w 5999995"/>
              <a:gd name="connsiteY2840" fmla="*/ 4128209 h 5537200"/>
              <a:gd name="connsiteX2841" fmla="*/ 5456797 w 5999995"/>
              <a:gd name="connsiteY2841" fmla="*/ 4123440 h 5537200"/>
              <a:gd name="connsiteX2842" fmla="*/ 5471698 w 5999995"/>
              <a:gd name="connsiteY2842" fmla="*/ 4137745 h 5537200"/>
              <a:gd name="connsiteX2843" fmla="*/ 5578979 w 5999995"/>
              <a:gd name="connsiteY2843" fmla="*/ 4099005 h 5537200"/>
              <a:gd name="connsiteX2844" fmla="*/ 5549777 w 5999995"/>
              <a:gd name="connsiteY2844" fmla="*/ 4152049 h 5537200"/>
              <a:gd name="connsiteX2845" fmla="*/ 5549777 w 5999995"/>
              <a:gd name="connsiteY2845" fmla="*/ 4137745 h 5537200"/>
              <a:gd name="connsiteX2846" fmla="*/ 5457393 w 5999995"/>
              <a:gd name="connsiteY2846" fmla="*/ 4215227 h 5537200"/>
              <a:gd name="connsiteX2847" fmla="*/ 5437725 w 5999995"/>
              <a:gd name="connsiteY2847" fmla="*/ 4229531 h 5537200"/>
              <a:gd name="connsiteX2848" fmla="*/ 5335210 w 5999995"/>
              <a:gd name="connsiteY2848" fmla="*/ 4258736 h 5537200"/>
              <a:gd name="connsiteX2849" fmla="*/ 5427594 w 5999995"/>
              <a:gd name="connsiteY2849" fmla="*/ 4132977 h 5537200"/>
              <a:gd name="connsiteX2850" fmla="*/ 5393619 w 5999995"/>
              <a:gd name="connsiteY2850" fmla="*/ 4123440 h 5537200"/>
              <a:gd name="connsiteX2851" fmla="*/ 5398388 w 5999995"/>
              <a:gd name="connsiteY2851" fmla="*/ 4094236 h 5537200"/>
              <a:gd name="connsiteX2852" fmla="*/ 5383488 w 5999995"/>
              <a:gd name="connsiteY2852" fmla="*/ 4103772 h 5537200"/>
              <a:gd name="connsiteX2853" fmla="*/ 5378720 w 5999995"/>
              <a:gd name="connsiteY2853" fmla="*/ 4084700 h 5537200"/>
              <a:gd name="connsiteX2854" fmla="*/ 5315542 w 5999995"/>
              <a:gd name="connsiteY2854" fmla="*/ 4142513 h 5537200"/>
              <a:gd name="connsiteX2855" fmla="*/ 5310773 w 5999995"/>
              <a:gd name="connsiteY2855" fmla="*/ 4123440 h 5537200"/>
              <a:gd name="connsiteX2856" fmla="*/ 5276800 w 5999995"/>
              <a:gd name="connsiteY2856" fmla="*/ 4147281 h 5537200"/>
              <a:gd name="connsiteX2857" fmla="*/ 5247596 w 5999995"/>
              <a:gd name="connsiteY2857" fmla="*/ 4152049 h 5537200"/>
              <a:gd name="connsiteX2858" fmla="*/ 5179054 w 5999995"/>
              <a:gd name="connsiteY2858" fmla="*/ 4209863 h 5537200"/>
              <a:gd name="connsiteX2859" fmla="*/ 5134949 w 5999995"/>
              <a:gd name="connsiteY2859" fmla="*/ 4214631 h 5537200"/>
              <a:gd name="connsiteX2860" fmla="*/ 5164154 w 5999995"/>
              <a:gd name="connsiteY2860" fmla="*/ 4185427 h 5537200"/>
              <a:gd name="connsiteX2861" fmla="*/ 5086076 w 5999995"/>
              <a:gd name="connsiteY2861" fmla="*/ 4214631 h 5537200"/>
              <a:gd name="connsiteX2862" fmla="*/ 5041970 w 5999995"/>
              <a:gd name="connsiteY2862" fmla="*/ 4286749 h 5537200"/>
              <a:gd name="connsiteX2863" fmla="*/ 5061640 w 5999995"/>
              <a:gd name="connsiteY2863" fmla="*/ 4248008 h 5537200"/>
              <a:gd name="connsiteX2864" fmla="*/ 5027666 w 5999995"/>
              <a:gd name="connsiteY2864" fmla="*/ 4233703 h 5537200"/>
              <a:gd name="connsiteX2865" fmla="*/ 5115281 w 5999995"/>
              <a:gd name="connsiteY2865" fmla="*/ 4171122 h 5537200"/>
              <a:gd name="connsiteX2866" fmla="*/ 5115281 w 5999995"/>
              <a:gd name="connsiteY2866" fmla="*/ 4118076 h 5537200"/>
              <a:gd name="connsiteX2867" fmla="*/ 5124817 w 5999995"/>
              <a:gd name="connsiteY2867" fmla="*/ 4137149 h 5537200"/>
              <a:gd name="connsiteX2868" fmla="*/ 5144486 w 5999995"/>
              <a:gd name="connsiteY2868" fmla="*/ 4132381 h 5537200"/>
              <a:gd name="connsiteX2869" fmla="*/ 5129586 w 5999995"/>
              <a:gd name="connsiteY2869" fmla="*/ 4093640 h 5537200"/>
              <a:gd name="connsiteX2870" fmla="*/ 5158789 w 5999995"/>
              <a:gd name="connsiteY2870" fmla="*/ 4069799 h 5537200"/>
              <a:gd name="connsiteX2871" fmla="*/ 5158789 w 5999995"/>
              <a:gd name="connsiteY2871" fmla="*/ 4045959 h 5537200"/>
              <a:gd name="connsiteX2872" fmla="*/ 5075944 w 5999995"/>
              <a:gd name="connsiteY2872" fmla="*/ 4113308 h 5537200"/>
              <a:gd name="connsiteX2873" fmla="*/ 5066407 w 5999995"/>
              <a:gd name="connsiteY2873" fmla="*/ 4103772 h 5537200"/>
              <a:gd name="connsiteX2874" fmla="*/ 5041970 w 5999995"/>
              <a:gd name="connsiteY2874" fmla="*/ 4113308 h 5537200"/>
              <a:gd name="connsiteX2875" fmla="*/ 5061640 w 5999995"/>
              <a:gd name="connsiteY2875" fmla="*/ 4079336 h 5537200"/>
              <a:gd name="connsiteX2876" fmla="*/ 5027666 w 5999995"/>
              <a:gd name="connsiteY2876" fmla="*/ 4065032 h 5537200"/>
              <a:gd name="connsiteX2877" fmla="*/ 5066407 w 5999995"/>
              <a:gd name="connsiteY2877" fmla="*/ 4050727 h 5537200"/>
              <a:gd name="connsiteX2878" fmla="*/ 5071176 w 5999995"/>
              <a:gd name="connsiteY2878" fmla="*/ 4055496 h 5537200"/>
              <a:gd name="connsiteX2879" fmla="*/ 5090844 w 5999995"/>
              <a:gd name="connsiteY2879" fmla="*/ 4016754 h 5537200"/>
              <a:gd name="connsiteX2880" fmla="*/ 5124817 w 5999995"/>
              <a:gd name="connsiteY2880" fmla="*/ 4016754 h 5537200"/>
              <a:gd name="connsiteX2881" fmla="*/ 5139718 w 5999995"/>
              <a:gd name="connsiteY2881" fmla="*/ 3992914 h 5537200"/>
              <a:gd name="connsiteX2882" fmla="*/ 5120049 w 5999995"/>
              <a:gd name="connsiteY2882" fmla="*/ 3958941 h 5537200"/>
              <a:gd name="connsiteX2883" fmla="*/ 5129586 w 5999995"/>
              <a:gd name="connsiteY2883" fmla="*/ 3924968 h 5537200"/>
              <a:gd name="connsiteX2884" fmla="*/ 5090844 w 5999995"/>
              <a:gd name="connsiteY2884" fmla="*/ 3939272 h 5537200"/>
              <a:gd name="connsiteX2885" fmla="*/ 5100380 w 5999995"/>
              <a:gd name="connsiteY2885" fmla="*/ 3920200 h 5537200"/>
              <a:gd name="connsiteX2886" fmla="*/ 5041970 w 5999995"/>
              <a:gd name="connsiteY2886" fmla="*/ 3929736 h 5537200"/>
              <a:gd name="connsiteX2887" fmla="*/ 5056871 w 5999995"/>
              <a:gd name="connsiteY2887" fmla="*/ 3900532 h 5537200"/>
              <a:gd name="connsiteX2888" fmla="*/ 5022899 w 5999995"/>
              <a:gd name="connsiteY2888" fmla="*/ 3866559 h 5537200"/>
              <a:gd name="connsiteX2889" fmla="*/ 4964488 w 5999995"/>
              <a:gd name="connsiteY2889" fmla="*/ 3924372 h 5537200"/>
              <a:gd name="connsiteX2890" fmla="*/ 4935284 w 5999995"/>
              <a:gd name="connsiteY2890" fmla="*/ 3910068 h 5537200"/>
              <a:gd name="connsiteX2891" fmla="*/ 4974025 w 5999995"/>
              <a:gd name="connsiteY2891" fmla="*/ 3933908 h 5537200"/>
              <a:gd name="connsiteX2892" fmla="*/ 4910848 w 5999995"/>
              <a:gd name="connsiteY2892" fmla="*/ 3991722 h 5537200"/>
              <a:gd name="connsiteX2893" fmla="*/ 4876876 w 5999995"/>
              <a:gd name="connsiteY2893" fmla="*/ 3952981 h 5537200"/>
              <a:gd name="connsiteX2894" fmla="*/ 4861975 w 5999995"/>
              <a:gd name="connsiteY2894" fmla="*/ 3982186 h 5537200"/>
              <a:gd name="connsiteX2895" fmla="*/ 4847074 w 5999995"/>
              <a:gd name="connsiteY2895" fmla="*/ 3972650 h 5537200"/>
              <a:gd name="connsiteX2896" fmla="*/ 4856610 w 5999995"/>
              <a:gd name="connsiteY2896" fmla="*/ 3948808 h 5537200"/>
              <a:gd name="connsiteX2897" fmla="*/ 4851843 w 5999995"/>
              <a:gd name="connsiteY2897" fmla="*/ 3939272 h 5537200"/>
              <a:gd name="connsiteX2898" fmla="*/ 4822638 w 5999995"/>
              <a:gd name="connsiteY2898" fmla="*/ 3978014 h 5537200"/>
              <a:gd name="connsiteX2899" fmla="*/ 4788665 w 5999995"/>
              <a:gd name="connsiteY2899" fmla="*/ 4021523 h 5537200"/>
              <a:gd name="connsiteX2900" fmla="*/ 4788665 w 5999995"/>
              <a:gd name="connsiteY2900" fmla="*/ 3997682 h 5537200"/>
              <a:gd name="connsiteX2901" fmla="*/ 4779128 w 5999995"/>
              <a:gd name="connsiteY2901" fmla="*/ 4011986 h 5537200"/>
              <a:gd name="connsiteX2902" fmla="*/ 4783897 w 5999995"/>
              <a:gd name="connsiteY2902" fmla="*/ 3978014 h 5537200"/>
              <a:gd name="connsiteX2903" fmla="*/ 4696282 w 5999995"/>
              <a:gd name="connsiteY2903" fmla="*/ 3992317 h 5537200"/>
              <a:gd name="connsiteX2904" fmla="*/ 4711183 w 5999995"/>
              <a:gd name="connsiteY2904" fmla="*/ 4026290 h 5537200"/>
              <a:gd name="connsiteX2905" fmla="*/ 4730852 w 5999995"/>
              <a:gd name="connsiteY2905" fmla="*/ 4007218 h 5537200"/>
              <a:gd name="connsiteX2906" fmla="*/ 4760056 w 5999995"/>
              <a:gd name="connsiteY2906" fmla="*/ 4021523 h 5537200"/>
              <a:gd name="connsiteX2907" fmla="*/ 4726084 w 5999995"/>
              <a:gd name="connsiteY2907" fmla="*/ 4088872 h 5537200"/>
              <a:gd name="connsiteX2908" fmla="*/ 4755288 w 5999995"/>
              <a:gd name="connsiteY2908" fmla="*/ 4054899 h 5537200"/>
              <a:gd name="connsiteX2909" fmla="*/ 4784493 w 5999995"/>
              <a:gd name="connsiteY2909" fmla="*/ 4054899 h 5537200"/>
              <a:gd name="connsiteX2910" fmla="*/ 4779725 w 5999995"/>
              <a:gd name="connsiteY2910" fmla="*/ 4088872 h 5537200"/>
              <a:gd name="connsiteX2911" fmla="*/ 4633701 w 5999995"/>
              <a:gd name="connsiteY2911" fmla="*/ 4156221 h 5537200"/>
              <a:gd name="connsiteX2912" fmla="*/ 4638469 w 5999995"/>
              <a:gd name="connsiteY2912" fmla="*/ 4175294 h 5537200"/>
              <a:gd name="connsiteX2913" fmla="*/ 4594364 w 5999995"/>
              <a:gd name="connsiteY2913" fmla="*/ 4189599 h 5537200"/>
              <a:gd name="connsiteX2914" fmla="*/ 4594364 w 5999995"/>
              <a:gd name="connsiteY2914" fmla="*/ 4228339 h 5537200"/>
              <a:gd name="connsiteX2915" fmla="*/ 4589596 w 5999995"/>
              <a:gd name="connsiteY2915" fmla="*/ 4204499 h 5537200"/>
              <a:gd name="connsiteX2916" fmla="*/ 4574695 w 5999995"/>
              <a:gd name="connsiteY2916" fmla="*/ 4209267 h 5537200"/>
              <a:gd name="connsiteX2917" fmla="*/ 4579463 w 5999995"/>
              <a:gd name="connsiteY2917" fmla="*/ 4271848 h 5537200"/>
              <a:gd name="connsiteX2918" fmla="*/ 4637873 w 5999995"/>
              <a:gd name="connsiteY2918" fmla="*/ 4214035 h 5537200"/>
              <a:gd name="connsiteX2919" fmla="*/ 4603901 w 5999995"/>
              <a:gd name="connsiteY2919" fmla="*/ 4271848 h 5537200"/>
              <a:gd name="connsiteX2920" fmla="*/ 4623569 w 5999995"/>
              <a:gd name="connsiteY2920" fmla="*/ 4276617 h 5537200"/>
              <a:gd name="connsiteX2921" fmla="*/ 4633105 w 5999995"/>
              <a:gd name="connsiteY2921" fmla="*/ 4324894 h 5537200"/>
              <a:gd name="connsiteX2922" fmla="*/ 4677210 w 5999995"/>
              <a:gd name="connsiteY2922" fmla="*/ 4305821 h 5537200"/>
              <a:gd name="connsiteX2923" fmla="*/ 4681978 w 5999995"/>
              <a:gd name="connsiteY2923" fmla="*/ 4329662 h 5537200"/>
              <a:gd name="connsiteX2924" fmla="*/ 4643237 w 5999995"/>
              <a:gd name="connsiteY2924" fmla="*/ 4334430 h 5537200"/>
              <a:gd name="connsiteX2925" fmla="*/ 4652773 w 5999995"/>
              <a:gd name="connsiteY2925" fmla="*/ 4353503 h 5537200"/>
              <a:gd name="connsiteX2926" fmla="*/ 4608669 w 5999995"/>
              <a:gd name="connsiteY2926" fmla="*/ 4348735 h 5537200"/>
              <a:gd name="connsiteX2927" fmla="*/ 4623569 w 5999995"/>
              <a:gd name="connsiteY2927" fmla="*/ 4319530 h 5537200"/>
              <a:gd name="connsiteX2928" fmla="*/ 4608669 w 5999995"/>
              <a:gd name="connsiteY2928" fmla="*/ 4309993 h 5537200"/>
              <a:gd name="connsiteX2929" fmla="*/ 4599133 w 5999995"/>
              <a:gd name="connsiteY2929" fmla="*/ 4333834 h 5537200"/>
              <a:gd name="connsiteX2930" fmla="*/ 4599133 w 5999995"/>
              <a:gd name="connsiteY2930" fmla="*/ 4299862 h 5537200"/>
              <a:gd name="connsiteX2931" fmla="*/ 4574695 w 5999995"/>
              <a:gd name="connsiteY2931" fmla="*/ 4309398 h 5537200"/>
              <a:gd name="connsiteX2932" fmla="*/ 4540723 w 5999995"/>
              <a:gd name="connsiteY2932" fmla="*/ 4285557 h 5537200"/>
              <a:gd name="connsiteX2933" fmla="*/ 4560391 w 5999995"/>
              <a:gd name="connsiteY2933" fmla="*/ 4271253 h 5537200"/>
              <a:gd name="connsiteX2934" fmla="*/ 4540723 w 5999995"/>
              <a:gd name="connsiteY2934" fmla="*/ 4242048 h 5537200"/>
              <a:gd name="connsiteX2935" fmla="*/ 4555623 w 5999995"/>
              <a:gd name="connsiteY2935" fmla="*/ 4232511 h 5537200"/>
              <a:gd name="connsiteX2936" fmla="*/ 4540723 w 5999995"/>
              <a:gd name="connsiteY2936" fmla="*/ 4193771 h 5537200"/>
              <a:gd name="connsiteX2937" fmla="*/ 4574695 w 5999995"/>
              <a:gd name="connsiteY2937" fmla="*/ 4150262 h 5537200"/>
              <a:gd name="connsiteX2938" fmla="*/ 4457877 w 5999995"/>
              <a:gd name="connsiteY2938" fmla="*/ 4227744 h 5537200"/>
              <a:gd name="connsiteX2939" fmla="*/ 4467413 w 5999995"/>
              <a:gd name="connsiteY2939" fmla="*/ 4276021 h 5537200"/>
              <a:gd name="connsiteX2940" fmla="*/ 4457877 w 5999995"/>
              <a:gd name="connsiteY2940" fmla="*/ 4305226 h 5537200"/>
              <a:gd name="connsiteX2941" fmla="*/ 4409004 w 5999995"/>
              <a:gd name="connsiteY2941" fmla="*/ 4334430 h 5537200"/>
              <a:gd name="connsiteX2942" fmla="*/ 4447745 w 5999995"/>
              <a:gd name="connsiteY2942" fmla="*/ 4353503 h 5537200"/>
              <a:gd name="connsiteX2943" fmla="*/ 4403639 w 5999995"/>
              <a:gd name="connsiteY2943" fmla="*/ 4401779 h 5537200"/>
              <a:gd name="connsiteX2944" fmla="*/ 4413176 w 5999995"/>
              <a:gd name="connsiteY2944" fmla="*/ 4367807 h 5537200"/>
              <a:gd name="connsiteX2945" fmla="*/ 4388739 w 5999995"/>
              <a:gd name="connsiteY2945" fmla="*/ 4363039 h 5537200"/>
              <a:gd name="connsiteX2946" fmla="*/ 4408407 w 5999995"/>
              <a:gd name="connsiteY2946" fmla="*/ 4348735 h 5537200"/>
              <a:gd name="connsiteX2947" fmla="*/ 4349998 w 5999995"/>
              <a:gd name="connsiteY2947" fmla="*/ 4348735 h 5537200"/>
              <a:gd name="connsiteX2948" fmla="*/ 4359535 w 5999995"/>
              <a:gd name="connsiteY2948" fmla="*/ 4334430 h 5537200"/>
              <a:gd name="connsiteX2949" fmla="*/ 4325562 w 5999995"/>
              <a:gd name="connsiteY2949" fmla="*/ 4315357 h 5537200"/>
              <a:gd name="connsiteX2950" fmla="*/ 4271920 w 5999995"/>
              <a:gd name="connsiteY2950" fmla="*/ 4435752 h 5537200"/>
              <a:gd name="connsiteX2951" fmla="*/ 4237947 w 5999995"/>
              <a:gd name="connsiteY2951" fmla="*/ 4430985 h 5537200"/>
              <a:gd name="connsiteX2952" fmla="*/ 4193843 w 5999995"/>
              <a:gd name="connsiteY2952" fmla="*/ 4454825 h 5537200"/>
              <a:gd name="connsiteX2953" fmla="*/ 4198610 w 5999995"/>
              <a:gd name="connsiteY2953" fmla="*/ 4484030 h 5537200"/>
              <a:gd name="connsiteX2954" fmla="*/ 4135433 w 5999995"/>
              <a:gd name="connsiteY2954" fmla="*/ 4474494 h 5537200"/>
              <a:gd name="connsiteX2955" fmla="*/ 4057355 w 5999995"/>
              <a:gd name="connsiteY2955" fmla="*/ 4527539 h 5537200"/>
              <a:gd name="connsiteX2956" fmla="*/ 4003714 w 5999995"/>
              <a:gd name="connsiteY2956" fmla="*/ 4561512 h 5537200"/>
              <a:gd name="connsiteX2957" fmla="*/ 4013250 w 5999995"/>
              <a:gd name="connsiteY2957" fmla="*/ 4547207 h 5537200"/>
              <a:gd name="connsiteX2958" fmla="*/ 3993581 w 5999995"/>
              <a:gd name="connsiteY2958" fmla="*/ 4532903 h 5537200"/>
              <a:gd name="connsiteX2959" fmla="*/ 3978681 w 5999995"/>
              <a:gd name="connsiteY2959" fmla="*/ 4576412 h 5537200"/>
              <a:gd name="connsiteX2960" fmla="*/ 3963780 w 5999995"/>
              <a:gd name="connsiteY2960" fmla="*/ 4581180 h 5537200"/>
              <a:gd name="connsiteX2961" fmla="*/ 3973317 w 5999995"/>
              <a:gd name="connsiteY2961" fmla="*/ 4566876 h 5537200"/>
              <a:gd name="connsiteX2962" fmla="*/ 3944113 w 5999995"/>
              <a:gd name="connsiteY2962" fmla="*/ 4557340 h 5537200"/>
              <a:gd name="connsiteX2963" fmla="*/ 3944113 w 5999995"/>
              <a:gd name="connsiteY2963" fmla="*/ 4576412 h 5537200"/>
              <a:gd name="connsiteX2964" fmla="*/ 3866034 w 5999995"/>
              <a:gd name="connsiteY2964" fmla="*/ 4619921 h 5537200"/>
              <a:gd name="connsiteX2965" fmla="*/ 3851134 w 5999995"/>
              <a:gd name="connsiteY2965" fmla="*/ 4600849 h 5537200"/>
              <a:gd name="connsiteX2966" fmla="*/ 3748619 w 5999995"/>
              <a:gd name="connsiteY2966" fmla="*/ 4649126 h 5537200"/>
              <a:gd name="connsiteX2967" fmla="*/ 3763520 w 5999995"/>
              <a:gd name="connsiteY2967" fmla="*/ 4634822 h 5537200"/>
              <a:gd name="connsiteX2968" fmla="*/ 3719414 w 5999995"/>
              <a:gd name="connsiteY2968" fmla="*/ 4664026 h 5537200"/>
              <a:gd name="connsiteX2969" fmla="*/ 3656237 w 5999995"/>
              <a:gd name="connsiteY2969" fmla="*/ 4683099 h 5537200"/>
              <a:gd name="connsiteX2970" fmla="*/ 3631801 w 5999995"/>
              <a:gd name="connsiteY2970" fmla="*/ 4687867 h 5537200"/>
              <a:gd name="connsiteX2971" fmla="*/ 3490545 w 5999995"/>
              <a:gd name="connsiteY2971" fmla="*/ 4755216 h 5537200"/>
              <a:gd name="connsiteX2972" fmla="*/ 3485777 w 5999995"/>
              <a:gd name="connsiteY2972" fmla="*/ 4798726 h 5537200"/>
              <a:gd name="connsiteX2973" fmla="*/ 3529882 w 5999995"/>
              <a:gd name="connsiteY2973" fmla="*/ 4779653 h 5537200"/>
              <a:gd name="connsiteX2974" fmla="*/ 3451805 w 5999995"/>
              <a:gd name="connsiteY2974" fmla="*/ 4813626 h 5537200"/>
              <a:gd name="connsiteX2975" fmla="*/ 3436904 w 5999995"/>
              <a:gd name="connsiteY2975" fmla="*/ 4784422 h 5537200"/>
              <a:gd name="connsiteX2976" fmla="*/ 3358825 w 5999995"/>
              <a:gd name="connsiteY2976" fmla="*/ 4837466 h 5537200"/>
              <a:gd name="connsiteX2977" fmla="*/ 3363594 w 5999995"/>
              <a:gd name="connsiteY2977" fmla="*/ 4813626 h 5537200"/>
              <a:gd name="connsiteX2978" fmla="*/ 3309952 w 5999995"/>
              <a:gd name="connsiteY2978" fmla="*/ 4861903 h 5537200"/>
              <a:gd name="connsiteX2979" fmla="*/ 3246775 w 5999995"/>
              <a:gd name="connsiteY2979" fmla="*/ 4838063 h 5537200"/>
              <a:gd name="connsiteX2980" fmla="*/ 3115056 w 5999995"/>
              <a:gd name="connsiteY2980" fmla="*/ 4895876 h 5537200"/>
              <a:gd name="connsiteX2981" fmla="*/ 3163929 w 5999995"/>
              <a:gd name="connsiteY2981" fmla="*/ 4910180 h 5537200"/>
              <a:gd name="connsiteX2982" fmla="*/ 3217570 w 5999995"/>
              <a:gd name="connsiteY2982" fmla="*/ 4876208 h 5537200"/>
              <a:gd name="connsiteX2983" fmla="*/ 3217570 w 5999995"/>
              <a:gd name="connsiteY2983" fmla="*/ 4895280 h 5537200"/>
              <a:gd name="connsiteX2984" fmla="*/ 3119824 w 5999995"/>
              <a:gd name="connsiteY2984" fmla="*/ 4938789 h 5537200"/>
              <a:gd name="connsiteX2985" fmla="*/ 3119824 w 5999995"/>
              <a:gd name="connsiteY2985" fmla="*/ 4957862 h 5537200"/>
              <a:gd name="connsiteX2986" fmla="*/ 3149029 w 5999995"/>
              <a:gd name="connsiteY2986" fmla="*/ 4934021 h 5537200"/>
              <a:gd name="connsiteX2987" fmla="*/ 3178233 w 5999995"/>
              <a:gd name="connsiteY2987" fmla="*/ 4943557 h 5537200"/>
              <a:gd name="connsiteX2988" fmla="*/ 3431540 w 5999995"/>
              <a:gd name="connsiteY2988" fmla="*/ 4827930 h 5537200"/>
              <a:gd name="connsiteX2989" fmla="*/ 3451208 w 5999995"/>
              <a:gd name="connsiteY2989" fmla="*/ 4837466 h 5537200"/>
              <a:gd name="connsiteX2990" fmla="*/ 3534054 w 5999995"/>
              <a:gd name="connsiteY2990" fmla="*/ 4798726 h 5537200"/>
              <a:gd name="connsiteX2991" fmla="*/ 3417235 w 5999995"/>
              <a:gd name="connsiteY2991" fmla="*/ 4861307 h 5537200"/>
              <a:gd name="connsiteX2992" fmla="*/ 3441672 w 5999995"/>
              <a:gd name="connsiteY2992" fmla="*/ 4928657 h 5537200"/>
              <a:gd name="connsiteX2993" fmla="*/ 3490545 w 5999995"/>
              <a:gd name="connsiteY2993" fmla="*/ 4904817 h 5537200"/>
              <a:gd name="connsiteX2994" fmla="*/ 3500081 w 5999995"/>
              <a:gd name="connsiteY2994" fmla="*/ 4919120 h 5537200"/>
              <a:gd name="connsiteX2995" fmla="*/ 3441672 w 5999995"/>
              <a:gd name="connsiteY2995" fmla="*/ 4962629 h 5537200"/>
              <a:gd name="connsiteX2996" fmla="*/ 3441672 w 5999995"/>
              <a:gd name="connsiteY2996" fmla="*/ 4996602 h 5537200"/>
              <a:gd name="connsiteX2997" fmla="*/ 3524518 w 5999995"/>
              <a:gd name="connsiteY2997" fmla="*/ 5006139 h 5537200"/>
              <a:gd name="connsiteX2998" fmla="*/ 3470877 w 5999995"/>
              <a:gd name="connsiteY2998" fmla="*/ 5029980 h 5537200"/>
              <a:gd name="connsiteX2999" fmla="*/ 3373130 w 5999995"/>
              <a:gd name="connsiteY2999" fmla="*/ 5087793 h 5537200"/>
              <a:gd name="connsiteX3000" fmla="*/ 3329025 w 5999995"/>
              <a:gd name="connsiteY3000" fmla="*/ 5092561 h 5537200"/>
              <a:gd name="connsiteX3001" fmla="*/ 3338562 w 5999995"/>
              <a:gd name="connsiteY3001" fmla="*/ 5020443 h 5537200"/>
              <a:gd name="connsiteX3002" fmla="*/ 2987509 w 5999995"/>
              <a:gd name="connsiteY3002" fmla="*/ 5136070 h 5537200"/>
              <a:gd name="connsiteX3003" fmla="*/ 2933867 w 5999995"/>
              <a:gd name="connsiteY3003" fmla="*/ 5189115 h 5537200"/>
              <a:gd name="connsiteX3004" fmla="*/ 2948769 w 5999995"/>
              <a:gd name="connsiteY3004" fmla="*/ 5203420 h 5537200"/>
              <a:gd name="connsiteX3005" fmla="*/ 2953536 w 5999995"/>
              <a:gd name="connsiteY3005" fmla="*/ 5203420 h 5537200"/>
              <a:gd name="connsiteX3006" fmla="*/ 2948769 w 5999995"/>
              <a:gd name="connsiteY3006" fmla="*/ 5212956 h 5537200"/>
              <a:gd name="connsiteX3007" fmla="*/ 2885591 w 5999995"/>
              <a:gd name="connsiteY3007" fmla="*/ 5242160 h 5537200"/>
              <a:gd name="connsiteX3008" fmla="*/ 2876054 w 5999995"/>
              <a:gd name="connsiteY3008" fmla="*/ 5276133 h 5537200"/>
              <a:gd name="connsiteX3009" fmla="*/ 2846849 w 5999995"/>
              <a:gd name="connsiteY3009" fmla="*/ 5276133 h 5537200"/>
              <a:gd name="connsiteX3010" fmla="*/ 2846849 w 5999995"/>
              <a:gd name="connsiteY3010" fmla="*/ 5257061 h 5537200"/>
              <a:gd name="connsiteX3011" fmla="*/ 2656721 w 5999995"/>
              <a:gd name="connsiteY3011" fmla="*/ 5291034 h 5537200"/>
              <a:gd name="connsiteX3012" fmla="*/ 2744335 w 5999995"/>
              <a:gd name="connsiteY3012" fmla="*/ 5257061 h 5537200"/>
              <a:gd name="connsiteX3013" fmla="*/ 2734798 w 5999995"/>
              <a:gd name="connsiteY3013" fmla="*/ 5247525 h 5537200"/>
              <a:gd name="connsiteX3014" fmla="*/ 2812877 w 5999995"/>
              <a:gd name="connsiteY3014" fmla="*/ 5208784 h 5537200"/>
              <a:gd name="connsiteX3015" fmla="*/ 2676389 w 5999995"/>
              <a:gd name="connsiteY3015" fmla="*/ 5242757 h 5537200"/>
              <a:gd name="connsiteX3016" fmla="*/ 2939828 w 5999995"/>
              <a:gd name="connsiteY3016" fmla="*/ 5141433 h 5537200"/>
              <a:gd name="connsiteX3017" fmla="*/ 2954728 w 5999995"/>
              <a:gd name="connsiteY3017" fmla="*/ 5146202 h 5537200"/>
              <a:gd name="connsiteX3018" fmla="*/ 3320085 w 5999995"/>
              <a:gd name="connsiteY3018" fmla="*/ 4982299 h 5537200"/>
              <a:gd name="connsiteX3019" fmla="*/ 3432135 w 5999995"/>
              <a:gd name="connsiteY3019" fmla="*/ 4910180 h 5537200"/>
              <a:gd name="connsiteX3020" fmla="*/ 3417235 w 5999995"/>
              <a:gd name="connsiteY3020" fmla="*/ 4886339 h 5537200"/>
              <a:gd name="connsiteX3021" fmla="*/ 3348694 w 5999995"/>
              <a:gd name="connsiteY3021" fmla="*/ 4891108 h 5537200"/>
              <a:gd name="connsiteX3022" fmla="*/ 3149029 w 5999995"/>
              <a:gd name="connsiteY3022" fmla="*/ 4987662 h 5537200"/>
              <a:gd name="connsiteX3023" fmla="*/ 3149029 w 5999995"/>
              <a:gd name="connsiteY3023" fmla="*/ 4973358 h 5537200"/>
              <a:gd name="connsiteX3024" fmla="*/ 3115056 w 5999995"/>
              <a:gd name="connsiteY3024" fmla="*/ 4973358 h 5537200"/>
              <a:gd name="connsiteX3025" fmla="*/ 3115056 w 5999995"/>
              <a:gd name="connsiteY3025" fmla="*/ 4939385 h 5537200"/>
              <a:gd name="connsiteX3026" fmla="*/ 3012541 w 5999995"/>
              <a:gd name="connsiteY3026" fmla="*/ 4973358 h 5537200"/>
              <a:gd name="connsiteX3027" fmla="*/ 2992873 w 5999995"/>
              <a:gd name="connsiteY3027" fmla="*/ 5002563 h 5537200"/>
              <a:gd name="connsiteX3028" fmla="*/ 2807513 w 5999995"/>
              <a:gd name="connsiteY3028" fmla="*/ 5080045 h 5537200"/>
              <a:gd name="connsiteX3029" fmla="*/ 2948769 w 5999995"/>
              <a:gd name="connsiteY3029" fmla="*/ 5075276 h 5537200"/>
              <a:gd name="connsiteX3030" fmla="*/ 2885591 w 5999995"/>
              <a:gd name="connsiteY3030" fmla="*/ 5099117 h 5537200"/>
              <a:gd name="connsiteX3031" fmla="*/ 2700230 w 5999995"/>
              <a:gd name="connsiteY3031" fmla="*/ 5171234 h 5537200"/>
              <a:gd name="connsiteX3032" fmla="*/ 2704998 w 5999995"/>
              <a:gd name="connsiteY3032" fmla="*/ 5147394 h 5537200"/>
              <a:gd name="connsiteX3033" fmla="*/ 2588179 w 5999995"/>
              <a:gd name="connsiteY3033" fmla="*/ 5214744 h 5537200"/>
              <a:gd name="connsiteX3034" fmla="*/ 2461228 w 5999995"/>
              <a:gd name="connsiteY3034" fmla="*/ 5190903 h 5537200"/>
              <a:gd name="connsiteX3035" fmla="*/ 2222226 w 5999995"/>
              <a:gd name="connsiteY3035" fmla="*/ 5263021 h 5537200"/>
              <a:gd name="connsiteX3036" fmla="*/ 2148916 w 5999995"/>
              <a:gd name="connsiteY3036" fmla="*/ 5320834 h 5537200"/>
              <a:gd name="connsiteX3037" fmla="*/ 2168585 w 5999995"/>
              <a:gd name="connsiteY3037" fmla="*/ 5301762 h 5537200"/>
              <a:gd name="connsiteX3038" fmla="*/ 2119712 w 5999995"/>
              <a:gd name="connsiteY3038" fmla="*/ 5277922 h 5537200"/>
              <a:gd name="connsiteX3039" fmla="*/ 2158453 w 5999995"/>
              <a:gd name="connsiteY3039" fmla="*/ 5258849 h 5537200"/>
              <a:gd name="connsiteX3040" fmla="*/ 2007064 w 5999995"/>
              <a:gd name="connsiteY3040" fmla="*/ 5277922 h 5537200"/>
              <a:gd name="connsiteX3041" fmla="*/ 2153089 w 5999995"/>
              <a:gd name="connsiteY3041" fmla="*/ 5229644 h 5537200"/>
              <a:gd name="connsiteX3042" fmla="*/ 2128652 w 5999995"/>
              <a:gd name="connsiteY3042" fmla="*/ 5224876 h 5537200"/>
              <a:gd name="connsiteX3043" fmla="*/ 2108984 w 5999995"/>
              <a:gd name="connsiteY3043" fmla="*/ 5201035 h 5537200"/>
              <a:gd name="connsiteX3044" fmla="*/ 2123883 w 5999995"/>
              <a:gd name="connsiteY3044" fmla="*/ 5167063 h 5537200"/>
              <a:gd name="connsiteX3045" fmla="*/ 2153089 w 5999995"/>
              <a:gd name="connsiteY3045" fmla="*/ 5186135 h 5537200"/>
              <a:gd name="connsiteX3046" fmla="*/ 2167989 w 5999995"/>
              <a:gd name="connsiteY3046" fmla="*/ 5167063 h 5537200"/>
              <a:gd name="connsiteX3047" fmla="*/ 2167989 w 5999995"/>
              <a:gd name="connsiteY3047" fmla="*/ 5186135 h 5537200"/>
              <a:gd name="connsiteX3048" fmla="*/ 2187657 w 5999995"/>
              <a:gd name="connsiteY3048" fmla="*/ 5200440 h 5537200"/>
              <a:gd name="connsiteX3049" fmla="*/ 2202558 w 5999995"/>
              <a:gd name="connsiteY3049" fmla="*/ 5161698 h 5537200"/>
              <a:gd name="connsiteX3050" fmla="*/ 2226995 w 5999995"/>
              <a:gd name="connsiteY3050" fmla="*/ 5166467 h 5537200"/>
              <a:gd name="connsiteX3051" fmla="*/ 2193022 w 5999995"/>
              <a:gd name="connsiteY3051" fmla="*/ 5142626 h 5537200"/>
              <a:gd name="connsiteX3052" fmla="*/ 2188253 w 5999995"/>
              <a:gd name="connsiteY3052" fmla="*/ 5161698 h 5537200"/>
              <a:gd name="connsiteX3053" fmla="*/ 2188253 w 5999995"/>
              <a:gd name="connsiteY3053" fmla="*/ 5137858 h 5537200"/>
              <a:gd name="connsiteX3054" fmla="*/ 2168585 w 5999995"/>
              <a:gd name="connsiteY3054" fmla="*/ 5167063 h 5537200"/>
              <a:gd name="connsiteX3055" fmla="*/ 2129844 w 5999995"/>
              <a:gd name="connsiteY3055" fmla="*/ 5143222 h 5537200"/>
              <a:gd name="connsiteX3056" fmla="*/ 2129844 w 5999995"/>
              <a:gd name="connsiteY3056" fmla="*/ 5075873 h 5537200"/>
              <a:gd name="connsiteX3057" fmla="*/ 2168585 w 5999995"/>
              <a:gd name="connsiteY3057" fmla="*/ 5075873 h 5537200"/>
              <a:gd name="connsiteX3058" fmla="*/ 2114943 w 5999995"/>
              <a:gd name="connsiteY3058" fmla="*/ 4993622 h 5537200"/>
              <a:gd name="connsiteX3059" fmla="*/ 2085739 w 5999995"/>
              <a:gd name="connsiteY3059" fmla="*/ 5037131 h 5537200"/>
              <a:gd name="connsiteX3060" fmla="*/ 2027329 w 5999995"/>
              <a:gd name="connsiteY3060" fmla="*/ 5060972 h 5537200"/>
              <a:gd name="connsiteX3061" fmla="*/ 1988588 w 5999995"/>
              <a:gd name="connsiteY3061" fmla="*/ 5051436 h 5537200"/>
              <a:gd name="connsiteX3062" fmla="*/ 1900974 w 5999995"/>
              <a:gd name="connsiteY3062" fmla="*/ 5109249 h 5537200"/>
              <a:gd name="connsiteX3063" fmla="*/ 1676873 w 5999995"/>
              <a:gd name="connsiteY3063" fmla="*/ 5254080 h 5537200"/>
              <a:gd name="connsiteX3064" fmla="*/ 1618463 w 5999995"/>
              <a:gd name="connsiteY3064" fmla="*/ 5302358 h 5537200"/>
              <a:gd name="connsiteX3065" fmla="*/ 1560054 w 5999995"/>
              <a:gd name="connsiteY3065" fmla="*/ 5288053 h 5537200"/>
              <a:gd name="connsiteX3066" fmla="*/ 1564821 w 5999995"/>
              <a:gd name="connsiteY3066" fmla="*/ 5235008 h 5537200"/>
              <a:gd name="connsiteX3067" fmla="*/ 1491513 w 5999995"/>
              <a:gd name="connsiteY3067" fmla="*/ 5177195 h 5537200"/>
              <a:gd name="connsiteX3068" fmla="*/ 1374694 w 5999995"/>
              <a:gd name="connsiteY3068" fmla="*/ 5114613 h 5537200"/>
              <a:gd name="connsiteX3069" fmla="*/ 1472440 w 5999995"/>
              <a:gd name="connsiteY3069" fmla="*/ 4950709 h 5537200"/>
              <a:gd name="connsiteX3070" fmla="*/ 1433698 w 5999995"/>
              <a:gd name="connsiteY3070" fmla="*/ 4921504 h 5537200"/>
              <a:gd name="connsiteX3071" fmla="*/ 1418798 w 5999995"/>
              <a:gd name="connsiteY3071" fmla="*/ 4887532 h 5537200"/>
              <a:gd name="connsiteX3072" fmla="*/ 1374694 w 5999995"/>
              <a:gd name="connsiteY3072" fmla="*/ 4897067 h 5537200"/>
              <a:gd name="connsiteX3073" fmla="*/ 1389594 w 5999995"/>
              <a:gd name="connsiteY3073" fmla="*/ 4882764 h 5537200"/>
              <a:gd name="connsiteX3074" fmla="*/ 1365157 w 5999995"/>
              <a:gd name="connsiteY3074" fmla="*/ 4877996 h 5537200"/>
              <a:gd name="connsiteX3075" fmla="*/ 1374694 w 5999995"/>
              <a:gd name="connsiteY3075" fmla="*/ 4863691 h 5537200"/>
              <a:gd name="connsiteX3076" fmla="*/ 1306152 w 5999995"/>
              <a:gd name="connsiteY3076" fmla="*/ 4844619 h 5537200"/>
              <a:gd name="connsiteX3077" fmla="*/ 1232842 w 5999995"/>
              <a:gd name="connsiteY3077" fmla="*/ 4815415 h 5537200"/>
              <a:gd name="connsiteX3078" fmla="*/ 1223305 w 5999995"/>
              <a:gd name="connsiteY3078" fmla="*/ 4786209 h 5537200"/>
              <a:gd name="connsiteX3079" fmla="*/ 1232842 w 5999995"/>
              <a:gd name="connsiteY3079" fmla="*/ 4752236 h 5537200"/>
              <a:gd name="connsiteX3080" fmla="*/ 1179201 w 5999995"/>
              <a:gd name="connsiteY3080" fmla="*/ 4718263 h 5537200"/>
              <a:gd name="connsiteX3081" fmla="*/ 1116023 w 5999995"/>
              <a:gd name="connsiteY3081" fmla="*/ 4694423 h 5537200"/>
              <a:gd name="connsiteX3082" fmla="*/ 1130923 w 5999995"/>
              <a:gd name="connsiteY3082" fmla="*/ 4723627 h 5537200"/>
              <a:gd name="connsiteX3083" fmla="*/ 1126155 w 5999995"/>
              <a:gd name="connsiteY3083" fmla="*/ 4767137 h 5537200"/>
              <a:gd name="connsiteX3084" fmla="*/ 1048077 w 5999995"/>
              <a:gd name="connsiteY3084" fmla="*/ 4863691 h 5537200"/>
              <a:gd name="connsiteX3085" fmla="*/ 945563 w 5999995"/>
              <a:gd name="connsiteY3085" fmla="*/ 4863691 h 5537200"/>
              <a:gd name="connsiteX3086" fmla="*/ 877022 w 5999995"/>
              <a:gd name="connsiteY3086" fmla="*/ 4941173 h 5537200"/>
              <a:gd name="connsiteX3087" fmla="*/ 896689 w 5999995"/>
              <a:gd name="connsiteY3087" fmla="*/ 4955477 h 5537200"/>
              <a:gd name="connsiteX3088" fmla="*/ 740534 w 5999995"/>
              <a:gd name="connsiteY3088" fmla="*/ 5003755 h 5537200"/>
              <a:gd name="connsiteX3089" fmla="*/ 755434 w 5999995"/>
              <a:gd name="connsiteY3089" fmla="*/ 4979914 h 5537200"/>
              <a:gd name="connsiteX3090" fmla="*/ 701793 w 5999995"/>
              <a:gd name="connsiteY3090" fmla="*/ 4998986 h 5537200"/>
              <a:gd name="connsiteX3091" fmla="*/ 672588 w 5999995"/>
              <a:gd name="connsiteY3091" fmla="*/ 4965013 h 5537200"/>
              <a:gd name="connsiteX3092" fmla="*/ 823976 w 5999995"/>
              <a:gd name="connsiteY3092" fmla="*/ 4863691 h 5537200"/>
              <a:gd name="connsiteX3093" fmla="*/ 897286 w 5999995"/>
              <a:gd name="connsiteY3093" fmla="*/ 4854155 h 5537200"/>
              <a:gd name="connsiteX3094" fmla="*/ 868081 w 5999995"/>
              <a:gd name="connsiteY3094" fmla="*/ 4844619 h 5537200"/>
              <a:gd name="connsiteX3095" fmla="*/ 892517 w 5999995"/>
              <a:gd name="connsiteY3095" fmla="*/ 4801109 h 5537200"/>
              <a:gd name="connsiteX3096" fmla="*/ 863313 w 5999995"/>
              <a:gd name="connsiteY3096" fmla="*/ 4796342 h 5537200"/>
              <a:gd name="connsiteX3097" fmla="*/ 995031 w 5999995"/>
              <a:gd name="connsiteY3097" fmla="*/ 4685482 h 5537200"/>
              <a:gd name="connsiteX3098" fmla="*/ 975364 w 5999995"/>
              <a:gd name="connsiteY3098" fmla="*/ 4637206 h 5537200"/>
              <a:gd name="connsiteX3099" fmla="*/ 785235 w 5999995"/>
              <a:gd name="connsiteY3099" fmla="*/ 4709323 h 5537200"/>
              <a:gd name="connsiteX3100" fmla="*/ 814440 w 5999995"/>
              <a:gd name="connsiteY3100" fmla="*/ 4685482 h 5537200"/>
              <a:gd name="connsiteX3101" fmla="*/ 906823 w 5999995"/>
              <a:gd name="connsiteY3101" fmla="*/ 4622902 h 5537200"/>
              <a:gd name="connsiteX3102" fmla="*/ 897286 w 5999995"/>
              <a:gd name="connsiteY3102" fmla="*/ 4599060 h 5537200"/>
              <a:gd name="connsiteX3103" fmla="*/ 946159 w 5999995"/>
              <a:gd name="connsiteY3103" fmla="*/ 4546015 h 5537200"/>
              <a:gd name="connsiteX3104" fmla="*/ 941390 w 5999995"/>
              <a:gd name="connsiteY3104" fmla="*/ 4507275 h 5537200"/>
              <a:gd name="connsiteX3105" fmla="*/ 858544 w 5999995"/>
              <a:gd name="connsiteY3105" fmla="*/ 4560320 h 5537200"/>
              <a:gd name="connsiteX3106" fmla="*/ 878213 w 5999995"/>
              <a:gd name="connsiteY3106" fmla="*/ 4574624 h 5537200"/>
              <a:gd name="connsiteX3107" fmla="*/ 863313 w 5999995"/>
              <a:gd name="connsiteY3107" fmla="*/ 4593697 h 5537200"/>
              <a:gd name="connsiteX3108" fmla="*/ 887750 w 5999995"/>
              <a:gd name="connsiteY3108" fmla="*/ 4598465 h 5537200"/>
              <a:gd name="connsiteX3109" fmla="*/ 809671 w 5999995"/>
              <a:gd name="connsiteY3109" fmla="*/ 4656278 h 5537200"/>
              <a:gd name="connsiteX3110" fmla="*/ 858544 w 5999995"/>
              <a:gd name="connsiteY3110" fmla="*/ 4612769 h 5537200"/>
              <a:gd name="connsiteX3111" fmla="*/ 770931 w 5999995"/>
              <a:gd name="connsiteY3111" fmla="*/ 4583565 h 5537200"/>
              <a:gd name="connsiteX3112" fmla="*/ 780467 w 5999995"/>
              <a:gd name="connsiteY3112" fmla="*/ 4540056 h 5537200"/>
              <a:gd name="connsiteX3113" fmla="*/ 819207 w 5999995"/>
              <a:gd name="connsiteY3113" fmla="*/ 4510850 h 5537200"/>
              <a:gd name="connsiteX3114" fmla="*/ 828744 w 5999995"/>
              <a:gd name="connsiteY3114" fmla="*/ 4481646 h 5537200"/>
              <a:gd name="connsiteX3115" fmla="*/ 755434 w 5999995"/>
              <a:gd name="connsiteY3115" fmla="*/ 4520387 h 5537200"/>
              <a:gd name="connsiteX3116" fmla="*/ 740534 w 5999995"/>
              <a:gd name="connsiteY3116" fmla="*/ 4534692 h 5537200"/>
              <a:gd name="connsiteX3117" fmla="*/ 764970 w 5999995"/>
              <a:gd name="connsiteY3117" fmla="*/ 4529923 h 5537200"/>
              <a:gd name="connsiteX3118" fmla="*/ 760202 w 5999995"/>
              <a:gd name="connsiteY3118" fmla="*/ 4559128 h 5537200"/>
              <a:gd name="connsiteX3119" fmla="*/ 730998 w 5999995"/>
              <a:gd name="connsiteY3119" fmla="*/ 4573432 h 5537200"/>
              <a:gd name="connsiteX3120" fmla="*/ 692257 w 5999995"/>
              <a:gd name="connsiteY3120" fmla="*/ 4582969 h 5537200"/>
              <a:gd name="connsiteX3121" fmla="*/ 701793 w 5999995"/>
              <a:gd name="connsiteY3121" fmla="*/ 4559128 h 5537200"/>
              <a:gd name="connsiteX3122" fmla="*/ 672588 w 5999995"/>
              <a:gd name="connsiteY3122" fmla="*/ 4573432 h 5537200"/>
              <a:gd name="connsiteX3123" fmla="*/ 687488 w 5999995"/>
              <a:gd name="connsiteY3123" fmla="*/ 4592505 h 5537200"/>
              <a:gd name="connsiteX3124" fmla="*/ 672588 w 5999995"/>
              <a:gd name="connsiteY3124" fmla="*/ 4602041 h 5537200"/>
              <a:gd name="connsiteX3125" fmla="*/ 657688 w 5999995"/>
              <a:gd name="connsiteY3125" fmla="*/ 4578200 h 5537200"/>
              <a:gd name="connsiteX3126" fmla="*/ 604047 w 5999995"/>
              <a:gd name="connsiteY3126" fmla="*/ 4616941 h 5537200"/>
              <a:gd name="connsiteX3127" fmla="*/ 530737 w 5999995"/>
              <a:gd name="connsiteY3127" fmla="*/ 4631245 h 5537200"/>
              <a:gd name="connsiteX3128" fmla="*/ 540273 w 5999995"/>
              <a:gd name="connsiteY3128" fmla="*/ 4626478 h 5537200"/>
              <a:gd name="connsiteX3129" fmla="*/ 608815 w 5999995"/>
              <a:gd name="connsiteY3129" fmla="*/ 4578200 h 5537200"/>
              <a:gd name="connsiteX3130" fmla="*/ 701197 w 5999995"/>
              <a:gd name="connsiteY3130" fmla="*/ 4481646 h 5537200"/>
              <a:gd name="connsiteX3131" fmla="*/ 750070 w 5999995"/>
              <a:gd name="connsiteY3131" fmla="*/ 4486414 h 5537200"/>
              <a:gd name="connsiteX3132" fmla="*/ 754839 w 5999995"/>
              <a:gd name="connsiteY3132" fmla="*/ 4481646 h 5537200"/>
              <a:gd name="connsiteX3133" fmla="*/ 754839 w 5999995"/>
              <a:gd name="connsiteY3133" fmla="*/ 4447673 h 5537200"/>
              <a:gd name="connsiteX3134" fmla="*/ 633251 w 5999995"/>
              <a:gd name="connsiteY3134" fmla="*/ 4495950 h 5537200"/>
              <a:gd name="connsiteX3135" fmla="*/ 628483 w 5999995"/>
              <a:gd name="connsiteY3135" fmla="*/ 4461977 h 5537200"/>
              <a:gd name="connsiteX3136" fmla="*/ 662456 w 5999995"/>
              <a:gd name="connsiteY3136" fmla="*/ 4438137 h 5537200"/>
              <a:gd name="connsiteX3137" fmla="*/ 691660 w 5999995"/>
              <a:gd name="connsiteY3137" fmla="*/ 4452441 h 5537200"/>
              <a:gd name="connsiteX3138" fmla="*/ 735766 w 5999995"/>
              <a:gd name="connsiteY3138" fmla="*/ 4408932 h 5537200"/>
              <a:gd name="connsiteX3139" fmla="*/ 691660 w 5999995"/>
              <a:gd name="connsiteY3139" fmla="*/ 4404164 h 5537200"/>
              <a:gd name="connsiteX3140" fmla="*/ 711329 w 5999995"/>
              <a:gd name="connsiteY3140" fmla="*/ 4380323 h 5537200"/>
              <a:gd name="connsiteX3141" fmla="*/ 682124 w 5999995"/>
              <a:gd name="connsiteY3141" fmla="*/ 4389859 h 5537200"/>
              <a:gd name="connsiteX3142" fmla="*/ 657688 w 5999995"/>
              <a:gd name="connsiteY3142" fmla="*/ 4380323 h 5537200"/>
              <a:gd name="connsiteX3143" fmla="*/ 501532 w 5999995"/>
              <a:gd name="connsiteY3143" fmla="*/ 4447673 h 5537200"/>
              <a:gd name="connsiteX3144" fmla="*/ 379945 w 5999995"/>
              <a:gd name="connsiteY3144" fmla="*/ 4515023 h 5537200"/>
              <a:gd name="connsiteX3145" fmla="*/ 335839 w 5999995"/>
              <a:gd name="connsiteY3145" fmla="*/ 4534095 h 5537200"/>
              <a:gd name="connsiteX3146" fmla="*/ 521200 w 5999995"/>
              <a:gd name="connsiteY3146" fmla="*/ 4394032 h 5537200"/>
              <a:gd name="connsiteX3147" fmla="*/ 501532 w 5999995"/>
              <a:gd name="connsiteY3147" fmla="*/ 4379728 h 5537200"/>
              <a:gd name="connsiteX3148" fmla="*/ 525968 w 5999995"/>
              <a:gd name="connsiteY3148" fmla="*/ 4360655 h 5537200"/>
              <a:gd name="connsiteX3149" fmla="*/ 501532 w 5999995"/>
              <a:gd name="connsiteY3149" fmla="*/ 4374959 h 5537200"/>
              <a:gd name="connsiteX3150" fmla="*/ 331071 w 5999995"/>
              <a:gd name="connsiteY3150" fmla="*/ 4428005 h 5537200"/>
              <a:gd name="connsiteX3151" fmla="*/ 418686 w 5999995"/>
              <a:gd name="connsiteY3151" fmla="*/ 4340986 h 5537200"/>
              <a:gd name="connsiteX3152" fmla="*/ 389481 w 5999995"/>
              <a:gd name="connsiteY3152" fmla="*/ 4345755 h 5537200"/>
              <a:gd name="connsiteX3153" fmla="*/ 443122 w 5999995"/>
              <a:gd name="connsiteY3153" fmla="*/ 4273637 h 5537200"/>
              <a:gd name="connsiteX3154" fmla="*/ 472327 w 5999995"/>
              <a:gd name="connsiteY3154" fmla="*/ 4249797 h 5537200"/>
              <a:gd name="connsiteX3155" fmla="*/ 443122 w 5999995"/>
              <a:gd name="connsiteY3155" fmla="*/ 4245028 h 5537200"/>
              <a:gd name="connsiteX3156" fmla="*/ 433586 w 5999995"/>
              <a:gd name="connsiteY3156" fmla="*/ 4268868 h 5537200"/>
              <a:gd name="connsiteX3157" fmla="*/ 370409 w 5999995"/>
              <a:gd name="connsiteY3157" fmla="*/ 4321913 h 5537200"/>
              <a:gd name="connsiteX3158" fmla="*/ 360872 w 5999995"/>
              <a:gd name="connsiteY3158" fmla="*/ 4312377 h 5537200"/>
              <a:gd name="connsiteX3159" fmla="*/ 252025 w 5999995"/>
              <a:gd name="connsiteY3159" fmla="*/ 4377045 h 5537200"/>
              <a:gd name="connsiteX3160" fmla="*/ 134408 w 5999995"/>
              <a:gd name="connsiteY3160" fmla="*/ 4436913 h 5537200"/>
              <a:gd name="connsiteX3161" fmla="*/ 139295 w 5999995"/>
              <a:gd name="connsiteY3161" fmla="*/ 4432419 h 5537200"/>
              <a:gd name="connsiteX3162" fmla="*/ 233922 w 5999995"/>
              <a:gd name="connsiteY3162" fmla="*/ 4351119 h 5537200"/>
              <a:gd name="connsiteX3163" fmla="*/ 272662 w 5999995"/>
              <a:gd name="connsiteY3163" fmla="*/ 4346350 h 5537200"/>
              <a:gd name="connsiteX3164" fmla="*/ 282199 w 5999995"/>
              <a:gd name="connsiteY3164" fmla="*/ 4307610 h 5537200"/>
              <a:gd name="connsiteX3165" fmla="*/ 369812 w 5999995"/>
              <a:gd name="connsiteY3165" fmla="*/ 4249797 h 5537200"/>
              <a:gd name="connsiteX3166" fmla="*/ 350144 w 5999995"/>
              <a:gd name="connsiteY3166" fmla="*/ 4288537 h 5537200"/>
              <a:gd name="connsiteX3167" fmla="*/ 354912 w 5999995"/>
              <a:gd name="connsiteY3167" fmla="*/ 4298073 h 5537200"/>
              <a:gd name="connsiteX3168" fmla="*/ 554577 w 5999995"/>
              <a:gd name="connsiteY3168" fmla="*/ 4138937 h 5537200"/>
              <a:gd name="connsiteX3169" fmla="*/ 545041 w 5999995"/>
              <a:gd name="connsiteY3169" fmla="*/ 4115097 h 5537200"/>
              <a:gd name="connsiteX3170" fmla="*/ 593914 w 5999995"/>
              <a:gd name="connsiteY3170" fmla="*/ 4062052 h 5537200"/>
              <a:gd name="connsiteX3171" fmla="*/ 574246 w 5999995"/>
              <a:gd name="connsiteY3171" fmla="*/ 4052515 h 5537200"/>
              <a:gd name="connsiteX3172" fmla="*/ 589146 w 5999995"/>
              <a:gd name="connsiteY3172" fmla="*/ 4033443 h 5537200"/>
              <a:gd name="connsiteX3173" fmla="*/ 511068 w 5999995"/>
              <a:gd name="connsiteY3173" fmla="*/ 4038210 h 5537200"/>
              <a:gd name="connsiteX3174" fmla="*/ 574246 w 5999995"/>
              <a:gd name="connsiteY3174" fmla="*/ 3989934 h 5537200"/>
              <a:gd name="connsiteX3175" fmla="*/ 574246 w 5999995"/>
              <a:gd name="connsiteY3175" fmla="*/ 3966093 h 5537200"/>
              <a:gd name="connsiteX3176" fmla="*/ 564710 w 5999995"/>
              <a:gd name="connsiteY3176" fmla="*/ 3956556 h 5537200"/>
              <a:gd name="connsiteX3177" fmla="*/ 515836 w 5999995"/>
              <a:gd name="connsiteY3177" fmla="*/ 3980397 h 5537200"/>
              <a:gd name="connsiteX3178" fmla="*/ 511068 w 5999995"/>
              <a:gd name="connsiteY3178" fmla="*/ 3961325 h 5537200"/>
              <a:gd name="connsiteX3179" fmla="*/ 481864 w 5999995"/>
              <a:gd name="connsiteY3179" fmla="*/ 3961325 h 5537200"/>
              <a:gd name="connsiteX3180" fmla="*/ 481864 w 5999995"/>
              <a:gd name="connsiteY3180" fmla="*/ 4000065 h 5537200"/>
              <a:gd name="connsiteX3181" fmla="*/ 413321 w 5999995"/>
              <a:gd name="connsiteY3181" fmla="*/ 4038807 h 5537200"/>
              <a:gd name="connsiteX3182" fmla="*/ 335244 w 5999995"/>
              <a:gd name="connsiteY3182" fmla="*/ 4062647 h 5537200"/>
              <a:gd name="connsiteX3183" fmla="*/ 393653 w 5999995"/>
              <a:gd name="connsiteY3183" fmla="*/ 4004834 h 5537200"/>
              <a:gd name="connsiteX3184" fmla="*/ 364448 w 5999995"/>
              <a:gd name="connsiteY3184" fmla="*/ 4019138 h 5537200"/>
              <a:gd name="connsiteX3185" fmla="*/ 359681 w 5999995"/>
              <a:gd name="connsiteY3185" fmla="*/ 3989934 h 5537200"/>
              <a:gd name="connsiteX3186" fmla="*/ 330475 w 5999995"/>
              <a:gd name="connsiteY3186" fmla="*/ 3994701 h 5537200"/>
              <a:gd name="connsiteX3187" fmla="*/ 340011 w 5999995"/>
              <a:gd name="connsiteY3187" fmla="*/ 3965497 h 5537200"/>
              <a:gd name="connsiteX3188" fmla="*/ 315575 w 5999995"/>
              <a:gd name="connsiteY3188" fmla="*/ 3955961 h 5537200"/>
              <a:gd name="connsiteX3189" fmla="*/ 320344 w 5999995"/>
              <a:gd name="connsiteY3189" fmla="*/ 3926755 h 5537200"/>
              <a:gd name="connsiteX3190" fmla="*/ 295907 w 5999995"/>
              <a:gd name="connsiteY3190" fmla="*/ 3926755 h 5537200"/>
              <a:gd name="connsiteX3191" fmla="*/ 427626 w 5999995"/>
              <a:gd name="connsiteY3191" fmla="*/ 3825433 h 5537200"/>
              <a:gd name="connsiteX3192" fmla="*/ 466367 w 5999995"/>
              <a:gd name="connsiteY3192" fmla="*/ 3815897 h 5537200"/>
              <a:gd name="connsiteX3193" fmla="*/ 553981 w 5999995"/>
              <a:gd name="connsiteY3193" fmla="*/ 3733648 h 5537200"/>
              <a:gd name="connsiteX3194" fmla="*/ 475903 w 5999995"/>
              <a:gd name="connsiteY3194" fmla="*/ 3743184 h 5537200"/>
              <a:gd name="connsiteX3195" fmla="*/ 490803 w 5999995"/>
              <a:gd name="connsiteY3195" fmla="*/ 3719343 h 5537200"/>
              <a:gd name="connsiteX3196" fmla="*/ 461599 w 5999995"/>
              <a:gd name="connsiteY3196" fmla="*/ 3700270 h 5537200"/>
              <a:gd name="connsiteX3197" fmla="*/ 403190 w 5999995"/>
              <a:gd name="connsiteY3197" fmla="*/ 3724111 h 5537200"/>
              <a:gd name="connsiteX3198" fmla="*/ 437163 w 5999995"/>
              <a:gd name="connsiteY3198" fmla="*/ 3700270 h 5537200"/>
              <a:gd name="connsiteX3199" fmla="*/ 393057 w 5999995"/>
              <a:gd name="connsiteY3199" fmla="*/ 3685966 h 5537200"/>
              <a:gd name="connsiteX3200" fmla="*/ 422262 w 5999995"/>
              <a:gd name="connsiteY3200" fmla="*/ 3676430 h 5537200"/>
              <a:gd name="connsiteX3201" fmla="*/ 422262 w 5999995"/>
              <a:gd name="connsiteY3201" fmla="*/ 3662125 h 5537200"/>
              <a:gd name="connsiteX3202" fmla="*/ 393057 w 5999995"/>
              <a:gd name="connsiteY3202" fmla="*/ 3657357 h 5537200"/>
              <a:gd name="connsiteX3203" fmla="*/ 485439 w 5999995"/>
              <a:gd name="connsiteY3203" fmla="*/ 3512526 h 5537200"/>
              <a:gd name="connsiteX3204" fmla="*/ 509876 w 5999995"/>
              <a:gd name="connsiteY3204" fmla="*/ 3435044 h 5537200"/>
              <a:gd name="connsiteX3205" fmla="*/ 651132 w 5999995"/>
              <a:gd name="connsiteY3205" fmla="*/ 3348026 h 5537200"/>
              <a:gd name="connsiteX3206" fmla="*/ 646364 w 5999995"/>
              <a:gd name="connsiteY3206" fmla="*/ 3299748 h 5537200"/>
              <a:gd name="connsiteX3207" fmla="*/ 670800 w 5999995"/>
              <a:gd name="connsiteY3207" fmla="*/ 3290213 h 5537200"/>
              <a:gd name="connsiteX3208" fmla="*/ 778082 w 5999995"/>
              <a:gd name="connsiteY3208" fmla="*/ 3140613 h 5537200"/>
              <a:gd name="connsiteX3209" fmla="*/ 626695 w 5999995"/>
              <a:gd name="connsiteY3209" fmla="*/ 3106640 h 5537200"/>
              <a:gd name="connsiteX3210" fmla="*/ 611795 w 5999995"/>
              <a:gd name="connsiteY3210" fmla="*/ 3111408 h 5537200"/>
              <a:gd name="connsiteX3211" fmla="*/ 596894 w 5999995"/>
              <a:gd name="connsiteY3211" fmla="*/ 3092335 h 5537200"/>
              <a:gd name="connsiteX3212" fmla="*/ 533717 w 5999995"/>
              <a:gd name="connsiteY3212" fmla="*/ 3140613 h 5537200"/>
              <a:gd name="connsiteX3213" fmla="*/ 592127 w 5999995"/>
              <a:gd name="connsiteY3213" fmla="*/ 3101872 h 5537200"/>
              <a:gd name="connsiteX3214" fmla="*/ 523584 w 5999995"/>
              <a:gd name="connsiteY3214" fmla="*/ 3078031 h 5537200"/>
              <a:gd name="connsiteX3215" fmla="*/ 484844 w 5999995"/>
              <a:gd name="connsiteY3215" fmla="*/ 3005913 h 5537200"/>
              <a:gd name="connsiteX3216" fmla="*/ 772718 w 5999995"/>
              <a:gd name="connsiteY3216" fmla="*/ 3024986 h 5537200"/>
              <a:gd name="connsiteX3217" fmla="*/ 899670 w 5999995"/>
              <a:gd name="connsiteY3217" fmla="*/ 2952868 h 5537200"/>
              <a:gd name="connsiteX3218" fmla="*/ 792387 w 5999995"/>
              <a:gd name="connsiteY3218" fmla="*/ 2933796 h 5537200"/>
              <a:gd name="connsiteX3219" fmla="*/ 665436 w 5999995"/>
              <a:gd name="connsiteY3219" fmla="*/ 2943332 h 5537200"/>
              <a:gd name="connsiteX3220" fmla="*/ 573054 w 5999995"/>
              <a:gd name="connsiteY3220" fmla="*/ 2914127 h 5537200"/>
              <a:gd name="connsiteX3221" fmla="*/ 577822 w 5999995"/>
              <a:gd name="connsiteY3221" fmla="*/ 2875386 h 5537200"/>
              <a:gd name="connsiteX3222" fmla="*/ 607027 w 5999995"/>
              <a:gd name="connsiteY3222" fmla="*/ 2822341 h 5537200"/>
              <a:gd name="connsiteX3223" fmla="*/ 655899 w 5999995"/>
              <a:gd name="connsiteY3223" fmla="*/ 2735322 h 5537200"/>
              <a:gd name="connsiteX3224" fmla="*/ 646364 w 5999995"/>
              <a:gd name="connsiteY3224" fmla="*/ 2730555 h 5537200"/>
              <a:gd name="connsiteX3225" fmla="*/ 685104 w 5999995"/>
              <a:gd name="connsiteY3225" fmla="*/ 2696582 h 5537200"/>
              <a:gd name="connsiteX3226" fmla="*/ 787619 w 5999995"/>
              <a:gd name="connsiteY3226" fmla="*/ 2634000 h 5537200"/>
              <a:gd name="connsiteX3227" fmla="*/ 807287 w 5999995"/>
              <a:gd name="connsiteY3227" fmla="*/ 2604796 h 5537200"/>
              <a:gd name="connsiteX3228" fmla="*/ 792387 w 5999995"/>
              <a:gd name="connsiteY3228" fmla="*/ 2580955 h 5537200"/>
              <a:gd name="connsiteX3229" fmla="*/ 807287 w 5999995"/>
              <a:gd name="connsiteY3229" fmla="*/ 2537446 h 5537200"/>
              <a:gd name="connsiteX3230" fmla="*/ 714905 w 5999995"/>
              <a:gd name="connsiteY3230" fmla="*/ 2532678 h 5537200"/>
              <a:gd name="connsiteX3231" fmla="*/ 714905 w 5999995"/>
              <a:gd name="connsiteY3231" fmla="*/ 2518373 h 5537200"/>
              <a:gd name="connsiteX3232" fmla="*/ 676164 w 5999995"/>
              <a:gd name="connsiteY3232" fmla="*/ 2547578 h 5537200"/>
              <a:gd name="connsiteX3233" fmla="*/ 627292 w 5999995"/>
              <a:gd name="connsiteY3233" fmla="*/ 2605391 h 5537200"/>
              <a:gd name="connsiteX3234" fmla="*/ 598086 w 5999995"/>
              <a:gd name="connsiteY3234" fmla="*/ 2595855 h 5537200"/>
              <a:gd name="connsiteX3235" fmla="*/ 534909 w 5999995"/>
              <a:gd name="connsiteY3235" fmla="*/ 2619696 h 5537200"/>
              <a:gd name="connsiteX3236" fmla="*/ 549809 w 5999995"/>
              <a:gd name="connsiteY3236" fmla="*/ 2600624 h 5537200"/>
              <a:gd name="connsiteX3237" fmla="*/ 540273 w 5999995"/>
              <a:gd name="connsiteY3237" fmla="*/ 2591088 h 5537200"/>
              <a:gd name="connsiteX3238" fmla="*/ 549809 w 5999995"/>
              <a:gd name="connsiteY3238" fmla="*/ 2572015 h 5537200"/>
              <a:gd name="connsiteX3239" fmla="*/ 442527 w 5999995"/>
              <a:gd name="connsiteY3239" fmla="*/ 2663801 h 5537200"/>
              <a:gd name="connsiteX3240" fmla="*/ 379349 w 5999995"/>
              <a:gd name="connsiteY3240" fmla="*/ 2678106 h 5537200"/>
              <a:gd name="connsiteX3241" fmla="*/ 428222 w 5999995"/>
              <a:gd name="connsiteY3241" fmla="*/ 2682873 h 5537200"/>
              <a:gd name="connsiteX3242" fmla="*/ 350144 w 5999995"/>
              <a:gd name="connsiteY3242" fmla="*/ 2712079 h 5537200"/>
              <a:gd name="connsiteX3243" fmla="*/ 374581 w 5999995"/>
              <a:gd name="connsiteY3243" fmla="*/ 2668570 h 5537200"/>
              <a:gd name="connsiteX3244" fmla="*/ 282199 w 5999995"/>
              <a:gd name="connsiteY3244" fmla="*/ 2673337 h 5537200"/>
              <a:gd name="connsiteX3245" fmla="*/ 272662 w 5999995"/>
              <a:gd name="connsiteY3245" fmla="*/ 2572015 h 5537200"/>
              <a:gd name="connsiteX3246" fmla="*/ 428818 w 5999995"/>
              <a:gd name="connsiteY3246" fmla="*/ 2514201 h 5537200"/>
              <a:gd name="connsiteX3247" fmla="*/ 424050 w 5999995"/>
              <a:gd name="connsiteY3247" fmla="*/ 2543406 h 5537200"/>
              <a:gd name="connsiteX3248" fmla="*/ 390077 w 5999995"/>
              <a:gd name="connsiteY3248" fmla="*/ 2562479 h 5537200"/>
              <a:gd name="connsiteX3249" fmla="*/ 414513 w 5999995"/>
              <a:gd name="connsiteY3249" fmla="*/ 2567246 h 5537200"/>
              <a:gd name="connsiteX3250" fmla="*/ 434182 w 5999995"/>
              <a:gd name="connsiteY3250" fmla="*/ 2605988 h 5537200"/>
              <a:gd name="connsiteX3251" fmla="*/ 502723 w 5999995"/>
              <a:gd name="connsiteY3251" fmla="*/ 2470692 h 5537200"/>
              <a:gd name="connsiteX3252" fmla="*/ 483055 w 5999995"/>
              <a:gd name="connsiteY3252" fmla="*/ 2456388 h 5537200"/>
              <a:gd name="connsiteX3253" fmla="*/ 487823 w 5999995"/>
              <a:gd name="connsiteY3253" fmla="*/ 2437315 h 5537200"/>
              <a:gd name="connsiteX3254" fmla="*/ 395441 w 5999995"/>
              <a:gd name="connsiteY3254" fmla="*/ 2451620 h 5537200"/>
              <a:gd name="connsiteX3255" fmla="*/ 263723 w 5999995"/>
              <a:gd name="connsiteY3255" fmla="*/ 2446852 h 5537200"/>
              <a:gd name="connsiteX3256" fmla="*/ 346569 w 5999995"/>
              <a:gd name="connsiteY3256" fmla="*/ 2393806 h 5537200"/>
              <a:gd name="connsiteX3257" fmla="*/ 273259 w 5999995"/>
              <a:gd name="connsiteY3257" fmla="*/ 2379502 h 5537200"/>
              <a:gd name="connsiteX3258" fmla="*/ 292927 w 5999995"/>
              <a:gd name="connsiteY3258" fmla="*/ 2350297 h 5537200"/>
              <a:gd name="connsiteX3259" fmla="*/ 219617 w 5999995"/>
              <a:gd name="connsiteY3259" fmla="*/ 2340761 h 5537200"/>
              <a:gd name="connsiteX3260" fmla="*/ 244053 w 5999995"/>
              <a:gd name="connsiteY3260" fmla="*/ 2321688 h 5537200"/>
              <a:gd name="connsiteX3261" fmla="*/ 307230 w 5999995"/>
              <a:gd name="connsiteY3261" fmla="*/ 2181626 h 5537200"/>
              <a:gd name="connsiteX3262" fmla="*/ 360872 w 5999995"/>
              <a:gd name="connsiteY3262" fmla="*/ 2142884 h 5537200"/>
              <a:gd name="connsiteX3263" fmla="*/ 414513 w 5999995"/>
              <a:gd name="connsiteY3263" fmla="*/ 2094607 h 5537200"/>
              <a:gd name="connsiteX3264" fmla="*/ 390077 w 5999995"/>
              <a:gd name="connsiteY3264" fmla="*/ 2089839 h 5537200"/>
              <a:gd name="connsiteX3265" fmla="*/ 434182 w 5999995"/>
              <a:gd name="connsiteY3265" fmla="*/ 2002820 h 5537200"/>
              <a:gd name="connsiteX3266" fmla="*/ 107566 w 5999995"/>
              <a:gd name="connsiteY3266" fmla="*/ 2166724 h 5537200"/>
              <a:gd name="connsiteX3267" fmla="*/ 284 w 5999995"/>
              <a:gd name="connsiteY3267" fmla="*/ 2099375 h 5537200"/>
              <a:gd name="connsiteX3268" fmla="*/ 9820 w 5999995"/>
              <a:gd name="connsiteY3268" fmla="*/ 2070171 h 5537200"/>
              <a:gd name="connsiteX3269" fmla="*/ 5051 w 5999995"/>
              <a:gd name="connsiteY3269" fmla="*/ 2060635 h 5537200"/>
              <a:gd name="connsiteX3270" fmla="*/ 0 w 5999995"/>
              <a:gd name="connsiteY3270" fmla="*/ 2062301 h 5537200"/>
              <a:gd name="connsiteX3271" fmla="*/ 0 w 5999995"/>
              <a:gd name="connsiteY3271" fmla="*/ 1840069 h 5537200"/>
              <a:gd name="connsiteX3272" fmla="*/ 4456 w 5999995"/>
              <a:gd name="connsiteY3272" fmla="*/ 1838917 h 5537200"/>
              <a:gd name="connsiteX3273" fmla="*/ 38429 w 5999995"/>
              <a:gd name="connsiteY3273" fmla="*/ 1800176 h 5537200"/>
              <a:gd name="connsiteX3274" fmla="*/ 165380 w 5999995"/>
              <a:gd name="connsiteY3274" fmla="*/ 1694085 h 5537200"/>
              <a:gd name="connsiteX3275" fmla="*/ 272662 w 5999995"/>
              <a:gd name="connsiteY3275" fmla="*/ 1675013 h 5537200"/>
              <a:gd name="connsiteX3276" fmla="*/ 311404 w 5999995"/>
              <a:gd name="connsiteY3276" fmla="*/ 1651173 h 5537200"/>
              <a:gd name="connsiteX3277" fmla="*/ 311404 w 5999995"/>
              <a:gd name="connsiteY3277" fmla="*/ 1621967 h 5537200"/>
              <a:gd name="connsiteX3278" fmla="*/ 472327 w 5999995"/>
              <a:gd name="connsiteY3278" fmla="*/ 1573691 h 5537200"/>
              <a:gd name="connsiteX3279" fmla="*/ 472327 w 5999995"/>
              <a:gd name="connsiteY3279" fmla="*/ 1549850 h 5537200"/>
              <a:gd name="connsiteX3280" fmla="*/ 496764 w 5999995"/>
              <a:gd name="connsiteY3280" fmla="*/ 1554618 h 5537200"/>
              <a:gd name="connsiteX3281" fmla="*/ 1033176 w 5999995"/>
              <a:gd name="connsiteY3281" fmla="*/ 1226214 h 5537200"/>
              <a:gd name="connsiteX3282" fmla="*/ 979536 w 5999995"/>
              <a:gd name="connsiteY3282" fmla="*/ 1221445 h 5537200"/>
              <a:gd name="connsiteX3283" fmla="*/ 984305 w 5999995"/>
              <a:gd name="connsiteY3283" fmla="*/ 1207142 h 5537200"/>
              <a:gd name="connsiteX3284" fmla="*/ 906226 w 5999995"/>
              <a:gd name="connsiteY3284" fmla="*/ 1183300 h 5537200"/>
              <a:gd name="connsiteX3285" fmla="*/ 832916 w 5999995"/>
              <a:gd name="connsiteY3285" fmla="*/ 1168997 h 5537200"/>
              <a:gd name="connsiteX3286" fmla="*/ 788811 w 5999995"/>
              <a:gd name="connsiteY3286" fmla="*/ 1101646 h 5537200"/>
              <a:gd name="connsiteX3287" fmla="*/ 696429 w 5999995"/>
              <a:gd name="connsiteY3287" fmla="*/ 1135620 h 5537200"/>
              <a:gd name="connsiteX3288" fmla="*/ 691660 w 5999995"/>
              <a:gd name="connsiteY3288" fmla="*/ 1154692 h 5537200"/>
              <a:gd name="connsiteX3289" fmla="*/ 599278 w 5999995"/>
              <a:gd name="connsiteY3289" fmla="*/ 1168997 h 5537200"/>
              <a:gd name="connsiteX3290" fmla="*/ 633251 w 5999995"/>
              <a:gd name="connsiteY3290" fmla="*/ 1130255 h 5537200"/>
              <a:gd name="connsiteX3291" fmla="*/ 458022 w 5999995"/>
              <a:gd name="connsiteY3291" fmla="*/ 1154096 h 5537200"/>
              <a:gd name="connsiteX3292" fmla="*/ 521200 w 5999995"/>
              <a:gd name="connsiteY3292" fmla="*/ 1110587 h 5537200"/>
              <a:gd name="connsiteX3293" fmla="*/ 487228 w 5999995"/>
              <a:gd name="connsiteY3293" fmla="*/ 1110587 h 5537200"/>
              <a:gd name="connsiteX3294" fmla="*/ 604047 w 5999995"/>
              <a:gd name="connsiteY3294" fmla="*/ 980060 h 5537200"/>
              <a:gd name="connsiteX3295" fmla="*/ 847816 w 5999995"/>
              <a:gd name="connsiteY3295" fmla="*/ 830460 h 5537200"/>
              <a:gd name="connsiteX3296" fmla="*/ 857353 w 5999995"/>
              <a:gd name="connsiteY3296" fmla="*/ 811387 h 5537200"/>
              <a:gd name="connsiteX3297" fmla="*/ 862120 w 5999995"/>
              <a:gd name="connsiteY3297" fmla="*/ 820923 h 5537200"/>
              <a:gd name="connsiteX3298" fmla="*/ 1383634 w 5999995"/>
              <a:gd name="connsiteY3298" fmla="*/ 570001 h 5537200"/>
              <a:gd name="connsiteX3299" fmla="*/ 1437276 w 5999995"/>
              <a:gd name="connsiteY3299" fmla="*/ 560465 h 5537200"/>
              <a:gd name="connsiteX3300" fmla="*/ 1510585 w 5999995"/>
              <a:gd name="connsiteY3300" fmla="*/ 521725 h 5537200"/>
              <a:gd name="connsiteX3301" fmla="*/ 1681045 w 5999995"/>
              <a:gd name="connsiteY3301" fmla="*/ 478215 h 5537200"/>
              <a:gd name="connsiteX3302" fmla="*/ 1754355 w 5999995"/>
              <a:gd name="connsiteY3302" fmla="*/ 487752 h 5537200"/>
              <a:gd name="connsiteX3303" fmla="*/ 1749586 w 5999995"/>
              <a:gd name="connsiteY3303" fmla="*/ 536028 h 5537200"/>
              <a:gd name="connsiteX3304" fmla="*/ 1778791 w 5999995"/>
              <a:gd name="connsiteY3304" fmla="*/ 559870 h 5537200"/>
              <a:gd name="connsiteX3305" fmla="*/ 1686409 w 5999995"/>
              <a:gd name="connsiteY3305" fmla="*/ 651656 h 5537200"/>
              <a:gd name="connsiteX3306" fmla="*/ 1661972 w 5999995"/>
              <a:gd name="connsiteY3306" fmla="*/ 656423 h 5537200"/>
              <a:gd name="connsiteX3307" fmla="*/ 1666741 w 5999995"/>
              <a:gd name="connsiteY3307" fmla="*/ 680264 h 5537200"/>
              <a:gd name="connsiteX3308" fmla="*/ 1554690 w 5999995"/>
              <a:gd name="connsiteY3308" fmla="*/ 772050 h 5537200"/>
              <a:gd name="connsiteX3309" fmla="*/ 1871769 w 5999995"/>
              <a:gd name="connsiteY3309" fmla="*/ 689801 h 5537200"/>
              <a:gd name="connsiteX3310" fmla="*/ 1856869 w 5999995"/>
              <a:gd name="connsiteY3310" fmla="*/ 733310 h 5537200"/>
              <a:gd name="connsiteX3311" fmla="*/ 1890842 w 5999995"/>
              <a:gd name="connsiteY3311" fmla="*/ 719005 h 5537200"/>
              <a:gd name="connsiteX3312" fmla="*/ 1890842 w 5999995"/>
              <a:gd name="connsiteY3312" fmla="*/ 767283 h 5537200"/>
              <a:gd name="connsiteX3313" fmla="*/ 1924814 w 5999995"/>
              <a:gd name="connsiteY3313" fmla="*/ 786355 h 5537200"/>
              <a:gd name="connsiteX3314" fmla="*/ 2290172 w 5999995"/>
              <a:gd name="connsiteY3314" fmla="*/ 627219 h 5537200"/>
              <a:gd name="connsiteX3315" fmla="*/ 2446328 w 5999995"/>
              <a:gd name="connsiteY3315" fmla="*/ 622451 h 5537200"/>
              <a:gd name="connsiteX3316" fmla="*/ 2533942 w 5999995"/>
              <a:gd name="connsiteY3316" fmla="*/ 583710 h 5537200"/>
              <a:gd name="connsiteX3317" fmla="*/ 2514273 w 5999995"/>
              <a:gd name="connsiteY3317" fmla="*/ 583710 h 5537200"/>
              <a:gd name="connsiteX3318" fmla="*/ 2509505 w 5999995"/>
              <a:gd name="connsiteY3318" fmla="*/ 559870 h 5537200"/>
              <a:gd name="connsiteX3319" fmla="*/ 2645993 w 5999995"/>
              <a:gd name="connsiteY3319" fmla="*/ 424574 h 5537200"/>
              <a:gd name="connsiteX3320" fmla="*/ 2650761 w 5999995"/>
              <a:gd name="connsiteY3320" fmla="*/ 438878 h 5537200"/>
              <a:gd name="connsiteX3321" fmla="*/ 2724070 w 5999995"/>
              <a:gd name="connsiteY3321" fmla="*/ 385833 h 5537200"/>
              <a:gd name="connsiteX3322" fmla="*/ 2811685 w 5999995"/>
              <a:gd name="connsiteY3322" fmla="*/ 351860 h 5537200"/>
              <a:gd name="connsiteX3323" fmla="*/ 2806916 w 5999995"/>
              <a:gd name="connsiteY3323" fmla="*/ 328020 h 5537200"/>
              <a:gd name="connsiteX3324" fmla="*/ 2855790 w 5999995"/>
              <a:gd name="connsiteY3324" fmla="*/ 313715 h 5537200"/>
              <a:gd name="connsiteX3325" fmla="*/ 2836121 w 5999995"/>
              <a:gd name="connsiteY3325" fmla="*/ 332788 h 5537200"/>
              <a:gd name="connsiteX3326" fmla="*/ 3045918 w 5999995"/>
              <a:gd name="connsiteY3326" fmla="*/ 303583 h 5537200"/>
              <a:gd name="connsiteX3327" fmla="*/ 5446665 w 5999995"/>
              <a:gd name="connsiteY3327" fmla="*/ 173652 h 5537200"/>
              <a:gd name="connsiteX3328" fmla="*/ 5397792 w 5999995"/>
              <a:gd name="connsiteY3328" fmla="*/ 192724 h 5537200"/>
              <a:gd name="connsiteX3329" fmla="*/ 5446665 w 5999995"/>
              <a:gd name="connsiteY3329" fmla="*/ 173652 h 5537200"/>
              <a:gd name="connsiteX3330" fmla="*/ 5573020 w 5999995"/>
              <a:gd name="connsiteY3330" fmla="*/ 121203 h 5537200"/>
              <a:gd name="connsiteX3331" fmla="*/ 5553352 w 5999995"/>
              <a:gd name="connsiteY3331" fmla="*/ 145043 h 5537200"/>
              <a:gd name="connsiteX3332" fmla="*/ 5568252 w 5999995"/>
              <a:gd name="connsiteY3332" fmla="*/ 159348 h 5537200"/>
              <a:gd name="connsiteX3333" fmla="*/ 5553352 w 5999995"/>
              <a:gd name="connsiteY3333" fmla="*/ 173652 h 5537200"/>
              <a:gd name="connsiteX3334" fmla="*/ 5568252 w 5999995"/>
              <a:gd name="connsiteY3334" fmla="*/ 173652 h 5537200"/>
              <a:gd name="connsiteX3335" fmla="*/ 5480637 w 5999995"/>
              <a:gd name="connsiteY3335" fmla="*/ 207624 h 5537200"/>
              <a:gd name="connsiteX3336" fmla="*/ 5543815 w 5999995"/>
              <a:gd name="connsiteY3336" fmla="*/ 145043 h 5537200"/>
              <a:gd name="connsiteX3337" fmla="*/ 5573020 w 5999995"/>
              <a:gd name="connsiteY3337" fmla="*/ 121203 h 5537200"/>
              <a:gd name="connsiteX3338" fmla="*/ 5456201 w 5999995"/>
              <a:gd name="connsiteY3338" fmla="*/ 86633 h 5537200"/>
              <a:gd name="connsiteX3339" fmla="*/ 5417460 w 5999995"/>
              <a:gd name="connsiteY3339" fmla="*/ 110474 h 5537200"/>
              <a:gd name="connsiteX3340" fmla="*/ 5456201 w 5999995"/>
              <a:gd name="connsiteY3340" fmla="*/ 86633 h 5537200"/>
              <a:gd name="connsiteX3341" fmla="*/ 5465737 w 5999995"/>
              <a:gd name="connsiteY3341" fmla="*/ 62197 h 5537200"/>
              <a:gd name="connsiteX3342" fmla="*/ 5382892 w 5999995"/>
              <a:gd name="connsiteY3342" fmla="*/ 91402 h 5537200"/>
              <a:gd name="connsiteX3343" fmla="*/ 5465737 w 5999995"/>
              <a:gd name="connsiteY3343" fmla="*/ 62197 h 5537200"/>
              <a:gd name="connsiteX3344" fmla="*/ 5295515 w 5999995"/>
              <a:gd name="connsiteY3344" fmla="*/ 194 h 5537200"/>
              <a:gd name="connsiteX3345" fmla="*/ 5333423 w 5999995"/>
              <a:gd name="connsiteY3345" fmla="*/ 9152 h 5537200"/>
              <a:gd name="connsiteX3346" fmla="*/ 5304217 w 5999995"/>
              <a:gd name="connsiteY3346" fmla="*/ 47893 h 5537200"/>
              <a:gd name="connsiteX3347" fmla="*/ 5342958 w 5999995"/>
              <a:gd name="connsiteY3347" fmla="*/ 66965 h 5537200"/>
              <a:gd name="connsiteX3348" fmla="*/ 5333423 w 5999995"/>
              <a:gd name="connsiteY3348" fmla="*/ 96170 h 5537200"/>
              <a:gd name="connsiteX3349" fmla="*/ 5353091 w 5999995"/>
              <a:gd name="connsiteY3349" fmla="*/ 96170 h 5537200"/>
              <a:gd name="connsiteX3350" fmla="*/ 5333423 w 5999995"/>
              <a:gd name="connsiteY3350" fmla="*/ 158751 h 5537200"/>
              <a:gd name="connsiteX3351" fmla="*/ 5431169 w 5999995"/>
              <a:gd name="connsiteY3351" fmla="*/ 144447 h 5537200"/>
              <a:gd name="connsiteX3352" fmla="*/ 5362627 w 5999995"/>
              <a:gd name="connsiteY3352" fmla="*/ 221929 h 5537200"/>
              <a:gd name="connsiteX3353" fmla="*/ 5474677 w 5999995"/>
              <a:gd name="connsiteY3353" fmla="*/ 202857 h 5537200"/>
              <a:gd name="connsiteX3354" fmla="*/ 5411500 w 5999995"/>
              <a:gd name="connsiteY3354" fmla="*/ 260670 h 5537200"/>
              <a:gd name="connsiteX3355" fmla="*/ 5416268 w 5999995"/>
              <a:gd name="connsiteY3355" fmla="*/ 279742 h 5537200"/>
              <a:gd name="connsiteX3356" fmla="*/ 5440704 w 5999995"/>
              <a:gd name="connsiteY3356" fmla="*/ 279742 h 5537200"/>
              <a:gd name="connsiteX3357" fmla="*/ 5387063 w 5999995"/>
              <a:gd name="connsiteY3357" fmla="*/ 332788 h 5537200"/>
              <a:gd name="connsiteX3358" fmla="*/ 5342958 w 5999995"/>
              <a:gd name="connsiteY3358" fmla="*/ 361992 h 5537200"/>
              <a:gd name="connsiteX3359" fmla="*/ 5328057 w 5999995"/>
              <a:gd name="connsiteY3359" fmla="*/ 385833 h 5537200"/>
              <a:gd name="connsiteX3360" fmla="*/ 5308390 w 5999995"/>
              <a:gd name="connsiteY3360" fmla="*/ 376297 h 5537200"/>
              <a:gd name="connsiteX3361" fmla="*/ 5288721 w 5999995"/>
              <a:gd name="connsiteY3361" fmla="*/ 395369 h 5537200"/>
              <a:gd name="connsiteX3362" fmla="*/ 5469313 w 5999995"/>
              <a:gd name="connsiteY3362" fmla="*/ 342324 h 5537200"/>
              <a:gd name="connsiteX3363" fmla="*/ 5425209 w 5999995"/>
              <a:gd name="connsiteY3363" fmla="*/ 395369 h 5537200"/>
              <a:gd name="connsiteX3364" fmla="*/ 5444876 w 5999995"/>
              <a:gd name="connsiteY3364" fmla="*/ 457951 h 5537200"/>
              <a:gd name="connsiteX3365" fmla="*/ 5522955 w 5999995"/>
              <a:gd name="connsiteY3365" fmla="*/ 434110 h 5537200"/>
              <a:gd name="connsiteX3366" fmla="*/ 5415672 w 5999995"/>
              <a:gd name="connsiteY3366" fmla="*/ 583710 h 5537200"/>
              <a:gd name="connsiteX3367" fmla="*/ 5552159 w 5999995"/>
              <a:gd name="connsiteY3367" fmla="*/ 554506 h 5537200"/>
              <a:gd name="connsiteX3368" fmla="*/ 5488982 w 5999995"/>
              <a:gd name="connsiteY3368" fmla="*/ 631988 h 5537200"/>
              <a:gd name="connsiteX3369" fmla="*/ 5474082 w 5999995"/>
              <a:gd name="connsiteY3369" fmla="*/ 742846 h 5537200"/>
              <a:gd name="connsiteX3370" fmla="*/ 5435340 w 5999995"/>
              <a:gd name="connsiteY3370" fmla="*/ 757150 h 5537200"/>
              <a:gd name="connsiteX3371" fmla="*/ 5479446 w 5999995"/>
              <a:gd name="connsiteY3371" fmla="*/ 776222 h 5537200"/>
              <a:gd name="connsiteX3372" fmla="*/ 5455009 w 5999995"/>
              <a:gd name="connsiteY3372" fmla="*/ 805428 h 5537200"/>
              <a:gd name="connsiteX3373" fmla="*/ 5445473 w 5999995"/>
              <a:gd name="connsiteY3373" fmla="*/ 786355 h 5537200"/>
              <a:gd name="connsiteX3374" fmla="*/ 5440704 w 5999995"/>
              <a:gd name="connsiteY3374" fmla="*/ 810195 h 5537200"/>
              <a:gd name="connsiteX3375" fmla="*/ 5382295 w 5999995"/>
              <a:gd name="connsiteY3375" fmla="*/ 834036 h 5537200"/>
              <a:gd name="connsiteX3376" fmla="*/ 5382295 w 5999995"/>
              <a:gd name="connsiteY3376" fmla="*/ 814964 h 5537200"/>
              <a:gd name="connsiteX3377" fmla="*/ 5353091 w 5999995"/>
              <a:gd name="connsiteY3377" fmla="*/ 882313 h 5537200"/>
              <a:gd name="connsiteX3378" fmla="*/ 5216604 w 5999995"/>
              <a:gd name="connsiteY3378" fmla="*/ 916286 h 5537200"/>
              <a:gd name="connsiteX3379" fmla="*/ 5275013 w 5999995"/>
              <a:gd name="connsiteY3379" fmla="*/ 771455 h 5537200"/>
              <a:gd name="connsiteX3380" fmla="*/ 5304217 w 5999995"/>
              <a:gd name="connsiteY3380" fmla="*/ 752382 h 5537200"/>
              <a:gd name="connsiteX3381" fmla="*/ 5299450 w 5999995"/>
              <a:gd name="connsiteY3381" fmla="*/ 670132 h 5537200"/>
              <a:gd name="connsiteX3382" fmla="*/ 5279782 w 5999995"/>
              <a:gd name="connsiteY3382" fmla="*/ 655828 h 5537200"/>
              <a:gd name="connsiteX3383" fmla="*/ 5031243 w 5999995"/>
              <a:gd name="connsiteY3383" fmla="*/ 708873 h 5537200"/>
              <a:gd name="connsiteX3384" fmla="*/ 5002038 w 5999995"/>
              <a:gd name="connsiteY3384" fmla="*/ 670132 h 5537200"/>
              <a:gd name="connsiteX3385" fmla="*/ 4963297 w 5999995"/>
              <a:gd name="connsiteY3385" fmla="*/ 708873 h 5537200"/>
              <a:gd name="connsiteX3386" fmla="*/ 4978197 w 5999995"/>
              <a:gd name="connsiteY3386" fmla="*/ 727946 h 5537200"/>
              <a:gd name="connsiteX3387" fmla="*/ 4963297 w 5999995"/>
              <a:gd name="connsiteY3387" fmla="*/ 761919 h 5537200"/>
              <a:gd name="connsiteX3388" fmla="*/ 4889988 w 5999995"/>
              <a:gd name="connsiteY3388" fmla="*/ 780991 h 5537200"/>
              <a:gd name="connsiteX3389" fmla="*/ 4943629 w 5999995"/>
              <a:gd name="connsiteY3389" fmla="*/ 747018 h 5537200"/>
              <a:gd name="connsiteX3390" fmla="*/ 4943629 w 5999995"/>
              <a:gd name="connsiteY3390" fmla="*/ 723177 h 5537200"/>
              <a:gd name="connsiteX3391" fmla="*/ 4914423 w 5999995"/>
              <a:gd name="connsiteY3391" fmla="*/ 718409 h 5537200"/>
              <a:gd name="connsiteX3392" fmla="*/ 5012171 w 5999995"/>
              <a:gd name="connsiteY3392" fmla="*/ 598015 h 5537200"/>
              <a:gd name="connsiteX3393" fmla="*/ 4836941 w 5999995"/>
              <a:gd name="connsiteY3393" fmla="*/ 636755 h 5537200"/>
              <a:gd name="connsiteX3394" fmla="*/ 4817274 w 5999995"/>
              <a:gd name="connsiteY3394" fmla="*/ 617683 h 5537200"/>
              <a:gd name="connsiteX3395" fmla="*/ 4904887 w 5999995"/>
              <a:gd name="connsiteY3395" fmla="*/ 535433 h 5537200"/>
              <a:gd name="connsiteX3396" fmla="*/ 4900120 w 5999995"/>
              <a:gd name="connsiteY3396" fmla="*/ 525897 h 5537200"/>
              <a:gd name="connsiteX3397" fmla="*/ 4797604 w 5999995"/>
              <a:gd name="connsiteY3397" fmla="*/ 588478 h 5537200"/>
              <a:gd name="connsiteX3398" fmla="*/ 4802373 w 5999995"/>
              <a:gd name="connsiteY3398" fmla="*/ 535433 h 5537200"/>
              <a:gd name="connsiteX3399" fmla="*/ 4680787 w 5999995"/>
              <a:gd name="connsiteY3399" fmla="*/ 598015 h 5537200"/>
              <a:gd name="connsiteX3400" fmla="*/ 4670058 w 5999995"/>
              <a:gd name="connsiteY3400" fmla="*/ 578942 h 5537200"/>
              <a:gd name="connsiteX3401" fmla="*/ 4762439 w 5999995"/>
              <a:gd name="connsiteY3401" fmla="*/ 487155 h 5537200"/>
              <a:gd name="connsiteX3402" fmla="*/ 4762439 w 5999995"/>
              <a:gd name="connsiteY3402" fmla="*/ 400137 h 5537200"/>
              <a:gd name="connsiteX3403" fmla="*/ 4854822 w 5999995"/>
              <a:gd name="connsiteY3403" fmla="*/ 347092 h 5537200"/>
              <a:gd name="connsiteX3404" fmla="*/ 4854822 w 5999995"/>
              <a:gd name="connsiteY3404" fmla="*/ 381064 h 5537200"/>
              <a:gd name="connsiteX3405" fmla="*/ 4879260 w 5999995"/>
              <a:gd name="connsiteY3405" fmla="*/ 381064 h 5537200"/>
              <a:gd name="connsiteX3406" fmla="*/ 4816081 w 5999995"/>
              <a:gd name="connsiteY3406" fmla="*/ 487155 h 5537200"/>
              <a:gd name="connsiteX3407" fmla="*/ 4811313 w 5999995"/>
              <a:gd name="connsiteY3407" fmla="*/ 468083 h 5537200"/>
              <a:gd name="connsiteX3408" fmla="*/ 4786877 w 5999995"/>
              <a:gd name="connsiteY3408" fmla="*/ 491924 h 5537200"/>
              <a:gd name="connsiteX3409" fmla="*/ 4860186 w 5999995"/>
              <a:gd name="connsiteY3409" fmla="*/ 506228 h 5537200"/>
              <a:gd name="connsiteX3410" fmla="*/ 4894159 w 5999995"/>
              <a:gd name="connsiteY3410" fmla="*/ 342324 h 5537200"/>
              <a:gd name="connsiteX3411" fmla="*/ 4903695 w 5999995"/>
              <a:gd name="connsiteY3411" fmla="*/ 303583 h 5537200"/>
              <a:gd name="connsiteX3412" fmla="*/ 4859591 w 5999995"/>
              <a:gd name="connsiteY3412" fmla="*/ 279742 h 5537200"/>
              <a:gd name="connsiteX3413" fmla="*/ 4854822 w 5999995"/>
              <a:gd name="connsiteY3413" fmla="*/ 270206 h 5537200"/>
              <a:gd name="connsiteX3414" fmla="*/ 5113493 w 5999995"/>
              <a:gd name="connsiteY3414" fmla="*/ 139679 h 5537200"/>
              <a:gd name="connsiteX3415" fmla="*/ 5059851 w 5999995"/>
              <a:gd name="connsiteY3415" fmla="*/ 144447 h 5537200"/>
              <a:gd name="connsiteX3416" fmla="*/ 5074751 w 5999995"/>
              <a:gd name="connsiteY3416" fmla="*/ 91402 h 5537200"/>
              <a:gd name="connsiteX3417" fmla="*/ 5295515 w 5999995"/>
              <a:gd name="connsiteY3417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</a:cxnLst>
            <a:rect l="l" t="t" r="r" b="b"/>
            <a:pathLst>
              <a:path w="5999995" h="5537200">
                <a:moveTo>
                  <a:pt x="3472069" y="5530632"/>
                </a:moveTo>
                <a:lnTo>
                  <a:pt x="3472173" y="5537200"/>
                </a:lnTo>
                <a:lnTo>
                  <a:pt x="3417386" y="5537200"/>
                </a:lnTo>
                <a:lnTo>
                  <a:pt x="3442845" y="5531237"/>
                </a:lnTo>
                <a:cubicBezTo>
                  <a:pt x="3453555" y="5529738"/>
                  <a:pt x="3463575" y="5529440"/>
                  <a:pt x="3472069" y="5530632"/>
                </a:cubicBezTo>
                <a:close/>
                <a:moveTo>
                  <a:pt x="2947725" y="5527056"/>
                </a:moveTo>
                <a:cubicBezTo>
                  <a:pt x="2954355" y="5527353"/>
                  <a:pt x="2960949" y="5529290"/>
                  <a:pt x="2966443" y="5532941"/>
                </a:cubicBezTo>
                <a:lnTo>
                  <a:pt x="2969638" y="5537200"/>
                </a:lnTo>
                <a:lnTo>
                  <a:pt x="2922838" y="5537200"/>
                </a:lnTo>
                <a:lnTo>
                  <a:pt x="2928783" y="5531004"/>
                </a:lnTo>
                <a:cubicBezTo>
                  <a:pt x="2934426" y="5528099"/>
                  <a:pt x="2941094" y="5526758"/>
                  <a:pt x="2947725" y="5527056"/>
                </a:cubicBezTo>
                <a:close/>
                <a:moveTo>
                  <a:pt x="3959013" y="5510368"/>
                </a:moveTo>
                <a:cubicBezTo>
                  <a:pt x="3957821" y="5516477"/>
                  <a:pt x="3953574" y="5521953"/>
                  <a:pt x="3947344" y="5526879"/>
                </a:cubicBezTo>
                <a:lnTo>
                  <a:pt x="3928934" y="5537200"/>
                </a:lnTo>
                <a:lnTo>
                  <a:pt x="3897417" y="5537200"/>
                </a:lnTo>
                <a:lnTo>
                  <a:pt x="3902392" y="5535698"/>
                </a:lnTo>
                <a:cubicBezTo>
                  <a:pt x="3922507" y="5527205"/>
                  <a:pt x="3942026" y="5517520"/>
                  <a:pt x="3959013" y="5510368"/>
                </a:cubicBezTo>
                <a:close/>
                <a:moveTo>
                  <a:pt x="3057838" y="5510368"/>
                </a:moveTo>
                <a:cubicBezTo>
                  <a:pt x="3050388" y="5517818"/>
                  <a:pt x="3041895" y="5522735"/>
                  <a:pt x="3032806" y="5526981"/>
                </a:cubicBezTo>
                <a:lnTo>
                  <a:pt x="3009586" y="5537200"/>
                </a:lnTo>
                <a:lnTo>
                  <a:pt x="3005237" y="5537200"/>
                </a:lnTo>
                <a:lnTo>
                  <a:pt x="3008220" y="5530399"/>
                </a:lnTo>
                <a:cubicBezTo>
                  <a:pt x="3019061" y="5522548"/>
                  <a:pt x="3046663" y="5517966"/>
                  <a:pt x="3057838" y="5510368"/>
                </a:cubicBezTo>
                <a:close/>
                <a:moveTo>
                  <a:pt x="2691886" y="5506195"/>
                </a:moveTo>
                <a:cubicBezTo>
                  <a:pt x="2667449" y="5510963"/>
                  <a:pt x="2638244" y="5530035"/>
                  <a:pt x="2618576" y="5525268"/>
                </a:cubicBezTo>
                <a:cubicBezTo>
                  <a:pt x="2633476" y="5505599"/>
                  <a:pt x="2667449" y="5505599"/>
                  <a:pt x="2691886" y="5506195"/>
                </a:cubicBezTo>
                <a:close/>
                <a:moveTo>
                  <a:pt x="2496365" y="5492189"/>
                </a:moveTo>
                <a:cubicBezTo>
                  <a:pt x="2500527" y="5493381"/>
                  <a:pt x="2504140" y="5496063"/>
                  <a:pt x="2506524" y="5500831"/>
                </a:cubicBezTo>
                <a:cubicBezTo>
                  <a:pt x="2501757" y="5510368"/>
                  <a:pt x="2482089" y="5505599"/>
                  <a:pt x="2462420" y="5505599"/>
                </a:cubicBezTo>
                <a:cubicBezTo>
                  <a:pt x="2466443" y="5498447"/>
                  <a:pt x="2483876" y="5488613"/>
                  <a:pt x="2496365" y="5492189"/>
                </a:cubicBezTo>
                <a:close/>
                <a:moveTo>
                  <a:pt x="4037687" y="5476990"/>
                </a:moveTo>
                <a:cubicBezTo>
                  <a:pt x="4018018" y="5496063"/>
                  <a:pt x="3998350" y="5505599"/>
                  <a:pt x="3969144" y="5510963"/>
                </a:cubicBezTo>
                <a:cubicBezTo>
                  <a:pt x="3993581" y="5500831"/>
                  <a:pt x="4013250" y="5486526"/>
                  <a:pt x="4037687" y="5476990"/>
                </a:cubicBezTo>
                <a:close/>
                <a:moveTo>
                  <a:pt x="3705707" y="5471626"/>
                </a:moveTo>
                <a:cubicBezTo>
                  <a:pt x="3676502" y="5466859"/>
                  <a:pt x="3647297" y="5496063"/>
                  <a:pt x="3622861" y="5505599"/>
                </a:cubicBezTo>
                <a:cubicBezTo>
                  <a:pt x="3652065" y="5510368"/>
                  <a:pt x="3676502" y="5500831"/>
                  <a:pt x="3700938" y="5496063"/>
                </a:cubicBezTo>
                <a:cubicBezTo>
                  <a:pt x="3696171" y="5481759"/>
                  <a:pt x="3705707" y="5481759"/>
                  <a:pt x="3705707" y="5471626"/>
                </a:cubicBezTo>
                <a:close/>
                <a:moveTo>
                  <a:pt x="2311628" y="5457322"/>
                </a:moveTo>
                <a:cubicBezTo>
                  <a:pt x="2302092" y="5476990"/>
                  <a:pt x="2277656" y="5500831"/>
                  <a:pt x="2253218" y="5491295"/>
                </a:cubicBezTo>
                <a:cubicBezTo>
                  <a:pt x="2267522" y="5476395"/>
                  <a:pt x="2296728" y="5471626"/>
                  <a:pt x="2311628" y="5457322"/>
                </a:cubicBezTo>
                <a:close/>
                <a:moveTo>
                  <a:pt x="2584603" y="5453150"/>
                </a:moveTo>
                <a:cubicBezTo>
                  <a:pt x="2575066" y="5462686"/>
                  <a:pt x="2545863" y="5453150"/>
                  <a:pt x="2545863" y="5472222"/>
                </a:cubicBezTo>
                <a:cubicBezTo>
                  <a:pt x="2560166" y="5466859"/>
                  <a:pt x="2579834" y="5472222"/>
                  <a:pt x="2584603" y="5453150"/>
                </a:cubicBezTo>
                <a:close/>
                <a:moveTo>
                  <a:pt x="3179425" y="5452553"/>
                </a:moveTo>
                <a:cubicBezTo>
                  <a:pt x="3174658" y="5472222"/>
                  <a:pt x="3165121" y="5486526"/>
                  <a:pt x="3145453" y="5491295"/>
                </a:cubicBezTo>
                <a:cubicBezTo>
                  <a:pt x="3150221" y="5466859"/>
                  <a:pt x="3159757" y="5466859"/>
                  <a:pt x="3179425" y="5452553"/>
                </a:cubicBezTo>
                <a:close/>
                <a:moveTo>
                  <a:pt x="2672217" y="5409044"/>
                </a:moveTo>
                <a:cubicBezTo>
                  <a:pt x="2657913" y="5418581"/>
                  <a:pt x="2653145" y="5433481"/>
                  <a:pt x="2652549" y="5447190"/>
                </a:cubicBezTo>
                <a:cubicBezTo>
                  <a:pt x="2613807" y="5461494"/>
                  <a:pt x="2584603" y="5481162"/>
                  <a:pt x="2540498" y="5495467"/>
                </a:cubicBezTo>
                <a:cubicBezTo>
                  <a:pt x="2540498" y="5485931"/>
                  <a:pt x="2530961" y="5485931"/>
                  <a:pt x="2530961" y="5481162"/>
                </a:cubicBezTo>
                <a:cubicBezTo>
                  <a:pt x="2545266" y="5466859"/>
                  <a:pt x="2535730" y="5466859"/>
                  <a:pt x="2516061" y="5457322"/>
                </a:cubicBezTo>
                <a:cubicBezTo>
                  <a:pt x="2564934" y="5438250"/>
                  <a:pt x="2613807" y="5418581"/>
                  <a:pt x="2672217" y="5409044"/>
                </a:cubicBezTo>
                <a:close/>
                <a:moveTo>
                  <a:pt x="3448898" y="5375072"/>
                </a:moveTo>
                <a:cubicBezTo>
                  <a:pt x="3456125" y="5374476"/>
                  <a:pt x="3464618" y="5375668"/>
                  <a:pt x="3472069" y="5375668"/>
                </a:cubicBezTo>
                <a:cubicBezTo>
                  <a:pt x="3461936" y="5380436"/>
                  <a:pt x="3447632" y="5385204"/>
                  <a:pt x="3433327" y="5385204"/>
                </a:cubicBezTo>
                <a:cubicBezTo>
                  <a:pt x="3435712" y="5378052"/>
                  <a:pt x="3441672" y="5375668"/>
                  <a:pt x="3448898" y="5375072"/>
                </a:cubicBezTo>
                <a:close/>
                <a:moveTo>
                  <a:pt x="3500603" y="5346463"/>
                </a:moveTo>
                <a:cubicBezTo>
                  <a:pt x="3510958" y="5345271"/>
                  <a:pt x="3523028" y="5346463"/>
                  <a:pt x="3525114" y="5351231"/>
                </a:cubicBezTo>
                <a:cubicBezTo>
                  <a:pt x="3525114" y="5375071"/>
                  <a:pt x="3495909" y="5341695"/>
                  <a:pt x="3486373" y="5355999"/>
                </a:cubicBezTo>
                <a:cubicBezTo>
                  <a:pt x="3481605" y="5351231"/>
                  <a:pt x="3490247" y="5347655"/>
                  <a:pt x="3500603" y="5346463"/>
                </a:cubicBezTo>
                <a:close/>
                <a:moveTo>
                  <a:pt x="3964377" y="5341695"/>
                </a:moveTo>
                <a:cubicBezTo>
                  <a:pt x="3978681" y="5346463"/>
                  <a:pt x="3969144" y="5370899"/>
                  <a:pt x="3964973" y="5381628"/>
                </a:cubicBezTo>
                <a:cubicBezTo>
                  <a:pt x="4013845" y="5371496"/>
                  <a:pt x="4038282" y="5366727"/>
                  <a:pt x="4072255" y="5352423"/>
                </a:cubicBezTo>
                <a:cubicBezTo>
                  <a:pt x="4072255" y="5361959"/>
                  <a:pt x="4062719" y="5361959"/>
                  <a:pt x="4062719" y="5376263"/>
                </a:cubicBezTo>
                <a:cubicBezTo>
                  <a:pt x="3984641" y="5404872"/>
                  <a:pt x="3911332" y="5400105"/>
                  <a:pt x="3848154" y="5443614"/>
                </a:cubicBezTo>
                <a:cubicBezTo>
                  <a:pt x="3814180" y="5453150"/>
                  <a:pt x="3765307" y="5443614"/>
                  <a:pt x="3731334" y="5462686"/>
                </a:cubicBezTo>
                <a:cubicBezTo>
                  <a:pt x="3726567" y="5481759"/>
                  <a:pt x="3751003" y="5472222"/>
                  <a:pt x="3751003" y="5481759"/>
                </a:cubicBezTo>
                <a:cubicBezTo>
                  <a:pt x="3728951" y="5498745"/>
                  <a:pt x="3704514" y="5512156"/>
                  <a:pt x="3678886" y="5524299"/>
                </a:cubicBezTo>
                <a:lnTo>
                  <a:pt x="3649618" y="5537200"/>
                </a:lnTo>
                <a:lnTo>
                  <a:pt x="3555537" y="5537200"/>
                </a:lnTo>
                <a:lnTo>
                  <a:pt x="3565047" y="5520499"/>
                </a:lnTo>
                <a:cubicBezTo>
                  <a:pt x="3560279" y="5510963"/>
                  <a:pt x="3531074" y="5525268"/>
                  <a:pt x="3535842" y="5506195"/>
                </a:cubicBezTo>
                <a:cubicBezTo>
                  <a:pt x="3550147" y="5501427"/>
                  <a:pt x="3565047" y="5496659"/>
                  <a:pt x="3574583" y="5491891"/>
                </a:cubicBezTo>
                <a:cubicBezTo>
                  <a:pt x="3579351" y="5472222"/>
                  <a:pt x="3559683" y="5476990"/>
                  <a:pt x="3559683" y="5457918"/>
                </a:cubicBezTo>
                <a:cubicBezTo>
                  <a:pt x="3569815" y="5462686"/>
                  <a:pt x="3569815" y="5453150"/>
                  <a:pt x="3579351" y="5453150"/>
                </a:cubicBezTo>
                <a:cubicBezTo>
                  <a:pt x="3569815" y="5423945"/>
                  <a:pt x="3628225" y="5409641"/>
                  <a:pt x="3662198" y="5400105"/>
                </a:cubicBezTo>
                <a:cubicBezTo>
                  <a:pt x="3666965" y="5438845"/>
                  <a:pt x="3613325" y="5415005"/>
                  <a:pt x="3603788" y="5438845"/>
                </a:cubicBezTo>
                <a:cubicBezTo>
                  <a:pt x="3603788" y="5453150"/>
                  <a:pt x="3618689" y="5457918"/>
                  <a:pt x="3628225" y="5462686"/>
                </a:cubicBezTo>
                <a:cubicBezTo>
                  <a:pt x="3637760" y="5433481"/>
                  <a:pt x="3706302" y="5414409"/>
                  <a:pt x="3735507" y="5428713"/>
                </a:cubicBezTo>
                <a:cubicBezTo>
                  <a:pt x="3798685" y="5380436"/>
                  <a:pt x="3901199" y="5389972"/>
                  <a:pt x="3964377" y="5341695"/>
                </a:cubicBezTo>
                <a:close/>
                <a:moveTo>
                  <a:pt x="3769479" y="5336927"/>
                </a:moveTo>
                <a:cubicBezTo>
                  <a:pt x="3764712" y="5370899"/>
                  <a:pt x="3774248" y="5380436"/>
                  <a:pt x="3730739" y="5380436"/>
                </a:cubicBezTo>
                <a:cubicBezTo>
                  <a:pt x="3735507" y="5370304"/>
                  <a:pt x="3745043" y="5365535"/>
                  <a:pt x="3735507" y="5346463"/>
                </a:cubicBezTo>
                <a:cubicBezTo>
                  <a:pt x="3749812" y="5346463"/>
                  <a:pt x="3754579" y="5336927"/>
                  <a:pt x="3769479" y="5336927"/>
                </a:cubicBezTo>
                <a:close/>
                <a:moveTo>
                  <a:pt x="2262755" y="5322623"/>
                </a:moveTo>
                <a:cubicBezTo>
                  <a:pt x="2257987" y="5341695"/>
                  <a:pt x="2213882" y="5341695"/>
                  <a:pt x="2194214" y="5332159"/>
                </a:cubicBezTo>
                <a:cubicBezTo>
                  <a:pt x="2209114" y="5313086"/>
                  <a:pt x="2247855" y="5332159"/>
                  <a:pt x="2262755" y="5322623"/>
                </a:cubicBezTo>
                <a:close/>
                <a:moveTo>
                  <a:pt x="3417831" y="5317854"/>
                </a:moveTo>
                <a:cubicBezTo>
                  <a:pt x="3398759" y="5313086"/>
                  <a:pt x="3359422" y="5322623"/>
                  <a:pt x="3354653" y="5336927"/>
                </a:cubicBezTo>
                <a:cubicBezTo>
                  <a:pt x="3379090" y="5332159"/>
                  <a:pt x="3403526" y="5327390"/>
                  <a:pt x="3417831" y="5317854"/>
                </a:cubicBezTo>
                <a:close/>
                <a:moveTo>
                  <a:pt x="2886782" y="5313086"/>
                </a:moveTo>
                <a:cubicBezTo>
                  <a:pt x="2886782" y="5322623"/>
                  <a:pt x="2862346" y="5322623"/>
                  <a:pt x="2882014" y="5336927"/>
                </a:cubicBezTo>
                <a:cubicBezTo>
                  <a:pt x="2901683" y="5336927"/>
                  <a:pt x="2906451" y="5332159"/>
                  <a:pt x="2926119" y="5336927"/>
                </a:cubicBezTo>
                <a:cubicBezTo>
                  <a:pt x="2915988" y="5355999"/>
                  <a:pt x="2867710" y="5355999"/>
                  <a:pt x="2852810" y="5355999"/>
                </a:cubicBezTo>
                <a:cubicBezTo>
                  <a:pt x="2857577" y="5346463"/>
                  <a:pt x="2872478" y="5346463"/>
                  <a:pt x="2852810" y="5336927"/>
                </a:cubicBezTo>
                <a:cubicBezTo>
                  <a:pt x="2877246" y="5327390"/>
                  <a:pt x="2852810" y="5313086"/>
                  <a:pt x="2886782" y="5313086"/>
                </a:cubicBezTo>
                <a:close/>
                <a:moveTo>
                  <a:pt x="2623940" y="5293417"/>
                </a:moveTo>
                <a:cubicBezTo>
                  <a:pt x="2619171" y="5307722"/>
                  <a:pt x="2594735" y="5307722"/>
                  <a:pt x="2575066" y="5312490"/>
                </a:cubicBezTo>
                <a:cubicBezTo>
                  <a:pt x="2589371" y="5298186"/>
                  <a:pt x="2604271" y="5298186"/>
                  <a:pt x="2623940" y="5293417"/>
                </a:cubicBezTo>
                <a:close/>
                <a:moveTo>
                  <a:pt x="4105633" y="5283881"/>
                </a:moveTo>
                <a:cubicBezTo>
                  <a:pt x="4115169" y="5283881"/>
                  <a:pt x="4110400" y="5293417"/>
                  <a:pt x="4110400" y="5298186"/>
                </a:cubicBezTo>
                <a:cubicBezTo>
                  <a:pt x="4076427" y="5298186"/>
                  <a:pt x="4051991" y="5336927"/>
                  <a:pt x="3998350" y="5336927"/>
                </a:cubicBezTo>
                <a:cubicBezTo>
                  <a:pt x="4032322" y="5317854"/>
                  <a:pt x="4071660" y="5302954"/>
                  <a:pt x="4105633" y="5283881"/>
                </a:cubicBezTo>
                <a:close/>
                <a:moveTo>
                  <a:pt x="3935172" y="5274345"/>
                </a:moveTo>
                <a:cubicBezTo>
                  <a:pt x="3950072" y="5279114"/>
                  <a:pt x="3935172" y="5288650"/>
                  <a:pt x="3930404" y="5293417"/>
                </a:cubicBezTo>
                <a:cubicBezTo>
                  <a:pt x="3930404" y="5298186"/>
                  <a:pt x="3964377" y="5293417"/>
                  <a:pt x="3969144" y="5288650"/>
                </a:cubicBezTo>
                <a:cubicBezTo>
                  <a:pt x="3944708" y="5317258"/>
                  <a:pt x="3852325" y="5322026"/>
                  <a:pt x="3808221" y="5351231"/>
                </a:cubicBezTo>
                <a:cubicBezTo>
                  <a:pt x="3793916" y="5351231"/>
                  <a:pt x="3798685" y="5336927"/>
                  <a:pt x="3783784" y="5336927"/>
                </a:cubicBezTo>
                <a:cubicBezTo>
                  <a:pt x="3832657" y="5313086"/>
                  <a:pt x="3881531" y="5298186"/>
                  <a:pt x="3935172" y="5274345"/>
                </a:cubicBezTo>
                <a:close/>
                <a:moveTo>
                  <a:pt x="4276092" y="5269577"/>
                </a:moveTo>
                <a:cubicBezTo>
                  <a:pt x="4266556" y="5279114"/>
                  <a:pt x="4252252" y="5293417"/>
                  <a:pt x="4227219" y="5293417"/>
                </a:cubicBezTo>
                <a:cubicBezTo>
                  <a:pt x="4242120" y="5283881"/>
                  <a:pt x="4256424" y="5274345"/>
                  <a:pt x="4276092" y="5269577"/>
                </a:cubicBezTo>
                <a:close/>
                <a:moveTo>
                  <a:pt x="3901199" y="5249908"/>
                </a:moveTo>
                <a:cubicBezTo>
                  <a:pt x="3910735" y="5254677"/>
                  <a:pt x="3915504" y="5245141"/>
                  <a:pt x="3930404" y="5249908"/>
                </a:cubicBezTo>
                <a:cubicBezTo>
                  <a:pt x="3920271" y="5264213"/>
                  <a:pt x="3891067" y="5259445"/>
                  <a:pt x="3881531" y="5268981"/>
                </a:cubicBezTo>
                <a:cubicBezTo>
                  <a:pt x="3871995" y="5254677"/>
                  <a:pt x="3901199" y="5268981"/>
                  <a:pt x="3901199" y="5249908"/>
                </a:cubicBezTo>
                <a:close/>
                <a:moveTo>
                  <a:pt x="4086560" y="5245141"/>
                </a:moveTo>
                <a:cubicBezTo>
                  <a:pt x="4057355" y="5264810"/>
                  <a:pt x="4022786" y="5274345"/>
                  <a:pt x="3988814" y="5288650"/>
                </a:cubicBezTo>
                <a:cubicBezTo>
                  <a:pt x="4003118" y="5274345"/>
                  <a:pt x="4047223" y="5249908"/>
                  <a:pt x="4086560" y="5245141"/>
                </a:cubicBezTo>
                <a:close/>
                <a:moveTo>
                  <a:pt x="4261787" y="5236201"/>
                </a:moveTo>
                <a:cubicBezTo>
                  <a:pt x="4252252" y="5245737"/>
                  <a:pt x="4261787" y="5245737"/>
                  <a:pt x="4261787" y="5255273"/>
                </a:cubicBezTo>
                <a:cubicBezTo>
                  <a:pt x="4242120" y="5264810"/>
                  <a:pt x="4227816" y="5274345"/>
                  <a:pt x="4208146" y="5274345"/>
                </a:cubicBezTo>
                <a:cubicBezTo>
                  <a:pt x="4222450" y="5264213"/>
                  <a:pt x="4237351" y="5259445"/>
                  <a:pt x="4257020" y="5255273"/>
                </a:cubicBezTo>
                <a:cubicBezTo>
                  <a:pt x="4257020" y="5240968"/>
                  <a:pt x="4232583" y="5255273"/>
                  <a:pt x="4237351" y="5245737"/>
                </a:cubicBezTo>
                <a:cubicBezTo>
                  <a:pt x="4237351" y="5226665"/>
                  <a:pt x="4246887" y="5245737"/>
                  <a:pt x="4261787" y="5236201"/>
                </a:cubicBezTo>
                <a:close/>
                <a:moveTo>
                  <a:pt x="3559683" y="5235604"/>
                </a:moveTo>
                <a:cubicBezTo>
                  <a:pt x="3550147" y="5235604"/>
                  <a:pt x="3535246" y="5235604"/>
                  <a:pt x="3530478" y="5240373"/>
                </a:cubicBezTo>
                <a:cubicBezTo>
                  <a:pt x="3530478" y="5249908"/>
                  <a:pt x="3530478" y="5254677"/>
                  <a:pt x="3540015" y="5254677"/>
                </a:cubicBezTo>
                <a:cubicBezTo>
                  <a:pt x="3550147" y="5249908"/>
                  <a:pt x="3554915" y="5245141"/>
                  <a:pt x="3559683" y="5235604"/>
                </a:cubicBezTo>
                <a:close/>
                <a:moveTo>
                  <a:pt x="3042938" y="5221896"/>
                </a:moveTo>
                <a:cubicBezTo>
                  <a:pt x="3052475" y="5226665"/>
                  <a:pt x="3062607" y="5236201"/>
                  <a:pt x="3072143" y="5245737"/>
                </a:cubicBezTo>
                <a:cubicBezTo>
                  <a:pt x="3072143" y="5250505"/>
                  <a:pt x="3057243" y="5245737"/>
                  <a:pt x="3057243" y="5255273"/>
                </a:cubicBezTo>
                <a:cubicBezTo>
                  <a:pt x="3057243" y="5264810"/>
                  <a:pt x="3067375" y="5260041"/>
                  <a:pt x="3076911" y="5260041"/>
                </a:cubicBezTo>
                <a:cubicBezTo>
                  <a:pt x="3067375" y="5269577"/>
                  <a:pt x="3076911" y="5283881"/>
                  <a:pt x="3091811" y="5283881"/>
                </a:cubicBezTo>
                <a:cubicBezTo>
                  <a:pt x="3081678" y="5293417"/>
                  <a:pt x="3062607" y="5302954"/>
                  <a:pt x="3047707" y="5293417"/>
                </a:cubicBezTo>
                <a:cubicBezTo>
                  <a:pt x="3047707" y="5283881"/>
                  <a:pt x="3062607" y="5288650"/>
                  <a:pt x="3062607" y="5279114"/>
                </a:cubicBezTo>
                <a:cubicBezTo>
                  <a:pt x="3047707" y="5269577"/>
                  <a:pt x="3023866" y="5288650"/>
                  <a:pt x="3008965" y="5293417"/>
                </a:cubicBezTo>
                <a:cubicBezTo>
                  <a:pt x="3018501" y="5307722"/>
                  <a:pt x="3028037" y="5288650"/>
                  <a:pt x="3042938" y="5293417"/>
                </a:cubicBezTo>
                <a:cubicBezTo>
                  <a:pt x="3028037" y="5302954"/>
                  <a:pt x="3013734" y="5317258"/>
                  <a:pt x="2989297" y="5317258"/>
                </a:cubicBezTo>
                <a:cubicBezTo>
                  <a:pt x="2989297" y="5307722"/>
                  <a:pt x="2994065" y="5312490"/>
                  <a:pt x="3008965" y="5307722"/>
                </a:cubicBezTo>
                <a:cubicBezTo>
                  <a:pt x="3004197" y="5298186"/>
                  <a:pt x="2994065" y="5298186"/>
                  <a:pt x="2984529" y="5298186"/>
                </a:cubicBezTo>
                <a:cubicBezTo>
                  <a:pt x="2984529" y="5278517"/>
                  <a:pt x="2984529" y="5273749"/>
                  <a:pt x="3008965" y="5268981"/>
                </a:cubicBezTo>
                <a:cubicBezTo>
                  <a:pt x="3013734" y="5254677"/>
                  <a:pt x="2998834" y="5264213"/>
                  <a:pt x="2989297" y="5259445"/>
                </a:cubicBezTo>
                <a:cubicBezTo>
                  <a:pt x="2998834" y="5235604"/>
                  <a:pt x="3038171" y="5249908"/>
                  <a:pt x="3042938" y="5221896"/>
                </a:cubicBezTo>
                <a:close/>
                <a:moveTo>
                  <a:pt x="2989297" y="5215935"/>
                </a:moveTo>
                <a:cubicBezTo>
                  <a:pt x="3004197" y="5221300"/>
                  <a:pt x="2998834" y="5235604"/>
                  <a:pt x="2994661" y="5244544"/>
                </a:cubicBezTo>
                <a:cubicBezTo>
                  <a:pt x="2974993" y="5244544"/>
                  <a:pt x="2960092" y="5244544"/>
                  <a:pt x="2950555" y="5239776"/>
                </a:cubicBezTo>
                <a:cubicBezTo>
                  <a:pt x="2950555" y="5220704"/>
                  <a:pt x="2979760" y="5225472"/>
                  <a:pt x="2989297" y="5215935"/>
                </a:cubicBezTo>
                <a:close/>
                <a:moveTo>
                  <a:pt x="3062607" y="5196864"/>
                </a:moveTo>
                <a:cubicBezTo>
                  <a:pt x="3067375" y="5201632"/>
                  <a:pt x="3038171" y="5215935"/>
                  <a:pt x="3038171" y="5215935"/>
                </a:cubicBezTo>
                <a:cubicBezTo>
                  <a:pt x="3023270" y="5206400"/>
                  <a:pt x="3052475" y="5201632"/>
                  <a:pt x="3062607" y="5196864"/>
                </a:cubicBezTo>
                <a:close/>
                <a:moveTo>
                  <a:pt x="1487936" y="5196864"/>
                </a:moveTo>
                <a:cubicBezTo>
                  <a:pt x="1502240" y="5201632"/>
                  <a:pt x="1492704" y="5215935"/>
                  <a:pt x="1487936" y="5220704"/>
                </a:cubicBezTo>
                <a:cubicBezTo>
                  <a:pt x="1473036" y="5220704"/>
                  <a:pt x="1487936" y="5201632"/>
                  <a:pt x="1473036" y="5206400"/>
                </a:cubicBezTo>
                <a:cubicBezTo>
                  <a:pt x="1473036" y="5201632"/>
                  <a:pt x="1487936" y="5206400"/>
                  <a:pt x="1487936" y="5196864"/>
                </a:cubicBezTo>
                <a:close/>
                <a:moveTo>
                  <a:pt x="3496506" y="5192095"/>
                </a:moveTo>
                <a:cubicBezTo>
                  <a:pt x="3472069" y="5197459"/>
                  <a:pt x="3427964" y="5177791"/>
                  <a:pt x="3427964" y="5221300"/>
                </a:cubicBezTo>
                <a:cubicBezTo>
                  <a:pt x="3403526" y="5230837"/>
                  <a:pt x="3360018" y="5221300"/>
                  <a:pt x="3350482" y="5245141"/>
                </a:cubicBezTo>
                <a:cubicBezTo>
                  <a:pt x="3379686" y="5283881"/>
                  <a:pt x="3476837" y="5235604"/>
                  <a:pt x="3496506" y="5192095"/>
                </a:cubicBezTo>
                <a:close/>
                <a:moveTo>
                  <a:pt x="2881548" y="5184869"/>
                </a:moveTo>
                <a:cubicBezTo>
                  <a:pt x="2866853" y="5186433"/>
                  <a:pt x="2854002" y="5198056"/>
                  <a:pt x="2857577" y="5201632"/>
                </a:cubicBezTo>
                <a:cubicBezTo>
                  <a:pt x="2867710" y="5201632"/>
                  <a:pt x="2891551" y="5211168"/>
                  <a:pt x="2896318" y="5187328"/>
                </a:cubicBezTo>
                <a:cubicBezTo>
                  <a:pt x="2891550" y="5184943"/>
                  <a:pt x="2886447" y="5184347"/>
                  <a:pt x="2881548" y="5184869"/>
                </a:cubicBezTo>
                <a:close/>
                <a:moveTo>
                  <a:pt x="2996495" y="5170313"/>
                </a:moveTo>
                <a:cubicBezTo>
                  <a:pt x="3001776" y="5171608"/>
                  <a:pt x="3007177" y="5175258"/>
                  <a:pt x="3013137" y="5182559"/>
                </a:cubicBezTo>
                <a:cubicBezTo>
                  <a:pt x="2998834" y="5192095"/>
                  <a:pt x="2959496" y="5187328"/>
                  <a:pt x="2949960" y="5201632"/>
                </a:cubicBezTo>
                <a:cubicBezTo>
                  <a:pt x="2949960" y="5196864"/>
                  <a:pt x="2935655" y="5201632"/>
                  <a:pt x="2940424" y="5187328"/>
                </a:cubicBezTo>
                <a:cubicBezTo>
                  <a:pt x="2965903" y="5183751"/>
                  <a:pt x="2980654" y="5166430"/>
                  <a:pt x="2996495" y="5170313"/>
                </a:cubicBezTo>
                <a:close/>
                <a:moveTo>
                  <a:pt x="4636681" y="5153355"/>
                </a:moveTo>
                <a:cubicBezTo>
                  <a:pt x="4651581" y="5181964"/>
                  <a:pt x="4573504" y="5215935"/>
                  <a:pt x="4544299" y="5215935"/>
                </a:cubicBezTo>
                <a:cubicBezTo>
                  <a:pt x="4568735" y="5192095"/>
                  <a:pt x="4612841" y="5177791"/>
                  <a:pt x="4636681" y="5153355"/>
                </a:cubicBezTo>
                <a:close/>
                <a:moveTo>
                  <a:pt x="3501273" y="5153355"/>
                </a:moveTo>
                <a:cubicBezTo>
                  <a:pt x="3476837" y="5153355"/>
                  <a:pt x="3438096" y="5162891"/>
                  <a:pt x="3452400" y="5186731"/>
                </a:cubicBezTo>
                <a:cubicBezTo>
                  <a:pt x="3457168" y="5162891"/>
                  <a:pt x="3476837" y="5181964"/>
                  <a:pt x="3501273" y="5172427"/>
                </a:cubicBezTo>
                <a:cubicBezTo>
                  <a:pt x="3501273" y="5172427"/>
                  <a:pt x="3501273" y="5172427"/>
                  <a:pt x="3501273" y="5153355"/>
                </a:cubicBezTo>
                <a:close/>
                <a:moveTo>
                  <a:pt x="3891067" y="5129513"/>
                </a:moveTo>
                <a:cubicBezTo>
                  <a:pt x="3920271" y="5153355"/>
                  <a:pt x="3949477" y="5153355"/>
                  <a:pt x="3973913" y="5129513"/>
                </a:cubicBezTo>
                <a:cubicBezTo>
                  <a:pt x="3959608" y="5143818"/>
                  <a:pt x="3984045" y="5139050"/>
                  <a:pt x="3998945" y="5139050"/>
                </a:cubicBezTo>
                <a:cubicBezTo>
                  <a:pt x="3969741" y="5168255"/>
                  <a:pt x="3921463" y="5182559"/>
                  <a:pt x="3877358" y="5192095"/>
                </a:cubicBezTo>
                <a:cubicBezTo>
                  <a:pt x="3877358" y="5182559"/>
                  <a:pt x="3882126" y="5182559"/>
                  <a:pt x="3882126" y="5173023"/>
                </a:cubicBezTo>
                <a:cubicBezTo>
                  <a:pt x="3842789" y="5168255"/>
                  <a:pt x="3842789" y="5202228"/>
                  <a:pt x="3808816" y="5202228"/>
                </a:cubicBezTo>
                <a:cubicBezTo>
                  <a:pt x="3818353" y="5211764"/>
                  <a:pt x="3832657" y="5197459"/>
                  <a:pt x="3847558" y="5197459"/>
                </a:cubicBezTo>
                <a:cubicBezTo>
                  <a:pt x="3823121" y="5212360"/>
                  <a:pt x="3818353" y="5240968"/>
                  <a:pt x="3774248" y="5236201"/>
                </a:cubicBezTo>
                <a:cubicBezTo>
                  <a:pt x="3779015" y="5216532"/>
                  <a:pt x="3774248" y="5221300"/>
                  <a:pt x="3769479" y="5206995"/>
                </a:cubicBezTo>
                <a:cubicBezTo>
                  <a:pt x="3793320" y="5163486"/>
                  <a:pt x="3857094" y="5168255"/>
                  <a:pt x="3891067" y="5129513"/>
                </a:cubicBezTo>
                <a:close/>
                <a:moveTo>
                  <a:pt x="3608556" y="5114613"/>
                </a:moveTo>
                <a:cubicBezTo>
                  <a:pt x="3584119" y="5109846"/>
                  <a:pt x="3574583" y="5124746"/>
                  <a:pt x="3579351" y="5133686"/>
                </a:cubicBezTo>
                <a:cubicBezTo>
                  <a:pt x="3593655" y="5133686"/>
                  <a:pt x="3608556" y="5128918"/>
                  <a:pt x="3608556" y="5114613"/>
                </a:cubicBezTo>
                <a:close/>
                <a:moveTo>
                  <a:pt x="3169890" y="5109846"/>
                </a:moveTo>
                <a:cubicBezTo>
                  <a:pt x="3164525" y="5114613"/>
                  <a:pt x="3150221" y="5114613"/>
                  <a:pt x="3154988" y="5128918"/>
                </a:cubicBezTo>
                <a:cubicBezTo>
                  <a:pt x="3101348" y="5128918"/>
                  <a:pt x="3072143" y="5177195"/>
                  <a:pt x="3018501" y="5167659"/>
                </a:cubicBezTo>
                <a:cubicBezTo>
                  <a:pt x="3057838" y="5143818"/>
                  <a:pt x="3116248" y="5114613"/>
                  <a:pt x="3169890" y="5109846"/>
                </a:cubicBezTo>
                <a:close/>
                <a:moveTo>
                  <a:pt x="4100864" y="5095541"/>
                </a:moveTo>
                <a:cubicBezTo>
                  <a:pt x="4085963" y="5114613"/>
                  <a:pt x="4047223" y="5109846"/>
                  <a:pt x="4032322" y="5129513"/>
                </a:cubicBezTo>
                <a:cubicBezTo>
                  <a:pt x="4037687" y="5119382"/>
                  <a:pt x="4076427" y="5090773"/>
                  <a:pt x="4100864" y="5095541"/>
                </a:cubicBezTo>
                <a:close/>
                <a:moveTo>
                  <a:pt x="2989297" y="5095541"/>
                </a:moveTo>
                <a:cubicBezTo>
                  <a:pt x="2949960" y="5124746"/>
                  <a:pt x="2896318" y="5162891"/>
                  <a:pt x="2833141" y="5148586"/>
                </a:cubicBezTo>
                <a:cubicBezTo>
                  <a:pt x="2828372" y="5134282"/>
                  <a:pt x="2852810" y="5148586"/>
                  <a:pt x="2848042" y="5129513"/>
                </a:cubicBezTo>
                <a:cubicBezTo>
                  <a:pt x="2852810" y="5134282"/>
                  <a:pt x="2852810" y="5139050"/>
                  <a:pt x="2852810" y="5143818"/>
                </a:cubicBezTo>
                <a:cubicBezTo>
                  <a:pt x="2882014" y="5114613"/>
                  <a:pt x="2935655" y="5105077"/>
                  <a:pt x="2989297" y="5095541"/>
                </a:cubicBezTo>
                <a:close/>
                <a:moveTo>
                  <a:pt x="2072626" y="5095541"/>
                </a:moveTo>
                <a:cubicBezTo>
                  <a:pt x="2077394" y="5105077"/>
                  <a:pt x="2077394" y="5090773"/>
                  <a:pt x="2092295" y="5095541"/>
                </a:cubicBezTo>
                <a:cubicBezTo>
                  <a:pt x="2092295" y="5110441"/>
                  <a:pt x="2082759" y="5110441"/>
                  <a:pt x="2082759" y="5124746"/>
                </a:cubicBezTo>
                <a:cubicBezTo>
                  <a:pt x="2067858" y="5119977"/>
                  <a:pt x="2043422" y="5129513"/>
                  <a:pt x="2038653" y="5119382"/>
                </a:cubicBezTo>
                <a:cubicBezTo>
                  <a:pt x="2038653" y="5100309"/>
                  <a:pt x="2072626" y="5124746"/>
                  <a:pt x="2072626" y="5095541"/>
                </a:cubicBezTo>
                <a:close/>
                <a:moveTo>
                  <a:pt x="4003118" y="5090773"/>
                </a:moveTo>
                <a:cubicBezTo>
                  <a:pt x="4003118" y="5095541"/>
                  <a:pt x="4007886" y="5100309"/>
                  <a:pt x="4007886" y="5100309"/>
                </a:cubicBezTo>
                <a:cubicBezTo>
                  <a:pt x="3988814" y="5115210"/>
                  <a:pt x="3969144" y="5124746"/>
                  <a:pt x="3944708" y="5129513"/>
                </a:cubicBezTo>
                <a:cubicBezTo>
                  <a:pt x="3944708" y="5100309"/>
                  <a:pt x="3984045" y="5105077"/>
                  <a:pt x="4003118" y="5090773"/>
                </a:cubicBezTo>
                <a:close/>
                <a:moveTo>
                  <a:pt x="4690323" y="5081832"/>
                </a:moveTo>
                <a:cubicBezTo>
                  <a:pt x="4695091" y="5111037"/>
                  <a:pt x="4622377" y="5145010"/>
                  <a:pt x="4573504" y="5159314"/>
                </a:cubicBezTo>
                <a:cubicBezTo>
                  <a:pt x="4563968" y="5164083"/>
                  <a:pt x="4578272" y="5164083"/>
                  <a:pt x="4568735" y="5173619"/>
                </a:cubicBezTo>
                <a:cubicBezTo>
                  <a:pt x="4500790" y="5168851"/>
                  <a:pt x="4505558" y="5231432"/>
                  <a:pt x="4447149" y="5236201"/>
                </a:cubicBezTo>
                <a:cubicBezTo>
                  <a:pt x="4457280" y="5216532"/>
                  <a:pt x="4486486" y="5226068"/>
                  <a:pt x="4491253" y="5202228"/>
                </a:cubicBezTo>
                <a:cubicBezTo>
                  <a:pt x="4456685" y="5202228"/>
                  <a:pt x="4447149" y="5221300"/>
                  <a:pt x="4417944" y="5226068"/>
                </a:cubicBezTo>
                <a:cubicBezTo>
                  <a:pt x="4490658" y="5162891"/>
                  <a:pt x="4608072" y="5129513"/>
                  <a:pt x="4690323" y="5081832"/>
                </a:cubicBezTo>
                <a:close/>
                <a:moveTo>
                  <a:pt x="3028037" y="5076468"/>
                </a:moveTo>
                <a:cubicBezTo>
                  <a:pt x="3028037" y="5090773"/>
                  <a:pt x="3013734" y="5095541"/>
                  <a:pt x="2998834" y="5100309"/>
                </a:cubicBezTo>
                <a:cubicBezTo>
                  <a:pt x="3003601" y="5095541"/>
                  <a:pt x="3003601" y="5090773"/>
                  <a:pt x="2998834" y="5090773"/>
                </a:cubicBezTo>
                <a:cubicBezTo>
                  <a:pt x="3003601" y="5081237"/>
                  <a:pt x="3013137" y="5076468"/>
                  <a:pt x="3028037" y="5076468"/>
                </a:cubicBezTo>
                <a:close/>
                <a:moveTo>
                  <a:pt x="30084" y="5071701"/>
                </a:moveTo>
                <a:cubicBezTo>
                  <a:pt x="49752" y="5076468"/>
                  <a:pt x="20548" y="5081237"/>
                  <a:pt x="30084" y="5095541"/>
                </a:cubicBezTo>
                <a:cubicBezTo>
                  <a:pt x="30084" y="5095541"/>
                  <a:pt x="30084" y="5095541"/>
                  <a:pt x="10416" y="5095541"/>
                </a:cubicBezTo>
                <a:cubicBezTo>
                  <a:pt x="10416" y="5081237"/>
                  <a:pt x="34852" y="5090773"/>
                  <a:pt x="30084" y="5071701"/>
                </a:cubicBezTo>
                <a:close/>
                <a:moveTo>
                  <a:pt x="3253052" y="5063877"/>
                </a:moveTo>
                <a:cubicBezTo>
                  <a:pt x="3258434" y="5062462"/>
                  <a:pt x="3264506" y="5062760"/>
                  <a:pt x="3271807" y="5066336"/>
                </a:cubicBezTo>
                <a:cubicBezTo>
                  <a:pt x="3262271" y="5086004"/>
                  <a:pt x="3237835" y="5081237"/>
                  <a:pt x="3223531" y="5099713"/>
                </a:cubicBezTo>
                <a:cubicBezTo>
                  <a:pt x="3218166" y="5094945"/>
                  <a:pt x="3208630" y="5094945"/>
                  <a:pt x="3208630" y="5080640"/>
                </a:cubicBezTo>
                <a:cubicBezTo>
                  <a:pt x="3226958" y="5087793"/>
                  <a:pt x="3236904" y="5068124"/>
                  <a:pt x="3253052" y="5063877"/>
                </a:cubicBezTo>
                <a:close/>
                <a:moveTo>
                  <a:pt x="4100864" y="5052031"/>
                </a:moveTo>
                <a:cubicBezTo>
                  <a:pt x="4081196" y="5066932"/>
                  <a:pt x="4051991" y="5066932"/>
                  <a:pt x="4042455" y="5090773"/>
                </a:cubicBezTo>
                <a:cubicBezTo>
                  <a:pt x="4037687" y="5086004"/>
                  <a:pt x="4022786" y="5086004"/>
                  <a:pt x="4018018" y="5081237"/>
                </a:cubicBezTo>
                <a:cubicBezTo>
                  <a:pt x="4037687" y="5066336"/>
                  <a:pt x="4066891" y="5052031"/>
                  <a:pt x="4100864" y="5052031"/>
                </a:cubicBezTo>
                <a:close/>
                <a:moveTo>
                  <a:pt x="4154505" y="5028191"/>
                </a:moveTo>
                <a:cubicBezTo>
                  <a:pt x="4164042" y="5028191"/>
                  <a:pt x="4125301" y="5042495"/>
                  <a:pt x="4110400" y="5047264"/>
                </a:cubicBezTo>
                <a:cubicBezTo>
                  <a:pt x="4110400" y="5023423"/>
                  <a:pt x="4144969" y="5037728"/>
                  <a:pt x="4154505" y="5028191"/>
                </a:cubicBezTo>
                <a:close/>
                <a:moveTo>
                  <a:pt x="785831" y="5023423"/>
                </a:moveTo>
                <a:cubicBezTo>
                  <a:pt x="771526" y="5061568"/>
                  <a:pt x="736958" y="5081237"/>
                  <a:pt x="698217" y="5090773"/>
                </a:cubicBezTo>
                <a:cubicBezTo>
                  <a:pt x="707753" y="5076468"/>
                  <a:pt x="713117" y="5047264"/>
                  <a:pt x="722653" y="5028191"/>
                </a:cubicBezTo>
                <a:cubicBezTo>
                  <a:pt x="746494" y="5032959"/>
                  <a:pt x="766162" y="5037728"/>
                  <a:pt x="785831" y="5023423"/>
                </a:cubicBezTo>
                <a:close/>
                <a:moveTo>
                  <a:pt x="4076427" y="5022827"/>
                </a:moveTo>
                <a:cubicBezTo>
                  <a:pt x="4071660" y="5042495"/>
                  <a:pt x="4027554" y="5047264"/>
                  <a:pt x="4018018" y="5052031"/>
                </a:cubicBezTo>
                <a:cubicBezTo>
                  <a:pt x="4027554" y="5032959"/>
                  <a:pt x="4062123" y="5032959"/>
                  <a:pt x="4076427" y="5022827"/>
                </a:cubicBezTo>
                <a:close/>
                <a:moveTo>
                  <a:pt x="2256497" y="5001147"/>
                </a:moveTo>
                <a:cubicBezTo>
                  <a:pt x="2248600" y="5003606"/>
                  <a:pt x="2241298" y="5010907"/>
                  <a:pt x="2243682" y="5018059"/>
                </a:cubicBezTo>
                <a:cubicBezTo>
                  <a:pt x="2248451" y="5028191"/>
                  <a:pt x="2262755" y="5018059"/>
                  <a:pt x="2272888" y="5013291"/>
                </a:cubicBezTo>
                <a:cubicBezTo>
                  <a:pt x="2272888" y="5001072"/>
                  <a:pt x="2264394" y="4998688"/>
                  <a:pt x="2256497" y="5001147"/>
                </a:cubicBezTo>
                <a:close/>
                <a:moveTo>
                  <a:pt x="4295760" y="4998986"/>
                </a:moveTo>
                <a:cubicBezTo>
                  <a:pt x="4295760" y="5013291"/>
                  <a:pt x="4276092" y="5013291"/>
                  <a:pt x="4266556" y="5013291"/>
                </a:cubicBezTo>
                <a:cubicBezTo>
                  <a:pt x="4271324" y="5008522"/>
                  <a:pt x="4280860" y="4998986"/>
                  <a:pt x="4295760" y="4998986"/>
                </a:cubicBezTo>
                <a:close/>
                <a:moveTo>
                  <a:pt x="3769479" y="4989450"/>
                </a:moveTo>
                <a:cubicBezTo>
                  <a:pt x="3762029" y="4987066"/>
                  <a:pt x="3754728" y="4995410"/>
                  <a:pt x="3749886" y="5002562"/>
                </a:cubicBezTo>
                <a:lnTo>
                  <a:pt x="3746422" y="5008195"/>
                </a:lnTo>
                <a:lnTo>
                  <a:pt x="3745043" y="5008522"/>
                </a:lnTo>
                <a:cubicBezTo>
                  <a:pt x="3743851" y="5012098"/>
                  <a:pt x="3743851" y="5012396"/>
                  <a:pt x="3744754" y="5010906"/>
                </a:cubicBezTo>
                <a:lnTo>
                  <a:pt x="3746422" y="5008195"/>
                </a:lnTo>
                <a:lnTo>
                  <a:pt x="3762625" y="5004350"/>
                </a:lnTo>
                <a:cubicBezTo>
                  <a:pt x="3768139" y="5002562"/>
                  <a:pt x="3771864" y="4998986"/>
                  <a:pt x="3769479" y="4989450"/>
                </a:cubicBezTo>
                <a:close/>
                <a:moveTo>
                  <a:pt x="620139" y="4984682"/>
                </a:moveTo>
                <a:cubicBezTo>
                  <a:pt x="624907" y="4998986"/>
                  <a:pt x="610006" y="4998986"/>
                  <a:pt x="605238" y="5008522"/>
                </a:cubicBezTo>
                <a:cubicBezTo>
                  <a:pt x="610602" y="5023423"/>
                  <a:pt x="624907" y="5023423"/>
                  <a:pt x="620139" y="5047264"/>
                </a:cubicBezTo>
                <a:cubicBezTo>
                  <a:pt x="634443" y="5047264"/>
                  <a:pt x="649343" y="5047264"/>
                  <a:pt x="658284" y="5041900"/>
                </a:cubicBezTo>
                <a:cubicBezTo>
                  <a:pt x="663052" y="5066336"/>
                  <a:pt x="673184" y="5075873"/>
                  <a:pt x="682720" y="5090177"/>
                </a:cubicBezTo>
                <a:cubicBezTo>
                  <a:pt x="648151" y="5099713"/>
                  <a:pt x="599875" y="5075873"/>
                  <a:pt x="584974" y="5128918"/>
                </a:cubicBezTo>
                <a:cubicBezTo>
                  <a:pt x="580205" y="5143222"/>
                  <a:pt x="599875" y="5133686"/>
                  <a:pt x="599875" y="5143222"/>
                </a:cubicBezTo>
                <a:cubicBezTo>
                  <a:pt x="599875" y="5162294"/>
                  <a:pt x="585570" y="5162294"/>
                  <a:pt x="565901" y="5162294"/>
                </a:cubicBezTo>
                <a:cubicBezTo>
                  <a:pt x="570669" y="5186731"/>
                  <a:pt x="546233" y="5181964"/>
                  <a:pt x="536696" y="5196267"/>
                </a:cubicBezTo>
                <a:cubicBezTo>
                  <a:pt x="527160" y="5181367"/>
                  <a:pt x="546829" y="5176598"/>
                  <a:pt x="551596" y="5157527"/>
                </a:cubicBezTo>
                <a:cubicBezTo>
                  <a:pt x="551596" y="5147991"/>
                  <a:pt x="551596" y="5147991"/>
                  <a:pt x="542060" y="5143222"/>
                </a:cubicBezTo>
                <a:cubicBezTo>
                  <a:pt x="532525" y="5153355"/>
                  <a:pt x="483651" y="5211168"/>
                  <a:pt x="503320" y="5172427"/>
                </a:cubicBezTo>
                <a:cubicBezTo>
                  <a:pt x="498553" y="5158122"/>
                  <a:pt x="478883" y="5162891"/>
                  <a:pt x="478883" y="5148586"/>
                </a:cubicBezTo>
                <a:cubicBezTo>
                  <a:pt x="463983" y="5148586"/>
                  <a:pt x="478883" y="5167659"/>
                  <a:pt x="463983" y="5162891"/>
                </a:cubicBezTo>
                <a:cubicBezTo>
                  <a:pt x="473519" y="5105077"/>
                  <a:pt x="590338" y="5148586"/>
                  <a:pt x="551596" y="5066336"/>
                </a:cubicBezTo>
                <a:cubicBezTo>
                  <a:pt x="546829" y="5061568"/>
                  <a:pt x="531929" y="5061568"/>
                  <a:pt x="527160" y="5061568"/>
                </a:cubicBezTo>
                <a:cubicBezTo>
                  <a:pt x="531929" y="5032364"/>
                  <a:pt x="571266" y="5037728"/>
                  <a:pt x="576034" y="5008522"/>
                </a:cubicBezTo>
                <a:cubicBezTo>
                  <a:pt x="615370" y="5018655"/>
                  <a:pt x="590934" y="4979914"/>
                  <a:pt x="620139" y="4984682"/>
                </a:cubicBezTo>
                <a:close/>
                <a:moveTo>
                  <a:pt x="2004680" y="4965610"/>
                </a:moveTo>
                <a:cubicBezTo>
                  <a:pt x="1946271" y="5009119"/>
                  <a:pt x="1877729" y="5037728"/>
                  <a:pt x="1819320" y="5081237"/>
                </a:cubicBezTo>
                <a:cubicBezTo>
                  <a:pt x="1897398" y="5047264"/>
                  <a:pt x="1965344" y="5023423"/>
                  <a:pt x="2019581" y="4970378"/>
                </a:cubicBezTo>
                <a:cubicBezTo>
                  <a:pt x="2014217" y="4970378"/>
                  <a:pt x="2009449" y="4965610"/>
                  <a:pt x="2004680" y="4965610"/>
                </a:cubicBezTo>
                <a:close/>
                <a:moveTo>
                  <a:pt x="4320198" y="4936406"/>
                </a:moveTo>
                <a:cubicBezTo>
                  <a:pt x="4320198" y="4955477"/>
                  <a:pt x="4290993" y="4965013"/>
                  <a:pt x="4286224" y="4960246"/>
                </a:cubicBezTo>
                <a:cubicBezTo>
                  <a:pt x="4257020" y="4979914"/>
                  <a:pt x="4232583" y="5003755"/>
                  <a:pt x="4188479" y="5003755"/>
                </a:cubicBezTo>
                <a:cubicBezTo>
                  <a:pt x="4217683" y="4975146"/>
                  <a:pt x="4286224" y="4955477"/>
                  <a:pt x="4320198" y="4936406"/>
                </a:cubicBezTo>
                <a:close/>
                <a:moveTo>
                  <a:pt x="3842194" y="4922101"/>
                </a:moveTo>
                <a:cubicBezTo>
                  <a:pt x="3847558" y="4945941"/>
                  <a:pt x="3827889" y="4945941"/>
                  <a:pt x="3822525" y="4965610"/>
                </a:cubicBezTo>
                <a:cubicBezTo>
                  <a:pt x="3852325" y="4960841"/>
                  <a:pt x="3881531" y="4951306"/>
                  <a:pt x="3891067" y="4922101"/>
                </a:cubicBezTo>
                <a:cubicBezTo>
                  <a:pt x="3871398" y="4926869"/>
                  <a:pt x="3857094" y="4936406"/>
                  <a:pt x="3842194" y="4922101"/>
                </a:cubicBezTo>
                <a:close/>
                <a:moveTo>
                  <a:pt x="3076911" y="4922101"/>
                </a:moveTo>
                <a:cubicBezTo>
                  <a:pt x="3057838" y="4922101"/>
                  <a:pt x="3047707" y="4931637"/>
                  <a:pt x="3038171" y="4941173"/>
                </a:cubicBezTo>
                <a:cubicBezTo>
                  <a:pt x="3057243" y="4945941"/>
                  <a:pt x="3057243" y="4922101"/>
                  <a:pt x="3072143" y="4936406"/>
                </a:cubicBezTo>
                <a:cubicBezTo>
                  <a:pt x="3072143" y="4926869"/>
                  <a:pt x="3072143" y="4926869"/>
                  <a:pt x="3076911" y="4922101"/>
                </a:cubicBezTo>
                <a:close/>
                <a:moveTo>
                  <a:pt x="805499" y="4912564"/>
                </a:moveTo>
                <a:cubicBezTo>
                  <a:pt x="795963" y="4912564"/>
                  <a:pt x="785831" y="4922101"/>
                  <a:pt x="781062" y="4931637"/>
                </a:cubicBezTo>
                <a:cubicBezTo>
                  <a:pt x="785831" y="4931637"/>
                  <a:pt x="785831" y="4941173"/>
                  <a:pt x="790599" y="4941173"/>
                </a:cubicBezTo>
                <a:cubicBezTo>
                  <a:pt x="810268" y="4941173"/>
                  <a:pt x="815035" y="4926869"/>
                  <a:pt x="805499" y="4912564"/>
                </a:cubicBezTo>
                <a:close/>
                <a:moveTo>
                  <a:pt x="663648" y="4907200"/>
                </a:moveTo>
                <a:cubicBezTo>
                  <a:pt x="669012" y="4916737"/>
                  <a:pt x="644576" y="4936406"/>
                  <a:pt x="624907" y="4936406"/>
                </a:cubicBezTo>
                <a:cubicBezTo>
                  <a:pt x="634443" y="4921504"/>
                  <a:pt x="654112" y="4921504"/>
                  <a:pt x="663648" y="4907200"/>
                </a:cubicBezTo>
                <a:close/>
                <a:moveTo>
                  <a:pt x="702985" y="4883360"/>
                </a:moveTo>
                <a:cubicBezTo>
                  <a:pt x="717885" y="4892897"/>
                  <a:pt x="693449" y="4902433"/>
                  <a:pt x="693449" y="4907200"/>
                </a:cubicBezTo>
                <a:cubicBezTo>
                  <a:pt x="673779" y="4897664"/>
                  <a:pt x="702985" y="4892897"/>
                  <a:pt x="702985" y="4883360"/>
                </a:cubicBezTo>
                <a:close/>
                <a:moveTo>
                  <a:pt x="4125301" y="4869055"/>
                </a:moveTo>
                <a:cubicBezTo>
                  <a:pt x="4120533" y="4883360"/>
                  <a:pt x="4135433" y="4878591"/>
                  <a:pt x="4140201" y="4873824"/>
                </a:cubicBezTo>
                <a:cubicBezTo>
                  <a:pt x="4144969" y="4873824"/>
                  <a:pt x="4144969" y="4888128"/>
                  <a:pt x="4149737" y="4892897"/>
                </a:cubicBezTo>
                <a:cubicBezTo>
                  <a:pt x="4134837" y="4907200"/>
                  <a:pt x="4120533" y="4916737"/>
                  <a:pt x="4096096" y="4916737"/>
                </a:cubicBezTo>
                <a:cubicBezTo>
                  <a:pt x="4110400" y="4897664"/>
                  <a:pt x="4100864" y="4878591"/>
                  <a:pt x="4125301" y="4869055"/>
                </a:cubicBezTo>
                <a:close/>
                <a:moveTo>
                  <a:pt x="3506042" y="4854155"/>
                </a:moveTo>
                <a:cubicBezTo>
                  <a:pt x="3501273" y="4863691"/>
                  <a:pt x="3481605" y="4863691"/>
                  <a:pt x="3467300" y="4868460"/>
                </a:cubicBezTo>
                <a:cubicBezTo>
                  <a:pt x="3476837" y="4858924"/>
                  <a:pt x="3491142" y="4854155"/>
                  <a:pt x="3506042" y="4854155"/>
                </a:cubicBezTo>
                <a:close/>
                <a:moveTo>
                  <a:pt x="5066407" y="4835082"/>
                </a:moveTo>
                <a:cubicBezTo>
                  <a:pt x="5061640" y="4844619"/>
                  <a:pt x="5051507" y="4849387"/>
                  <a:pt x="5041970" y="4849387"/>
                </a:cubicBezTo>
                <a:cubicBezTo>
                  <a:pt x="5041970" y="4835082"/>
                  <a:pt x="5051507" y="4835082"/>
                  <a:pt x="5066407" y="4835082"/>
                </a:cubicBezTo>
                <a:close/>
                <a:moveTo>
                  <a:pt x="4329733" y="4835082"/>
                </a:moveTo>
                <a:cubicBezTo>
                  <a:pt x="4315429" y="4863691"/>
                  <a:pt x="4286224" y="4883360"/>
                  <a:pt x="4242120" y="4883360"/>
                </a:cubicBezTo>
                <a:cubicBezTo>
                  <a:pt x="4266556" y="4864287"/>
                  <a:pt x="4290993" y="4839851"/>
                  <a:pt x="4329733" y="4835082"/>
                </a:cubicBezTo>
                <a:close/>
                <a:moveTo>
                  <a:pt x="3564451" y="4820778"/>
                </a:moveTo>
                <a:cubicBezTo>
                  <a:pt x="3574583" y="4825546"/>
                  <a:pt x="3579351" y="4835082"/>
                  <a:pt x="3583524" y="4844619"/>
                </a:cubicBezTo>
                <a:cubicBezTo>
                  <a:pt x="3573988" y="4849387"/>
                  <a:pt x="3559683" y="4849387"/>
                  <a:pt x="3544782" y="4844619"/>
                </a:cubicBezTo>
                <a:cubicBezTo>
                  <a:pt x="3544782" y="4830315"/>
                  <a:pt x="3564451" y="4835082"/>
                  <a:pt x="3564451" y="4820778"/>
                </a:cubicBezTo>
                <a:close/>
                <a:moveTo>
                  <a:pt x="3611592" y="4817472"/>
                </a:moveTo>
                <a:cubicBezTo>
                  <a:pt x="3616267" y="4817276"/>
                  <a:pt x="3620477" y="4818245"/>
                  <a:pt x="3622861" y="4820778"/>
                </a:cubicBezTo>
                <a:cubicBezTo>
                  <a:pt x="3622861" y="4835082"/>
                  <a:pt x="3603191" y="4825546"/>
                  <a:pt x="3593655" y="4839851"/>
                </a:cubicBezTo>
                <a:cubicBezTo>
                  <a:pt x="3579351" y="4829122"/>
                  <a:pt x="3597567" y="4818059"/>
                  <a:pt x="3611592" y="4817472"/>
                </a:cubicBezTo>
                <a:close/>
                <a:moveTo>
                  <a:pt x="3681866" y="4815415"/>
                </a:moveTo>
                <a:cubicBezTo>
                  <a:pt x="3647893" y="4854155"/>
                  <a:pt x="3608556" y="4892897"/>
                  <a:pt x="3550147" y="4907200"/>
                </a:cubicBezTo>
                <a:cubicBezTo>
                  <a:pt x="3535246" y="4897664"/>
                  <a:pt x="3559683" y="4892897"/>
                  <a:pt x="3550147" y="4877996"/>
                </a:cubicBezTo>
                <a:cubicBezTo>
                  <a:pt x="3594252" y="4873227"/>
                  <a:pt x="3623456" y="4820182"/>
                  <a:pt x="3681866" y="4815415"/>
                </a:cubicBezTo>
                <a:close/>
                <a:moveTo>
                  <a:pt x="198375" y="4810627"/>
                </a:moveTo>
                <a:cubicBezTo>
                  <a:pt x="207361" y="4810422"/>
                  <a:pt x="216488" y="4813477"/>
                  <a:pt x="224981" y="4820778"/>
                </a:cubicBezTo>
                <a:cubicBezTo>
                  <a:pt x="215445" y="4854751"/>
                  <a:pt x="176107" y="4864287"/>
                  <a:pt x="142135" y="4873824"/>
                </a:cubicBezTo>
                <a:cubicBezTo>
                  <a:pt x="145712" y="4841192"/>
                  <a:pt x="171414" y="4811242"/>
                  <a:pt x="198375" y="4810627"/>
                </a:cubicBezTo>
                <a:close/>
                <a:moveTo>
                  <a:pt x="1141652" y="4801109"/>
                </a:moveTo>
                <a:cubicBezTo>
                  <a:pt x="1146420" y="4815415"/>
                  <a:pt x="1126751" y="4810646"/>
                  <a:pt x="1121983" y="4815415"/>
                </a:cubicBezTo>
                <a:cubicBezTo>
                  <a:pt x="1112447" y="4810646"/>
                  <a:pt x="1132115" y="4801109"/>
                  <a:pt x="1141652" y="4801109"/>
                </a:cubicBezTo>
                <a:close/>
                <a:moveTo>
                  <a:pt x="4159273" y="4786805"/>
                </a:moveTo>
                <a:cubicBezTo>
                  <a:pt x="4144373" y="4820182"/>
                  <a:pt x="4100864" y="4824951"/>
                  <a:pt x="4085963" y="4858924"/>
                </a:cubicBezTo>
                <a:cubicBezTo>
                  <a:pt x="4076427" y="4858924"/>
                  <a:pt x="4061527" y="4839851"/>
                  <a:pt x="4051991" y="4854155"/>
                </a:cubicBezTo>
                <a:cubicBezTo>
                  <a:pt x="4071660" y="4830315"/>
                  <a:pt x="4120533" y="4805878"/>
                  <a:pt x="4159273" y="4786805"/>
                </a:cubicBezTo>
                <a:close/>
                <a:moveTo>
                  <a:pt x="4519862" y="4786209"/>
                </a:moveTo>
                <a:cubicBezTo>
                  <a:pt x="4529994" y="4791573"/>
                  <a:pt x="4539531" y="4796342"/>
                  <a:pt x="4534762" y="4815415"/>
                </a:cubicBezTo>
                <a:cubicBezTo>
                  <a:pt x="4505558" y="4815415"/>
                  <a:pt x="4515094" y="4854155"/>
                  <a:pt x="4481121" y="4858924"/>
                </a:cubicBezTo>
                <a:cubicBezTo>
                  <a:pt x="4476354" y="4878591"/>
                  <a:pt x="4510326" y="4869055"/>
                  <a:pt x="4505558" y="4888128"/>
                </a:cubicBezTo>
                <a:cubicBezTo>
                  <a:pt x="4496022" y="4897664"/>
                  <a:pt x="4471585" y="4892897"/>
                  <a:pt x="4466816" y="4907200"/>
                </a:cubicBezTo>
                <a:cubicBezTo>
                  <a:pt x="4451916" y="4902433"/>
                  <a:pt x="4476354" y="4892897"/>
                  <a:pt x="4476354" y="4883360"/>
                </a:cubicBezTo>
                <a:cubicBezTo>
                  <a:pt x="4427480" y="4858924"/>
                  <a:pt x="4393507" y="4926869"/>
                  <a:pt x="4349402" y="4921504"/>
                </a:cubicBezTo>
                <a:cubicBezTo>
                  <a:pt x="4339866" y="4921504"/>
                  <a:pt x="4344633" y="4945345"/>
                  <a:pt x="4324966" y="4935809"/>
                </a:cubicBezTo>
                <a:cubicBezTo>
                  <a:pt x="4354171" y="4887532"/>
                  <a:pt x="4422116" y="4873227"/>
                  <a:pt x="4446552" y="4829718"/>
                </a:cubicBezTo>
                <a:cubicBezTo>
                  <a:pt x="4456685" y="4829718"/>
                  <a:pt x="4451916" y="4848791"/>
                  <a:pt x="4461452" y="4848791"/>
                </a:cubicBezTo>
                <a:cubicBezTo>
                  <a:pt x="4481121" y="4824951"/>
                  <a:pt x="4500194" y="4805282"/>
                  <a:pt x="4519862" y="4786209"/>
                </a:cubicBezTo>
                <a:close/>
                <a:moveTo>
                  <a:pt x="4032322" y="4771905"/>
                </a:moveTo>
                <a:cubicBezTo>
                  <a:pt x="4003118" y="4771905"/>
                  <a:pt x="3969144" y="4786805"/>
                  <a:pt x="3978681" y="4810646"/>
                </a:cubicBezTo>
                <a:cubicBezTo>
                  <a:pt x="3993581" y="4791573"/>
                  <a:pt x="4022786" y="4796342"/>
                  <a:pt x="4032322" y="4771905"/>
                </a:cubicBezTo>
                <a:close/>
                <a:moveTo>
                  <a:pt x="3764115" y="4767137"/>
                </a:moveTo>
                <a:cubicBezTo>
                  <a:pt x="3745043" y="4777269"/>
                  <a:pt x="3725375" y="4810646"/>
                  <a:pt x="3700938" y="4801109"/>
                </a:cubicBezTo>
                <a:cubicBezTo>
                  <a:pt x="3705707" y="4791573"/>
                  <a:pt x="3711071" y="4786805"/>
                  <a:pt x="3715242" y="4786209"/>
                </a:cubicBezTo>
                <a:cubicBezTo>
                  <a:pt x="3710474" y="4776673"/>
                  <a:pt x="3700342" y="4795745"/>
                  <a:pt x="3690807" y="4790978"/>
                </a:cubicBezTo>
                <a:cubicBezTo>
                  <a:pt x="3710474" y="4762369"/>
                  <a:pt x="3744447" y="4781442"/>
                  <a:pt x="3764115" y="4767137"/>
                </a:cubicBezTo>
                <a:close/>
                <a:moveTo>
                  <a:pt x="3827889" y="4762369"/>
                </a:moveTo>
                <a:cubicBezTo>
                  <a:pt x="3837425" y="4777269"/>
                  <a:pt x="3818353" y="4796342"/>
                  <a:pt x="3798685" y="4796342"/>
                </a:cubicBezTo>
                <a:cubicBezTo>
                  <a:pt x="3783784" y="4776673"/>
                  <a:pt x="3818353" y="4771905"/>
                  <a:pt x="3827889" y="4762369"/>
                </a:cubicBezTo>
                <a:close/>
                <a:moveTo>
                  <a:pt x="4564657" y="4760255"/>
                </a:moveTo>
                <a:cubicBezTo>
                  <a:pt x="4568140" y="4759761"/>
                  <a:pt x="4571567" y="4760431"/>
                  <a:pt x="4574099" y="4762964"/>
                </a:cubicBezTo>
                <a:cubicBezTo>
                  <a:pt x="4569332" y="4772501"/>
                  <a:pt x="4554432" y="4767733"/>
                  <a:pt x="4554432" y="4777269"/>
                </a:cubicBezTo>
                <a:cubicBezTo>
                  <a:pt x="4543256" y="4773693"/>
                  <a:pt x="4554208" y="4761736"/>
                  <a:pt x="4564657" y="4760255"/>
                </a:cubicBezTo>
                <a:close/>
                <a:moveTo>
                  <a:pt x="4383375" y="4752833"/>
                </a:moveTo>
                <a:cubicBezTo>
                  <a:pt x="4383375" y="4767137"/>
                  <a:pt x="4373839" y="4767137"/>
                  <a:pt x="4358938" y="4767137"/>
                </a:cubicBezTo>
                <a:cubicBezTo>
                  <a:pt x="4363706" y="4762369"/>
                  <a:pt x="4373839" y="4757600"/>
                  <a:pt x="4383375" y="4752833"/>
                </a:cubicBezTo>
                <a:close/>
                <a:moveTo>
                  <a:pt x="3647297" y="4748064"/>
                </a:moveTo>
                <a:cubicBezTo>
                  <a:pt x="3637760" y="4767137"/>
                  <a:pt x="3618092" y="4772501"/>
                  <a:pt x="3603191" y="4782037"/>
                </a:cubicBezTo>
                <a:cubicBezTo>
                  <a:pt x="3593655" y="4762369"/>
                  <a:pt x="3632396" y="4757600"/>
                  <a:pt x="3647297" y="4748064"/>
                </a:cubicBezTo>
                <a:close/>
                <a:moveTo>
                  <a:pt x="5159386" y="4733164"/>
                </a:moveTo>
                <a:cubicBezTo>
                  <a:pt x="5164154" y="4737933"/>
                  <a:pt x="5164154" y="4747469"/>
                  <a:pt x="5168922" y="4752236"/>
                </a:cubicBezTo>
                <a:cubicBezTo>
                  <a:pt x="5149253" y="4757005"/>
                  <a:pt x="5144486" y="4776673"/>
                  <a:pt x="5154022" y="4790978"/>
                </a:cubicBezTo>
                <a:cubicBezTo>
                  <a:pt x="5139718" y="4786209"/>
                  <a:pt x="5134949" y="4771905"/>
                  <a:pt x="5115281" y="4767137"/>
                </a:cubicBezTo>
                <a:cubicBezTo>
                  <a:pt x="5120049" y="4752833"/>
                  <a:pt x="5149253" y="4782037"/>
                  <a:pt x="5154022" y="4748064"/>
                </a:cubicBezTo>
                <a:cubicBezTo>
                  <a:pt x="5148658" y="4748064"/>
                  <a:pt x="5143889" y="4743296"/>
                  <a:pt x="5139122" y="4743296"/>
                </a:cubicBezTo>
                <a:cubicBezTo>
                  <a:pt x="5134354" y="4728992"/>
                  <a:pt x="5158789" y="4743296"/>
                  <a:pt x="5159386" y="4733164"/>
                </a:cubicBezTo>
                <a:close/>
                <a:moveTo>
                  <a:pt x="3984045" y="4724224"/>
                </a:moveTo>
                <a:cubicBezTo>
                  <a:pt x="3969144" y="4738528"/>
                  <a:pt x="3944708" y="4738528"/>
                  <a:pt x="3935172" y="4753428"/>
                </a:cubicBezTo>
                <a:cubicBezTo>
                  <a:pt x="3959608" y="4758197"/>
                  <a:pt x="4003714" y="4738528"/>
                  <a:pt x="3984045" y="4724224"/>
                </a:cubicBezTo>
                <a:close/>
                <a:moveTo>
                  <a:pt x="5090248" y="4714688"/>
                </a:moveTo>
                <a:cubicBezTo>
                  <a:pt x="5095612" y="4728992"/>
                  <a:pt x="5075944" y="4719455"/>
                  <a:pt x="5080712" y="4733760"/>
                </a:cubicBezTo>
                <a:cubicBezTo>
                  <a:pt x="5075348" y="4728992"/>
                  <a:pt x="5075348" y="4724224"/>
                  <a:pt x="5065812" y="4724224"/>
                </a:cubicBezTo>
                <a:cubicBezTo>
                  <a:pt x="5071176" y="4719455"/>
                  <a:pt x="5080712" y="4714091"/>
                  <a:pt x="5090248" y="4714688"/>
                </a:cubicBezTo>
                <a:close/>
                <a:moveTo>
                  <a:pt x="4154505" y="4709919"/>
                </a:moveTo>
                <a:cubicBezTo>
                  <a:pt x="4120533" y="4714688"/>
                  <a:pt x="4100864" y="4728992"/>
                  <a:pt x="4062123" y="4733760"/>
                </a:cubicBezTo>
                <a:cubicBezTo>
                  <a:pt x="4052587" y="4748064"/>
                  <a:pt x="4071660" y="4748064"/>
                  <a:pt x="4062123" y="4757600"/>
                </a:cubicBezTo>
                <a:cubicBezTo>
                  <a:pt x="4105633" y="4757600"/>
                  <a:pt x="4130069" y="4733760"/>
                  <a:pt x="4154505" y="4709919"/>
                </a:cubicBezTo>
                <a:close/>
                <a:moveTo>
                  <a:pt x="4874081" y="4707582"/>
                </a:moveTo>
                <a:cubicBezTo>
                  <a:pt x="4880079" y="4708504"/>
                  <a:pt x="4884623" y="4713347"/>
                  <a:pt x="4885815" y="4724224"/>
                </a:cubicBezTo>
                <a:cubicBezTo>
                  <a:pt x="4866147" y="4724224"/>
                  <a:pt x="4841710" y="4728992"/>
                  <a:pt x="4832175" y="4748064"/>
                </a:cubicBezTo>
                <a:cubicBezTo>
                  <a:pt x="4825022" y="4737336"/>
                  <a:pt x="4856089" y="4704816"/>
                  <a:pt x="4874081" y="4707582"/>
                </a:cubicBezTo>
                <a:close/>
                <a:moveTo>
                  <a:pt x="570073" y="4697403"/>
                </a:moveTo>
                <a:cubicBezTo>
                  <a:pt x="581100" y="4698595"/>
                  <a:pt x="590934" y="4702171"/>
                  <a:pt x="595702" y="4704555"/>
                </a:cubicBezTo>
                <a:cubicBezTo>
                  <a:pt x="581397" y="4709323"/>
                  <a:pt x="552193" y="4718860"/>
                  <a:pt x="537293" y="4704555"/>
                </a:cubicBezTo>
                <a:cubicBezTo>
                  <a:pt x="546829" y="4697403"/>
                  <a:pt x="559047" y="4696211"/>
                  <a:pt x="570073" y="4697403"/>
                </a:cubicBezTo>
                <a:close/>
                <a:moveTo>
                  <a:pt x="4397679" y="4690251"/>
                </a:moveTo>
                <a:cubicBezTo>
                  <a:pt x="4388143" y="4709919"/>
                  <a:pt x="4378607" y="4724224"/>
                  <a:pt x="4358938" y="4733760"/>
                </a:cubicBezTo>
                <a:cubicBezTo>
                  <a:pt x="4358938" y="4724224"/>
                  <a:pt x="4358938" y="4719455"/>
                  <a:pt x="4349402" y="4719455"/>
                </a:cubicBezTo>
                <a:cubicBezTo>
                  <a:pt x="4358938" y="4704555"/>
                  <a:pt x="4373839" y="4695019"/>
                  <a:pt x="4397679" y="4690251"/>
                </a:cubicBezTo>
                <a:close/>
                <a:moveTo>
                  <a:pt x="4588404" y="4685482"/>
                </a:moveTo>
                <a:cubicBezTo>
                  <a:pt x="4588404" y="4685482"/>
                  <a:pt x="4593173" y="4690251"/>
                  <a:pt x="4597940" y="4690251"/>
                </a:cubicBezTo>
                <a:cubicBezTo>
                  <a:pt x="4593173" y="4709323"/>
                  <a:pt x="4554432" y="4685482"/>
                  <a:pt x="4563968" y="4724224"/>
                </a:cubicBezTo>
                <a:cubicBezTo>
                  <a:pt x="4563968" y="4724224"/>
                  <a:pt x="4563968" y="4724224"/>
                  <a:pt x="4534762" y="4724224"/>
                </a:cubicBezTo>
                <a:cubicBezTo>
                  <a:pt x="4520458" y="4748064"/>
                  <a:pt x="4491253" y="4762964"/>
                  <a:pt x="4471585" y="4782037"/>
                </a:cubicBezTo>
                <a:cubicBezTo>
                  <a:pt x="4422712" y="4777269"/>
                  <a:pt x="4403043" y="4835082"/>
                  <a:pt x="4344633" y="4835082"/>
                </a:cubicBezTo>
                <a:cubicBezTo>
                  <a:pt x="4349402" y="4830315"/>
                  <a:pt x="4349402" y="4825546"/>
                  <a:pt x="4339866" y="4825546"/>
                </a:cubicBezTo>
                <a:cubicBezTo>
                  <a:pt x="4364303" y="4801109"/>
                  <a:pt x="4403043" y="4767733"/>
                  <a:pt x="4447149" y="4777269"/>
                </a:cubicBezTo>
                <a:cubicBezTo>
                  <a:pt x="4485889" y="4738528"/>
                  <a:pt x="4539531" y="4714688"/>
                  <a:pt x="4588404" y="4685482"/>
                </a:cubicBezTo>
                <a:close/>
                <a:moveTo>
                  <a:pt x="2045507" y="4684290"/>
                </a:moveTo>
                <a:cubicBezTo>
                  <a:pt x="2039994" y="4683099"/>
                  <a:pt x="2033885" y="4683099"/>
                  <a:pt x="2029117" y="4685482"/>
                </a:cubicBezTo>
                <a:cubicBezTo>
                  <a:pt x="2029117" y="4685482"/>
                  <a:pt x="2029117" y="4685482"/>
                  <a:pt x="2029117" y="4699787"/>
                </a:cubicBezTo>
                <a:cubicBezTo>
                  <a:pt x="2043422" y="4699787"/>
                  <a:pt x="2058322" y="4714091"/>
                  <a:pt x="2058322" y="4690251"/>
                </a:cubicBezTo>
                <a:cubicBezTo>
                  <a:pt x="2055937" y="4687867"/>
                  <a:pt x="2051020" y="4685483"/>
                  <a:pt x="2045507" y="4684290"/>
                </a:cubicBezTo>
                <a:close/>
                <a:moveTo>
                  <a:pt x="5329251" y="4675946"/>
                </a:moveTo>
                <a:cubicBezTo>
                  <a:pt x="5319714" y="4680715"/>
                  <a:pt x="5304813" y="4695019"/>
                  <a:pt x="5329251" y="4695019"/>
                </a:cubicBezTo>
                <a:cubicBezTo>
                  <a:pt x="5314946" y="4714091"/>
                  <a:pt x="5295277" y="4680715"/>
                  <a:pt x="5266072" y="4695019"/>
                </a:cubicBezTo>
                <a:cubicBezTo>
                  <a:pt x="5270841" y="4671179"/>
                  <a:pt x="5304813" y="4680715"/>
                  <a:pt x="5329251" y="4675946"/>
                </a:cubicBezTo>
                <a:close/>
                <a:moveTo>
                  <a:pt x="4003118" y="4675946"/>
                </a:moveTo>
                <a:cubicBezTo>
                  <a:pt x="3993581" y="4699787"/>
                  <a:pt x="3954840" y="4690251"/>
                  <a:pt x="3944708" y="4728992"/>
                </a:cubicBezTo>
                <a:cubicBezTo>
                  <a:pt x="3969144" y="4709919"/>
                  <a:pt x="4022786" y="4699787"/>
                  <a:pt x="4003118" y="4675946"/>
                </a:cubicBezTo>
                <a:close/>
                <a:moveTo>
                  <a:pt x="4739196" y="4665814"/>
                </a:moveTo>
                <a:cubicBezTo>
                  <a:pt x="4758864" y="4665814"/>
                  <a:pt x="4758864" y="4690251"/>
                  <a:pt x="4777937" y="4680118"/>
                </a:cubicBezTo>
                <a:cubicBezTo>
                  <a:pt x="4758269" y="4703960"/>
                  <a:pt x="4704628" y="4718860"/>
                  <a:pt x="4695091" y="4680118"/>
                </a:cubicBezTo>
                <a:cubicBezTo>
                  <a:pt x="4709992" y="4680118"/>
                  <a:pt x="4714759" y="4684887"/>
                  <a:pt x="4719527" y="4689655"/>
                </a:cubicBezTo>
                <a:cubicBezTo>
                  <a:pt x="4724296" y="4680118"/>
                  <a:pt x="4729659" y="4670582"/>
                  <a:pt x="4739196" y="4665814"/>
                </a:cubicBezTo>
                <a:close/>
                <a:moveTo>
                  <a:pt x="5251173" y="4656278"/>
                </a:moveTo>
                <a:cubicBezTo>
                  <a:pt x="5266072" y="4661046"/>
                  <a:pt x="5255941" y="4680715"/>
                  <a:pt x="5241636" y="4680118"/>
                </a:cubicBezTo>
                <a:cubicBezTo>
                  <a:pt x="5236272" y="4665814"/>
                  <a:pt x="5255941" y="4670582"/>
                  <a:pt x="5251173" y="4656278"/>
                </a:cubicBezTo>
                <a:close/>
                <a:moveTo>
                  <a:pt x="521796" y="4656278"/>
                </a:moveTo>
                <a:cubicBezTo>
                  <a:pt x="483055" y="4680118"/>
                  <a:pt x="458619" y="4714091"/>
                  <a:pt x="400210" y="4718860"/>
                </a:cubicBezTo>
                <a:cubicBezTo>
                  <a:pt x="371005" y="4752833"/>
                  <a:pt x="303059" y="4815415"/>
                  <a:pt x="234517" y="4796342"/>
                </a:cubicBezTo>
                <a:cubicBezTo>
                  <a:pt x="254186" y="4786805"/>
                  <a:pt x="288159" y="4776673"/>
                  <a:pt x="312596" y="4752833"/>
                </a:cubicBezTo>
                <a:cubicBezTo>
                  <a:pt x="327496" y="4738528"/>
                  <a:pt x="337032" y="4718860"/>
                  <a:pt x="366236" y="4709323"/>
                </a:cubicBezTo>
                <a:cubicBezTo>
                  <a:pt x="381137" y="4704555"/>
                  <a:pt x="371005" y="4723627"/>
                  <a:pt x="385906" y="4718860"/>
                </a:cubicBezTo>
                <a:cubicBezTo>
                  <a:pt x="396037" y="4704555"/>
                  <a:pt x="415110" y="4699787"/>
                  <a:pt x="434778" y="4699787"/>
                </a:cubicBezTo>
                <a:cubicBezTo>
                  <a:pt x="444315" y="4699787"/>
                  <a:pt x="439546" y="4685482"/>
                  <a:pt x="439546" y="4680715"/>
                </a:cubicBezTo>
                <a:cubicBezTo>
                  <a:pt x="468751" y="4671179"/>
                  <a:pt x="483651" y="4651510"/>
                  <a:pt x="521796" y="4656278"/>
                </a:cubicBezTo>
                <a:close/>
                <a:moveTo>
                  <a:pt x="5143889" y="4651510"/>
                </a:moveTo>
                <a:cubicBezTo>
                  <a:pt x="5154022" y="4651510"/>
                  <a:pt x="5168327" y="4651510"/>
                  <a:pt x="5183226" y="4656278"/>
                </a:cubicBezTo>
                <a:cubicBezTo>
                  <a:pt x="5187995" y="4690251"/>
                  <a:pt x="5154022" y="4685482"/>
                  <a:pt x="5139122" y="4699787"/>
                </a:cubicBezTo>
                <a:cubicBezTo>
                  <a:pt x="5134354" y="4685482"/>
                  <a:pt x="5163558" y="4675351"/>
                  <a:pt x="5143889" y="4651510"/>
                </a:cubicBezTo>
                <a:close/>
                <a:moveTo>
                  <a:pt x="2931483" y="4647338"/>
                </a:moveTo>
                <a:cubicBezTo>
                  <a:pt x="2897511" y="4647338"/>
                  <a:pt x="2882610" y="4662239"/>
                  <a:pt x="2877842" y="4686079"/>
                </a:cubicBezTo>
                <a:cubicBezTo>
                  <a:pt x="2834333" y="4681310"/>
                  <a:pt x="2780691" y="4739124"/>
                  <a:pt x="2731818" y="4715283"/>
                </a:cubicBezTo>
                <a:cubicBezTo>
                  <a:pt x="2659105" y="4754024"/>
                  <a:pt x="2585795" y="4787401"/>
                  <a:pt x="2507718" y="4826143"/>
                </a:cubicBezTo>
                <a:cubicBezTo>
                  <a:pt x="2522022" y="4826143"/>
                  <a:pt x="2526790" y="4811838"/>
                  <a:pt x="2546458" y="4816606"/>
                </a:cubicBezTo>
                <a:cubicBezTo>
                  <a:pt x="2546458" y="4821374"/>
                  <a:pt x="2551226" y="4821374"/>
                  <a:pt x="2555994" y="4826143"/>
                </a:cubicBezTo>
                <a:cubicBezTo>
                  <a:pt x="2468381" y="4830910"/>
                  <a:pt x="2409970" y="4854751"/>
                  <a:pt x="2356329" y="4888724"/>
                </a:cubicBezTo>
                <a:cubicBezTo>
                  <a:pt x="2404606" y="4883956"/>
                  <a:pt x="2448712" y="4869055"/>
                  <a:pt x="2502353" y="4854751"/>
                </a:cubicBezTo>
                <a:cubicBezTo>
                  <a:pt x="2497584" y="4864287"/>
                  <a:pt x="2502353" y="4869055"/>
                  <a:pt x="2507121" y="4873824"/>
                </a:cubicBezTo>
                <a:cubicBezTo>
                  <a:pt x="2482684" y="4879188"/>
                  <a:pt x="2419507" y="4879188"/>
                  <a:pt x="2399839" y="4903028"/>
                </a:cubicBezTo>
                <a:cubicBezTo>
                  <a:pt x="2350965" y="4898260"/>
                  <a:pt x="2316992" y="4898260"/>
                  <a:pt x="2297324" y="4922101"/>
                </a:cubicBezTo>
                <a:cubicBezTo>
                  <a:pt x="2306860" y="4922101"/>
                  <a:pt x="2316992" y="4922101"/>
                  <a:pt x="2321761" y="4931637"/>
                </a:cubicBezTo>
                <a:cubicBezTo>
                  <a:pt x="2306860" y="4941173"/>
                  <a:pt x="2292556" y="4951306"/>
                  <a:pt x="2297324" y="4975146"/>
                </a:cubicBezTo>
                <a:cubicBezTo>
                  <a:pt x="2306860" y="4950709"/>
                  <a:pt x="2370038" y="4965610"/>
                  <a:pt x="2384938" y="4936406"/>
                </a:cubicBezTo>
                <a:cubicBezTo>
                  <a:pt x="2374806" y="4931637"/>
                  <a:pt x="2365270" y="4936406"/>
                  <a:pt x="2365270" y="4931637"/>
                </a:cubicBezTo>
                <a:cubicBezTo>
                  <a:pt x="2418911" y="4946537"/>
                  <a:pt x="2477321" y="4883360"/>
                  <a:pt x="2535730" y="4912564"/>
                </a:cubicBezTo>
                <a:cubicBezTo>
                  <a:pt x="2574470" y="4897664"/>
                  <a:pt x="2618576" y="4859519"/>
                  <a:pt x="2652549" y="4873824"/>
                </a:cubicBezTo>
                <a:cubicBezTo>
                  <a:pt x="2652549" y="4864287"/>
                  <a:pt x="2657316" y="4864287"/>
                  <a:pt x="2657316" y="4854751"/>
                </a:cubicBezTo>
                <a:cubicBezTo>
                  <a:pt x="2618576" y="4859519"/>
                  <a:pt x="2564934" y="4888128"/>
                  <a:pt x="2540498" y="4873824"/>
                </a:cubicBezTo>
                <a:cubicBezTo>
                  <a:pt x="2540498" y="4869055"/>
                  <a:pt x="2555398" y="4873824"/>
                  <a:pt x="2555398" y="4864287"/>
                </a:cubicBezTo>
                <a:cubicBezTo>
                  <a:pt x="2541094" y="4859519"/>
                  <a:pt x="2541094" y="4869055"/>
                  <a:pt x="2526194" y="4869055"/>
                </a:cubicBezTo>
                <a:cubicBezTo>
                  <a:pt x="2535730" y="4849387"/>
                  <a:pt x="2550630" y="4858924"/>
                  <a:pt x="2535730" y="4839851"/>
                </a:cubicBezTo>
                <a:cubicBezTo>
                  <a:pt x="2569703" y="4835082"/>
                  <a:pt x="2594139" y="4825546"/>
                  <a:pt x="2618576" y="4816010"/>
                </a:cubicBezTo>
                <a:cubicBezTo>
                  <a:pt x="2618576" y="4825546"/>
                  <a:pt x="2638244" y="4816010"/>
                  <a:pt x="2633476" y="4835082"/>
                </a:cubicBezTo>
                <a:cubicBezTo>
                  <a:pt x="2672217" y="4791573"/>
                  <a:pt x="2711554" y="4801109"/>
                  <a:pt x="2774732" y="4796342"/>
                </a:cubicBezTo>
                <a:cubicBezTo>
                  <a:pt x="2784268" y="4786805"/>
                  <a:pt x="2779499" y="4782037"/>
                  <a:pt x="2774732" y="4772501"/>
                </a:cubicBezTo>
                <a:cubicBezTo>
                  <a:pt x="2837909" y="4748064"/>
                  <a:pt x="2930888" y="4733760"/>
                  <a:pt x="3004197" y="4681310"/>
                </a:cubicBezTo>
                <a:cubicBezTo>
                  <a:pt x="2970225" y="4676542"/>
                  <a:pt x="2931483" y="4709919"/>
                  <a:pt x="2911815" y="4690847"/>
                </a:cubicBezTo>
                <a:cubicBezTo>
                  <a:pt x="2931483" y="4686079"/>
                  <a:pt x="2921947" y="4671179"/>
                  <a:pt x="2931483" y="4647338"/>
                </a:cubicBezTo>
                <a:close/>
                <a:moveTo>
                  <a:pt x="4729659" y="4627670"/>
                </a:moveTo>
                <a:cubicBezTo>
                  <a:pt x="4724891" y="4641973"/>
                  <a:pt x="4715356" y="4646742"/>
                  <a:pt x="4695687" y="4646742"/>
                </a:cubicBezTo>
                <a:cubicBezTo>
                  <a:pt x="4700455" y="4632438"/>
                  <a:pt x="4715356" y="4632438"/>
                  <a:pt x="4729659" y="4627670"/>
                </a:cubicBezTo>
                <a:close/>
                <a:moveTo>
                  <a:pt x="361469" y="4622902"/>
                </a:moveTo>
                <a:cubicBezTo>
                  <a:pt x="356700" y="4637206"/>
                  <a:pt x="347164" y="4641973"/>
                  <a:pt x="327496" y="4641973"/>
                </a:cubicBezTo>
                <a:cubicBezTo>
                  <a:pt x="341800" y="4637206"/>
                  <a:pt x="341800" y="4622902"/>
                  <a:pt x="361469" y="4622902"/>
                </a:cubicBezTo>
                <a:close/>
                <a:moveTo>
                  <a:pt x="4940351" y="4609193"/>
                </a:moveTo>
                <a:cubicBezTo>
                  <a:pt x="4947056" y="4608001"/>
                  <a:pt x="4954356" y="4608001"/>
                  <a:pt x="4959124" y="4612769"/>
                </a:cubicBezTo>
                <a:cubicBezTo>
                  <a:pt x="4953761" y="4627670"/>
                  <a:pt x="4939457" y="4608001"/>
                  <a:pt x="4925152" y="4622305"/>
                </a:cubicBezTo>
                <a:cubicBezTo>
                  <a:pt x="4929921" y="4617538"/>
                  <a:pt x="4929921" y="4612769"/>
                  <a:pt x="4925152" y="4612769"/>
                </a:cubicBezTo>
                <a:cubicBezTo>
                  <a:pt x="4927537" y="4612769"/>
                  <a:pt x="4933646" y="4610385"/>
                  <a:pt x="4940351" y="4609193"/>
                </a:cubicBezTo>
                <a:close/>
                <a:moveTo>
                  <a:pt x="4105633" y="4608001"/>
                </a:moveTo>
                <a:cubicBezTo>
                  <a:pt x="4096096" y="4622305"/>
                  <a:pt x="4042455" y="4627073"/>
                  <a:pt x="4051991" y="4661046"/>
                </a:cubicBezTo>
                <a:cubicBezTo>
                  <a:pt x="4047223" y="4661046"/>
                  <a:pt x="4042455" y="4661046"/>
                  <a:pt x="4042455" y="4665814"/>
                </a:cubicBezTo>
                <a:cubicBezTo>
                  <a:pt x="4042455" y="4661046"/>
                  <a:pt x="4042455" y="4651510"/>
                  <a:pt x="4037687" y="4651510"/>
                </a:cubicBezTo>
                <a:cubicBezTo>
                  <a:pt x="4027554" y="4661046"/>
                  <a:pt x="4037687" y="4661046"/>
                  <a:pt x="4037090" y="4675946"/>
                </a:cubicBezTo>
                <a:cubicBezTo>
                  <a:pt x="4056760" y="4671179"/>
                  <a:pt x="4066296" y="4652106"/>
                  <a:pt x="4081196" y="4671179"/>
                </a:cubicBezTo>
                <a:cubicBezTo>
                  <a:pt x="4091327" y="4661046"/>
                  <a:pt x="4096096" y="4651510"/>
                  <a:pt x="4100864" y="4641973"/>
                </a:cubicBezTo>
                <a:cubicBezTo>
                  <a:pt x="4091327" y="4627670"/>
                  <a:pt x="4081196" y="4656278"/>
                  <a:pt x="4071660" y="4641973"/>
                </a:cubicBezTo>
                <a:cubicBezTo>
                  <a:pt x="4085963" y="4641973"/>
                  <a:pt x="4120533" y="4612769"/>
                  <a:pt x="4105633" y="4608001"/>
                </a:cubicBezTo>
                <a:close/>
                <a:moveTo>
                  <a:pt x="732189" y="4599060"/>
                </a:moveTo>
                <a:cubicBezTo>
                  <a:pt x="732189" y="4632438"/>
                  <a:pt x="736958" y="4632438"/>
                  <a:pt x="736958" y="4671179"/>
                </a:cubicBezTo>
                <a:cubicBezTo>
                  <a:pt x="732189" y="4651510"/>
                  <a:pt x="712521" y="4632438"/>
                  <a:pt x="683316" y="4641973"/>
                </a:cubicBezTo>
                <a:cubicBezTo>
                  <a:pt x="678548" y="4637206"/>
                  <a:pt x="678548" y="4632438"/>
                  <a:pt x="678548" y="4622902"/>
                </a:cubicBezTo>
                <a:cubicBezTo>
                  <a:pt x="698217" y="4612769"/>
                  <a:pt x="707753" y="4598465"/>
                  <a:pt x="732189" y="4599060"/>
                </a:cubicBezTo>
                <a:close/>
                <a:moveTo>
                  <a:pt x="4773764" y="4588929"/>
                </a:moveTo>
                <a:cubicBezTo>
                  <a:pt x="4778533" y="4588929"/>
                  <a:pt x="4773764" y="4593697"/>
                  <a:pt x="4773764" y="4593697"/>
                </a:cubicBezTo>
                <a:cubicBezTo>
                  <a:pt x="4778533" y="4627670"/>
                  <a:pt x="4773764" y="4603233"/>
                  <a:pt x="4754097" y="4598465"/>
                </a:cubicBezTo>
                <a:cubicBezTo>
                  <a:pt x="4754097" y="4584160"/>
                  <a:pt x="4778533" y="4603233"/>
                  <a:pt x="4773764" y="4588929"/>
                </a:cubicBezTo>
                <a:close/>
                <a:moveTo>
                  <a:pt x="4281456" y="4588929"/>
                </a:moveTo>
                <a:cubicBezTo>
                  <a:pt x="4281456" y="4588929"/>
                  <a:pt x="4281456" y="4588929"/>
                  <a:pt x="4281456" y="4603233"/>
                </a:cubicBezTo>
                <a:cubicBezTo>
                  <a:pt x="4276092" y="4612769"/>
                  <a:pt x="4266556" y="4593697"/>
                  <a:pt x="4266556" y="4608001"/>
                </a:cubicBezTo>
                <a:cubicBezTo>
                  <a:pt x="4257020" y="4603233"/>
                  <a:pt x="4271324" y="4588929"/>
                  <a:pt x="4281456" y="4588929"/>
                </a:cubicBezTo>
                <a:close/>
                <a:moveTo>
                  <a:pt x="176704" y="4588332"/>
                </a:moveTo>
                <a:cubicBezTo>
                  <a:pt x="186241" y="4593697"/>
                  <a:pt x="181472" y="4622305"/>
                  <a:pt x="161804" y="4617538"/>
                </a:cubicBezTo>
                <a:cubicBezTo>
                  <a:pt x="152267" y="4603233"/>
                  <a:pt x="171340" y="4593697"/>
                  <a:pt x="176704" y="4588332"/>
                </a:cubicBezTo>
                <a:close/>
                <a:moveTo>
                  <a:pt x="4134837" y="4584160"/>
                </a:moveTo>
                <a:cubicBezTo>
                  <a:pt x="4130069" y="4603233"/>
                  <a:pt x="4130069" y="4603233"/>
                  <a:pt x="4115169" y="4618133"/>
                </a:cubicBezTo>
                <a:cubicBezTo>
                  <a:pt x="4134837" y="4618133"/>
                  <a:pt x="4154505" y="4593697"/>
                  <a:pt x="4134837" y="4584160"/>
                </a:cubicBezTo>
                <a:close/>
                <a:moveTo>
                  <a:pt x="4851843" y="4569856"/>
                </a:moveTo>
                <a:cubicBezTo>
                  <a:pt x="4846478" y="4584160"/>
                  <a:pt x="4846478" y="4593697"/>
                  <a:pt x="4837539" y="4608001"/>
                </a:cubicBezTo>
                <a:cubicBezTo>
                  <a:pt x="4817870" y="4608001"/>
                  <a:pt x="4842306" y="4588929"/>
                  <a:pt x="4822638" y="4588929"/>
                </a:cubicBezTo>
                <a:cubicBezTo>
                  <a:pt x="4832175" y="4579393"/>
                  <a:pt x="4836941" y="4588929"/>
                  <a:pt x="4851843" y="4569856"/>
                </a:cubicBezTo>
                <a:close/>
                <a:moveTo>
                  <a:pt x="1081454" y="4565237"/>
                </a:moveTo>
                <a:cubicBezTo>
                  <a:pt x="1065063" y="4567621"/>
                  <a:pt x="1049269" y="4582074"/>
                  <a:pt x="1054037" y="4608597"/>
                </a:cubicBezTo>
                <a:cubicBezTo>
                  <a:pt x="1058806" y="4618133"/>
                  <a:pt x="1073707" y="4603829"/>
                  <a:pt x="1073707" y="4613366"/>
                </a:cubicBezTo>
                <a:cubicBezTo>
                  <a:pt x="1078474" y="4618133"/>
                  <a:pt x="1064170" y="4632438"/>
                  <a:pt x="1073707" y="4632438"/>
                </a:cubicBezTo>
                <a:cubicBezTo>
                  <a:pt x="1097547" y="4632438"/>
                  <a:pt x="1121983" y="4622902"/>
                  <a:pt x="1136884" y="4608597"/>
                </a:cubicBezTo>
                <a:cubicBezTo>
                  <a:pt x="1122580" y="4608597"/>
                  <a:pt x="1136884" y="4603829"/>
                  <a:pt x="1132115" y="4594293"/>
                </a:cubicBezTo>
                <a:cubicBezTo>
                  <a:pt x="1132115" y="4594293"/>
                  <a:pt x="1132115" y="4594293"/>
                  <a:pt x="1112447" y="4594293"/>
                </a:cubicBezTo>
                <a:cubicBezTo>
                  <a:pt x="1114831" y="4572538"/>
                  <a:pt x="1097844" y="4562853"/>
                  <a:pt x="1081454" y="4565237"/>
                </a:cubicBezTo>
                <a:close/>
                <a:moveTo>
                  <a:pt x="5070580" y="4555551"/>
                </a:moveTo>
                <a:cubicBezTo>
                  <a:pt x="5070580" y="4555551"/>
                  <a:pt x="5070580" y="4555551"/>
                  <a:pt x="5085480" y="4555551"/>
                </a:cubicBezTo>
                <a:cubicBezTo>
                  <a:pt x="5090248" y="4569856"/>
                  <a:pt x="5080712" y="4574624"/>
                  <a:pt x="5065812" y="4569856"/>
                </a:cubicBezTo>
                <a:cubicBezTo>
                  <a:pt x="5065812" y="4564492"/>
                  <a:pt x="5075944" y="4559724"/>
                  <a:pt x="5070580" y="4555551"/>
                </a:cubicBezTo>
                <a:close/>
                <a:moveTo>
                  <a:pt x="3237239" y="4554359"/>
                </a:moveTo>
                <a:cubicBezTo>
                  <a:pt x="3178830" y="4549592"/>
                  <a:pt x="3149624" y="4569260"/>
                  <a:pt x="3115652" y="4588332"/>
                </a:cubicBezTo>
                <a:cubicBezTo>
                  <a:pt x="3115652" y="4574029"/>
                  <a:pt x="3096579" y="4583565"/>
                  <a:pt x="3106115" y="4564492"/>
                </a:cubicBezTo>
                <a:cubicBezTo>
                  <a:pt x="3091811" y="4569260"/>
                  <a:pt x="3082275" y="4578796"/>
                  <a:pt x="3067375" y="4578796"/>
                </a:cubicBezTo>
                <a:cubicBezTo>
                  <a:pt x="3072143" y="4608001"/>
                  <a:pt x="3038171" y="4603233"/>
                  <a:pt x="3033402" y="4622305"/>
                </a:cubicBezTo>
                <a:cubicBezTo>
                  <a:pt x="3057838" y="4631841"/>
                  <a:pt x="3087044" y="4651510"/>
                  <a:pt x="3116248" y="4622305"/>
                </a:cubicBezTo>
                <a:cubicBezTo>
                  <a:pt x="3121017" y="4608001"/>
                  <a:pt x="3106115" y="4603233"/>
                  <a:pt x="3121017" y="4598465"/>
                </a:cubicBezTo>
                <a:cubicBezTo>
                  <a:pt x="3130552" y="4622305"/>
                  <a:pt x="3169890" y="4598465"/>
                  <a:pt x="3203861" y="4598465"/>
                </a:cubicBezTo>
                <a:cubicBezTo>
                  <a:pt x="3208630" y="4584160"/>
                  <a:pt x="3199094" y="4584160"/>
                  <a:pt x="3203861" y="4574624"/>
                </a:cubicBezTo>
                <a:cubicBezTo>
                  <a:pt x="3213398" y="4584160"/>
                  <a:pt x="3213398" y="4574624"/>
                  <a:pt x="3228299" y="4574624"/>
                </a:cubicBezTo>
                <a:cubicBezTo>
                  <a:pt x="3223531" y="4559724"/>
                  <a:pt x="3233067" y="4559724"/>
                  <a:pt x="3237239" y="4554359"/>
                </a:cubicBezTo>
                <a:close/>
                <a:moveTo>
                  <a:pt x="497956" y="4550188"/>
                </a:moveTo>
                <a:cubicBezTo>
                  <a:pt x="497956" y="4559724"/>
                  <a:pt x="488419" y="4559724"/>
                  <a:pt x="478287" y="4559724"/>
                </a:cubicBezTo>
                <a:cubicBezTo>
                  <a:pt x="473519" y="4550188"/>
                  <a:pt x="488419" y="4550188"/>
                  <a:pt x="497956" y="4550188"/>
                </a:cubicBezTo>
                <a:close/>
                <a:moveTo>
                  <a:pt x="5337039" y="4545427"/>
                </a:moveTo>
                <a:cubicBezTo>
                  <a:pt x="5342390" y="4545727"/>
                  <a:pt x="5348099" y="4547208"/>
                  <a:pt x="5354282" y="4550188"/>
                </a:cubicBezTo>
                <a:cubicBezTo>
                  <a:pt x="5310178" y="4598465"/>
                  <a:pt x="5261305" y="4612769"/>
                  <a:pt x="5202895" y="4646742"/>
                </a:cubicBezTo>
                <a:cubicBezTo>
                  <a:pt x="5202895" y="4622305"/>
                  <a:pt x="5236868" y="4627073"/>
                  <a:pt x="5236868" y="4603233"/>
                </a:cubicBezTo>
                <a:cubicBezTo>
                  <a:pt x="5279632" y="4599061"/>
                  <a:pt x="5299579" y="4543324"/>
                  <a:pt x="5337039" y="4545427"/>
                </a:cubicBezTo>
                <a:close/>
                <a:moveTo>
                  <a:pt x="3277171" y="4540651"/>
                </a:moveTo>
                <a:cubicBezTo>
                  <a:pt x="3257503" y="4535884"/>
                  <a:pt x="3257503" y="4550188"/>
                  <a:pt x="3252735" y="4559724"/>
                </a:cubicBezTo>
                <a:cubicBezTo>
                  <a:pt x="3267040" y="4559724"/>
                  <a:pt x="3277171" y="4554956"/>
                  <a:pt x="3277171" y="4540651"/>
                </a:cubicBezTo>
                <a:close/>
                <a:moveTo>
                  <a:pt x="3116248" y="4535884"/>
                </a:moveTo>
                <a:cubicBezTo>
                  <a:pt x="3091811" y="4535884"/>
                  <a:pt x="3076911" y="4545420"/>
                  <a:pt x="3072143" y="4559724"/>
                </a:cubicBezTo>
                <a:cubicBezTo>
                  <a:pt x="3087044" y="4550188"/>
                  <a:pt x="3121017" y="4559724"/>
                  <a:pt x="3116248" y="4535884"/>
                </a:cubicBezTo>
                <a:close/>
                <a:moveTo>
                  <a:pt x="722058" y="4535884"/>
                </a:moveTo>
                <a:cubicBezTo>
                  <a:pt x="722058" y="4540651"/>
                  <a:pt x="717289" y="4540651"/>
                  <a:pt x="712521" y="4550188"/>
                </a:cubicBezTo>
                <a:cubicBezTo>
                  <a:pt x="722653" y="4545420"/>
                  <a:pt x="722653" y="4554956"/>
                  <a:pt x="736958" y="4554956"/>
                </a:cubicBezTo>
                <a:cubicBezTo>
                  <a:pt x="731594" y="4545420"/>
                  <a:pt x="731594" y="4535884"/>
                  <a:pt x="722058" y="4535884"/>
                </a:cubicBezTo>
                <a:close/>
                <a:moveTo>
                  <a:pt x="4573504" y="4521578"/>
                </a:moveTo>
                <a:cubicBezTo>
                  <a:pt x="4559199" y="4516811"/>
                  <a:pt x="4559199" y="4531115"/>
                  <a:pt x="4544299" y="4526347"/>
                </a:cubicBezTo>
                <a:cubicBezTo>
                  <a:pt x="4544299" y="4545420"/>
                  <a:pt x="4549067" y="4554956"/>
                  <a:pt x="4549067" y="4569856"/>
                </a:cubicBezTo>
                <a:cubicBezTo>
                  <a:pt x="4568735" y="4569856"/>
                  <a:pt x="4583040" y="4521578"/>
                  <a:pt x="4578272" y="4526347"/>
                </a:cubicBezTo>
                <a:cubicBezTo>
                  <a:pt x="4578272" y="4531115"/>
                  <a:pt x="4568735" y="4531115"/>
                  <a:pt x="4573504" y="4521578"/>
                </a:cubicBezTo>
                <a:close/>
                <a:moveTo>
                  <a:pt x="4261787" y="4521578"/>
                </a:moveTo>
                <a:cubicBezTo>
                  <a:pt x="4242120" y="4526347"/>
                  <a:pt x="4237351" y="4540651"/>
                  <a:pt x="4223047" y="4550784"/>
                </a:cubicBezTo>
                <a:cubicBezTo>
                  <a:pt x="4242120" y="4560320"/>
                  <a:pt x="4252252" y="4531115"/>
                  <a:pt x="4261787" y="4521578"/>
                </a:cubicBezTo>
                <a:close/>
                <a:moveTo>
                  <a:pt x="4120533" y="4521578"/>
                </a:moveTo>
                <a:cubicBezTo>
                  <a:pt x="4120533" y="4521578"/>
                  <a:pt x="4120533" y="4521578"/>
                  <a:pt x="4120533" y="4540651"/>
                </a:cubicBezTo>
                <a:cubicBezTo>
                  <a:pt x="4105633" y="4545420"/>
                  <a:pt x="4105633" y="4516215"/>
                  <a:pt x="4120533" y="4521578"/>
                </a:cubicBezTo>
                <a:close/>
                <a:moveTo>
                  <a:pt x="3320681" y="4516811"/>
                </a:moveTo>
                <a:cubicBezTo>
                  <a:pt x="3326044" y="4535884"/>
                  <a:pt x="3281940" y="4511447"/>
                  <a:pt x="3281940" y="4540651"/>
                </a:cubicBezTo>
                <a:cubicBezTo>
                  <a:pt x="3301608" y="4540651"/>
                  <a:pt x="3340349" y="4526347"/>
                  <a:pt x="3320681" y="4516811"/>
                </a:cubicBezTo>
                <a:close/>
                <a:moveTo>
                  <a:pt x="3079816" y="4500123"/>
                </a:moveTo>
                <a:cubicBezTo>
                  <a:pt x="3074974" y="4500719"/>
                  <a:pt x="3070057" y="4501911"/>
                  <a:pt x="3062607" y="4501911"/>
                </a:cubicBezTo>
                <a:cubicBezTo>
                  <a:pt x="3067375" y="4511447"/>
                  <a:pt x="3057838" y="4535884"/>
                  <a:pt x="3067375" y="4535287"/>
                </a:cubicBezTo>
                <a:cubicBezTo>
                  <a:pt x="3067375" y="4511447"/>
                  <a:pt x="3087044" y="4535287"/>
                  <a:pt x="3096579" y="4520983"/>
                </a:cubicBezTo>
                <a:cubicBezTo>
                  <a:pt x="3096579" y="4520983"/>
                  <a:pt x="3096579" y="4520983"/>
                  <a:pt x="3096579" y="4501911"/>
                </a:cubicBezTo>
                <a:cubicBezTo>
                  <a:pt x="3089427" y="4499527"/>
                  <a:pt x="3084659" y="4499527"/>
                  <a:pt x="3079816" y="4500123"/>
                </a:cubicBezTo>
                <a:close/>
                <a:moveTo>
                  <a:pt x="834704" y="4497142"/>
                </a:moveTo>
                <a:cubicBezTo>
                  <a:pt x="839472" y="4501911"/>
                  <a:pt x="844241" y="4506678"/>
                  <a:pt x="844241" y="4511447"/>
                </a:cubicBezTo>
                <a:cubicBezTo>
                  <a:pt x="853777" y="4506678"/>
                  <a:pt x="868677" y="4511447"/>
                  <a:pt x="863908" y="4497142"/>
                </a:cubicBezTo>
                <a:cubicBezTo>
                  <a:pt x="854372" y="4497142"/>
                  <a:pt x="839472" y="4497142"/>
                  <a:pt x="834704" y="4497142"/>
                </a:cubicBezTo>
                <a:close/>
                <a:moveTo>
                  <a:pt x="4715356" y="4496547"/>
                </a:moveTo>
                <a:cubicBezTo>
                  <a:pt x="4729659" y="4501314"/>
                  <a:pt x="4735024" y="4510850"/>
                  <a:pt x="4744560" y="4510850"/>
                </a:cubicBezTo>
                <a:cubicBezTo>
                  <a:pt x="4744560" y="4515619"/>
                  <a:pt x="4739792" y="4520387"/>
                  <a:pt x="4739792" y="4525155"/>
                </a:cubicBezTo>
                <a:cubicBezTo>
                  <a:pt x="4739792" y="4539459"/>
                  <a:pt x="4745156" y="4515619"/>
                  <a:pt x="4754692" y="4520387"/>
                </a:cubicBezTo>
                <a:cubicBezTo>
                  <a:pt x="4759460" y="4540056"/>
                  <a:pt x="4739792" y="4540056"/>
                  <a:pt x="4735024" y="4549592"/>
                </a:cubicBezTo>
                <a:cubicBezTo>
                  <a:pt x="4720720" y="4549592"/>
                  <a:pt x="4725488" y="4535287"/>
                  <a:pt x="4705819" y="4540056"/>
                </a:cubicBezTo>
                <a:cubicBezTo>
                  <a:pt x="4710587" y="4530519"/>
                  <a:pt x="4720123" y="4530519"/>
                  <a:pt x="4715356" y="4516215"/>
                </a:cubicBezTo>
                <a:cubicBezTo>
                  <a:pt x="4700455" y="4521578"/>
                  <a:pt x="4709992" y="4545420"/>
                  <a:pt x="4686151" y="4540056"/>
                </a:cubicBezTo>
                <a:cubicBezTo>
                  <a:pt x="4681382" y="4510850"/>
                  <a:pt x="4710587" y="4520387"/>
                  <a:pt x="4715356" y="4496547"/>
                </a:cubicBezTo>
                <a:close/>
                <a:moveTo>
                  <a:pt x="584751" y="4495950"/>
                </a:moveTo>
                <a:cubicBezTo>
                  <a:pt x="589742" y="4495950"/>
                  <a:pt x="596000" y="4497142"/>
                  <a:pt x="601066" y="4497142"/>
                </a:cubicBezTo>
                <a:cubicBezTo>
                  <a:pt x="601066" y="4501911"/>
                  <a:pt x="601066" y="4501911"/>
                  <a:pt x="605835" y="4501911"/>
                </a:cubicBezTo>
                <a:cubicBezTo>
                  <a:pt x="605835" y="4511447"/>
                  <a:pt x="595702" y="4511447"/>
                  <a:pt x="590934" y="4511447"/>
                </a:cubicBezTo>
                <a:cubicBezTo>
                  <a:pt x="590934" y="4501911"/>
                  <a:pt x="580802" y="4501911"/>
                  <a:pt x="576034" y="4501911"/>
                </a:cubicBezTo>
                <a:cubicBezTo>
                  <a:pt x="576034" y="4497142"/>
                  <a:pt x="579759" y="4495950"/>
                  <a:pt x="584751" y="4495950"/>
                </a:cubicBezTo>
                <a:close/>
                <a:moveTo>
                  <a:pt x="5300045" y="4478069"/>
                </a:moveTo>
                <a:cubicBezTo>
                  <a:pt x="5319714" y="4473302"/>
                  <a:pt x="5300045" y="4506678"/>
                  <a:pt x="5324482" y="4497142"/>
                </a:cubicBezTo>
                <a:cubicBezTo>
                  <a:pt x="5319714" y="4511447"/>
                  <a:pt x="5309581" y="4526347"/>
                  <a:pt x="5300045" y="4540651"/>
                </a:cubicBezTo>
                <a:cubicBezTo>
                  <a:pt x="5251173" y="4531115"/>
                  <a:pt x="5236868" y="4584160"/>
                  <a:pt x="5202895" y="4600252"/>
                </a:cubicBezTo>
                <a:cubicBezTo>
                  <a:pt x="5188590" y="4605021"/>
                  <a:pt x="5188590" y="4590716"/>
                  <a:pt x="5173690" y="4590716"/>
                </a:cubicBezTo>
                <a:cubicBezTo>
                  <a:pt x="5139122" y="4600252"/>
                  <a:pt x="5149253" y="4681907"/>
                  <a:pt x="5100380" y="4662834"/>
                </a:cubicBezTo>
                <a:cubicBezTo>
                  <a:pt x="5086076" y="4686675"/>
                  <a:pt x="5056871" y="4701576"/>
                  <a:pt x="5037203" y="4715880"/>
                </a:cubicBezTo>
                <a:cubicBezTo>
                  <a:pt x="5031839" y="4710515"/>
                  <a:pt x="5027070" y="4700979"/>
                  <a:pt x="5022303" y="4686675"/>
                </a:cubicBezTo>
                <a:cubicBezTo>
                  <a:pt x="4982965" y="4696212"/>
                  <a:pt x="4963297" y="4725416"/>
                  <a:pt x="4924556" y="4730183"/>
                </a:cubicBezTo>
                <a:cubicBezTo>
                  <a:pt x="4938860" y="4706343"/>
                  <a:pt x="4978197" y="4706343"/>
                  <a:pt x="4958529" y="4667603"/>
                </a:cubicBezTo>
                <a:cubicBezTo>
                  <a:pt x="4939457" y="4662834"/>
                  <a:pt x="4939457" y="4677139"/>
                  <a:pt x="4919787" y="4681907"/>
                </a:cubicBezTo>
                <a:cubicBezTo>
                  <a:pt x="4929324" y="4667603"/>
                  <a:pt x="4934092" y="4653298"/>
                  <a:pt x="4958529" y="4658067"/>
                </a:cubicBezTo>
                <a:cubicBezTo>
                  <a:pt x="4963297" y="4643166"/>
                  <a:pt x="4968661" y="4628861"/>
                  <a:pt x="4978197" y="4624094"/>
                </a:cubicBezTo>
                <a:cubicBezTo>
                  <a:pt x="4982965" y="4624094"/>
                  <a:pt x="4993098" y="4638398"/>
                  <a:pt x="4997866" y="4624094"/>
                </a:cubicBezTo>
                <a:cubicBezTo>
                  <a:pt x="5017535" y="4633630"/>
                  <a:pt x="4973429" y="4643166"/>
                  <a:pt x="4997866" y="4643166"/>
                </a:cubicBezTo>
                <a:cubicBezTo>
                  <a:pt x="4988330" y="4657470"/>
                  <a:pt x="4958529" y="4672371"/>
                  <a:pt x="4973429" y="4696212"/>
                </a:cubicBezTo>
                <a:cubicBezTo>
                  <a:pt x="5012171" y="4681310"/>
                  <a:pt x="5046143" y="4662239"/>
                  <a:pt x="5061043" y="4618730"/>
                </a:cubicBezTo>
                <a:cubicBezTo>
                  <a:pt x="5100380" y="4618730"/>
                  <a:pt x="5134354" y="4613961"/>
                  <a:pt x="5129586" y="4575220"/>
                </a:cubicBezTo>
                <a:cubicBezTo>
                  <a:pt x="5149253" y="4579988"/>
                  <a:pt x="5129586" y="4594293"/>
                  <a:pt x="5154022" y="4589524"/>
                </a:cubicBezTo>
                <a:cubicBezTo>
                  <a:pt x="5158789" y="4579393"/>
                  <a:pt x="5164154" y="4569856"/>
                  <a:pt x="5173690" y="4560320"/>
                </a:cubicBezTo>
                <a:cubicBezTo>
                  <a:pt x="5178459" y="4565088"/>
                  <a:pt x="5173690" y="4569856"/>
                  <a:pt x="5173690" y="4574624"/>
                </a:cubicBezTo>
                <a:cubicBezTo>
                  <a:pt x="5173690" y="4584160"/>
                  <a:pt x="5178459" y="4569856"/>
                  <a:pt x="5183226" y="4579393"/>
                </a:cubicBezTo>
                <a:cubicBezTo>
                  <a:pt x="5183226" y="4512042"/>
                  <a:pt x="5266072" y="4526347"/>
                  <a:pt x="5300045" y="4478069"/>
                </a:cubicBezTo>
                <a:close/>
                <a:moveTo>
                  <a:pt x="571266" y="4473302"/>
                </a:moveTo>
                <a:cubicBezTo>
                  <a:pt x="580802" y="4482838"/>
                  <a:pt x="546829" y="4492374"/>
                  <a:pt x="537293" y="4497142"/>
                </a:cubicBezTo>
                <a:cubicBezTo>
                  <a:pt x="527160" y="4487606"/>
                  <a:pt x="561730" y="4478069"/>
                  <a:pt x="571266" y="4473302"/>
                </a:cubicBezTo>
                <a:close/>
                <a:moveTo>
                  <a:pt x="162436" y="4469947"/>
                </a:moveTo>
                <a:cubicBezTo>
                  <a:pt x="168444" y="4469884"/>
                  <a:pt x="174767" y="4470918"/>
                  <a:pt x="181472" y="4473302"/>
                </a:cubicBezTo>
                <a:cubicBezTo>
                  <a:pt x="181472" y="4482838"/>
                  <a:pt x="176704" y="4492374"/>
                  <a:pt x="161804" y="4492374"/>
                </a:cubicBezTo>
                <a:cubicBezTo>
                  <a:pt x="181472" y="4506678"/>
                  <a:pt x="157035" y="4531115"/>
                  <a:pt x="142731" y="4530519"/>
                </a:cubicBezTo>
                <a:cubicBezTo>
                  <a:pt x="137963" y="4530519"/>
                  <a:pt x="137963" y="4520983"/>
                  <a:pt x="137963" y="4511447"/>
                </a:cubicBezTo>
                <a:cubicBezTo>
                  <a:pt x="108759" y="4521578"/>
                  <a:pt x="84322" y="4531115"/>
                  <a:pt x="59885" y="4545420"/>
                </a:cubicBezTo>
                <a:cubicBezTo>
                  <a:pt x="93783" y="4524558"/>
                  <a:pt x="120380" y="4470386"/>
                  <a:pt x="162436" y="4469947"/>
                </a:cubicBezTo>
                <a:close/>
                <a:moveTo>
                  <a:pt x="396037" y="4458402"/>
                </a:moveTo>
                <a:cubicBezTo>
                  <a:pt x="396037" y="4467938"/>
                  <a:pt x="396037" y="4478069"/>
                  <a:pt x="376369" y="4477474"/>
                </a:cubicBezTo>
                <a:cubicBezTo>
                  <a:pt x="386501" y="4467938"/>
                  <a:pt x="381137" y="4458402"/>
                  <a:pt x="396037" y="4458402"/>
                </a:cubicBezTo>
                <a:close/>
                <a:moveTo>
                  <a:pt x="907418" y="4448865"/>
                </a:moveTo>
                <a:cubicBezTo>
                  <a:pt x="907418" y="4463169"/>
                  <a:pt x="917550" y="4477474"/>
                  <a:pt x="922318" y="4463169"/>
                </a:cubicBezTo>
                <a:cubicBezTo>
                  <a:pt x="917550" y="4463169"/>
                  <a:pt x="927086" y="4458402"/>
                  <a:pt x="927086" y="4453633"/>
                </a:cubicBezTo>
                <a:cubicBezTo>
                  <a:pt x="916954" y="4453633"/>
                  <a:pt x="916954" y="4448865"/>
                  <a:pt x="907418" y="4448865"/>
                </a:cubicBezTo>
                <a:close/>
                <a:moveTo>
                  <a:pt x="3603788" y="4439329"/>
                </a:moveTo>
                <a:cubicBezTo>
                  <a:pt x="3603788" y="4448865"/>
                  <a:pt x="3593655" y="4453633"/>
                  <a:pt x="3588888" y="4458402"/>
                </a:cubicBezTo>
                <a:cubicBezTo>
                  <a:pt x="3598424" y="4467938"/>
                  <a:pt x="3618092" y="4458402"/>
                  <a:pt x="3618689" y="4444096"/>
                </a:cubicBezTo>
                <a:cubicBezTo>
                  <a:pt x="3613325" y="4444096"/>
                  <a:pt x="3608556" y="4439329"/>
                  <a:pt x="3603788" y="4439329"/>
                </a:cubicBezTo>
                <a:close/>
                <a:moveTo>
                  <a:pt x="132411" y="4438749"/>
                </a:moveTo>
                <a:lnTo>
                  <a:pt x="141540" y="4452441"/>
                </a:lnTo>
                <a:cubicBezTo>
                  <a:pt x="102798" y="4461977"/>
                  <a:pt x="87898" y="4476877"/>
                  <a:pt x="58693" y="4495950"/>
                </a:cubicBezTo>
                <a:cubicBezTo>
                  <a:pt x="53924" y="4481050"/>
                  <a:pt x="102798" y="4457210"/>
                  <a:pt x="112334" y="4457210"/>
                </a:cubicBezTo>
                <a:close/>
                <a:moveTo>
                  <a:pt x="134408" y="4436913"/>
                </a:moveTo>
                <a:lnTo>
                  <a:pt x="132411" y="4438749"/>
                </a:lnTo>
                <a:lnTo>
                  <a:pt x="132003" y="4438137"/>
                </a:lnTo>
                <a:close/>
                <a:moveTo>
                  <a:pt x="5226735" y="4435157"/>
                </a:moveTo>
                <a:cubicBezTo>
                  <a:pt x="5241636" y="4439925"/>
                  <a:pt x="5212431" y="4439925"/>
                  <a:pt x="5221968" y="4449461"/>
                </a:cubicBezTo>
                <a:cubicBezTo>
                  <a:pt x="5221968" y="4468533"/>
                  <a:pt x="5241040" y="4463766"/>
                  <a:pt x="5260708" y="4468533"/>
                </a:cubicBezTo>
                <a:cubicBezTo>
                  <a:pt x="5231504" y="4497142"/>
                  <a:pt x="5192763" y="4535884"/>
                  <a:pt x="5148658" y="4535884"/>
                </a:cubicBezTo>
                <a:cubicBezTo>
                  <a:pt x="5134354" y="4526347"/>
                  <a:pt x="5158789" y="4506678"/>
                  <a:pt x="5143889" y="4492374"/>
                </a:cubicBezTo>
                <a:cubicBezTo>
                  <a:pt x="5153426" y="4492374"/>
                  <a:pt x="5158194" y="4506678"/>
                  <a:pt x="5173094" y="4497142"/>
                </a:cubicBezTo>
                <a:cubicBezTo>
                  <a:pt x="5192763" y="4478069"/>
                  <a:pt x="5192763" y="4439329"/>
                  <a:pt x="5226735" y="4435157"/>
                </a:cubicBezTo>
                <a:close/>
                <a:moveTo>
                  <a:pt x="654112" y="4429793"/>
                </a:moveTo>
                <a:cubicBezTo>
                  <a:pt x="654112" y="4429793"/>
                  <a:pt x="654112" y="4429793"/>
                  <a:pt x="654112" y="4439329"/>
                </a:cubicBezTo>
                <a:cubicBezTo>
                  <a:pt x="643979" y="4439329"/>
                  <a:pt x="639212" y="4434560"/>
                  <a:pt x="634443" y="4444096"/>
                </a:cubicBezTo>
                <a:cubicBezTo>
                  <a:pt x="624907" y="4444096"/>
                  <a:pt x="634443" y="4439329"/>
                  <a:pt x="634443" y="4434560"/>
                </a:cubicBezTo>
                <a:cubicBezTo>
                  <a:pt x="644576" y="4434560"/>
                  <a:pt x="644576" y="4425024"/>
                  <a:pt x="654112" y="4429793"/>
                </a:cubicBezTo>
                <a:close/>
                <a:moveTo>
                  <a:pt x="4597940" y="4421448"/>
                </a:moveTo>
                <a:cubicBezTo>
                  <a:pt x="4578272" y="4455421"/>
                  <a:pt x="4529994" y="4479261"/>
                  <a:pt x="4539531" y="4522770"/>
                </a:cubicBezTo>
                <a:cubicBezTo>
                  <a:pt x="4573504" y="4518003"/>
                  <a:pt x="4602708" y="4464957"/>
                  <a:pt x="4631914" y="4479261"/>
                </a:cubicBezTo>
                <a:cubicBezTo>
                  <a:pt x="4631914" y="4498334"/>
                  <a:pt x="4602708" y="4484030"/>
                  <a:pt x="4607476" y="4498334"/>
                </a:cubicBezTo>
                <a:cubicBezTo>
                  <a:pt x="4612244" y="4512639"/>
                  <a:pt x="4636681" y="4503103"/>
                  <a:pt x="4631914" y="4493566"/>
                </a:cubicBezTo>
                <a:cubicBezTo>
                  <a:pt x="4646217" y="4493566"/>
                  <a:pt x="4636681" y="4503103"/>
                  <a:pt x="4636681" y="4512639"/>
                </a:cubicBezTo>
                <a:cubicBezTo>
                  <a:pt x="4617609" y="4522175"/>
                  <a:pt x="4612841" y="4512639"/>
                  <a:pt x="4597940" y="4517407"/>
                </a:cubicBezTo>
                <a:cubicBezTo>
                  <a:pt x="4597940" y="4526943"/>
                  <a:pt x="4603305" y="4531711"/>
                  <a:pt x="4612841" y="4531711"/>
                </a:cubicBezTo>
                <a:cubicBezTo>
                  <a:pt x="4593173" y="4565088"/>
                  <a:pt x="4539531" y="4608597"/>
                  <a:pt x="4510326" y="4603829"/>
                </a:cubicBezTo>
                <a:cubicBezTo>
                  <a:pt x="4505558" y="4608597"/>
                  <a:pt x="4505558" y="4613366"/>
                  <a:pt x="4500790" y="4618133"/>
                </a:cubicBezTo>
                <a:cubicBezTo>
                  <a:pt x="4495426" y="4613366"/>
                  <a:pt x="4485889" y="4613366"/>
                  <a:pt x="4485889" y="4599060"/>
                </a:cubicBezTo>
                <a:cubicBezTo>
                  <a:pt x="4451916" y="4603829"/>
                  <a:pt x="4427480" y="4647338"/>
                  <a:pt x="4378607" y="4642570"/>
                </a:cubicBezTo>
                <a:cubicBezTo>
                  <a:pt x="4373839" y="4675946"/>
                  <a:pt x="4285628" y="4705152"/>
                  <a:pt x="4222450" y="4709919"/>
                </a:cubicBezTo>
                <a:cubicBezTo>
                  <a:pt x="4217683" y="4705152"/>
                  <a:pt x="4217683" y="4700383"/>
                  <a:pt x="4222450" y="4690847"/>
                </a:cubicBezTo>
                <a:cubicBezTo>
                  <a:pt x="4198015" y="4695615"/>
                  <a:pt x="4178346" y="4705152"/>
                  <a:pt x="4178346" y="4739124"/>
                </a:cubicBezTo>
                <a:cubicBezTo>
                  <a:pt x="4178346" y="4743892"/>
                  <a:pt x="4188479" y="4739124"/>
                  <a:pt x="4198015" y="4743892"/>
                </a:cubicBezTo>
                <a:cubicBezTo>
                  <a:pt x="4110400" y="4811242"/>
                  <a:pt x="3998350" y="4849983"/>
                  <a:pt x="3900603" y="4912564"/>
                </a:cubicBezTo>
                <a:cubicBezTo>
                  <a:pt x="3900603" y="4922101"/>
                  <a:pt x="3915504" y="4917333"/>
                  <a:pt x="3915504" y="4926869"/>
                </a:cubicBezTo>
                <a:cubicBezTo>
                  <a:pt x="3959013" y="4907797"/>
                  <a:pt x="3988217" y="4878591"/>
                  <a:pt x="4032322" y="4864287"/>
                </a:cubicBezTo>
                <a:cubicBezTo>
                  <a:pt x="3978681" y="4937001"/>
                  <a:pt x="3856497" y="4941769"/>
                  <a:pt x="3793320" y="5004350"/>
                </a:cubicBezTo>
                <a:cubicBezTo>
                  <a:pt x="3808221" y="5018655"/>
                  <a:pt x="3827294" y="4990046"/>
                  <a:pt x="3842194" y="5009119"/>
                </a:cubicBezTo>
                <a:cubicBezTo>
                  <a:pt x="3857094" y="4994219"/>
                  <a:pt x="3871398" y="4979914"/>
                  <a:pt x="3891067" y="4975146"/>
                </a:cubicBezTo>
                <a:cubicBezTo>
                  <a:pt x="3900603" y="4985279"/>
                  <a:pt x="3895835" y="4990046"/>
                  <a:pt x="3891067" y="5004350"/>
                </a:cubicBezTo>
                <a:cubicBezTo>
                  <a:pt x="3930404" y="4994814"/>
                  <a:pt x="3935172" y="4956073"/>
                  <a:pt x="3969144" y="4946537"/>
                </a:cubicBezTo>
                <a:cubicBezTo>
                  <a:pt x="3969144" y="4946537"/>
                  <a:pt x="3969144" y="4946537"/>
                  <a:pt x="3969144" y="4965610"/>
                </a:cubicBezTo>
                <a:cubicBezTo>
                  <a:pt x="4003118" y="4965610"/>
                  <a:pt x="3993581" y="4926869"/>
                  <a:pt x="4022786" y="4926869"/>
                </a:cubicBezTo>
                <a:cubicBezTo>
                  <a:pt x="4027554" y="4931637"/>
                  <a:pt x="4007886" y="4945941"/>
                  <a:pt x="4022786" y="4945941"/>
                </a:cubicBezTo>
                <a:cubicBezTo>
                  <a:pt x="3998945" y="4974549"/>
                  <a:pt x="3945304" y="4974549"/>
                  <a:pt x="3930404" y="5008522"/>
                </a:cubicBezTo>
                <a:cubicBezTo>
                  <a:pt x="3954840" y="5003755"/>
                  <a:pt x="3974509" y="4989450"/>
                  <a:pt x="3998945" y="4984682"/>
                </a:cubicBezTo>
                <a:cubicBezTo>
                  <a:pt x="3994178" y="4994814"/>
                  <a:pt x="3989409" y="5004350"/>
                  <a:pt x="3998945" y="5013887"/>
                </a:cubicBezTo>
                <a:cubicBezTo>
                  <a:pt x="3954840" y="5037728"/>
                  <a:pt x="3891662" y="5042495"/>
                  <a:pt x="3871995" y="5086004"/>
                </a:cubicBezTo>
                <a:cubicBezTo>
                  <a:pt x="3882126" y="5100309"/>
                  <a:pt x="3906563" y="5086004"/>
                  <a:pt x="3916099" y="5095541"/>
                </a:cubicBezTo>
                <a:cubicBezTo>
                  <a:pt x="3862458" y="5139050"/>
                  <a:pt x="3770076" y="5148586"/>
                  <a:pt x="3725971" y="5196864"/>
                </a:cubicBezTo>
                <a:cubicBezTo>
                  <a:pt x="3730739" y="5211168"/>
                  <a:pt x="3745639" y="5196864"/>
                  <a:pt x="3755175" y="5196864"/>
                </a:cubicBezTo>
                <a:cubicBezTo>
                  <a:pt x="3730739" y="5221300"/>
                  <a:pt x="3706302" y="5245141"/>
                  <a:pt x="3711071" y="5283881"/>
                </a:cubicBezTo>
                <a:cubicBezTo>
                  <a:pt x="3652661" y="5302954"/>
                  <a:pt x="3599020" y="5327390"/>
                  <a:pt x="3535842" y="5341695"/>
                </a:cubicBezTo>
                <a:cubicBezTo>
                  <a:pt x="3555510" y="5317258"/>
                  <a:pt x="3604384" y="5274345"/>
                  <a:pt x="3633589" y="5293417"/>
                </a:cubicBezTo>
                <a:cubicBezTo>
                  <a:pt x="3658025" y="5269577"/>
                  <a:pt x="3691998" y="5254677"/>
                  <a:pt x="3716435" y="5235604"/>
                </a:cubicBezTo>
                <a:cubicBezTo>
                  <a:pt x="3711667" y="5226068"/>
                  <a:pt x="3702130" y="5221300"/>
                  <a:pt x="3682462" y="5221300"/>
                </a:cubicBezTo>
                <a:cubicBezTo>
                  <a:pt x="3682462" y="5211168"/>
                  <a:pt x="3682462" y="5201632"/>
                  <a:pt x="3687230" y="5192095"/>
                </a:cubicBezTo>
                <a:cubicBezTo>
                  <a:pt x="3662793" y="5196864"/>
                  <a:pt x="3618689" y="5206995"/>
                  <a:pt x="3589483" y="5226068"/>
                </a:cubicBezTo>
                <a:cubicBezTo>
                  <a:pt x="3579351" y="5245737"/>
                  <a:pt x="3599020" y="5255273"/>
                  <a:pt x="3594252" y="5264810"/>
                </a:cubicBezTo>
                <a:cubicBezTo>
                  <a:pt x="3579947" y="5303550"/>
                  <a:pt x="3531074" y="5288650"/>
                  <a:pt x="3511406" y="5317854"/>
                </a:cubicBezTo>
                <a:cubicBezTo>
                  <a:pt x="3462532" y="5317854"/>
                  <a:pt x="3408891" y="5347059"/>
                  <a:pt x="3360018" y="5356596"/>
                </a:cubicBezTo>
                <a:cubicBezTo>
                  <a:pt x="3355250" y="5356596"/>
                  <a:pt x="3364786" y="5361363"/>
                  <a:pt x="3360018" y="5370899"/>
                </a:cubicBezTo>
                <a:cubicBezTo>
                  <a:pt x="3301608" y="5389972"/>
                  <a:pt x="3277171" y="5443017"/>
                  <a:pt x="3205055" y="5450170"/>
                </a:cubicBezTo>
                <a:cubicBezTo>
                  <a:pt x="3209822" y="5450170"/>
                  <a:pt x="3209822" y="5445401"/>
                  <a:pt x="3209822" y="5440633"/>
                </a:cubicBezTo>
                <a:cubicBezTo>
                  <a:pt x="3194922" y="5435865"/>
                  <a:pt x="3194922" y="5445401"/>
                  <a:pt x="3190154" y="5440633"/>
                </a:cubicBezTo>
                <a:cubicBezTo>
                  <a:pt x="3180618" y="5445401"/>
                  <a:pt x="3190154" y="5445401"/>
                  <a:pt x="3180618" y="5450170"/>
                </a:cubicBezTo>
                <a:cubicBezTo>
                  <a:pt x="3107307" y="5450170"/>
                  <a:pt x="3093003" y="5507983"/>
                  <a:pt x="3014926" y="5503215"/>
                </a:cubicBezTo>
                <a:cubicBezTo>
                  <a:pt x="3014926" y="5488910"/>
                  <a:pt x="3024462" y="5484142"/>
                  <a:pt x="3039362" y="5484142"/>
                </a:cubicBezTo>
                <a:cubicBezTo>
                  <a:pt x="3034594" y="5474606"/>
                  <a:pt x="3025057" y="5474606"/>
                  <a:pt x="3034594" y="5465070"/>
                </a:cubicBezTo>
                <a:cubicBezTo>
                  <a:pt x="3049494" y="5460301"/>
                  <a:pt x="3063799" y="5450765"/>
                  <a:pt x="3078698" y="5465070"/>
                </a:cubicBezTo>
                <a:cubicBezTo>
                  <a:pt x="3102539" y="5426925"/>
                  <a:pt x="3171081" y="5431694"/>
                  <a:pt x="3200286" y="5397721"/>
                </a:cubicBezTo>
                <a:cubicBezTo>
                  <a:pt x="3234854" y="5412025"/>
                  <a:pt x="3239623" y="5373284"/>
                  <a:pt x="3273596" y="5363748"/>
                </a:cubicBezTo>
                <a:cubicBezTo>
                  <a:pt x="3302801" y="5354212"/>
                  <a:pt x="3308165" y="5325007"/>
                  <a:pt x="3346905" y="5320239"/>
                </a:cubicBezTo>
                <a:cubicBezTo>
                  <a:pt x="3269423" y="5329775"/>
                  <a:pt x="3196114" y="5363748"/>
                  <a:pt x="3118037" y="5382820"/>
                </a:cubicBezTo>
                <a:cubicBezTo>
                  <a:pt x="3118037" y="5382820"/>
                  <a:pt x="3118037" y="5382820"/>
                  <a:pt x="3118037" y="5373284"/>
                </a:cubicBezTo>
                <a:cubicBezTo>
                  <a:pt x="3093599" y="5368516"/>
                  <a:pt x="3074527" y="5373284"/>
                  <a:pt x="3059627" y="5382820"/>
                </a:cubicBezTo>
                <a:cubicBezTo>
                  <a:pt x="3059627" y="5387588"/>
                  <a:pt x="3069758" y="5382820"/>
                  <a:pt x="3074527" y="5382820"/>
                </a:cubicBezTo>
                <a:cubicBezTo>
                  <a:pt x="3069758" y="5426329"/>
                  <a:pt x="3010754" y="5421561"/>
                  <a:pt x="2972012" y="5435865"/>
                </a:cubicBezTo>
                <a:cubicBezTo>
                  <a:pt x="2913603" y="5450765"/>
                  <a:pt x="2859962" y="5469838"/>
                  <a:pt x="2781884" y="5469838"/>
                </a:cubicBezTo>
                <a:cubicBezTo>
                  <a:pt x="2771751" y="5474606"/>
                  <a:pt x="2781884" y="5493679"/>
                  <a:pt x="2766983" y="5488910"/>
                </a:cubicBezTo>
                <a:cubicBezTo>
                  <a:pt x="2761619" y="5469242"/>
                  <a:pt x="2776519" y="5474010"/>
                  <a:pt x="2776519" y="5459706"/>
                </a:cubicBezTo>
                <a:cubicBezTo>
                  <a:pt x="2766388" y="5454937"/>
                  <a:pt x="2747315" y="5459706"/>
                  <a:pt x="2732414" y="5450170"/>
                </a:cubicBezTo>
                <a:cubicBezTo>
                  <a:pt x="2756851" y="5406660"/>
                  <a:pt x="2849233" y="5435865"/>
                  <a:pt x="2864134" y="5382820"/>
                </a:cubicBezTo>
                <a:cubicBezTo>
                  <a:pt x="2942212" y="5406660"/>
                  <a:pt x="2995854" y="5339311"/>
                  <a:pt x="3088236" y="5334543"/>
                </a:cubicBezTo>
                <a:cubicBezTo>
                  <a:pt x="3088236" y="5344079"/>
                  <a:pt x="3078698" y="5344079"/>
                  <a:pt x="3078698" y="5348848"/>
                </a:cubicBezTo>
                <a:cubicBezTo>
                  <a:pt x="3098367" y="5358384"/>
                  <a:pt x="3122804" y="5338715"/>
                  <a:pt x="3127572" y="5319642"/>
                </a:cubicBezTo>
                <a:cubicBezTo>
                  <a:pt x="3152009" y="5319642"/>
                  <a:pt x="3161545" y="5348251"/>
                  <a:pt x="3185982" y="5333947"/>
                </a:cubicBezTo>
                <a:cubicBezTo>
                  <a:pt x="3196114" y="5333947"/>
                  <a:pt x="3185982" y="5305338"/>
                  <a:pt x="3205650" y="5314875"/>
                </a:cubicBezTo>
                <a:cubicBezTo>
                  <a:pt x="3211014" y="5295206"/>
                  <a:pt x="3191346" y="5299974"/>
                  <a:pt x="3196114" y="5285669"/>
                </a:cubicBezTo>
                <a:cubicBezTo>
                  <a:pt x="3190750" y="5290438"/>
                  <a:pt x="3181214" y="5290438"/>
                  <a:pt x="3181214" y="5295206"/>
                </a:cubicBezTo>
                <a:cubicBezTo>
                  <a:pt x="3171081" y="5295206"/>
                  <a:pt x="3181214" y="5276133"/>
                  <a:pt x="3166313" y="5280902"/>
                </a:cubicBezTo>
                <a:cubicBezTo>
                  <a:pt x="3171081" y="5266001"/>
                  <a:pt x="3190750" y="5266001"/>
                  <a:pt x="3200286" y="5251696"/>
                </a:cubicBezTo>
                <a:cubicBezTo>
                  <a:pt x="3209822" y="5246929"/>
                  <a:pt x="3219955" y="5251696"/>
                  <a:pt x="3224722" y="5256465"/>
                </a:cubicBezTo>
                <a:cubicBezTo>
                  <a:pt x="3239623" y="5236796"/>
                  <a:pt x="3268828" y="5232029"/>
                  <a:pt x="3302801" y="5227260"/>
                </a:cubicBezTo>
                <a:cubicBezTo>
                  <a:pt x="3298032" y="5217724"/>
                  <a:pt x="3288496" y="5217724"/>
                  <a:pt x="3273596" y="5217724"/>
                </a:cubicBezTo>
                <a:cubicBezTo>
                  <a:pt x="3293264" y="5202824"/>
                  <a:pt x="3317702" y="5193287"/>
                  <a:pt x="3342138" y="5188519"/>
                </a:cubicBezTo>
                <a:cubicBezTo>
                  <a:pt x="3366575" y="5217724"/>
                  <a:pt x="3420215" y="5174214"/>
                  <a:pt x="3449420" y="5164678"/>
                </a:cubicBezTo>
                <a:cubicBezTo>
                  <a:pt x="3439884" y="5150374"/>
                  <a:pt x="3430347" y="5169447"/>
                  <a:pt x="3415446" y="5164678"/>
                </a:cubicBezTo>
                <a:cubicBezTo>
                  <a:pt x="3425580" y="5150374"/>
                  <a:pt x="3444652" y="5145606"/>
                  <a:pt x="3464320" y="5145606"/>
                </a:cubicBezTo>
                <a:cubicBezTo>
                  <a:pt x="3459552" y="5150374"/>
                  <a:pt x="3454784" y="5155142"/>
                  <a:pt x="3454784" y="5159911"/>
                </a:cubicBezTo>
                <a:cubicBezTo>
                  <a:pt x="3469088" y="5159911"/>
                  <a:pt x="3479220" y="5150374"/>
                  <a:pt x="3488757" y="5145606"/>
                </a:cubicBezTo>
                <a:cubicBezTo>
                  <a:pt x="3488757" y="5140838"/>
                  <a:pt x="3483989" y="5136070"/>
                  <a:pt x="3483989" y="5131302"/>
                </a:cubicBezTo>
                <a:cubicBezTo>
                  <a:pt x="3542398" y="5126533"/>
                  <a:pt x="3576371" y="5087793"/>
                  <a:pt x="3625245" y="5063951"/>
                </a:cubicBezTo>
                <a:cubicBezTo>
                  <a:pt x="3634781" y="5063951"/>
                  <a:pt x="3634781" y="5073488"/>
                  <a:pt x="3630012" y="5083024"/>
                </a:cubicBezTo>
                <a:cubicBezTo>
                  <a:pt x="3649085" y="5087793"/>
                  <a:pt x="3653852" y="5063951"/>
                  <a:pt x="3668753" y="5078257"/>
                </a:cubicBezTo>
                <a:cubicBezTo>
                  <a:pt x="3668753" y="5097329"/>
                  <a:pt x="3639549" y="5078257"/>
                  <a:pt x="3644317" y="5097329"/>
                </a:cubicBezTo>
                <a:cubicBezTo>
                  <a:pt x="3659217" y="5102097"/>
                  <a:pt x="3693191" y="5073488"/>
                  <a:pt x="3712858" y="5097329"/>
                </a:cubicBezTo>
                <a:cubicBezTo>
                  <a:pt x="3718222" y="5097329"/>
                  <a:pt x="3718222" y="5087793"/>
                  <a:pt x="3727758" y="5087793"/>
                </a:cubicBezTo>
                <a:cubicBezTo>
                  <a:pt x="3722991" y="5073488"/>
                  <a:pt x="3708686" y="5068720"/>
                  <a:pt x="3689018" y="5073488"/>
                </a:cubicBezTo>
                <a:cubicBezTo>
                  <a:pt x="3713454" y="5044284"/>
                  <a:pt x="3757559" y="5025211"/>
                  <a:pt x="3791532" y="5020443"/>
                </a:cubicBezTo>
                <a:cubicBezTo>
                  <a:pt x="3772460" y="4986470"/>
                  <a:pt x="3737892" y="5044284"/>
                  <a:pt x="3703918" y="5039516"/>
                </a:cubicBezTo>
                <a:cubicBezTo>
                  <a:pt x="3713454" y="5029980"/>
                  <a:pt x="3703918" y="5020443"/>
                  <a:pt x="3689018" y="5020443"/>
                </a:cubicBezTo>
                <a:cubicBezTo>
                  <a:pt x="3689018" y="5006139"/>
                  <a:pt x="3703322" y="5010907"/>
                  <a:pt x="3698554" y="5001371"/>
                </a:cubicBezTo>
                <a:cubicBezTo>
                  <a:pt x="3669349" y="5015675"/>
                  <a:pt x="3615709" y="5006139"/>
                  <a:pt x="3606172" y="5049648"/>
                </a:cubicBezTo>
                <a:cubicBezTo>
                  <a:pt x="3528093" y="5088388"/>
                  <a:pt x="3445247" y="5112826"/>
                  <a:pt x="3386839" y="5131897"/>
                </a:cubicBezTo>
                <a:cubicBezTo>
                  <a:pt x="3382070" y="5127130"/>
                  <a:pt x="3391606" y="5112826"/>
                  <a:pt x="3406507" y="5112826"/>
                </a:cubicBezTo>
                <a:cubicBezTo>
                  <a:pt x="3401143" y="5103290"/>
                  <a:pt x="3391606" y="5103290"/>
                  <a:pt x="3391606" y="5088985"/>
                </a:cubicBezTo>
                <a:cubicBezTo>
                  <a:pt x="3430944" y="5079449"/>
                  <a:pt x="3450612" y="5055608"/>
                  <a:pt x="3489353" y="5065144"/>
                </a:cubicBezTo>
                <a:cubicBezTo>
                  <a:pt x="3494121" y="5060376"/>
                  <a:pt x="3494121" y="5050840"/>
                  <a:pt x="3494121" y="5046072"/>
                </a:cubicBezTo>
                <a:cubicBezTo>
                  <a:pt x="3537630" y="5050840"/>
                  <a:pt x="3615709" y="5007330"/>
                  <a:pt x="3669349" y="4983490"/>
                </a:cubicBezTo>
                <a:cubicBezTo>
                  <a:pt x="3722991" y="4954285"/>
                  <a:pt x="3781400" y="4935213"/>
                  <a:pt x="3810605" y="4891704"/>
                </a:cubicBezTo>
                <a:cubicBezTo>
                  <a:pt x="3820141" y="4891704"/>
                  <a:pt x="3815374" y="4906008"/>
                  <a:pt x="3820141" y="4910776"/>
                </a:cubicBezTo>
                <a:cubicBezTo>
                  <a:pt x="3849345" y="4891704"/>
                  <a:pt x="3878551" y="4877400"/>
                  <a:pt x="3893451" y="4848195"/>
                </a:cubicBezTo>
                <a:cubicBezTo>
                  <a:pt x="3858881" y="4862499"/>
                  <a:pt x="3786168" y="4881572"/>
                  <a:pt x="3742064" y="4910776"/>
                </a:cubicBezTo>
                <a:cubicBezTo>
                  <a:pt x="3717627" y="4930445"/>
                  <a:pt x="3712263" y="4949518"/>
                  <a:pt x="3673521" y="4939981"/>
                </a:cubicBezTo>
                <a:cubicBezTo>
                  <a:pt x="3697958" y="4901240"/>
                  <a:pt x="3746831" y="4906604"/>
                  <a:pt x="3785573" y="4877400"/>
                </a:cubicBezTo>
                <a:cubicBezTo>
                  <a:pt x="3805240" y="4867863"/>
                  <a:pt x="3814777" y="4848195"/>
                  <a:pt x="3843981" y="4833890"/>
                </a:cubicBezTo>
                <a:cubicBezTo>
                  <a:pt x="3853517" y="4833890"/>
                  <a:pt x="3853517" y="4843427"/>
                  <a:pt x="3868418" y="4838659"/>
                </a:cubicBezTo>
                <a:cubicBezTo>
                  <a:pt x="3888087" y="4819586"/>
                  <a:pt x="3892855" y="4785614"/>
                  <a:pt x="3922059" y="4776077"/>
                </a:cubicBezTo>
                <a:cubicBezTo>
                  <a:pt x="3917291" y="4761773"/>
                  <a:pt x="3911927" y="4761773"/>
                  <a:pt x="3926827" y="4752236"/>
                </a:cubicBezTo>
                <a:cubicBezTo>
                  <a:pt x="3926827" y="4742700"/>
                  <a:pt x="3917291" y="4742700"/>
                  <a:pt x="3917291" y="4737933"/>
                </a:cubicBezTo>
                <a:cubicBezTo>
                  <a:pt x="3912523" y="4752236"/>
                  <a:pt x="3892855" y="4733164"/>
                  <a:pt x="3888087" y="4752236"/>
                </a:cubicBezTo>
                <a:cubicBezTo>
                  <a:pt x="3877954" y="4737336"/>
                  <a:pt x="3902391" y="4718263"/>
                  <a:pt x="3922059" y="4713496"/>
                </a:cubicBezTo>
                <a:cubicBezTo>
                  <a:pt x="3917291" y="4694423"/>
                  <a:pt x="3887491" y="4713496"/>
                  <a:pt x="3902391" y="4689655"/>
                </a:cubicBezTo>
                <a:cubicBezTo>
                  <a:pt x="3888087" y="4689655"/>
                  <a:pt x="3883318" y="4694423"/>
                  <a:pt x="3863650" y="4689655"/>
                </a:cubicBezTo>
                <a:cubicBezTo>
                  <a:pt x="3873186" y="4679523"/>
                  <a:pt x="3897623" y="4674754"/>
                  <a:pt x="3902391" y="4660451"/>
                </a:cubicBezTo>
                <a:cubicBezTo>
                  <a:pt x="3970933" y="4693827"/>
                  <a:pt x="4019806" y="4660451"/>
                  <a:pt x="4053779" y="4621709"/>
                </a:cubicBezTo>
                <a:cubicBezTo>
                  <a:pt x="4053779" y="4612173"/>
                  <a:pt x="4043646" y="4612173"/>
                  <a:pt x="4034110" y="4612173"/>
                </a:cubicBezTo>
                <a:cubicBezTo>
                  <a:pt x="4034110" y="4592505"/>
                  <a:pt x="4044242" y="4587736"/>
                  <a:pt x="4053779" y="4578200"/>
                </a:cubicBezTo>
                <a:cubicBezTo>
                  <a:pt x="4068083" y="4578200"/>
                  <a:pt x="4078216" y="4582969"/>
                  <a:pt x="4087752" y="4582969"/>
                </a:cubicBezTo>
                <a:cubicBezTo>
                  <a:pt x="4146162" y="4544228"/>
                  <a:pt x="4218875" y="4515023"/>
                  <a:pt x="4262980" y="4457210"/>
                </a:cubicBezTo>
                <a:cubicBezTo>
                  <a:pt x="4272517" y="4471514"/>
                  <a:pt x="4282053" y="4461977"/>
                  <a:pt x="4301722" y="4457210"/>
                </a:cubicBezTo>
                <a:cubicBezTo>
                  <a:pt x="4296953" y="4476877"/>
                  <a:pt x="4301722" y="4481646"/>
                  <a:pt x="4306489" y="4500719"/>
                </a:cubicBezTo>
                <a:cubicBezTo>
                  <a:pt x="4291589" y="4495950"/>
                  <a:pt x="4286821" y="4500719"/>
                  <a:pt x="4282053" y="4505487"/>
                </a:cubicBezTo>
                <a:cubicBezTo>
                  <a:pt x="4282053" y="4515023"/>
                  <a:pt x="4296953" y="4510255"/>
                  <a:pt x="4306489" y="4510255"/>
                </a:cubicBezTo>
                <a:cubicBezTo>
                  <a:pt x="4306489" y="4519791"/>
                  <a:pt x="4291589" y="4515023"/>
                  <a:pt x="4291589" y="4524559"/>
                </a:cubicBezTo>
                <a:cubicBezTo>
                  <a:pt x="4305893" y="4534095"/>
                  <a:pt x="4354767" y="4509658"/>
                  <a:pt x="4330329" y="4495355"/>
                </a:cubicBezTo>
                <a:cubicBezTo>
                  <a:pt x="4330329" y="4475686"/>
                  <a:pt x="4335097" y="4466149"/>
                  <a:pt x="4349998" y="4461382"/>
                </a:cubicBezTo>
                <a:cubicBezTo>
                  <a:pt x="4344633" y="4485818"/>
                  <a:pt x="4359535" y="4490586"/>
                  <a:pt x="4359535" y="4504891"/>
                </a:cubicBezTo>
                <a:cubicBezTo>
                  <a:pt x="4300529" y="4523962"/>
                  <a:pt x="4290993" y="4600849"/>
                  <a:pt x="4208146" y="4577008"/>
                </a:cubicBezTo>
                <a:cubicBezTo>
                  <a:pt x="4203379" y="4567472"/>
                  <a:pt x="4208146" y="4567472"/>
                  <a:pt x="4212914" y="4562704"/>
                </a:cubicBezTo>
                <a:cubicBezTo>
                  <a:pt x="4198015" y="4557935"/>
                  <a:pt x="4203379" y="4572240"/>
                  <a:pt x="4188479" y="4567472"/>
                </a:cubicBezTo>
                <a:cubicBezTo>
                  <a:pt x="4198015" y="4577604"/>
                  <a:pt x="4203379" y="4587140"/>
                  <a:pt x="4212914" y="4601444"/>
                </a:cubicBezTo>
                <a:cubicBezTo>
                  <a:pt x="4188479" y="4615749"/>
                  <a:pt x="4169406" y="4635417"/>
                  <a:pt x="4154505" y="4654490"/>
                </a:cubicBezTo>
                <a:cubicBezTo>
                  <a:pt x="4183710" y="4664026"/>
                  <a:pt x="4217683" y="4634822"/>
                  <a:pt x="4242120" y="4625286"/>
                </a:cubicBezTo>
                <a:cubicBezTo>
                  <a:pt x="4242120" y="4634822"/>
                  <a:pt x="4242120" y="4639590"/>
                  <a:pt x="4246887" y="4644358"/>
                </a:cubicBezTo>
                <a:cubicBezTo>
                  <a:pt x="4276092" y="4625286"/>
                  <a:pt x="4300529" y="4596080"/>
                  <a:pt x="4329733" y="4572240"/>
                </a:cubicBezTo>
                <a:cubicBezTo>
                  <a:pt x="4373839" y="4581777"/>
                  <a:pt x="4369070" y="4547804"/>
                  <a:pt x="4407811" y="4538267"/>
                </a:cubicBezTo>
                <a:cubicBezTo>
                  <a:pt x="4403043" y="4547804"/>
                  <a:pt x="4393507" y="4547804"/>
                  <a:pt x="4398275" y="4562108"/>
                </a:cubicBezTo>
                <a:cubicBezTo>
                  <a:pt x="4417944" y="4557340"/>
                  <a:pt x="4432249" y="4552571"/>
                  <a:pt x="4427480" y="4518598"/>
                </a:cubicBezTo>
                <a:cubicBezTo>
                  <a:pt x="4451916" y="4518598"/>
                  <a:pt x="4437612" y="4532903"/>
                  <a:pt x="4442381" y="4542439"/>
                </a:cubicBezTo>
                <a:cubicBezTo>
                  <a:pt x="4466816" y="4532903"/>
                  <a:pt x="4476354" y="4508467"/>
                  <a:pt x="4505558" y="4503698"/>
                </a:cubicBezTo>
                <a:cubicBezTo>
                  <a:pt x="4481121" y="4455421"/>
                  <a:pt x="4553835" y="4430985"/>
                  <a:pt x="4597940" y="4421448"/>
                </a:cubicBezTo>
                <a:close/>
                <a:moveTo>
                  <a:pt x="3637760" y="4420256"/>
                </a:moveTo>
                <a:cubicBezTo>
                  <a:pt x="3637760" y="4425024"/>
                  <a:pt x="3632992" y="4429793"/>
                  <a:pt x="3632992" y="4439329"/>
                </a:cubicBezTo>
                <a:cubicBezTo>
                  <a:pt x="3652065" y="4444096"/>
                  <a:pt x="3657429" y="4420256"/>
                  <a:pt x="3637760" y="4420256"/>
                </a:cubicBezTo>
                <a:close/>
                <a:moveTo>
                  <a:pt x="4461452" y="4414892"/>
                </a:moveTo>
                <a:cubicBezTo>
                  <a:pt x="4461452" y="4439329"/>
                  <a:pt x="4466221" y="4439329"/>
                  <a:pt x="4461452" y="4458402"/>
                </a:cubicBezTo>
                <a:cubicBezTo>
                  <a:pt x="4432249" y="4453633"/>
                  <a:pt x="4407811" y="4487606"/>
                  <a:pt x="4373839" y="4487606"/>
                </a:cubicBezTo>
                <a:cubicBezTo>
                  <a:pt x="4369070" y="4458402"/>
                  <a:pt x="4388739" y="4453633"/>
                  <a:pt x="4373839" y="4429196"/>
                </a:cubicBezTo>
                <a:cubicBezTo>
                  <a:pt x="4388739" y="4414892"/>
                  <a:pt x="4407811" y="4419660"/>
                  <a:pt x="4427480" y="4424429"/>
                </a:cubicBezTo>
                <a:cubicBezTo>
                  <a:pt x="4407811" y="4434560"/>
                  <a:pt x="4392911" y="4439329"/>
                  <a:pt x="4383375" y="4458402"/>
                </a:cubicBezTo>
                <a:cubicBezTo>
                  <a:pt x="4422712" y="4467938"/>
                  <a:pt x="4412579" y="4405356"/>
                  <a:pt x="4461452" y="4414892"/>
                </a:cubicBezTo>
                <a:close/>
                <a:moveTo>
                  <a:pt x="963872" y="4413523"/>
                </a:moveTo>
                <a:cubicBezTo>
                  <a:pt x="950964" y="4410981"/>
                  <a:pt x="937219" y="4420256"/>
                  <a:pt x="937219" y="4434560"/>
                </a:cubicBezTo>
                <a:cubicBezTo>
                  <a:pt x="946755" y="4439329"/>
                  <a:pt x="946755" y="4439329"/>
                  <a:pt x="961655" y="4439329"/>
                </a:cubicBezTo>
                <a:cubicBezTo>
                  <a:pt x="971191" y="4429793"/>
                  <a:pt x="956291" y="4420256"/>
                  <a:pt x="971191" y="4420256"/>
                </a:cubicBezTo>
                <a:cubicBezTo>
                  <a:pt x="971191" y="4420256"/>
                  <a:pt x="975960" y="4425024"/>
                  <a:pt x="975960" y="4420256"/>
                </a:cubicBezTo>
                <a:cubicBezTo>
                  <a:pt x="972384" y="4416531"/>
                  <a:pt x="968174" y="4414370"/>
                  <a:pt x="963872" y="4413523"/>
                </a:cubicBezTo>
                <a:close/>
                <a:moveTo>
                  <a:pt x="4335097" y="4410124"/>
                </a:moveTo>
                <a:cubicBezTo>
                  <a:pt x="4344633" y="4410124"/>
                  <a:pt x="4335097" y="4414892"/>
                  <a:pt x="4335097" y="4424429"/>
                </a:cubicBezTo>
                <a:cubicBezTo>
                  <a:pt x="4324966" y="4424429"/>
                  <a:pt x="4324966" y="4414892"/>
                  <a:pt x="4315429" y="4419660"/>
                </a:cubicBezTo>
                <a:cubicBezTo>
                  <a:pt x="4315429" y="4400587"/>
                  <a:pt x="4330329" y="4419660"/>
                  <a:pt x="4335097" y="4410124"/>
                </a:cubicBezTo>
                <a:close/>
                <a:moveTo>
                  <a:pt x="4865550" y="4405356"/>
                </a:moveTo>
                <a:cubicBezTo>
                  <a:pt x="4870319" y="4410124"/>
                  <a:pt x="4875683" y="4414892"/>
                  <a:pt x="4885220" y="4419660"/>
                </a:cubicBezTo>
                <a:cubicBezTo>
                  <a:pt x="4870914" y="4429196"/>
                  <a:pt x="4880451" y="4448865"/>
                  <a:pt x="4875683" y="4458402"/>
                </a:cubicBezTo>
                <a:cubicBezTo>
                  <a:pt x="4846478" y="4444096"/>
                  <a:pt x="4827406" y="4458402"/>
                  <a:pt x="4816677" y="4482838"/>
                </a:cubicBezTo>
                <a:cubicBezTo>
                  <a:pt x="4802373" y="4444096"/>
                  <a:pt x="4856014" y="4434560"/>
                  <a:pt x="4865550" y="4405356"/>
                </a:cubicBezTo>
                <a:close/>
                <a:moveTo>
                  <a:pt x="293523" y="4400587"/>
                </a:moveTo>
                <a:cubicBezTo>
                  <a:pt x="278623" y="4425024"/>
                  <a:pt x="254186" y="4434560"/>
                  <a:pt x="224981" y="4444096"/>
                </a:cubicBezTo>
                <a:cubicBezTo>
                  <a:pt x="244650" y="4429793"/>
                  <a:pt x="254782" y="4395820"/>
                  <a:pt x="293523" y="4400587"/>
                </a:cubicBezTo>
                <a:close/>
                <a:moveTo>
                  <a:pt x="5124221" y="4391051"/>
                </a:moveTo>
                <a:cubicBezTo>
                  <a:pt x="5128990" y="4410720"/>
                  <a:pt x="5114685" y="4405952"/>
                  <a:pt x="5119453" y="4420256"/>
                </a:cubicBezTo>
                <a:cubicBezTo>
                  <a:pt x="5134354" y="4420256"/>
                  <a:pt x="5139122" y="4410124"/>
                  <a:pt x="5139122" y="4395820"/>
                </a:cubicBezTo>
                <a:cubicBezTo>
                  <a:pt x="5133757" y="4395820"/>
                  <a:pt x="5128990" y="4395820"/>
                  <a:pt x="5124221" y="4391051"/>
                </a:cubicBezTo>
                <a:close/>
                <a:moveTo>
                  <a:pt x="4544299" y="4386284"/>
                </a:moveTo>
                <a:cubicBezTo>
                  <a:pt x="4544299" y="4400587"/>
                  <a:pt x="4558603" y="4391051"/>
                  <a:pt x="4553835" y="4410124"/>
                </a:cubicBezTo>
                <a:cubicBezTo>
                  <a:pt x="4524631" y="4410124"/>
                  <a:pt x="4510326" y="4425024"/>
                  <a:pt x="4495426" y="4439329"/>
                </a:cubicBezTo>
                <a:cubicBezTo>
                  <a:pt x="4495426" y="4425024"/>
                  <a:pt x="4525226" y="4395820"/>
                  <a:pt x="4544299" y="4386284"/>
                </a:cubicBezTo>
                <a:close/>
                <a:moveTo>
                  <a:pt x="0" y="4379545"/>
                </a:moveTo>
                <a:lnTo>
                  <a:pt x="19952" y="4386284"/>
                </a:lnTo>
                <a:lnTo>
                  <a:pt x="0" y="4401639"/>
                </a:lnTo>
                <a:close/>
                <a:moveTo>
                  <a:pt x="4959124" y="4371979"/>
                </a:moveTo>
                <a:cubicBezTo>
                  <a:pt x="4954357" y="4386284"/>
                  <a:pt x="4939457" y="4400587"/>
                  <a:pt x="4929921" y="4386284"/>
                </a:cubicBezTo>
                <a:cubicBezTo>
                  <a:pt x="4925152" y="4410720"/>
                  <a:pt x="4959721" y="4401184"/>
                  <a:pt x="4944821" y="4425024"/>
                </a:cubicBezTo>
                <a:cubicBezTo>
                  <a:pt x="4944821" y="4434560"/>
                  <a:pt x="4959721" y="4425024"/>
                  <a:pt x="4964488" y="4429793"/>
                </a:cubicBezTo>
                <a:cubicBezTo>
                  <a:pt x="4969257" y="4448865"/>
                  <a:pt x="4974622" y="4468533"/>
                  <a:pt x="4959721" y="4482838"/>
                </a:cubicBezTo>
                <a:cubicBezTo>
                  <a:pt x="4964488" y="4487606"/>
                  <a:pt x="4964488" y="4487606"/>
                  <a:pt x="4964488" y="4492374"/>
                </a:cubicBezTo>
                <a:cubicBezTo>
                  <a:pt x="4994290" y="4478069"/>
                  <a:pt x="5023495" y="4468533"/>
                  <a:pt x="5033031" y="4434560"/>
                </a:cubicBezTo>
                <a:cubicBezTo>
                  <a:pt x="5057467" y="4444693"/>
                  <a:pt x="5067004" y="4420256"/>
                  <a:pt x="5096208" y="4410720"/>
                </a:cubicBezTo>
                <a:cubicBezTo>
                  <a:pt x="5115281" y="4444096"/>
                  <a:pt x="5037203" y="4444096"/>
                  <a:pt x="5052104" y="4473302"/>
                </a:cubicBezTo>
                <a:cubicBezTo>
                  <a:pt x="5032434" y="4482838"/>
                  <a:pt x="5022899" y="4511447"/>
                  <a:pt x="4998462" y="4497142"/>
                </a:cubicBezTo>
                <a:cubicBezTo>
                  <a:pt x="4988330" y="4501911"/>
                  <a:pt x="4993694" y="4511447"/>
                  <a:pt x="4978793" y="4506678"/>
                </a:cubicBezTo>
                <a:cubicBezTo>
                  <a:pt x="4983561" y="4535884"/>
                  <a:pt x="4963893" y="4540651"/>
                  <a:pt x="4959124" y="4559724"/>
                </a:cubicBezTo>
                <a:cubicBezTo>
                  <a:pt x="4944224" y="4559724"/>
                  <a:pt x="4919787" y="4564492"/>
                  <a:pt x="4920981" y="4588929"/>
                </a:cubicBezTo>
                <a:cubicBezTo>
                  <a:pt x="4906080" y="4588929"/>
                  <a:pt x="4906080" y="4598465"/>
                  <a:pt x="4901311" y="4588929"/>
                </a:cubicBezTo>
                <a:cubicBezTo>
                  <a:pt x="4896544" y="4579393"/>
                  <a:pt x="4906080" y="4579393"/>
                  <a:pt x="4906080" y="4565088"/>
                </a:cubicBezTo>
                <a:cubicBezTo>
                  <a:pt x="4887007" y="4565088"/>
                  <a:pt x="4887007" y="4579393"/>
                  <a:pt x="4867339" y="4579393"/>
                </a:cubicBezTo>
                <a:cubicBezTo>
                  <a:pt x="4872107" y="4559724"/>
                  <a:pt x="4891775" y="4559724"/>
                  <a:pt x="4901311" y="4550188"/>
                </a:cubicBezTo>
                <a:cubicBezTo>
                  <a:pt x="4910848" y="4550188"/>
                  <a:pt x="4906080" y="4564492"/>
                  <a:pt x="4906080" y="4574029"/>
                </a:cubicBezTo>
                <a:cubicBezTo>
                  <a:pt x="4925152" y="4569260"/>
                  <a:pt x="4915617" y="4545420"/>
                  <a:pt x="4944821" y="4559724"/>
                </a:cubicBezTo>
                <a:cubicBezTo>
                  <a:pt x="4944821" y="4559724"/>
                  <a:pt x="4944821" y="4559724"/>
                  <a:pt x="4944821" y="4550188"/>
                </a:cubicBezTo>
                <a:cubicBezTo>
                  <a:pt x="4934688" y="4550188"/>
                  <a:pt x="4915020" y="4511447"/>
                  <a:pt x="4929921" y="4497142"/>
                </a:cubicBezTo>
                <a:cubicBezTo>
                  <a:pt x="4929921" y="4492374"/>
                  <a:pt x="4924556" y="4501911"/>
                  <a:pt x="4915020" y="4497142"/>
                </a:cubicBezTo>
                <a:cubicBezTo>
                  <a:pt x="4924556" y="4468533"/>
                  <a:pt x="4924556" y="4453633"/>
                  <a:pt x="4939457" y="4434560"/>
                </a:cubicBezTo>
                <a:cubicBezTo>
                  <a:pt x="4919787" y="4439329"/>
                  <a:pt x="4939457" y="4401184"/>
                  <a:pt x="4910251" y="4415488"/>
                </a:cubicBezTo>
                <a:cubicBezTo>
                  <a:pt x="4910251" y="4391051"/>
                  <a:pt x="4934688" y="4376747"/>
                  <a:pt x="4959124" y="4371979"/>
                </a:cubicBezTo>
                <a:close/>
                <a:moveTo>
                  <a:pt x="3618689" y="4367211"/>
                </a:moveTo>
                <a:cubicBezTo>
                  <a:pt x="3579351" y="4361847"/>
                  <a:pt x="3559683" y="4371979"/>
                  <a:pt x="3550147" y="4391051"/>
                </a:cubicBezTo>
                <a:cubicBezTo>
                  <a:pt x="3574583" y="4395820"/>
                  <a:pt x="3608556" y="4395820"/>
                  <a:pt x="3618689" y="4367211"/>
                </a:cubicBezTo>
                <a:close/>
                <a:moveTo>
                  <a:pt x="999204" y="4365423"/>
                </a:moveTo>
                <a:cubicBezTo>
                  <a:pt x="998608" y="4364230"/>
                  <a:pt x="997416" y="4364230"/>
                  <a:pt x="995031" y="4366614"/>
                </a:cubicBezTo>
                <a:cubicBezTo>
                  <a:pt x="995031" y="4380920"/>
                  <a:pt x="980132" y="4376151"/>
                  <a:pt x="970596" y="4371383"/>
                </a:cubicBezTo>
                <a:cubicBezTo>
                  <a:pt x="975364" y="4391051"/>
                  <a:pt x="999800" y="4380920"/>
                  <a:pt x="995031" y="4410124"/>
                </a:cubicBezTo>
                <a:cubicBezTo>
                  <a:pt x="995031" y="4410124"/>
                  <a:pt x="995031" y="4410124"/>
                  <a:pt x="1014701" y="4410124"/>
                </a:cubicBezTo>
                <a:cubicBezTo>
                  <a:pt x="1020065" y="4395820"/>
                  <a:pt x="1029601" y="4395820"/>
                  <a:pt x="1029006" y="4376151"/>
                </a:cubicBezTo>
                <a:cubicBezTo>
                  <a:pt x="1024237" y="4366614"/>
                  <a:pt x="999800" y="4380920"/>
                  <a:pt x="999800" y="4371383"/>
                </a:cubicBezTo>
                <a:cubicBezTo>
                  <a:pt x="999800" y="4368998"/>
                  <a:pt x="999800" y="4366614"/>
                  <a:pt x="999204" y="4365423"/>
                </a:cubicBezTo>
                <a:close/>
                <a:moveTo>
                  <a:pt x="5173094" y="4361847"/>
                </a:moveTo>
                <a:cubicBezTo>
                  <a:pt x="5183226" y="4361847"/>
                  <a:pt x="5178459" y="4386284"/>
                  <a:pt x="5208259" y="4375555"/>
                </a:cubicBezTo>
                <a:cubicBezTo>
                  <a:pt x="5213027" y="4399395"/>
                  <a:pt x="5198127" y="4409528"/>
                  <a:pt x="5193359" y="4433368"/>
                </a:cubicBezTo>
                <a:cubicBezTo>
                  <a:pt x="5183823" y="4423832"/>
                  <a:pt x="5188590" y="4419065"/>
                  <a:pt x="5188590" y="4409528"/>
                </a:cubicBezTo>
                <a:cubicBezTo>
                  <a:pt x="5188590" y="4409528"/>
                  <a:pt x="5188590" y="4409528"/>
                  <a:pt x="5173690" y="4409528"/>
                </a:cubicBezTo>
                <a:cubicBezTo>
                  <a:pt x="5187995" y="4429196"/>
                  <a:pt x="5168922" y="4433965"/>
                  <a:pt x="5149253" y="4443501"/>
                </a:cubicBezTo>
                <a:cubicBezTo>
                  <a:pt x="5149253" y="4438733"/>
                  <a:pt x="5154022" y="4433965"/>
                  <a:pt x="5158789" y="4429196"/>
                </a:cubicBezTo>
                <a:cubicBezTo>
                  <a:pt x="5143889" y="4419660"/>
                  <a:pt x="5129586" y="4433965"/>
                  <a:pt x="5114685" y="4433965"/>
                </a:cubicBezTo>
                <a:cubicBezTo>
                  <a:pt x="5109916" y="4414296"/>
                  <a:pt x="5109916" y="4414296"/>
                  <a:pt x="5114685" y="4390456"/>
                </a:cubicBezTo>
                <a:cubicBezTo>
                  <a:pt x="5124221" y="4385687"/>
                  <a:pt x="5139122" y="4380920"/>
                  <a:pt x="5139122" y="4371383"/>
                </a:cubicBezTo>
                <a:cubicBezTo>
                  <a:pt x="5148658" y="4371383"/>
                  <a:pt x="5168327" y="4376151"/>
                  <a:pt x="5173094" y="4361847"/>
                </a:cubicBezTo>
                <a:close/>
                <a:moveTo>
                  <a:pt x="571266" y="4357675"/>
                </a:moveTo>
                <a:cubicBezTo>
                  <a:pt x="561730" y="4357675"/>
                  <a:pt x="546829" y="4362444"/>
                  <a:pt x="546829" y="4371979"/>
                </a:cubicBezTo>
                <a:cubicBezTo>
                  <a:pt x="561730" y="4376747"/>
                  <a:pt x="571266" y="4366614"/>
                  <a:pt x="571266" y="4357675"/>
                </a:cubicBezTo>
                <a:close/>
                <a:moveTo>
                  <a:pt x="5236868" y="4352907"/>
                </a:moveTo>
                <a:cubicBezTo>
                  <a:pt x="5236868" y="4362444"/>
                  <a:pt x="5232099" y="4367211"/>
                  <a:pt x="5232099" y="4376747"/>
                </a:cubicBezTo>
                <a:cubicBezTo>
                  <a:pt x="5221968" y="4381515"/>
                  <a:pt x="5221968" y="4376747"/>
                  <a:pt x="5217199" y="4371979"/>
                </a:cubicBezTo>
                <a:cubicBezTo>
                  <a:pt x="5217199" y="4361847"/>
                  <a:pt x="5226735" y="4352311"/>
                  <a:pt x="5236868" y="4352907"/>
                </a:cubicBezTo>
                <a:close/>
                <a:moveTo>
                  <a:pt x="4978197" y="4342774"/>
                </a:moveTo>
                <a:cubicBezTo>
                  <a:pt x="4978197" y="4342774"/>
                  <a:pt x="4978197" y="4342774"/>
                  <a:pt x="4993098" y="4342774"/>
                </a:cubicBezTo>
                <a:cubicBezTo>
                  <a:pt x="4993098" y="4347542"/>
                  <a:pt x="4993098" y="4357078"/>
                  <a:pt x="4997866" y="4357078"/>
                </a:cubicBezTo>
                <a:cubicBezTo>
                  <a:pt x="4997866" y="4366614"/>
                  <a:pt x="4982965" y="4357078"/>
                  <a:pt x="4973429" y="4361847"/>
                </a:cubicBezTo>
                <a:cubicBezTo>
                  <a:pt x="4973429" y="4352311"/>
                  <a:pt x="4978197" y="4352311"/>
                  <a:pt x="4978197" y="4342774"/>
                </a:cubicBezTo>
                <a:close/>
                <a:moveTo>
                  <a:pt x="1029601" y="4342774"/>
                </a:moveTo>
                <a:cubicBezTo>
                  <a:pt x="1029601" y="4347542"/>
                  <a:pt x="1024833" y="4352311"/>
                  <a:pt x="1029601" y="4357078"/>
                </a:cubicBezTo>
                <a:cubicBezTo>
                  <a:pt x="1029601" y="4352311"/>
                  <a:pt x="1029601" y="4347542"/>
                  <a:pt x="1034368" y="4347542"/>
                </a:cubicBezTo>
                <a:cubicBezTo>
                  <a:pt x="1034368" y="4366614"/>
                  <a:pt x="1049268" y="4366614"/>
                  <a:pt x="1048673" y="4381515"/>
                </a:cubicBezTo>
                <a:cubicBezTo>
                  <a:pt x="1053442" y="4367211"/>
                  <a:pt x="1063573" y="4376747"/>
                  <a:pt x="1068342" y="4371979"/>
                </a:cubicBezTo>
                <a:cubicBezTo>
                  <a:pt x="1058806" y="4357078"/>
                  <a:pt x="1049268" y="4342774"/>
                  <a:pt x="1029601" y="4342774"/>
                </a:cubicBezTo>
                <a:close/>
                <a:moveTo>
                  <a:pt x="103394" y="4342774"/>
                </a:moveTo>
                <a:cubicBezTo>
                  <a:pt x="117698" y="4338006"/>
                  <a:pt x="112930" y="4357078"/>
                  <a:pt x="113526" y="4371979"/>
                </a:cubicBezTo>
                <a:cubicBezTo>
                  <a:pt x="93858" y="4367211"/>
                  <a:pt x="93858" y="4381515"/>
                  <a:pt x="69422" y="4371979"/>
                </a:cubicBezTo>
                <a:cubicBezTo>
                  <a:pt x="78958" y="4357078"/>
                  <a:pt x="98625" y="4361847"/>
                  <a:pt x="103394" y="4342774"/>
                </a:cubicBezTo>
                <a:close/>
                <a:moveTo>
                  <a:pt x="5119453" y="4338006"/>
                </a:moveTo>
                <a:cubicBezTo>
                  <a:pt x="5105148" y="4357675"/>
                  <a:pt x="5128990" y="4381515"/>
                  <a:pt x="5090248" y="4381515"/>
                </a:cubicBezTo>
                <a:cubicBezTo>
                  <a:pt x="5095612" y="4352907"/>
                  <a:pt x="5056275" y="4386284"/>
                  <a:pt x="5051507" y="4371979"/>
                </a:cubicBezTo>
                <a:cubicBezTo>
                  <a:pt x="5065812" y="4352311"/>
                  <a:pt x="5090248" y="4333238"/>
                  <a:pt x="5119453" y="4338006"/>
                </a:cubicBezTo>
                <a:close/>
                <a:moveTo>
                  <a:pt x="1117261" y="4324270"/>
                </a:moveTo>
                <a:cubicBezTo>
                  <a:pt x="1105890" y="4323069"/>
                  <a:pt x="1090245" y="4329663"/>
                  <a:pt x="1082646" y="4333238"/>
                </a:cubicBezTo>
                <a:cubicBezTo>
                  <a:pt x="1092778" y="4333238"/>
                  <a:pt x="1088010" y="4347542"/>
                  <a:pt x="1097547" y="4347542"/>
                </a:cubicBezTo>
                <a:cubicBezTo>
                  <a:pt x="1102315" y="4338006"/>
                  <a:pt x="1121983" y="4338006"/>
                  <a:pt x="1126751" y="4328471"/>
                </a:cubicBezTo>
                <a:cubicBezTo>
                  <a:pt x="1124367" y="4325938"/>
                  <a:pt x="1121051" y="4324671"/>
                  <a:pt x="1117261" y="4324270"/>
                </a:cubicBezTo>
                <a:close/>
                <a:moveTo>
                  <a:pt x="4744560" y="4294498"/>
                </a:moveTo>
                <a:cubicBezTo>
                  <a:pt x="4734427" y="4294498"/>
                  <a:pt x="4720123" y="4299265"/>
                  <a:pt x="4724891" y="4318338"/>
                </a:cubicBezTo>
                <a:cubicBezTo>
                  <a:pt x="4739792" y="4318338"/>
                  <a:pt x="4744560" y="4308802"/>
                  <a:pt x="4744560" y="4294498"/>
                </a:cubicBezTo>
                <a:close/>
                <a:moveTo>
                  <a:pt x="488419" y="4294498"/>
                </a:moveTo>
                <a:cubicBezTo>
                  <a:pt x="478883" y="4299265"/>
                  <a:pt x="459214" y="4294498"/>
                  <a:pt x="459214" y="4308802"/>
                </a:cubicBezTo>
                <a:cubicBezTo>
                  <a:pt x="473519" y="4308802"/>
                  <a:pt x="488419" y="4308802"/>
                  <a:pt x="488419" y="4294498"/>
                </a:cubicBezTo>
                <a:close/>
                <a:moveTo>
                  <a:pt x="3817757" y="4275425"/>
                </a:moveTo>
                <a:cubicBezTo>
                  <a:pt x="3802857" y="4299862"/>
                  <a:pt x="3783784" y="4285557"/>
                  <a:pt x="3768884" y="4309398"/>
                </a:cubicBezTo>
                <a:cubicBezTo>
                  <a:pt x="3759348" y="4304629"/>
                  <a:pt x="3759348" y="4295093"/>
                  <a:pt x="3759348" y="4285557"/>
                </a:cubicBezTo>
                <a:cubicBezTo>
                  <a:pt x="3740275" y="4285557"/>
                  <a:pt x="3725375" y="4285557"/>
                  <a:pt x="3725375" y="4299862"/>
                </a:cubicBezTo>
                <a:cubicBezTo>
                  <a:pt x="3730739" y="4304629"/>
                  <a:pt x="3740275" y="4304629"/>
                  <a:pt x="3740275" y="4309398"/>
                </a:cubicBezTo>
                <a:cubicBezTo>
                  <a:pt x="3735507" y="4318934"/>
                  <a:pt x="3725375" y="4323702"/>
                  <a:pt x="3715838" y="4328471"/>
                </a:cubicBezTo>
                <a:cubicBezTo>
                  <a:pt x="3725375" y="4328471"/>
                  <a:pt x="3710474" y="4357675"/>
                  <a:pt x="3725375" y="4357675"/>
                </a:cubicBezTo>
                <a:cubicBezTo>
                  <a:pt x="3725375" y="4348139"/>
                  <a:pt x="3735507" y="4348139"/>
                  <a:pt x="3740275" y="4348139"/>
                </a:cubicBezTo>
                <a:cubicBezTo>
                  <a:pt x="3740275" y="4352907"/>
                  <a:pt x="3745043" y="4362444"/>
                  <a:pt x="3745043" y="4367211"/>
                </a:cubicBezTo>
                <a:cubicBezTo>
                  <a:pt x="3734911" y="4367211"/>
                  <a:pt x="3725375" y="4371979"/>
                  <a:pt x="3725375" y="4381515"/>
                </a:cubicBezTo>
                <a:cubicBezTo>
                  <a:pt x="3754579" y="4391051"/>
                  <a:pt x="3779015" y="4357078"/>
                  <a:pt x="3803453" y="4342774"/>
                </a:cubicBezTo>
                <a:cubicBezTo>
                  <a:pt x="3808816" y="4323105"/>
                  <a:pt x="3798685" y="4318338"/>
                  <a:pt x="3793916" y="4308802"/>
                </a:cubicBezTo>
                <a:cubicBezTo>
                  <a:pt x="3803453" y="4308802"/>
                  <a:pt x="3808816" y="4318338"/>
                  <a:pt x="3818353" y="4313569"/>
                </a:cubicBezTo>
                <a:cubicBezTo>
                  <a:pt x="3812989" y="4299265"/>
                  <a:pt x="3837425" y="4280193"/>
                  <a:pt x="3817757" y="4275425"/>
                </a:cubicBezTo>
                <a:close/>
                <a:moveTo>
                  <a:pt x="5373355" y="4265292"/>
                </a:moveTo>
                <a:cubicBezTo>
                  <a:pt x="5392428" y="4265292"/>
                  <a:pt x="5368587" y="4284961"/>
                  <a:pt x="5383488" y="4289729"/>
                </a:cubicBezTo>
                <a:cubicBezTo>
                  <a:pt x="5373355" y="4304034"/>
                  <a:pt x="5354282" y="4299265"/>
                  <a:pt x="5339382" y="4308802"/>
                </a:cubicBezTo>
                <a:cubicBezTo>
                  <a:pt x="5344151" y="4279597"/>
                  <a:pt x="5353687" y="4279597"/>
                  <a:pt x="5373355" y="4265292"/>
                </a:cubicBezTo>
                <a:close/>
                <a:moveTo>
                  <a:pt x="269087" y="4261120"/>
                </a:moveTo>
                <a:cubicBezTo>
                  <a:pt x="279218" y="4265889"/>
                  <a:pt x="288754" y="4265889"/>
                  <a:pt x="283987" y="4280193"/>
                </a:cubicBezTo>
                <a:cubicBezTo>
                  <a:pt x="283987" y="4280193"/>
                  <a:pt x="283987" y="4280193"/>
                  <a:pt x="269087" y="4280193"/>
                </a:cubicBezTo>
                <a:cubicBezTo>
                  <a:pt x="264318" y="4270656"/>
                  <a:pt x="269087" y="4265292"/>
                  <a:pt x="269087" y="4261120"/>
                </a:cubicBezTo>
                <a:close/>
                <a:moveTo>
                  <a:pt x="4335097" y="4250989"/>
                </a:moveTo>
                <a:cubicBezTo>
                  <a:pt x="4330329" y="4289132"/>
                  <a:pt x="4281456" y="4279597"/>
                  <a:pt x="4281456" y="4318338"/>
                </a:cubicBezTo>
                <a:cubicBezTo>
                  <a:pt x="4320198" y="4313569"/>
                  <a:pt x="4344633" y="4294498"/>
                  <a:pt x="4359535" y="4260525"/>
                </a:cubicBezTo>
                <a:cubicBezTo>
                  <a:pt x="4349998" y="4260525"/>
                  <a:pt x="4349998" y="4250989"/>
                  <a:pt x="4335097" y="4250989"/>
                </a:cubicBezTo>
                <a:close/>
                <a:moveTo>
                  <a:pt x="235644" y="4247923"/>
                </a:moveTo>
                <a:lnTo>
                  <a:pt x="242666" y="4258532"/>
                </a:lnTo>
                <a:cubicBezTo>
                  <a:pt x="235486" y="4272109"/>
                  <a:pt x="189667" y="4288537"/>
                  <a:pt x="171340" y="4299265"/>
                </a:cubicBezTo>
                <a:cubicBezTo>
                  <a:pt x="176406" y="4284663"/>
                  <a:pt x="185048" y="4272594"/>
                  <a:pt x="196670" y="4263579"/>
                </a:cubicBezTo>
                <a:close/>
                <a:moveTo>
                  <a:pt x="234517" y="4246220"/>
                </a:moveTo>
                <a:cubicBezTo>
                  <a:pt x="239881" y="4246220"/>
                  <a:pt x="239881" y="4246220"/>
                  <a:pt x="239881" y="4246220"/>
                </a:cubicBezTo>
                <a:lnTo>
                  <a:pt x="235644" y="4247923"/>
                </a:lnTo>
                <a:close/>
                <a:moveTo>
                  <a:pt x="4944224" y="4236683"/>
                </a:moveTo>
                <a:cubicBezTo>
                  <a:pt x="4953761" y="4255756"/>
                  <a:pt x="4959124" y="4304034"/>
                  <a:pt x="4987733" y="4304629"/>
                </a:cubicBezTo>
                <a:cubicBezTo>
                  <a:pt x="4978197" y="4329066"/>
                  <a:pt x="4968661" y="4343371"/>
                  <a:pt x="4948993" y="4352907"/>
                </a:cubicBezTo>
                <a:cubicBezTo>
                  <a:pt x="4944224" y="4309398"/>
                  <a:pt x="4948993" y="4299862"/>
                  <a:pt x="4910251" y="4270656"/>
                </a:cubicBezTo>
                <a:cubicBezTo>
                  <a:pt x="4915020" y="4250989"/>
                  <a:pt x="4934688" y="4250989"/>
                  <a:pt x="4944224" y="4236683"/>
                </a:cubicBezTo>
                <a:close/>
                <a:moveTo>
                  <a:pt x="579013" y="4225853"/>
                </a:moveTo>
                <a:cubicBezTo>
                  <a:pt x="557669" y="4229793"/>
                  <a:pt x="530290" y="4246220"/>
                  <a:pt x="552193" y="4246220"/>
                </a:cubicBezTo>
                <a:cubicBezTo>
                  <a:pt x="532525" y="4255756"/>
                  <a:pt x="508088" y="4265889"/>
                  <a:pt x="498553" y="4289729"/>
                </a:cubicBezTo>
                <a:cubicBezTo>
                  <a:pt x="503320" y="4289729"/>
                  <a:pt x="503320" y="4299265"/>
                  <a:pt x="508088" y="4304034"/>
                </a:cubicBezTo>
                <a:cubicBezTo>
                  <a:pt x="556365" y="4294498"/>
                  <a:pt x="566497" y="4250989"/>
                  <a:pt x="596297" y="4227147"/>
                </a:cubicBezTo>
                <a:cubicBezTo>
                  <a:pt x="592572" y="4224614"/>
                  <a:pt x="586128" y="4224540"/>
                  <a:pt x="579013" y="4225853"/>
                </a:cubicBezTo>
                <a:close/>
                <a:moveTo>
                  <a:pt x="488419" y="4207479"/>
                </a:moveTo>
                <a:cubicBezTo>
                  <a:pt x="478883" y="4212843"/>
                  <a:pt x="454447" y="4227147"/>
                  <a:pt x="463983" y="4236683"/>
                </a:cubicBezTo>
                <a:cubicBezTo>
                  <a:pt x="473519" y="4227147"/>
                  <a:pt x="483651" y="4222380"/>
                  <a:pt x="488419" y="4207479"/>
                </a:cubicBezTo>
                <a:close/>
                <a:moveTo>
                  <a:pt x="4900120" y="4202711"/>
                </a:moveTo>
                <a:cubicBezTo>
                  <a:pt x="4856610" y="4212247"/>
                  <a:pt x="4812506" y="4227147"/>
                  <a:pt x="4807140" y="4275425"/>
                </a:cubicBezTo>
                <a:cubicBezTo>
                  <a:pt x="4831578" y="4270656"/>
                  <a:pt x="4860782" y="4255756"/>
                  <a:pt x="4851246" y="4231916"/>
                </a:cubicBezTo>
                <a:cubicBezTo>
                  <a:pt x="4870319" y="4227147"/>
                  <a:pt x="4865550" y="4227147"/>
                  <a:pt x="4885220" y="4231916"/>
                </a:cubicBezTo>
                <a:cubicBezTo>
                  <a:pt x="4890583" y="4221783"/>
                  <a:pt x="4900120" y="4217016"/>
                  <a:pt x="4900120" y="4202711"/>
                </a:cubicBezTo>
                <a:close/>
                <a:moveTo>
                  <a:pt x="542060" y="4202711"/>
                </a:moveTo>
                <a:cubicBezTo>
                  <a:pt x="517624" y="4217611"/>
                  <a:pt x="503320" y="4227147"/>
                  <a:pt x="483651" y="4241452"/>
                </a:cubicBezTo>
                <a:cubicBezTo>
                  <a:pt x="488419" y="4241452"/>
                  <a:pt x="483651" y="4246220"/>
                  <a:pt x="488419" y="4246220"/>
                </a:cubicBezTo>
                <a:cubicBezTo>
                  <a:pt x="508088" y="4231916"/>
                  <a:pt x="532525" y="4227147"/>
                  <a:pt x="542060" y="4202711"/>
                </a:cubicBezTo>
                <a:close/>
                <a:moveTo>
                  <a:pt x="370259" y="4196285"/>
                </a:moveTo>
                <a:cubicBezTo>
                  <a:pt x="377561" y="4196825"/>
                  <a:pt x="384564" y="4200178"/>
                  <a:pt x="390673" y="4207479"/>
                </a:cubicBezTo>
                <a:cubicBezTo>
                  <a:pt x="376369" y="4231916"/>
                  <a:pt x="337032" y="4250989"/>
                  <a:pt x="312596" y="4236683"/>
                </a:cubicBezTo>
                <a:cubicBezTo>
                  <a:pt x="323771" y="4218356"/>
                  <a:pt x="348356" y="4194665"/>
                  <a:pt x="370259" y="4196285"/>
                </a:cubicBezTo>
                <a:close/>
                <a:moveTo>
                  <a:pt x="576034" y="4183638"/>
                </a:moveTo>
                <a:cubicBezTo>
                  <a:pt x="561730" y="4178870"/>
                  <a:pt x="546829" y="4193174"/>
                  <a:pt x="556365" y="4202711"/>
                </a:cubicBezTo>
                <a:cubicBezTo>
                  <a:pt x="571266" y="4202711"/>
                  <a:pt x="576034" y="4197943"/>
                  <a:pt x="576034" y="4183638"/>
                </a:cubicBezTo>
                <a:close/>
                <a:moveTo>
                  <a:pt x="4929921" y="4183043"/>
                </a:moveTo>
                <a:cubicBezTo>
                  <a:pt x="4920384" y="4193174"/>
                  <a:pt x="4905483" y="4193174"/>
                  <a:pt x="4905483" y="4212247"/>
                </a:cubicBezTo>
                <a:cubicBezTo>
                  <a:pt x="4919787" y="4212247"/>
                  <a:pt x="4944224" y="4197943"/>
                  <a:pt x="4929921" y="4183043"/>
                </a:cubicBezTo>
                <a:close/>
                <a:moveTo>
                  <a:pt x="3915504" y="4174102"/>
                </a:moveTo>
                <a:cubicBezTo>
                  <a:pt x="3915504" y="4183638"/>
                  <a:pt x="3905967" y="4183638"/>
                  <a:pt x="3891067" y="4183638"/>
                </a:cubicBezTo>
                <a:cubicBezTo>
                  <a:pt x="3886298" y="4197943"/>
                  <a:pt x="3876167" y="4208075"/>
                  <a:pt x="3866631" y="4227147"/>
                </a:cubicBezTo>
                <a:cubicBezTo>
                  <a:pt x="3871398" y="4227147"/>
                  <a:pt x="3876167" y="4227147"/>
                  <a:pt x="3876167" y="4231916"/>
                </a:cubicBezTo>
                <a:cubicBezTo>
                  <a:pt x="3895835" y="4227147"/>
                  <a:pt x="3910139" y="4207479"/>
                  <a:pt x="3925040" y="4193174"/>
                </a:cubicBezTo>
                <a:cubicBezTo>
                  <a:pt x="3920271" y="4188407"/>
                  <a:pt x="3920271" y="4174102"/>
                  <a:pt x="3915504" y="4174102"/>
                </a:cubicBezTo>
                <a:close/>
                <a:moveTo>
                  <a:pt x="25316" y="4144898"/>
                </a:moveTo>
                <a:cubicBezTo>
                  <a:pt x="25316" y="4144898"/>
                  <a:pt x="25316" y="4144898"/>
                  <a:pt x="40216" y="4144898"/>
                </a:cubicBezTo>
                <a:cubicBezTo>
                  <a:pt x="40216" y="4159201"/>
                  <a:pt x="25316" y="4159201"/>
                  <a:pt x="15780" y="4163970"/>
                </a:cubicBezTo>
                <a:cubicBezTo>
                  <a:pt x="15780" y="4154434"/>
                  <a:pt x="30084" y="4159201"/>
                  <a:pt x="25316" y="4144898"/>
                </a:cubicBezTo>
                <a:close/>
                <a:moveTo>
                  <a:pt x="4519862" y="4130593"/>
                </a:moveTo>
                <a:cubicBezTo>
                  <a:pt x="4500194" y="4125825"/>
                  <a:pt x="4510326" y="4144898"/>
                  <a:pt x="4490658" y="4140129"/>
                </a:cubicBezTo>
                <a:cubicBezTo>
                  <a:pt x="4495426" y="4155029"/>
                  <a:pt x="4500790" y="4164566"/>
                  <a:pt x="4510326" y="4169334"/>
                </a:cubicBezTo>
                <a:cubicBezTo>
                  <a:pt x="4515094" y="4159201"/>
                  <a:pt x="4519862" y="4149665"/>
                  <a:pt x="4519862" y="4130593"/>
                </a:cubicBezTo>
                <a:close/>
                <a:moveTo>
                  <a:pt x="3783784" y="4130593"/>
                </a:moveTo>
                <a:cubicBezTo>
                  <a:pt x="3759943" y="4130593"/>
                  <a:pt x="3754579" y="4144898"/>
                  <a:pt x="3745043" y="4154434"/>
                </a:cubicBezTo>
                <a:cubicBezTo>
                  <a:pt x="3764712" y="4163970"/>
                  <a:pt x="3779015" y="4144898"/>
                  <a:pt x="3783784" y="4130593"/>
                </a:cubicBezTo>
                <a:close/>
                <a:moveTo>
                  <a:pt x="595702" y="4125825"/>
                </a:moveTo>
                <a:cubicBezTo>
                  <a:pt x="552193" y="4135361"/>
                  <a:pt x="537293" y="4174102"/>
                  <a:pt x="508088" y="4193174"/>
                </a:cubicBezTo>
                <a:cubicBezTo>
                  <a:pt x="542060" y="4174102"/>
                  <a:pt x="580802" y="4159201"/>
                  <a:pt x="595702" y="4125825"/>
                </a:cubicBezTo>
                <a:close/>
                <a:moveTo>
                  <a:pt x="3905967" y="4115692"/>
                </a:moveTo>
                <a:cubicBezTo>
                  <a:pt x="3910735" y="4130593"/>
                  <a:pt x="3910735" y="4125825"/>
                  <a:pt x="3905967" y="4139534"/>
                </a:cubicBezTo>
                <a:cubicBezTo>
                  <a:pt x="3925636" y="4139534"/>
                  <a:pt x="3925636" y="4115692"/>
                  <a:pt x="3905967" y="4115692"/>
                </a:cubicBezTo>
                <a:close/>
                <a:moveTo>
                  <a:pt x="5221968" y="4110925"/>
                </a:moveTo>
                <a:cubicBezTo>
                  <a:pt x="5202299" y="4110925"/>
                  <a:pt x="5192763" y="4121057"/>
                  <a:pt x="5183226" y="4129997"/>
                </a:cubicBezTo>
                <a:cubicBezTo>
                  <a:pt x="5197531" y="4125229"/>
                  <a:pt x="5221968" y="4129997"/>
                  <a:pt x="5221968" y="4110925"/>
                </a:cubicBezTo>
                <a:close/>
                <a:moveTo>
                  <a:pt x="4051991" y="4106156"/>
                </a:moveTo>
                <a:cubicBezTo>
                  <a:pt x="4027554" y="4110925"/>
                  <a:pt x="4017422" y="4130593"/>
                  <a:pt x="4032322" y="4149665"/>
                </a:cubicBezTo>
                <a:cubicBezTo>
                  <a:pt x="4051991" y="4149665"/>
                  <a:pt x="4061527" y="4144898"/>
                  <a:pt x="4056760" y="4125825"/>
                </a:cubicBezTo>
                <a:cubicBezTo>
                  <a:pt x="4032322" y="4130593"/>
                  <a:pt x="4062123" y="4121057"/>
                  <a:pt x="4051991" y="4106156"/>
                </a:cubicBezTo>
                <a:close/>
                <a:moveTo>
                  <a:pt x="418155" y="4101435"/>
                </a:moveTo>
                <a:cubicBezTo>
                  <a:pt x="434443" y="4101351"/>
                  <a:pt x="447295" y="4115096"/>
                  <a:pt x="454447" y="4125825"/>
                </a:cubicBezTo>
                <a:cubicBezTo>
                  <a:pt x="430010" y="4135361"/>
                  <a:pt x="420474" y="4140129"/>
                  <a:pt x="396037" y="4140129"/>
                </a:cubicBezTo>
                <a:cubicBezTo>
                  <a:pt x="390673" y="4149665"/>
                  <a:pt x="405573" y="4121057"/>
                  <a:pt x="400806" y="4106753"/>
                </a:cubicBezTo>
                <a:cubicBezTo>
                  <a:pt x="406915" y="4103028"/>
                  <a:pt x="412726" y="4101463"/>
                  <a:pt x="418155" y="4101435"/>
                </a:cubicBezTo>
                <a:close/>
                <a:moveTo>
                  <a:pt x="4242120" y="4091852"/>
                </a:moveTo>
                <a:cubicBezTo>
                  <a:pt x="4252252" y="4087084"/>
                  <a:pt x="4246887" y="4101388"/>
                  <a:pt x="4256424" y="4101388"/>
                </a:cubicBezTo>
                <a:cubicBezTo>
                  <a:pt x="4251656" y="4115692"/>
                  <a:pt x="4231986" y="4110925"/>
                  <a:pt x="4227219" y="4120461"/>
                </a:cubicBezTo>
                <a:cubicBezTo>
                  <a:pt x="4222450" y="4120461"/>
                  <a:pt x="4217683" y="4110925"/>
                  <a:pt x="4217683" y="4101388"/>
                </a:cubicBezTo>
                <a:cubicBezTo>
                  <a:pt x="4232583" y="4096620"/>
                  <a:pt x="4246887" y="4115692"/>
                  <a:pt x="4242120" y="4091852"/>
                </a:cubicBezTo>
                <a:close/>
                <a:moveTo>
                  <a:pt x="69422" y="4091852"/>
                </a:moveTo>
                <a:cubicBezTo>
                  <a:pt x="78958" y="4101388"/>
                  <a:pt x="54521" y="4121057"/>
                  <a:pt x="40216" y="4115692"/>
                </a:cubicBezTo>
                <a:cubicBezTo>
                  <a:pt x="49752" y="4106156"/>
                  <a:pt x="54521" y="4096620"/>
                  <a:pt x="69422" y="4091852"/>
                </a:cubicBezTo>
                <a:close/>
                <a:moveTo>
                  <a:pt x="4925152" y="4087084"/>
                </a:moveTo>
                <a:cubicBezTo>
                  <a:pt x="4905483" y="4097216"/>
                  <a:pt x="4910251" y="4106753"/>
                  <a:pt x="4900716" y="4116289"/>
                </a:cubicBezTo>
                <a:cubicBezTo>
                  <a:pt x="4900716" y="4096620"/>
                  <a:pt x="4866147" y="4125825"/>
                  <a:pt x="4881047" y="4130593"/>
                </a:cubicBezTo>
                <a:cubicBezTo>
                  <a:pt x="4886411" y="4125825"/>
                  <a:pt x="4891180" y="4121057"/>
                  <a:pt x="4895947" y="4116289"/>
                </a:cubicBezTo>
                <a:cubicBezTo>
                  <a:pt x="4891180" y="4130593"/>
                  <a:pt x="4886411" y="4140129"/>
                  <a:pt x="4871512" y="4140129"/>
                </a:cubicBezTo>
                <a:cubicBezTo>
                  <a:pt x="4871512" y="4121057"/>
                  <a:pt x="4856610" y="4144898"/>
                  <a:pt x="4847074" y="4130593"/>
                </a:cubicBezTo>
                <a:cubicBezTo>
                  <a:pt x="4842306" y="4144898"/>
                  <a:pt x="4851843" y="4140129"/>
                  <a:pt x="4851843" y="4154434"/>
                </a:cubicBezTo>
                <a:cubicBezTo>
                  <a:pt x="4870914" y="4159201"/>
                  <a:pt x="4890583" y="4159201"/>
                  <a:pt x="4880451" y="4184235"/>
                </a:cubicBezTo>
                <a:cubicBezTo>
                  <a:pt x="4904887" y="4169334"/>
                  <a:pt x="4915020" y="4174102"/>
                  <a:pt x="4948993" y="4150262"/>
                </a:cubicBezTo>
                <a:cubicBezTo>
                  <a:pt x="4948993" y="4135361"/>
                  <a:pt x="4939457" y="4130593"/>
                  <a:pt x="4944224" y="4116289"/>
                </a:cubicBezTo>
                <a:cubicBezTo>
                  <a:pt x="4929921" y="4116289"/>
                  <a:pt x="4910251" y="4130593"/>
                  <a:pt x="4905483" y="4116289"/>
                </a:cubicBezTo>
                <a:cubicBezTo>
                  <a:pt x="4915617" y="4106156"/>
                  <a:pt x="4940052" y="4101388"/>
                  <a:pt x="4925152" y="4087084"/>
                </a:cubicBezTo>
                <a:close/>
                <a:moveTo>
                  <a:pt x="4632509" y="4082316"/>
                </a:moveTo>
                <a:cubicBezTo>
                  <a:pt x="4617609" y="4101984"/>
                  <a:pt x="4617609" y="4106753"/>
                  <a:pt x="4608072" y="4125825"/>
                </a:cubicBezTo>
                <a:cubicBezTo>
                  <a:pt x="4627145" y="4125825"/>
                  <a:pt x="4627145" y="4135361"/>
                  <a:pt x="4642045" y="4135361"/>
                </a:cubicBezTo>
                <a:cubicBezTo>
                  <a:pt x="4637277" y="4111520"/>
                  <a:pt x="4637277" y="4091852"/>
                  <a:pt x="4632509" y="4082316"/>
                </a:cubicBezTo>
                <a:close/>
                <a:moveTo>
                  <a:pt x="4957933" y="4058475"/>
                </a:moveTo>
                <a:cubicBezTo>
                  <a:pt x="4943032" y="4063244"/>
                  <a:pt x="4943032" y="4082911"/>
                  <a:pt x="4933496" y="4092448"/>
                </a:cubicBezTo>
                <a:cubicBezTo>
                  <a:pt x="4933496" y="4101984"/>
                  <a:pt x="4943629" y="4106753"/>
                  <a:pt x="4948396" y="4116289"/>
                </a:cubicBezTo>
                <a:cubicBezTo>
                  <a:pt x="4953165" y="4111520"/>
                  <a:pt x="4963297" y="4111520"/>
                  <a:pt x="4972833" y="4116289"/>
                </a:cubicBezTo>
                <a:cubicBezTo>
                  <a:pt x="4972833" y="4121057"/>
                  <a:pt x="4977602" y="4125825"/>
                  <a:pt x="4977602" y="4130593"/>
                </a:cubicBezTo>
                <a:cubicBezTo>
                  <a:pt x="4962702" y="4135361"/>
                  <a:pt x="4967469" y="4125825"/>
                  <a:pt x="4957933" y="4121057"/>
                </a:cubicBezTo>
                <a:cubicBezTo>
                  <a:pt x="4963297" y="4154434"/>
                  <a:pt x="4982369" y="4130593"/>
                  <a:pt x="5002038" y="4130593"/>
                </a:cubicBezTo>
                <a:cubicBezTo>
                  <a:pt x="4997270" y="4140129"/>
                  <a:pt x="4987733" y="4135361"/>
                  <a:pt x="4992502" y="4149665"/>
                </a:cubicBezTo>
                <a:cubicBezTo>
                  <a:pt x="5012171" y="4164566"/>
                  <a:pt x="5031243" y="4140129"/>
                  <a:pt x="5046143" y="4135361"/>
                </a:cubicBezTo>
                <a:cubicBezTo>
                  <a:pt x="5036606" y="4149665"/>
                  <a:pt x="5061043" y="4149665"/>
                  <a:pt x="5061043" y="4140129"/>
                </a:cubicBezTo>
                <a:cubicBezTo>
                  <a:pt x="5070580" y="4144898"/>
                  <a:pt x="5051507" y="4149665"/>
                  <a:pt x="5061043" y="4163970"/>
                </a:cubicBezTo>
                <a:cubicBezTo>
                  <a:pt x="4953761" y="4207479"/>
                  <a:pt x="4861379" y="4270656"/>
                  <a:pt x="4778533" y="4342774"/>
                </a:cubicBezTo>
                <a:cubicBezTo>
                  <a:pt x="4783300" y="4347542"/>
                  <a:pt x="4783300" y="4352311"/>
                  <a:pt x="4783300" y="4366614"/>
                </a:cubicBezTo>
                <a:cubicBezTo>
                  <a:pt x="4797604" y="4366614"/>
                  <a:pt x="4802970" y="4342774"/>
                  <a:pt x="4812506" y="4357078"/>
                </a:cubicBezTo>
                <a:cubicBezTo>
                  <a:pt x="4831578" y="4333238"/>
                  <a:pt x="4846478" y="4318338"/>
                  <a:pt x="4851246" y="4294498"/>
                </a:cubicBezTo>
                <a:cubicBezTo>
                  <a:pt x="4861379" y="4294498"/>
                  <a:pt x="4856014" y="4313569"/>
                  <a:pt x="4870914" y="4308802"/>
                </a:cubicBezTo>
                <a:cubicBezTo>
                  <a:pt x="4866147" y="4318338"/>
                  <a:pt x="4875683" y="4323105"/>
                  <a:pt x="4875683" y="4332642"/>
                </a:cubicBezTo>
                <a:cubicBezTo>
                  <a:pt x="4856014" y="4337410"/>
                  <a:pt x="4870319" y="4342178"/>
                  <a:pt x="4860782" y="4356483"/>
                </a:cubicBezTo>
                <a:cubicBezTo>
                  <a:pt x="4875683" y="4356483"/>
                  <a:pt x="4866147" y="4375555"/>
                  <a:pt x="4875683" y="4370787"/>
                </a:cubicBezTo>
                <a:cubicBezTo>
                  <a:pt x="4875683" y="4414296"/>
                  <a:pt x="4797604" y="4429196"/>
                  <a:pt x="4773169" y="4453037"/>
                </a:cubicBezTo>
                <a:cubicBezTo>
                  <a:pt x="4753500" y="4433965"/>
                  <a:pt x="4802373" y="4414892"/>
                  <a:pt x="4802373" y="4385687"/>
                </a:cubicBezTo>
                <a:cubicBezTo>
                  <a:pt x="4768400" y="4357078"/>
                  <a:pt x="4724296" y="4439329"/>
                  <a:pt x="4743965" y="4463169"/>
                </a:cubicBezTo>
                <a:cubicBezTo>
                  <a:pt x="4743965" y="4478069"/>
                  <a:pt x="4734427" y="4482838"/>
                  <a:pt x="4734427" y="4497142"/>
                </a:cubicBezTo>
                <a:cubicBezTo>
                  <a:pt x="4724891" y="4492374"/>
                  <a:pt x="4709992" y="4482838"/>
                  <a:pt x="4705223" y="4497142"/>
                </a:cubicBezTo>
                <a:cubicBezTo>
                  <a:pt x="4705223" y="4487606"/>
                  <a:pt x="4705223" y="4473302"/>
                  <a:pt x="4685554" y="4473302"/>
                </a:cubicBezTo>
                <a:cubicBezTo>
                  <a:pt x="4676018" y="4482838"/>
                  <a:pt x="4666482" y="4492374"/>
                  <a:pt x="4651581" y="4497142"/>
                </a:cubicBezTo>
                <a:cubicBezTo>
                  <a:pt x="4642045" y="4448865"/>
                  <a:pt x="4690918" y="4444096"/>
                  <a:pt x="4715356" y="4411316"/>
                </a:cubicBezTo>
                <a:cubicBezTo>
                  <a:pt x="4710587" y="4391648"/>
                  <a:pt x="4701051" y="4372575"/>
                  <a:pt x="4676615" y="4372575"/>
                </a:cubicBezTo>
                <a:cubicBezTo>
                  <a:pt x="4686151" y="4358271"/>
                  <a:pt x="4686151" y="4338602"/>
                  <a:pt x="4701051" y="4329066"/>
                </a:cubicBezTo>
                <a:cubicBezTo>
                  <a:pt x="4701051" y="4319530"/>
                  <a:pt x="4686151" y="4329066"/>
                  <a:pt x="4686151" y="4319530"/>
                </a:cubicBezTo>
                <a:cubicBezTo>
                  <a:pt x="4686151" y="4299862"/>
                  <a:pt x="4709992" y="4299862"/>
                  <a:pt x="4724891" y="4290325"/>
                </a:cubicBezTo>
                <a:cubicBezTo>
                  <a:pt x="4729659" y="4265889"/>
                  <a:pt x="4710587" y="4265889"/>
                  <a:pt x="4720123" y="4246816"/>
                </a:cubicBezTo>
                <a:cubicBezTo>
                  <a:pt x="4724891" y="4256948"/>
                  <a:pt x="4729659" y="4266484"/>
                  <a:pt x="4729659" y="4280789"/>
                </a:cubicBezTo>
                <a:cubicBezTo>
                  <a:pt x="4768400" y="4280789"/>
                  <a:pt x="4802970" y="4222975"/>
                  <a:pt x="4788069" y="4193771"/>
                </a:cubicBezTo>
                <a:cubicBezTo>
                  <a:pt x="4788069" y="4189002"/>
                  <a:pt x="4797604" y="4193771"/>
                  <a:pt x="4797604" y="4184235"/>
                </a:cubicBezTo>
                <a:cubicBezTo>
                  <a:pt x="4812506" y="4193771"/>
                  <a:pt x="4817274" y="4208671"/>
                  <a:pt x="4812506" y="4227744"/>
                </a:cubicBezTo>
                <a:cubicBezTo>
                  <a:pt x="4836941" y="4227744"/>
                  <a:pt x="4851246" y="4212843"/>
                  <a:pt x="4866147" y="4193771"/>
                </a:cubicBezTo>
                <a:cubicBezTo>
                  <a:pt x="4866147" y="4184235"/>
                  <a:pt x="4856014" y="4169930"/>
                  <a:pt x="4851246" y="4184235"/>
                </a:cubicBezTo>
                <a:cubicBezTo>
                  <a:pt x="4846478" y="4174698"/>
                  <a:pt x="4851246" y="4165162"/>
                  <a:pt x="4826810" y="4174698"/>
                </a:cubicBezTo>
                <a:cubicBezTo>
                  <a:pt x="4826810" y="4155029"/>
                  <a:pt x="4831578" y="4135957"/>
                  <a:pt x="4811909" y="4145493"/>
                </a:cubicBezTo>
                <a:cubicBezTo>
                  <a:pt x="4821446" y="4106753"/>
                  <a:pt x="4855419" y="4116289"/>
                  <a:pt x="4875086" y="4101984"/>
                </a:cubicBezTo>
                <a:cubicBezTo>
                  <a:pt x="4879855" y="4087084"/>
                  <a:pt x="4865550" y="4087084"/>
                  <a:pt x="4870319" y="4072780"/>
                </a:cubicBezTo>
                <a:cubicBezTo>
                  <a:pt x="4894756" y="4106753"/>
                  <a:pt x="4923960" y="4044171"/>
                  <a:pt x="4957933" y="4058475"/>
                </a:cubicBezTo>
                <a:close/>
                <a:moveTo>
                  <a:pt x="4973429" y="4048343"/>
                </a:moveTo>
                <a:cubicBezTo>
                  <a:pt x="4973429" y="4048343"/>
                  <a:pt x="4973429" y="4048343"/>
                  <a:pt x="4978197" y="4048343"/>
                </a:cubicBezTo>
                <a:cubicBezTo>
                  <a:pt x="4973429" y="4048343"/>
                  <a:pt x="4973429" y="4053111"/>
                  <a:pt x="4973429" y="4057879"/>
                </a:cubicBezTo>
                <a:close/>
                <a:moveTo>
                  <a:pt x="4690323" y="4048343"/>
                </a:moveTo>
                <a:cubicBezTo>
                  <a:pt x="4690323" y="4057879"/>
                  <a:pt x="4661117" y="4057879"/>
                  <a:pt x="4680787" y="4067416"/>
                </a:cubicBezTo>
                <a:cubicBezTo>
                  <a:pt x="4685554" y="4067416"/>
                  <a:pt x="4709992" y="4048343"/>
                  <a:pt x="4690323" y="4048343"/>
                </a:cubicBezTo>
                <a:close/>
                <a:moveTo>
                  <a:pt x="254186" y="4043575"/>
                </a:moveTo>
                <a:cubicBezTo>
                  <a:pt x="235114" y="4072780"/>
                  <a:pt x="186241" y="4077547"/>
                  <a:pt x="161207" y="4106156"/>
                </a:cubicBezTo>
                <a:cubicBezTo>
                  <a:pt x="161207" y="4115692"/>
                  <a:pt x="171340" y="4115692"/>
                  <a:pt x="176107" y="4115692"/>
                </a:cubicBezTo>
                <a:cubicBezTo>
                  <a:pt x="135877" y="4155477"/>
                  <a:pt x="79218" y="4168105"/>
                  <a:pt x="28762" y="4192299"/>
                </a:cubicBezTo>
                <a:lnTo>
                  <a:pt x="0" y="4210133"/>
                </a:lnTo>
                <a:lnTo>
                  <a:pt x="0" y="4206673"/>
                </a:lnTo>
                <a:lnTo>
                  <a:pt x="55788" y="4161809"/>
                </a:lnTo>
                <a:cubicBezTo>
                  <a:pt x="80746" y="4142513"/>
                  <a:pt x="105182" y="4123143"/>
                  <a:pt x="127235" y="4101388"/>
                </a:cubicBezTo>
                <a:cubicBezTo>
                  <a:pt x="136771" y="4101388"/>
                  <a:pt x="141540" y="4106156"/>
                  <a:pt x="156440" y="4106156"/>
                </a:cubicBezTo>
                <a:cubicBezTo>
                  <a:pt x="171340" y="4072780"/>
                  <a:pt x="220213" y="4043575"/>
                  <a:pt x="254186" y="4043575"/>
                </a:cubicBezTo>
                <a:close/>
                <a:moveTo>
                  <a:pt x="717289" y="4034038"/>
                </a:moveTo>
                <a:cubicBezTo>
                  <a:pt x="668416" y="4029271"/>
                  <a:pt x="658879" y="4058475"/>
                  <a:pt x="639212" y="4082316"/>
                </a:cubicBezTo>
                <a:cubicBezTo>
                  <a:pt x="654112" y="4096620"/>
                  <a:pt x="673184" y="4082316"/>
                  <a:pt x="688085" y="4077547"/>
                </a:cubicBezTo>
                <a:cubicBezTo>
                  <a:pt x="683316" y="4053111"/>
                  <a:pt x="707753" y="4048343"/>
                  <a:pt x="717289" y="4034038"/>
                </a:cubicBezTo>
                <a:close/>
                <a:moveTo>
                  <a:pt x="3910139" y="4033443"/>
                </a:moveTo>
                <a:cubicBezTo>
                  <a:pt x="3900007" y="4028674"/>
                  <a:pt x="3900007" y="4042979"/>
                  <a:pt x="3890471" y="4038210"/>
                </a:cubicBezTo>
                <a:cubicBezTo>
                  <a:pt x="3890471" y="4057879"/>
                  <a:pt x="3880935" y="4062647"/>
                  <a:pt x="3885703" y="4076952"/>
                </a:cubicBezTo>
                <a:cubicBezTo>
                  <a:pt x="3871398" y="4076952"/>
                  <a:pt x="3861266" y="4086488"/>
                  <a:pt x="3851730" y="4096025"/>
                </a:cubicBezTo>
                <a:cubicBezTo>
                  <a:pt x="3851730" y="4086488"/>
                  <a:pt x="3866631" y="4081719"/>
                  <a:pt x="3846961" y="4081719"/>
                </a:cubicBezTo>
                <a:cubicBezTo>
                  <a:pt x="3837425" y="4091852"/>
                  <a:pt x="3866631" y="4110925"/>
                  <a:pt x="3842194" y="4115692"/>
                </a:cubicBezTo>
                <a:cubicBezTo>
                  <a:pt x="3852325" y="4115692"/>
                  <a:pt x="3847558" y="4130593"/>
                  <a:pt x="3856497" y="4129997"/>
                </a:cubicBezTo>
                <a:cubicBezTo>
                  <a:pt x="3861266" y="4100792"/>
                  <a:pt x="3900603" y="4105561"/>
                  <a:pt x="3910139" y="4081719"/>
                </a:cubicBezTo>
                <a:cubicBezTo>
                  <a:pt x="3910139" y="4057283"/>
                  <a:pt x="3905371" y="4052515"/>
                  <a:pt x="3910139" y="4033443"/>
                </a:cubicBezTo>
                <a:close/>
                <a:moveTo>
                  <a:pt x="342396" y="4019734"/>
                </a:moveTo>
                <a:cubicBezTo>
                  <a:pt x="356700" y="4029271"/>
                  <a:pt x="327496" y="4029271"/>
                  <a:pt x="332860" y="4043575"/>
                </a:cubicBezTo>
                <a:cubicBezTo>
                  <a:pt x="323324" y="4034038"/>
                  <a:pt x="323324" y="4043575"/>
                  <a:pt x="308424" y="4043575"/>
                </a:cubicBezTo>
                <a:cubicBezTo>
                  <a:pt x="308424" y="4024502"/>
                  <a:pt x="342396" y="4038807"/>
                  <a:pt x="342396" y="4019734"/>
                </a:cubicBezTo>
                <a:close/>
                <a:moveTo>
                  <a:pt x="3925040" y="4010198"/>
                </a:moveTo>
                <a:cubicBezTo>
                  <a:pt x="3925040" y="4014966"/>
                  <a:pt x="3920271" y="4019734"/>
                  <a:pt x="3920271" y="4024502"/>
                </a:cubicBezTo>
                <a:cubicBezTo>
                  <a:pt x="3935172" y="4024502"/>
                  <a:pt x="3944708" y="4024502"/>
                  <a:pt x="3944708" y="4010198"/>
                </a:cubicBezTo>
                <a:cubicBezTo>
                  <a:pt x="3944708" y="4010198"/>
                  <a:pt x="3944708" y="4010198"/>
                  <a:pt x="3925040" y="4010198"/>
                </a:cubicBezTo>
                <a:close/>
                <a:moveTo>
                  <a:pt x="5436533" y="4004834"/>
                </a:moveTo>
                <a:cubicBezTo>
                  <a:pt x="5412096" y="4009602"/>
                  <a:pt x="5407329" y="4029271"/>
                  <a:pt x="5387660" y="4038807"/>
                </a:cubicBezTo>
                <a:cubicBezTo>
                  <a:pt x="5412096" y="4038807"/>
                  <a:pt x="5421633" y="4019138"/>
                  <a:pt x="5436533" y="4004834"/>
                </a:cubicBezTo>
                <a:close/>
                <a:moveTo>
                  <a:pt x="4495426" y="4000662"/>
                </a:moveTo>
                <a:cubicBezTo>
                  <a:pt x="4495426" y="4010198"/>
                  <a:pt x="4475757" y="4024502"/>
                  <a:pt x="4495426" y="4019734"/>
                </a:cubicBezTo>
                <a:cubicBezTo>
                  <a:pt x="4485889" y="4048343"/>
                  <a:pt x="4461452" y="4019734"/>
                  <a:pt x="4461452" y="4043575"/>
                </a:cubicBezTo>
                <a:cubicBezTo>
                  <a:pt x="4447149" y="4019734"/>
                  <a:pt x="4481121" y="4009602"/>
                  <a:pt x="4495426" y="4000662"/>
                </a:cubicBezTo>
                <a:close/>
                <a:moveTo>
                  <a:pt x="165976" y="3990529"/>
                </a:moveTo>
                <a:cubicBezTo>
                  <a:pt x="180876" y="3985762"/>
                  <a:pt x="175512" y="4004834"/>
                  <a:pt x="190412" y="3995298"/>
                </a:cubicBezTo>
                <a:cubicBezTo>
                  <a:pt x="190412" y="4004834"/>
                  <a:pt x="180876" y="4000065"/>
                  <a:pt x="180876" y="4000065"/>
                </a:cubicBezTo>
                <a:cubicBezTo>
                  <a:pt x="156440" y="4043575"/>
                  <a:pt x="161804" y="4038807"/>
                  <a:pt x="117698" y="4048343"/>
                </a:cubicBezTo>
                <a:cubicBezTo>
                  <a:pt x="98625" y="4053111"/>
                  <a:pt x="78958" y="4062647"/>
                  <a:pt x="54521" y="4072183"/>
                </a:cubicBezTo>
                <a:cubicBezTo>
                  <a:pt x="59885" y="4057879"/>
                  <a:pt x="78958" y="4043575"/>
                  <a:pt x="98625" y="4053111"/>
                </a:cubicBezTo>
                <a:cubicBezTo>
                  <a:pt x="117698" y="4024502"/>
                  <a:pt x="142135" y="4004834"/>
                  <a:pt x="165976" y="3990529"/>
                </a:cubicBezTo>
                <a:close/>
                <a:moveTo>
                  <a:pt x="4870914" y="3985762"/>
                </a:moveTo>
                <a:cubicBezTo>
                  <a:pt x="4881047" y="3985762"/>
                  <a:pt x="4870914" y="4000065"/>
                  <a:pt x="4870914" y="4000065"/>
                </a:cubicBezTo>
                <a:cubicBezTo>
                  <a:pt x="4860782" y="4004834"/>
                  <a:pt x="4860782" y="4000065"/>
                  <a:pt x="4851246" y="3995298"/>
                </a:cubicBezTo>
                <a:cubicBezTo>
                  <a:pt x="4856014" y="3990529"/>
                  <a:pt x="4866147" y="3995298"/>
                  <a:pt x="4870914" y="3990529"/>
                </a:cubicBezTo>
                <a:cubicBezTo>
                  <a:pt x="4870914" y="3990529"/>
                  <a:pt x="4870914" y="3990529"/>
                  <a:pt x="4870914" y="3985762"/>
                </a:cubicBezTo>
                <a:close/>
                <a:moveTo>
                  <a:pt x="4470272" y="3980696"/>
                </a:moveTo>
                <a:cubicBezTo>
                  <a:pt x="4473708" y="3980696"/>
                  <a:pt x="4477396" y="3982186"/>
                  <a:pt x="4481121" y="3985762"/>
                </a:cubicBezTo>
                <a:cubicBezTo>
                  <a:pt x="4481121" y="4004834"/>
                  <a:pt x="4466221" y="4004834"/>
                  <a:pt x="4451916" y="4004834"/>
                </a:cubicBezTo>
                <a:cubicBezTo>
                  <a:pt x="4451916" y="3994105"/>
                  <a:pt x="4459963" y="3980696"/>
                  <a:pt x="4470272" y="3980696"/>
                </a:cubicBezTo>
                <a:close/>
                <a:moveTo>
                  <a:pt x="5066407" y="3976225"/>
                </a:moveTo>
                <a:cubicBezTo>
                  <a:pt x="5066407" y="3976225"/>
                  <a:pt x="5066407" y="3985762"/>
                  <a:pt x="5075944" y="3985762"/>
                </a:cubicBezTo>
                <a:cubicBezTo>
                  <a:pt x="5080712" y="4000065"/>
                  <a:pt x="5061043" y="3995298"/>
                  <a:pt x="5066407" y="4009602"/>
                </a:cubicBezTo>
                <a:cubicBezTo>
                  <a:pt x="5041970" y="3990529"/>
                  <a:pt x="5022899" y="4034038"/>
                  <a:pt x="5007998" y="4048343"/>
                </a:cubicBezTo>
                <a:cubicBezTo>
                  <a:pt x="5007998" y="4048343"/>
                  <a:pt x="5007998" y="4048343"/>
                  <a:pt x="4978793" y="4048343"/>
                </a:cubicBezTo>
                <a:cubicBezTo>
                  <a:pt x="4993098" y="4019734"/>
                  <a:pt x="5051507" y="4010198"/>
                  <a:pt x="5066407" y="3976225"/>
                </a:cubicBezTo>
                <a:close/>
                <a:moveTo>
                  <a:pt x="4358938" y="3976225"/>
                </a:moveTo>
                <a:cubicBezTo>
                  <a:pt x="4369070" y="3976225"/>
                  <a:pt x="4358938" y="3995298"/>
                  <a:pt x="4364303" y="4000065"/>
                </a:cubicBezTo>
                <a:cubicBezTo>
                  <a:pt x="4358938" y="4000065"/>
                  <a:pt x="4358938" y="3990529"/>
                  <a:pt x="4349402" y="3990529"/>
                </a:cubicBezTo>
                <a:cubicBezTo>
                  <a:pt x="4344038" y="3980993"/>
                  <a:pt x="4358938" y="3985762"/>
                  <a:pt x="4358938" y="3976225"/>
                </a:cubicBezTo>
                <a:close/>
                <a:moveTo>
                  <a:pt x="4051991" y="3976225"/>
                </a:moveTo>
                <a:cubicBezTo>
                  <a:pt x="4066891" y="3985762"/>
                  <a:pt x="4047223" y="4009602"/>
                  <a:pt x="4047223" y="4019734"/>
                </a:cubicBezTo>
                <a:cubicBezTo>
                  <a:pt x="4022786" y="4010198"/>
                  <a:pt x="4051991" y="3990529"/>
                  <a:pt x="4051991" y="3976225"/>
                </a:cubicBezTo>
                <a:close/>
                <a:moveTo>
                  <a:pt x="707753" y="3966093"/>
                </a:moveTo>
                <a:cubicBezTo>
                  <a:pt x="678548" y="3976225"/>
                  <a:pt x="678548" y="4019734"/>
                  <a:pt x="644576" y="4023906"/>
                </a:cubicBezTo>
                <a:cubicBezTo>
                  <a:pt x="673779" y="4038210"/>
                  <a:pt x="702985" y="4000065"/>
                  <a:pt x="707753" y="3966093"/>
                </a:cubicBezTo>
                <a:close/>
                <a:moveTo>
                  <a:pt x="5163558" y="3961325"/>
                </a:moveTo>
                <a:cubicBezTo>
                  <a:pt x="5154022" y="3966093"/>
                  <a:pt x="5154022" y="3985762"/>
                  <a:pt x="5168327" y="3985165"/>
                </a:cubicBezTo>
                <a:cubicBezTo>
                  <a:pt x="5173094" y="3975629"/>
                  <a:pt x="5173094" y="3961325"/>
                  <a:pt x="5163558" y="3961325"/>
                </a:cubicBezTo>
                <a:close/>
                <a:moveTo>
                  <a:pt x="4588404" y="3961325"/>
                </a:moveTo>
                <a:cubicBezTo>
                  <a:pt x="4588404" y="3966093"/>
                  <a:pt x="4578868" y="3985762"/>
                  <a:pt x="4588404" y="3985165"/>
                </a:cubicBezTo>
                <a:cubicBezTo>
                  <a:pt x="4588404" y="3975629"/>
                  <a:pt x="4602708" y="3975629"/>
                  <a:pt x="4597940" y="3966093"/>
                </a:cubicBezTo>
                <a:cubicBezTo>
                  <a:pt x="4593173" y="3966093"/>
                  <a:pt x="4593173" y="3961325"/>
                  <a:pt x="4588404" y="3961325"/>
                </a:cubicBezTo>
                <a:close/>
                <a:moveTo>
                  <a:pt x="4729659" y="3957153"/>
                </a:moveTo>
                <a:cubicBezTo>
                  <a:pt x="4719527" y="3957153"/>
                  <a:pt x="4714759" y="3961921"/>
                  <a:pt x="4709992" y="3971458"/>
                </a:cubicBezTo>
                <a:cubicBezTo>
                  <a:pt x="4715356" y="3971458"/>
                  <a:pt x="4720123" y="3971458"/>
                  <a:pt x="4724891" y="3976225"/>
                </a:cubicBezTo>
                <a:cubicBezTo>
                  <a:pt x="4724891" y="3971458"/>
                  <a:pt x="4729659" y="3966093"/>
                  <a:pt x="4729659" y="3957153"/>
                </a:cubicBezTo>
                <a:close/>
                <a:moveTo>
                  <a:pt x="673706" y="3953847"/>
                </a:moveTo>
                <a:cubicBezTo>
                  <a:pt x="652919" y="3954433"/>
                  <a:pt x="630122" y="3965497"/>
                  <a:pt x="615370" y="3976225"/>
                </a:cubicBezTo>
                <a:cubicBezTo>
                  <a:pt x="610006" y="3990529"/>
                  <a:pt x="629675" y="3980993"/>
                  <a:pt x="630271" y="3991125"/>
                </a:cubicBezTo>
                <a:cubicBezTo>
                  <a:pt x="649343" y="3986358"/>
                  <a:pt x="698217" y="3976225"/>
                  <a:pt x="693449" y="3957153"/>
                </a:cubicBezTo>
                <a:cubicBezTo>
                  <a:pt x="687340" y="3954620"/>
                  <a:pt x="680634" y="3953651"/>
                  <a:pt x="673706" y="3953847"/>
                </a:cubicBezTo>
                <a:close/>
                <a:moveTo>
                  <a:pt x="4222450" y="3937485"/>
                </a:moveTo>
                <a:cubicBezTo>
                  <a:pt x="4237351" y="3942252"/>
                  <a:pt x="4237351" y="3951789"/>
                  <a:pt x="4242120" y="3961921"/>
                </a:cubicBezTo>
                <a:cubicBezTo>
                  <a:pt x="4237351" y="3966689"/>
                  <a:pt x="4222450" y="3966689"/>
                  <a:pt x="4217683" y="3976225"/>
                </a:cubicBezTo>
                <a:cubicBezTo>
                  <a:pt x="4212914" y="3970861"/>
                  <a:pt x="4212914" y="3956556"/>
                  <a:pt x="4212914" y="3947020"/>
                </a:cubicBezTo>
                <a:cubicBezTo>
                  <a:pt x="4212914" y="3942252"/>
                  <a:pt x="4222450" y="3947020"/>
                  <a:pt x="4222450" y="3937485"/>
                </a:cubicBezTo>
                <a:close/>
                <a:moveTo>
                  <a:pt x="4944224" y="3927948"/>
                </a:moveTo>
                <a:cubicBezTo>
                  <a:pt x="4919787" y="3927948"/>
                  <a:pt x="4915020" y="3942252"/>
                  <a:pt x="4900120" y="3947616"/>
                </a:cubicBezTo>
                <a:cubicBezTo>
                  <a:pt x="4915020" y="3942849"/>
                  <a:pt x="4915020" y="3957153"/>
                  <a:pt x="4924556" y="3957153"/>
                </a:cubicBezTo>
                <a:cubicBezTo>
                  <a:pt x="4924556" y="3937485"/>
                  <a:pt x="4944224" y="3942252"/>
                  <a:pt x="4944224" y="3927948"/>
                </a:cubicBezTo>
                <a:close/>
                <a:moveTo>
                  <a:pt x="4601675" y="3922034"/>
                </a:moveTo>
                <a:cubicBezTo>
                  <a:pt x="4585163" y="3921057"/>
                  <a:pt x="4568735" y="3933908"/>
                  <a:pt x="4568735" y="3951789"/>
                </a:cubicBezTo>
                <a:cubicBezTo>
                  <a:pt x="4597940" y="3956556"/>
                  <a:pt x="4608072" y="3942252"/>
                  <a:pt x="4617609" y="3927948"/>
                </a:cubicBezTo>
                <a:cubicBezTo>
                  <a:pt x="4612692" y="3924223"/>
                  <a:pt x="4607179" y="3922360"/>
                  <a:pt x="4601675" y="3922034"/>
                </a:cubicBezTo>
                <a:close/>
                <a:moveTo>
                  <a:pt x="471638" y="3917043"/>
                </a:moveTo>
                <a:cubicBezTo>
                  <a:pt x="468117" y="3916698"/>
                  <a:pt x="464132" y="3919455"/>
                  <a:pt x="459214" y="3927948"/>
                </a:cubicBezTo>
                <a:cubicBezTo>
                  <a:pt x="459214" y="3927948"/>
                  <a:pt x="459214" y="3927948"/>
                  <a:pt x="468751" y="3927948"/>
                </a:cubicBezTo>
                <a:cubicBezTo>
                  <a:pt x="463983" y="3947020"/>
                  <a:pt x="478883" y="3942252"/>
                  <a:pt x="483651" y="3951789"/>
                </a:cubicBezTo>
                <a:cubicBezTo>
                  <a:pt x="493187" y="3951789"/>
                  <a:pt x="497956" y="3942252"/>
                  <a:pt x="503320" y="3932716"/>
                </a:cubicBezTo>
                <a:cubicBezTo>
                  <a:pt x="488569" y="3947021"/>
                  <a:pt x="482198" y="3918077"/>
                  <a:pt x="471638" y="3917043"/>
                </a:cubicBezTo>
                <a:close/>
                <a:moveTo>
                  <a:pt x="416479" y="3893994"/>
                </a:moveTo>
                <a:cubicBezTo>
                  <a:pt x="389183" y="3895726"/>
                  <a:pt x="365492" y="3913048"/>
                  <a:pt x="347164" y="3927352"/>
                </a:cubicBezTo>
                <a:cubicBezTo>
                  <a:pt x="356700" y="3942252"/>
                  <a:pt x="347164" y="3947020"/>
                  <a:pt x="351932" y="3956556"/>
                </a:cubicBezTo>
                <a:cubicBezTo>
                  <a:pt x="376369" y="3927948"/>
                  <a:pt x="410342" y="3913048"/>
                  <a:pt x="444911" y="3898148"/>
                </a:cubicBezTo>
                <a:cubicBezTo>
                  <a:pt x="435077" y="3894572"/>
                  <a:pt x="425577" y="3893417"/>
                  <a:pt x="416479" y="3893994"/>
                </a:cubicBezTo>
                <a:close/>
                <a:moveTo>
                  <a:pt x="361469" y="3889207"/>
                </a:moveTo>
                <a:cubicBezTo>
                  <a:pt x="356700" y="3893976"/>
                  <a:pt x="347164" y="3898743"/>
                  <a:pt x="346569" y="3908280"/>
                </a:cubicBezTo>
                <a:cubicBezTo>
                  <a:pt x="351932" y="3908280"/>
                  <a:pt x="351932" y="3913048"/>
                  <a:pt x="361469" y="3913048"/>
                </a:cubicBezTo>
                <a:cubicBezTo>
                  <a:pt x="361469" y="3908280"/>
                  <a:pt x="371005" y="3889207"/>
                  <a:pt x="361469" y="3889207"/>
                </a:cubicBezTo>
                <a:close/>
                <a:moveTo>
                  <a:pt x="5187995" y="3869539"/>
                </a:moveTo>
                <a:cubicBezTo>
                  <a:pt x="5193359" y="3874307"/>
                  <a:pt x="5198127" y="3874307"/>
                  <a:pt x="5202895" y="3874307"/>
                </a:cubicBezTo>
                <a:cubicBezTo>
                  <a:pt x="5202895" y="3889207"/>
                  <a:pt x="5187995" y="3889207"/>
                  <a:pt x="5183226" y="3903512"/>
                </a:cubicBezTo>
                <a:cubicBezTo>
                  <a:pt x="5177862" y="3903512"/>
                  <a:pt x="5173094" y="3898743"/>
                  <a:pt x="5168327" y="3898743"/>
                </a:cubicBezTo>
                <a:cubicBezTo>
                  <a:pt x="5168327" y="3884439"/>
                  <a:pt x="5183226" y="3884439"/>
                  <a:pt x="5187995" y="3869539"/>
                </a:cubicBezTo>
                <a:close/>
                <a:moveTo>
                  <a:pt x="5040780" y="3864770"/>
                </a:moveTo>
                <a:cubicBezTo>
                  <a:pt x="5040780" y="3869539"/>
                  <a:pt x="5040780" y="3874307"/>
                  <a:pt x="5036011" y="3874307"/>
                </a:cubicBezTo>
                <a:cubicBezTo>
                  <a:pt x="5036011" y="3874307"/>
                  <a:pt x="5031243" y="3869539"/>
                  <a:pt x="5031243" y="3874307"/>
                </a:cubicBezTo>
                <a:cubicBezTo>
                  <a:pt x="5036011" y="3874307"/>
                  <a:pt x="5036011" y="3883843"/>
                  <a:pt x="5036011" y="3888612"/>
                </a:cubicBezTo>
                <a:cubicBezTo>
                  <a:pt x="5036011" y="3888612"/>
                  <a:pt x="5036011" y="3888612"/>
                  <a:pt x="5050911" y="3888612"/>
                </a:cubicBezTo>
                <a:cubicBezTo>
                  <a:pt x="5050911" y="3883843"/>
                  <a:pt x="5046143" y="3879075"/>
                  <a:pt x="5046143" y="3874307"/>
                </a:cubicBezTo>
                <a:cubicBezTo>
                  <a:pt x="5056275" y="3879075"/>
                  <a:pt x="5061043" y="3874307"/>
                  <a:pt x="5061043" y="3864770"/>
                </a:cubicBezTo>
                <a:close/>
                <a:moveTo>
                  <a:pt x="4379278" y="3824837"/>
                </a:moveTo>
                <a:cubicBezTo>
                  <a:pt x="4377415" y="3824241"/>
                  <a:pt x="4376223" y="3824241"/>
                  <a:pt x="4373839" y="3826625"/>
                </a:cubicBezTo>
                <a:cubicBezTo>
                  <a:pt x="4373839" y="3826625"/>
                  <a:pt x="4373839" y="3826625"/>
                  <a:pt x="4373839" y="3836161"/>
                </a:cubicBezTo>
                <a:cubicBezTo>
                  <a:pt x="4379203" y="3845698"/>
                  <a:pt x="4379203" y="3836161"/>
                  <a:pt x="4388739" y="3836161"/>
                </a:cubicBezTo>
                <a:cubicBezTo>
                  <a:pt x="4388739" y="3836161"/>
                  <a:pt x="4388739" y="3836161"/>
                  <a:pt x="4388739" y="3826625"/>
                </a:cubicBezTo>
                <a:cubicBezTo>
                  <a:pt x="4383673" y="3826625"/>
                  <a:pt x="4381140" y="3825433"/>
                  <a:pt x="4379278" y="3824837"/>
                </a:cubicBezTo>
                <a:close/>
                <a:moveTo>
                  <a:pt x="5475870" y="3817089"/>
                </a:moveTo>
                <a:cubicBezTo>
                  <a:pt x="5466334" y="3836161"/>
                  <a:pt x="5461565" y="3841526"/>
                  <a:pt x="5466334" y="3865367"/>
                </a:cubicBezTo>
                <a:cubicBezTo>
                  <a:pt x="5441897" y="3865367"/>
                  <a:pt x="5437129" y="3884439"/>
                  <a:pt x="5417460" y="3889207"/>
                </a:cubicBezTo>
                <a:cubicBezTo>
                  <a:pt x="5412693" y="3884439"/>
                  <a:pt x="5412693" y="3870134"/>
                  <a:pt x="5397792" y="3870134"/>
                </a:cubicBezTo>
                <a:cubicBezTo>
                  <a:pt x="5402560" y="3879671"/>
                  <a:pt x="5382892" y="3889803"/>
                  <a:pt x="5382892" y="3908876"/>
                </a:cubicBezTo>
                <a:cubicBezTo>
                  <a:pt x="5377527" y="3904107"/>
                  <a:pt x="5372759" y="3904107"/>
                  <a:pt x="5367991" y="3904107"/>
                </a:cubicBezTo>
                <a:cubicBezTo>
                  <a:pt x="5362627" y="3885035"/>
                  <a:pt x="5377527" y="3908876"/>
                  <a:pt x="5377527" y="3889803"/>
                </a:cubicBezTo>
                <a:cubicBezTo>
                  <a:pt x="5367991" y="3879671"/>
                  <a:pt x="5343554" y="3899340"/>
                  <a:pt x="5338787" y="3908876"/>
                </a:cubicBezTo>
                <a:cubicBezTo>
                  <a:pt x="5329251" y="3898743"/>
                  <a:pt x="5334018" y="3893976"/>
                  <a:pt x="5334018" y="3874903"/>
                </a:cubicBezTo>
                <a:cubicBezTo>
                  <a:pt x="5334018" y="3874903"/>
                  <a:pt x="5334018" y="3879671"/>
                  <a:pt x="5334018" y="3884439"/>
                </a:cubicBezTo>
                <a:cubicBezTo>
                  <a:pt x="5402560" y="3879671"/>
                  <a:pt x="5416864" y="3831394"/>
                  <a:pt x="5475870" y="3817089"/>
                </a:cubicBezTo>
                <a:close/>
                <a:moveTo>
                  <a:pt x="5351135" y="3794217"/>
                </a:moveTo>
                <a:cubicBezTo>
                  <a:pt x="5353948" y="3794143"/>
                  <a:pt x="5356667" y="3795037"/>
                  <a:pt x="5359051" y="3797421"/>
                </a:cubicBezTo>
                <a:cubicBezTo>
                  <a:pt x="5334614" y="3802189"/>
                  <a:pt x="5344151" y="3821858"/>
                  <a:pt x="5339382" y="3831394"/>
                </a:cubicBezTo>
                <a:cubicBezTo>
                  <a:pt x="5339382" y="3826625"/>
                  <a:pt x="5334018" y="3826625"/>
                  <a:pt x="5329846" y="3821261"/>
                </a:cubicBezTo>
                <a:cubicBezTo>
                  <a:pt x="5325078" y="3816494"/>
                  <a:pt x="5334614" y="3811725"/>
                  <a:pt x="5329846" y="3806957"/>
                </a:cubicBezTo>
                <a:cubicBezTo>
                  <a:pt x="5333422" y="3803381"/>
                  <a:pt x="5342698" y="3794441"/>
                  <a:pt x="5351135" y="3794217"/>
                </a:cubicBezTo>
                <a:close/>
                <a:moveTo>
                  <a:pt x="4066891" y="3783116"/>
                </a:moveTo>
                <a:cubicBezTo>
                  <a:pt x="4047223" y="3787885"/>
                  <a:pt x="4022786" y="3787885"/>
                  <a:pt x="4018018" y="3806957"/>
                </a:cubicBezTo>
                <a:cubicBezTo>
                  <a:pt x="4042455" y="3806957"/>
                  <a:pt x="4062123" y="3802189"/>
                  <a:pt x="4066891" y="3783116"/>
                </a:cubicBezTo>
                <a:close/>
                <a:moveTo>
                  <a:pt x="4496022" y="3777752"/>
                </a:moveTo>
                <a:cubicBezTo>
                  <a:pt x="4510922" y="3772984"/>
                  <a:pt x="4506153" y="3787288"/>
                  <a:pt x="4515690" y="3787288"/>
                </a:cubicBezTo>
                <a:cubicBezTo>
                  <a:pt x="4510326" y="3797421"/>
                  <a:pt x="4500790" y="3802189"/>
                  <a:pt x="4500790" y="3816494"/>
                </a:cubicBezTo>
                <a:cubicBezTo>
                  <a:pt x="4481121" y="3806957"/>
                  <a:pt x="4510326" y="3797421"/>
                  <a:pt x="4496022" y="3777752"/>
                </a:cubicBezTo>
                <a:close/>
                <a:moveTo>
                  <a:pt x="3560875" y="3772984"/>
                </a:moveTo>
                <a:cubicBezTo>
                  <a:pt x="3554170" y="3772388"/>
                  <a:pt x="3545676" y="3773580"/>
                  <a:pt x="3531074" y="3773580"/>
                </a:cubicBezTo>
                <a:cubicBezTo>
                  <a:pt x="3526306" y="3788480"/>
                  <a:pt x="3531074" y="3798017"/>
                  <a:pt x="3535842" y="3807553"/>
                </a:cubicBezTo>
                <a:cubicBezTo>
                  <a:pt x="3525709" y="3807553"/>
                  <a:pt x="3525709" y="3817089"/>
                  <a:pt x="3520941" y="3817089"/>
                </a:cubicBezTo>
                <a:cubicBezTo>
                  <a:pt x="3520941" y="3807553"/>
                  <a:pt x="3515577" y="3802785"/>
                  <a:pt x="3506042" y="3802785"/>
                </a:cubicBezTo>
                <a:cubicBezTo>
                  <a:pt x="3501273" y="3817089"/>
                  <a:pt x="3506042" y="3821858"/>
                  <a:pt x="3510809" y="3826625"/>
                </a:cubicBezTo>
                <a:cubicBezTo>
                  <a:pt x="3501273" y="3836161"/>
                  <a:pt x="3486969" y="3836161"/>
                  <a:pt x="3472069" y="3845698"/>
                </a:cubicBezTo>
                <a:cubicBezTo>
                  <a:pt x="3481605" y="3865367"/>
                  <a:pt x="3467300" y="3870134"/>
                  <a:pt x="3452400" y="3874903"/>
                </a:cubicBezTo>
                <a:cubicBezTo>
                  <a:pt x="3452400" y="3889803"/>
                  <a:pt x="3457168" y="3889803"/>
                  <a:pt x="3457168" y="3904107"/>
                </a:cubicBezTo>
                <a:cubicBezTo>
                  <a:pt x="3442268" y="3904107"/>
                  <a:pt x="3447632" y="3918412"/>
                  <a:pt x="3432732" y="3918412"/>
                </a:cubicBezTo>
                <a:cubicBezTo>
                  <a:pt x="3432732" y="3913643"/>
                  <a:pt x="3427964" y="3913643"/>
                  <a:pt x="3427964" y="3918412"/>
                </a:cubicBezTo>
                <a:cubicBezTo>
                  <a:pt x="3437500" y="3923180"/>
                  <a:pt x="3442268" y="3927948"/>
                  <a:pt x="3461936" y="3927948"/>
                </a:cubicBezTo>
                <a:cubicBezTo>
                  <a:pt x="3501273" y="3884439"/>
                  <a:pt x="3564451" y="3870134"/>
                  <a:pt x="3594252" y="3816494"/>
                </a:cubicBezTo>
                <a:cubicBezTo>
                  <a:pt x="3575179" y="3816494"/>
                  <a:pt x="3575179" y="3840930"/>
                  <a:pt x="3560279" y="3845698"/>
                </a:cubicBezTo>
                <a:cubicBezTo>
                  <a:pt x="3565643" y="3831394"/>
                  <a:pt x="3550743" y="3836161"/>
                  <a:pt x="3550743" y="3826625"/>
                </a:cubicBezTo>
                <a:cubicBezTo>
                  <a:pt x="3560279" y="3812321"/>
                  <a:pt x="3575179" y="3802189"/>
                  <a:pt x="3579947" y="3783116"/>
                </a:cubicBezTo>
                <a:cubicBezTo>
                  <a:pt x="3572497" y="3775964"/>
                  <a:pt x="3567580" y="3773580"/>
                  <a:pt x="3560875" y="3772984"/>
                </a:cubicBezTo>
                <a:close/>
                <a:moveTo>
                  <a:pt x="4610316" y="3766018"/>
                </a:moveTo>
                <a:lnTo>
                  <a:pt x="4609888" y="3766786"/>
                </a:lnTo>
                <a:lnTo>
                  <a:pt x="4609935" y="3766130"/>
                </a:lnTo>
                <a:close/>
                <a:moveTo>
                  <a:pt x="4588404" y="3763448"/>
                </a:moveTo>
                <a:cubicBezTo>
                  <a:pt x="4593172" y="3775667"/>
                  <a:pt x="4601665" y="3774474"/>
                  <a:pt x="4608967" y="3768440"/>
                </a:cubicBezTo>
                <a:lnTo>
                  <a:pt x="4609888" y="3766786"/>
                </a:lnTo>
                <a:lnTo>
                  <a:pt x="4608072" y="3792057"/>
                </a:lnTo>
                <a:cubicBezTo>
                  <a:pt x="4598537" y="3792057"/>
                  <a:pt x="4583635" y="3787288"/>
                  <a:pt x="4583635" y="3801593"/>
                </a:cubicBezTo>
                <a:cubicBezTo>
                  <a:pt x="4568735" y="3801593"/>
                  <a:pt x="4583635" y="3777752"/>
                  <a:pt x="4568735" y="3787288"/>
                </a:cubicBezTo>
                <a:cubicBezTo>
                  <a:pt x="4573504" y="3777752"/>
                  <a:pt x="4573504" y="3763448"/>
                  <a:pt x="4588404" y="3763448"/>
                </a:cubicBezTo>
                <a:close/>
                <a:moveTo>
                  <a:pt x="5012766" y="3749143"/>
                </a:moveTo>
                <a:cubicBezTo>
                  <a:pt x="5003230" y="3749143"/>
                  <a:pt x="4988330" y="3749143"/>
                  <a:pt x="4988330" y="3763448"/>
                </a:cubicBezTo>
                <a:cubicBezTo>
                  <a:pt x="5002634" y="3763448"/>
                  <a:pt x="5012766" y="3758679"/>
                  <a:pt x="5012766" y="3749143"/>
                </a:cubicBezTo>
                <a:close/>
                <a:moveTo>
                  <a:pt x="3876762" y="3749143"/>
                </a:moveTo>
                <a:cubicBezTo>
                  <a:pt x="3861862" y="3749143"/>
                  <a:pt x="3852325" y="3758679"/>
                  <a:pt x="3861862" y="3768216"/>
                </a:cubicBezTo>
                <a:cubicBezTo>
                  <a:pt x="3871995" y="3768216"/>
                  <a:pt x="3876762" y="3763448"/>
                  <a:pt x="3876762" y="3749143"/>
                </a:cubicBezTo>
                <a:close/>
                <a:moveTo>
                  <a:pt x="4642045" y="3743779"/>
                </a:moveTo>
                <a:cubicBezTo>
                  <a:pt x="4642045" y="3748548"/>
                  <a:pt x="4637277" y="3753316"/>
                  <a:pt x="4637277" y="3758084"/>
                </a:cubicBezTo>
                <a:lnTo>
                  <a:pt x="4610316" y="3766018"/>
                </a:lnTo>
                <a:lnTo>
                  <a:pt x="4622377" y="3744376"/>
                </a:lnTo>
                <a:cubicBezTo>
                  <a:pt x="4637277" y="3749143"/>
                  <a:pt x="4632509" y="3749143"/>
                  <a:pt x="4642045" y="3743779"/>
                </a:cubicBezTo>
                <a:close/>
                <a:moveTo>
                  <a:pt x="3866631" y="3734839"/>
                </a:moveTo>
                <a:cubicBezTo>
                  <a:pt x="3857094" y="3734839"/>
                  <a:pt x="3842194" y="3734839"/>
                  <a:pt x="3842194" y="3749143"/>
                </a:cubicBezTo>
                <a:cubicBezTo>
                  <a:pt x="3857094" y="3749143"/>
                  <a:pt x="3861862" y="3744376"/>
                  <a:pt x="3866631" y="3734839"/>
                </a:cubicBezTo>
                <a:close/>
                <a:moveTo>
                  <a:pt x="357073" y="3725899"/>
                </a:moveTo>
                <a:cubicBezTo>
                  <a:pt x="367429" y="3725303"/>
                  <a:pt x="378455" y="3727687"/>
                  <a:pt x="385906" y="3730071"/>
                </a:cubicBezTo>
                <a:cubicBezTo>
                  <a:pt x="381137" y="3744376"/>
                  <a:pt x="356700" y="3744376"/>
                  <a:pt x="332264" y="3739607"/>
                </a:cubicBezTo>
                <a:cubicBezTo>
                  <a:pt x="337032" y="3730071"/>
                  <a:pt x="346717" y="3726495"/>
                  <a:pt x="357073" y="3725899"/>
                </a:cubicBezTo>
                <a:close/>
                <a:moveTo>
                  <a:pt x="3896431" y="3715767"/>
                </a:moveTo>
                <a:cubicBezTo>
                  <a:pt x="3896431" y="3720535"/>
                  <a:pt x="3886298" y="3720535"/>
                  <a:pt x="3881531" y="3720535"/>
                </a:cubicBezTo>
                <a:cubicBezTo>
                  <a:pt x="3881531" y="3730071"/>
                  <a:pt x="3881531" y="3739607"/>
                  <a:pt x="3891067" y="3739607"/>
                </a:cubicBezTo>
                <a:cubicBezTo>
                  <a:pt x="3891067" y="3725303"/>
                  <a:pt x="3910735" y="3720535"/>
                  <a:pt x="3896431" y="3715767"/>
                </a:cubicBezTo>
                <a:close/>
                <a:moveTo>
                  <a:pt x="5344151" y="3705634"/>
                </a:moveTo>
                <a:cubicBezTo>
                  <a:pt x="5334018" y="3710403"/>
                  <a:pt x="5309581" y="3705634"/>
                  <a:pt x="5314946" y="3724707"/>
                </a:cubicBezTo>
                <a:cubicBezTo>
                  <a:pt x="5324482" y="3734243"/>
                  <a:pt x="5324482" y="3719939"/>
                  <a:pt x="5339382" y="3724707"/>
                </a:cubicBezTo>
                <a:cubicBezTo>
                  <a:pt x="5339382" y="3715170"/>
                  <a:pt x="5344151" y="3710403"/>
                  <a:pt x="5344151" y="3705634"/>
                </a:cubicBezTo>
                <a:close/>
                <a:moveTo>
                  <a:pt x="4261787" y="3705634"/>
                </a:moveTo>
                <a:cubicBezTo>
                  <a:pt x="4246887" y="3705634"/>
                  <a:pt x="4237351" y="3705634"/>
                  <a:pt x="4237351" y="3715170"/>
                </a:cubicBezTo>
                <a:cubicBezTo>
                  <a:pt x="4246887" y="3715170"/>
                  <a:pt x="4257020" y="3719939"/>
                  <a:pt x="4261787" y="3705634"/>
                </a:cubicBezTo>
                <a:close/>
                <a:moveTo>
                  <a:pt x="4870914" y="3701462"/>
                </a:moveTo>
                <a:cubicBezTo>
                  <a:pt x="4866147" y="3716362"/>
                  <a:pt x="4866147" y="3725898"/>
                  <a:pt x="4870914" y="3740203"/>
                </a:cubicBezTo>
                <a:cubicBezTo>
                  <a:pt x="4856610" y="3740203"/>
                  <a:pt x="4841710" y="3744971"/>
                  <a:pt x="4836941" y="3754508"/>
                </a:cubicBezTo>
                <a:cubicBezTo>
                  <a:pt x="4831578" y="3768812"/>
                  <a:pt x="4851246" y="3759276"/>
                  <a:pt x="4846478" y="3773580"/>
                </a:cubicBezTo>
                <a:cubicBezTo>
                  <a:pt x="4826810" y="3778349"/>
                  <a:pt x="4822041" y="3792652"/>
                  <a:pt x="4797604" y="3792652"/>
                </a:cubicBezTo>
                <a:cubicBezTo>
                  <a:pt x="4792837" y="3802189"/>
                  <a:pt x="4812506" y="3811725"/>
                  <a:pt x="4797604" y="3811725"/>
                </a:cubicBezTo>
                <a:cubicBezTo>
                  <a:pt x="4788069" y="3802189"/>
                  <a:pt x="4763633" y="3806957"/>
                  <a:pt x="4758864" y="3816494"/>
                </a:cubicBezTo>
                <a:cubicBezTo>
                  <a:pt x="4754097" y="3840930"/>
                  <a:pt x="4773764" y="3840930"/>
                  <a:pt x="4773764" y="3860003"/>
                </a:cubicBezTo>
                <a:cubicBezTo>
                  <a:pt x="4773764" y="3884439"/>
                  <a:pt x="4749329" y="3884439"/>
                  <a:pt x="4744560" y="3904704"/>
                </a:cubicBezTo>
                <a:cubicBezTo>
                  <a:pt x="4798201" y="3899935"/>
                  <a:pt x="4812506" y="3851658"/>
                  <a:pt x="4832175" y="3812917"/>
                </a:cubicBezTo>
                <a:cubicBezTo>
                  <a:pt x="4842306" y="3817685"/>
                  <a:pt x="4842306" y="3827222"/>
                  <a:pt x="4851843" y="3827222"/>
                </a:cubicBezTo>
                <a:cubicBezTo>
                  <a:pt x="4900716" y="3812321"/>
                  <a:pt x="4905483" y="3759276"/>
                  <a:pt x="4954357" y="3740203"/>
                </a:cubicBezTo>
                <a:cubicBezTo>
                  <a:pt x="4959124" y="3725303"/>
                  <a:pt x="4949588" y="3715767"/>
                  <a:pt x="4949588" y="3701462"/>
                </a:cubicBezTo>
                <a:cubicBezTo>
                  <a:pt x="4920384" y="3706231"/>
                  <a:pt x="4929921" y="3710998"/>
                  <a:pt x="4905483" y="3701462"/>
                </a:cubicBezTo>
                <a:cubicBezTo>
                  <a:pt x="4905483" y="3716362"/>
                  <a:pt x="4905483" y="3735435"/>
                  <a:pt x="4885815" y="3735435"/>
                </a:cubicBezTo>
                <a:cubicBezTo>
                  <a:pt x="4895352" y="3725303"/>
                  <a:pt x="4885815" y="3715767"/>
                  <a:pt x="4885815" y="3701462"/>
                </a:cubicBezTo>
                <a:cubicBezTo>
                  <a:pt x="4885815" y="3701462"/>
                  <a:pt x="4885815" y="3701462"/>
                  <a:pt x="4870914" y="3701462"/>
                </a:cubicBezTo>
                <a:close/>
                <a:moveTo>
                  <a:pt x="5192763" y="3696098"/>
                </a:moveTo>
                <a:cubicBezTo>
                  <a:pt x="5163558" y="3696098"/>
                  <a:pt x="5149253" y="3730071"/>
                  <a:pt x="5158789" y="3749143"/>
                </a:cubicBezTo>
                <a:cubicBezTo>
                  <a:pt x="5178459" y="3744376"/>
                  <a:pt x="5178459" y="3715170"/>
                  <a:pt x="5192763" y="3696098"/>
                </a:cubicBezTo>
                <a:close/>
                <a:moveTo>
                  <a:pt x="4715356" y="3696098"/>
                </a:moveTo>
                <a:cubicBezTo>
                  <a:pt x="4715356" y="3696098"/>
                  <a:pt x="4715356" y="3696098"/>
                  <a:pt x="4715356" y="3715170"/>
                </a:cubicBezTo>
                <a:cubicBezTo>
                  <a:pt x="4724891" y="3715170"/>
                  <a:pt x="4729659" y="3715170"/>
                  <a:pt x="4735024" y="3710403"/>
                </a:cubicBezTo>
                <a:cubicBezTo>
                  <a:pt x="4735024" y="3700867"/>
                  <a:pt x="4724891" y="3696098"/>
                  <a:pt x="4715356" y="3696098"/>
                </a:cubicBezTo>
                <a:close/>
                <a:moveTo>
                  <a:pt x="4100864" y="3681794"/>
                </a:moveTo>
                <a:cubicBezTo>
                  <a:pt x="4081791" y="3686562"/>
                  <a:pt x="4076427" y="3696098"/>
                  <a:pt x="4066891" y="3705634"/>
                </a:cubicBezTo>
                <a:cubicBezTo>
                  <a:pt x="4081196" y="3710403"/>
                  <a:pt x="4076427" y="3739607"/>
                  <a:pt x="4071660" y="3749143"/>
                </a:cubicBezTo>
                <a:cubicBezTo>
                  <a:pt x="4085963" y="3758679"/>
                  <a:pt x="4096096" y="3739607"/>
                  <a:pt x="4100864" y="3749740"/>
                </a:cubicBezTo>
                <a:cubicBezTo>
                  <a:pt x="4100864" y="3764044"/>
                  <a:pt x="4076427" y="3759276"/>
                  <a:pt x="4076427" y="3773580"/>
                </a:cubicBezTo>
                <a:cubicBezTo>
                  <a:pt x="4081196" y="3778349"/>
                  <a:pt x="4090732" y="3783116"/>
                  <a:pt x="4105633" y="3783116"/>
                </a:cubicBezTo>
                <a:cubicBezTo>
                  <a:pt x="4125301" y="3764044"/>
                  <a:pt x="4169406" y="3768812"/>
                  <a:pt x="4174174" y="3730071"/>
                </a:cubicBezTo>
                <a:cubicBezTo>
                  <a:pt x="4159273" y="3715767"/>
                  <a:pt x="4139605" y="3730071"/>
                  <a:pt x="4130069" y="3739607"/>
                </a:cubicBezTo>
                <a:cubicBezTo>
                  <a:pt x="4125301" y="3719939"/>
                  <a:pt x="4100864" y="3715170"/>
                  <a:pt x="4091327" y="3700867"/>
                </a:cubicBezTo>
                <a:cubicBezTo>
                  <a:pt x="4096096" y="3700867"/>
                  <a:pt x="4100864" y="3696098"/>
                  <a:pt x="4100864" y="3681794"/>
                </a:cubicBezTo>
                <a:close/>
                <a:moveTo>
                  <a:pt x="4847074" y="3667489"/>
                </a:moveTo>
                <a:cubicBezTo>
                  <a:pt x="4851843" y="3662721"/>
                  <a:pt x="4851843" y="3672258"/>
                  <a:pt x="4856610" y="3672258"/>
                </a:cubicBezTo>
                <a:cubicBezTo>
                  <a:pt x="4861379" y="3686562"/>
                  <a:pt x="4841710" y="3681794"/>
                  <a:pt x="4841710" y="3691330"/>
                </a:cubicBezTo>
                <a:cubicBezTo>
                  <a:pt x="4827406" y="3686562"/>
                  <a:pt x="4841710" y="3672258"/>
                  <a:pt x="4847074" y="3667489"/>
                </a:cubicBezTo>
                <a:close/>
                <a:moveTo>
                  <a:pt x="5026698" y="3667266"/>
                </a:moveTo>
                <a:cubicBezTo>
                  <a:pt x="5017534" y="3669725"/>
                  <a:pt x="5005316" y="3677026"/>
                  <a:pt x="4993098" y="3677026"/>
                </a:cubicBezTo>
                <a:cubicBezTo>
                  <a:pt x="4988330" y="3686562"/>
                  <a:pt x="5002634" y="3686562"/>
                  <a:pt x="4997866" y="3696098"/>
                </a:cubicBezTo>
                <a:cubicBezTo>
                  <a:pt x="5022303" y="3691330"/>
                  <a:pt x="5027070" y="3686562"/>
                  <a:pt x="5041970" y="3686562"/>
                </a:cubicBezTo>
                <a:cubicBezTo>
                  <a:pt x="5041970" y="3667192"/>
                  <a:pt x="5035861" y="3664808"/>
                  <a:pt x="5026698" y="3667266"/>
                </a:cubicBezTo>
                <a:close/>
                <a:moveTo>
                  <a:pt x="4695091" y="3666297"/>
                </a:moveTo>
                <a:cubicBezTo>
                  <a:pt x="4646217" y="3690734"/>
                  <a:pt x="4597940" y="3724111"/>
                  <a:pt x="4553835" y="3758084"/>
                </a:cubicBezTo>
                <a:cubicBezTo>
                  <a:pt x="4559199" y="3777157"/>
                  <a:pt x="4553835" y="3801593"/>
                  <a:pt x="4568735" y="3811130"/>
                </a:cubicBezTo>
                <a:cubicBezTo>
                  <a:pt x="4549663" y="3811130"/>
                  <a:pt x="4559199" y="3820666"/>
                  <a:pt x="4559199" y="3830202"/>
                </a:cubicBezTo>
                <a:cubicBezTo>
                  <a:pt x="4544299" y="3839738"/>
                  <a:pt x="4525226" y="3834970"/>
                  <a:pt x="4510326" y="3844506"/>
                </a:cubicBezTo>
                <a:cubicBezTo>
                  <a:pt x="4505558" y="3854042"/>
                  <a:pt x="4529994" y="3858811"/>
                  <a:pt x="4515094" y="3863579"/>
                </a:cubicBezTo>
                <a:cubicBezTo>
                  <a:pt x="4515094" y="3863579"/>
                  <a:pt x="4515094" y="3863579"/>
                  <a:pt x="4495426" y="3863579"/>
                </a:cubicBezTo>
                <a:cubicBezTo>
                  <a:pt x="4500790" y="3849274"/>
                  <a:pt x="4490658" y="3844506"/>
                  <a:pt x="4485889" y="3839738"/>
                </a:cubicBezTo>
                <a:cubicBezTo>
                  <a:pt x="4525226" y="3830202"/>
                  <a:pt x="4559199" y="3791460"/>
                  <a:pt x="4529994" y="3752720"/>
                </a:cubicBezTo>
                <a:cubicBezTo>
                  <a:pt x="4540127" y="3752720"/>
                  <a:pt x="4540127" y="3762256"/>
                  <a:pt x="4549663" y="3757488"/>
                </a:cubicBezTo>
                <a:cubicBezTo>
                  <a:pt x="4544895" y="3737820"/>
                  <a:pt x="4549663" y="3742587"/>
                  <a:pt x="4549663" y="3723515"/>
                </a:cubicBezTo>
                <a:cubicBezTo>
                  <a:pt x="4540127" y="3723515"/>
                  <a:pt x="4529994" y="3723515"/>
                  <a:pt x="4525226" y="3718747"/>
                </a:cubicBezTo>
                <a:cubicBezTo>
                  <a:pt x="4505558" y="3728879"/>
                  <a:pt x="4510326" y="3762256"/>
                  <a:pt x="4481121" y="3752720"/>
                </a:cubicBezTo>
                <a:cubicBezTo>
                  <a:pt x="4476354" y="3772388"/>
                  <a:pt x="4471585" y="3791460"/>
                  <a:pt x="4451916" y="3796229"/>
                </a:cubicBezTo>
                <a:cubicBezTo>
                  <a:pt x="4451916" y="3796229"/>
                  <a:pt x="4451916" y="3796229"/>
                  <a:pt x="4451916" y="3781924"/>
                </a:cubicBezTo>
                <a:cubicBezTo>
                  <a:pt x="4437612" y="3777157"/>
                  <a:pt x="4432249" y="3786693"/>
                  <a:pt x="4422712" y="3791460"/>
                </a:cubicBezTo>
                <a:cubicBezTo>
                  <a:pt x="4417944" y="3806361"/>
                  <a:pt x="4422712" y="3815897"/>
                  <a:pt x="4427480" y="3825433"/>
                </a:cubicBezTo>
                <a:cubicBezTo>
                  <a:pt x="4388739" y="3834970"/>
                  <a:pt x="4393507" y="3878479"/>
                  <a:pt x="4369070" y="3897551"/>
                </a:cubicBezTo>
                <a:cubicBezTo>
                  <a:pt x="4344633" y="3873115"/>
                  <a:pt x="4335097" y="3916624"/>
                  <a:pt x="4320198" y="3921392"/>
                </a:cubicBezTo>
                <a:cubicBezTo>
                  <a:pt x="4305893" y="3916624"/>
                  <a:pt x="4305893" y="3911855"/>
                  <a:pt x="4290993" y="3916624"/>
                </a:cubicBezTo>
                <a:cubicBezTo>
                  <a:pt x="4295760" y="3931524"/>
                  <a:pt x="4286224" y="3941061"/>
                  <a:pt x="4286224" y="3955364"/>
                </a:cubicBezTo>
                <a:cubicBezTo>
                  <a:pt x="4301126" y="3950597"/>
                  <a:pt x="4301126" y="3955364"/>
                  <a:pt x="4305893" y="3969669"/>
                </a:cubicBezTo>
                <a:cubicBezTo>
                  <a:pt x="4296358" y="3969669"/>
                  <a:pt x="4276689" y="3979205"/>
                  <a:pt x="4271920" y="3974437"/>
                </a:cubicBezTo>
                <a:cubicBezTo>
                  <a:pt x="4276689" y="3959536"/>
                  <a:pt x="4281456" y="3954769"/>
                  <a:pt x="4281456" y="3940464"/>
                </a:cubicBezTo>
                <a:cubicBezTo>
                  <a:pt x="4252252" y="3935696"/>
                  <a:pt x="4286224" y="3901723"/>
                  <a:pt x="4281456" y="3887419"/>
                </a:cubicBezTo>
                <a:cubicBezTo>
                  <a:pt x="4286224" y="3887419"/>
                  <a:pt x="4286224" y="3896955"/>
                  <a:pt x="4290993" y="3896955"/>
                </a:cubicBezTo>
                <a:cubicBezTo>
                  <a:pt x="4295760" y="3882651"/>
                  <a:pt x="4315429" y="3862982"/>
                  <a:pt x="4310661" y="3853446"/>
                </a:cubicBezTo>
                <a:cubicBezTo>
                  <a:pt x="4296358" y="3853446"/>
                  <a:pt x="4291589" y="3867751"/>
                  <a:pt x="4276689" y="3858214"/>
                </a:cubicBezTo>
                <a:cubicBezTo>
                  <a:pt x="4281456" y="3877287"/>
                  <a:pt x="4271324" y="3862982"/>
                  <a:pt x="4261787" y="3867751"/>
                </a:cubicBezTo>
                <a:cubicBezTo>
                  <a:pt x="4257020" y="3862982"/>
                  <a:pt x="4276092" y="3858214"/>
                  <a:pt x="4266556" y="3853446"/>
                </a:cubicBezTo>
                <a:cubicBezTo>
                  <a:pt x="4261787" y="3862982"/>
                  <a:pt x="4251656" y="3862982"/>
                  <a:pt x="4242120" y="3867751"/>
                </a:cubicBezTo>
                <a:cubicBezTo>
                  <a:pt x="4252252" y="3906491"/>
                  <a:pt x="4208146" y="3911260"/>
                  <a:pt x="4183710" y="3911260"/>
                </a:cubicBezTo>
                <a:cubicBezTo>
                  <a:pt x="4183710" y="3926160"/>
                  <a:pt x="4193843" y="3935696"/>
                  <a:pt x="4203379" y="3940464"/>
                </a:cubicBezTo>
                <a:cubicBezTo>
                  <a:pt x="4178943" y="3954769"/>
                  <a:pt x="4174174" y="3988742"/>
                  <a:pt x="4149737" y="3998278"/>
                </a:cubicBezTo>
                <a:cubicBezTo>
                  <a:pt x="4149737" y="4017946"/>
                  <a:pt x="4154505" y="4022715"/>
                  <a:pt x="4144969" y="4032251"/>
                </a:cubicBezTo>
                <a:cubicBezTo>
                  <a:pt x="4144969" y="4007814"/>
                  <a:pt x="4140201" y="4003046"/>
                  <a:pt x="4120533" y="3993509"/>
                </a:cubicBezTo>
                <a:cubicBezTo>
                  <a:pt x="4139605" y="3969073"/>
                  <a:pt x="4208146" y="3925564"/>
                  <a:pt x="4154505" y="3901723"/>
                </a:cubicBezTo>
                <a:cubicBezTo>
                  <a:pt x="4134837" y="3911260"/>
                  <a:pt x="4149737" y="3935696"/>
                  <a:pt x="4134837" y="3940464"/>
                </a:cubicBezTo>
                <a:cubicBezTo>
                  <a:pt x="4140201" y="3926160"/>
                  <a:pt x="4120533" y="3935696"/>
                  <a:pt x="4125301" y="3921392"/>
                </a:cubicBezTo>
                <a:cubicBezTo>
                  <a:pt x="4081791" y="3935696"/>
                  <a:pt x="4042455" y="3959536"/>
                  <a:pt x="4008481" y="3993509"/>
                </a:cubicBezTo>
                <a:cubicBezTo>
                  <a:pt x="4013845" y="3993509"/>
                  <a:pt x="4023382" y="3988742"/>
                  <a:pt x="4023382" y="3993509"/>
                </a:cubicBezTo>
                <a:cubicBezTo>
                  <a:pt x="4018614" y="4008410"/>
                  <a:pt x="3998945" y="4032251"/>
                  <a:pt x="3994178" y="4027482"/>
                </a:cubicBezTo>
                <a:cubicBezTo>
                  <a:pt x="3989409" y="4022715"/>
                  <a:pt x="4008481" y="4017946"/>
                  <a:pt x="3998945" y="4013178"/>
                </a:cubicBezTo>
                <a:cubicBezTo>
                  <a:pt x="3974509" y="4022715"/>
                  <a:pt x="3969741" y="4047151"/>
                  <a:pt x="3945304" y="4056687"/>
                </a:cubicBezTo>
                <a:cubicBezTo>
                  <a:pt x="3955436" y="4081124"/>
                  <a:pt x="3930999" y="4085892"/>
                  <a:pt x="3940536" y="4104964"/>
                </a:cubicBezTo>
                <a:cubicBezTo>
                  <a:pt x="3940536" y="4100197"/>
                  <a:pt x="3945304" y="4095428"/>
                  <a:pt x="3950072" y="4095428"/>
                </a:cubicBezTo>
                <a:cubicBezTo>
                  <a:pt x="3954840" y="4110328"/>
                  <a:pt x="3944708" y="4134169"/>
                  <a:pt x="3959608" y="4134169"/>
                </a:cubicBezTo>
                <a:cubicBezTo>
                  <a:pt x="3973913" y="4124037"/>
                  <a:pt x="3973913" y="4119269"/>
                  <a:pt x="3964377" y="4100197"/>
                </a:cubicBezTo>
                <a:cubicBezTo>
                  <a:pt x="3984045" y="4100197"/>
                  <a:pt x="3988814" y="4085296"/>
                  <a:pt x="3993581" y="4070991"/>
                </a:cubicBezTo>
                <a:cubicBezTo>
                  <a:pt x="3979278" y="4061455"/>
                  <a:pt x="3964377" y="4075760"/>
                  <a:pt x="3959608" y="4066224"/>
                </a:cubicBezTo>
                <a:cubicBezTo>
                  <a:pt x="3969741" y="4070991"/>
                  <a:pt x="3964973" y="4056687"/>
                  <a:pt x="3974509" y="4056687"/>
                </a:cubicBezTo>
                <a:cubicBezTo>
                  <a:pt x="3979278" y="4056687"/>
                  <a:pt x="3984641" y="4061455"/>
                  <a:pt x="3994178" y="4061455"/>
                </a:cubicBezTo>
                <a:cubicBezTo>
                  <a:pt x="3998945" y="4041787"/>
                  <a:pt x="3998945" y="4017946"/>
                  <a:pt x="4023382" y="4017946"/>
                </a:cubicBezTo>
                <a:cubicBezTo>
                  <a:pt x="4023382" y="4032846"/>
                  <a:pt x="4023382" y="4042383"/>
                  <a:pt x="4028151" y="4051919"/>
                </a:cubicBezTo>
                <a:cubicBezTo>
                  <a:pt x="4052587" y="4051919"/>
                  <a:pt x="4057355" y="4032251"/>
                  <a:pt x="4072255" y="4022715"/>
                </a:cubicBezTo>
                <a:cubicBezTo>
                  <a:pt x="4077023" y="4041787"/>
                  <a:pt x="4096692" y="4070991"/>
                  <a:pt x="4072255" y="4080528"/>
                </a:cubicBezTo>
                <a:cubicBezTo>
                  <a:pt x="4101461" y="4080528"/>
                  <a:pt x="4096096" y="4051323"/>
                  <a:pt x="4110997" y="4046555"/>
                </a:cubicBezTo>
                <a:cubicBezTo>
                  <a:pt x="4115764" y="4056091"/>
                  <a:pt x="4120533" y="4060860"/>
                  <a:pt x="4135433" y="4060860"/>
                </a:cubicBezTo>
                <a:cubicBezTo>
                  <a:pt x="4149737" y="4050727"/>
                  <a:pt x="4149737" y="4031655"/>
                  <a:pt x="4164638" y="4026887"/>
                </a:cubicBezTo>
                <a:cubicBezTo>
                  <a:pt x="4169406" y="4026887"/>
                  <a:pt x="4159870" y="4036423"/>
                  <a:pt x="4159870" y="4041191"/>
                </a:cubicBezTo>
                <a:cubicBezTo>
                  <a:pt x="4189074" y="4050727"/>
                  <a:pt x="4237947" y="3997682"/>
                  <a:pt x="4247484" y="3983378"/>
                </a:cubicBezTo>
                <a:cubicBezTo>
                  <a:pt x="4247484" y="3988145"/>
                  <a:pt x="4252252" y="3992914"/>
                  <a:pt x="4247484" y="4002450"/>
                </a:cubicBezTo>
                <a:cubicBezTo>
                  <a:pt x="4257616" y="4011986"/>
                  <a:pt x="4257616" y="3983378"/>
                  <a:pt x="4262384" y="3997682"/>
                </a:cubicBezTo>
                <a:cubicBezTo>
                  <a:pt x="4252252" y="4017351"/>
                  <a:pt x="4237947" y="4045959"/>
                  <a:pt x="4213511" y="4036423"/>
                </a:cubicBezTo>
                <a:cubicBezTo>
                  <a:pt x="4208743" y="4036423"/>
                  <a:pt x="4218279" y="4055496"/>
                  <a:pt x="4208743" y="4060263"/>
                </a:cubicBezTo>
                <a:cubicBezTo>
                  <a:pt x="4198610" y="4055496"/>
                  <a:pt x="4203379" y="4045959"/>
                  <a:pt x="4193843" y="4050727"/>
                </a:cubicBezTo>
                <a:cubicBezTo>
                  <a:pt x="4184306" y="4060263"/>
                  <a:pt x="4178943" y="4075164"/>
                  <a:pt x="4169406" y="4089468"/>
                </a:cubicBezTo>
                <a:cubicBezTo>
                  <a:pt x="4169406" y="4089468"/>
                  <a:pt x="4169406" y="4089468"/>
                  <a:pt x="4120533" y="4089468"/>
                </a:cubicBezTo>
                <a:cubicBezTo>
                  <a:pt x="4105633" y="4156818"/>
                  <a:pt x="4027554" y="4161585"/>
                  <a:pt x="3993581" y="4209863"/>
                </a:cubicBezTo>
                <a:cubicBezTo>
                  <a:pt x="3984045" y="4205095"/>
                  <a:pt x="3998945" y="4195558"/>
                  <a:pt x="3984045" y="4195558"/>
                </a:cubicBezTo>
                <a:cubicBezTo>
                  <a:pt x="3954840" y="4248604"/>
                  <a:pt x="3861862" y="4234300"/>
                  <a:pt x="3852325" y="4306418"/>
                </a:cubicBezTo>
                <a:cubicBezTo>
                  <a:pt x="3867226" y="4335622"/>
                  <a:pt x="3896431" y="4326086"/>
                  <a:pt x="3925636" y="4335622"/>
                </a:cubicBezTo>
                <a:cubicBezTo>
                  <a:pt x="3954840" y="4326086"/>
                  <a:pt x="3959608" y="4292709"/>
                  <a:pt x="3974509" y="4263504"/>
                </a:cubicBezTo>
                <a:cubicBezTo>
                  <a:pt x="3993581" y="4268272"/>
                  <a:pt x="3988814" y="4273040"/>
                  <a:pt x="4008481" y="4268272"/>
                </a:cubicBezTo>
                <a:cubicBezTo>
                  <a:pt x="4032322" y="4239067"/>
                  <a:pt x="3998350" y="4200327"/>
                  <a:pt x="4047223" y="4186022"/>
                </a:cubicBezTo>
                <a:cubicBezTo>
                  <a:pt x="4047223" y="4195558"/>
                  <a:pt x="4047223" y="4205095"/>
                  <a:pt x="4056760" y="4209863"/>
                </a:cubicBezTo>
                <a:cubicBezTo>
                  <a:pt x="4081196" y="4176486"/>
                  <a:pt x="4090732" y="4137745"/>
                  <a:pt x="4139605" y="4142513"/>
                </a:cubicBezTo>
                <a:cubicBezTo>
                  <a:pt x="4144969" y="4147877"/>
                  <a:pt x="4139605" y="4166949"/>
                  <a:pt x="4130069" y="4171718"/>
                </a:cubicBezTo>
                <a:cubicBezTo>
                  <a:pt x="4119937" y="4162182"/>
                  <a:pt x="4125301" y="4171718"/>
                  <a:pt x="4110400" y="4171718"/>
                </a:cubicBezTo>
                <a:cubicBezTo>
                  <a:pt x="4100864" y="4186022"/>
                  <a:pt x="4090732" y="4205691"/>
                  <a:pt x="4085963" y="4224763"/>
                </a:cubicBezTo>
                <a:cubicBezTo>
                  <a:pt x="4105633" y="4229531"/>
                  <a:pt x="4110400" y="4224763"/>
                  <a:pt x="4130069" y="4224763"/>
                </a:cubicBezTo>
                <a:cubicBezTo>
                  <a:pt x="4125301" y="4200327"/>
                  <a:pt x="4154505" y="4205095"/>
                  <a:pt x="4159273" y="4190790"/>
                </a:cubicBezTo>
                <a:cubicBezTo>
                  <a:pt x="4164638" y="4166354"/>
                  <a:pt x="4159273" y="4152049"/>
                  <a:pt x="4149737" y="4142513"/>
                </a:cubicBezTo>
                <a:cubicBezTo>
                  <a:pt x="4169406" y="4152646"/>
                  <a:pt x="4159273" y="4123440"/>
                  <a:pt x="4174174" y="4123440"/>
                </a:cubicBezTo>
                <a:cubicBezTo>
                  <a:pt x="4164638" y="4147281"/>
                  <a:pt x="4193843" y="4128209"/>
                  <a:pt x="4198610" y="4147281"/>
                </a:cubicBezTo>
                <a:cubicBezTo>
                  <a:pt x="4198610" y="4137745"/>
                  <a:pt x="4198610" y="4132977"/>
                  <a:pt x="4208146" y="4128209"/>
                </a:cubicBezTo>
                <a:cubicBezTo>
                  <a:pt x="4212914" y="4132977"/>
                  <a:pt x="4212914" y="4137745"/>
                  <a:pt x="4212914" y="4142513"/>
                </a:cubicBezTo>
                <a:cubicBezTo>
                  <a:pt x="4231986" y="4147281"/>
                  <a:pt x="4227219" y="4123440"/>
                  <a:pt x="4246887" y="4128209"/>
                </a:cubicBezTo>
                <a:cubicBezTo>
                  <a:pt x="4246887" y="4128209"/>
                  <a:pt x="4246887" y="4128209"/>
                  <a:pt x="4246887" y="4147281"/>
                </a:cubicBezTo>
                <a:cubicBezTo>
                  <a:pt x="4276092" y="4137745"/>
                  <a:pt x="4300529" y="4108540"/>
                  <a:pt x="4320198" y="4108540"/>
                </a:cubicBezTo>
                <a:cubicBezTo>
                  <a:pt x="4320198" y="4118076"/>
                  <a:pt x="4305893" y="4108540"/>
                  <a:pt x="4310661" y="4122845"/>
                </a:cubicBezTo>
                <a:cubicBezTo>
                  <a:pt x="4305893" y="4137149"/>
                  <a:pt x="4315429" y="4132381"/>
                  <a:pt x="4315429" y="4146685"/>
                </a:cubicBezTo>
                <a:cubicBezTo>
                  <a:pt x="4334502" y="4151454"/>
                  <a:pt x="4334502" y="4132381"/>
                  <a:pt x="4349402" y="4127613"/>
                </a:cubicBezTo>
                <a:cubicBezTo>
                  <a:pt x="4349402" y="4141918"/>
                  <a:pt x="4349402" y="4146685"/>
                  <a:pt x="4354171" y="4151454"/>
                </a:cubicBezTo>
                <a:cubicBezTo>
                  <a:pt x="4397679" y="4141918"/>
                  <a:pt x="4426884" y="4074567"/>
                  <a:pt x="4470990" y="4093640"/>
                </a:cubicBezTo>
                <a:cubicBezTo>
                  <a:pt x="4456089" y="4103176"/>
                  <a:pt x="4475757" y="4103176"/>
                  <a:pt x="4475757" y="4117481"/>
                </a:cubicBezTo>
                <a:cubicBezTo>
                  <a:pt x="4460857" y="4117481"/>
                  <a:pt x="4465626" y="4127017"/>
                  <a:pt x="4456089" y="4131785"/>
                </a:cubicBezTo>
                <a:cubicBezTo>
                  <a:pt x="4441785" y="4136553"/>
                  <a:pt x="4436420" y="4127017"/>
                  <a:pt x="4426884" y="4127017"/>
                </a:cubicBezTo>
                <a:cubicBezTo>
                  <a:pt x="4421520" y="4146685"/>
                  <a:pt x="4431652" y="4156221"/>
                  <a:pt x="4436420" y="4165758"/>
                </a:cubicBezTo>
                <a:cubicBezTo>
                  <a:pt x="4456089" y="4170526"/>
                  <a:pt x="4450725" y="4151454"/>
                  <a:pt x="4465626" y="4156221"/>
                </a:cubicBezTo>
                <a:cubicBezTo>
                  <a:pt x="4460857" y="4160990"/>
                  <a:pt x="4460857" y="4165758"/>
                  <a:pt x="4460857" y="4180062"/>
                </a:cubicBezTo>
                <a:cubicBezTo>
                  <a:pt x="4421520" y="4175294"/>
                  <a:pt x="4436420" y="4209267"/>
                  <a:pt x="4441188" y="4233108"/>
                </a:cubicBezTo>
                <a:cubicBezTo>
                  <a:pt x="4499597" y="4218803"/>
                  <a:pt x="4450725" y="4127017"/>
                  <a:pt x="4504366" y="4131785"/>
                </a:cubicBezTo>
                <a:cubicBezTo>
                  <a:pt x="4509134" y="4117481"/>
                  <a:pt x="4513902" y="4093044"/>
                  <a:pt x="4533571" y="4078739"/>
                </a:cubicBezTo>
                <a:cubicBezTo>
                  <a:pt x="4504366" y="4073972"/>
                  <a:pt x="4504366" y="4093044"/>
                  <a:pt x="4489466" y="4097812"/>
                </a:cubicBezTo>
                <a:cubicBezTo>
                  <a:pt x="4494233" y="4083508"/>
                  <a:pt x="4484697" y="4059071"/>
                  <a:pt x="4494233" y="4054303"/>
                </a:cubicBezTo>
                <a:cubicBezTo>
                  <a:pt x="4499002" y="4063839"/>
                  <a:pt x="4513306" y="4063839"/>
                  <a:pt x="4528206" y="4068607"/>
                </a:cubicBezTo>
                <a:cubicBezTo>
                  <a:pt x="4528206" y="4053707"/>
                  <a:pt x="4543107" y="4044171"/>
                  <a:pt x="4547875" y="4029866"/>
                </a:cubicBezTo>
                <a:cubicBezTo>
                  <a:pt x="4537743" y="4029866"/>
                  <a:pt x="4528206" y="4029866"/>
                  <a:pt x="4528206" y="4020330"/>
                </a:cubicBezTo>
                <a:cubicBezTo>
                  <a:pt x="4532975" y="4014966"/>
                  <a:pt x="4518074" y="3991125"/>
                  <a:pt x="4537743" y="3991125"/>
                </a:cubicBezTo>
                <a:cubicBezTo>
                  <a:pt x="4547875" y="4010795"/>
                  <a:pt x="4543107" y="4015562"/>
                  <a:pt x="4552643" y="4029866"/>
                </a:cubicBezTo>
                <a:cubicBezTo>
                  <a:pt x="4562478" y="4029866"/>
                  <a:pt x="4573504" y="4024949"/>
                  <a:pt x="4582668" y="4018244"/>
                </a:cubicBezTo>
                <a:lnTo>
                  <a:pt x="4600251" y="3997394"/>
                </a:lnTo>
                <a:lnTo>
                  <a:pt x="4600921" y="3997682"/>
                </a:lnTo>
                <a:cubicBezTo>
                  <a:pt x="4601516" y="3997085"/>
                  <a:pt x="4601516" y="3995893"/>
                  <a:pt x="4601516" y="3995893"/>
                </a:cubicBezTo>
                <a:lnTo>
                  <a:pt x="4600251" y="3997394"/>
                </a:lnTo>
                <a:lnTo>
                  <a:pt x="4596749" y="3995893"/>
                </a:lnTo>
                <a:cubicBezTo>
                  <a:pt x="4582445" y="3991125"/>
                  <a:pt x="4582445" y="3991125"/>
                  <a:pt x="4562775" y="3991125"/>
                </a:cubicBezTo>
                <a:cubicBezTo>
                  <a:pt x="4562775" y="3976225"/>
                  <a:pt x="4553239" y="3971458"/>
                  <a:pt x="4562775" y="3957153"/>
                </a:cubicBezTo>
                <a:cubicBezTo>
                  <a:pt x="4553239" y="3957153"/>
                  <a:pt x="4543107" y="3947616"/>
                  <a:pt x="4533571" y="3942849"/>
                </a:cubicBezTo>
                <a:cubicBezTo>
                  <a:pt x="4553239" y="3923180"/>
                  <a:pt x="4582445" y="3913643"/>
                  <a:pt x="4616416" y="3908876"/>
                </a:cubicBezTo>
                <a:cubicBezTo>
                  <a:pt x="4621780" y="3913643"/>
                  <a:pt x="4616416" y="3927948"/>
                  <a:pt x="4631317" y="3927948"/>
                </a:cubicBezTo>
                <a:cubicBezTo>
                  <a:pt x="4631317" y="3923180"/>
                  <a:pt x="4645622" y="3918412"/>
                  <a:pt x="4640853" y="3932716"/>
                </a:cubicBezTo>
                <a:cubicBezTo>
                  <a:pt x="4665290" y="3927948"/>
                  <a:pt x="4665290" y="3898743"/>
                  <a:pt x="4684958" y="3884439"/>
                </a:cubicBezTo>
                <a:cubicBezTo>
                  <a:pt x="4650986" y="3884439"/>
                  <a:pt x="4655754" y="3840930"/>
                  <a:pt x="4631317" y="3836161"/>
                </a:cubicBezTo>
                <a:cubicBezTo>
                  <a:pt x="4577676" y="3855831"/>
                  <a:pt x="4543107" y="3899340"/>
                  <a:pt x="4479930" y="3913643"/>
                </a:cubicBezTo>
                <a:cubicBezTo>
                  <a:pt x="4470393" y="3947020"/>
                  <a:pt x="4445957" y="3961921"/>
                  <a:pt x="4421520" y="3985762"/>
                </a:cubicBezTo>
                <a:cubicBezTo>
                  <a:pt x="4407215" y="3966093"/>
                  <a:pt x="4402448" y="3961325"/>
                  <a:pt x="4382779" y="3956556"/>
                </a:cubicBezTo>
                <a:cubicBezTo>
                  <a:pt x="4392911" y="3947020"/>
                  <a:pt x="4387547" y="3937485"/>
                  <a:pt x="4378011" y="3932716"/>
                </a:cubicBezTo>
                <a:cubicBezTo>
                  <a:pt x="4387547" y="3913643"/>
                  <a:pt x="4421520" y="3908876"/>
                  <a:pt x="4411984" y="3879671"/>
                </a:cubicBezTo>
                <a:cubicBezTo>
                  <a:pt x="4431056" y="3879671"/>
                  <a:pt x="4431056" y="3865367"/>
                  <a:pt x="4450725" y="3865367"/>
                </a:cubicBezTo>
                <a:cubicBezTo>
                  <a:pt x="4441188" y="3870134"/>
                  <a:pt x="4450725" y="3884439"/>
                  <a:pt x="4465626" y="3884439"/>
                </a:cubicBezTo>
                <a:cubicBezTo>
                  <a:pt x="4475757" y="3869539"/>
                  <a:pt x="4456089" y="3850466"/>
                  <a:pt x="4480525" y="3845698"/>
                </a:cubicBezTo>
                <a:cubicBezTo>
                  <a:pt x="4480525" y="3865367"/>
                  <a:pt x="4485293" y="3865367"/>
                  <a:pt x="4475757" y="3879671"/>
                </a:cubicBezTo>
                <a:cubicBezTo>
                  <a:pt x="4519267" y="3874903"/>
                  <a:pt x="4538935" y="3840930"/>
                  <a:pt x="4587809" y="3840930"/>
                </a:cubicBezTo>
                <a:cubicBezTo>
                  <a:pt x="4597940" y="3831394"/>
                  <a:pt x="4597940" y="3811725"/>
                  <a:pt x="4602708" y="3802189"/>
                </a:cubicBezTo>
                <a:cubicBezTo>
                  <a:pt x="4661714" y="3831394"/>
                  <a:pt x="4666482" y="3758679"/>
                  <a:pt x="4709396" y="3743184"/>
                </a:cubicBezTo>
                <a:cubicBezTo>
                  <a:pt x="4704628" y="3738415"/>
                  <a:pt x="4709396" y="3738415"/>
                  <a:pt x="4709396" y="3733648"/>
                </a:cubicBezTo>
                <a:cubicBezTo>
                  <a:pt x="4695091" y="3719343"/>
                  <a:pt x="4660522" y="3757488"/>
                  <a:pt x="4650986" y="3738415"/>
                </a:cubicBezTo>
                <a:cubicBezTo>
                  <a:pt x="4670654" y="3724111"/>
                  <a:pt x="4675422" y="3690138"/>
                  <a:pt x="4699859" y="3685370"/>
                </a:cubicBezTo>
                <a:cubicBezTo>
                  <a:pt x="4704628" y="3675834"/>
                  <a:pt x="4695091" y="3675834"/>
                  <a:pt x="4695091" y="3666297"/>
                </a:cubicBezTo>
                <a:close/>
                <a:moveTo>
                  <a:pt x="4705819" y="3652589"/>
                </a:moveTo>
                <a:cubicBezTo>
                  <a:pt x="4700455" y="3657357"/>
                  <a:pt x="4700455" y="3676430"/>
                  <a:pt x="4715356" y="3676430"/>
                </a:cubicBezTo>
                <a:cubicBezTo>
                  <a:pt x="4715356" y="3666894"/>
                  <a:pt x="4720123" y="3662125"/>
                  <a:pt x="4720123" y="3657357"/>
                </a:cubicBezTo>
                <a:cubicBezTo>
                  <a:pt x="4715356" y="3657357"/>
                  <a:pt x="4715356" y="3652589"/>
                  <a:pt x="4705819" y="3652589"/>
                </a:cubicBezTo>
                <a:close/>
                <a:moveTo>
                  <a:pt x="4622377" y="3648417"/>
                </a:moveTo>
                <a:cubicBezTo>
                  <a:pt x="4603305" y="3643054"/>
                  <a:pt x="4588404" y="3667489"/>
                  <a:pt x="4588404" y="3672258"/>
                </a:cubicBezTo>
                <a:cubicBezTo>
                  <a:pt x="4588404" y="3669576"/>
                  <a:pt x="4590788" y="3668235"/>
                  <a:pt x="4592576" y="3668906"/>
                </a:cubicBezTo>
                <a:lnTo>
                  <a:pt x="4593060" y="3675977"/>
                </a:lnTo>
                <a:lnTo>
                  <a:pt x="4590594" y="3676849"/>
                </a:lnTo>
                <a:lnTo>
                  <a:pt x="4587212" y="3675834"/>
                </a:lnTo>
                <a:cubicBezTo>
                  <a:pt x="4586020" y="3676430"/>
                  <a:pt x="4586020" y="3677622"/>
                  <a:pt x="4588404" y="3677622"/>
                </a:cubicBezTo>
                <a:lnTo>
                  <a:pt x="4590594" y="3676849"/>
                </a:lnTo>
                <a:lnTo>
                  <a:pt x="4593173" y="3677622"/>
                </a:lnTo>
                <a:lnTo>
                  <a:pt x="4593060" y="3675977"/>
                </a:lnTo>
                <a:lnTo>
                  <a:pt x="4614554" y="3668384"/>
                </a:lnTo>
                <a:cubicBezTo>
                  <a:pt x="4619993" y="3662870"/>
                  <a:pt x="4622377" y="3655569"/>
                  <a:pt x="4622377" y="3648417"/>
                </a:cubicBezTo>
                <a:close/>
                <a:moveTo>
                  <a:pt x="483651" y="3643054"/>
                </a:moveTo>
                <a:cubicBezTo>
                  <a:pt x="469347" y="3647821"/>
                  <a:pt x="454447" y="3647821"/>
                  <a:pt x="454447" y="3666894"/>
                </a:cubicBezTo>
                <a:cubicBezTo>
                  <a:pt x="468751" y="3662125"/>
                  <a:pt x="483651" y="3662125"/>
                  <a:pt x="483651" y="3643054"/>
                </a:cubicBezTo>
                <a:close/>
                <a:moveTo>
                  <a:pt x="5012766" y="3638285"/>
                </a:moveTo>
                <a:cubicBezTo>
                  <a:pt x="4997866" y="3638285"/>
                  <a:pt x="4982965" y="3652589"/>
                  <a:pt x="4993098" y="3667489"/>
                </a:cubicBezTo>
                <a:cubicBezTo>
                  <a:pt x="5012766" y="3667489"/>
                  <a:pt x="5007998" y="3652589"/>
                  <a:pt x="5012766" y="3638285"/>
                </a:cubicBezTo>
                <a:close/>
                <a:moveTo>
                  <a:pt x="4047223" y="3638285"/>
                </a:moveTo>
                <a:cubicBezTo>
                  <a:pt x="4041859" y="3647821"/>
                  <a:pt x="4027554" y="3643054"/>
                  <a:pt x="4032322" y="3657357"/>
                </a:cubicBezTo>
                <a:cubicBezTo>
                  <a:pt x="4032322" y="3657357"/>
                  <a:pt x="4032322" y="3657357"/>
                  <a:pt x="4051991" y="3657357"/>
                </a:cubicBezTo>
                <a:cubicBezTo>
                  <a:pt x="4047223" y="3647821"/>
                  <a:pt x="4051991" y="3638285"/>
                  <a:pt x="4047223" y="3638285"/>
                </a:cubicBezTo>
                <a:close/>
                <a:moveTo>
                  <a:pt x="3841504" y="3637773"/>
                </a:moveTo>
                <a:cubicBezTo>
                  <a:pt x="3810046" y="3625172"/>
                  <a:pt x="3766351" y="3656910"/>
                  <a:pt x="3755175" y="3685966"/>
                </a:cubicBezTo>
                <a:cubicBezTo>
                  <a:pt x="3750407" y="3710403"/>
                  <a:pt x="3779612" y="3724707"/>
                  <a:pt x="3759943" y="3734243"/>
                </a:cubicBezTo>
                <a:cubicBezTo>
                  <a:pt x="3745639" y="3729475"/>
                  <a:pt x="3745639" y="3710403"/>
                  <a:pt x="3730739" y="3710403"/>
                </a:cubicBezTo>
                <a:cubicBezTo>
                  <a:pt x="3715838" y="3730071"/>
                  <a:pt x="3735507" y="3739607"/>
                  <a:pt x="3740275" y="3749143"/>
                </a:cubicBezTo>
                <a:cubicBezTo>
                  <a:pt x="3754579" y="3753912"/>
                  <a:pt x="3754579" y="3739607"/>
                  <a:pt x="3769479" y="3739607"/>
                </a:cubicBezTo>
                <a:cubicBezTo>
                  <a:pt x="3764712" y="3754508"/>
                  <a:pt x="3755175" y="3764044"/>
                  <a:pt x="3764712" y="3773580"/>
                </a:cubicBezTo>
                <a:cubicBezTo>
                  <a:pt x="3803453" y="3749143"/>
                  <a:pt x="3827889" y="3715170"/>
                  <a:pt x="3857690" y="3685966"/>
                </a:cubicBezTo>
                <a:cubicBezTo>
                  <a:pt x="3838021" y="3681197"/>
                  <a:pt x="3867226" y="3676430"/>
                  <a:pt x="3867226" y="3666894"/>
                </a:cubicBezTo>
                <a:cubicBezTo>
                  <a:pt x="3861117" y="3651100"/>
                  <a:pt x="3851991" y="3641973"/>
                  <a:pt x="3841504" y="3637773"/>
                </a:cubicBezTo>
                <a:close/>
                <a:moveTo>
                  <a:pt x="5324482" y="3628749"/>
                </a:moveTo>
                <a:cubicBezTo>
                  <a:pt x="5314946" y="3652589"/>
                  <a:pt x="5344151" y="3652589"/>
                  <a:pt x="5339382" y="3628749"/>
                </a:cubicBezTo>
                <a:cubicBezTo>
                  <a:pt x="5339382" y="3628749"/>
                  <a:pt x="5339382" y="3628749"/>
                  <a:pt x="5324482" y="3628749"/>
                </a:cubicBezTo>
                <a:close/>
                <a:moveTo>
                  <a:pt x="4983561" y="3604312"/>
                </a:moveTo>
                <a:cubicBezTo>
                  <a:pt x="4983561" y="3609081"/>
                  <a:pt x="4973429" y="3609081"/>
                  <a:pt x="4963893" y="3609081"/>
                </a:cubicBezTo>
                <a:cubicBezTo>
                  <a:pt x="4963893" y="3628749"/>
                  <a:pt x="4988330" y="3623981"/>
                  <a:pt x="4978793" y="3643054"/>
                </a:cubicBezTo>
                <a:cubicBezTo>
                  <a:pt x="4997866" y="3637688"/>
                  <a:pt x="5012766" y="3628152"/>
                  <a:pt x="5017535" y="3613848"/>
                </a:cubicBezTo>
                <a:cubicBezTo>
                  <a:pt x="4993098" y="3623981"/>
                  <a:pt x="4997866" y="3604312"/>
                  <a:pt x="4983561" y="3604312"/>
                </a:cubicBezTo>
                <a:close/>
                <a:moveTo>
                  <a:pt x="4031372" y="3593510"/>
                </a:moveTo>
                <a:cubicBezTo>
                  <a:pt x="4017683" y="3594180"/>
                  <a:pt x="4009525" y="3610272"/>
                  <a:pt x="3998350" y="3599545"/>
                </a:cubicBezTo>
                <a:cubicBezTo>
                  <a:pt x="3998350" y="3633517"/>
                  <a:pt x="3969144" y="3609081"/>
                  <a:pt x="3969144" y="3643054"/>
                </a:cubicBezTo>
                <a:cubicBezTo>
                  <a:pt x="3978681" y="3657357"/>
                  <a:pt x="3998350" y="3647821"/>
                  <a:pt x="3984045" y="3638285"/>
                </a:cubicBezTo>
                <a:cubicBezTo>
                  <a:pt x="4013250" y="3647821"/>
                  <a:pt x="4042455" y="3628749"/>
                  <a:pt x="4047223" y="3599545"/>
                </a:cubicBezTo>
                <a:cubicBezTo>
                  <a:pt x="4041114" y="3594777"/>
                  <a:pt x="4035936" y="3593286"/>
                  <a:pt x="4031372" y="3593510"/>
                </a:cubicBezTo>
                <a:close/>
                <a:moveTo>
                  <a:pt x="4744560" y="3585836"/>
                </a:moveTo>
                <a:cubicBezTo>
                  <a:pt x="4705223" y="3575703"/>
                  <a:pt x="4686151" y="3623981"/>
                  <a:pt x="4666482" y="3609676"/>
                </a:cubicBezTo>
                <a:cubicBezTo>
                  <a:pt x="4661117" y="3619212"/>
                  <a:pt x="4646814" y="3619212"/>
                  <a:pt x="4651581" y="3633517"/>
                </a:cubicBezTo>
                <a:cubicBezTo>
                  <a:pt x="4690918" y="3628749"/>
                  <a:pt x="4715356" y="3613848"/>
                  <a:pt x="4744560" y="3585836"/>
                </a:cubicBezTo>
                <a:close/>
                <a:moveTo>
                  <a:pt x="5027070" y="3585239"/>
                </a:moveTo>
                <a:cubicBezTo>
                  <a:pt x="5027070" y="3590008"/>
                  <a:pt x="5027070" y="3590008"/>
                  <a:pt x="5022899" y="3590008"/>
                </a:cubicBezTo>
                <a:cubicBezTo>
                  <a:pt x="5022899" y="3594776"/>
                  <a:pt x="5022899" y="3599545"/>
                  <a:pt x="5027666" y="3599545"/>
                </a:cubicBezTo>
                <a:cubicBezTo>
                  <a:pt x="5027666" y="3594776"/>
                  <a:pt x="5027666" y="3594776"/>
                  <a:pt x="5032434" y="3594776"/>
                </a:cubicBezTo>
                <a:cubicBezTo>
                  <a:pt x="5032434" y="3599545"/>
                  <a:pt x="5032434" y="3604312"/>
                  <a:pt x="5037203" y="3604312"/>
                </a:cubicBezTo>
                <a:cubicBezTo>
                  <a:pt x="5037203" y="3599545"/>
                  <a:pt x="5041970" y="3599545"/>
                  <a:pt x="5046739" y="3599545"/>
                </a:cubicBezTo>
                <a:cubicBezTo>
                  <a:pt x="5046739" y="3594776"/>
                  <a:pt x="5046739" y="3585239"/>
                  <a:pt x="5041970" y="3585239"/>
                </a:cubicBezTo>
                <a:cubicBezTo>
                  <a:pt x="5041970" y="3604312"/>
                  <a:pt x="5041970" y="3580472"/>
                  <a:pt x="5027070" y="3585239"/>
                </a:cubicBezTo>
                <a:close/>
                <a:moveTo>
                  <a:pt x="5184177" y="3579782"/>
                </a:moveTo>
                <a:cubicBezTo>
                  <a:pt x="5156741" y="3574809"/>
                  <a:pt x="5121092" y="3619958"/>
                  <a:pt x="5109916" y="3638285"/>
                </a:cubicBezTo>
                <a:cubicBezTo>
                  <a:pt x="5114685" y="3657357"/>
                  <a:pt x="5114685" y="3667489"/>
                  <a:pt x="5119453" y="3691330"/>
                </a:cubicBezTo>
                <a:cubicBezTo>
                  <a:pt x="5154022" y="3691330"/>
                  <a:pt x="5173094" y="3671661"/>
                  <a:pt x="5192763" y="3662125"/>
                </a:cubicBezTo>
                <a:cubicBezTo>
                  <a:pt x="5192763" y="3652589"/>
                  <a:pt x="5187995" y="3652589"/>
                  <a:pt x="5187995" y="3643054"/>
                </a:cubicBezTo>
                <a:cubicBezTo>
                  <a:pt x="5217199" y="3633517"/>
                  <a:pt x="5241636" y="3618617"/>
                  <a:pt x="5261305" y="3599545"/>
                </a:cubicBezTo>
                <a:cubicBezTo>
                  <a:pt x="5256537" y="3599545"/>
                  <a:pt x="5256537" y="3590008"/>
                  <a:pt x="5256537" y="3585239"/>
                </a:cubicBezTo>
                <a:cubicBezTo>
                  <a:pt x="5236868" y="3585239"/>
                  <a:pt x="5217199" y="3594776"/>
                  <a:pt x="5207663" y="3604312"/>
                </a:cubicBezTo>
                <a:cubicBezTo>
                  <a:pt x="5201554" y="3588667"/>
                  <a:pt x="5193322" y="3581440"/>
                  <a:pt x="5184177" y="3579782"/>
                </a:cubicBezTo>
                <a:close/>
                <a:moveTo>
                  <a:pt x="4948993" y="3570935"/>
                </a:moveTo>
                <a:cubicBezTo>
                  <a:pt x="4948993" y="3580472"/>
                  <a:pt x="4953761" y="3580472"/>
                  <a:pt x="4958529" y="3585836"/>
                </a:cubicBezTo>
                <a:cubicBezTo>
                  <a:pt x="4958529" y="3590604"/>
                  <a:pt x="4957337" y="3592988"/>
                  <a:pt x="4956145" y="3595372"/>
                </a:cubicBezTo>
                <a:lnTo>
                  <a:pt x="4954008" y="3603922"/>
                </a:lnTo>
                <a:lnTo>
                  <a:pt x="4953300" y="3604250"/>
                </a:lnTo>
                <a:lnTo>
                  <a:pt x="4940425" y="3585910"/>
                </a:lnTo>
                <a:cubicBezTo>
                  <a:pt x="4937967" y="3579279"/>
                  <a:pt x="4939159" y="3573319"/>
                  <a:pt x="4948993" y="3570935"/>
                </a:cubicBezTo>
                <a:close/>
                <a:moveTo>
                  <a:pt x="4802429" y="3564798"/>
                </a:moveTo>
                <a:cubicBezTo>
                  <a:pt x="4792874" y="3560468"/>
                  <a:pt x="4773764" y="3573319"/>
                  <a:pt x="4773764" y="3580472"/>
                </a:cubicBezTo>
                <a:cubicBezTo>
                  <a:pt x="4783300" y="3575703"/>
                  <a:pt x="4798201" y="3585239"/>
                  <a:pt x="4807737" y="3575703"/>
                </a:cubicBezTo>
                <a:cubicBezTo>
                  <a:pt x="4807737" y="3569594"/>
                  <a:pt x="4805614" y="3566242"/>
                  <a:pt x="4802429" y="3564798"/>
                </a:cubicBezTo>
                <a:close/>
                <a:moveTo>
                  <a:pt x="4227219" y="3561399"/>
                </a:moveTo>
                <a:cubicBezTo>
                  <a:pt x="4212914" y="3566167"/>
                  <a:pt x="4193246" y="3570935"/>
                  <a:pt x="4188479" y="3585239"/>
                </a:cubicBezTo>
                <a:cubicBezTo>
                  <a:pt x="4203379" y="3580472"/>
                  <a:pt x="4203379" y="3590008"/>
                  <a:pt x="4212914" y="3590008"/>
                </a:cubicBezTo>
                <a:cubicBezTo>
                  <a:pt x="4217683" y="3580472"/>
                  <a:pt x="4232583" y="3580472"/>
                  <a:pt x="4227219" y="3561399"/>
                </a:cubicBezTo>
                <a:close/>
                <a:moveTo>
                  <a:pt x="4394829" y="3559332"/>
                </a:moveTo>
                <a:cubicBezTo>
                  <a:pt x="4391123" y="3558159"/>
                  <a:pt x="4387100" y="3558419"/>
                  <a:pt x="4383375" y="3560803"/>
                </a:cubicBezTo>
                <a:cubicBezTo>
                  <a:pt x="4393507" y="3570935"/>
                  <a:pt x="4393507" y="3585239"/>
                  <a:pt x="4403043" y="3590008"/>
                </a:cubicBezTo>
                <a:cubicBezTo>
                  <a:pt x="4414219" y="3579279"/>
                  <a:pt x="4405949" y="3562852"/>
                  <a:pt x="4394829" y="3559332"/>
                </a:cubicBezTo>
                <a:close/>
                <a:moveTo>
                  <a:pt x="4612841" y="3551267"/>
                </a:moveTo>
                <a:cubicBezTo>
                  <a:pt x="4608072" y="3565572"/>
                  <a:pt x="4593173" y="3551267"/>
                  <a:pt x="4588404" y="3556035"/>
                </a:cubicBezTo>
                <a:cubicBezTo>
                  <a:pt x="4569332" y="3599545"/>
                  <a:pt x="4617609" y="3619212"/>
                  <a:pt x="4632509" y="3590008"/>
                </a:cubicBezTo>
                <a:cubicBezTo>
                  <a:pt x="4617609" y="3580472"/>
                  <a:pt x="4622377" y="3560803"/>
                  <a:pt x="4608072" y="3565572"/>
                </a:cubicBezTo>
                <a:cubicBezTo>
                  <a:pt x="4612841" y="3565572"/>
                  <a:pt x="4622377" y="3551267"/>
                  <a:pt x="4612841" y="3551267"/>
                </a:cubicBezTo>
                <a:close/>
                <a:moveTo>
                  <a:pt x="4373839" y="3551267"/>
                </a:moveTo>
                <a:cubicBezTo>
                  <a:pt x="4358938" y="3556035"/>
                  <a:pt x="4344633" y="3551267"/>
                  <a:pt x="4339866" y="3575108"/>
                </a:cubicBezTo>
                <a:cubicBezTo>
                  <a:pt x="4354171" y="3570339"/>
                  <a:pt x="4373839" y="3570339"/>
                  <a:pt x="4373839" y="3551267"/>
                </a:cubicBezTo>
                <a:close/>
                <a:moveTo>
                  <a:pt x="4071660" y="3546499"/>
                </a:moveTo>
                <a:cubicBezTo>
                  <a:pt x="4076427" y="3551267"/>
                  <a:pt x="4066891" y="3570935"/>
                  <a:pt x="4076427" y="3570339"/>
                </a:cubicBezTo>
                <a:cubicBezTo>
                  <a:pt x="4081196" y="3570339"/>
                  <a:pt x="4091327" y="3541730"/>
                  <a:pt x="4071660" y="3546499"/>
                </a:cubicBezTo>
                <a:close/>
                <a:moveTo>
                  <a:pt x="3989409" y="3531599"/>
                </a:moveTo>
                <a:cubicBezTo>
                  <a:pt x="3989409" y="3536366"/>
                  <a:pt x="3979278" y="3536366"/>
                  <a:pt x="3974509" y="3536366"/>
                </a:cubicBezTo>
                <a:cubicBezTo>
                  <a:pt x="3974509" y="3551267"/>
                  <a:pt x="3959608" y="3551267"/>
                  <a:pt x="3954840" y="3565572"/>
                </a:cubicBezTo>
                <a:cubicBezTo>
                  <a:pt x="3939940" y="3556035"/>
                  <a:pt x="3910735" y="3560803"/>
                  <a:pt x="3911332" y="3579280"/>
                </a:cubicBezTo>
                <a:cubicBezTo>
                  <a:pt x="3925636" y="3584644"/>
                  <a:pt x="3935768" y="3598948"/>
                  <a:pt x="3945304" y="3608484"/>
                </a:cubicBezTo>
                <a:cubicBezTo>
                  <a:pt x="3945304" y="3598948"/>
                  <a:pt x="3954840" y="3598948"/>
                  <a:pt x="3969741" y="3598948"/>
                </a:cubicBezTo>
                <a:cubicBezTo>
                  <a:pt x="3979278" y="3579280"/>
                  <a:pt x="3979278" y="3574511"/>
                  <a:pt x="3969741" y="3555439"/>
                </a:cubicBezTo>
                <a:cubicBezTo>
                  <a:pt x="3974509" y="3550671"/>
                  <a:pt x="3998945" y="3541135"/>
                  <a:pt x="3989409" y="3531599"/>
                </a:cubicBezTo>
                <a:close/>
                <a:moveTo>
                  <a:pt x="4997866" y="3517294"/>
                </a:moveTo>
                <a:cubicBezTo>
                  <a:pt x="4953761" y="3546499"/>
                  <a:pt x="4890583" y="3556035"/>
                  <a:pt x="4861379" y="3599545"/>
                </a:cubicBezTo>
                <a:cubicBezTo>
                  <a:pt x="4856014" y="3594776"/>
                  <a:pt x="4856014" y="3590008"/>
                  <a:pt x="4846478" y="3594776"/>
                </a:cubicBezTo>
                <a:cubicBezTo>
                  <a:pt x="4846478" y="3619212"/>
                  <a:pt x="4822638" y="3623981"/>
                  <a:pt x="4802373" y="3615040"/>
                </a:cubicBezTo>
                <a:cubicBezTo>
                  <a:pt x="4802373" y="3638881"/>
                  <a:pt x="4822041" y="3624576"/>
                  <a:pt x="4822041" y="3629345"/>
                </a:cubicBezTo>
                <a:cubicBezTo>
                  <a:pt x="4841710" y="3657954"/>
                  <a:pt x="4807140" y="3677622"/>
                  <a:pt x="4826810" y="3696694"/>
                </a:cubicBezTo>
                <a:cubicBezTo>
                  <a:pt x="4821446" y="3701462"/>
                  <a:pt x="4797009" y="3710998"/>
                  <a:pt x="4811909" y="3720535"/>
                </a:cubicBezTo>
                <a:cubicBezTo>
                  <a:pt x="4831578" y="3705634"/>
                  <a:pt x="4845882" y="3696098"/>
                  <a:pt x="4870319" y="3686562"/>
                </a:cubicBezTo>
                <a:cubicBezTo>
                  <a:pt x="4870319" y="3691330"/>
                  <a:pt x="4865550" y="3696098"/>
                  <a:pt x="4870319" y="3696098"/>
                </a:cubicBezTo>
                <a:cubicBezTo>
                  <a:pt x="4899523" y="3691330"/>
                  <a:pt x="4914423" y="3666894"/>
                  <a:pt x="4943629" y="3657357"/>
                </a:cubicBezTo>
                <a:cubicBezTo>
                  <a:pt x="4928728" y="3667489"/>
                  <a:pt x="4938264" y="3686562"/>
                  <a:pt x="4953165" y="3691330"/>
                </a:cubicBezTo>
                <a:cubicBezTo>
                  <a:pt x="4957933" y="3681197"/>
                  <a:pt x="4967469" y="3676430"/>
                  <a:pt x="4962702" y="3662125"/>
                </a:cubicBezTo>
                <a:cubicBezTo>
                  <a:pt x="4948396" y="3657357"/>
                  <a:pt x="4943629" y="3637688"/>
                  <a:pt x="4953165" y="3618617"/>
                </a:cubicBezTo>
                <a:cubicBezTo>
                  <a:pt x="4943032" y="3618617"/>
                  <a:pt x="4938264" y="3628152"/>
                  <a:pt x="4938264" y="3618617"/>
                </a:cubicBezTo>
                <a:cubicBezTo>
                  <a:pt x="4943629" y="3613848"/>
                  <a:pt x="4948396" y="3609081"/>
                  <a:pt x="4953165" y="3604312"/>
                </a:cubicBezTo>
                <a:lnTo>
                  <a:pt x="4953300" y="3604250"/>
                </a:lnTo>
                <a:lnTo>
                  <a:pt x="4953761" y="3604908"/>
                </a:lnTo>
                <a:lnTo>
                  <a:pt x="4954008" y="3603922"/>
                </a:lnTo>
                <a:lnTo>
                  <a:pt x="4986765" y="3588741"/>
                </a:lnTo>
                <a:cubicBezTo>
                  <a:pt x="4994737" y="3580323"/>
                  <a:pt x="4999654" y="3568253"/>
                  <a:pt x="5002038" y="3551267"/>
                </a:cubicBezTo>
                <a:cubicBezTo>
                  <a:pt x="4982965" y="3546499"/>
                  <a:pt x="4987733" y="3570339"/>
                  <a:pt x="4968065" y="3565572"/>
                </a:cubicBezTo>
                <a:cubicBezTo>
                  <a:pt x="4963297" y="3565572"/>
                  <a:pt x="4958529" y="3560803"/>
                  <a:pt x="4958529" y="3551267"/>
                </a:cubicBezTo>
                <a:cubicBezTo>
                  <a:pt x="4973429" y="3546499"/>
                  <a:pt x="4968065" y="3556035"/>
                  <a:pt x="4982965" y="3551267"/>
                </a:cubicBezTo>
                <a:cubicBezTo>
                  <a:pt x="4988330" y="3541135"/>
                  <a:pt x="4993098" y="3531599"/>
                  <a:pt x="4997866" y="3517294"/>
                </a:cubicBezTo>
                <a:close/>
                <a:moveTo>
                  <a:pt x="4993098" y="3493453"/>
                </a:moveTo>
                <a:cubicBezTo>
                  <a:pt x="4973429" y="3488685"/>
                  <a:pt x="4968661" y="3512526"/>
                  <a:pt x="4983561" y="3512526"/>
                </a:cubicBezTo>
                <a:cubicBezTo>
                  <a:pt x="4988330" y="3507757"/>
                  <a:pt x="4988330" y="3502990"/>
                  <a:pt x="4993098" y="3493453"/>
                </a:cubicBezTo>
                <a:close/>
                <a:moveTo>
                  <a:pt x="5143889" y="3488685"/>
                </a:moveTo>
                <a:cubicBezTo>
                  <a:pt x="5143889" y="3502990"/>
                  <a:pt x="5129586" y="3498221"/>
                  <a:pt x="5128990" y="3512526"/>
                </a:cubicBezTo>
                <a:cubicBezTo>
                  <a:pt x="5109916" y="3507757"/>
                  <a:pt x="5128990" y="3493453"/>
                  <a:pt x="5143889" y="3488685"/>
                </a:cubicBezTo>
                <a:close/>
                <a:moveTo>
                  <a:pt x="3988814" y="3488685"/>
                </a:moveTo>
                <a:cubicBezTo>
                  <a:pt x="3978681" y="3488685"/>
                  <a:pt x="3973913" y="3493453"/>
                  <a:pt x="3969741" y="3493453"/>
                </a:cubicBezTo>
                <a:cubicBezTo>
                  <a:pt x="3969741" y="3502990"/>
                  <a:pt x="3974509" y="3507757"/>
                  <a:pt x="3979278" y="3512526"/>
                </a:cubicBezTo>
                <a:cubicBezTo>
                  <a:pt x="3979278" y="3502990"/>
                  <a:pt x="3993581" y="3502990"/>
                  <a:pt x="3988814" y="3488685"/>
                </a:cubicBezTo>
                <a:close/>
                <a:moveTo>
                  <a:pt x="4159273" y="3483917"/>
                </a:moveTo>
                <a:cubicBezTo>
                  <a:pt x="4159273" y="3488685"/>
                  <a:pt x="4154505" y="3493453"/>
                  <a:pt x="4154505" y="3498221"/>
                </a:cubicBezTo>
                <a:lnTo>
                  <a:pt x="4174174" y="3498221"/>
                </a:lnTo>
                <a:cubicBezTo>
                  <a:pt x="4174174" y="3488685"/>
                  <a:pt x="4174174" y="3479149"/>
                  <a:pt x="4159273" y="3483917"/>
                </a:cubicBezTo>
                <a:close/>
                <a:moveTo>
                  <a:pt x="5441301" y="3479149"/>
                </a:moveTo>
                <a:cubicBezTo>
                  <a:pt x="5446068" y="3488685"/>
                  <a:pt x="5431764" y="3502990"/>
                  <a:pt x="5441301" y="3507757"/>
                </a:cubicBezTo>
                <a:cubicBezTo>
                  <a:pt x="5441301" y="3517294"/>
                  <a:pt x="5426997" y="3512526"/>
                  <a:pt x="5431764" y="3522063"/>
                </a:cubicBezTo>
                <a:cubicBezTo>
                  <a:pt x="5421633" y="3517294"/>
                  <a:pt x="5416864" y="3512526"/>
                  <a:pt x="5412096" y="3502990"/>
                </a:cubicBezTo>
                <a:cubicBezTo>
                  <a:pt x="5416864" y="3488685"/>
                  <a:pt x="5426400" y="3479149"/>
                  <a:pt x="5441301" y="3479149"/>
                </a:cubicBezTo>
                <a:close/>
                <a:moveTo>
                  <a:pt x="4515094" y="3479149"/>
                </a:moveTo>
                <a:cubicBezTo>
                  <a:pt x="4495426" y="3479149"/>
                  <a:pt x="4485889" y="3498221"/>
                  <a:pt x="4456685" y="3488685"/>
                </a:cubicBezTo>
                <a:cubicBezTo>
                  <a:pt x="4456685" y="3500606"/>
                  <a:pt x="4456685" y="3507758"/>
                  <a:pt x="4458473" y="3513792"/>
                </a:cubicBezTo>
                <a:lnTo>
                  <a:pt x="4470385" y="3531305"/>
                </a:lnTo>
                <a:lnTo>
                  <a:pt x="4468810" y="3532303"/>
                </a:lnTo>
                <a:lnTo>
                  <a:pt x="4459069" y="3532790"/>
                </a:lnTo>
                <a:cubicBezTo>
                  <a:pt x="4456684" y="3533386"/>
                  <a:pt x="4456684" y="3534578"/>
                  <a:pt x="4461452" y="3536963"/>
                </a:cubicBezTo>
                <a:lnTo>
                  <a:pt x="4468810" y="3532303"/>
                </a:lnTo>
                <a:lnTo>
                  <a:pt x="4470990" y="3532194"/>
                </a:lnTo>
                <a:lnTo>
                  <a:pt x="4470385" y="3531305"/>
                </a:lnTo>
                <a:lnTo>
                  <a:pt x="4515094" y="3502990"/>
                </a:lnTo>
                <a:cubicBezTo>
                  <a:pt x="4515094" y="3502990"/>
                  <a:pt x="4515094" y="3502990"/>
                  <a:pt x="4515094" y="3479149"/>
                </a:cubicBezTo>
                <a:close/>
                <a:moveTo>
                  <a:pt x="4729585" y="3466633"/>
                </a:moveTo>
                <a:cubicBezTo>
                  <a:pt x="4725338" y="3467229"/>
                  <a:pt x="4720421" y="3468421"/>
                  <a:pt x="4710587" y="3468421"/>
                </a:cubicBezTo>
                <a:cubicBezTo>
                  <a:pt x="4710587" y="3492857"/>
                  <a:pt x="4690918" y="3497626"/>
                  <a:pt x="4681382" y="3507162"/>
                </a:cubicBezTo>
                <a:cubicBezTo>
                  <a:pt x="4681382" y="3522063"/>
                  <a:pt x="4690918" y="3522063"/>
                  <a:pt x="4690918" y="3536366"/>
                </a:cubicBezTo>
                <a:cubicBezTo>
                  <a:pt x="4676018" y="3531599"/>
                  <a:pt x="4666482" y="3545903"/>
                  <a:pt x="4666482" y="3536366"/>
                </a:cubicBezTo>
                <a:cubicBezTo>
                  <a:pt x="4676018" y="3536366"/>
                  <a:pt x="4666482" y="3522063"/>
                  <a:pt x="4666482" y="3517294"/>
                </a:cubicBezTo>
                <a:cubicBezTo>
                  <a:pt x="4642045" y="3522658"/>
                  <a:pt x="4608072" y="3546499"/>
                  <a:pt x="4632509" y="3569744"/>
                </a:cubicBezTo>
                <a:cubicBezTo>
                  <a:pt x="4642045" y="3569744"/>
                  <a:pt x="4647409" y="3555439"/>
                  <a:pt x="4656945" y="3564975"/>
                </a:cubicBezTo>
                <a:cubicBezTo>
                  <a:pt x="4656945" y="3574511"/>
                  <a:pt x="4652177" y="3579280"/>
                  <a:pt x="4647409" y="3584048"/>
                </a:cubicBezTo>
                <a:cubicBezTo>
                  <a:pt x="4676615" y="3598948"/>
                  <a:pt x="4676615" y="3569744"/>
                  <a:pt x="4691515" y="3560207"/>
                </a:cubicBezTo>
                <a:cubicBezTo>
                  <a:pt x="4691515" y="3545307"/>
                  <a:pt x="4686151" y="3535771"/>
                  <a:pt x="4701051" y="3531002"/>
                </a:cubicBezTo>
                <a:cubicBezTo>
                  <a:pt x="4701051" y="3535771"/>
                  <a:pt x="4701051" y="3540538"/>
                  <a:pt x="4705819" y="3545307"/>
                </a:cubicBezTo>
                <a:cubicBezTo>
                  <a:pt x="4711183" y="3535771"/>
                  <a:pt x="4720720" y="3535771"/>
                  <a:pt x="4720720" y="3521466"/>
                </a:cubicBezTo>
                <a:cubicBezTo>
                  <a:pt x="4710587" y="3521466"/>
                  <a:pt x="4705819" y="3516698"/>
                  <a:pt x="4705819" y="3502393"/>
                </a:cubicBezTo>
                <a:cubicBezTo>
                  <a:pt x="4720123" y="3502393"/>
                  <a:pt x="4725488" y="3507162"/>
                  <a:pt x="4735024" y="3507162"/>
                </a:cubicBezTo>
                <a:cubicBezTo>
                  <a:pt x="4735024" y="3492262"/>
                  <a:pt x="4744560" y="3492262"/>
                  <a:pt x="4744560" y="3468421"/>
                </a:cubicBezTo>
                <a:cubicBezTo>
                  <a:pt x="4737408" y="3466037"/>
                  <a:pt x="4733832" y="3466037"/>
                  <a:pt x="4729585" y="3466633"/>
                </a:cubicBezTo>
                <a:close/>
                <a:moveTo>
                  <a:pt x="4252252" y="3459481"/>
                </a:moveTo>
                <a:cubicBezTo>
                  <a:pt x="4227816" y="3459481"/>
                  <a:pt x="4193246" y="3454712"/>
                  <a:pt x="4188479" y="3488685"/>
                </a:cubicBezTo>
                <a:cubicBezTo>
                  <a:pt x="4198610" y="3493453"/>
                  <a:pt x="4208146" y="3493453"/>
                  <a:pt x="4208146" y="3502990"/>
                </a:cubicBezTo>
                <a:cubicBezTo>
                  <a:pt x="4188479" y="3512526"/>
                  <a:pt x="4183710" y="3532194"/>
                  <a:pt x="4183710" y="3541730"/>
                </a:cubicBezTo>
                <a:cubicBezTo>
                  <a:pt x="4208146" y="3541730"/>
                  <a:pt x="4223047" y="3512526"/>
                  <a:pt x="4232583" y="3512526"/>
                </a:cubicBezTo>
                <a:cubicBezTo>
                  <a:pt x="4223047" y="3493453"/>
                  <a:pt x="4242716" y="3473785"/>
                  <a:pt x="4252252" y="3459481"/>
                </a:cubicBezTo>
                <a:close/>
                <a:moveTo>
                  <a:pt x="4608072" y="3440408"/>
                </a:moveTo>
                <a:cubicBezTo>
                  <a:pt x="4578868" y="3440408"/>
                  <a:pt x="4578868" y="3464248"/>
                  <a:pt x="4564563" y="3479149"/>
                </a:cubicBezTo>
                <a:cubicBezTo>
                  <a:pt x="4578868" y="3488685"/>
                  <a:pt x="4583635" y="3464845"/>
                  <a:pt x="4603305" y="3469612"/>
                </a:cubicBezTo>
                <a:cubicBezTo>
                  <a:pt x="4608072" y="3454712"/>
                  <a:pt x="4603305" y="3459481"/>
                  <a:pt x="4608072" y="3440408"/>
                </a:cubicBezTo>
                <a:close/>
                <a:moveTo>
                  <a:pt x="4427480" y="3411800"/>
                </a:moveTo>
                <a:cubicBezTo>
                  <a:pt x="4413176" y="3407031"/>
                  <a:pt x="4408407" y="3421336"/>
                  <a:pt x="4388739" y="3421336"/>
                </a:cubicBezTo>
                <a:cubicBezTo>
                  <a:pt x="4388739" y="3440408"/>
                  <a:pt x="4378607" y="3449944"/>
                  <a:pt x="4403639" y="3455309"/>
                </a:cubicBezTo>
                <a:cubicBezTo>
                  <a:pt x="4403639" y="3450540"/>
                  <a:pt x="4403639" y="3441004"/>
                  <a:pt x="4408407" y="3441004"/>
                </a:cubicBezTo>
                <a:cubicBezTo>
                  <a:pt x="4417944" y="3455904"/>
                  <a:pt x="4393507" y="3460672"/>
                  <a:pt x="4393507" y="3474977"/>
                </a:cubicBezTo>
                <a:cubicBezTo>
                  <a:pt x="4412579" y="3469612"/>
                  <a:pt x="4417348" y="3455309"/>
                  <a:pt x="4432249" y="3445772"/>
                </a:cubicBezTo>
                <a:cubicBezTo>
                  <a:pt x="4432249" y="3455309"/>
                  <a:pt x="4437016" y="3464845"/>
                  <a:pt x="4441785" y="3464845"/>
                </a:cubicBezTo>
                <a:cubicBezTo>
                  <a:pt x="4451321" y="3455309"/>
                  <a:pt x="4466221" y="3460076"/>
                  <a:pt x="4466221" y="3441004"/>
                </a:cubicBezTo>
                <a:cubicBezTo>
                  <a:pt x="4451916" y="3430872"/>
                  <a:pt x="4427480" y="3435640"/>
                  <a:pt x="4427480" y="3411800"/>
                </a:cubicBezTo>
                <a:close/>
                <a:moveTo>
                  <a:pt x="4724891" y="3401667"/>
                </a:moveTo>
                <a:cubicBezTo>
                  <a:pt x="4695687" y="3401667"/>
                  <a:pt x="4676018" y="3415971"/>
                  <a:pt x="4671250" y="3435640"/>
                </a:cubicBezTo>
                <a:cubicBezTo>
                  <a:pt x="4681382" y="3440408"/>
                  <a:pt x="4695687" y="3440408"/>
                  <a:pt x="4690918" y="3459481"/>
                </a:cubicBezTo>
                <a:cubicBezTo>
                  <a:pt x="4710587" y="3459481"/>
                  <a:pt x="4730255" y="3454712"/>
                  <a:pt x="4739792" y="3435640"/>
                </a:cubicBezTo>
                <a:cubicBezTo>
                  <a:pt x="4724891" y="3425508"/>
                  <a:pt x="4739792" y="3411203"/>
                  <a:pt x="4724891" y="3401667"/>
                </a:cubicBezTo>
                <a:close/>
                <a:moveTo>
                  <a:pt x="4622377" y="3363523"/>
                </a:moveTo>
                <a:cubicBezTo>
                  <a:pt x="4612841" y="3396899"/>
                  <a:pt x="4583635" y="3407031"/>
                  <a:pt x="4568735" y="3426103"/>
                </a:cubicBezTo>
                <a:cubicBezTo>
                  <a:pt x="4583040" y="3421336"/>
                  <a:pt x="4583040" y="3430872"/>
                  <a:pt x="4597940" y="3430872"/>
                </a:cubicBezTo>
                <a:cubicBezTo>
                  <a:pt x="4608072" y="3406435"/>
                  <a:pt x="4642045" y="3406435"/>
                  <a:pt x="4646814" y="3377827"/>
                </a:cubicBezTo>
                <a:cubicBezTo>
                  <a:pt x="4627145" y="3387363"/>
                  <a:pt x="4637277" y="3363523"/>
                  <a:pt x="4622377" y="3363523"/>
                </a:cubicBezTo>
                <a:close/>
                <a:moveTo>
                  <a:pt x="4191645" y="3359052"/>
                </a:moveTo>
                <a:cubicBezTo>
                  <a:pt x="4170971" y="3357264"/>
                  <a:pt x="4142585" y="3363522"/>
                  <a:pt x="4149737" y="3377827"/>
                </a:cubicBezTo>
                <a:cubicBezTo>
                  <a:pt x="4149737" y="3373058"/>
                  <a:pt x="4154505" y="3377827"/>
                  <a:pt x="4154505" y="3387363"/>
                </a:cubicBezTo>
                <a:cubicBezTo>
                  <a:pt x="4178943" y="3387363"/>
                  <a:pt x="4193246" y="3377827"/>
                  <a:pt x="4208146" y="3363523"/>
                </a:cubicBezTo>
                <a:cubicBezTo>
                  <a:pt x="4204571" y="3361139"/>
                  <a:pt x="4198536" y="3359648"/>
                  <a:pt x="4191645" y="3359052"/>
                </a:cubicBezTo>
                <a:close/>
                <a:moveTo>
                  <a:pt x="4905483" y="3305113"/>
                </a:moveTo>
                <a:cubicBezTo>
                  <a:pt x="4895352" y="3314649"/>
                  <a:pt x="4881047" y="3334318"/>
                  <a:pt x="4890583" y="3343854"/>
                </a:cubicBezTo>
                <a:cubicBezTo>
                  <a:pt x="4905483" y="3338489"/>
                  <a:pt x="4915020" y="3328953"/>
                  <a:pt x="4915020" y="3314649"/>
                </a:cubicBezTo>
                <a:cubicBezTo>
                  <a:pt x="4910251" y="3314649"/>
                  <a:pt x="4910251" y="3309881"/>
                  <a:pt x="4905483" y="3305113"/>
                </a:cubicBezTo>
                <a:close/>
                <a:moveTo>
                  <a:pt x="4652177" y="3304517"/>
                </a:moveTo>
                <a:cubicBezTo>
                  <a:pt x="4612841" y="3309284"/>
                  <a:pt x="4588404" y="3367099"/>
                  <a:pt x="4549663" y="3343257"/>
                </a:cubicBezTo>
                <a:cubicBezTo>
                  <a:pt x="4530590" y="3343257"/>
                  <a:pt x="4530590" y="3357562"/>
                  <a:pt x="4515690" y="3348026"/>
                </a:cubicBezTo>
                <a:cubicBezTo>
                  <a:pt x="4515690" y="3338489"/>
                  <a:pt x="4530590" y="3328953"/>
                  <a:pt x="4515690" y="3324186"/>
                </a:cubicBezTo>
                <a:cubicBezTo>
                  <a:pt x="4515690" y="3328953"/>
                  <a:pt x="4505558" y="3328953"/>
                  <a:pt x="4496022" y="3328953"/>
                </a:cubicBezTo>
                <a:cubicBezTo>
                  <a:pt x="4519862" y="3362330"/>
                  <a:pt x="4485889" y="3367694"/>
                  <a:pt x="4481121" y="3391535"/>
                </a:cubicBezTo>
                <a:cubicBezTo>
                  <a:pt x="4491253" y="3396303"/>
                  <a:pt x="4496022" y="3377230"/>
                  <a:pt x="4500790" y="3391535"/>
                </a:cubicBezTo>
                <a:cubicBezTo>
                  <a:pt x="4491253" y="3401667"/>
                  <a:pt x="4471585" y="3396303"/>
                  <a:pt x="4476354" y="3425508"/>
                </a:cubicBezTo>
                <a:cubicBezTo>
                  <a:pt x="4500790" y="3415375"/>
                  <a:pt x="4476354" y="3425508"/>
                  <a:pt x="4481121" y="3444581"/>
                </a:cubicBezTo>
                <a:cubicBezTo>
                  <a:pt x="4520458" y="3444581"/>
                  <a:pt x="4510922" y="3391535"/>
                  <a:pt x="4549663" y="3391535"/>
                </a:cubicBezTo>
                <a:cubicBezTo>
                  <a:pt x="4563968" y="3396899"/>
                  <a:pt x="4539531" y="3411203"/>
                  <a:pt x="4554432" y="3420739"/>
                </a:cubicBezTo>
                <a:cubicBezTo>
                  <a:pt x="4598537" y="3411203"/>
                  <a:pt x="4593768" y="3352793"/>
                  <a:pt x="4632509" y="3333721"/>
                </a:cubicBezTo>
                <a:cubicBezTo>
                  <a:pt x="4632509" y="3348621"/>
                  <a:pt x="4612841" y="3343854"/>
                  <a:pt x="4617609" y="3362926"/>
                </a:cubicBezTo>
                <a:cubicBezTo>
                  <a:pt x="4631914" y="3358158"/>
                  <a:pt x="4631914" y="3367694"/>
                  <a:pt x="4646814" y="3362926"/>
                </a:cubicBezTo>
                <a:cubicBezTo>
                  <a:pt x="4661714" y="3339086"/>
                  <a:pt x="4637277" y="3329550"/>
                  <a:pt x="4652177" y="3304517"/>
                </a:cubicBezTo>
                <a:close/>
                <a:moveTo>
                  <a:pt x="5205177" y="3285519"/>
                </a:moveTo>
                <a:cubicBezTo>
                  <a:pt x="5220068" y="3282166"/>
                  <a:pt x="5224650" y="3295577"/>
                  <a:pt x="5187995" y="3295577"/>
                </a:cubicBezTo>
                <a:cubicBezTo>
                  <a:pt x="5194104" y="3289617"/>
                  <a:pt x="5200213" y="3286637"/>
                  <a:pt x="5205177" y="3285519"/>
                </a:cubicBezTo>
                <a:close/>
                <a:moveTo>
                  <a:pt x="4719006" y="3223459"/>
                </a:moveTo>
                <a:cubicBezTo>
                  <a:pt x="4715951" y="3225843"/>
                  <a:pt x="4714759" y="3230611"/>
                  <a:pt x="4714759" y="3237763"/>
                </a:cubicBezTo>
                <a:cubicBezTo>
                  <a:pt x="4720123" y="3237763"/>
                  <a:pt x="4720123" y="3242532"/>
                  <a:pt x="4729659" y="3237763"/>
                </a:cubicBezTo>
                <a:cubicBezTo>
                  <a:pt x="4729659" y="3232995"/>
                  <a:pt x="4734427" y="3232995"/>
                  <a:pt x="4734427" y="3223459"/>
                </a:cubicBezTo>
                <a:cubicBezTo>
                  <a:pt x="4726977" y="3221074"/>
                  <a:pt x="4722060" y="3221074"/>
                  <a:pt x="4719006" y="3223459"/>
                </a:cubicBezTo>
                <a:close/>
                <a:moveTo>
                  <a:pt x="5348918" y="3203790"/>
                </a:moveTo>
                <a:cubicBezTo>
                  <a:pt x="5353687" y="3208559"/>
                  <a:pt x="5358455" y="3208559"/>
                  <a:pt x="5358455" y="3203790"/>
                </a:cubicBezTo>
                <a:cubicBezTo>
                  <a:pt x="5373355" y="3208559"/>
                  <a:pt x="5353687" y="3213326"/>
                  <a:pt x="5359051" y="3227631"/>
                </a:cubicBezTo>
                <a:cubicBezTo>
                  <a:pt x="5339382" y="3222863"/>
                  <a:pt x="5339382" y="3246704"/>
                  <a:pt x="5314946" y="3237167"/>
                </a:cubicBezTo>
                <a:cubicBezTo>
                  <a:pt x="5314946" y="3232399"/>
                  <a:pt x="5319714" y="3227631"/>
                  <a:pt x="5319714" y="3222863"/>
                </a:cubicBezTo>
                <a:cubicBezTo>
                  <a:pt x="5334018" y="3222863"/>
                  <a:pt x="5348918" y="3218095"/>
                  <a:pt x="5348918" y="3203790"/>
                </a:cubicBezTo>
                <a:close/>
                <a:moveTo>
                  <a:pt x="5260708" y="3199618"/>
                </a:moveTo>
                <a:cubicBezTo>
                  <a:pt x="5246404" y="3204386"/>
                  <a:pt x="5226735" y="3204386"/>
                  <a:pt x="5226735" y="3223459"/>
                </a:cubicBezTo>
                <a:cubicBezTo>
                  <a:pt x="5236868" y="3228226"/>
                  <a:pt x="5246404" y="3228226"/>
                  <a:pt x="5255941" y="3228823"/>
                </a:cubicBezTo>
                <a:cubicBezTo>
                  <a:pt x="5255941" y="3213923"/>
                  <a:pt x="5260708" y="3213923"/>
                  <a:pt x="5260708" y="3199618"/>
                </a:cubicBezTo>
                <a:close/>
                <a:moveTo>
                  <a:pt x="5109916" y="3189486"/>
                </a:moveTo>
                <a:cubicBezTo>
                  <a:pt x="5100380" y="3199022"/>
                  <a:pt x="5090248" y="3189486"/>
                  <a:pt x="5080712" y="3199022"/>
                </a:cubicBezTo>
                <a:cubicBezTo>
                  <a:pt x="5080712" y="3209154"/>
                  <a:pt x="5090248" y="3218690"/>
                  <a:pt x="5085480" y="3232995"/>
                </a:cubicBezTo>
                <a:cubicBezTo>
                  <a:pt x="5105148" y="3228226"/>
                  <a:pt x="5109916" y="3194254"/>
                  <a:pt x="5109916" y="3189486"/>
                </a:cubicBezTo>
                <a:close/>
                <a:moveTo>
                  <a:pt x="5270841" y="3179354"/>
                </a:moveTo>
                <a:cubicBezTo>
                  <a:pt x="5270841" y="3199022"/>
                  <a:pt x="5270841" y="3208559"/>
                  <a:pt x="5266072" y="3222863"/>
                </a:cubicBezTo>
                <a:cubicBezTo>
                  <a:pt x="5266072" y="3222863"/>
                  <a:pt x="5270841" y="3227631"/>
                  <a:pt x="5270841" y="3232399"/>
                </a:cubicBezTo>
                <a:cubicBezTo>
                  <a:pt x="5289913" y="3227631"/>
                  <a:pt x="5300045" y="3222863"/>
                  <a:pt x="5309581" y="3208559"/>
                </a:cubicBezTo>
                <a:cubicBezTo>
                  <a:pt x="5309581" y="3228226"/>
                  <a:pt x="5275609" y="3252068"/>
                  <a:pt x="5246404" y="3261007"/>
                </a:cubicBezTo>
                <a:cubicBezTo>
                  <a:pt x="5246404" y="3261007"/>
                  <a:pt x="5246404" y="3261007"/>
                  <a:pt x="5246404" y="3237167"/>
                </a:cubicBezTo>
                <a:cubicBezTo>
                  <a:pt x="5236272" y="3232399"/>
                  <a:pt x="5207068" y="3241935"/>
                  <a:pt x="5202299" y="3227631"/>
                </a:cubicBezTo>
                <a:cubicBezTo>
                  <a:pt x="5221968" y="3208559"/>
                  <a:pt x="5241636" y="3188890"/>
                  <a:pt x="5270841" y="3179354"/>
                </a:cubicBezTo>
                <a:close/>
                <a:moveTo>
                  <a:pt x="488419" y="3141208"/>
                </a:moveTo>
                <a:cubicBezTo>
                  <a:pt x="503320" y="3136441"/>
                  <a:pt x="503320" y="3145977"/>
                  <a:pt x="512856" y="3150744"/>
                </a:cubicBezTo>
                <a:cubicBezTo>
                  <a:pt x="508088" y="3160281"/>
                  <a:pt x="483651" y="3145977"/>
                  <a:pt x="483651" y="3165050"/>
                </a:cubicBezTo>
                <a:cubicBezTo>
                  <a:pt x="478883" y="3165050"/>
                  <a:pt x="488419" y="3145977"/>
                  <a:pt x="488419" y="3141208"/>
                </a:cubicBezTo>
                <a:close/>
                <a:moveTo>
                  <a:pt x="5338787" y="3136441"/>
                </a:moveTo>
                <a:cubicBezTo>
                  <a:pt x="5344151" y="3141208"/>
                  <a:pt x="5353687" y="3145977"/>
                  <a:pt x="5353687" y="3160281"/>
                </a:cubicBezTo>
                <a:cubicBezTo>
                  <a:pt x="5329251" y="3155513"/>
                  <a:pt x="5344151" y="3194254"/>
                  <a:pt x="5319118" y="3189486"/>
                </a:cubicBezTo>
                <a:cubicBezTo>
                  <a:pt x="5319118" y="3174586"/>
                  <a:pt x="5309581" y="3169817"/>
                  <a:pt x="5314350" y="3155513"/>
                </a:cubicBezTo>
                <a:cubicBezTo>
                  <a:pt x="5323886" y="3150744"/>
                  <a:pt x="5334018" y="3145977"/>
                  <a:pt x="5338787" y="3136441"/>
                </a:cubicBezTo>
                <a:close/>
                <a:moveTo>
                  <a:pt x="4885815" y="3112004"/>
                </a:moveTo>
                <a:cubicBezTo>
                  <a:pt x="4881047" y="3122136"/>
                  <a:pt x="4881047" y="3131672"/>
                  <a:pt x="4881047" y="3145977"/>
                </a:cubicBezTo>
                <a:cubicBezTo>
                  <a:pt x="4895352" y="3141208"/>
                  <a:pt x="4910251" y="3136441"/>
                  <a:pt x="4910251" y="3116772"/>
                </a:cubicBezTo>
                <a:cubicBezTo>
                  <a:pt x="4900716" y="3121540"/>
                  <a:pt x="4900716" y="3112004"/>
                  <a:pt x="4885815" y="3112004"/>
                </a:cubicBezTo>
                <a:close/>
                <a:moveTo>
                  <a:pt x="5192763" y="3107235"/>
                </a:moveTo>
                <a:cubicBezTo>
                  <a:pt x="5207068" y="3112600"/>
                  <a:pt x="5207068" y="3122136"/>
                  <a:pt x="5202299" y="3136441"/>
                </a:cubicBezTo>
                <a:cubicBezTo>
                  <a:pt x="5192763" y="3131672"/>
                  <a:pt x="5183226" y="3116772"/>
                  <a:pt x="5192763" y="3107235"/>
                </a:cubicBezTo>
                <a:close/>
                <a:moveTo>
                  <a:pt x="5120347" y="3101872"/>
                </a:moveTo>
                <a:cubicBezTo>
                  <a:pt x="5125860" y="3101275"/>
                  <a:pt x="5131970" y="3102467"/>
                  <a:pt x="5134354" y="3107235"/>
                </a:cubicBezTo>
                <a:cubicBezTo>
                  <a:pt x="5134354" y="3112004"/>
                  <a:pt x="5124817" y="3112004"/>
                  <a:pt x="5124817" y="3121540"/>
                </a:cubicBezTo>
                <a:cubicBezTo>
                  <a:pt x="5109916" y="3126308"/>
                  <a:pt x="5114685" y="3112004"/>
                  <a:pt x="5109916" y="3107235"/>
                </a:cubicBezTo>
                <a:cubicBezTo>
                  <a:pt x="5109916" y="3104852"/>
                  <a:pt x="5114834" y="3102468"/>
                  <a:pt x="5120347" y="3101872"/>
                </a:cubicBezTo>
                <a:close/>
                <a:moveTo>
                  <a:pt x="0" y="3080546"/>
                </a:moveTo>
                <a:lnTo>
                  <a:pt x="2146" y="3082203"/>
                </a:lnTo>
                <a:cubicBezTo>
                  <a:pt x="6989" y="3084587"/>
                  <a:pt x="13098" y="3085779"/>
                  <a:pt x="20548" y="3083395"/>
                </a:cubicBezTo>
                <a:cubicBezTo>
                  <a:pt x="18164" y="3095464"/>
                  <a:pt x="13619" y="3103622"/>
                  <a:pt x="7762" y="3109294"/>
                </a:cubicBezTo>
                <a:lnTo>
                  <a:pt x="0" y="3113418"/>
                </a:lnTo>
                <a:close/>
                <a:moveTo>
                  <a:pt x="132674" y="2998761"/>
                </a:moveTo>
                <a:cubicBezTo>
                  <a:pt x="138112" y="2998165"/>
                  <a:pt x="144221" y="2999357"/>
                  <a:pt x="151671" y="3001741"/>
                </a:cubicBezTo>
                <a:cubicBezTo>
                  <a:pt x="151671" y="3011278"/>
                  <a:pt x="146904" y="3016046"/>
                  <a:pt x="142135" y="3020814"/>
                </a:cubicBezTo>
                <a:cubicBezTo>
                  <a:pt x="127831" y="3020814"/>
                  <a:pt x="132599" y="3005913"/>
                  <a:pt x="117698" y="3006510"/>
                </a:cubicBezTo>
                <a:cubicBezTo>
                  <a:pt x="122467" y="3001741"/>
                  <a:pt x="127235" y="2999357"/>
                  <a:pt x="132674" y="2998761"/>
                </a:cubicBezTo>
                <a:close/>
                <a:moveTo>
                  <a:pt x="77412" y="2979465"/>
                </a:moveTo>
                <a:cubicBezTo>
                  <a:pt x="86073" y="2983265"/>
                  <a:pt x="96242" y="3001145"/>
                  <a:pt x="103394" y="2986841"/>
                </a:cubicBezTo>
                <a:cubicBezTo>
                  <a:pt x="127831" y="3005913"/>
                  <a:pt x="83725" y="3025582"/>
                  <a:pt x="108162" y="3039886"/>
                </a:cubicBezTo>
                <a:cubicBezTo>
                  <a:pt x="93262" y="3058959"/>
                  <a:pt x="59289" y="3063726"/>
                  <a:pt x="40216" y="3078031"/>
                </a:cubicBezTo>
                <a:cubicBezTo>
                  <a:pt x="44985" y="3058959"/>
                  <a:pt x="64653" y="3034522"/>
                  <a:pt x="59885" y="3020217"/>
                </a:cubicBezTo>
                <a:cubicBezTo>
                  <a:pt x="59885" y="3005913"/>
                  <a:pt x="79553" y="3010682"/>
                  <a:pt x="84322" y="3001146"/>
                </a:cubicBezTo>
                <a:cubicBezTo>
                  <a:pt x="84322" y="2991609"/>
                  <a:pt x="78958" y="2986841"/>
                  <a:pt x="69422" y="2982073"/>
                </a:cubicBezTo>
                <a:cubicBezTo>
                  <a:pt x="71806" y="2978497"/>
                  <a:pt x="74525" y="2978199"/>
                  <a:pt x="77412" y="2979465"/>
                </a:cubicBezTo>
                <a:close/>
                <a:moveTo>
                  <a:pt x="166571" y="2948100"/>
                </a:moveTo>
                <a:cubicBezTo>
                  <a:pt x="181472" y="2943332"/>
                  <a:pt x="171340" y="2962404"/>
                  <a:pt x="186241" y="2957637"/>
                </a:cubicBezTo>
                <a:cubicBezTo>
                  <a:pt x="186241" y="2971941"/>
                  <a:pt x="166571" y="2967173"/>
                  <a:pt x="157035" y="2967173"/>
                </a:cubicBezTo>
                <a:cubicBezTo>
                  <a:pt x="157035" y="2957637"/>
                  <a:pt x="166571" y="2957637"/>
                  <a:pt x="166571" y="2948100"/>
                </a:cubicBezTo>
                <a:close/>
                <a:moveTo>
                  <a:pt x="542060" y="2943332"/>
                </a:moveTo>
                <a:cubicBezTo>
                  <a:pt x="590934" y="2938564"/>
                  <a:pt x="610602" y="2957637"/>
                  <a:pt x="644576" y="2948100"/>
                </a:cubicBezTo>
                <a:cubicBezTo>
                  <a:pt x="634443" y="2972537"/>
                  <a:pt x="615370" y="2991609"/>
                  <a:pt x="576034" y="2986841"/>
                </a:cubicBezTo>
                <a:cubicBezTo>
                  <a:pt x="561730" y="2977305"/>
                  <a:pt x="546829" y="2962404"/>
                  <a:pt x="542060" y="2943332"/>
                </a:cubicBezTo>
                <a:close/>
                <a:moveTo>
                  <a:pt x="5241636" y="2938564"/>
                </a:moveTo>
                <a:cubicBezTo>
                  <a:pt x="5256537" y="2938564"/>
                  <a:pt x="5256537" y="2948100"/>
                  <a:pt x="5256537" y="2957637"/>
                </a:cubicBezTo>
                <a:cubicBezTo>
                  <a:pt x="5247000" y="2957637"/>
                  <a:pt x="5241636" y="2971941"/>
                  <a:pt x="5232099" y="2962404"/>
                </a:cubicBezTo>
                <a:cubicBezTo>
                  <a:pt x="5236868" y="2952868"/>
                  <a:pt x="5241636" y="2948100"/>
                  <a:pt x="5241636" y="2938564"/>
                </a:cubicBezTo>
                <a:close/>
                <a:moveTo>
                  <a:pt x="5300045" y="2904591"/>
                </a:moveTo>
                <a:cubicBezTo>
                  <a:pt x="5300045" y="2924259"/>
                  <a:pt x="5285741" y="2938564"/>
                  <a:pt x="5275609" y="2952868"/>
                </a:cubicBezTo>
                <a:cubicBezTo>
                  <a:pt x="5266072" y="2942736"/>
                  <a:pt x="5261305" y="2928431"/>
                  <a:pt x="5266072" y="2918895"/>
                </a:cubicBezTo>
                <a:cubicBezTo>
                  <a:pt x="5275609" y="2914127"/>
                  <a:pt x="5290510" y="2909359"/>
                  <a:pt x="5300045" y="2904591"/>
                </a:cubicBezTo>
                <a:close/>
                <a:moveTo>
                  <a:pt x="40216" y="2895055"/>
                </a:moveTo>
                <a:cubicBezTo>
                  <a:pt x="35150" y="2904591"/>
                  <a:pt x="29041" y="2915468"/>
                  <a:pt x="21144" y="2924557"/>
                </a:cubicBezTo>
                <a:lnTo>
                  <a:pt x="0" y="2937878"/>
                </a:lnTo>
                <a:lnTo>
                  <a:pt x="0" y="2924304"/>
                </a:lnTo>
                <a:lnTo>
                  <a:pt x="6393" y="2910253"/>
                </a:lnTo>
                <a:cubicBezTo>
                  <a:pt x="14290" y="2901164"/>
                  <a:pt x="25316" y="2895055"/>
                  <a:pt x="40216" y="2895055"/>
                </a:cubicBezTo>
                <a:close/>
                <a:moveTo>
                  <a:pt x="5178459" y="2865850"/>
                </a:moveTo>
                <a:cubicBezTo>
                  <a:pt x="5197531" y="2885519"/>
                  <a:pt x="5143889" y="2909359"/>
                  <a:pt x="5120049" y="2914127"/>
                </a:cubicBezTo>
                <a:cubicBezTo>
                  <a:pt x="5120049" y="2880155"/>
                  <a:pt x="5154022" y="2880155"/>
                  <a:pt x="5178459" y="2865850"/>
                </a:cubicBezTo>
                <a:close/>
                <a:moveTo>
                  <a:pt x="174022" y="2841413"/>
                </a:moveTo>
                <a:cubicBezTo>
                  <a:pt x="180131" y="2840817"/>
                  <a:pt x="186240" y="2842009"/>
                  <a:pt x="191008" y="2846777"/>
                </a:cubicBezTo>
                <a:cubicBezTo>
                  <a:pt x="186241" y="2846777"/>
                  <a:pt x="152267" y="2861082"/>
                  <a:pt x="157035" y="2846777"/>
                </a:cubicBezTo>
                <a:cubicBezTo>
                  <a:pt x="161803" y="2844393"/>
                  <a:pt x="167913" y="2842009"/>
                  <a:pt x="174022" y="2841413"/>
                </a:cubicBezTo>
                <a:close/>
                <a:moveTo>
                  <a:pt x="317960" y="2822937"/>
                </a:moveTo>
                <a:cubicBezTo>
                  <a:pt x="317960" y="2842009"/>
                  <a:pt x="293523" y="2861082"/>
                  <a:pt x="273854" y="2851546"/>
                </a:cubicBezTo>
                <a:cubicBezTo>
                  <a:pt x="269087" y="2851546"/>
                  <a:pt x="269087" y="2856314"/>
                  <a:pt x="264318" y="2856314"/>
                </a:cubicBezTo>
                <a:cubicBezTo>
                  <a:pt x="259550" y="2875982"/>
                  <a:pt x="269087" y="2885519"/>
                  <a:pt x="269087" y="2899823"/>
                </a:cubicBezTo>
                <a:cubicBezTo>
                  <a:pt x="259550" y="2904591"/>
                  <a:pt x="239881" y="2904591"/>
                  <a:pt x="235114" y="2918895"/>
                </a:cubicBezTo>
                <a:cubicBezTo>
                  <a:pt x="224981" y="2914127"/>
                  <a:pt x="244650" y="2904591"/>
                  <a:pt x="244650" y="2895055"/>
                </a:cubicBezTo>
                <a:cubicBezTo>
                  <a:pt x="235114" y="2880750"/>
                  <a:pt x="230345" y="2885519"/>
                  <a:pt x="215445" y="2885519"/>
                </a:cubicBezTo>
                <a:cubicBezTo>
                  <a:pt x="239881" y="2856910"/>
                  <a:pt x="273854" y="2832473"/>
                  <a:pt x="317960" y="2822937"/>
                </a:cubicBezTo>
                <a:close/>
                <a:moveTo>
                  <a:pt x="4919787" y="2788964"/>
                </a:moveTo>
                <a:cubicBezTo>
                  <a:pt x="4885815" y="2784196"/>
                  <a:pt x="4841710" y="2803268"/>
                  <a:pt x="4841710" y="2846777"/>
                </a:cubicBezTo>
                <a:cubicBezTo>
                  <a:pt x="4875683" y="2837241"/>
                  <a:pt x="4905483" y="2817573"/>
                  <a:pt x="4919787" y="2788964"/>
                </a:cubicBezTo>
                <a:close/>
                <a:moveTo>
                  <a:pt x="5158789" y="2764527"/>
                </a:moveTo>
                <a:cubicBezTo>
                  <a:pt x="5139122" y="2759759"/>
                  <a:pt x="5124221" y="2788964"/>
                  <a:pt x="5139122" y="2793732"/>
                </a:cubicBezTo>
                <a:cubicBezTo>
                  <a:pt x="5143889" y="2784196"/>
                  <a:pt x="5158789" y="2779428"/>
                  <a:pt x="5158789" y="2764527"/>
                </a:cubicBezTo>
                <a:close/>
                <a:moveTo>
                  <a:pt x="274450" y="2745455"/>
                </a:moveTo>
                <a:cubicBezTo>
                  <a:pt x="269087" y="2779428"/>
                  <a:pt x="235114" y="2788964"/>
                  <a:pt x="205908" y="2798500"/>
                </a:cubicBezTo>
                <a:cubicBezTo>
                  <a:pt x="235114" y="2788964"/>
                  <a:pt x="235114" y="2745455"/>
                  <a:pt x="274450" y="2745455"/>
                </a:cubicBezTo>
                <a:close/>
                <a:moveTo>
                  <a:pt x="176107" y="2745455"/>
                </a:moveTo>
                <a:cubicBezTo>
                  <a:pt x="171340" y="2759759"/>
                  <a:pt x="157035" y="2764527"/>
                  <a:pt x="151671" y="2774659"/>
                </a:cubicBezTo>
                <a:cubicBezTo>
                  <a:pt x="142135" y="2764527"/>
                  <a:pt x="161207" y="2745455"/>
                  <a:pt x="176107" y="2745455"/>
                </a:cubicBezTo>
                <a:close/>
                <a:moveTo>
                  <a:pt x="4890583" y="2735919"/>
                </a:moveTo>
                <a:cubicBezTo>
                  <a:pt x="4875683" y="2735919"/>
                  <a:pt x="4870914" y="2750223"/>
                  <a:pt x="4866147" y="2754991"/>
                </a:cubicBezTo>
                <a:cubicBezTo>
                  <a:pt x="4881047" y="2754991"/>
                  <a:pt x="4890583" y="2750223"/>
                  <a:pt x="4890583" y="2735919"/>
                </a:cubicBezTo>
                <a:close/>
                <a:moveTo>
                  <a:pt x="4495426" y="2678106"/>
                </a:moveTo>
                <a:cubicBezTo>
                  <a:pt x="4481121" y="2692410"/>
                  <a:pt x="4451916" y="2687642"/>
                  <a:pt x="4441785" y="2711482"/>
                </a:cubicBezTo>
                <a:cubicBezTo>
                  <a:pt x="4451321" y="2706715"/>
                  <a:pt x="4466221" y="2706715"/>
                  <a:pt x="4470990" y="2701946"/>
                </a:cubicBezTo>
                <a:cubicBezTo>
                  <a:pt x="4456685" y="2692410"/>
                  <a:pt x="4500194" y="2697178"/>
                  <a:pt x="4495426" y="2678106"/>
                </a:cubicBezTo>
                <a:close/>
                <a:moveTo>
                  <a:pt x="5137837" y="2640863"/>
                </a:moveTo>
                <a:cubicBezTo>
                  <a:pt x="5106378" y="2641786"/>
                  <a:pt x="5073411" y="2666930"/>
                  <a:pt x="5051507" y="2692410"/>
                </a:cubicBezTo>
                <a:cubicBezTo>
                  <a:pt x="5036606" y="2692410"/>
                  <a:pt x="5046739" y="2673337"/>
                  <a:pt x="5031839" y="2678106"/>
                </a:cubicBezTo>
                <a:cubicBezTo>
                  <a:pt x="5012766" y="2682873"/>
                  <a:pt x="5017535" y="2706715"/>
                  <a:pt x="4993098" y="2701946"/>
                </a:cubicBezTo>
                <a:cubicBezTo>
                  <a:pt x="4988330" y="2735322"/>
                  <a:pt x="4963893" y="2745455"/>
                  <a:pt x="4944224" y="2764527"/>
                </a:cubicBezTo>
                <a:cubicBezTo>
                  <a:pt x="4958529" y="2778832"/>
                  <a:pt x="4968065" y="2754991"/>
                  <a:pt x="4982965" y="2754991"/>
                </a:cubicBezTo>
                <a:cubicBezTo>
                  <a:pt x="4973429" y="2765123"/>
                  <a:pt x="4982965" y="2774659"/>
                  <a:pt x="4982965" y="2788964"/>
                </a:cubicBezTo>
                <a:cubicBezTo>
                  <a:pt x="5046739" y="2779428"/>
                  <a:pt x="5139122" y="2760355"/>
                  <a:pt x="5139122" y="2673337"/>
                </a:cubicBezTo>
                <a:cubicBezTo>
                  <a:pt x="5154022" y="2673337"/>
                  <a:pt x="5158789" y="2653669"/>
                  <a:pt x="5168327" y="2648900"/>
                </a:cubicBezTo>
                <a:cubicBezTo>
                  <a:pt x="5158641" y="2642940"/>
                  <a:pt x="5148323" y="2640556"/>
                  <a:pt x="5137837" y="2640863"/>
                </a:cubicBezTo>
                <a:close/>
                <a:moveTo>
                  <a:pt x="4165820" y="2616018"/>
                </a:moveTo>
                <a:cubicBezTo>
                  <a:pt x="4160428" y="2614593"/>
                  <a:pt x="4149588" y="2620292"/>
                  <a:pt x="4149142" y="2620292"/>
                </a:cubicBezTo>
                <a:cubicBezTo>
                  <a:pt x="4139605" y="2634597"/>
                  <a:pt x="4178346" y="2634597"/>
                  <a:pt x="4168809" y="2620292"/>
                </a:cubicBezTo>
                <a:cubicBezTo>
                  <a:pt x="4168809" y="2617759"/>
                  <a:pt x="4167617" y="2616492"/>
                  <a:pt x="4165820" y="2616018"/>
                </a:cubicBezTo>
                <a:close/>
                <a:moveTo>
                  <a:pt x="215445" y="2610755"/>
                </a:moveTo>
                <a:cubicBezTo>
                  <a:pt x="224981" y="2610755"/>
                  <a:pt x="220213" y="2625060"/>
                  <a:pt x="224981" y="2625060"/>
                </a:cubicBezTo>
                <a:cubicBezTo>
                  <a:pt x="224981" y="2639364"/>
                  <a:pt x="191008" y="2639364"/>
                  <a:pt x="200545" y="2615524"/>
                </a:cubicBezTo>
                <a:cubicBezTo>
                  <a:pt x="205908" y="2615524"/>
                  <a:pt x="210677" y="2615524"/>
                  <a:pt x="215445" y="2610755"/>
                </a:cubicBezTo>
                <a:close/>
                <a:moveTo>
                  <a:pt x="5275609" y="2610160"/>
                </a:moveTo>
                <a:cubicBezTo>
                  <a:pt x="5261305" y="2610160"/>
                  <a:pt x="5255941" y="2620292"/>
                  <a:pt x="5255941" y="2629233"/>
                </a:cubicBezTo>
                <a:cubicBezTo>
                  <a:pt x="5266072" y="2629233"/>
                  <a:pt x="5270841" y="2624464"/>
                  <a:pt x="5275609" y="2610160"/>
                </a:cubicBezTo>
                <a:close/>
                <a:moveTo>
                  <a:pt x="5187995" y="2605391"/>
                </a:moveTo>
                <a:cubicBezTo>
                  <a:pt x="5197531" y="2634597"/>
                  <a:pt x="5168327" y="2625060"/>
                  <a:pt x="5173094" y="2648900"/>
                </a:cubicBezTo>
                <a:cubicBezTo>
                  <a:pt x="5187995" y="2639364"/>
                  <a:pt x="5207663" y="2629828"/>
                  <a:pt x="5207663" y="2605391"/>
                </a:cubicBezTo>
                <a:cubicBezTo>
                  <a:pt x="5207663" y="2605391"/>
                  <a:pt x="5207663" y="2605391"/>
                  <a:pt x="5187995" y="2605391"/>
                </a:cubicBezTo>
                <a:close/>
                <a:moveTo>
                  <a:pt x="4354171" y="2542810"/>
                </a:moveTo>
                <a:cubicBezTo>
                  <a:pt x="4339866" y="2538042"/>
                  <a:pt x="4315429" y="2552346"/>
                  <a:pt x="4310661" y="2562479"/>
                </a:cubicBezTo>
                <a:cubicBezTo>
                  <a:pt x="4315429" y="2562479"/>
                  <a:pt x="4320198" y="2567246"/>
                  <a:pt x="4320198" y="2572015"/>
                </a:cubicBezTo>
                <a:cubicBezTo>
                  <a:pt x="4334502" y="2566651"/>
                  <a:pt x="4349402" y="2561882"/>
                  <a:pt x="4354171" y="2542810"/>
                </a:cubicBezTo>
                <a:close/>
                <a:moveTo>
                  <a:pt x="5007645" y="2506537"/>
                </a:moveTo>
                <a:cubicBezTo>
                  <a:pt x="4995743" y="2511147"/>
                  <a:pt x="4989373" y="2531932"/>
                  <a:pt x="4963893" y="2527909"/>
                </a:cubicBezTo>
                <a:cubicBezTo>
                  <a:pt x="4963893" y="2542810"/>
                  <a:pt x="4968661" y="2552346"/>
                  <a:pt x="4973429" y="2561882"/>
                </a:cubicBezTo>
                <a:cubicBezTo>
                  <a:pt x="4993098" y="2547578"/>
                  <a:pt x="5022303" y="2542810"/>
                  <a:pt x="5022303" y="2508837"/>
                </a:cubicBezTo>
                <a:cubicBezTo>
                  <a:pt x="5016194" y="2505261"/>
                  <a:pt x="5011612" y="2505000"/>
                  <a:pt x="5007645" y="2506537"/>
                </a:cubicBezTo>
                <a:close/>
                <a:moveTo>
                  <a:pt x="322728" y="2494533"/>
                </a:moveTo>
                <a:cubicBezTo>
                  <a:pt x="337032" y="2508837"/>
                  <a:pt x="307827" y="2523737"/>
                  <a:pt x="307827" y="2538042"/>
                </a:cubicBezTo>
                <a:cubicBezTo>
                  <a:pt x="307827" y="2538042"/>
                  <a:pt x="307827" y="2538042"/>
                  <a:pt x="278623" y="2538042"/>
                </a:cubicBezTo>
                <a:cubicBezTo>
                  <a:pt x="293523" y="2518373"/>
                  <a:pt x="317960" y="2513606"/>
                  <a:pt x="322728" y="2494533"/>
                </a:cubicBezTo>
                <a:close/>
                <a:moveTo>
                  <a:pt x="722653" y="2484997"/>
                </a:moveTo>
                <a:cubicBezTo>
                  <a:pt x="712521" y="2484997"/>
                  <a:pt x="702985" y="2489764"/>
                  <a:pt x="702985" y="2499301"/>
                </a:cubicBezTo>
                <a:cubicBezTo>
                  <a:pt x="717289" y="2499301"/>
                  <a:pt x="722653" y="2499301"/>
                  <a:pt x="722653" y="2484997"/>
                </a:cubicBezTo>
                <a:close/>
                <a:moveTo>
                  <a:pt x="5543815" y="2480228"/>
                </a:moveTo>
                <a:cubicBezTo>
                  <a:pt x="5534278" y="2518970"/>
                  <a:pt x="5475870" y="2533273"/>
                  <a:pt x="5436533" y="2552346"/>
                </a:cubicBezTo>
                <a:cubicBezTo>
                  <a:pt x="5401965" y="2571418"/>
                  <a:pt x="5372759" y="2595855"/>
                  <a:pt x="5338787" y="2600624"/>
                </a:cubicBezTo>
                <a:cubicBezTo>
                  <a:pt x="5363223" y="2547578"/>
                  <a:pt x="5456201" y="2542810"/>
                  <a:pt x="5465737" y="2528506"/>
                </a:cubicBezTo>
                <a:cubicBezTo>
                  <a:pt x="5470505" y="2509433"/>
                  <a:pt x="5524147" y="2499301"/>
                  <a:pt x="5543815" y="2480228"/>
                </a:cubicBezTo>
                <a:close/>
                <a:moveTo>
                  <a:pt x="5670171" y="2461155"/>
                </a:moveTo>
                <a:cubicBezTo>
                  <a:pt x="5665402" y="2475460"/>
                  <a:pt x="5646330" y="2475460"/>
                  <a:pt x="5631430" y="2480228"/>
                </a:cubicBezTo>
                <a:cubicBezTo>
                  <a:pt x="5636197" y="2465328"/>
                  <a:pt x="5651098" y="2460560"/>
                  <a:pt x="5670171" y="2461155"/>
                </a:cubicBezTo>
                <a:close/>
                <a:moveTo>
                  <a:pt x="4754097" y="2461155"/>
                </a:moveTo>
                <a:cubicBezTo>
                  <a:pt x="4739196" y="2456388"/>
                  <a:pt x="4734427" y="2465924"/>
                  <a:pt x="4729659" y="2475460"/>
                </a:cubicBezTo>
                <a:cubicBezTo>
                  <a:pt x="4734427" y="2480228"/>
                  <a:pt x="4754097" y="2470692"/>
                  <a:pt x="4754097" y="2461155"/>
                </a:cubicBezTo>
                <a:close/>
                <a:moveTo>
                  <a:pt x="4150631" y="2454749"/>
                </a:moveTo>
                <a:cubicBezTo>
                  <a:pt x="4144522" y="2453557"/>
                  <a:pt x="4137221" y="2456090"/>
                  <a:pt x="4134837" y="2461155"/>
                </a:cubicBezTo>
                <a:cubicBezTo>
                  <a:pt x="4134837" y="2465924"/>
                  <a:pt x="4149737" y="2484997"/>
                  <a:pt x="4154505" y="2475460"/>
                </a:cubicBezTo>
                <a:cubicBezTo>
                  <a:pt x="4149737" y="2475460"/>
                  <a:pt x="4149737" y="2470692"/>
                  <a:pt x="4149737" y="2470692"/>
                </a:cubicBezTo>
                <a:cubicBezTo>
                  <a:pt x="4149737" y="2470692"/>
                  <a:pt x="4149737" y="2470692"/>
                  <a:pt x="4159273" y="2470692"/>
                </a:cubicBezTo>
                <a:cubicBezTo>
                  <a:pt x="4161658" y="2460858"/>
                  <a:pt x="4156740" y="2455941"/>
                  <a:pt x="4150631" y="2454749"/>
                </a:cubicBezTo>
                <a:close/>
                <a:moveTo>
                  <a:pt x="751859" y="2451620"/>
                </a:moveTo>
                <a:cubicBezTo>
                  <a:pt x="742322" y="2451620"/>
                  <a:pt x="742322" y="2461155"/>
                  <a:pt x="727421" y="2456388"/>
                </a:cubicBezTo>
                <a:cubicBezTo>
                  <a:pt x="727421" y="2465924"/>
                  <a:pt x="732189" y="2465924"/>
                  <a:pt x="732189" y="2475460"/>
                </a:cubicBezTo>
                <a:cubicBezTo>
                  <a:pt x="741725" y="2470692"/>
                  <a:pt x="756626" y="2465328"/>
                  <a:pt x="751859" y="2451620"/>
                </a:cubicBezTo>
                <a:close/>
                <a:moveTo>
                  <a:pt x="5270841" y="2422415"/>
                </a:moveTo>
                <a:cubicBezTo>
                  <a:pt x="5266072" y="2427184"/>
                  <a:pt x="5261305" y="2436720"/>
                  <a:pt x="5266072" y="2446255"/>
                </a:cubicBezTo>
                <a:cubicBezTo>
                  <a:pt x="5280377" y="2446255"/>
                  <a:pt x="5290510" y="2441488"/>
                  <a:pt x="5290510" y="2427184"/>
                </a:cubicBezTo>
                <a:cubicBezTo>
                  <a:pt x="5280377" y="2431951"/>
                  <a:pt x="5280377" y="2422415"/>
                  <a:pt x="5270841" y="2422415"/>
                </a:cubicBezTo>
                <a:close/>
                <a:moveTo>
                  <a:pt x="197863" y="2421819"/>
                </a:moveTo>
                <a:cubicBezTo>
                  <a:pt x="210677" y="2420031"/>
                  <a:pt x="222895" y="2422415"/>
                  <a:pt x="230345" y="2431951"/>
                </a:cubicBezTo>
                <a:cubicBezTo>
                  <a:pt x="205908" y="2446852"/>
                  <a:pt x="216041" y="2495128"/>
                  <a:pt x="196372" y="2514201"/>
                </a:cubicBezTo>
                <a:cubicBezTo>
                  <a:pt x="166571" y="2509433"/>
                  <a:pt x="147499" y="2518970"/>
                  <a:pt x="127831" y="2528506"/>
                </a:cubicBezTo>
                <a:cubicBezTo>
                  <a:pt x="142135" y="2508837"/>
                  <a:pt x="166571" y="2504069"/>
                  <a:pt x="176704" y="2480228"/>
                </a:cubicBezTo>
                <a:cubicBezTo>
                  <a:pt x="166571" y="2470692"/>
                  <a:pt x="181472" y="2455791"/>
                  <a:pt x="161804" y="2436720"/>
                </a:cubicBezTo>
                <a:cubicBezTo>
                  <a:pt x="171638" y="2429567"/>
                  <a:pt x="185048" y="2423607"/>
                  <a:pt x="197863" y="2421819"/>
                </a:cubicBezTo>
                <a:close/>
                <a:moveTo>
                  <a:pt x="5012766" y="2407515"/>
                </a:moveTo>
                <a:cubicBezTo>
                  <a:pt x="4993098" y="2402747"/>
                  <a:pt x="4982965" y="2417051"/>
                  <a:pt x="4988330" y="2441488"/>
                </a:cubicBezTo>
                <a:cubicBezTo>
                  <a:pt x="5007998" y="2441488"/>
                  <a:pt x="5012766" y="2421819"/>
                  <a:pt x="5012766" y="2407515"/>
                </a:cubicBezTo>
                <a:close/>
                <a:moveTo>
                  <a:pt x="5856379" y="2363605"/>
                </a:moveTo>
                <a:cubicBezTo>
                  <a:pt x="5865701" y="2363782"/>
                  <a:pt x="5875498" y="2365645"/>
                  <a:pt x="5885332" y="2369370"/>
                </a:cubicBezTo>
                <a:cubicBezTo>
                  <a:pt x="5890099" y="2383674"/>
                  <a:pt x="5875199" y="2383674"/>
                  <a:pt x="5870432" y="2393211"/>
                </a:cubicBezTo>
                <a:cubicBezTo>
                  <a:pt x="5831095" y="2388442"/>
                  <a:pt x="5821558" y="2378906"/>
                  <a:pt x="5797122" y="2402747"/>
                </a:cubicBezTo>
                <a:cubicBezTo>
                  <a:pt x="5804721" y="2377714"/>
                  <a:pt x="5828412" y="2363074"/>
                  <a:pt x="5856379" y="2363605"/>
                </a:cubicBezTo>
                <a:close/>
                <a:moveTo>
                  <a:pt x="173305" y="2361221"/>
                </a:moveTo>
                <a:cubicBezTo>
                  <a:pt x="176145" y="2361100"/>
                  <a:pt x="178939" y="2362068"/>
                  <a:pt x="181472" y="2364602"/>
                </a:cubicBezTo>
                <a:cubicBezTo>
                  <a:pt x="176704" y="2374138"/>
                  <a:pt x="167168" y="2378906"/>
                  <a:pt x="152267" y="2378906"/>
                </a:cubicBezTo>
                <a:cubicBezTo>
                  <a:pt x="155843" y="2371754"/>
                  <a:pt x="164783" y="2361584"/>
                  <a:pt x="173305" y="2361221"/>
                </a:cubicBezTo>
                <a:close/>
                <a:moveTo>
                  <a:pt x="4639084" y="2360653"/>
                </a:moveTo>
                <a:cubicBezTo>
                  <a:pt x="4637017" y="2360728"/>
                  <a:pt x="4634893" y="2361622"/>
                  <a:pt x="4632509" y="2364006"/>
                </a:cubicBezTo>
                <a:cubicBezTo>
                  <a:pt x="4627145" y="2378906"/>
                  <a:pt x="4637277" y="2374138"/>
                  <a:pt x="4637277" y="2383078"/>
                </a:cubicBezTo>
                <a:cubicBezTo>
                  <a:pt x="4652177" y="2378310"/>
                  <a:pt x="4661714" y="2378310"/>
                  <a:pt x="4661714" y="2364006"/>
                </a:cubicBezTo>
                <a:cubicBezTo>
                  <a:pt x="4650985" y="2367582"/>
                  <a:pt x="4645286" y="2360429"/>
                  <a:pt x="4639084" y="2360653"/>
                </a:cubicBezTo>
                <a:close/>
                <a:moveTo>
                  <a:pt x="5782817" y="2354469"/>
                </a:moveTo>
                <a:cubicBezTo>
                  <a:pt x="5797122" y="2369370"/>
                  <a:pt x="5767916" y="2374138"/>
                  <a:pt x="5763149" y="2383674"/>
                </a:cubicBezTo>
                <a:cubicBezTo>
                  <a:pt x="5748844" y="2368774"/>
                  <a:pt x="5782817" y="2368774"/>
                  <a:pt x="5782817" y="2354469"/>
                </a:cubicBezTo>
                <a:close/>
                <a:moveTo>
                  <a:pt x="4358938" y="2349702"/>
                </a:moveTo>
                <a:cubicBezTo>
                  <a:pt x="4339866" y="2349702"/>
                  <a:pt x="4339866" y="2359238"/>
                  <a:pt x="4329733" y="2368774"/>
                </a:cubicBezTo>
                <a:cubicBezTo>
                  <a:pt x="4349402" y="2373542"/>
                  <a:pt x="4349402" y="2359238"/>
                  <a:pt x="4358938" y="2349702"/>
                </a:cubicBezTo>
                <a:close/>
                <a:moveTo>
                  <a:pt x="702985" y="2349702"/>
                </a:moveTo>
                <a:cubicBezTo>
                  <a:pt x="649343" y="2359833"/>
                  <a:pt x="605238" y="2369370"/>
                  <a:pt x="620139" y="2431951"/>
                </a:cubicBezTo>
                <a:cubicBezTo>
                  <a:pt x="634443" y="2436720"/>
                  <a:pt x="634443" y="2451024"/>
                  <a:pt x="649343" y="2451024"/>
                </a:cubicBezTo>
                <a:cubicBezTo>
                  <a:pt x="688085" y="2441488"/>
                  <a:pt x="707753" y="2388442"/>
                  <a:pt x="702985" y="2349702"/>
                </a:cubicBezTo>
                <a:close/>
                <a:moveTo>
                  <a:pt x="4578868" y="2330629"/>
                </a:moveTo>
                <a:cubicBezTo>
                  <a:pt x="4573504" y="2335397"/>
                  <a:pt x="4573504" y="2344933"/>
                  <a:pt x="4574099" y="2354469"/>
                </a:cubicBezTo>
                <a:cubicBezTo>
                  <a:pt x="4588999" y="2354469"/>
                  <a:pt x="4598537" y="2354469"/>
                  <a:pt x="4598537" y="2340165"/>
                </a:cubicBezTo>
                <a:cubicBezTo>
                  <a:pt x="4583635" y="2344933"/>
                  <a:pt x="4588404" y="2325861"/>
                  <a:pt x="4578868" y="2330629"/>
                </a:cubicBezTo>
                <a:close/>
                <a:moveTo>
                  <a:pt x="4510326" y="2325861"/>
                </a:moveTo>
                <a:cubicBezTo>
                  <a:pt x="4505558" y="2354469"/>
                  <a:pt x="4476354" y="2354469"/>
                  <a:pt x="4472181" y="2379502"/>
                </a:cubicBezTo>
                <a:cubicBezTo>
                  <a:pt x="4486486" y="2384270"/>
                  <a:pt x="4476950" y="2393806"/>
                  <a:pt x="4476950" y="2403343"/>
                </a:cubicBezTo>
                <a:cubicBezTo>
                  <a:pt x="4491253" y="2397978"/>
                  <a:pt x="4510922" y="2383674"/>
                  <a:pt x="4510922" y="2374138"/>
                </a:cubicBezTo>
                <a:cubicBezTo>
                  <a:pt x="4510922" y="2388442"/>
                  <a:pt x="4529994" y="2383674"/>
                  <a:pt x="4544895" y="2383674"/>
                </a:cubicBezTo>
                <a:cubicBezTo>
                  <a:pt x="4559199" y="2364006"/>
                  <a:pt x="4539531" y="2364006"/>
                  <a:pt x="4554432" y="2344933"/>
                </a:cubicBezTo>
                <a:cubicBezTo>
                  <a:pt x="4534762" y="2344933"/>
                  <a:pt x="4529994" y="2325861"/>
                  <a:pt x="4510326" y="2325861"/>
                </a:cubicBezTo>
                <a:close/>
                <a:moveTo>
                  <a:pt x="4212914" y="2204869"/>
                </a:moveTo>
                <a:cubicBezTo>
                  <a:pt x="4188479" y="2214406"/>
                  <a:pt x="4164042" y="2229306"/>
                  <a:pt x="4139605" y="2243611"/>
                </a:cubicBezTo>
                <a:cubicBezTo>
                  <a:pt x="4134837" y="2272815"/>
                  <a:pt x="4110400" y="2272815"/>
                  <a:pt x="4105036" y="2300232"/>
                </a:cubicBezTo>
                <a:cubicBezTo>
                  <a:pt x="4129473" y="2305001"/>
                  <a:pt x="4124108" y="2319901"/>
                  <a:pt x="4114572" y="2338973"/>
                </a:cubicBezTo>
                <a:cubicBezTo>
                  <a:pt x="4129473" y="2338973"/>
                  <a:pt x="4139009" y="2338973"/>
                  <a:pt x="4139009" y="2348510"/>
                </a:cubicBezTo>
                <a:cubicBezTo>
                  <a:pt x="4129473" y="2358045"/>
                  <a:pt x="4124108" y="2343741"/>
                  <a:pt x="4114572" y="2348510"/>
                </a:cubicBezTo>
                <a:cubicBezTo>
                  <a:pt x="4095500" y="2387250"/>
                  <a:pt x="4149142" y="2392018"/>
                  <a:pt x="4158677" y="2396787"/>
                </a:cubicBezTo>
                <a:cubicBezTo>
                  <a:pt x="4173577" y="2406918"/>
                  <a:pt x="4149142" y="2411687"/>
                  <a:pt x="4153909" y="2430759"/>
                </a:cubicBezTo>
                <a:cubicBezTo>
                  <a:pt x="4164042" y="2435527"/>
                  <a:pt x="4159273" y="2421223"/>
                  <a:pt x="4168809" y="2421223"/>
                </a:cubicBezTo>
                <a:cubicBezTo>
                  <a:pt x="4178943" y="2445660"/>
                  <a:pt x="4183710" y="2425991"/>
                  <a:pt x="4183710" y="2455196"/>
                </a:cubicBezTo>
                <a:cubicBezTo>
                  <a:pt x="4222450" y="2455196"/>
                  <a:pt x="4202783" y="2411687"/>
                  <a:pt x="4222450" y="2402151"/>
                </a:cubicBezTo>
                <a:cubicBezTo>
                  <a:pt x="4231986" y="2402151"/>
                  <a:pt x="4227219" y="2406918"/>
                  <a:pt x="4231986" y="2411687"/>
                </a:cubicBezTo>
                <a:cubicBezTo>
                  <a:pt x="4231986" y="2382482"/>
                  <a:pt x="4256424" y="2402151"/>
                  <a:pt x="4256424" y="2368178"/>
                </a:cubicBezTo>
                <a:cubicBezTo>
                  <a:pt x="4227219" y="2363410"/>
                  <a:pt x="4198015" y="2397382"/>
                  <a:pt x="4168809" y="2406918"/>
                </a:cubicBezTo>
                <a:cubicBezTo>
                  <a:pt x="4168809" y="2397382"/>
                  <a:pt x="4168809" y="2392614"/>
                  <a:pt x="4164042" y="2387847"/>
                </a:cubicBezTo>
                <a:cubicBezTo>
                  <a:pt x="4198015" y="2378310"/>
                  <a:pt x="4183114" y="2320496"/>
                  <a:pt x="4227219" y="2325265"/>
                </a:cubicBezTo>
                <a:cubicBezTo>
                  <a:pt x="4232583" y="2296060"/>
                  <a:pt x="4256424" y="2286524"/>
                  <a:pt x="4271324" y="2272220"/>
                </a:cubicBezTo>
                <a:cubicBezTo>
                  <a:pt x="4271324" y="2272220"/>
                  <a:pt x="4266556" y="2267451"/>
                  <a:pt x="4266556" y="2262683"/>
                </a:cubicBezTo>
                <a:cubicBezTo>
                  <a:pt x="4252252" y="2262683"/>
                  <a:pt x="4257020" y="2267451"/>
                  <a:pt x="4237351" y="2272220"/>
                </a:cubicBezTo>
                <a:cubicBezTo>
                  <a:pt x="4242120" y="2248379"/>
                  <a:pt x="4217683" y="2267451"/>
                  <a:pt x="4212914" y="2257915"/>
                </a:cubicBezTo>
                <a:cubicBezTo>
                  <a:pt x="4222450" y="2247783"/>
                  <a:pt x="4237351" y="2243014"/>
                  <a:pt x="4237351" y="2228710"/>
                </a:cubicBezTo>
                <a:cubicBezTo>
                  <a:pt x="4227816" y="2228710"/>
                  <a:pt x="4217683" y="2214406"/>
                  <a:pt x="4212914" y="2204869"/>
                </a:cubicBezTo>
                <a:close/>
                <a:moveTo>
                  <a:pt x="311971" y="2192056"/>
                </a:moveTo>
                <a:cubicBezTo>
                  <a:pt x="309578" y="2192056"/>
                  <a:pt x="306784" y="2192950"/>
                  <a:pt x="303059" y="2195334"/>
                </a:cubicBezTo>
                <a:cubicBezTo>
                  <a:pt x="298291" y="2234075"/>
                  <a:pt x="278623" y="2248379"/>
                  <a:pt x="283390" y="2291888"/>
                </a:cubicBezTo>
                <a:cubicBezTo>
                  <a:pt x="313191" y="2272815"/>
                  <a:pt x="332264" y="2238842"/>
                  <a:pt x="337032" y="2200102"/>
                </a:cubicBezTo>
                <a:cubicBezTo>
                  <a:pt x="322728" y="2200102"/>
                  <a:pt x="319152" y="2192056"/>
                  <a:pt x="311971" y="2192056"/>
                </a:cubicBezTo>
                <a:close/>
                <a:moveTo>
                  <a:pt x="5029156" y="2182817"/>
                </a:moveTo>
                <a:cubicBezTo>
                  <a:pt x="5035861" y="2181029"/>
                  <a:pt x="5041970" y="2183413"/>
                  <a:pt x="5041970" y="2195334"/>
                </a:cubicBezTo>
                <a:cubicBezTo>
                  <a:pt x="5032434" y="2195334"/>
                  <a:pt x="5022303" y="2195334"/>
                  <a:pt x="5017535" y="2204869"/>
                </a:cubicBezTo>
                <a:cubicBezTo>
                  <a:pt x="5012766" y="2204869"/>
                  <a:pt x="5022303" y="2195334"/>
                  <a:pt x="5012766" y="2195334"/>
                </a:cubicBezTo>
                <a:cubicBezTo>
                  <a:pt x="5015150" y="2190566"/>
                  <a:pt x="5022451" y="2184605"/>
                  <a:pt x="5029156" y="2182817"/>
                </a:cubicBezTo>
                <a:close/>
                <a:moveTo>
                  <a:pt x="4671250" y="2161360"/>
                </a:moveTo>
                <a:cubicBezTo>
                  <a:pt x="4685554" y="2171493"/>
                  <a:pt x="4661714" y="2181029"/>
                  <a:pt x="4666482" y="2189969"/>
                </a:cubicBezTo>
                <a:cubicBezTo>
                  <a:pt x="4656350" y="2189969"/>
                  <a:pt x="4661117" y="2175665"/>
                  <a:pt x="4651581" y="2175665"/>
                </a:cubicBezTo>
                <a:cubicBezTo>
                  <a:pt x="4651581" y="2166129"/>
                  <a:pt x="4671250" y="2170897"/>
                  <a:pt x="4671250" y="2161360"/>
                </a:cubicBezTo>
                <a:close/>
                <a:moveTo>
                  <a:pt x="4412579" y="2161360"/>
                </a:moveTo>
                <a:cubicBezTo>
                  <a:pt x="4398275" y="2166129"/>
                  <a:pt x="4398275" y="2185798"/>
                  <a:pt x="4378607" y="2185201"/>
                </a:cubicBezTo>
                <a:cubicBezTo>
                  <a:pt x="4378607" y="2166129"/>
                  <a:pt x="4397679" y="2166129"/>
                  <a:pt x="4412579" y="2161360"/>
                </a:cubicBezTo>
                <a:close/>
                <a:moveTo>
                  <a:pt x="5421633" y="2147056"/>
                </a:moveTo>
                <a:cubicBezTo>
                  <a:pt x="5431764" y="2147056"/>
                  <a:pt x="5441301" y="2170897"/>
                  <a:pt x="5436533" y="2166129"/>
                </a:cubicBezTo>
                <a:cubicBezTo>
                  <a:pt x="5412096" y="2185798"/>
                  <a:pt x="5378124" y="2200102"/>
                  <a:pt x="5353091" y="2223942"/>
                </a:cubicBezTo>
                <a:cubicBezTo>
                  <a:pt x="5270245" y="2234075"/>
                  <a:pt x="5221371" y="2301424"/>
                  <a:pt x="5162963" y="2301424"/>
                </a:cubicBezTo>
                <a:cubicBezTo>
                  <a:pt x="5162963" y="2286524"/>
                  <a:pt x="5177862" y="2281756"/>
                  <a:pt x="5177862" y="2267451"/>
                </a:cubicBezTo>
                <a:cubicBezTo>
                  <a:pt x="5221968" y="2248379"/>
                  <a:pt x="5266072" y="2233478"/>
                  <a:pt x="5304813" y="2214406"/>
                </a:cubicBezTo>
                <a:cubicBezTo>
                  <a:pt x="5338787" y="2195334"/>
                  <a:pt x="5353687" y="2156592"/>
                  <a:pt x="5392428" y="2151824"/>
                </a:cubicBezTo>
                <a:cubicBezTo>
                  <a:pt x="5401965" y="2147056"/>
                  <a:pt x="5412096" y="2161360"/>
                  <a:pt x="5421633" y="2147056"/>
                </a:cubicBezTo>
                <a:close/>
                <a:moveTo>
                  <a:pt x="5568252" y="2127984"/>
                </a:moveTo>
                <a:cubicBezTo>
                  <a:pt x="5573020" y="2127984"/>
                  <a:pt x="5577788" y="2132751"/>
                  <a:pt x="5577788" y="2137520"/>
                </a:cubicBezTo>
                <a:cubicBezTo>
                  <a:pt x="5587920" y="2137520"/>
                  <a:pt x="5587920" y="2132751"/>
                  <a:pt x="5597457" y="2132751"/>
                </a:cubicBezTo>
                <a:cubicBezTo>
                  <a:pt x="5582557" y="2142289"/>
                  <a:pt x="5577788" y="2156592"/>
                  <a:pt x="5563484" y="2161957"/>
                </a:cubicBezTo>
                <a:cubicBezTo>
                  <a:pt x="5558716" y="2147056"/>
                  <a:pt x="5568252" y="2137520"/>
                  <a:pt x="5568252" y="2127984"/>
                </a:cubicBezTo>
                <a:close/>
                <a:moveTo>
                  <a:pt x="5348918" y="2127984"/>
                </a:moveTo>
                <a:cubicBezTo>
                  <a:pt x="5363223" y="2123216"/>
                  <a:pt x="5363223" y="2132751"/>
                  <a:pt x="5373355" y="2132751"/>
                </a:cubicBezTo>
                <a:cubicBezTo>
                  <a:pt x="5368587" y="2142289"/>
                  <a:pt x="5359051" y="2147056"/>
                  <a:pt x="5344151" y="2151824"/>
                </a:cubicBezTo>
                <a:cubicBezTo>
                  <a:pt x="5344151" y="2142289"/>
                  <a:pt x="5344151" y="2132751"/>
                  <a:pt x="5348918" y="2127984"/>
                </a:cubicBezTo>
                <a:close/>
                <a:moveTo>
                  <a:pt x="4578272" y="2118447"/>
                </a:moveTo>
                <a:cubicBezTo>
                  <a:pt x="4573504" y="2127984"/>
                  <a:pt x="4583040" y="2127984"/>
                  <a:pt x="4583040" y="2142289"/>
                </a:cubicBezTo>
                <a:cubicBezTo>
                  <a:pt x="4568735" y="2142289"/>
                  <a:pt x="4558603" y="2151824"/>
                  <a:pt x="4549067" y="2142289"/>
                </a:cubicBezTo>
                <a:cubicBezTo>
                  <a:pt x="4554432" y="2127984"/>
                  <a:pt x="4559199" y="2117851"/>
                  <a:pt x="4578272" y="2118447"/>
                </a:cubicBezTo>
                <a:close/>
                <a:moveTo>
                  <a:pt x="4861379" y="2098780"/>
                </a:moveTo>
                <a:cubicBezTo>
                  <a:pt x="4866147" y="2098780"/>
                  <a:pt x="4817274" y="2123216"/>
                  <a:pt x="4792837" y="2127984"/>
                </a:cubicBezTo>
                <a:cubicBezTo>
                  <a:pt x="4788069" y="2108316"/>
                  <a:pt x="4841710" y="2108316"/>
                  <a:pt x="4861379" y="2098780"/>
                </a:cubicBezTo>
                <a:close/>
                <a:moveTo>
                  <a:pt x="4690918" y="2084475"/>
                </a:moveTo>
                <a:cubicBezTo>
                  <a:pt x="4680787" y="2108316"/>
                  <a:pt x="4651581" y="2108316"/>
                  <a:pt x="4647409" y="2133348"/>
                </a:cubicBezTo>
                <a:cubicBezTo>
                  <a:pt x="4647409" y="2138117"/>
                  <a:pt x="4671846" y="2133348"/>
                  <a:pt x="4656945" y="2147653"/>
                </a:cubicBezTo>
                <a:cubicBezTo>
                  <a:pt x="4666482" y="2147653"/>
                  <a:pt x="4671250" y="2138117"/>
                  <a:pt x="4686151" y="2142884"/>
                </a:cubicBezTo>
                <a:cubicBezTo>
                  <a:pt x="4671846" y="2157784"/>
                  <a:pt x="4652177" y="2167321"/>
                  <a:pt x="4627741" y="2172089"/>
                </a:cubicBezTo>
                <a:cubicBezTo>
                  <a:pt x="4622377" y="2186393"/>
                  <a:pt x="4642045" y="2176857"/>
                  <a:pt x="4637277" y="2191162"/>
                </a:cubicBezTo>
                <a:cubicBezTo>
                  <a:pt x="4608072" y="2191162"/>
                  <a:pt x="4593768" y="2205466"/>
                  <a:pt x="4574099" y="2215002"/>
                </a:cubicBezTo>
                <a:cubicBezTo>
                  <a:pt x="4563968" y="2204869"/>
                  <a:pt x="4554432" y="2200102"/>
                  <a:pt x="4559199" y="2181029"/>
                </a:cubicBezTo>
                <a:cubicBezTo>
                  <a:pt x="4583635" y="2166724"/>
                  <a:pt x="4612841" y="2151824"/>
                  <a:pt x="4637277" y="2137520"/>
                </a:cubicBezTo>
                <a:cubicBezTo>
                  <a:pt x="4637277" y="2103547"/>
                  <a:pt x="4652177" y="2079707"/>
                  <a:pt x="4690918" y="2084475"/>
                </a:cubicBezTo>
                <a:close/>
                <a:moveTo>
                  <a:pt x="5875796" y="2079707"/>
                </a:moveTo>
                <a:cubicBezTo>
                  <a:pt x="5880564" y="2079707"/>
                  <a:pt x="5885332" y="2084475"/>
                  <a:pt x="5885332" y="2094011"/>
                </a:cubicBezTo>
                <a:cubicBezTo>
                  <a:pt x="5875199" y="2098780"/>
                  <a:pt x="5856126" y="2108316"/>
                  <a:pt x="5860895" y="2089243"/>
                </a:cubicBezTo>
                <a:cubicBezTo>
                  <a:pt x="5866259" y="2089243"/>
                  <a:pt x="5875796" y="2084475"/>
                  <a:pt x="5875796" y="2079707"/>
                </a:cubicBezTo>
                <a:close/>
                <a:moveTo>
                  <a:pt x="5373355" y="2074938"/>
                </a:moveTo>
                <a:cubicBezTo>
                  <a:pt x="5373355" y="2074938"/>
                  <a:pt x="5373355" y="2074938"/>
                  <a:pt x="5382892" y="2074938"/>
                </a:cubicBezTo>
                <a:cubicBezTo>
                  <a:pt x="5382892" y="2103547"/>
                  <a:pt x="5348918" y="2098780"/>
                  <a:pt x="5334614" y="2113680"/>
                </a:cubicBezTo>
                <a:cubicBezTo>
                  <a:pt x="5339382" y="2094011"/>
                  <a:pt x="5368587" y="2098780"/>
                  <a:pt x="5373355" y="2074938"/>
                </a:cubicBezTo>
                <a:close/>
                <a:moveTo>
                  <a:pt x="5577788" y="2074343"/>
                </a:moveTo>
                <a:cubicBezTo>
                  <a:pt x="5577788" y="2084475"/>
                  <a:pt x="5568252" y="2089243"/>
                  <a:pt x="5573020" y="2103547"/>
                </a:cubicBezTo>
                <a:cubicBezTo>
                  <a:pt x="5543815" y="2103547"/>
                  <a:pt x="5539047" y="2127984"/>
                  <a:pt x="5504478" y="2122620"/>
                </a:cubicBezTo>
                <a:cubicBezTo>
                  <a:pt x="5514611" y="2093416"/>
                  <a:pt x="5543815" y="2079110"/>
                  <a:pt x="5577788" y="2074343"/>
                </a:cubicBezTo>
                <a:close/>
                <a:moveTo>
                  <a:pt x="5178459" y="2050502"/>
                </a:moveTo>
                <a:cubicBezTo>
                  <a:pt x="5192763" y="2050502"/>
                  <a:pt x="5187995" y="2064807"/>
                  <a:pt x="5202895" y="2064807"/>
                </a:cubicBezTo>
                <a:cubicBezTo>
                  <a:pt x="5187995" y="2079707"/>
                  <a:pt x="5173690" y="2089243"/>
                  <a:pt x="5149253" y="2094011"/>
                </a:cubicBezTo>
                <a:cubicBezTo>
                  <a:pt x="5154022" y="2074343"/>
                  <a:pt x="5173690" y="2069574"/>
                  <a:pt x="5178459" y="2050502"/>
                </a:cubicBezTo>
                <a:close/>
                <a:moveTo>
                  <a:pt x="5353687" y="2046330"/>
                </a:moveTo>
                <a:cubicBezTo>
                  <a:pt x="5343554" y="2060635"/>
                  <a:pt x="5329251" y="2070171"/>
                  <a:pt x="5304813" y="2070171"/>
                </a:cubicBezTo>
                <a:cubicBezTo>
                  <a:pt x="5314946" y="2060038"/>
                  <a:pt x="5339382" y="2040965"/>
                  <a:pt x="5353687" y="2046330"/>
                </a:cubicBezTo>
                <a:close/>
                <a:moveTo>
                  <a:pt x="5758380" y="2040965"/>
                </a:moveTo>
                <a:cubicBezTo>
                  <a:pt x="5763744" y="2055866"/>
                  <a:pt x="5734540" y="2065402"/>
                  <a:pt x="5719640" y="2070171"/>
                </a:cubicBezTo>
                <a:cubicBezTo>
                  <a:pt x="5724409" y="2055270"/>
                  <a:pt x="5743480" y="2050502"/>
                  <a:pt x="5758380" y="2040965"/>
                </a:cubicBezTo>
                <a:close/>
                <a:moveTo>
                  <a:pt x="5002914" y="2023169"/>
                </a:moveTo>
                <a:cubicBezTo>
                  <a:pt x="5012431" y="2023085"/>
                  <a:pt x="5020961" y="2024277"/>
                  <a:pt x="5027070" y="2026662"/>
                </a:cubicBezTo>
                <a:cubicBezTo>
                  <a:pt x="5027070" y="2040965"/>
                  <a:pt x="5002634" y="2036198"/>
                  <a:pt x="5002634" y="2050502"/>
                </a:cubicBezTo>
                <a:cubicBezTo>
                  <a:pt x="5021706" y="2065402"/>
                  <a:pt x="5036606" y="2031429"/>
                  <a:pt x="5065812" y="2036198"/>
                </a:cubicBezTo>
                <a:cubicBezTo>
                  <a:pt x="5046739" y="2055270"/>
                  <a:pt x="5012766" y="2055270"/>
                  <a:pt x="4996674" y="2080302"/>
                </a:cubicBezTo>
                <a:cubicBezTo>
                  <a:pt x="4996674" y="2085071"/>
                  <a:pt x="5006807" y="2075535"/>
                  <a:pt x="5016342" y="2085071"/>
                </a:cubicBezTo>
                <a:cubicBezTo>
                  <a:pt x="5006807" y="2099971"/>
                  <a:pt x="5006807" y="2099971"/>
                  <a:pt x="5006807" y="2114275"/>
                </a:cubicBezTo>
                <a:cubicBezTo>
                  <a:pt x="4992502" y="2109508"/>
                  <a:pt x="4982369" y="2128580"/>
                  <a:pt x="4977602" y="2114275"/>
                </a:cubicBezTo>
                <a:cubicBezTo>
                  <a:pt x="4972833" y="2119044"/>
                  <a:pt x="4972833" y="2123812"/>
                  <a:pt x="4968065" y="2128580"/>
                </a:cubicBezTo>
                <a:cubicBezTo>
                  <a:pt x="4968065" y="2133348"/>
                  <a:pt x="4972833" y="2133348"/>
                  <a:pt x="4972833" y="2138117"/>
                </a:cubicBezTo>
                <a:cubicBezTo>
                  <a:pt x="4987138" y="2133348"/>
                  <a:pt x="4997270" y="2123812"/>
                  <a:pt x="5006807" y="2114275"/>
                </a:cubicBezTo>
                <a:cubicBezTo>
                  <a:pt x="5021111" y="2119044"/>
                  <a:pt x="5002038" y="2138117"/>
                  <a:pt x="4987138" y="2138117"/>
                </a:cubicBezTo>
                <a:cubicBezTo>
                  <a:pt x="4977005" y="2172089"/>
                  <a:pt x="4938264" y="2172089"/>
                  <a:pt x="4913828" y="2195930"/>
                </a:cubicBezTo>
                <a:cubicBezTo>
                  <a:pt x="4904292" y="2185798"/>
                  <a:pt x="4904292" y="2176262"/>
                  <a:pt x="4904292" y="2161957"/>
                </a:cubicBezTo>
                <a:cubicBezTo>
                  <a:pt x="4913828" y="2147653"/>
                  <a:pt x="4918596" y="2161957"/>
                  <a:pt x="4933496" y="2161957"/>
                </a:cubicBezTo>
                <a:cubicBezTo>
                  <a:pt x="4938264" y="2142884"/>
                  <a:pt x="4923960" y="2147653"/>
                  <a:pt x="4909060" y="2147653"/>
                </a:cubicBezTo>
                <a:cubicBezTo>
                  <a:pt x="4928728" y="2133348"/>
                  <a:pt x="4957933" y="2089839"/>
                  <a:pt x="4977602" y="2104144"/>
                </a:cubicBezTo>
                <a:cubicBezTo>
                  <a:pt x="4982965" y="2099375"/>
                  <a:pt x="4987733" y="2094607"/>
                  <a:pt x="4992502" y="2089839"/>
                </a:cubicBezTo>
                <a:cubicBezTo>
                  <a:pt x="4987733" y="2080302"/>
                  <a:pt x="4973429" y="2099375"/>
                  <a:pt x="4958529" y="2094607"/>
                </a:cubicBezTo>
                <a:cubicBezTo>
                  <a:pt x="4968065" y="2079707"/>
                  <a:pt x="4944224" y="2065402"/>
                  <a:pt x="4929324" y="2060635"/>
                </a:cubicBezTo>
                <a:cubicBezTo>
                  <a:pt x="4936924" y="2035155"/>
                  <a:pt x="4974361" y="2023420"/>
                  <a:pt x="5002914" y="2023169"/>
                </a:cubicBezTo>
                <a:close/>
                <a:moveTo>
                  <a:pt x="5997382" y="1987920"/>
                </a:moveTo>
                <a:cubicBezTo>
                  <a:pt x="6006918" y="1992689"/>
                  <a:pt x="5987250" y="2006993"/>
                  <a:pt x="5987846" y="2017125"/>
                </a:cubicBezTo>
                <a:cubicBezTo>
                  <a:pt x="5972946" y="2006993"/>
                  <a:pt x="5992615" y="1992689"/>
                  <a:pt x="5997382" y="1987920"/>
                </a:cubicBezTo>
                <a:close/>
                <a:moveTo>
                  <a:pt x="5270841" y="1982556"/>
                </a:moveTo>
                <a:cubicBezTo>
                  <a:pt x="5255941" y="1997456"/>
                  <a:pt x="5236868" y="2006993"/>
                  <a:pt x="5217199" y="2016529"/>
                </a:cubicBezTo>
                <a:cubicBezTo>
                  <a:pt x="5226735" y="1997456"/>
                  <a:pt x="5251173" y="1992689"/>
                  <a:pt x="5270841" y="1982556"/>
                </a:cubicBezTo>
                <a:close/>
                <a:moveTo>
                  <a:pt x="4934688" y="1982556"/>
                </a:moveTo>
                <a:cubicBezTo>
                  <a:pt x="4939457" y="1992689"/>
                  <a:pt x="4925152" y="2006993"/>
                  <a:pt x="4910251" y="2011761"/>
                </a:cubicBezTo>
                <a:cubicBezTo>
                  <a:pt x="4910251" y="1992689"/>
                  <a:pt x="4929324" y="1992689"/>
                  <a:pt x="4934688" y="1982556"/>
                </a:cubicBezTo>
                <a:close/>
                <a:moveTo>
                  <a:pt x="5168327" y="1977788"/>
                </a:moveTo>
                <a:cubicBezTo>
                  <a:pt x="5143889" y="2002225"/>
                  <a:pt x="5182630" y="1977788"/>
                  <a:pt x="5173094" y="2011761"/>
                </a:cubicBezTo>
                <a:cubicBezTo>
                  <a:pt x="5168327" y="2016529"/>
                  <a:pt x="5153426" y="2016529"/>
                  <a:pt x="5143889" y="2016529"/>
                </a:cubicBezTo>
                <a:cubicBezTo>
                  <a:pt x="5143889" y="2006993"/>
                  <a:pt x="5143889" y="1997456"/>
                  <a:pt x="5154022" y="1996861"/>
                </a:cubicBezTo>
                <a:cubicBezTo>
                  <a:pt x="5154022" y="1987325"/>
                  <a:pt x="5144486" y="2001628"/>
                  <a:pt x="5129586" y="1996861"/>
                </a:cubicBezTo>
                <a:cubicBezTo>
                  <a:pt x="5134354" y="1982556"/>
                  <a:pt x="5153426" y="1982556"/>
                  <a:pt x="5168327" y="1977788"/>
                </a:cubicBezTo>
                <a:close/>
                <a:moveTo>
                  <a:pt x="4788069" y="1973020"/>
                </a:moveTo>
                <a:cubicBezTo>
                  <a:pt x="4788069" y="1973020"/>
                  <a:pt x="4788069" y="1973020"/>
                  <a:pt x="4802970" y="1973020"/>
                </a:cubicBezTo>
                <a:cubicBezTo>
                  <a:pt x="4807737" y="2002225"/>
                  <a:pt x="4773764" y="1992092"/>
                  <a:pt x="4778533" y="2021298"/>
                </a:cubicBezTo>
                <a:cubicBezTo>
                  <a:pt x="4768400" y="2021298"/>
                  <a:pt x="4768400" y="2016529"/>
                  <a:pt x="4758864" y="2016529"/>
                </a:cubicBezTo>
                <a:cubicBezTo>
                  <a:pt x="4754097" y="2002225"/>
                  <a:pt x="4778533" y="2002225"/>
                  <a:pt x="4763633" y="1992092"/>
                </a:cubicBezTo>
                <a:cubicBezTo>
                  <a:pt x="4768400" y="1982556"/>
                  <a:pt x="4792837" y="1992092"/>
                  <a:pt x="4788069" y="1973020"/>
                </a:cubicBezTo>
                <a:close/>
                <a:moveTo>
                  <a:pt x="5391161" y="1958716"/>
                </a:moveTo>
                <a:cubicBezTo>
                  <a:pt x="5410010" y="1957524"/>
                  <a:pt x="5424613" y="1961100"/>
                  <a:pt x="5422228" y="1973020"/>
                </a:cubicBezTo>
                <a:cubicBezTo>
                  <a:pt x="5407329" y="1973020"/>
                  <a:pt x="5426997" y="1982556"/>
                  <a:pt x="5422228" y="1987325"/>
                </a:cubicBezTo>
                <a:cubicBezTo>
                  <a:pt x="5397792" y="1996861"/>
                  <a:pt x="5387660" y="2021298"/>
                  <a:pt x="5378124" y="2035601"/>
                </a:cubicBezTo>
                <a:cubicBezTo>
                  <a:pt x="5378124" y="2035601"/>
                  <a:pt x="5378124" y="2035601"/>
                  <a:pt x="5348918" y="2035601"/>
                </a:cubicBezTo>
                <a:cubicBezTo>
                  <a:pt x="5339382" y="2030834"/>
                  <a:pt x="5353687" y="2021298"/>
                  <a:pt x="5344151" y="2016529"/>
                </a:cubicBezTo>
                <a:cubicBezTo>
                  <a:pt x="5319714" y="2026662"/>
                  <a:pt x="5295277" y="2036198"/>
                  <a:pt x="5275609" y="2045734"/>
                </a:cubicBezTo>
                <a:cubicBezTo>
                  <a:pt x="5275609" y="2026662"/>
                  <a:pt x="5334018" y="1997456"/>
                  <a:pt x="5334614" y="1973020"/>
                </a:cubicBezTo>
                <a:cubicBezTo>
                  <a:pt x="5349217" y="1965868"/>
                  <a:pt x="5372312" y="1959908"/>
                  <a:pt x="5391161" y="1958716"/>
                </a:cubicBezTo>
                <a:close/>
                <a:moveTo>
                  <a:pt x="5616641" y="1954692"/>
                </a:moveTo>
                <a:cubicBezTo>
                  <a:pt x="5618876" y="1955139"/>
                  <a:pt x="5613400" y="1967656"/>
                  <a:pt x="5602226" y="1964080"/>
                </a:cubicBezTo>
                <a:cubicBezTo>
                  <a:pt x="5597457" y="1964080"/>
                  <a:pt x="5592688" y="1973616"/>
                  <a:pt x="5597457" y="1983153"/>
                </a:cubicBezTo>
                <a:cubicBezTo>
                  <a:pt x="5577788" y="1968848"/>
                  <a:pt x="5563484" y="2002225"/>
                  <a:pt x="5543219" y="1988517"/>
                </a:cubicBezTo>
                <a:cubicBezTo>
                  <a:pt x="5567656" y="1978384"/>
                  <a:pt x="5587324" y="1964080"/>
                  <a:pt x="5611760" y="1959311"/>
                </a:cubicBezTo>
                <a:cubicBezTo>
                  <a:pt x="5614294" y="1955735"/>
                  <a:pt x="5615895" y="1954543"/>
                  <a:pt x="5616641" y="1954692"/>
                </a:cubicBezTo>
                <a:close/>
                <a:moveTo>
                  <a:pt x="5152830" y="1945007"/>
                </a:moveTo>
                <a:cubicBezTo>
                  <a:pt x="5152830" y="1949775"/>
                  <a:pt x="5148062" y="1949775"/>
                  <a:pt x="5143294" y="1949775"/>
                </a:cubicBezTo>
                <a:cubicBezTo>
                  <a:pt x="5143294" y="1959311"/>
                  <a:pt x="5162963" y="1945007"/>
                  <a:pt x="5158194" y="1964080"/>
                </a:cubicBezTo>
                <a:cubicBezTo>
                  <a:pt x="5143889" y="1964080"/>
                  <a:pt x="5134354" y="1973616"/>
                  <a:pt x="5119453" y="1978384"/>
                </a:cubicBezTo>
                <a:cubicBezTo>
                  <a:pt x="5109916" y="1978384"/>
                  <a:pt x="5119453" y="1958716"/>
                  <a:pt x="5118857" y="1954544"/>
                </a:cubicBezTo>
                <a:cubicBezTo>
                  <a:pt x="5128393" y="1949775"/>
                  <a:pt x="5133161" y="1940239"/>
                  <a:pt x="5152830" y="1945007"/>
                </a:cubicBezTo>
                <a:close/>
                <a:moveTo>
                  <a:pt x="4943629" y="1929511"/>
                </a:moveTo>
                <a:cubicBezTo>
                  <a:pt x="4938860" y="1944411"/>
                  <a:pt x="4953165" y="1949180"/>
                  <a:pt x="4943629" y="1958716"/>
                </a:cubicBezTo>
                <a:cubicBezTo>
                  <a:pt x="4934092" y="1958716"/>
                  <a:pt x="4938860" y="1939643"/>
                  <a:pt x="4938860" y="1934875"/>
                </a:cubicBezTo>
                <a:cubicBezTo>
                  <a:pt x="4938860" y="1934875"/>
                  <a:pt x="4938860" y="1934875"/>
                  <a:pt x="4929324" y="1934875"/>
                </a:cubicBezTo>
                <a:cubicBezTo>
                  <a:pt x="4929324" y="1930107"/>
                  <a:pt x="4939457" y="1930107"/>
                  <a:pt x="4943629" y="1929511"/>
                </a:cubicBezTo>
                <a:close/>
                <a:moveTo>
                  <a:pt x="5490174" y="1891962"/>
                </a:moveTo>
                <a:cubicBezTo>
                  <a:pt x="5494941" y="1901498"/>
                  <a:pt x="5504478" y="1901498"/>
                  <a:pt x="5519378" y="1896731"/>
                </a:cubicBezTo>
                <a:cubicBezTo>
                  <a:pt x="5519378" y="1901498"/>
                  <a:pt x="5519378" y="1911035"/>
                  <a:pt x="5524147" y="1911035"/>
                </a:cubicBezTo>
                <a:cubicBezTo>
                  <a:pt x="5524147" y="1920571"/>
                  <a:pt x="5504478" y="1915803"/>
                  <a:pt x="5504478" y="1925339"/>
                </a:cubicBezTo>
                <a:cubicBezTo>
                  <a:pt x="5504478" y="1934875"/>
                  <a:pt x="5519378" y="1934875"/>
                  <a:pt x="5524147" y="1930107"/>
                </a:cubicBezTo>
                <a:cubicBezTo>
                  <a:pt x="5519378" y="1968848"/>
                  <a:pt x="5470505" y="1973616"/>
                  <a:pt x="5446068" y="1968848"/>
                </a:cubicBezTo>
                <a:cubicBezTo>
                  <a:pt x="5446068" y="1953947"/>
                  <a:pt x="5460970" y="1949180"/>
                  <a:pt x="5460970" y="1934875"/>
                </a:cubicBezTo>
                <a:cubicBezTo>
                  <a:pt x="5460970" y="1930107"/>
                  <a:pt x="5455605" y="1934875"/>
                  <a:pt x="5446068" y="1934875"/>
                </a:cubicBezTo>
                <a:cubicBezTo>
                  <a:pt x="5446068" y="1920571"/>
                  <a:pt x="5456201" y="1920571"/>
                  <a:pt x="5465737" y="1915803"/>
                </a:cubicBezTo>
                <a:cubicBezTo>
                  <a:pt x="5426997" y="1915803"/>
                  <a:pt x="5475274" y="1906267"/>
                  <a:pt x="5490174" y="1891962"/>
                </a:cubicBezTo>
                <a:close/>
                <a:moveTo>
                  <a:pt x="4666482" y="1866929"/>
                </a:moveTo>
                <a:cubicBezTo>
                  <a:pt x="4651581" y="1866929"/>
                  <a:pt x="4651581" y="1877062"/>
                  <a:pt x="4637277" y="1871698"/>
                </a:cubicBezTo>
                <a:cubicBezTo>
                  <a:pt x="4637277" y="1890770"/>
                  <a:pt x="4666482" y="1886001"/>
                  <a:pt x="4666482" y="1866929"/>
                </a:cubicBezTo>
                <a:close/>
                <a:moveTo>
                  <a:pt x="5436533" y="1862161"/>
                </a:moveTo>
                <a:cubicBezTo>
                  <a:pt x="5456201" y="1872294"/>
                  <a:pt x="5465737" y="1900903"/>
                  <a:pt x="5436533" y="1900903"/>
                </a:cubicBezTo>
                <a:cubicBezTo>
                  <a:pt x="5436533" y="1896134"/>
                  <a:pt x="5441301" y="1891367"/>
                  <a:pt x="5436533" y="1886598"/>
                </a:cubicBezTo>
                <a:cubicBezTo>
                  <a:pt x="5421633" y="1886598"/>
                  <a:pt x="5416864" y="1896134"/>
                  <a:pt x="5392428" y="1896134"/>
                </a:cubicBezTo>
                <a:cubicBezTo>
                  <a:pt x="5412096" y="1866929"/>
                  <a:pt x="5431764" y="1891367"/>
                  <a:pt x="5436533" y="1862161"/>
                </a:cubicBezTo>
                <a:close/>
                <a:moveTo>
                  <a:pt x="5809060" y="1861538"/>
                </a:moveTo>
                <a:cubicBezTo>
                  <a:pt x="5808446" y="1863018"/>
                  <a:pt x="5789225" y="1872293"/>
                  <a:pt x="5778050" y="1886598"/>
                </a:cubicBezTo>
                <a:cubicBezTo>
                  <a:pt x="5738712" y="1886598"/>
                  <a:pt x="5714275" y="1910439"/>
                  <a:pt x="5704740" y="1939643"/>
                </a:cubicBezTo>
                <a:cubicBezTo>
                  <a:pt x="5665998" y="1930107"/>
                  <a:pt x="5651098" y="1963483"/>
                  <a:pt x="5626661" y="1953947"/>
                </a:cubicBezTo>
                <a:cubicBezTo>
                  <a:pt x="5636197" y="1944411"/>
                  <a:pt x="5636197" y="1930107"/>
                  <a:pt x="5655867" y="1930107"/>
                </a:cubicBezTo>
                <a:cubicBezTo>
                  <a:pt x="5661230" y="1920571"/>
                  <a:pt x="5646330" y="1920571"/>
                  <a:pt x="5646330" y="1915803"/>
                </a:cubicBezTo>
                <a:cubicBezTo>
                  <a:pt x="5680899" y="1925339"/>
                  <a:pt x="5778050" y="1867525"/>
                  <a:pt x="5802485" y="1862758"/>
                </a:cubicBezTo>
                <a:cubicBezTo>
                  <a:pt x="5807402" y="1861417"/>
                  <a:pt x="5809265" y="1861044"/>
                  <a:pt x="5809060" y="1861538"/>
                </a:cubicBezTo>
                <a:close/>
                <a:moveTo>
                  <a:pt x="5416864" y="1847857"/>
                </a:moveTo>
                <a:cubicBezTo>
                  <a:pt x="5401965" y="1857394"/>
                  <a:pt x="5382295" y="1876465"/>
                  <a:pt x="5372759" y="1866929"/>
                </a:cubicBezTo>
                <a:cubicBezTo>
                  <a:pt x="5392428" y="1866929"/>
                  <a:pt x="5397196" y="1852625"/>
                  <a:pt x="5416864" y="1847857"/>
                </a:cubicBezTo>
                <a:close/>
                <a:moveTo>
                  <a:pt x="5068835" y="1841260"/>
                </a:moveTo>
                <a:lnTo>
                  <a:pt x="5068792" y="1842492"/>
                </a:lnTo>
                <a:cubicBezTo>
                  <a:pt x="5061342" y="1844877"/>
                  <a:pt x="5063726" y="1842493"/>
                  <a:pt x="5067376" y="1841301"/>
                </a:cubicBezTo>
                <a:close/>
                <a:moveTo>
                  <a:pt x="5437455" y="1803463"/>
                </a:moveTo>
                <a:cubicBezTo>
                  <a:pt x="5443909" y="1803752"/>
                  <a:pt x="5449050" y="1804348"/>
                  <a:pt x="5451434" y="1804348"/>
                </a:cubicBezTo>
                <a:cubicBezTo>
                  <a:pt x="5446068" y="1819249"/>
                  <a:pt x="5422228" y="1813885"/>
                  <a:pt x="5421633" y="1833553"/>
                </a:cubicBezTo>
                <a:cubicBezTo>
                  <a:pt x="5421633" y="1843089"/>
                  <a:pt x="5436533" y="1833553"/>
                  <a:pt x="5441301" y="1838321"/>
                </a:cubicBezTo>
                <a:cubicBezTo>
                  <a:pt x="5441301" y="1847857"/>
                  <a:pt x="5431764" y="1847857"/>
                  <a:pt x="5416864" y="1847857"/>
                </a:cubicBezTo>
                <a:cubicBezTo>
                  <a:pt x="5412096" y="1833553"/>
                  <a:pt x="5397792" y="1833553"/>
                  <a:pt x="5382892" y="1833553"/>
                </a:cubicBezTo>
                <a:cubicBezTo>
                  <a:pt x="5386915" y="1804497"/>
                  <a:pt x="5418094" y="1802597"/>
                  <a:pt x="5437455" y="1803463"/>
                </a:cubicBezTo>
                <a:close/>
                <a:moveTo>
                  <a:pt x="5257133" y="1782947"/>
                </a:moveTo>
                <a:cubicBezTo>
                  <a:pt x="5264285" y="1782072"/>
                  <a:pt x="5270692" y="1783934"/>
                  <a:pt x="5275609" y="1790043"/>
                </a:cubicBezTo>
                <a:cubicBezTo>
                  <a:pt x="5241636" y="1780507"/>
                  <a:pt x="5231504" y="1824016"/>
                  <a:pt x="5192763" y="1824016"/>
                </a:cubicBezTo>
                <a:cubicBezTo>
                  <a:pt x="5207514" y="1812841"/>
                  <a:pt x="5235676" y="1785574"/>
                  <a:pt x="5257133" y="1782947"/>
                </a:cubicBezTo>
                <a:close/>
                <a:moveTo>
                  <a:pt x="5119453" y="1770971"/>
                </a:moveTo>
                <a:cubicBezTo>
                  <a:pt x="5105148" y="1765607"/>
                  <a:pt x="5100380" y="1775739"/>
                  <a:pt x="5099785" y="1785276"/>
                </a:cubicBezTo>
                <a:cubicBezTo>
                  <a:pt x="5114685" y="1790043"/>
                  <a:pt x="5119453" y="1780507"/>
                  <a:pt x="5119453" y="1770971"/>
                </a:cubicBezTo>
                <a:close/>
                <a:moveTo>
                  <a:pt x="5489577" y="1766203"/>
                </a:moveTo>
                <a:cubicBezTo>
                  <a:pt x="5504478" y="1775739"/>
                  <a:pt x="5518783" y="1775739"/>
                  <a:pt x="5533683" y="1770971"/>
                </a:cubicBezTo>
                <a:cubicBezTo>
                  <a:pt x="5524147" y="1775739"/>
                  <a:pt x="5514611" y="1785276"/>
                  <a:pt x="5499710" y="1790043"/>
                </a:cubicBezTo>
                <a:cubicBezTo>
                  <a:pt x="5504478" y="1804348"/>
                  <a:pt x="5514014" y="1785276"/>
                  <a:pt x="5528915" y="1790043"/>
                </a:cubicBezTo>
                <a:cubicBezTo>
                  <a:pt x="5514611" y="1818652"/>
                  <a:pt x="5490174" y="1809116"/>
                  <a:pt x="5470505" y="1809116"/>
                </a:cubicBezTo>
                <a:cubicBezTo>
                  <a:pt x="5470505" y="1790043"/>
                  <a:pt x="5490174" y="1785276"/>
                  <a:pt x="5489577" y="1766203"/>
                </a:cubicBezTo>
                <a:close/>
                <a:moveTo>
                  <a:pt x="5450837" y="1698257"/>
                </a:moveTo>
                <a:cubicBezTo>
                  <a:pt x="5416864" y="1732230"/>
                  <a:pt x="5397196" y="1770971"/>
                  <a:pt x="5334018" y="1780507"/>
                </a:cubicBezTo>
                <a:cubicBezTo>
                  <a:pt x="5344151" y="1770971"/>
                  <a:pt x="5339382" y="1756071"/>
                  <a:pt x="5334018" y="1736998"/>
                </a:cubicBezTo>
                <a:cubicBezTo>
                  <a:pt x="5377527" y="1727462"/>
                  <a:pt x="5397196" y="1693489"/>
                  <a:pt x="5450837" y="1698257"/>
                </a:cubicBezTo>
                <a:close/>
                <a:moveTo>
                  <a:pt x="5421633" y="1621372"/>
                </a:moveTo>
                <a:cubicBezTo>
                  <a:pt x="5416864" y="1626140"/>
                  <a:pt x="5416864" y="1630907"/>
                  <a:pt x="5416864" y="1640444"/>
                </a:cubicBezTo>
                <a:cubicBezTo>
                  <a:pt x="5387660" y="1630907"/>
                  <a:pt x="5373355" y="1659516"/>
                  <a:pt x="5338787" y="1660112"/>
                </a:cubicBezTo>
                <a:cubicBezTo>
                  <a:pt x="5353091" y="1635676"/>
                  <a:pt x="5387660" y="1630907"/>
                  <a:pt x="5421633" y="1621372"/>
                </a:cubicBezTo>
                <a:close/>
                <a:moveTo>
                  <a:pt x="5039066" y="1620180"/>
                </a:moveTo>
                <a:cubicBezTo>
                  <a:pt x="5046292" y="1618988"/>
                  <a:pt x="5055978" y="1621372"/>
                  <a:pt x="5065812" y="1621372"/>
                </a:cubicBezTo>
                <a:cubicBezTo>
                  <a:pt x="5065812" y="1635676"/>
                  <a:pt x="5041970" y="1649980"/>
                  <a:pt x="5027070" y="1640444"/>
                </a:cubicBezTo>
                <a:cubicBezTo>
                  <a:pt x="5027070" y="1626140"/>
                  <a:pt x="5031839" y="1621372"/>
                  <a:pt x="5039066" y="1620180"/>
                </a:cubicBezTo>
                <a:close/>
                <a:moveTo>
                  <a:pt x="4520532" y="1603649"/>
                </a:moveTo>
                <a:cubicBezTo>
                  <a:pt x="4495724" y="1602336"/>
                  <a:pt x="4470244" y="1618540"/>
                  <a:pt x="4466221" y="1640444"/>
                </a:cubicBezTo>
                <a:cubicBezTo>
                  <a:pt x="4495426" y="1625543"/>
                  <a:pt x="4529398" y="1640444"/>
                  <a:pt x="4544299" y="1611239"/>
                </a:cubicBezTo>
                <a:cubicBezTo>
                  <a:pt x="4536997" y="1606471"/>
                  <a:pt x="4528802" y="1604087"/>
                  <a:pt x="4520532" y="1603649"/>
                </a:cubicBezTo>
                <a:close/>
                <a:moveTo>
                  <a:pt x="5066407" y="1577266"/>
                </a:moveTo>
                <a:cubicBezTo>
                  <a:pt x="5056871" y="1586803"/>
                  <a:pt x="5046739" y="1596934"/>
                  <a:pt x="5041970" y="1616008"/>
                </a:cubicBezTo>
                <a:cubicBezTo>
                  <a:pt x="5017535" y="1616008"/>
                  <a:pt x="5041970" y="1587398"/>
                  <a:pt x="5022303" y="1591570"/>
                </a:cubicBezTo>
                <a:cubicBezTo>
                  <a:pt x="5032434" y="1582034"/>
                  <a:pt x="5041970" y="1582034"/>
                  <a:pt x="5066407" y="1577266"/>
                </a:cubicBezTo>
                <a:close/>
                <a:moveTo>
                  <a:pt x="5393024" y="1562962"/>
                </a:moveTo>
                <a:cubicBezTo>
                  <a:pt x="5378124" y="1577862"/>
                  <a:pt x="5363819" y="1587398"/>
                  <a:pt x="5339382" y="1596934"/>
                </a:cubicBezTo>
                <a:cubicBezTo>
                  <a:pt x="5334018" y="1577862"/>
                  <a:pt x="5378124" y="1573094"/>
                  <a:pt x="5393024" y="1562962"/>
                </a:cubicBezTo>
                <a:close/>
                <a:moveTo>
                  <a:pt x="108162" y="1553425"/>
                </a:moveTo>
                <a:cubicBezTo>
                  <a:pt x="93262" y="1562962"/>
                  <a:pt x="93262" y="1577862"/>
                  <a:pt x="69422" y="1572498"/>
                </a:cubicBezTo>
                <a:cubicBezTo>
                  <a:pt x="78958" y="1558194"/>
                  <a:pt x="88494" y="1553425"/>
                  <a:pt x="108162" y="1553425"/>
                </a:cubicBezTo>
                <a:close/>
                <a:moveTo>
                  <a:pt x="5192763" y="1543890"/>
                </a:moveTo>
                <a:cubicBezTo>
                  <a:pt x="5202299" y="1577266"/>
                  <a:pt x="5173094" y="1611239"/>
                  <a:pt x="5139122" y="1611239"/>
                </a:cubicBezTo>
                <a:cubicBezTo>
                  <a:pt x="5124817" y="1587398"/>
                  <a:pt x="5149253" y="1539121"/>
                  <a:pt x="5192763" y="1543890"/>
                </a:cubicBezTo>
                <a:close/>
                <a:moveTo>
                  <a:pt x="4729659" y="1529585"/>
                </a:moveTo>
                <a:cubicBezTo>
                  <a:pt x="4724891" y="1539121"/>
                  <a:pt x="4709992" y="1534354"/>
                  <a:pt x="4714759" y="1548658"/>
                </a:cubicBezTo>
                <a:cubicBezTo>
                  <a:pt x="4724891" y="1553425"/>
                  <a:pt x="4744560" y="1539121"/>
                  <a:pt x="4729659" y="1529585"/>
                </a:cubicBezTo>
                <a:close/>
                <a:moveTo>
                  <a:pt x="5074417" y="1524370"/>
                </a:moveTo>
                <a:cubicBezTo>
                  <a:pt x="5078105" y="1529287"/>
                  <a:pt x="5070729" y="1546274"/>
                  <a:pt x="5085480" y="1539121"/>
                </a:cubicBezTo>
                <a:cubicBezTo>
                  <a:pt x="5080712" y="1558194"/>
                  <a:pt x="5065812" y="1539121"/>
                  <a:pt x="5065812" y="1524817"/>
                </a:cubicBezTo>
                <a:cubicBezTo>
                  <a:pt x="5070729" y="1522433"/>
                  <a:pt x="5073188" y="1522731"/>
                  <a:pt x="5074417" y="1524370"/>
                </a:cubicBezTo>
                <a:close/>
                <a:moveTo>
                  <a:pt x="5075944" y="1201181"/>
                </a:moveTo>
                <a:cubicBezTo>
                  <a:pt x="5090248" y="1201181"/>
                  <a:pt x="5090248" y="1215486"/>
                  <a:pt x="5109916" y="1210717"/>
                </a:cubicBezTo>
                <a:cubicBezTo>
                  <a:pt x="5100380" y="1215486"/>
                  <a:pt x="5090248" y="1220850"/>
                  <a:pt x="5071176" y="1215486"/>
                </a:cubicBezTo>
                <a:cubicBezTo>
                  <a:pt x="5075944" y="1215486"/>
                  <a:pt x="5075944" y="1205950"/>
                  <a:pt x="5075944" y="1201181"/>
                </a:cubicBezTo>
                <a:close/>
                <a:moveTo>
                  <a:pt x="5119453" y="1167208"/>
                </a:moveTo>
                <a:cubicBezTo>
                  <a:pt x="5139122" y="1167208"/>
                  <a:pt x="5153426" y="1176744"/>
                  <a:pt x="5168327" y="1186281"/>
                </a:cubicBezTo>
                <a:cubicBezTo>
                  <a:pt x="5158789" y="1196413"/>
                  <a:pt x="5143889" y="1201181"/>
                  <a:pt x="5143889" y="1215486"/>
                </a:cubicBezTo>
                <a:cubicBezTo>
                  <a:pt x="5124817" y="1210717"/>
                  <a:pt x="5143889" y="1205950"/>
                  <a:pt x="5148658" y="1196413"/>
                </a:cubicBezTo>
                <a:cubicBezTo>
                  <a:pt x="5139122" y="1201181"/>
                  <a:pt x="5124221" y="1191049"/>
                  <a:pt x="5119453" y="1167208"/>
                </a:cubicBezTo>
                <a:close/>
                <a:moveTo>
                  <a:pt x="4700455" y="1114163"/>
                </a:moveTo>
                <a:cubicBezTo>
                  <a:pt x="4700455" y="1119527"/>
                  <a:pt x="4695687" y="1124296"/>
                  <a:pt x="4690918" y="1128468"/>
                </a:cubicBezTo>
                <a:cubicBezTo>
                  <a:pt x="4705223" y="1143368"/>
                  <a:pt x="4720123" y="1118931"/>
                  <a:pt x="4700455" y="1114163"/>
                </a:cubicBezTo>
                <a:close/>
                <a:moveTo>
                  <a:pt x="5022899" y="1095687"/>
                </a:moveTo>
                <a:cubicBezTo>
                  <a:pt x="5033031" y="1100454"/>
                  <a:pt x="5027666" y="1109991"/>
                  <a:pt x="5018130" y="1105223"/>
                </a:cubicBezTo>
                <a:cubicBezTo>
                  <a:pt x="5018130" y="1109991"/>
                  <a:pt x="5027666" y="1129063"/>
                  <a:pt x="5027666" y="1119527"/>
                </a:cubicBezTo>
                <a:cubicBezTo>
                  <a:pt x="5032434" y="1119527"/>
                  <a:pt x="5032434" y="1129063"/>
                  <a:pt x="5032434" y="1138599"/>
                </a:cubicBezTo>
                <a:cubicBezTo>
                  <a:pt x="5027070" y="1138599"/>
                  <a:pt x="5022303" y="1138599"/>
                  <a:pt x="5017535" y="1143368"/>
                </a:cubicBezTo>
                <a:cubicBezTo>
                  <a:pt x="5007403" y="1138599"/>
                  <a:pt x="5007403" y="1124296"/>
                  <a:pt x="4997866" y="1124296"/>
                </a:cubicBezTo>
                <a:cubicBezTo>
                  <a:pt x="4997866" y="1114163"/>
                  <a:pt x="5022303" y="1129063"/>
                  <a:pt x="5007998" y="1114759"/>
                </a:cubicBezTo>
                <a:cubicBezTo>
                  <a:pt x="5007998" y="1105223"/>
                  <a:pt x="5018130" y="1105223"/>
                  <a:pt x="5022899" y="1095687"/>
                </a:cubicBezTo>
                <a:close/>
                <a:moveTo>
                  <a:pt x="561133" y="1080786"/>
                </a:moveTo>
                <a:cubicBezTo>
                  <a:pt x="546829" y="1085554"/>
                  <a:pt x="522393" y="1099859"/>
                  <a:pt x="527160" y="1104627"/>
                </a:cubicBezTo>
                <a:cubicBezTo>
                  <a:pt x="537293" y="1095090"/>
                  <a:pt x="556365" y="1095090"/>
                  <a:pt x="561133" y="1080786"/>
                </a:cubicBezTo>
                <a:close/>
                <a:moveTo>
                  <a:pt x="4329733" y="1032509"/>
                </a:moveTo>
                <a:cubicBezTo>
                  <a:pt x="4329733" y="1056350"/>
                  <a:pt x="4305297" y="1046813"/>
                  <a:pt x="4290993" y="1051581"/>
                </a:cubicBezTo>
                <a:cubicBezTo>
                  <a:pt x="4300529" y="1042045"/>
                  <a:pt x="4310065" y="1032509"/>
                  <a:pt x="4329733" y="1032509"/>
                </a:cubicBezTo>
                <a:close/>
                <a:moveTo>
                  <a:pt x="4466221" y="1008072"/>
                </a:moveTo>
                <a:cubicBezTo>
                  <a:pt x="4456685" y="1027741"/>
                  <a:pt x="4422712" y="1042045"/>
                  <a:pt x="4407811" y="1037277"/>
                </a:cubicBezTo>
                <a:cubicBezTo>
                  <a:pt x="4412579" y="1012841"/>
                  <a:pt x="4442381" y="1012841"/>
                  <a:pt x="4466221" y="1008072"/>
                </a:cubicBezTo>
                <a:close/>
                <a:moveTo>
                  <a:pt x="5075944" y="969928"/>
                </a:moveTo>
                <a:cubicBezTo>
                  <a:pt x="5080712" y="993768"/>
                  <a:pt x="5065812" y="1022972"/>
                  <a:pt x="5046739" y="1031913"/>
                </a:cubicBezTo>
                <a:cubicBezTo>
                  <a:pt x="5046739" y="1031913"/>
                  <a:pt x="5046739" y="1031913"/>
                  <a:pt x="5046739" y="1022377"/>
                </a:cubicBezTo>
                <a:cubicBezTo>
                  <a:pt x="5027070" y="1027741"/>
                  <a:pt x="5041375" y="1042045"/>
                  <a:pt x="5031839" y="1051581"/>
                </a:cubicBezTo>
                <a:cubicBezTo>
                  <a:pt x="5017535" y="1056350"/>
                  <a:pt x="5007403" y="1046813"/>
                  <a:pt x="5002634" y="1042045"/>
                </a:cubicBezTo>
                <a:cubicBezTo>
                  <a:pt x="5002634" y="999132"/>
                  <a:pt x="5031839" y="979464"/>
                  <a:pt x="5075944" y="969928"/>
                </a:cubicBezTo>
                <a:close/>
                <a:moveTo>
                  <a:pt x="4515094" y="950259"/>
                </a:moveTo>
                <a:cubicBezTo>
                  <a:pt x="4529994" y="964563"/>
                  <a:pt x="4500790" y="964563"/>
                  <a:pt x="4505558" y="978868"/>
                </a:cubicBezTo>
                <a:cubicBezTo>
                  <a:pt x="4500194" y="978868"/>
                  <a:pt x="4500194" y="974099"/>
                  <a:pt x="4490658" y="974099"/>
                </a:cubicBezTo>
                <a:cubicBezTo>
                  <a:pt x="4490658" y="959795"/>
                  <a:pt x="4505558" y="959795"/>
                  <a:pt x="4515094" y="950259"/>
                </a:cubicBezTo>
                <a:close/>
                <a:moveTo>
                  <a:pt x="4934688" y="930591"/>
                </a:moveTo>
                <a:cubicBezTo>
                  <a:pt x="4954357" y="935955"/>
                  <a:pt x="4934688" y="945490"/>
                  <a:pt x="4934688" y="959795"/>
                </a:cubicBezTo>
                <a:cubicBezTo>
                  <a:pt x="4919787" y="959795"/>
                  <a:pt x="4919787" y="950259"/>
                  <a:pt x="4919787" y="935955"/>
                </a:cubicBezTo>
                <a:cubicBezTo>
                  <a:pt x="4929324" y="935955"/>
                  <a:pt x="4934688" y="935955"/>
                  <a:pt x="4934688" y="930591"/>
                </a:cubicBezTo>
                <a:close/>
                <a:moveTo>
                  <a:pt x="4602708" y="911518"/>
                </a:moveTo>
                <a:cubicBezTo>
                  <a:pt x="4597940" y="926419"/>
                  <a:pt x="4602708" y="940723"/>
                  <a:pt x="4583040" y="945490"/>
                </a:cubicBezTo>
                <a:cubicBezTo>
                  <a:pt x="4587809" y="930591"/>
                  <a:pt x="4578272" y="916286"/>
                  <a:pt x="4602708" y="911518"/>
                </a:cubicBezTo>
                <a:close/>
                <a:moveTo>
                  <a:pt x="4661117" y="882910"/>
                </a:moveTo>
                <a:cubicBezTo>
                  <a:pt x="4666482" y="887677"/>
                  <a:pt x="4676018" y="887677"/>
                  <a:pt x="4676018" y="901982"/>
                </a:cubicBezTo>
                <a:cubicBezTo>
                  <a:pt x="4651581" y="901982"/>
                  <a:pt x="4642045" y="916286"/>
                  <a:pt x="4612244" y="912114"/>
                </a:cubicBezTo>
                <a:cubicBezTo>
                  <a:pt x="4617013" y="892446"/>
                  <a:pt x="4651581" y="897214"/>
                  <a:pt x="4661117" y="882910"/>
                </a:cubicBezTo>
                <a:close/>
                <a:moveTo>
                  <a:pt x="4100864" y="878141"/>
                </a:moveTo>
                <a:cubicBezTo>
                  <a:pt x="4051991" y="868605"/>
                  <a:pt x="4013250" y="901982"/>
                  <a:pt x="3988814" y="931186"/>
                </a:cubicBezTo>
                <a:cubicBezTo>
                  <a:pt x="4032322" y="916883"/>
                  <a:pt x="4056760" y="882910"/>
                  <a:pt x="4100864" y="878141"/>
                </a:cubicBezTo>
                <a:close/>
                <a:moveTo>
                  <a:pt x="805499" y="810195"/>
                </a:moveTo>
                <a:cubicBezTo>
                  <a:pt x="810268" y="829864"/>
                  <a:pt x="795367" y="834632"/>
                  <a:pt x="781062" y="839401"/>
                </a:cubicBezTo>
                <a:cubicBezTo>
                  <a:pt x="790599" y="829268"/>
                  <a:pt x="790599" y="810195"/>
                  <a:pt x="805499" y="810195"/>
                </a:cubicBezTo>
                <a:close/>
                <a:moveTo>
                  <a:pt x="4763670" y="806452"/>
                </a:moveTo>
                <a:cubicBezTo>
                  <a:pt x="4774957" y="804608"/>
                  <a:pt x="4787175" y="808258"/>
                  <a:pt x="4798201" y="820328"/>
                </a:cubicBezTo>
                <a:cubicBezTo>
                  <a:pt x="4793433" y="825096"/>
                  <a:pt x="4788665" y="829864"/>
                  <a:pt x="4788665" y="839401"/>
                </a:cubicBezTo>
                <a:cubicBezTo>
                  <a:pt x="4793433" y="853704"/>
                  <a:pt x="4807737" y="839401"/>
                  <a:pt x="4827406" y="839401"/>
                </a:cubicBezTo>
                <a:cubicBezTo>
                  <a:pt x="4832770" y="859069"/>
                  <a:pt x="4822638" y="863837"/>
                  <a:pt x="4817870" y="873373"/>
                </a:cubicBezTo>
                <a:cubicBezTo>
                  <a:pt x="4783300" y="878141"/>
                  <a:pt x="4768997" y="892446"/>
                  <a:pt x="4744560" y="892446"/>
                </a:cubicBezTo>
                <a:cubicBezTo>
                  <a:pt x="4704329" y="866966"/>
                  <a:pt x="4729809" y="811983"/>
                  <a:pt x="4763670" y="806452"/>
                </a:cubicBezTo>
                <a:close/>
                <a:moveTo>
                  <a:pt x="4373839" y="772050"/>
                </a:moveTo>
                <a:cubicBezTo>
                  <a:pt x="4369070" y="800659"/>
                  <a:pt x="4310661" y="815559"/>
                  <a:pt x="4286224" y="839401"/>
                </a:cubicBezTo>
                <a:cubicBezTo>
                  <a:pt x="4261787" y="820328"/>
                  <a:pt x="4212914" y="844168"/>
                  <a:pt x="4203379" y="873373"/>
                </a:cubicBezTo>
                <a:cubicBezTo>
                  <a:pt x="4193246" y="868605"/>
                  <a:pt x="4193246" y="858473"/>
                  <a:pt x="4193246" y="849532"/>
                </a:cubicBezTo>
                <a:cubicBezTo>
                  <a:pt x="4261787" y="829864"/>
                  <a:pt x="4300529" y="776819"/>
                  <a:pt x="4373839" y="772050"/>
                </a:cubicBezTo>
                <a:close/>
                <a:moveTo>
                  <a:pt x="5119453" y="766686"/>
                </a:moveTo>
                <a:cubicBezTo>
                  <a:pt x="5124817" y="766686"/>
                  <a:pt x="5119453" y="772050"/>
                  <a:pt x="5119453" y="771455"/>
                </a:cubicBezTo>
                <a:cubicBezTo>
                  <a:pt x="5095016" y="771455"/>
                  <a:pt x="5099785" y="795891"/>
                  <a:pt x="5090248" y="805428"/>
                </a:cubicBezTo>
                <a:cubicBezTo>
                  <a:pt x="5065812" y="790527"/>
                  <a:pt x="5099785" y="761919"/>
                  <a:pt x="5119453" y="766686"/>
                </a:cubicBezTo>
                <a:close/>
                <a:moveTo>
                  <a:pt x="5232099" y="752382"/>
                </a:moveTo>
                <a:cubicBezTo>
                  <a:pt x="5236868" y="772050"/>
                  <a:pt x="5207663" y="786355"/>
                  <a:pt x="5236868" y="791123"/>
                </a:cubicBezTo>
                <a:cubicBezTo>
                  <a:pt x="5222563" y="800659"/>
                  <a:pt x="5222563" y="820328"/>
                  <a:pt x="5207663" y="829864"/>
                </a:cubicBezTo>
                <a:cubicBezTo>
                  <a:pt x="5183226" y="834632"/>
                  <a:pt x="5183226" y="814964"/>
                  <a:pt x="5168922" y="819732"/>
                </a:cubicBezTo>
                <a:cubicBezTo>
                  <a:pt x="5178459" y="786355"/>
                  <a:pt x="5198127" y="761919"/>
                  <a:pt x="5232099" y="752382"/>
                </a:cubicBezTo>
                <a:close/>
                <a:moveTo>
                  <a:pt x="2506524" y="752382"/>
                </a:moveTo>
                <a:cubicBezTo>
                  <a:pt x="2501757" y="772050"/>
                  <a:pt x="2487453" y="781587"/>
                  <a:pt x="2472553" y="785759"/>
                </a:cubicBezTo>
                <a:cubicBezTo>
                  <a:pt x="2467784" y="780991"/>
                  <a:pt x="2467784" y="771455"/>
                  <a:pt x="2467784" y="761919"/>
                </a:cubicBezTo>
                <a:cubicBezTo>
                  <a:pt x="2477321" y="752382"/>
                  <a:pt x="2491624" y="757150"/>
                  <a:pt x="2506524" y="752382"/>
                </a:cubicBezTo>
                <a:close/>
                <a:moveTo>
                  <a:pt x="4445733" y="746422"/>
                </a:moveTo>
                <a:cubicBezTo>
                  <a:pt x="4454301" y="742846"/>
                  <a:pt x="4464135" y="742846"/>
                  <a:pt x="4471585" y="747614"/>
                </a:cubicBezTo>
                <a:cubicBezTo>
                  <a:pt x="4461452" y="757150"/>
                  <a:pt x="4447149" y="771455"/>
                  <a:pt x="4427480" y="766686"/>
                </a:cubicBezTo>
                <a:cubicBezTo>
                  <a:pt x="4429865" y="757150"/>
                  <a:pt x="4437166" y="749998"/>
                  <a:pt x="4445733" y="746422"/>
                </a:cubicBezTo>
                <a:close/>
                <a:moveTo>
                  <a:pt x="1847854" y="739866"/>
                </a:moveTo>
                <a:cubicBezTo>
                  <a:pt x="1841075" y="739270"/>
                  <a:pt x="1833625" y="745230"/>
                  <a:pt x="1833625" y="757150"/>
                </a:cubicBezTo>
                <a:cubicBezTo>
                  <a:pt x="1838393" y="761919"/>
                  <a:pt x="1848526" y="761919"/>
                  <a:pt x="1858061" y="761919"/>
                </a:cubicBezTo>
                <a:cubicBezTo>
                  <a:pt x="1860743" y="747614"/>
                  <a:pt x="1854634" y="740462"/>
                  <a:pt x="1847854" y="739866"/>
                </a:cubicBezTo>
                <a:close/>
                <a:moveTo>
                  <a:pt x="5208045" y="731596"/>
                </a:moveTo>
                <a:cubicBezTo>
                  <a:pt x="5213326" y="732415"/>
                  <a:pt x="5218243" y="734501"/>
                  <a:pt x="5221968" y="738077"/>
                </a:cubicBezTo>
                <a:cubicBezTo>
                  <a:pt x="5212431" y="752382"/>
                  <a:pt x="5183226" y="766686"/>
                  <a:pt x="5173094" y="752382"/>
                </a:cubicBezTo>
                <a:cubicBezTo>
                  <a:pt x="5173094" y="738078"/>
                  <a:pt x="5192204" y="729137"/>
                  <a:pt x="5208045" y="731596"/>
                </a:cubicBezTo>
                <a:close/>
                <a:moveTo>
                  <a:pt x="2503052" y="712877"/>
                </a:moveTo>
                <a:cubicBezTo>
                  <a:pt x="2471062" y="717515"/>
                  <a:pt x="2452735" y="750147"/>
                  <a:pt x="2423680" y="772050"/>
                </a:cubicBezTo>
                <a:cubicBezTo>
                  <a:pt x="2340834" y="839401"/>
                  <a:pt x="2194214" y="878141"/>
                  <a:pt x="2155473" y="969928"/>
                </a:cubicBezTo>
                <a:cubicBezTo>
                  <a:pt x="2224015" y="959795"/>
                  <a:pt x="2302092" y="945490"/>
                  <a:pt x="2370038" y="921650"/>
                </a:cubicBezTo>
                <a:cubicBezTo>
                  <a:pt x="2448116" y="883505"/>
                  <a:pt x="2501757" y="815559"/>
                  <a:pt x="2560166" y="748210"/>
                </a:cubicBezTo>
                <a:cubicBezTo>
                  <a:pt x="2545266" y="742846"/>
                  <a:pt x="2540498" y="733310"/>
                  <a:pt x="2540498" y="719005"/>
                </a:cubicBezTo>
                <a:cubicBezTo>
                  <a:pt x="2525896" y="712896"/>
                  <a:pt x="2513715" y="711332"/>
                  <a:pt x="2503052" y="712877"/>
                </a:cubicBezTo>
                <a:close/>
                <a:moveTo>
                  <a:pt x="3389223" y="675496"/>
                </a:moveTo>
                <a:cubicBezTo>
                  <a:pt x="3349886" y="675496"/>
                  <a:pt x="3335581" y="723773"/>
                  <a:pt x="3315913" y="728541"/>
                </a:cubicBezTo>
                <a:cubicBezTo>
                  <a:pt x="3340349" y="719005"/>
                  <a:pt x="3364786" y="742846"/>
                  <a:pt x="3389223" y="728541"/>
                </a:cubicBezTo>
                <a:cubicBezTo>
                  <a:pt x="3393990" y="713641"/>
                  <a:pt x="3403526" y="685032"/>
                  <a:pt x="3389223" y="675496"/>
                </a:cubicBezTo>
                <a:close/>
                <a:moveTo>
                  <a:pt x="4164349" y="661955"/>
                </a:moveTo>
                <a:cubicBezTo>
                  <a:pt x="4129510" y="665028"/>
                  <a:pt x="4105483" y="685032"/>
                  <a:pt x="4076427" y="699337"/>
                </a:cubicBezTo>
                <a:cubicBezTo>
                  <a:pt x="4091327" y="719005"/>
                  <a:pt x="4076427" y="713641"/>
                  <a:pt x="4071660" y="733310"/>
                </a:cubicBezTo>
                <a:cubicBezTo>
                  <a:pt x="4110400" y="704104"/>
                  <a:pt x="4164042" y="718409"/>
                  <a:pt x="4208146" y="694568"/>
                </a:cubicBezTo>
                <a:cubicBezTo>
                  <a:pt x="4208146" y="684437"/>
                  <a:pt x="4198610" y="679668"/>
                  <a:pt x="4203379" y="665364"/>
                </a:cubicBezTo>
                <a:cubicBezTo>
                  <a:pt x="4188776" y="661788"/>
                  <a:pt x="4175962" y="660931"/>
                  <a:pt x="4164349" y="661955"/>
                </a:cubicBezTo>
                <a:close/>
                <a:moveTo>
                  <a:pt x="5568252" y="655828"/>
                </a:moveTo>
                <a:cubicBezTo>
                  <a:pt x="5568252" y="665364"/>
                  <a:pt x="5563484" y="665364"/>
                  <a:pt x="5563484" y="675496"/>
                </a:cubicBezTo>
                <a:cubicBezTo>
                  <a:pt x="5534278" y="680264"/>
                  <a:pt x="5539047" y="689801"/>
                  <a:pt x="5509842" y="694568"/>
                </a:cubicBezTo>
                <a:cubicBezTo>
                  <a:pt x="5524147" y="674900"/>
                  <a:pt x="5548583" y="670132"/>
                  <a:pt x="5568252" y="655828"/>
                </a:cubicBezTo>
                <a:close/>
                <a:moveTo>
                  <a:pt x="1200061" y="612319"/>
                </a:moveTo>
                <a:cubicBezTo>
                  <a:pt x="1195293" y="627219"/>
                  <a:pt x="1185757" y="641523"/>
                  <a:pt x="1161320" y="636159"/>
                </a:cubicBezTo>
                <a:cubicBezTo>
                  <a:pt x="1166088" y="621855"/>
                  <a:pt x="1175625" y="612319"/>
                  <a:pt x="1200061" y="612319"/>
                </a:cubicBezTo>
                <a:close/>
                <a:moveTo>
                  <a:pt x="2238762" y="573389"/>
                </a:moveTo>
                <a:cubicBezTo>
                  <a:pt x="2242109" y="574118"/>
                  <a:pt x="2245396" y="575887"/>
                  <a:pt x="2248451" y="578942"/>
                </a:cubicBezTo>
                <a:cubicBezTo>
                  <a:pt x="2253218" y="608146"/>
                  <a:pt x="2224015" y="608146"/>
                  <a:pt x="2219246" y="627219"/>
                </a:cubicBezTo>
                <a:cubicBezTo>
                  <a:pt x="2188998" y="614182"/>
                  <a:pt x="2215335" y="568288"/>
                  <a:pt x="2238762" y="573389"/>
                </a:cubicBezTo>
                <a:close/>
                <a:moveTo>
                  <a:pt x="3867003" y="491328"/>
                </a:moveTo>
                <a:cubicBezTo>
                  <a:pt x="3854859" y="495500"/>
                  <a:pt x="3845174" y="503844"/>
                  <a:pt x="3842789" y="515764"/>
                </a:cubicBezTo>
                <a:cubicBezTo>
                  <a:pt x="3861862" y="506228"/>
                  <a:pt x="3886298" y="501460"/>
                  <a:pt x="3905967" y="491924"/>
                </a:cubicBezTo>
                <a:cubicBezTo>
                  <a:pt x="3893749" y="487156"/>
                  <a:pt x="3879147" y="487156"/>
                  <a:pt x="3867003" y="491328"/>
                </a:cubicBezTo>
                <a:close/>
                <a:moveTo>
                  <a:pt x="4500790" y="487155"/>
                </a:moveTo>
                <a:cubicBezTo>
                  <a:pt x="4495426" y="496692"/>
                  <a:pt x="4495426" y="510996"/>
                  <a:pt x="4481121" y="506228"/>
                </a:cubicBezTo>
                <a:cubicBezTo>
                  <a:pt x="4485889" y="496692"/>
                  <a:pt x="4485889" y="487155"/>
                  <a:pt x="4500790" y="487155"/>
                </a:cubicBezTo>
                <a:close/>
                <a:moveTo>
                  <a:pt x="3573988" y="481791"/>
                </a:moveTo>
                <a:cubicBezTo>
                  <a:pt x="3569219" y="496692"/>
                  <a:pt x="3559683" y="510996"/>
                  <a:pt x="3540015" y="515764"/>
                </a:cubicBezTo>
                <a:cubicBezTo>
                  <a:pt x="3540015" y="506228"/>
                  <a:pt x="3554915" y="506228"/>
                  <a:pt x="3559683" y="501460"/>
                </a:cubicBezTo>
                <a:cubicBezTo>
                  <a:pt x="3554915" y="487155"/>
                  <a:pt x="3535246" y="501460"/>
                  <a:pt x="3525114" y="500864"/>
                </a:cubicBezTo>
                <a:cubicBezTo>
                  <a:pt x="3529882" y="481791"/>
                  <a:pt x="3559087" y="486560"/>
                  <a:pt x="3573988" y="481791"/>
                </a:cubicBezTo>
                <a:close/>
                <a:moveTo>
                  <a:pt x="3091811" y="414442"/>
                </a:moveTo>
                <a:cubicBezTo>
                  <a:pt x="3091811" y="429342"/>
                  <a:pt x="3072143" y="434110"/>
                  <a:pt x="3067375" y="423978"/>
                </a:cubicBezTo>
                <a:cubicBezTo>
                  <a:pt x="3067375" y="414442"/>
                  <a:pt x="3076911" y="414442"/>
                  <a:pt x="3091811" y="414442"/>
                </a:cubicBezTo>
                <a:close/>
                <a:moveTo>
                  <a:pt x="4064405" y="413594"/>
                </a:moveTo>
                <a:cubicBezTo>
                  <a:pt x="4079296" y="409040"/>
                  <a:pt x="4083878" y="420998"/>
                  <a:pt x="4047223" y="424574"/>
                </a:cubicBezTo>
                <a:cubicBezTo>
                  <a:pt x="4053332" y="418465"/>
                  <a:pt x="4059441" y="415113"/>
                  <a:pt x="4064405" y="413594"/>
                </a:cubicBezTo>
                <a:close/>
                <a:moveTo>
                  <a:pt x="4315429" y="356628"/>
                </a:moveTo>
                <a:cubicBezTo>
                  <a:pt x="4305297" y="371528"/>
                  <a:pt x="4286224" y="381064"/>
                  <a:pt x="4271324" y="395369"/>
                </a:cubicBezTo>
                <a:cubicBezTo>
                  <a:pt x="4266556" y="375700"/>
                  <a:pt x="4286224" y="351860"/>
                  <a:pt x="4315429" y="356628"/>
                </a:cubicBezTo>
                <a:close/>
                <a:moveTo>
                  <a:pt x="3045918" y="303583"/>
                </a:moveTo>
                <a:cubicBezTo>
                  <a:pt x="3021482" y="336960"/>
                  <a:pt x="3011349" y="390601"/>
                  <a:pt x="2977376" y="414442"/>
                </a:cubicBezTo>
                <a:cubicBezTo>
                  <a:pt x="2986913" y="438282"/>
                  <a:pt x="3001217" y="414442"/>
                  <a:pt x="3016117" y="419210"/>
                </a:cubicBezTo>
                <a:cubicBezTo>
                  <a:pt x="3055455" y="428746"/>
                  <a:pt x="3055455" y="491327"/>
                  <a:pt x="3084659" y="520533"/>
                </a:cubicBezTo>
                <a:cubicBezTo>
                  <a:pt x="3094195" y="520533"/>
                  <a:pt x="3109096" y="515764"/>
                  <a:pt x="3113864" y="520533"/>
                </a:cubicBezTo>
                <a:cubicBezTo>
                  <a:pt x="3143068" y="583114"/>
                  <a:pt x="3036382" y="587882"/>
                  <a:pt x="3021482" y="631391"/>
                </a:cubicBezTo>
                <a:cubicBezTo>
                  <a:pt x="3011945" y="651059"/>
                  <a:pt x="3011945" y="718409"/>
                  <a:pt x="3050686" y="718409"/>
                </a:cubicBezTo>
                <a:cubicBezTo>
                  <a:pt x="3056050" y="766686"/>
                  <a:pt x="3075122" y="795295"/>
                  <a:pt x="3094792" y="829268"/>
                </a:cubicBezTo>
                <a:cubicBezTo>
                  <a:pt x="3182405" y="853109"/>
                  <a:pt x="3231279" y="785759"/>
                  <a:pt x="3284921" y="747018"/>
                </a:cubicBezTo>
                <a:cubicBezTo>
                  <a:pt x="3275384" y="737482"/>
                  <a:pt x="3255715" y="737482"/>
                  <a:pt x="3246179" y="727946"/>
                </a:cubicBezTo>
                <a:cubicBezTo>
                  <a:pt x="3231279" y="738077"/>
                  <a:pt x="3221742" y="757150"/>
                  <a:pt x="3202074" y="761919"/>
                </a:cubicBezTo>
                <a:cubicBezTo>
                  <a:pt x="3202074" y="742250"/>
                  <a:pt x="3187174" y="742250"/>
                  <a:pt x="3187174" y="723177"/>
                </a:cubicBezTo>
                <a:cubicBezTo>
                  <a:pt x="3216378" y="713641"/>
                  <a:pt x="3240815" y="689801"/>
                  <a:pt x="3279556" y="704104"/>
                </a:cubicBezTo>
                <a:cubicBezTo>
                  <a:pt x="3308761" y="675496"/>
                  <a:pt x="3337965" y="651059"/>
                  <a:pt x="3391606" y="646291"/>
                </a:cubicBezTo>
                <a:cubicBezTo>
                  <a:pt x="3401143" y="646291"/>
                  <a:pt x="3391606" y="627219"/>
                  <a:pt x="3401143" y="627219"/>
                </a:cubicBezTo>
                <a:cubicBezTo>
                  <a:pt x="3420812" y="631988"/>
                  <a:pt x="3450016" y="631988"/>
                  <a:pt x="3469684" y="627219"/>
                </a:cubicBezTo>
                <a:cubicBezTo>
                  <a:pt x="3464916" y="607551"/>
                  <a:pt x="3469684" y="593246"/>
                  <a:pt x="3484586" y="583710"/>
                </a:cubicBezTo>
                <a:cubicBezTo>
                  <a:pt x="3484586" y="578942"/>
                  <a:pt x="3469684" y="593246"/>
                  <a:pt x="3460149" y="583710"/>
                </a:cubicBezTo>
                <a:cubicBezTo>
                  <a:pt x="3460149" y="578942"/>
                  <a:pt x="3465513" y="569406"/>
                  <a:pt x="3475049" y="569406"/>
                </a:cubicBezTo>
                <a:cubicBezTo>
                  <a:pt x="3475049" y="559870"/>
                  <a:pt x="3460149" y="555101"/>
                  <a:pt x="3455380" y="550333"/>
                </a:cubicBezTo>
                <a:cubicBezTo>
                  <a:pt x="3416044" y="579538"/>
                  <a:pt x="3367765" y="574770"/>
                  <a:pt x="3323661" y="593843"/>
                </a:cubicBezTo>
                <a:cubicBezTo>
                  <a:pt x="3314124" y="589074"/>
                  <a:pt x="3333197" y="579538"/>
                  <a:pt x="3348098" y="584306"/>
                </a:cubicBezTo>
                <a:cubicBezTo>
                  <a:pt x="3372534" y="531261"/>
                  <a:pt x="3445844" y="531261"/>
                  <a:pt x="3499485" y="512188"/>
                </a:cubicBezTo>
                <a:cubicBezTo>
                  <a:pt x="3494717" y="521725"/>
                  <a:pt x="3509021" y="531856"/>
                  <a:pt x="3499485" y="555697"/>
                </a:cubicBezTo>
                <a:cubicBezTo>
                  <a:pt x="3504253" y="570001"/>
                  <a:pt x="3509021" y="560465"/>
                  <a:pt x="3523923" y="560465"/>
                </a:cubicBezTo>
                <a:cubicBezTo>
                  <a:pt x="3528690" y="565234"/>
                  <a:pt x="3514386" y="579538"/>
                  <a:pt x="3523923" y="584306"/>
                </a:cubicBezTo>
                <a:cubicBezTo>
                  <a:pt x="3548359" y="584306"/>
                  <a:pt x="3562663" y="598610"/>
                  <a:pt x="3577563" y="589074"/>
                </a:cubicBezTo>
                <a:cubicBezTo>
                  <a:pt x="3582331" y="642119"/>
                  <a:pt x="3640740" y="612915"/>
                  <a:pt x="3665177" y="603379"/>
                </a:cubicBezTo>
                <a:cubicBezTo>
                  <a:pt x="3665177" y="603379"/>
                  <a:pt x="3665177" y="603379"/>
                  <a:pt x="3665177" y="574174"/>
                </a:cubicBezTo>
                <a:cubicBezTo>
                  <a:pt x="3718819" y="516360"/>
                  <a:pt x="3743255" y="429342"/>
                  <a:pt x="3801665" y="376297"/>
                </a:cubicBezTo>
                <a:cubicBezTo>
                  <a:pt x="3821333" y="361992"/>
                  <a:pt x="3826101" y="390601"/>
                  <a:pt x="3845770" y="376297"/>
                </a:cubicBezTo>
                <a:cubicBezTo>
                  <a:pt x="3860075" y="381064"/>
                  <a:pt x="3830869" y="385833"/>
                  <a:pt x="3830869" y="390601"/>
                </a:cubicBezTo>
                <a:cubicBezTo>
                  <a:pt x="3845174" y="395369"/>
                  <a:pt x="3849942" y="419806"/>
                  <a:pt x="3864842" y="424574"/>
                </a:cubicBezTo>
                <a:cubicBezTo>
                  <a:pt x="3864842" y="439474"/>
                  <a:pt x="3835637" y="449010"/>
                  <a:pt x="3845174" y="463315"/>
                </a:cubicBezTo>
                <a:cubicBezTo>
                  <a:pt x="3903584" y="472851"/>
                  <a:pt x="3928020" y="434110"/>
                  <a:pt x="3981661" y="424574"/>
                </a:cubicBezTo>
                <a:cubicBezTo>
                  <a:pt x="3986429" y="434706"/>
                  <a:pt x="4010865" y="439474"/>
                  <a:pt x="4001329" y="453779"/>
                </a:cubicBezTo>
                <a:cubicBezTo>
                  <a:pt x="4001329" y="449010"/>
                  <a:pt x="4011462" y="449010"/>
                  <a:pt x="4016229" y="449010"/>
                </a:cubicBezTo>
                <a:cubicBezTo>
                  <a:pt x="4025766" y="449010"/>
                  <a:pt x="4020998" y="434706"/>
                  <a:pt x="4025766" y="429938"/>
                </a:cubicBezTo>
                <a:cubicBezTo>
                  <a:pt x="4031131" y="439474"/>
                  <a:pt x="4035899" y="468679"/>
                  <a:pt x="4016229" y="473447"/>
                </a:cubicBezTo>
                <a:cubicBezTo>
                  <a:pt x="4030534" y="478215"/>
                  <a:pt x="4040071" y="487752"/>
                  <a:pt x="4054971" y="492519"/>
                </a:cubicBezTo>
                <a:cubicBezTo>
                  <a:pt x="4069275" y="449010"/>
                  <a:pt x="4098480" y="419806"/>
                  <a:pt x="4147353" y="405501"/>
                </a:cubicBezTo>
                <a:cubicBezTo>
                  <a:pt x="4156889" y="415634"/>
                  <a:pt x="4171790" y="425170"/>
                  <a:pt x="4181326" y="434706"/>
                </a:cubicBezTo>
                <a:cubicBezTo>
                  <a:pt x="4181326" y="444243"/>
                  <a:pt x="4166426" y="444243"/>
                  <a:pt x="4156889" y="449010"/>
                </a:cubicBezTo>
                <a:cubicBezTo>
                  <a:pt x="4152121" y="439474"/>
                  <a:pt x="4156889" y="439474"/>
                  <a:pt x="4161657" y="434706"/>
                </a:cubicBezTo>
                <a:cubicBezTo>
                  <a:pt x="4142584" y="434706"/>
                  <a:pt x="4127684" y="439474"/>
                  <a:pt x="4122917" y="453779"/>
                </a:cubicBezTo>
                <a:cubicBezTo>
                  <a:pt x="4132453" y="468679"/>
                  <a:pt x="4141989" y="478215"/>
                  <a:pt x="4156889" y="487752"/>
                </a:cubicBezTo>
                <a:cubicBezTo>
                  <a:pt x="4190863" y="482983"/>
                  <a:pt x="4225431" y="473447"/>
                  <a:pt x="4264172" y="463911"/>
                </a:cubicBezTo>
                <a:cubicBezTo>
                  <a:pt x="4274304" y="458546"/>
                  <a:pt x="4239736" y="482983"/>
                  <a:pt x="4230200" y="487752"/>
                </a:cubicBezTo>
                <a:cubicBezTo>
                  <a:pt x="4245100" y="511592"/>
                  <a:pt x="4289205" y="482983"/>
                  <a:pt x="4298741" y="492519"/>
                </a:cubicBezTo>
                <a:cubicBezTo>
                  <a:pt x="4288609" y="506824"/>
                  <a:pt x="4288609" y="502056"/>
                  <a:pt x="4308277" y="511592"/>
                </a:cubicBezTo>
                <a:cubicBezTo>
                  <a:pt x="4298145" y="555101"/>
                  <a:pt x="4220066" y="530664"/>
                  <a:pt x="4210530" y="569406"/>
                </a:cubicBezTo>
                <a:cubicBezTo>
                  <a:pt x="4264172" y="583710"/>
                  <a:pt x="4303509" y="540201"/>
                  <a:pt x="4361919" y="540201"/>
                </a:cubicBezTo>
                <a:cubicBezTo>
                  <a:pt x="4371455" y="550333"/>
                  <a:pt x="4357150" y="564637"/>
                  <a:pt x="4366688" y="574174"/>
                </a:cubicBezTo>
                <a:cubicBezTo>
                  <a:pt x="4371455" y="583710"/>
                  <a:pt x="4390528" y="574174"/>
                  <a:pt x="4405428" y="578942"/>
                </a:cubicBezTo>
                <a:cubicBezTo>
                  <a:pt x="4405428" y="588478"/>
                  <a:pt x="4390528" y="583710"/>
                  <a:pt x="4390528" y="598015"/>
                </a:cubicBezTo>
                <a:cubicBezTo>
                  <a:pt x="4414964" y="588478"/>
                  <a:pt x="4459069" y="583710"/>
                  <a:pt x="4439401" y="549737"/>
                </a:cubicBezTo>
                <a:cubicBezTo>
                  <a:pt x="4454301" y="540201"/>
                  <a:pt x="4473372" y="535433"/>
                  <a:pt x="4488274" y="540201"/>
                </a:cubicBezTo>
                <a:cubicBezTo>
                  <a:pt x="4488274" y="544969"/>
                  <a:pt x="4483505" y="549737"/>
                  <a:pt x="4483505" y="554506"/>
                </a:cubicBezTo>
                <a:cubicBezTo>
                  <a:pt x="4507942" y="549737"/>
                  <a:pt x="4522246" y="559273"/>
                  <a:pt x="4537146" y="564042"/>
                </a:cubicBezTo>
                <a:cubicBezTo>
                  <a:pt x="4527611" y="568809"/>
                  <a:pt x="4522246" y="573578"/>
                  <a:pt x="4512711" y="583114"/>
                </a:cubicBezTo>
                <a:cubicBezTo>
                  <a:pt x="4527014" y="611722"/>
                  <a:pt x="4571119" y="602186"/>
                  <a:pt x="4605092" y="592650"/>
                </a:cubicBezTo>
                <a:cubicBezTo>
                  <a:pt x="4594960" y="606955"/>
                  <a:pt x="4570524" y="626027"/>
                  <a:pt x="4590192" y="655231"/>
                </a:cubicBezTo>
                <a:cubicBezTo>
                  <a:pt x="4565755" y="688609"/>
                  <a:pt x="4546087" y="727349"/>
                  <a:pt x="4487677" y="727349"/>
                </a:cubicBezTo>
                <a:cubicBezTo>
                  <a:pt x="4492445" y="717813"/>
                  <a:pt x="4507347" y="727349"/>
                  <a:pt x="4507347" y="713045"/>
                </a:cubicBezTo>
                <a:cubicBezTo>
                  <a:pt x="4473372" y="698145"/>
                  <a:pt x="4453705" y="736885"/>
                  <a:pt x="4424500" y="736885"/>
                </a:cubicBezTo>
                <a:cubicBezTo>
                  <a:pt x="4439401" y="721985"/>
                  <a:pt x="4414964" y="712449"/>
                  <a:pt x="4414964" y="698145"/>
                </a:cubicBezTo>
                <a:cubicBezTo>
                  <a:pt x="4424500" y="674304"/>
                  <a:pt x="4434035" y="654636"/>
                  <a:pt x="4448937" y="635563"/>
                </a:cubicBezTo>
                <a:cubicBezTo>
                  <a:pt x="4371455" y="615894"/>
                  <a:pt x="4405428" y="727349"/>
                  <a:pt x="4356554" y="746422"/>
                </a:cubicBezTo>
                <a:cubicBezTo>
                  <a:pt x="4322582" y="717813"/>
                  <a:pt x="4273708" y="741654"/>
                  <a:pt x="4268940" y="775627"/>
                </a:cubicBezTo>
                <a:cubicBezTo>
                  <a:pt x="4186094" y="770858"/>
                  <a:pt x="4186094" y="857877"/>
                  <a:pt x="4108016" y="872180"/>
                </a:cubicBezTo>
                <a:cubicBezTo>
                  <a:pt x="4118148" y="881717"/>
                  <a:pt x="4137221" y="867413"/>
                  <a:pt x="4156889" y="872180"/>
                </a:cubicBezTo>
                <a:cubicBezTo>
                  <a:pt x="4141989" y="887082"/>
                  <a:pt x="4112784" y="881717"/>
                  <a:pt x="4112784" y="910922"/>
                </a:cubicBezTo>
                <a:cubicBezTo>
                  <a:pt x="4166426" y="915691"/>
                  <a:pt x="4215299" y="881717"/>
                  <a:pt x="4254040" y="857877"/>
                </a:cubicBezTo>
                <a:cubicBezTo>
                  <a:pt x="4239139" y="891253"/>
                  <a:pt x="4190266" y="891253"/>
                  <a:pt x="4180730" y="929994"/>
                </a:cubicBezTo>
                <a:cubicBezTo>
                  <a:pt x="4190266" y="954431"/>
                  <a:pt x="4205166" y="968735"/>
                  <a:pt x="4234371" y="973504"/>
                </a:cubicBezTo>
                <a:cubicBezTo>
                  <a:pt x="4283245" y="929994"/>
                  <a:pt x="4366091" y="920458"/>
                  <a:pt x="4424500" y="891253"/>
                </a:cubicBezTo>
                <a:cubicBezTo>
                  <a:pt x="4414964" y="900789"/>
                  <a:pt x="4404831" y="905558"/>
                  <a:pt x="4395295" y="915094"/>
                </a:cubicBezTo>
                <a:cubicBezTo>
                  <a:pt x="4463837" y="900789"/>
                  <a:pt x="4507347" y="832843"/>
                  <a:pt x="4585424" y="813772"/>
                </a:cubicBezTo>
                <a:cubicBezTo>
                  <a:pt x="4551451" y="862049"/>
                  <a:pt x="4512114" y="905558"/>
                  <a:pt x="4453705" y="929398"/>
                </a:cubicBezTo>
                <a:cubicBezTo>
                  <a:pt x="4458473" y="943703"/>
                  <a:pt x="4453705" y="938934"/>
                  <a:pt x="4448937" y="953239"/>
                </a:cubicBezTo>
                <a:cubicBezTo>
                  <a:pt x="4448937" y="958007"/>
                  <a:pt x="4463837" y="953239"/>
                  <a:pt x="4463837" y="962775"/>
                </a:cubicBezTo>
                <a:cubicBezTo>
                  <a:pt x="4463837" y="962775"/>
                  <a:pt x="4463837" y="962775"/>
                  <a:pt x="4463837" y="977079"/>
                </a:cubicBezTo>
                <a:cubicBezTo>
                  <a:pt x="4444765" y="981848"/>
                  <a:pt x="4444765" y="967543"/>
                  <a:pt x="4429865" y="962775"/>
                </a:cubicBezTo>
                <a:cubicBezTo>
                  <a:pt x="4439401" y="958007"/>
                  <a:pt x="4434633" y="943703"/>
                  <a:pt x="4439401" y="938934"/>
                </a:cubicBezTo>
                <a:cubicBezTo>
                  <a:pt x="4419732" y="919266"/>
                  <a:pt x="4405428" y="953239"/>
                  <a:pt x="4380991" y="953239"/>
                </a:cubicBezTo>
                <a:cubicBezTo>
                  <a:pt x="4371455" y="943703"/>
                  <a:pt x="4385759" y="938934"/>
                  <a:pt x="4376223" y="929398"/>
                </a:cubicBezTo>
                <a:cubicBezTo>
                  <a:pt x="4361919" y="953835"/>
                  <a:pt x="4317814" y="943703"/>
                  <a:pt x="4313046" y="977676"/>
                </a:cubicBezTo>
                <a:cubicBezTo>
                  <a:pt x="4288609" y="967543"/>
                  <a:pt x="4268940" y="977676"/>
                  <a:pt x="4259404" y="996748"/>
                </a:cubicBezTo>
                <a:cubicBezTo>
                  <a:pt x="4264172" y="1002112"/>
                  <a:pt x="4268940" y="1011649"/>
                  <a:pt x="4268940" y="1025953"/>
                </a:cubicBezTo>
                <a:cubicBezTo>
                  <a:pt x="4249867" y="1025953"/>
                  <a:pt x="4245100" y="1045621"/>
                  <a:pt x="4230200" y="1059925"/>
                </a:cubicBezTo>
                <a:cubicBezTo>
                  <a:pt x="4230200" y="1064694"/>
                  <a:pt x="4234967" y="1064694"/>
                  <a:pt x="4234967" y="1069462"/>
                </a:cubicBezTo>
                <a:cubicBezTo>
                  <a:pt x="4258808" y="1074230"/>
                  <a:pt x="4254040" y="1050389"/>
                  <a:pt x="4273708" y="1055158"/>
                </a:cubicBezTo>
                <a:cubicBezTo>
                  <a:pt x="4283245" y="1070058"/>
                  <a:pt x="4273708" y="1070058"/>
                  <a:pt x="4273708" y="1089131"/>
                </a:cubicBezTo>
                <a:cubicBezTo>
                  <a:pt x="4327349" y="1084362"/>
                  <a:pt x="4346422" y="1045621"/>
                  <a:pt x="4390528" y="1045621"/>
                </a:cubicBezTo>
                <a:cubicBezTo>
                  <a:pt x="4400064" y="1055158"/>
                  <a:pt x="4390528" y="1059925"/>
                  <a:pt x="4390528" y="1069462"/>
                </a:cubicBezTo>
                <a:cubicBezTo>
                  <a:pt x="4434633" y="1064694"/>
                  <a:pt x="4473372" y="1059330"/>
                  <a:pt x="4497809" y="1035489"/>
                </a:cubicBezTo>
                <a:cubicBezTo>
                  <a:pt x="4527014" y="1016416"/>
                  <a:pt x="4536551" y="972907"/>
                  <a:pt x="4585424" y="968139"/>
                </a:cubicBezTo>
                <a:cubicBezTo>
                  <a:pt x="4580656" y="977676"/>
                  <a:pt x="4575888" y="977676"/>
                  <a:pt x="4575888" y="982443"/>
                </a:cubicBezTo>
                <a:cubicBezTo>
                  <a:pt x="4590788" y="1006285"/>
                  <a:pt x="4634297" y="972907"/>
                  <a:pt x="4653965" y="982443"/>
                </a:cubicBezTo>
                <a:cubicBezTo>
                  <a:pt x="4643834" y="1035489"/>
                  <a:pt x="4634297" y="1021185"/>
                  <a:pt x="4609860" y="1069462"/>
                </a:cubicBezTo>
                <a:cubicBezTo>
                  <a:pt x="4614629" y="1074230"/>
                  <a:pt x="4629530" y="1074230"/>
                  <a:pt x="4629530" y="1088534"/>
                </a:cubicBezTo>
                <a:cubicBezTo>
                  <a:pt x="4643834" y="1083767"/>
                  <a:pt x="4643834" y="1064694"/>
                  <a:pt x="4658734" y="1064694"/>
                </a:cubicBezTo>
                <a:cubicBezTo>
                  <a:pt x="4649197" y="1074826"/>
                  <a:pt x="4639065" y="1089131"/>
                  <a:pt x="4634297" y="1098667"/>
                </a:cubicBezTo>
                <a:cubicBezTo>
                  <a:pt x="4663501" y="1112971"/>
                  <a:pt x="4707607" y="1098667"/>
                  <a:pt x="4732043" y="1089131"/>
                </a:cubicBezTo>
                <a:cubicBezTo>
                  <a:pt x="4727275" y="1064694"/>
                  <a:pt x="4712375" y="1059925"/>
                  <a:pt x="4702839" y="1040853"/>
                </a:cubicBezTo>
                <a:cubicBezTo>
                  <a:pt x="4722507" y="992576"/>
                  <a:pt x="4780917" y="992576"/>
                  <a:pt x="4834558" y="987807"/>
                </a:cubicBezTo>
                <a:cubicBezTo>
                  <a:pt x="4829790" y="997344"/>
                  <a:pt x="4819658" y="1002112"/>
                  <a:pt x="4810121" y="1006880"/>
                </a:cubicBezTo>
                <a:cubicBezTo>
                  <a:pt x="4815485" y="1021780"/>
                  <a:pt x="4820254" y="1031317"/>
                  <a:pt x="4825022" y="1040853"/>
                </a:cubicBezTo>
                <a:cubicBezTo>
                  <a:pt x="4854226" y="1036085"/>
                  <a:pt x="4863763" y="1040853"/>
                  <a:pt x="4888200" y="1045621"/>
                </a:cubicBezTo>
                <a:cubicBezTo>
                  <a:pt x="4878663" y="1083767"/>
                  <a:pt x="4858995" y="1127276"/>
                  <a:pt x="4834558" y="1161249"/>
                </a:cubicBezTo>
                <a:cubicBezTo>
                  <a:pt x="4810121" y="1166016"/>
                  <a:pt x="4805354" y="1185089"/>
                  <a:pt x="4805354" y="1214293"/>
                </a:cubicBezTo>
                <a:cubicBezTo>
                  <a:pt x="4829194" y="1229194"/>
                  <a:pt x="4873299" y="1199989"/>
                  <a:pt x="4897736" y="1190453"/>
                </a:cubicBezTo>
                <a:cubicBezTo>
                  <a:pt x="4887603" y="1185684"/>
                  <a:pt x="4892372" y="1166613"/>
                  <a:pt x="4882836" y="1166613"/>
                </a:cubicBezTo>
                <a:cubicBezTo>
                  <a:pt x="4926940" y="1118335"/>
                  <a:pt x="5005019" y="1166613"/>
                  <a:pt x="5063428" y="1152308"/>
                </a:cubicBezTo>
                <a:cubicBezTo>
                  <a:pt x="5049123" y="1186281"/>
                  <a:pt x="5015150" y="1200586"/>
                  <a:pt x="5000250" y="1229790"/>
                </a:cubicBezTo>
                <a:cubicBezTo>
                  <a:pt x="5019324" y="1229790"/>
                  <a:pt x="5019324" y="1253630"/>
                  <a:pt x="5038991" y="1253630"/>
                </a:cubicBezTo>
                <a:cubicBezTo>
                  <a:pt x="5038991" y="1282239"/>
                  <a:pt x="5019324" y="1297139"/>
                  <a:pt x="4990118" y="1316212"/>
                </a:cubicBezTo>
                <a:cubicBezTo>
                  <a:pt x="4990118" y="1320980"/>
                  <a:pt x="4994885" y="1320980"/>
                  <a:pt x="4994885" y="1325748"/>
                </a:cubicBezTo>
                <a:cubicBezTo>
                  <a:pt x="4990118" y="1330516"/>
                  <a:pt x="5014555" y="1330516"/>
                  <a:pt x="5014555" y="1325748"/>
                </a:cubicBezTo>
                <a:cubicBezTo>
                  <a:pt x="5019324" y="1330516"/>
                  <a:pt x="5019324" y="1344820"/>
                  <a:pt x="5019324" y="1349589"/>
                </a:cubicBezTo>
                <a:cubicBezTo>
                  <a:pt x="5009786" y="1354357"/>
                  <a:pt x="4994885" y="1359125"/>
                  <a:pt x="4994885" y="1340053"/>
                </a:cubicBezTo>
                <a:cubicBezTo>
                  <a:pt x="4956145" y="1349589"/>
                  <a:pt x="4926940" y="1369257"/>
                  <a:pt x="4902503" y="1388329"/>
                </a:cubicBezTo>
                <a:cubicBezTo>
                  <a:pt x="4912040" y="1397866"/>
                  <a:pt x="4912040" y="1388329"/>
                  <a:pt x="4931708" y="1388329"/>
                </a:cubicBezTo>
                <a:cubicBezTo>
                  <a:pt x="4902503" y="1412171"/>
                  <a:pt x="4882836" y="1446144"/>
                  <a:pt x="4844094" y="1455680"/>
                </a:cubicBezTo>
                <a:cubicBezTo>
                  <a:pt x="4839326" y="1470580"/>
                  <a:pt x="4839326" y="1465811"/>
                  <a:pt x="4839326" y="1484884"/>
                </a:cubicBezTo>
                <a:cubicBezTo>
                  <a:pt x="4829194" y="1480116"/>
                  <a:pt x="4829194" y="1470580"/>
                  <a:pt x="4819658" y="1465811"/>
                </a:cubicBezTo>
                <a:cubicBezTo>
                  <a:pt x="4785089" y="1480116"/>
                  <a:pt x="4761248" y="1499188"/>
                  <a:pt x="4746347" y="1528393"/>
                </a:cubicBezTo>
                <a:cubicBezTo>
                  <a:pt x="4761248" y="1537929"/>
                  <a:pt x="4775553" y="1537929"/>
                  <a:pt x="4799989" y="1542697"/>
                </a:cubicBezTo>
                <a:cubicBezTo>
                  <a:pt x="4833962" y="1537333"/>
                  <a:pt x="4868532" y="1479520"/>
                  <a:pt x="4902503" y="1513493"/>
                </a:cubicBezTo>
                <a:cubicBezTo>
                  <a:pt x="4912040" y="1494420"/>
                  <a:pt x="4926344" y="1494420"/>
                  <a:pt x="4941245" y="1489653"/>
                </a:cubicBezTo>
                <a:cubicBezTo>
                  <a:pt x="4950781" y="1489653"/>
                  <a:pt x="4965682" y="1470580"/>
                  <a:pt x="4970450" y="1465811"/>
                </a:cubicBezTo>
                <a:cubicBezTo>
                  <a:pt x="4979985" y="1465811"/>
                  <a:pt x="5082501" y="1489653"/>
                  <a:pt x="5082501" y="1489653"/>
                </a:cubicBezTo>
                <a:cubicBezTo>
                  <a:pt x="5096805" y="1484884"/>
                  <a:pt x="5106341" y="1455680"/>
                  <a:pt x="5121241" y="1450911"/>
                </a:cubicBezTo>
                <a:cubicBezTo>
                  <a:pt x="5155810" y="1431839"/>
                  <a:pt x="5180246" y="1446144"/>
                  <a:pt x="5218988" y="1431839"/>
                </a:cubicBezTo>
                <a:cubicBezTo>
                  <a:pt x="5218988" y="1465811"/>
                  <a:pt x="5165347" y="1431839"/>
                  <a:pt x="5174882" y="1484884"/>
                </a:cubicBezTo>
                <a:cubicBezTo>
                  <a:pt x="5145678" y="1504553"/>
                  <a:pt x="5121241" y="1518857"/>
                  <a:pt x="5077135" y="1518857"/>
                </a:cubicBezTo>
                <a:cubicBezTo>
                  <a:pt x="5081904" y="1509321"/>
                  <a:pt x="5101572" y="1509321"/>
                  <a:pt x="5106341" y="1499784"/>
                </a:cubicBezTo>
                <a:cubicBezTo>
                  <a:pt x="5081904" y="1485480"/>
                  <a:pt x="5013958" y="1523625"/>
                  <a:pt x="5018727" y="1557597"/>
                </a:cubicBezTo>
                <a:cubicBezTo>
                  <a:pt x="4989522" y="1571902"/>
                  <a:pt x="4965086" y="1586803"/>
                  <a:pt x="4940648" y="1601107"/>
                </a:cubicBezTo>
                <a:cubicBezTo>
                  <a:pt x="4935881" y="1616008"/>
                  <a:pt x="4945417" y="1616008"/>
                  <a:pt x="4945417" y="1630312"/>
                </a:cubicBezTo>
                <a:cubicBezTo>
                  <a:pt x="4974622" y="1624948"/>
                  <a:pt x="4974622" y="1649384"/>
                  <a:pt x="4999059" y="1654152"/>
                </a:cubicBezTo>
                <a:cubicBezTo>
                  <a:pt x="4999059" y="1669052"/>
                  <a:pt x="4994290" y="1683357"/>
                  <a:pt x="5018727" y="1688125"/>
                </a:cubicBezTo>
                <a:cubicBezTo>
                  <a:pt x="5009190" y="1716734"/>
                  <a:pt x="4989522" y="1736403"/>
                  <a:pt x="4960318" y="1745939"/>
                </a:cubicBezTo>
                <a:cubicBezTo>
                  <a:pt x="4945417" y="1745939"/>
                  <a:pt x="4950781" y="1726866"/>
                  <a:pt x="4935881" y="1726866"/>
                </a:cubicBezTo>
                <a:cubicBezTo>
                  <a:pt x="4911444" y="1731634"/>
                  <a:pt x="4901908" y="1745939"/>
                  <a:pt x="4882239" y="1750707"/>
                </a:cubicBezTo>
                <a:cubicBezTo>
                  <a:pt x="4887603" y="1765011"/>
                  <a:pt x="4887603" y="1765011"/>
                  <a:pt x="4872702" y="1774548"/>
                </a:cubicBezTo>
                <a:cubicBezTo>
                  <a:pt x="4877471" y="1779315"/>
                  <a:pt x="4887007" y="1774548"/>
                  <a:pt x="4882239" y="1788852"/>
                </a:cubicBezTo>
                <a:cubicBezTo>
                  <a:pt x="4863166" y="1793619"/>
                  <a:pt x="4857802" y="1803155"/>
                  <a:pt x="4848267" y="1812692"/>
                </a:cubicBezTo>
                <a:cubicBezTo>
                  <a:pt x="4775553" y="1778719"/>
                  <a:pt x="4740983" y="1846069"/>
                  <a:pt x="4702243" y="1880042"/>
                </a:cubicBezTo>
                <a:cubicBezTo>
                  <a:pt x="4721316" y="1885406"/>
                  <a:pt x="4702243" y="1894942"/>
                  <a:pt x="4711779" y="1909246"/>
                </a:cubicBezTo>
                <a:cubicBezTo>
                  <a:pt x="4740983" y="1880637"/>
                  <a:pt x="4809525" y="1894942"/>
                  <a:pt x="4809525" y="1846664"/>
                </a:cubicBezTo>
                <a:cubicBezTo>
                  <a:pt x="4858399" y="1827592"/>
                  <a:pt x="4912040" y="1832361"/>
                  <a:pt x="4946013" y="1784084"/>
                </a:cubicBezTo>
                <a:cubicBezTo>
                  <a:pt x="4990118" y="1803155"/>
                  <a:pt x="5033627" y="1745342"/>
                  <a:pt x="5082501" y="1731038"/>
                </a:cubicBezTo>
                <a:cubicBezTo>
                  <a:pt x="5092036" y="1735806"/>
                  <a:pt x="5087268" y="1755475"/>
                  <a:pt x="5087268" y="1765011"/>
                </a:cubicBezTo>
                <a:cubicBezTo>
                  <a:pt x="5111705" y="1765011"/>
                  <a:pt x="5116473" y="1750707"/>
                  <a:pt x="5131373" y="1741170"/>
                </a:cubicBezTo>
                <a:cubicBezTo>
                  <a:pt x="5141507" y="1745939"/>
                  <a:pt x="5146273" y="1750707"/>
                  <a:pt x="5151042" y="1750707"/>
                </a:cubicBezTo>
                <a:cubicBezTo>
                  <a:pt x="5160578" y="1731038"/>
                  <a:pt x="5204683" y="1716734"/>
                  <a:pt x="5209451" y="1721502"/>
                </a:cubicBezTo>
                <a:cubicBezTo>
                  <a:pt x="5214815" y="1731038"/>
                  <a:pt x="5180246" y="1750707"/>
                  <a:pt x="5170709" y="1765011"/>
                </a:cubicBezTo>
                <a:cubicBezTo>
                  <a:pt x="5170709" y="1779315"/>
                  <a:pt x="5180246" y="1765011"/>
                  <a:pt x="5195147" y="1769779"/>
                </a:cubicBezTo>
                <a:cubicBezTo>
                  <a:pt x="5161173" y="1788852"/>
                  <a:pt x="5185610" y="1808520"/>
                  <a:pt x="5156406" y="1827592"/>
                </a:cubicBezTo>
                <a:cubicBezTo>
                  <a:pt x="5156406" y="1832361"/>
                  <a:pt x="5166538" y="1832361"/>
                  <a:pt x="5176075" y="1832361"/>
                </a:cubicBezTo>
                <a:cubicBezTo>
                  <a:pt x="5136738" y="1856797"/>
                  <a:pt x="5122433" y="1900306"/>
                  <a:pt x="5073560" y="1909843"/>
                </a:cubicBezTo>
                <a:cubicBezTo>
                  <a:pt x="5083692" y="1919379"/>
                  <a:pt x="5108129" y="1895538"/>
                  <a:pt x="5117666" y="1909843"/>
                </a:cubicBezTo>
                <a:cubicBezTo>
                  <a:pt x="5102765" y="1919974"/>
                  <a:pt x="5078924" y="1948583"/>
                  <a:pt x="5064024" y="1943816"/>
                </a:cubicBezTo>
                <a:cubicBezTo>
                  <a:pt x="5059256" y="1928915"/>
                  <a:pt x="5073560" y="1928915"/>
                  <a:pt x="5068792" y="1914610"/>
                </a:cubicBezTo>
                <a:cubicBezTo>
                  <a:pt x="5068792" y="1905074"/>
                  <a:pt x="5064024" y="1928915"/>
                  <a:pt x="5049123" y="1919379"/>
                </a:cubicBezTo>
                <a:cubicBezTo>
                  <a:pt x="5044355" y="1905074"/>
                  <a:pt x="5064024" y="1905074"/>
                  <a:pt x="5068792" y="1895538"/>
                </a:cubicBezTo>
                <a:cubicBezTo>
                  <a:pt x="5064024" y="1886001"/>
                  <a:pt x="5049123" y="1881234"/>
                  <a:pt x="5049123" y="1895538"/>
                </a:cubicBezTo>
                <a:cubicBezTo>
                  <a:pt x="5044355" y="1881234"/>
                  <a:pt x="5068792" y="1866334"/>
                  <a:pt x="5073560" y="1847261"/>
                </a:cubicBezTo>
                <a:cubicBezTo>
                  <a:pt x="5074752" y="1843685"/>
                  <a:pt x="5074119" y="1841897"/>
                  <a:pt x="5072731" y="1841152"/>
                </a:cubicBezTo>
                <a:lnTo>
                  <a:pt x="5068835" y="1841260"/>
                </a:lnTo>
                <a:lnTo>
                  <a:pt x="5069164" y="1831765"/>
                </a:lnTo>
                <a:cubicBezTo>
                  <a:pt x="5072219" y="1831765"/>
                  <a:pt x="5075944" y="1835341"/>
                  <a:pt x="5073560" y="1842492"/>
                </a:cubicBezTo>
                <a:cubicBezTo>
                  <a:pt x="5097997" y="1822824"/>
                  <a:pt x="5059256" y="1818056"/>
                  <a:pt x="5068792" y="1808520"/>
                </a:cubicBezTo>
                <a:cubicBezTo>
                  <a:pt x="5029455" y="1813288"/>
                  <a:pt x="4995482" y="1832956"/>
                  <a:pt x="4971045" y="1856797"/>
                </a:cubicBezTo>
                <a:cubicBezTo>
                  <a:pt x="4971045" y="1861566"/>
                  <a:pt x="4975814" y="1861566"/>
                  <a:pt x="4975814" y="1866334"/>
                </a:cubicBezTo>
                <a:cubicBezTo>
                  <a:pt x="4990118" y="1866334"/>
                  <a:pt x="4999654" y="1856797"/>
                  <a:pt x="5014555" y="1856797"/>
                </a:cubicBezTo>
                <a:cubicBezTo>
                  <a:pt x="4995482" y="1871102"/>
                  <a:pt x="4975814" y="1880637"/>
                  <a:pt x="4980582" y="1914610"/>
                </a:cubicBezTo>
                <a:cubicBezTo>
                  <a:pt x="4961509" y="1914610"/>
                  <a:pt x="4956741" y="1919379"/>
                  <a:pt x="4941841" y="1919379"/>
                </a:cubicBezTo>
                <a:cubicBezTo>
                  <a:pt x="4946609" y="1914610"/>
                  <a:pt x="4941841" y="1909843"/>
                  <a:pt x="4937073" y="1905074"/>
                </a:cubicBezTo>
                <a:cubicBezTo>
                  <a:pt x="4917403" y="1914610"/>
                  <a:pt x="4907867" y="1939047"/>
                  <a:pt x="4883431" y="1948583"/>
                </a:cubicBezTo>
                <a:cubicBezTo>
                  <a:pt x="4873299" y="1943816"/>
                  <a:pt x="4878067" y="1929511"/>
                  <a:pt x="4868532" y="1924743"/>
                </a:cubicBezTo>
                <a:cubicBezTo>
                  <a:pt x="4888200" y="1900306"/>
                  <a:pt x="4917403" y="1915207"/>
                  <a:pt x="4922172" y="1886001"/>
                </a:cubicBezTo>
                <a:cubicBezTo>
                  <a:pt x="4892372" y="1895538"/>
                  <a:pt x="4863166" y="1900306"/>
                  <a:pt x="4853631" y="1929511"/>
                </a:cubicBezTo>
                <a:cubicBezTo>
                  <a:pt x="4814890" y="1924743"/>
                  <a:pt x="4790453" y="1968252"/>
                  <a:pt x="4761248" y="1977788"/>
                </a:cubicBezTo>
                <a:cubicBezTo>
                  <a:pt x="4683170" y="1987325"/>
                  <a:pt x="4615225" y="2030834"/>
                  <a:pt x="4561583" y="2074343"/>
                </a:cubicBezTo>
                <a:cubicBezTo>
                  <a:pt x="4566352" y="2064807"/>
                  <a:pt x="4575888" y="2064807"/>
                  <a:pt x="4566352" y="2055270"/>
                </a:cubicBezTo>
                <a:cubicBezTo>
                  <a:pt x="4493042" y="2084475"/>
                  <a:pt x="4439997" y="2118447"/>
                  <a:pt x="4371455" y="2142289"/>
                </a:cubicBezTo>
                <a:cubicBezTo>
                  <a:pt x="4356554" y="2152420"/>
                  <a:pt x="4347018" y="2161957"/>
                  <a:pt x="4347018" y="2171493"/>
                </a:cubicBezTo>
                <a:cubicBezTo>
                  <a:pt x="4317814" y="2151824"/>
                  <a:pt x="4308277" y="2224538"/>
                  <a:pt x="4283841" y="2234075"/>
                </a:cubicBezTo>
                <a:cubicBezTo>
                  <a:pt x="4288609" y="2248379"/>
                  <a:pt x="4298741" y="2234075"/>
                  <a:pt x="4308277" y="2234075"/>
                </a:cubicBezTo>
                <a:cubicBezTo>
                  <a:pt x="4308277" y="2234075"/>
                  <a:pt x="4308277" y="2234075"/>
                  <a:pt x="4308277" y="2253147"/>
                </a:cubicBezTo>
                <a:cubicBezTo>
                  <a:pt x="4323178" y="2243611"/>
                  <a:pt x="4317814" y="2262683"/>
                  <a:pt x="4332713" y="2262683"/>
                </a:cubicBezTo>
                <a:cubicBezTo>
                  <a:pt x="4366688" y="2262683"/>
                  <a:pt x="4371455" y="2223942"/>
                  <a:pt x="4391123" y="2200102"/>
                </a:cubicBezTo>
                <a:cubicBezTo>
                  <a:pt x="4395891" y="2204869"/>
                  <a:pt x="4395891" y="2214406"/>
                  <a:pt x="4386355" y="2223942"/>
                </a:cubicBezTo>
                <a:cubicBezTo>
                  <a:pt x="4401256" y="2238247"/>
                  <a:pt x="4406023" y="2209638"/>
                  <a:pt x="4430460" y="2219174"/>
                </a:cubicBezTo>
                <a:cubicBezTo>
                  <a:pt x="4406023" y="2262683"/>
                  <a:pt x="4342846" y="2257915"/>
                  <a:pt x="4318409" y="2296656"/>
                </a:cubicBezTo>
                <a:cubicBezTo>
                  <a:pt x="4313046" y="2296656"/>
                  <a:pt x="4308277" y="2291888"/>
                  <a:pt x="4303509" y="2291888"/>
                </a:cubicBezTo>
                <a:cubicBezTo>
                  <a:pt x="4288609" y="2320496"/>
                  <a:pt x="4283841" y="2383674"/>
                  <a:pt x="4249867" y="2402747"/>
                </a:cubicBezTo>
                <a:cubicBezTo>
                  <a:pt x="4264172" y="2422415"/>
                  <a:pt x="4293376" y="2397978"/>
                  <a:pt x="4308277" y="2388442"/>
                </a:cubicBezTo>
                <a:cubicBezTo>
                  <a:pt x="4308277" y="2368774"/>
                  <a:pt x="4293376" y="2368774"/>
                  <a:pt x="4293376" y="2349702"/>
                </a:cubicBezTo>
                <a:cubicBezTo>
                  <a:pt x="4317814" y="2344933"/>
                  <a:pt x="4337482" y="2330629"/>
                  <a:pt x="4337482" y="2296656"/>
                </a:cubicBezTo>
                <a:cubicBezTo>
                  <a:pt x="4356554" y="2282351"/>
                  <a:pt x="4380991" y="2287120"/>
                  <a:pt x="4400659" y="2272815"/>
                </a:cubicBezTo>
                <a:cubicBezTo>
                  <a:pt x="4425096" y="2296656"/>
                  <a:pt x="4385759" y="2311557"/>
                  <a:pt x="4376223" y="2330629"/>
                </a:cubicBezTo>
                <a:cubicBezTo>
                  <a:pt x="4371455" y="2330629"/>
                  <a:pt x="4376223" y="2340165"/>
                  <a:pt x="4380991" y="2344933"/>
                </a:cubicBezTo>
                <a:cubicBezTo>
                  <a:pt x="4376223" y="2344933"/>
                  <a:pt x="4371455" y="2344933"/>
                  <a:pt x="4371455" y="2344933"/>
                </a:cubicBezTo>
                <a:cubicBezTo>
                  <a:pt x="4380991" y="2349702"/>
                  <a:pt x="4380991" y="2344933"/>
                  <a:pt x="4380991" y="2344933"/>
                </a:cubicBezTo>
                <a:cubicBezTo>
                  <a:pt x="4425096" y="2340165"/>
                  <a:pt x="4463837" y="2262683"/>
                  <a:pt x="4512711" y="2296656"/>
                </a:cubicBezTo>
                <a:cubicBezTo>
                  <a:pt x="4542512" y="2296656"/>
                  <a:pt x="4556815" y="2276987"/>
                  <a:pt x="4581252" y="2267451"/>
                </a:cubicBezTo>
                <a:cubicBezTo>
                  <a:pt x="4581252" y="2247783"/>
                  <a:pt x="4576483" y="2252551"/>
                  <a:pt x="4581252" y="2238247"/>
                </a:cubicBezTo>
                <a:cubicBezTo>
                  <a:pt x="4595555" y="2233478"/>
                  <a:pt x="4610456" y="2228710"/>
                  <a:pt x="4619993" y="2214406"/>
                </a:cubicBezTo>
                <a:cubicBezTo>
                  <a:pt x="4634894" y="2223942"/>
                  <a:pt x="4600920" y="2223942"/>
                  <a:pt x="4610456" y="2238247"/>
                </a:cubicBezTo>
                <a:cubicBezTo>
                  <a:pt x="4634894" y="2243014"/>
                  <a:pt x="4664098" y="2228710"/>
                  <a:pt x="4683766" y="2219174"/>
                </a:cubicBezTo>
                <a:cubicBezTo>
                  <a:pt x="4693302" y="2223942"/>
                  <a:pt x="4664098" y="2228710"/>
                  <a:pt x="4664098" y="2238247"/>
                </a:cubicBezTo>
                <a:cubicBezTo>
                  <a:pt x="4693898" y="2238247"/>
                  <a:pt x="4703435" y="2214406"/>
                  <a:pt x="4732639" y="2219174"/>
                </a:cubicBezTo>
                <a:cubicBezTo>
                  <a:pt x="4698666" y="2253147"/>
                  <a:pt x="4620589" y="2267451"/>
                  <a:pt x="4645025" y="2325265"/>
                </a:cubicBezTo>
                <a:cubicBezTo>
                  <a:pt x="4678998" y="2315729"/>
                  <a:pt x="4688535" y="2267451"/>
                  <a:pt x="4732639" y="2281756"/>
                </a:cubicBezTo>
                <a:cubicBezTo>
                  <a:pt x="4703435" y="2291292"/>
                  <a:pt x="4766612" y="2315729"/>
                  <a:pt x="4727872" y="2325265"/>
                </a:cubicBezTo>
                <a:cubicBezTo>
                  <a:pt x="4761844" y="2339569"/>
                  <a:pt x="4786281" y="2305596"/>
                  <a:pt x="4810718" y="2296060"/>
                </a:cubicBezTo>
                <a:cubicBezTo>
                  <a:pt x="4816081" y="2257915"/>
                  <a:pt x="4805949" y="2267451"/>
                  <a:pt x="4801181" y="2228710"/>
                </a:cubicBezTo>
                <a:cubicBezTo>
                  <a:pt x="4830386" y="2252551"/>
                  <a:pt x="4864955" y="2213810"/>
                  <a:pt x="4898928" y="2199505"/>
                </a:cubicBezTo>
                <a:cubicBezTo>
                  <a:pt x="4889391" y="2219174"/>
                  <a:pt x="4860186" y="2257915"/>
                  <a:pt x="4840518" y="2276987"/>
                </a:cubicBezTo>
                <a:cubicBezTo>
                  <a:pt x="4845286" y="2281756"/>
                  <a:pt x="4874491" y="2276987"/>
                  <a:pt x="4874491" y="2267451"/>
                </a:cubicBezTo>
                <a:cubicBezTo>
                  <a:pt x="4879260" y="2282351"/>
                  <a:pt x="4884622" y="2291888"/>
                  <a:pt x="4869723" y="2306192"/>
                </a:cubicBezTo>
                <a:cubicBezTo>
                  <a:pt x="4879260" y="2315729"/>
                  <a:pt x="4898928" y="2301424"/>
                  <a:pt x="4908464" y="2315729"/>
                </a:cubicBezTo>
                <a:cubicBezTo>
                  <a:pt x="4898928" y="2340165"/>
                  <a:pt x="4835750" y="2354469"/>
                  <a:pt x="4816081" y="2344933"/>
                </a:cubicBezTo>
                <a:cubicBezTo>
                  <a:pt x="4718335" y="2374138"/>
                  <a:pt x="4640256" y="2402747"/>
                  <a:pt x="4581848" y="2480228"/>
                </a:cubicBezTo>
                <a:cubicBezTo>
                  <a:pt x="4635489" y="2523737"/>
                  <a:pt x="4669462" y="2422415"/>
                  <a:pt x="4727872" y="2431951"/>
                </a:cubicBezTo>
                <a:cubicBezTo>
                  <a:pt x="4737408" y="2427184"/>
                  <a:pt x="4737408" y="2408111"/>
                  <a:pt x="4757077" y="2408111"/>
                </a:cubicBezTo>
                <a:cubicBezTo>
                  <a:pt x="4757077" y="2403343"/>
                  <a:pt x="4752308" y="2398575"/>
                  <a:pt x="4747539" y="2398575"/>
                </a:cubicBezTo>
                <a:cubicBezTo>
                  <a:pt x="4747539" y="2378906"/>
                  <a:pt x="4771976" y="2388442"/>
                  <a:pt x="4771976" y="2369370"/>
                </a:cubicBezTo>
                <a:cubicBezTo>
                  <a:pt x="4781512" y="2383674"/>
                  <a:pt x="4796413" y="2378906"/>
                  <a:pt x="4796413" y="2359833"/>
                </a:cubicBezTo>
                <a:cubicBezTo>
                  <a:pt x="4806545" y="2359833"/>
                  <a:pt x="4811313" y="2369370"/>
                  <a:pt x="4811313" y="2374138"/>
                </a:cubicBezTo>
                <a:cubicBezTo>
                  <a:pt x="4860186" y="2369370"/>
                  <a:pt x="4894159" y="2340165"/>
                  <a:pt x="4947801" y="2321093"/>
                </a:cubicBezTo>
                <a:cubicBezTo>
                  <a:pt x="4938264" y="2335993"/>
                  <a:pt x="4913828" y="2331225"/>
                  <a:pt x="4913828" y="2350297"/>
                </a:cubicBezTo>
                <a:cubicBezTo>
                  <a:pt x="4875086" y="2364602"/>
                  <a:pt x="4841114" y="2378906"/>
                  <a:pt x="4821446" y="2412879"/>
                </a:cubicBezTo>
                <a:lnTo>
                  <a:pt x="4826213" y="2417647"/>
                </a:lnTo>
                <a:cubicBezTo>
                  <a:pt x="4845286" y="2417647"/>
                  <a:pt x="4855419" y="2402747"/>
                  <a:pt x="4860186" y="2388442"/>
                </a:cubicBezTo>
                <a:cubicBezTo>
                  <a:pt x="4864955" y="2388442"/>
                  <a:pt x="4864955" y="2397978"/>
                  <a:pt x="4864955" y="2402747"/>
                </a:cubicBezTo>
                <a:cubicBezTo>
                  <a:pt x="4898928" y="2383078"/>
                  <a:pt x="4923364" y="2402747"/>
                  <a:pt x="4952569" y="2373542"/>
                </a:cubicBezTo>
                <a:cubicBezTo>
                  <a:pt x="4942437" y="2368178"/>
                  <a:pt x="4928132" y="2363410"/>
                  <a:pt x="4932901" y="2344338"/>
                </a:cubicBezTo>
                <a:cubicBezTo>
                  <a:pt x="4951973" y="2344338"/>
                  <a:pt x="4956741" y="2334801"/>
                  <a:pt x="4971641" y="2339569"/>
                </a:cubicBezTo>
                <a:cubicBezTo>
                  <a:pt x="4971641" y="2344338"/>
                  <a:pt x="4966873" y="2349105"/>
                  <a:pt x="4962104" y="2353874"/>
                </a:cubicBezTo>
                <a:cubicBezTo>
                  <a:pt x="4976410" y="2339569"/>
                  <a:pt x="4996079" y="2358642"/>
                  <a:pt x="5000846" y="2339569"/>
                </a:cubicBezTo>
                <a:cubicBezTo>
                  <a:pt x="5005614" y="2339569"/>
                  <a:pt x="5000846" y="2344338"/>
                  <a:pt x="5000846" y="2349105"/>
                </a:cubicBezTo>
                <a:cubicBezTo>
                  <a:pt x="5015746" y="2349105"/>
                  <a:pt x="5020514" y="2339569"/>
                  <a:pt x="5025283" y="2330033"/>
                </a:cubicBezTo>
                <a:cubicBezTo>
                  <a:pt x="5020514" y="2320496"/>
                  <a:pt x="5005614" y="2325265"/>
                  <a:pt x="5000846" y="2315729"/>
                </a:cubicBezTo>
                <a:cubicBezTo>
                  <a:pt x="4996079" y="2306192"/>
                  <a:pt x="5000846" y="2296656"/>
                  <a:pt x="5005614" y="2291888"/>
                </a:cubicBezTo>
                <a:cubicBezTo>
                  <a:pt x="4996079" y="2277584"/>
                  <a:pt x="4990714" y="2301424"/>
                  <a:pt x="4981178" y="2296656"/>
                </a:cubicBezTo>
                <a:cubicBezTo>
                  <a:pt x="4981178" y="2291888"/>
                  <a:pt x="4990714" y="2287120"/>
                  <a:pt x="4985946" y="2287120"/>
                </a:cubicBezTo>
                <a:cubicBezTo>
                  <a:pt x="5000250" y="2282351"/>
                  <a:pt x="5005019" y="2272815"/>
                  <a:pt x="5024686" y="2268047"/>
                </a:cubicBezTo>
                <a:cubicBezTo>
                  <a:pt x="5024686" y="2268047"/>
                  <a:pt x="5024686" y="2268047"/>
                  <a:pt x="5024686" y="2287120"/>
                </a:cubicBezTo>
                <a:cubicBezTo>
                  <a:pt x="5049123" y="2268047"/>
                  <a:pt x="5063428" y="2215002"/>
                  <a:pt x="5112301" y="2219770"/>
                </a:cubicBezTo>
                <a:cubicBezTo>
                  <a:pt x="5112301" y="2238842"/>
                  <a:pt x="5053892" y="2234075"/>
                  <a:pt x="5058659" y="2268047"/>
                </a:cubicBezTo>
                <a:cubicBezTo>
                  <a:pt x="5078328" y="2263279"/>
                  <a:pt x="5083096" y="2258511"/>
                  <a:pt x="5107532" y="2263279"/>
                </a:cubicBezTo>
                <a:cubicBezTo>
                  <a:pt x="5087865" y="2272815"/>
                  <a:pt x="5087865" y="2287715"/>
                  <a:pt x="5087865" y="2302020"/>
                </a:cubicBezTo>
                <a:cubicBezTo>
                  <a:pt x="5092633" y="2306788"/>
                  <a:pt x="5117069" y="2316324"/>
                  <a:pt x="5121837" y="2306788"/>
                </a:cubicBezTo>
                <a:cubicBezTo>
                  <a:pt x="5131373" y="2311557"/>
                  <a:pt x="5121837" y="2331225"/>
                  <a:pt x="5121837" y="2340761"/>
                </a:cubicBezTo>
                <a:cubicBezTo>
                  <a:pt x="5121837" y="2345529"/>
                  <a:pt x="5136738" y="2345529"/>
                  <a:pt x="5136738" y="2355066"/>
                </a:cubicBezTo>
                <a:cubicBezTo>
                  <a:pt x="5151042" y="2359833"/>
                  <a:pt x="5146273" y="2345529"/>
                  <a:pt x="5165942" y="2350297"/>
                </a:cubicBezTo>
                <a:cubicBezTo>
                  <a:pt x="5185610" y="2369370"/>
                  <a:pt x="5180842" y="2417647"/>
                  <a:pt x="5219583" y="2417647"/>
                </a:cubicBezTo>
                <a:cubicBezTo>
                  <a:pt x="5214815" y="2437315"/>
                  <a:pt x="5214815" y="2437315"/>
                  <a:pt x="5224351" y="2456388"/>
                </a:cubicBezTo>
                <a:cubicBezTo>
                  <a:pt x="5233888" y="2456388"/>
                  <a:pt x="5233888" y="2442084"/>
                  <a:pt x="5248788" y="2446852"/>
                </a:cubicBezTo>
                <a:cubicBezTo>
                  <a:pt x="5258920" y="2422415"/>
                  <a:pt x="5277993" y="2408111"/>
                  <a:pt x="5297661" y="2398575"/>
                </a:cubicBezTo>
                <a:cubicBezTo>
                  <a:pt x="5277993" y="2383674"/>
                  <a:pt x="5268456" y="2412879"/>
                  <a:pt x="5248788" y="2417647"/>
                </a:cubicBezTo>
                <a:cubicBezTo>
                  <a:pt x="5244020" y="2402747"/>
                  <a:pt x="5277993" y="2397978"/>
                  <a:pt x="5277993" y="2383674"/>
                </a:cubicBezTo>
                <a:cubicBezTo>
                  <a:pt x="5282761" y="2374138"/>
                  <a:pt x="5282761" y="2359833"/>
                  <a:pt x="5273225" y="2359833"/>
                </a:cubicBezTo>
                <a:cubicBezTo>
                  <a:pt x="5288125" y="2359833"/>
                  <a:pt x="5288125" y="2340165"/>
                  <a:pt x="5292892" y="2330629"/>
                </a:cubicBezTo>
                <a:cubicBezTo>
                  <a:pt x="5307793" y="2335397"/>
                  <a:pt x="5303026" y="2349702"/>
                  <a:pt x="5312562" y="2354469"/>
                </a:cubicBezTo>
                <a:cubicBezTo>
                  <a:pt x="5326867" y="2354469"/>
                  <a:pt x="5336998" y="2344933"/>
                  <a:pt x="5346534" y="2340165"/>
                </a:cubicBezTo>
                <a:cubicBezTo>
                  <a:pt x="5351302" y="2340165"/>
                  <a:pt x="5351302" y="2344933"/>
                  <a:pt x="5351302" y="2349702"/>
                </a:cubicBezTo>
                <a:cubicBezTo>
                  <a:pt x="5375739" y="2354469"/>
                  <a:pt x="5380508" y="2335397"/>
                  <a:pt x="5400176" y="2335397"/>
                </a:cubicBezTo>
                <a:cubicBezTo>
                  <a:pt x="5375739" y="2364006"/>
                  <a:pt x="5341171" y="2383674"/>
                  <a:pt x="5302429" y="2397978"/>
                </a:cubicBezTo>
                <a:cubicBezTo>
                  <a:pt x="5302429" y="2397978"/>
                  <a:pt x="5302429" y="2397978"/>
                  <a:pt x="5302429" y="2427184"/>
                </a:cubicBezTo>
                <a:cubicBezTo>
                  <a:pt x="5321501" y="2427184"/>
                  <a:pt x="5321501" y="2412879"/>
                  <a:pt x="5341171" y="2417647"/>
                </a:cubicBezTo>
                <a:cubicBezTo>
                  <a:pt x="5356071" y="2441488"/>
                  <a:pt x="5375143" y="2431951"/>
                  <a:pt x="5394812" y="2427184"/>
                </a:cubicBezTo>
                <a:cubicBezTo>
                  <a:pt x="5399580" y="2403343"/>
                  <a:pt x="5379911" y="2397978"/>
                  <a:pt x="5379911" y="2374138"/>
                </a:cubicBezTo>
                <a:cubicBezTo>
                  <a:pt x="5389448" y="2369370"/>
                  <a:pt x="5403752" y="2364602"/>
                  <a:pt x="5418653" y="2359833"/>
                </a:cubicBezTo>
                <a:cubicBezTo>
                  <a:pt x="5428189" y="2350297"/>
                  <a:pt x="5438320" y="2316324"/>
                  <a:pt x="5423421" y="2306788"/>
                </a:cubicBezTo>
                <a:cubicBezTo>
                  <a:pt x="5472294" y="2277584"/>
                  <a:pt x="5525935" y="2229306"/>
                  <a:pt x="5584345" y="2224538"/>
                </a:cubicBezTo>
                <a:cubicBezTo>
                  <a:pt x="5589112" y="2224538"/>
                  <a:pt x="5593881" y="2219770"/>
                  <a:pt x="5593881" y="2210233"/>
                </a:cubicBezTo>
                <a:cubicBezTo>
                  <a:pt x="5608185" y="2215002"/>
                  <a:pt x="5637389" y="2191162"/>
                  <a:pt x="5652289" y="2210233"/>
                </a:cubicBezTo>
                <a:cubicBezTo>
                  <a:pt x="5666594" y="2205466"/>
                  <a:pt x="5695799" y="2195334"/>
                  <a:pt x="5686263" y="2171493"/>
                </a:cubicBezTo>
                <a:cubicBezTo>
                  <a:pt x="5715468" y="2166129"/>
                  <a:pt x="5754209" y="2166129"/>
                  <a:pt x="5773876" y="2142289"/>
                </a:cubicBezTo>
                <a:cubicBezTo>
                  <a:pt x="5778644" y="2166129"/>
                  <a:pt x="5720235" y="2171493"/>
                  <a:pt x="5705334" y="2195334"/>
                </a:cubicBezTo>
                <a:cubicBezTo>
                  <a:pt x="5710699" y="2200102"/>
                  <a:pt x="5720235" y="2200102"/>
                  <a:pt x="5720235" y="2195334"/>
                </a:cubicBezTo>
                <a:cubicBezTo>
                  <a:pt x="5729771" y="2200102"/>
                  <a:pt x="5715468" y="2223942"/>
                  <a:pt x="5700568" y="2219174"/>
                </a:cubicBezTo>
                <a:cubicBezTo>
                  <a:pt x="5700568" y="2219174"/>
                  <a:pt x="5700568" y="2219174"/>
                  <a:pt x="5700568" y="2200102"/>
                </a:cubicBezTo>
                <a:cubicBezTo>
                  <a:pt x="5652289" y="2210233"/>
                  <a:pt x="5622489" y="2277584"/>
                  <a:pt x="5583748" y="2229306"/>
                </a:cubicBezTo>
                <a:cubicBezTo>
                  <a:pt x="5573617" y="2234075"/>
                  <a:pt x="5568848" y="2238842"/>
                  <a:pt x="5564080" y="2238842"/>
                </a:cubicBezTo>
                <a:cubicBezTo>
                  <a:pt x="5564080" y="2248379"/>
                  <a:pt x="5568848" y="2253147"/>
                  <a:pt x="5573617" y="2257915"/>
                </a:cubicBezTo>
                <a:cubicBezTo>
                  <a:pt x="5558716" y="2277584"/>
                  <a:pt x="5539642" y="2282351"/>
                  <a:pt x="5524742" y="2296656"/>
                </a:cubicBezTo>
                <a:cubicBezTo>
                  <a:pt x="5534876" y="2306192"/>
                  <a:pt x="5553947" y="2282351"/>
                  <a:pt x="5568848" y="2282351"/>
                </a:cubicBezTo>
                <a:cubicBezTo>
                  <a:pt x="5553947" y="2297252"/>
                  <a:pt x="5539642" y="2306788"/>
                  <a:pt x="5519975" y="2316324"/>
                </a:cubicBezTo>
                <a:cubicBezTo>
                  <a:pt x="5534278" y="2330629"/>
                  <a:pt x="5553947" y="2311557"/>
                  <a:pt x="5558716" y="2306788"/>
                </a:cubicBezTo>
                <a:cubicBezTo>
                  <a:pt x="5655867" y="2330629"/>
                  <a:pt x="5685070" y="2263279"/>
                  <a:pt x="5753613" y="2263279"/>
                </a:cubicBezTo>
                <a:cubicBezTo>
                  <a:pt x="5753613" y="2277584"/>
                  <a:pt x="5738712" y="2277584"/>
                  <a:pt x="5738712" y="2287120"/>
                </a:cubicBezTo>
                <a:cubicBezTo>
                  <a:pt x="5748844" y="2296656"/>
                  <a:pt x="5767916" y="2272815"/>
                  <a:pt x="5787585" y="2272815"/>
                </a:cubicBezTo>
                <a:cubicBezTo>
                  <a:pt x="5778050" y="2306192"/>
                  <a:pt x="5719640" y="2291888"/>
                  <a:pt x="5723812" y="2334801"/>
                </a:cubicBezTo>
                <a:cubicBezTo>
                  <a:pt x="5704144" y="2330033"/>
                  <a:pt x="5704144" y="2344338"/>
                  <a:pt x="5694607" y="2349105"/>
                </a:cubicBezTo>
                <a:cubicBezTo>
                  <a:pt x="5640966" y="2344338"/>
                  <a:pt x="5596860" y="2382482"/>
                  <a:pt x="5562887" y="2411687"/>
                </a:cubicBezTo>
                <a:cubicBezTo>
                  <a:pt x="5547988" y="2406918"/>
                  <a:pt x="5543219" y="2411687"/>
                  <a:pt x="5543219" y="2425991"/>
                </a:cubicBezTo>
                <a:cubicBezTo>
                  <a:pt x="5509246" y="2421223"/>
                  <a:pt x="5450837" y="2440296"/>
                  <a:pt x="5455605" y="2474269"/>
                </a:cubicBezTo>
                <a:cubicBezTo>
                  <a:pt x="5446068" y="2474269"/>
                  <a:pt x="5435936" y="2493341"/>
                  <a:pt x="5431169" y="2474269"/>
                </a:cubicBezTo>
                <a:cubicBezTo>
                  <a:pt x="5387660" y="2488572"/>
                  <a:pt x="5382892" y="2536850"/>
                  <a:pt x="5338787" y="2541618"/>
                </a:cubicBezTo>
                <a:cubicBezTo>
                  <a:pt x="5343554" y="2532081"/>
                  <a:pt x="5265477" y="2502877"/>
                  <a:pt x="5260708" y="2536850"/>
                </a:cubicBezTo>
                <a:cubicBezTo>
                  <a:pt x="5280377" y="2555923"/>
                  <a:pt x="5265477" y="2575591"/>
                  <a:pt x="5265477" y="2599432"/>
                </a:cubicBezTo>
                <a:cubicBezTo>
                  <a:pt x="5270245" y="2608968"/>
                  <a:pt x="5294681" y="2594663"/>
                  <a:pt x="5289913" y="2613736"/>
                </a:cubicBezTo>
                <a:cubicBezTo>
                  <a:pt x="5308986" y="2613736"/>
                  <a:pt x="5308986" y="2599432"/>
                  <a:pt x="5323886" y="2599432"/>
                </a:cubicBezTo>
                <a:cubicBezTo>
                  <a:pt x="5323886" y="2619100"/>
                  <a:pt x="5304217" y="2619100"/>
                  <a:pt x="5299450" y="2633405"/>
                </a:cubicBezTo>
                <a:cubicBezTo>
                  <a:pt x="5313753" y="2647709"/>
                  <a:pt x="5328654" y="2662013"/>
                  <a:pt x="5338190" y="2657245"/>
                </a:cubicBezTo>
                <a:cubicBezTo>
                  <a:pt x="5342958" y="2666781"/>
                  <a:pt x="5323886" y="2662013"/>
                  <a:pt x="5333423" y="2681085"/>
                </a:cubicBezTo>
                <a:cubicBezTo>
                  <a:pt x="5362627" y="2685854"/>
                  <a:pt x="5353091" y="2657245"/>
                  <a:pt x="5387063" y="2662013"/>
                </a:cubicBezTo>
                <a:cubicBezTo>
                  <a:pt x="5362627" y="2695985"/>
                  <a:pt x="5319118" y="2705522"/>
                  <a:pt x="5299450" y="2739495"/>
                </a:cubicBezTo>
                <a:cubicBezTo>
                  <a:pt x="5294681" y="2715654"/>
                  <a:pt x="5245808" y="2759163"/>
                  <a:pt x="5196934" y="2773467"/>
                </a:cubicBezTo>
                <a:cubicBezTo>
                  <a:pt x="5172498" y="2778236"/>
                  <a:pt x="5137929" y="2802673"/>
                  <a:pt x="5128393" y="2826513"/>
                </a:cubicBezTo>
                <a:cubicBezTo>
                  <a:pt x="5099188" y="2812209"/>
                  <a:pt x="5089056" y="2850949"/>
                  <a:pt x="5079520" y="2870022"/>
                </a:cubicBezTo>
                <a:cubicBezTo>
                  <a:pt x="5074751" y="2879558"/>
                  <a:pt x="5069387" y="2865254"/>
                  <a:pt x="5059851" y="2874790"/>
                </a:cubicBezTo>
                <a:cubicBezTo>
                  <a:pt x="5065215" y="2903995"/>
                  <a:pt x="5040780" y="2913531"/>
                  <a:pt x="5050315" y="2927836"/>
                </a:cubicBezTo>
                <a:cubicBezTo>
                  <a:pt x="5055084" y="2932604"/>
                  <a:pt x="5084288" y="2946908"/>
                  <a:pt x="5084288" y="2927836"/>
                </a:cubicBezTo>
                <a:cubicBezTo>
                  <a:pt x="5098593" y="2942736"/>
                  <a:pt x="5064620" y="2942736"/>
                  <a:pt x="5064620" y="2957040"/>
                </a:cubicBezTo>
                <a:cubicBezTo>
                  <a:pt x="5059851" y="2961809"/>
                  <a:pt x="5064620" y="2961809"/>
                  <a:pt x="5069387" y="2971345"/>
                </a:cubicBezTo>
                <a:cubicBezTo>
                  <a:pt x="5089056" y="2971345"/>
                  <a:pt x="5093824" y="2952272"/>
                  <a:pt x="5113493" y="2952272"/>
                </a:cubicBezTo>
                <a:cubicBezTo>
                  <a:pt x="5108725" y="2971941"/>
                  <a:pt x="5108725" y="2976709"/>
                  <a:pt x="5113493" y="2995782"/>
                </a:cubicBezTo>
                <a:cubicBezTo>
                  <a:pt x="5074751" y="3020217"/>
                  <a:pt x="5045547" y="3054190"/>
                  <a:pt x="5001443" y="3073262"/>
                </a:cubicBezTo>
                <a:cubicBezTo>
                  <a:pt x="5016342" y="3044058"/>
                  <a:pt x="4977602" y="3048826"/>
                  <a:pt x="4962702" y="3039290"/>
                </a:cubicBezTo>
                <a:cubicBezTo>
                  <a:pt x="4953165" y="3049423"/>
                  <a:pt x="4967469" y="3063726"/>
                  <a:pt x="4962702" y="3068495"/>
                </a:cubicBezTo>
                <a:cubicBezTo>
                  <a:pt x="4938264" y="3073262"/>
                  <a:pt x="4923364" y="3083395"/>
                  <a:pt x="4918596" y="3102468"/>
                </a:cubicBezTo>
                <a:cubicBezTo>
                  <a:pt x="4923364" y="3121540"/>
                  <a:pt x="4933496" y="3107235"/>
                  <a:pt x="4943032" y="3112004"/>
                </a:cubicBezTo>
                <a:cubicBezTo>
                  <a:pt x="4937668" y="3136441"/>
                  <a:pt x="4903695" y="3141208"/>
                  <a:pt x="4928132" y="3150744"/>
                </a:cubicBezTo>
                <a:cubicBezTo>
                  <a:pt x="4918596" y="3160877"/>
                  <a:pt x="4908464" y="3179950"/>
                  <a:pt x="4874491" y="3179950"/>
                </a:cubicBezTo>
                <a:cubicBezTo>
                  <a:pt x="4869723" y="3194254"/>
                  <a:pt x="4859591" y="3209154"/>
                  <a:pt x="4854822" y="3223459"/>
                </a:cubicBezTo>
                <a:cubicBezTo>
                  <a:pt x="4850055" y="3218690"/>
                  <a:pt x="4830386" y="3209154"/>
                  <a:pt x="4830386" y="3223459"/>
                </a:cubicBezTo>
                <a:cubicBezTo>
                  <a:pt x="4810718" y="3213923"/>
                  <a:pt x="4810718" y="3184717"/>
                  <a:pt x="4810718" y="3160877"/>
                </a:cubicBezTo>
                <a:cubicBezTo>
                  <a:pt x="4776744" y="3170414"/>
                  <a:pt x="4776744" y="3194850"/>
                  <a:pt x="4752308" y="3209154"/>
                </a:cubicBezTo>
                <a:cubicBezTo>
                  <a:pt x="4757672" y="3219287"/>
                  <a:pt x="4767208" y="3228823"/>
                  <a:pt x="4767208" y="3238359"/>
                </a:cubicBezTo>
                <a:cubicBezTo>
                  <a:pt x="4782109" y="3243127"/>
                  <a:pt x="4776744" y="3228823"/>
                  <a:pt x="4791645" y="3233591"/>
                </a:cubicBezTo>
                <a:cubicBezTo>
                  <a:pt x="4786877" y="3252663"/>
                  <a:pt x="4757672" y="3252663"/>
                  <a:pt x="4757672" y="3281868"/>
                </a:cubicBezTo>
                <a:cubicBezTo>
                  <a:pt x="4738003" y="3277100"/>
                  <a:pt x="4728467" y="3286636"/>
                  <a:pt x="4713567" y="3300941"/>
                </a:cubicBezTo>
                <a:cubicBezTo>
                  <a:pt x="4698666" y="3305708"/>
                  <a:pt x="4703435" y="3286636"/>
                  <a:pt x="4693898" y="3281868"/>
                </a:cubicBezTo>
                <a:cubicBezTo>
                  <a:pt x="4664695" y="3281868"/>
                  <a:pt x="4669462" y="3306305"/>
                  <a:pt x="4659926" y="3325378"/>
                </a:cubicBezTo>
                <a:cubicBezTo>
                  <a:pt x="4664695" y="3334914"/>
                  <a:pt x="4674826" y="3311073"/>
                  <a:pt x="4684362" y="3325378"/>
                </a:cubicBezTo>
                <a:cubicBezTo>
                  <a:pt x="4674826" y="3335509"/>
                  <a:pt x="4664695" y="3345046"/>
                  <a:pt x="4655158" y="3359350"/>
                </a:cubicBezTo>
                <a:cubicBezTo>
                  <a:pt x="4684958" y="3354582"/>
                  <a:pt x="4699262" y="3364118"/>
                  <a:pt x="4723699" y="3345046"/>
                </a:cubicBezTo>
                <a:cubicBezTo>
                  <a:pt x="4729063" y="3359350"/>
                  <a:pt x="4709396" y="3349814"/>
                  <a:pt x="4714163" y="3364118"/>
                </a:cubicBezTo>
                <a:cubicBezTo>
                  <a:pt x="4738599" y="3364118"/>
                  <a:pt x="4738599" y="3334914"/>
                  <a:pt x="4758269" y="3330145"/>
                </a:cubicBezTo>
                <a:cubicBezTo>
                  <a:pt x="4758269" y="3353986"/>
                  <a:pt x="4743367" y="3373654"/>
                  <a:pt x="4733832" y="3387958"/>
                </a:cubicBezTo>
                <a:cubicBezTo>
                  <a:pt x="4773169" y="3436236"/>
                  <a:pt x="4792240" y="3334914"/>
                  <a:pt x="4836346" y="3358754"/>
                </a:cubicBezTo>
                <a:cubicBezTo>
                  <a:pt x="4836346" y="3378423"/>
                  <a:pt x="4816677" y="3378423"/>
                  <a:pt x="4811909" y="3397495"/>
                </a:cubicBezTo>
                <a:cubicBezTo>
                  <a:pt x="4807140" y="3383190"/>
                  <a:pt x="4797009" y="3387958"/>
                  <a:pt x="4787473" y="3392727"/>
                </a:cubicBezTo>
                <a:cubicBezTo>
                  <a:pt x="4782109" y="3407031"/>
                  <a:pt x="4801777" y="3397495"/>
                  <a:pt x="4797009" y="3411800"/>
                </a:cubicBezTo>
                <a:cubicBezTo>
                  <a:pt x="4850650" y="3396899"/>
                  <a:pt x="4913828" y="3329550"/>
                  <a:pt x="4855419" y="3281272"/>
                </a:cubicBezTo>
                <a:cubicBezTo>
                  <a:pt x="4884622" y="3271736"/>
                  <a:pt x="4894756" y="3286041"/>
                  <a:pt x="4928728" y="3271736"/>
                </a:cubicBezTo>
                <a:cubicBezTo>
                  <a:pt x="4923960" y="3247299"/>
                  <a:pt x="4923960" y="3237763"/>
                  <a:pt x="4943629" y="3232995"/>
                </a:cubicBezTo>
                <a:cubicBezTo>
                  <a:pt x="4938860" y="3223459"/>
                  <a:pt x="4929324" y="3223459"/>
                  <a:pt x="4934092" y="3209154"/>
                </a:cubicBezTo>
                <a:cubicBezTo>
                  <a:pt x="4943629" y="3190082"/>
                  <a:pt x="4963297" y="3224055"/>
                  <a:pt x="4968065" y="3194850"/>
                </a:cubicBezTo>
                <a:cubicBezTo>
                  <a:pt x="4963297" y="3209154"/>
                  <a:pt x="4973429" y="3228823"/>
                  <a:pt x="4982965" y="3247896"/>
                </a:cubicBezTo>
                <a:cubicBezTo>
                  <a:pt x="4973429" y="3262199"/>
                  <a:pt x="4963297" y="3277100"/>
                  <a:pt x="4953761" y="3291405"/>
                </a:cubicBezTo>
                <a:cubicBezTo>
                  <a:pt x="4982965" y="3291405"/>
                  <a:pt x="5027070" y="3266968"/>
                  <a:pt x="5036606" y="3243127"/>
                </a:cubicBezTo>
                <a:cubicBezTo>
                  <a:pt x="5050911" y="3252663"/>
                  <a:pt x="5055679" y="3243127"/>
                  <a:pt x="5070580" y="3233591"/>
                </a:cubicBezTo>
                <a:cubicBezTo>
                  <a:pt x="5070580" y="3228823"/>
                  <a:pt x="5065812" y="3228823"/>
                  <a:pt x="5065812" y="3224055"/>
                </a:cubicBezTo>
                <a:cubicBezTo>
                  <a:pt x="5046739" y="3224055"/>
                  <a:pt x="5046739" y="3233591"/>
                  <a:pt x="5031839" y="3233591"/>
                </a:cubicBezTo>
                <a:cubicBezTo>
                  <a:pt x="5041375" y="3200214"/>
                  <a:pt x="5080116" y="3190678"/>
                  <a:pt x="5095016" y="3161473"/>
                </a:cubicBezTo>
                <a:cubicBezTo>
                  <a:pt x="5090248" y="3147169"/>
                  <a:pt x="5080116" y="3180545"/>
                  <a:pt x="5070580" y="3166242"/>
                </a:cubicBezTo>
                <a:cubicBezTo>
                  <a:pt x="5084885" y="3156109"/>
                  <a:pt x="5089652" y="3137036"/>
                  <a:pt x="5109321" y="3132269"/>
                </a:cubicBezTo>
                <a:cubicBezTo>
                  <a:pt x="5109321" y="3146573"/>
                  <a:pt x="5095016" y="3141805"/>
                  <a:pt x="5099785" y="3156109"/>
                </a:cubicBezTo>
                <a:cubicBezTo>
                  <a:pt x="5109321" y="3150744"/>
                  <a:pt x="5119453" y="3141208"/>
                  <a:pt x="5124221" y="3126904"/>
                </a:cubicBezTo>
                <a:cubicBezTo>
                  <a:pt x="5134354" y="3131672"/>
                  <a:pt x="5114685" y="3145977"/>
                  <a:pt x="5114685" y="3150744"/>
                </a:cubicBezTo>
                <a:cubicBezTo>
                  <a:pt x="5124221" y="3170414"/>
                  <a:pt x="5139122" y="3203790"/>
                  <a:pt x="5168327" y="3179950"/>
                </a:cubicBezTo>
                <a:cubicBezTo>
                  <a:pt x="5163558" y="3165645"/>
                  <a:pt x="5148658" y="3155513"/>
                  <a:pt x="5163558" y="3136441"/>
                </a:cubicBezTo>
                <a:cubicBezTo>
                  <a:pt x="5173690" y="3146573"/>
                  <a:pt x="5168327" y="3165645"/>
                  <a:pt x="5183226" y="3165645"/>
                </a:cubicBezTo>
                <a:cubicBezTo>
                  <a:pt x="5207663" y="3146573"/>
                  <a:pt x="5232099" y="3122136"/>
                  <a:pt x="5266072" y="3107832"/>
                </a:cubicBezTo>
                <a:cubicBezTo>
                  <a:pt x="5300045" y="3165645"/>
                  <a:pt x="5197531" y="3126904"/>
                  <a:pt x="5197531" y="3175181"/>
                </a:cubicBezTo>
                <a:cubicBezTo>
                  <a:pt x="5177862" y="3175181"/>
                  <a:pt x="5168327" y="3185314"/>
                  <a:pt x="5168327" y="3204386"/>
                </a:cubicBezTo>
                <a:cubicBezTo>
                  <a:pt x="5192763" y="3209154"/>
                  <a:pt x="5183226" y="3233591"/>
                  <a:pt x="5192763" y="3247896"/>
                </a:cubicBezTo>
                <a:cubicBezTo>
                  <a:pt x="5168327" y="3262796"/>
                  <a:pt x="5139122" y="3296172"/>
                  <a:pt x="5119453" y="3330145"/>
                </a:cubicBezTo>
                <a:cubicBezTo>
                  <a:pt x="5114685" y="3345046"/>
                  <a:pt x="5133757" y="3340278"/>
                  <a:pt x="5124221" y="3359350"/>
                </a:cubicBezTo>
                <a:cubicBezTo>
                  <a:pt x="5105148" y="3359350"/>
                  <a:pt x="5080712" y="3364118"/>
                  <a:pt x="5090248" y="3402860"/>
                </a:cubicBezTo>
                <a:cubicBezTo>
                  <a:pt x="5061043" y="3417163"/>
                  <a:pt x="5017535" y="3426700"/>
                  <a:pt x="5002634" y="3455904"/>
                </a:cubicBezTo>
                <a:cubicBezTo>
                  <a:pt x="5002634" y="3460672"/>
                  <a:pt x="5007403" y="3460672"/>
                  <a:pt x="5012171" y="3470209"/>
                </a:cubicBezTo>
                <a:cubicBezTo>
                  <a:pt x="5061043" y="3450540"/>
                  <a:pt x="5104552" y="3421931"/>
                  <a:pt x="5148658" y="3392727"/>
                </a:cubicBezTo>
                <a:cubicBezTo>
                  <a:pt x="5154022" y="3445772"/>
                  <a:pt x="5056275" y="3431467"/>
                  <a:pt x="5056275" y="3489282"/>
                </a:cubicBezTo>
                <a:cubicBezTo>
                  <a:pt x="5066407" y="3489282"/>
                  <a:pt x="5071176" y="3499413"/>
                  <a:pt x="5071176" y="3523254"/>
                </a:cubicBezTo>
                <a:cubicBezTo>
                  <a:pt x="5080712" y="3523254"/>
                  <a:pt x="5080712" y="3508949"/>
                  <a:pt x="5100380" y="3513718"/>
                </a:cubicBezTo>
                <a:cubicBezTo>
                  <a:pt x="5105148" y="3528022"/>
                  <a:pt x="5085480" y="3518486"/>
                  <a:pt x="5080712" y="3523254"/>
                </a:cubicBezTo>
                <a:cubicBezTo>
                  <a:pt x="5080712" y="3528618"/>
                  <a:pt x="5085480" y="3552459"/>
                  <a:pt x="5085480" y="3552459"/>
                </a:cubicBezTo>
                <a:cubicBezTo>
                  <a:pt x="5109916" y="3571531"/>
                  <a:pt x="5143889" y="3523254"/>
                  <a:pt x="5109916" y="3571531"/>
                </a:cubicBezTo>
                <a:cubicBezTo>
                  <a:pt x="5109916" y="3581067"/>
                  <a:pt x="5124817" y="3571531"/>
                  <a:pt x="5124817" y="3566764"/>
                </a:cubicBezTo>
                <a:cubicBezTo>
                  <a:pt x="5124817" y="3600736"/>
                  <a:pt x="5183226" y="3576895"/>
                  <a:pt x="5187995" y="3547691"/>
                </a:cubicBezTo>
                <a:cubicBezTo>
                  <a:pt x="5226735" y="3547691"/>
                  <a:pt x="5270841" y="3523850"/>
                  <a:pt x="5280377" y="3480341"/>
                </a:cubicBezTo>
                <a:cubicBezTo>
                  <a:pt x="5260708" y="3480341"/>
                  <a:pt x="5246404" y="3485109"/>
                  <a:pt x="5231504" y="3489877"/>
                </a:cubicBezTo>
                <a:cubicBezTo>
                  <a:pt x="5231504" y="3470209"/>
                  <a:pt x="5241040" y="3431467"/>
                  <a:pt x="5231504" y="3412395"/>
                </a:cubicBezTo>
                <a:cubicBezTo>
                  <a:pt x="5241040" y="3402860"/>
                  <a:pt x="5246404" y="3417163"/>
                  <a:pt x="5255941" y="3407627"/>
                </a:cubicBezTo>
                <a:cubicBezTo>
                  <a:pt x="5236868" y="3379019"/>
                  <a:pt x="5275609" y="3359350"/>
                  <a:pt x="5300045" y="3349814"/>
                </a:cubicBezTo>
                <a:cubicBezTo>
                  <a:pt x="5295277" y="3368887"/>
                  <a:pt x="5285741" y="3383787"/>
                  <a:pt x="5270841" y="3398091"/>
                </a:cubicBezTo>
                <a:cubicBezTo>
                  <a:pt x="5270841" y="3417163"/>
                  <a:pt x="5280377" y="3407627"/>
                  <a:pt x="5295277" y="3407627"/>
                </a:cubicBezTo>
                <a:cubicBezTo>
                  <a:pt x="5290510" y="3426700"/>
                  <a:pt x="5285146" y="3451136"/>
                  <a:pt x="5275609" y="3465440"/>
                </a:cubicBezTo>
                <a:cubicBezTo>
                  <a:pt x="5275609" y="3470209"/>
                  <a:pt x="5280972" y="3474977"/>
                  <a:pt x="5290510" y="3474977"/>
                </a:cubicBezTo>
                <a:cubicBezTo>
                  <a:pt x="5285741" y="3479745"/>
                  <a:pt x="5285741" y="3489282"/>
                  <a:pt x="5280972" y="3494049"/>
                </a:cubicBezTo>
                <a:cubicBezTo>
                  <a:pt x="5290510" y="3503585"/>
                  <a:pt x="5304813" y="3494049"/>
                  <a:pt x="5319714" y="3489282"/>
                </a:cubicBezTo>
                <a:cubicBezTo>
                  <a:pt x="5319714" y="3518486"/>
                  <a:pt x="5290510" y="3508949"/>
                  <a:pt x="5285741" y="3532791"/>
                </a:cubicBezTo>
                <a:cubicBezTo>
                  <a:pt x="5290510" y="3537558"/>
                  <a:pt x="5319714" y="3523254"/>
                  <a:pt x="5310178" y="3547094"/>
                </a:cubicBezTo>
                <a:cubicBezTo>
                  <a:pt x="5334614" y="3561399"/>
                  <a:pt x="5339382" y="3537558"/>
                  <a:pt x="5363819" y="3537558"/>
                </a:cubicBezTo>
                <a:cubicBezTo>
                  <a:pt x="5359051" y="3542327"/>
                  <a:pt x="5359051" y="3551863"/>
                  <a:pt x="5354282" y="3556631"/>
                </a:cubicBezTo>
                <a:cubicBezTo>
                  <a:pt x="5354282" y="3566167"/>
                  <a:pt x="5369183" y="3561399"/>
                  <a:pt x="5369183" y="3570935"/>
                </a:cubicBezTo>
                <a:cubicBezTo>
                  <a:pt x="5427594" y="3546499"/>
                  <a:pt x="5481234" y="3507757"/>
                  <a:pt x="5539642" y="3488685"/>
                </a:cubicBezTo>
                <a:cubicBezTo>
                  <a:pt x="5500902" y="3527426"/>
                  <a:pt x="5432361" y="3541730"/>
                  <a:pt x="5403155" y="3590008"/>
                </a:cubicBezTo>
                <a:cubicBezTo>
                  <a:pt x="5373952" y="3590008"/>
                  <a:pt x="5364415" y="3609676"/>
                  <a:pt x="5349515" y="3623981"/>
                </a:cubicBezTo>
                <a:cubicBezTo>
                  <a:pt x="5393619" y="3604908"/>
                  <a:pt x="5437129" y="3580472"/>
                  <a:pt x="5486002" y="3566167"/>
                </a:cubicBezTo>
                <a:cubicBezTo>
                  <a:pt x="5481234" y="3585836"/>
                  <a:pt x="5481234" y="3590604"/>
                  <a:pt x="5476465" y="3609676"/>
                </a:cubicBezTo>
                <a:cubicBezTo>
                  <a:pt x="5457393" y="3609676"/>
                  <a:pt x="5457393" y="3590604"/>
                  <a:pt x="5437725" y="3595372"/>
                </a:cubicBezTo>
                <a:cubicBezTo>
                  <a:pt x="5427594" y="3600140"/>
                  <a:pt x="5437725" y="3629345"/>
                  <a:pt x="5422825" y="3634113"/>
                </a:cubicBezTo>
                <a:cubicBezTo>
                  <a:pt x="5393619" y="3619809"/>
                  <a:pt x="5388852" y="3653782"/>
                  <a:pt x="5369183" y="3663318"/>
                </a:cubicBezTo>
                <a:cubicBezTo>
                  <a:pt x="5379315" y="3672854"/>
                  <a:pt x="5398983" y="3672854"/>
                  <a:pt x="5384084" y="3687158"/>
                </a:cubicBezTo>
                <a:cubicBezTo>
                  <a:pt x="5428189" y="3706231"/>
                  <a:pt x="5452625" y="3682389"/>
                  <a:pt x="5432956" y="3648417"/>
                </a:cubicBezTo>
                <a:cubicBezTo>
                  <a:pt x="5437725" y="3643649"/>
                  <a:pt x="5442493" y="3634113"/>
                  <a:pt x="5442493" y="3629345"/>
                </a:cubicBezTo>
                <a:cubicBezTo>
                  <a:pt x="5481234" y="3648417"/>
                  <a:pt x="5471698" y="3595372"/>
                  <a:pt x="5505671" y="3600140"/>
                </a:cubicBezTo>
                <a:cubicBezTo>
                  <a:pt x="5500902" y="3615040"/>
                  <a:pt x="5486598" y="3624576"/>
                  <a:pt x="5466929" y="3634113"/>
                </a:cubicBezTo>
                <a:cubicBezTo>
                  <a:pt x="5471698" y="3643649"/>
                  <a:pt x="5466929" y="3643649"/>
                  <a:pt x="5471698" y="3657954"/>
                </a:cubicBezTo>
                <a:cubicBezTo>
                  <a:pt x="5466929" y="3662721"/>
                  <a:pt x="5452029" y="3662721"/>
                  <a:pt x="5447261" y="3672258"/>
                </a:cubicBezTo>
                <a:cubicBezTo>
                  <a:pt x="5466929" y="3667489"/>
                  <a:pt x="5500902" y="3662721"/>
                  <a:pt x="5515802" y="3648417"/>
                </a:cubicBezTo>
                <a:cubicBezTo>
                  <a:pt x="5506267" y="3687158"/>
                  <a:pt x="5452625" y="3687158"/>
                  <a:pt x="5423421" y="3706231"/>
                </a:cubicBezTo>
                <a:cubicBezTo>
                  <a:pt x="5379315" y="3735435"/>
                  <a:pt x="5350111" y="3783713"/>
                  <a:pt x="5291701" y="3788480"/>
                </a:cubicBezTo>
                <a:cubicBezTo>
                  <a:pt x="5282166" y="3774176"/>
                  <a:pt x="5282166" y="3764640"/>
                  <a:pt x="5267265" y="3764640"/>
                </a:cubicBezTo>
                <a:cubicBezTo>
                  <a:pt x="5267265" y="3755104"/>
                  <a:pt x="5277397" y="3750335"/>
                  <a:pt x="5282166" y="3740799"/>
                </a:cubicBezTo>
                <a:cubicBezTo>
                  <a:pt x="5272033" y="3740799"/>
                  <a:pt x="5272033" y="3726495"/>
                  <a:pt x="5267265" y="3721728"/>
                </a:cubicBezTo>
                <a:cubicBezTo>
                  <a:pt x="5257728" y="3721728"/>
                  <a:pt x="5257728" y="3731264"/>
                  <a:pt x="5242828" y="3731264"/>
                </a:cubicBezTo>
                <a:cubicBezTo>
                  <a:pt x="5242828" y="3750932"/>
                  <a:pt x="5252364" y="3755699"/>
                  <a:pt x="5227927" y="3765236"/>
                </a:cubicBezTo>
                <a:cubicBezTo>
                  <a:pt x="5227927" y="3774772"/>
                  <a:pt x="5227927" y="3784308"/>
                  <a:pt x="5237464" y="3784308"/>
                </a:cubicBezTo>
                <a:cubicBezTo>
                  <a:pt x="5223160" y="3803380"/>
                  <a:pt x="5174287" y="3817685"/>
                  <a:pt x="5208259" y="3846890"/>
                </a:cubicBezTo>
                <a:cubicBezTo>
                  <a:pt x="5183823" y="3852254"/>
                  <a:pt x="5149849" y="3846890"/>
                  <a:pt x="5145082" y="3876095"/>
                </a:cubicBezTo>
                <a:cubicBezTo>
                  <a:pt x="5130181" y="3880862"/>
                  <a:pt x="5134949" y="3866559"/>
                  <a:pt x="5125413" y="3866559"/>
                </a:cubicBezTo>
                <a:cubicBezTo>
                  <a:pt x="5115281" y="3871923"/>
                  <a:pt x="5110513" y="3881459"/>
                  <a:pt x="5110513" y="3895763"/>
                </a:cubicBezTo>
                <a:cubicBezTo>
                  <a:pt x="5100380" y="3895763"/>
                  <a:pt x="5105148" y="3881459"/>
                  <a:pt x="5095612" y="3881459"/>
                </a:cubicBezTo>
                <a:cubicBezTo>
                  <a:pt x="5076540" y="3901127"/>
                  <a:pt x="5100380" y="3905896"/>
                  <a:pt x="5115281" y="3920200"/>
                </a:cubicBezTo>
                <a:cubicBezTo>
                  <a:pt x="5130181" y="3910663"/>
                  <a:pt x="5144486" y="3901127"/>
                  <a:pt x="5159386" y="3896359"/>
                </a:cubicBezTo>
                <a:cubicBezTo>
                  <a:pt x="5159386" y="3905896"/>
                  <a:pt x="5159386" y="3915432"/>
                  <a:pt x="5149849" y="3920200"/>
                </a:cubicBezTo>
                <a:cubicBezTo>
                  <a:pt x="5149849" y="3929736"/>
                  <a:pt x="5159386" y="3929736"/>
                  <a:pt x="5174287" y="3924968"/>
                </a:cubicBezTo>
                <a:cubicBezTo>
                  <a:pt x="5169518" y="3939272"/>
                  <a:pt x="5174287" y="3939272"/>
                  <a:pt x="5169518" y="3948808"/>
                </a:cubicBezTo>
                <a:cubicBezTo>
                  <a:pt x="5179054" y="3958344"/>
                  <a:pt x="5188590" y="3938677"/>
                  <a:pt x="5179054" y="3967881"/>
                </a:cubicBezTo>
                <a:cubicBezTo>
                  <a:pt x="5217795" y="3972650"/>
                  <a:pt x="5242232" y="3933908"/>
                  <a:pt x="5261901" y="3933908"/>
                </a:cubicBezTo>
                <a:cubicBezTo>
                  <a:pt x="5252364" y="3948808"/>
                  <a:pt x="5232696" y="3948808"/>
                  <a:pt x="5223160" y="3963113"/>
                </a:cubicBezTo>
                <a:cubicBezTo>
                  <a:pt x="5227927" y="3978014"/>
                  <a:pt x="5218391" y="3978014"/>
                  <a:pt x="5223160" y="3992317"/>
                </a:cubicBezTo>
                <a:cubicBezTo>
                  <a:pt x="5208855" y="4002450"/>
                  <a:pt x="5193954" y="4002450"/>
                  <a:pt x="5193954" y="4021523"/>
                </a:cubicBezTo>
                <a:cubicBezTo>
                  <a:pt x="5183823" y="4026290"/>
                  <a:pt x="5183823" y="4011986"/>
                  <a:pt x="5179054" y="4011986"/>
                </a:cubicBezTo>
                <a:cubicBezTo>
                  <a:pt x="5173690" y="4016754"/>
                  <a:pt x="5173690" y="4021523"/>
                  <a:pt x="5164154" y="4021523"/>
                </a:cubicBezTo>
                <a:cubicBezTo>
                  <a:pt x="5174287" y="4026290"/>
                  <a:pt x="5179054" y="4035826"/>
                  <a:pt x="5183823" y="4045363"/>
                </a:cubicBezTo>
                <a:cubicBezTo>
                  <a:pt x="5203490" y="4021523"/>
                  <a:pt x="5247000" y="4035826"/>
                  <a:pt x="5261901" y="3992317"/>
                </a:cubicBezTo>
                <a:cubicBezTo>
                  <a:pt x="5291105" y="4016754"/>
                  <a:pt x="5301237" y="3973245"/>
                  <a:pt x="5339978" y="3978014"/>
                </a:cubicBezTo>
                <a:cubicBezTo>
                  <a:pt x="5339978" y="3982781"/>
                  <a:pt x="5349515" y="4001854"/>
                  <a:pt x="5339978" y="4001854"/>
                </a:cubicBezTo>
                <a:cubicBezTo>
                  <a:pt x="5344746" y="4011390"/>
                  <a:pt x="5349515" y="4001854"/>
                  <a:pt x="5364415" y="4006622"/>
                </a:cubicBezTo>
                <a:cubicBezTo>
                  <a:pt x="5344746" y="4021523"/>
                  <a:pt x="5335210" y="4035826"/>
                  <a:pt x="5306006" y="4040595"/>
                </a:cubicBezTo>
                <a:cubicBezTo>
                  <a:pt x="5310773" y="4016159"/>
                  <a:pt x="5320310" y="4006622"/>
                  <a:pt x="5339978" y="3997086"/>
                </a:cubicBezTo>
                <a:cubicBezTo>
                  <a:pt x="5310178" y="3992317"/>
                  <a:pt x="5286337" y="4031059"/>
                  <a:pt x="5271436" y="4054899"/>
                </a:cubicBezTo>
                <a:cubicBezTo>
                  <a:pt x="5276205" y="4059667"/>
                  <a:pt x="5295874" y="4045363"/>
                  <a:pt x="5295874" y="4035826"/>
                </a:cubicBezTo>
                <a:cubicBezTo>
                  <a:pt x="5310773" y="4055496"/>
                  <a:pt x="5271436" y="4065032"/>
                  <a:pt x="5261901" y="4079336"/>
                </a:cubicBezTo>
                <a:cubicBezTo>
                  <a:pt x="5252364" y="4079336"/>
                  <a:pt x="5252364" y="4065032"/>
                  <a:pt x="5237464" y="4069799"/>
                </a:cubicBezTo>
                <a:cubicBezTo>
                  <a:pt x="5227331" y="4069799"/>
                  <a:pt x="5222563" y="4079336"/>
                  <a:pt x="5222563" y="4088872"/>
                </a:cubicBezTo>
                <a:cubicBezTo>
                  <a:pt x="5237464" y="4093640"/>
                  <a:pt x="5232099" y="4103176"/>
                  <a:pt x="5247000" y="4112712"/>
                </a:cubicBezTo>
                <a:cubicBezTo>
                  <a:pt x="5300642" y="4083508"/>
                  <a:pt x="5329846" y="4025695"/>
                  <a:pt x="5403155" y="4011390"/>
                </a:cubicBezTo>
                <a:cubicBezTo>
                  <a:pt x="5407924" y="3997086"/>
                  <a:pt x="5393024" y="3997086"/>
                  <a:pt x="5388255" y="3987550"/>
                </a:cubicBezTo>
                <a:cubicBezTo>
                  <a:pt x="5388255" y="3982781"/>
                  <a:pt x="5393024" y="3978014"/>
                  <a:pt x="5393024" y="3973245"/>
                </a:cubicBezTo>
                <a:cubicBezTo>
                  <a:pt x="5393024" y="3963709"/>
                  <a:pt x="5388255" y="3973245"/>
                  <a:pt x="5383488" y="3973245"/>
                </a:cubicBezTo>
                <a:cubicBezTo>
                  <a:pt x="5388255" y="3968477"/>
                  <a:pt x="5388255" y="3953577"/>
                  <a:pt x="5388255" y="3939272"/>
                </a:cubicBezTo>
                <a:cubicBezTo>
                  <a:pt x="5402560" y="3939272"/>
                  <a:pt x="5402560" y="3920200"/>
                  <a:pt x="5422228" y="3924968"/>
                </a:cubicBezTo>
                <a:cubicBezTo>
                  <a:pt x="5417460" y="3915432"/>
                  <a:pt x="5407924" y="3915432"/>
                  <a:pt x="5412693" y="3901127"/>
                </a:cubicBezTo>
                <a:cubicBezTo>
                  <a:pt x="5437129" y="3901127"/>
                  <a:pt x="5466334" y="3896359"/>
                  <a:pt x="5490771" y="3882054"/>
                </a:cubicBezTo>
                <a:cubicBezTo>
                  <a:pt x="5490771" y="3891591"/>
                  <a:pt x="5486002" y="3891591"/>
                  <a:pt x="5486002" y="3896359"/>
                </a:cubicBezTo>
                <a:cubicBezTo>
                  <a:pt x="5539642" y="3901127"/>
                  <a:pt x="5539642" y="3848082"/>
                  <a:pt x="5578384" y="3838545"/>
                </a:cubicBezTo>
                <a:cubicBezTo>
                  <a:pt x="5559312" y="3848082"/>
                  <a:pt x="5583152" y="3862387"/>
                  <a:pt x="5598052" y="3852850"/>
                </a:cubicBezTo>
                <a:cubicBezTo>
                  <a:pt x="5602820" y="3862982"/>
                  <a:pt x="5568848" y="3867751"/>
                  <a:pt x="5568848" y="3886823"/>
                </a:cubicBezTo>
                <a:cubicBezTo>
                  <a:pt x="5553947" y="3891591"/>
                  <a:pt x="5553947" y="3882054"/>
                  <a:pt x="5544411" y="3882054"/>
                </a:cubicBezTo>
                <a:cubicBezTo>
                  <a:pt x="5530107" y="3882054"/>
                  <a:pt x="5534876" y="3901723"/>
                  <a:pt x="5534876" y="3916027"/>
                </a:cubicBezTo>
                <a:cubicBezTo>
                  <a:pt x="5520571" y="3920796"/>
                  <a:pt x="5505671" y="3930332"/>
                  <a:pt x="5496135" y="3935100"/>
                </a:cubicBezTo>
                <a:cubicBezTo>
                  <a:pt x="5496135" y="3945233"/>
                  <a:pt x="5505671" y="3950000"/>
                  <a:pt x="5500902" y="3964305"/>
                </a:cubicBezTo>
                <a:cubicBezTo>
                  <a:pt x="5496135" y="3974437"/>
                  <a:pt x="5466334" y="3983973"/>
                  <a:pt x="5481234" y="3998278"/>
                </a:cubicBezTo>
                <a:cubicBezTo>
                  <a:pt x="5456797" y="4027482"/>
                  <a:pt x="5422825" y="4022118"/>
                  <a:pt x="5403155" y="4051323"/>
                </a:cubicBezTo>
                <a:cubicBezTo>
                  <a:pt x="5412693" y="4051323"/>
                  <a:pt x="5417460" y="4041787"/>
                  <a:pt x="5432361" y="4046555"/>
                </a:cubicBezTo>
                <a:cubicBezTo>
                  <a:pt x="5427594" y="4065627"/>
                  <a:pt x="5403155" y="4070396"/>
                  <a:pt x="5403155" y="4099600"/>
                </a:cubicBezTo>
                <a:cubicBezTo>
                  <a:pt x="5437129" y="4079932"/>
                  <a:pt x="5481234" y="4070396"/>
                  <a:pt x="5505671" y="4056091"/>
                </a:cubicBezTo>
                <a:cubicBezTo>
                  <a:pt x="5500902" y="4084700"/>
                  <a:pt x="5441897" y="4094236"/>
                  <a:pt x="5432361" y="4128209"/>
                </a:cubicBezTo>
                <a:cubicBezTo>
                  <a:pt x="5441897" y="4132977"/>
                  <a:pt x="5452029" y="4137745"/>
                  <a:pt x="5456797" y="4123440"/>
                </a:cubicBezTo>
                <a:cubicBezTo>
                  <a:pt x="5466929" y="4123440"/>
                  <a:pt x="5462161" y="4137745"/>
                  <a:pt x="5471698" y="4137745"/>
                </a:cubicBezTo>
                <a:cubicBezTo>
                  <a:pt x="5505671" y="4118076"/>
                  <a:pt x="5530107" y="4094236"/>
                  <a:pt x="5578979" y="4099005"/>
                </a:cubicBezTo>
                <a:cubicBezTo>
                  <a:pt x="5588516" y="4113308"/>
                  <a:pt x="5569444" y="4147281"/>
                  <a:pt x="5549777" y="4152049"/>
                </a:cubicBezTo>
                <a:cubicBezTo>
                  <a:pt x="5549777" y="4152049"/>
                  <a:pt x="5549777" y="4152049"/>
                  <a:pt x="5549777" y="4137745"/>
                </a:cubicBezTo>
                <a:cubicBezTo>
                  <a:pt x="5496135" y="4137745"/>
                  <a:pt x="5486598" y="4191386"/>
                  <a:pt x="5457393" y="4215227"/>
                </a:cubicBezTo>
                <a:cubicBezTo>
                  <a:pt x="5452625" y="4219995"/>
                  <a:pt x="5437725" y="4210459"/>
                  <a:pt x="5437725" y="4229531"/>
                </a:cubicBezTo>
                <a:cubicBezTo>
                  <a:pt x="5408520" y="4196155"/>
                  <a:pt x="5373952" y="4258736"/>
                  <a:pt x="5335210" y="4258736"/>
                </a:cubicBezTo>
                <a:cubicBezTo>
                  <a:pt x="5359051" y="4215227"/>
                  <a:pt x="5403155" y="4181254"/>
                  <a:pt x="5427594" y="4132977"/>
                </a:cubicBezTo>
                <a:cubicBezTo>
                  <a:pt x="5422825" y="4123440"/>
                  <a:pt x="5398388" y="4132977"/>
                  <a:pt x="5393619" y="4123440"/>
                </a:cubicBezTo>
                <a:cubicBezTo>
                  <a:pt x="5398388" y="4113308"/>
                  <a:pt x="5403155" y="4108540"/>
                  <a:pt x="5398388" y="4094236"/>
                </a:cubicBezTo>
                <a:cubicBezTo>
                  <a:pt x="5388255" y="4094236"/>
                  <a:pt x="5383488" y="4094236"/>
                  <a:pt x="5383488" y="4103772"/>
                </a:cubicBezTo>
                <a:cubicBezTo>
                  <a:pt x="5373952" y="4099005"/>
                  <a:pt x="5388255" y="4089468"/>
                  <a:pt x="5378720" y="4084700"/>
                </a:cubicBezTo>
                <a:cubicBezTo>
                  <a:pt x="5344746" y="4094236"/>
                  <a:pt x="5344746" y="4132977"/>
                  <a:pt x="5315542" y="4142513"/>
                </a:cubicBezTo>
                <a:cubicBezTo>
                  <a:pt x="5310773" y="4137745"/>
                  <a:pt x="5310773" y="4132977"/>
                  <a:pt x="5310773" y="4123440"/>
                </a:cubicBezTo>
                <a:cubicBezTo>
                  <a:pt x="5296470" y="4128209"/>
                  <a:pt x="5272033" y="4123440"/>
                  <a:pt x="5276800" y="4147281"/>
                </a:cubicBezTo>
                <a:cubicBezTo>
                  <a:pt x="5267265" y="4147281"/>
                  <a:pt x="5262496" y="4156818"/>
                  <a:pt x="5247596" y="4152049"/>
                </a:cubicBezTo>
                <a:cubicBezTo>
                  <a:pt x="5232696" y="4175890"/>
                  <a:pt x="5193954" y="4180658"/>
                  <a:pt x="5179054" y="4209863"/>
                </a:cubicBezTo>
                <a:cubicBezTo>
                  <a:pt x="5164154" y="4200327"/>
                  <a:pt x="5154617" y="4214631"/>
                  <a:pt x="5134949" y="4214631"/>
                </a:cubicBezTo>
                <a:cubicBezTo>
                  <a:pt x="5134949" y="4194963"/>
                  <a:pt x="5154617" y="4194963"/>
                  <a:pt x="5164154" y="4185427"/>
                </a:cubicBezTo>
                <a:cubicBezTo>
                  <a:pt x="5144486" y="4161585"/>
                  <a:pt x="5100977" y="4190790"/>
                  <a:pt x="5086076" y="4214631"/>
                </a:cubicBezTo>
                <a:cubicBezTo>
                  <a:pt x="5105148" y="4262909"/>
                  <a:pt x="5066407" y="4267676"/>
                  <a:pt x="5041970" y="4286749"/>
                </a:cubicBezTo>
                <a:cubicBezTo>
                  <a:pt x="5032434" y="4267081"/>
                  <a:pt x="5052104" y="4262312"/>
                  <a:pt x="5061640" y="4248008"/>
                </a:cubicBezTo>
                <a:cubicBezTo>
                  <a:pt x="5056871" y="4228936"/>
                  <a:pt x="5037203" y="4233703"/>
                  <a:pt x="5027666" y="4233703"/>
                </a:cubicBezTo>
                <a:cubicBezTo>
                  <a:pt x="5046739" y="4200327"/>
                  <a:pt x="5086076" y="4190194"/>
                  <a:pt x="5115281" y="4171122"/>
                </a:cubicBezTo>
                <a:cubicBezTo>
                  <a:pt x="5115281" y="4147281"/>
                  <a:pt x="5105744" y="4141918"/>
                  <a:pt x="5115281" y="4118076"/>
                </a:cubicBezTo>
                <a:cubicBezTo>
                  <a:pt x="5120049" y="4122845"/>
                  <a:pt x="5124817" y="4127613"/>
                  <a:pt x="5124817" y="4137149"/>
                </a:cubicBezTo>
                <a:cubicBezTo>
                  <a:pt x="5134949" y="4141918"/>
                  <a:pt x="5134949" y="4132381"/>
                  <a:pt x="5144486" y="4132381"/>
                </a:cubicBezTo>
                <a:cubicBezTo>
                  <a:pt x="5149253" y="4107945"/>
                  <a:pt x="5134354" y="4107945"/>
                  <a:pt x="5129586" y="4093640"/>
                </a:cubicBezTo>
                <a:cubicBezTo>
                  <a:pt x="5143889" y="4088872"/>
                  <a:pt x="5139122" y="4069799"/>
                  <a:pt x="5158789" y="4069799"/>
                </a:cubicBezTo>
                <a:cubicBezTo>
                  <a:pt x="5158789" y="4069799"/>
                  <a:pt x="5158789" y="4069799"/>
                  <a:pt x="5158789" y="4045959"/>
                </a:cubicBezTo>
                <a:cubicBezTo>
                  <a:pt x="5124817" y="4060263"/>
                  <a:pt x="5090844" y="4094236"/>
                  <a:pt x="5075944" y="4113308"/>
                </a:cubicBezTo>
                <a:cubicBezTo>
                  <a:pt x="5075944" y="4127613"/>
                  <a:pt x="5066407" y="4108540"/>
                  <a:pt x="5066407" y="4103772"/>
                </a:cubicBezTo>
                <a:cubicBezTo>
                  <a:pt x="5061640" y="4108540"/>
                  <a:pt x="5056871" y="4113308"/>
                  <a:pt x="5041970" y="4113308"/>
                </a:cubicBezTo>
                <a:cubicBezTo>
                  <a:pt x="5037203" y="4108540"/>
                  <a:pt x="5071176" y="4108540"/>
                  <a:pt x="5061640" y="4079336"/>
                </a:cubicBezTo>
                <a:cubicBezTo>
                  <a:pt x="5056871" y="4079336"/>
                  <a:pt x="5032434" y="4079336"/>
                  <a:pt x="5027666" y="4065032"/>
                </a:cubicBezTo>
                <a:cubicBezTo>
                  <a:pt x="5032434" y="4065032"/>
                  <a:pt x="5081307" y="4069799"/>
                  <a:pt x="5066407" y="4050727"/>
                </a:cubicBezTo>
                <a:cubicBezTo>
                  <a:pt x="5051507" y="4060263"/>
                  <a:pt x="5075944" y="4031655"/>
                  <a:pt x="5071176" y="4055496"/>
                </a:cubicBezTo>
                <a:cubicBezTo>
                  <a:pt x="5086076" y="4050727"/>
                  <a:pt x="5090844" y="4035826"/>
                  <a:pt x="5090844" y="4016754"/>
                </a:cubicBezTo>
                <a:cubicBezTo>
                  <a:pt x="5105148" y="4031059"/>
                  <a:pt x="5115281" y="3997682"/>
                  <a:pt x="5124817" y="4016754"/>
                </a:cubicBezTo>
                <a:cubicBezTo>
                  <a:pt x="5130181" y="4002450"/>
                  <a:pt x="5120049" y="3992914"/>
                  <a:pt x="5139718" y="3992914"/>
                </a:cubicBezTo>
                <a:cubicBezTo>
                  <a:pt x="5139718" y="3973245"/>
                  <a:pt x="5124817" y="3973245"/>
                  <a:pt x="5120049" y="3958941"/>
                </a:cubicBezTo>
                <a:cubicBezTo>
                  <a:pt x="5114685" y="3939272"/>
                  <a:pt x="5134354" y="3944041"/>
                  <a:pt x="5129586" y="3924968"/>
                </a:cubicBezTo>
                <a:cubicBezTo>
                  <a:pt x="5115281" y="3924968"/>
                  <a:pt x="5110513" y="3939272"/>
                  <a:pt x="5090844" y="3939272"/>
                </a:cubicBezTo>
                <a:cubicBezTo>
                  <a:pt x="5090844" y="3929736"/>
                  <a:pt x="5100380" y="3924968"/>
                  <a:pt x="5100380" y="3920200"/>
                </a:cubicBezTo>
                <a:cubicBezTo>
                  <a:pt x="5075944" y="3910663"/>
                  <a:pt x="5061640" y="3920200"/>
                  <a:pt x="5041970" y="3929736"/>
                </a:cubicBezTo>
                <a:cubicBezTo>
                  <a:pt x="5032434" y="3919604"/>
                  <a:pt x="5052104" y="3910068"/>
                  <a:pt x="5056871" y="3900532"/>
                </a:cubicBezTo>
                <a:cubicBezTo>
                  <a:pt x="5037800" y="3905299"/>
                  <a:pt x="5032434" y="3895763"/>
                  <a:pt x="5022899" y="3866559"/>
                </a:cubicBezTo>
                <a:cubicBezTo>
                  <a:pt x="4988926" y="3876095"/>
                  <a:pt x="4974025" y="3900532"/>
                  <a:pt x="4964488" y="3924372"/>
                </a:cubicBezTo>
                <a:cubicBezTo>
                  <a:pt x="4954953" y="3919604"/>
                  <a:pt x="4950185" y="3895763"/>
                  <a:pt x="4935284" y="3910068"/>
                </a:cubicBezTo>
                <a:cubicBezTo>
                  <a:pt x="4949588" y="3914835"/>
                  <a:pt x="4959124" y="3948213"/>
                  <a:pt x="4974025" y="3933908"/>
                </a:cubicBezTo>
                <a:cubicBezTo>
                  <a:pt x="4984158" y="3962517"/>
                  <a:pt x="4925748" y="3967881"/>
                  <a:pt x="4910848" y="3991722"/>
                </a:cubicBezTo>
                <a:cubicBezTo>
                  <a:pt x="4901311" y="3976822"/>
                  <a:pt x="4881643" y="3967285"/>
                  <a:pt x="4876876" y="3952981"/>
                </a:cubicBezTo>
                <a:cubicBezTo>
                  <a:pt x="4857207" y="3958344"/>
                  <a:pt x="4881643" y="3972650"/>
                  <a:pt x="4861975" y="3982186"/>
                </a:cubicBezTo>
                <a:cubicBezTo>
                  <a:pt x="4856610" y="3967881"/>
                  <a:pt x="4856610" y="3977417"/>
                  <a:pt x="4847074" y="3972650"/>
                </a:cubicBezTo>
                <a:cubicBezTo>
                  <a:pt x="4841710" y="3958344"/>
                  <a:pt x="4856610" y="3963113"/>
                  <a:pt x="4856610" y="3948808"/>
                </a:cubicBezTo>
                <a:cubicBezTo>
                  <a:pt x="4851843" y="3944041"/>
                  <a:pt x="4851843" y="3944041"/>
                  <a:pt x="4851843" y="3939272"/>
                </a:cubicBezTo>
                <a:cubicBezTo>
                  <a:pt x="4827406" y="3939272"/>
                  <a:pt x="4813101" y="3954173"/>
                  <a:pt x="4822638" y="3978014"/>
                </a:cubicBezTo>
                <a:cubicBezTo>
                  <a:pt x="4803565" y="3982781"/>
                  <a:pt x="4803565" y="4011986"/>
                  <a:pt x="4788665" y="4021523"/>
                </a:cubicBezTo>
                <a:cubicBezTo>
                  <a:pt x="4779128" y="4016754"/>
                  <a:pt x="4803565" y="4007218"/>
                  <a:pt x="4788665" y="3997682"/>
                </a:cubicBezTo>
                <a:cubicBezTo>
                  <a:pt x="4783897" y="4002450"/>
                  <a:pt x="4779128" y="4007218"/>
                  <a:pt x="4779128" y="4011986"/>
                </a:cubicBezTo>
                <a:cubicBezTo>
                  <a:pt x="4764228" y="4001854"/>
                  <a:pt x="4783897" y="3987550"/>
                  <a:pt x="4783897" y="3978014"/>
                </a:cubicBezTo>
                <a:cubicBezTo>
                  <a:pt x="4769592" y="3948808"/>
                  <a:pt x="4720720" y="3982781"/>
                  <a:pt x="4696282" y="3992317"/>
                </a:cubicBezTo>
                <a:cubicBezTo>
                  <a:pt x="4701646" y="4007218"/>
                  <a:pt x="4711183" y="4011986"/>
                  <a:pt x="4711183" y="4026290"/>
                </a:cubicBezTo>
                <a:cubicBezTo>
                  <a:pt x="4726084" y="4026290"/>
                  <a:pt x="4726084" y="4016754"/>
                  <a:pt x="4730852" y="4007218"/>
                </a:cubicBezTo>
                <a:cubicBezTo>
                  <a:pt x="4735619" y="4026290"/>
                  <a:pt x="4755288" y="4016754"/>
                  <a:pt x="4760056" y="4021523"/>
                </a:cubicBezTo>
                <a:cubicBezTo>
                  <a:pt x="4764824" y="4040595"/>
                  <a:pt x="4730852" y="4059667"/>
                  <a:pt x="4726084" y="4088872"/>
                </a:cubicBezTo>
                <a:cubicBezTo>
                  <a:pt x="4735619" y="4093640"/>
                  <a:pt x="4770189" y="4069203"/>
                  <a:pt x="4755288" y="4054899"/>
                </a:cubicBezTo>
                <a:cubicBezTo>
                  <a:pt x="4755288" y="4045363"/>
                  <a:pt x="4779725" y="4069203"/>
                  <a:pt x="4784493" y="4054899"/>
                </a:cubicBezTo>
                <a:cubicBezTo>
                  <a:pt x="4789261" y="4059667"/>
                  <a:pt x="4760056" y="4074567"/>
                  <a:pt x="4779725" y="4088872"/>
                </a:cubicBezTo>
                <a:cubicBezTo>
                  <a:pt x="4721316" y="4093640"/>
                  <a:pt x="4677806" y="4117481"/>
                  <a:pt x="4633701" y="4156221"/>
                </a:cubicBezTo>
                <a:cubicBezTo>
                  <a:pt x="4633701" y="4165758"/>
                  <a:pt x="4638469" y="4165758"/>
                  <a:pt x="4638469" y="4175294"/>
                </a:cubicBezTo>
                <a:cubicBezTo>
                  <a:pt x="4614033" y="4170526"/>
                  <a:pt x="4609265" y="4203903"/>
                  <a:pt x="4594364" y="4189599"/>
                </a:cubicBezTo>
                <a:cubicBezTo>
                  <a:pt x="4599133" y="4204499"/>
                  <a:pt x="4599133" y="4214035"/>
                  <a:pt x="4594364" y="4228339"/>
                </a:cubicBezTo>
                <a:cubicBezTo>
                  <a:pt x="4589596" y="4223571"/>
                  <a:pt x="4589596" y="4214035"/>
                  <a:pt x="4589596" y="4204499"/>
                </a:cubicBezTo>
                <a:cubicBezTo>
                  <a:pt x="4584232" y="4209267"/>
                  <a:pt x="4579463" y="4209267"/>
                  <a:pt x="4574695" y="4209267"/>
                </a:cubicBezTo>
                <a:cubicBezTo>
                  <a:pt x="4555027" y="4228339"/>
                  <a:pt x="4569928" y="4242644"/>
                  <a:pt x="4579463" y="4271848"/>
                </a:cubicBezTo>
                <a:cubicBezTo>
                  <a:pt x="4613436" y="4267081"/>
                  <a:pt x="4608669" y="4223571"/>
                  <a:pt x="4637873" y="4214035"/>
                </a:cubicBezTo>
                <a:cubicBezTo>
                  <a:pt x="4637873" y="4242644"/>
                  <a:pt x="4633105" y="4262312"/>
                  <a:pt x="4603901" y="4271848"/>
                </a:cubicBezTo>
                <a:cubicBezTo>
                  <a:pt x="4603901" y="4281385"/>
                  <a:pt x="4623569" y="4286153"/>
                  <a:pt x="4623569" y="4276617"/>
                </a:cubicBezTo>
                <a:cubicBezTo>
                  <a:pt x="4623569" y="4290921"/>
                  <a:pt x="4628336" y="4305821"/>
                  <a:pt x="4633105" y="4324894"/>
                </a:cubicBezTo>
                <a:cubicBezTo>
                  <a:pt x="4648006" y="4320126"/>
                  <a:pt x="4652773" y="4291517"/>
                  <a:pt x="4677210" y="4305821"/>
                </a:cubicBezTo>
                <a:cubicBezTo>
                  <a:pt x="4672442" y="4315357"/>
                  <a:pt x="4681978" y="4320126"/>
                  <a:pt x="4681978" y="4329662"/>
                </a:cubicBezTo>
                <a:cubicBezTo>
                  <a:pt x="4662906" y="4320126"/>
                  <a:pt x="4658137" y="4320126"/>
                  <a:pt x="4643237" y="4334430"/>
                </a:cubicBezTo>
                <a:cubicBezTo>
                  <a:pt x="4648006" y="4343966"/>
                  <a:pt x="4648006" y="4348735"/>
                  <a:pt x="4652773" y="4353503"/>
                </a:cubicBezTo>
                <a:cubicBezTo>
                  <a:pt x="4637873" y="4363039"/>
                  <a:pt x="4623569" y="4348735"/>
                  <a:pt x="4608669" y="4348735"/>
                </a:cubicBezTo>
                <a:cubicBezTo>
                  <a:pt x="4614033" y="4324298"/>
                  <a:pt x="4614033" y="4343371"/>
                  <a:pt x="4623569" y="4319530"/>
                </a:cubicBezTo>
                <a:cubicBezTo>
                  <a:pt x="4623569" y="4314762"/>
                  <a:pt x="4608669" y="4319530"/>
                  <a:pt x="4608669" y="4309993"/>
                </a:cubicBezTo>
                <a:cubicBezTo>
                  <a:pt x="4603901" y="4314762"/>
                  <a:pt x="4603901" y="4324298"/>
                  <a:pt x="4599133" y="4333834"/>
                </a:cubicBezTo>
                <a:cubicBezTo>
                  <a:pt x="4589596" y="4323702"/>
                  <a:pt x="4603901" y="4314165"/>
                  <a:pt x="4599133" y="4299862"/>
                </a:cubicBezTo>
                <a:cubicBezTo>
                  <a:pt x="4589596" y="4299862"/>
                  <a:pt x="4574695" y="4299862"/>
                  <a:pt x="4574695" y="4309398"/>
                </a:cubicBezTo>
                <a:cubicBezTo>
                  <a:pt x="4574695" y="4304629"/>
                  <a:pt x="4565159" y="4280789"/>
                  <a:pt x="4540723" y="4285557"/>
                </a:cubicBezTo>
                <a:cubicBezTo>
                  <a:pt x="4540723" y="4276021"/>
                  <a:pt x="4545491" y="4266484"/>
                  <a:pt x="4560391" y="4271253"/>
                </a:cubicBezTo>
                <a:cubicBezTo>
                  <a:pt x="4545491" y="4256352"/>
                  <a:pt x="4560391" y="4242048"/>
                  <a:pt x="4540723" y="4242048"/>
                </a:cubicBezTo>
                <a:cubicBezTo>
                  <a:pt x="4535954" y="4227744"/>
                  <a:pt x="4550854" y="4232511"/>
                  <a:pt x="4555623" y="4232511"/>
                </a:cubicBezTo>
                <a:cubicBezTo>
                  <a:pt x="4560391" y="4212843"/>
                  <a:pt x="4540723" y="4212843"/>
                  <a:pt x="4540723" y="4193771"/>
                </a:cubicBezTo>
                <a:cubicBezTo>
                  <a:pt x="4550259" y="4179466"/>
                  <a:pt x="4579463" y="4179466"/>
                  <a:pt x="4574695" y="4150262"/>
                </a:cubicBezTo>
                <a:cubicBezTo>
                  <a:pt x="4516286" y="4140726"/>
                  <a:pt x="4501981" y="4222975"/>
                  <a:pt x="4457877" y="4227744"/>
                </a:cubicBezTo>
                <a:cubicBezTo>
                  <a:pt x="4457877" y="4246816"/>
                  <a:pt x="4452512" y="4266484"/>
                  <a:pt x="4467413" y="4276021"/>
                </a:cubicBezTo>
                <a:cubicBezTo>
                  <a:pt x="4467413" y="4290921"/>
                  <a:pt x="4453109" y="4290921"/>
                  <a:pt x="4457877" y="4305226"/>
                </a:cubicBezTo>
                <a:cubicBezTo>
                  <a:pt x="4428671" y="4305226"/>
                  <a:pt x="4428671" y="4329662"/>
                  <a:pt x="4409004" y="4334430"/>
                </a:cubicBezTo>
                <a:cubicBezTo>
                  <a:pt x="4413771" y="4353503"/>
                  <a:pt x="4428076" y="4358271"/>
                  <a:pt x="4447745" y="4353503"/>
                </a:cubicBezTo>
                <a:cubicBezTo>
                  <a:pt x="4452512" y="4377939"/>
                  <a:pt x="4432844" y="4397012"/>
                  <a:pt x="4403639" y="4401779"/>
                </a:cubicBezTo>
                <a:cubicBezTo>
                  <a:pt x="4393507" y="4391648"/>
                  <a:pt x="4413176" y="4386879"/>
                  <a:pt x="4413176" y="4367807"/>
                </a:cubicBezTo>
                <a:cubicBezTo>
                  <a:pt x="4408407" y="4363039"/>
                  <a:pt x="4398275" y="4363039"/>
                  <a:pt x="4388739" y="4363039"/>
                </a:cubicBezTo>
                <a:cubicBezTo>
                  <a:pt x="4393507" y="4353503"/>
                  <a:pt x="4408407" y="4358271"/>
                  <a:pt x="4408407" y="4348735"/>
                </a:cubicBezTo>
                <a:cubicBezTo>
                  <a:pt x="4388739" y="4358271"/>
                  <a:pt x="4369667" y="4358271"/>
                  <a:pt x="4349998" y="4348735"/>
                </a:cubicBezTo>
                <a:cubicBezTo>
                  <a:pt x="4349998" y="4343966"/>
                  <a:pt x="4359535" y="4339199"/>
                  <a:pt x="4359535" y="4334430"/>
                </a:cubicBezTo>
                <a:cubicBezTo>
                  <a:pt x="4349998" y="4329662"/>
                  <a:pt x="4345230" y="4310590"/>
                  <a:pt x="4325562" y="4315357"/>
                </a:cubicBezTo>
                <a:cubicBezTo>
                  <a:pt x="4320793" y="4363635"/>
                  <a:pt x="4247484" y="4387475"/>
                  <a:pt x="4271920" y="4435752"/>
                </a:cubicBezTo>
                <a:cubicBezTo>
                  <a:pt x="4257616" y="4454825"/>
                  <a:pt x="4252848" y="4426216"/>
                  <a:pt x="4237947" y="4430985"/>
                </a:cubicBezTo>
                <a:cubicBezTo>
                  <a:pt x="4218279" y="4435752"/>
                  <a:pt x="4213511" y="4450057"/>
                  <a:pt x="4193843" y="4454825"/>
                </a:cubicBezTo>
                <a:cubicBezTo>
                  <a:pt x="4189074" y="4469725"/>
                  <a:pt x="4203379" y="4469725"/>
                  <a:pt x="4198610" y="4484030"/>
                </a:cubicBezTo>
                <a:cubicBezTo>
                  <a:pt x="4174174" y="4464957"/>
                  <a:pt x="4159870" y="4479261"/>
                  <a:pt x="4135433" y="4474494"/>
                </a:cubicBezTo>
                <a:cubicBezTo>
                  <a:pt x="4110997" y="4493566"/>
                  <a:pt x="4091327" y="4522770"/>
                  <a:pt x="4057355" y="4527539"/>
                </a:cubicBezTo>
                <a:cubicBezTo>
                  <a:pt x="4042455" y="4542439"/>
                  <a:pt x="4032918" y="4575816"/>
                  <a:pt x="4003714" y="4561512"/>
                </a:cubicBezTo>
                <a:cubicBezTo>
                  <a:pt x="4003714" y="4551976"/>
                  <a:pt x="4013250" y="4556743"/>
                  <a:pt x="4013250" y="4547207"/>
                </a:cubicBezTo>
                <a:cubicBezTo>
                  <a:pt x="4008481" y="4537671"/>
                  <a:pt x="4008481" y="4528135"/>
                  <a:pt x="3993581" y="4532903"/>
                </a:cubicBezTo>
                <a:cubicBezTo>
                  <a:pt x="3978681" y="4537671"/>
                  <a:pt x="3978681" y="4557340"/>
                  <a:pt x="3978681" y="4576412"/>
                </a:cubicBezTo>
                <a:cubicBezTo>
                  <a:pt x="3973317" y="4576412"/>
                  <a:pt x="3963780" y="4576412"/>
                  <a:pt x="3963780" y="4581180"/>
                </a:cubicBezTo>
                <a:cubicBezTo>
                  <a:pt x="3948880" y="4576412"/>
                  <a:pt x="3968549" y="4571644"/>
                  <a:pt x="3973317" y="4566876"/>
                </a:cubicBezTo>
                <a:cubicBezTo>
                  <a:pt x="3963780" y="4566876"/>
                  <a:pt x="3953649" y="4547804"/>
                  <a:pt x="3944113" y="4557340"/>
                </a:cubicBezTo>
                <a:cubicBezTo>
                  <a:pt x="3929212" y="4562108"/>
                  <a:pt x="3948880" y="4566876"/>
                  <a:pt x="3944113" y="4576412"/>
                </a:cubicBezTo>
                <a:cubicBezTo>
                  <a:pt x="3904776" y="4581180"/>
                  <a:pt x="3895239" y="4610385"/>
                  <a:pt x="3866034" y="4619921"/>
                </a:cubicBezTo>
                <a:cubicBezTo>
                  <a:pt x="3866034" y="4610385"/>
                  <a:pt x="3866034" y="4596080"/>
                  <a:pt x="3851134" y="4600849"/>
                </a:cubicBezTo>
                <a:cubicBezTo>
                  <a:pt x="3851134" y="4639590"/>
                  <a:pt x="3782593" y="4649126"/>
                  <a:pt x="3748619" y="4649126"/>
                </a:cubicBezTo>
                <a:cubicBezTo>
                  <a:pt x="3748619" y="4630053"/>
                  <a:pt x="3763520" y="4653894"/>
                  <a:pt x="3763520" y="4634822"/>
                </a:cubicBezTo>
                <a:cubicBezTo>
                  <a:pt x="3748619" y="4630053"/>
                  <a:pt x="3719414" y="4640186"/>
                  <a:pt x="3719414" y="4664026"/>
                </a:cubicBezTo>
                <a:cubicBezTo>
                  <a:pt x="3685441" y="4664026"/>
                  <a:pt x="3646701" y="4659259"/>
                  <a:pt x="3656237" y="4683099"/>
                </a:cubicBezTo>
                <a:cubicBezTo>
                  <a:pt x="3646701" y="4683099"/>
                  <a:pt x="3641337" y="4687867"/>
                  <a:pt x="3631801" y="4687867"/>
                </a:cubicBezTo>
                <a:cubicBezTo>
                  <a:pt x="3612131" y="4731376"/>
                  <a:pt x="3534650" y="4764753"/>
                  <a:pt x="3490545" y="4755216"/>
                </a:cubicBezTo>
                <a:cubicBezTo>
                  <a:pt x="3485777" y="4764753"/>
                  <a:pt x="3485777" y="4784422"/>
                  <a:pt x="3485777" y="4798726"/>
                </a:cubicBezTo>
                <a:cubicBezTo>
                  <a:pt x="3500678" y="4789189"/>
                  <a:pt x="3514982" y="4784422"/>
                  <a:pt x="3529882" y="4779653"/>
                </a:cubicBezTo>
                <a:cubicBezTo>
                  <a:pt x="3525114" y="4799322"/>
                  <a:pt x="3490545" y="4808857"/>
                  <a:pt x="3451805" y="4813626"/>
                </a:cubicBezTo>
                <a:cubicBezTo>
                  <a:pt x="3475645" y="4789189"/>
                  <a:pt x="3432135" y="4813626"/>
                  <a:pt x="3436904" y="4784422"/>
                </a:cubicBezTo>
                <a:cubicBezTo>
                  <a:pt x="3397567" y="4789189"/>
                  <a:pt x="3378495" y="4813626"/>
                  <a:pt x="3358825" y="4837466"/>
                </a:cubicBezTo>
                <a:cubicBezTo>
                  <a:pt x="3343925" y="4832698"/>
                  <a:pt x="3368362" y="4823162"/>
                  <a:pt x="3363594" y="4813626"/>
                </a:cubicBezTo>
                <a:cubicBezTo>
                  <a:pt x="3334389" y="4818394"/>
                  <a:pt x="3334389" y="4847599"/>
                  <a:pt x="3309952" y="4861903"/>
                </a:cubicBezTo>
                <a:cubicBezTo>
                  <a:pt x="3300416" y="4842830"/>
                  <a:pt x="3251543" y="4867267"/>
                  <a:pt x="3246775" y="4838063"/>
                </a:cubicBezTo>
                <a:cubicBezTo>
                  <a:pt x="3197902" y="4852366"/>
                  <a:pt x="3159160" y="4881572"/>
                  <a:pt x="3115056" y="4895876"/>
                </a:cubicBezTo>
                <a:cubicBezTo>
                  <a:pt x="3129957" y="4919717"/>
                  <a:pt x="3154393" y="4880975"/>
                  <a:pt x="3163929" y="4910180"/>
                </a:cubicBezTo>
                <a:cubicBezTo>
                  <a:pt x="3163929" y="4895280"/>
                  <a:pt x="3197902" y="4885744"/>
                  <a:pt x="3217570" y="4876208"/>
                </a:cubicBezTo>
                <a:cubicBezTo>
                  <a:pt x="3222339" y="4890512"/>
                  <a:pt x="3208034" y="4895280"/>
                  <a:pt x="3217570" y="4895280"/>
                </a:cubicBezTo>
                <a:cubicBezTo>
                  <a:pt x="3183001" y="4909584"/>
                  <a:pt x="3158565" y="4934021"/>
                  <a:pt x="3119824" y="4938789"/>
                </a:cubicBezTo>
                <a:cubicBezTo>
                  <a:pt x="3119824" y="4938789"/>
                  <a:pt x="3119824" y="4938789"/>
                  <a:pt x="3119824" y="4957862"/>
                </a:cubicBezTo>
                <a:cubicBezTo>
                  <a:pt x="3139493" y="4957862"/>
                  <a:pt x="3153797" y="4953093"/>
                  <a:pt x="3149029" y="4934021"/>
                </a:cubicBezTo>
                <a:cubicBezTo>
                  <a:pt x="3163333" y="4938789"/>
                  <a:pt x="3168697" y="4943557"/>
                  <a:pt x="3178233" y="4943557"/>
                </a:cubicBezTo>
                <a:cubicBezTo>
                  <a:pt x="3261079" y="4905412"/>
                  <a:pt x="3343925" y="4866671"/>
                  <a:pt x="3431540" y="4827930"/>
                </a:cubicBezTo>
                <a:cubicBezTo>
                  <a:pt x="3441672" y="4832698"/>
                  <a:pt x="3446441" y="4837466"/>
                  <a:pt x="3451208" y="4837466"/>
                </a:cubicBezTo>
                <a:cubicBezTo>
                  <a:pt x="3480413" y="4822566"/>
                  <a:pt x="3504849" y="4808262"/>
                  <a:pt x="3534054" y="4798726"/>
                </a:cubicBezTo>
                <a:cubicBezTo>
                  <a:pt x="3519750" y="4842235"/>
                  <a:pt x="3466108" y="4851771"/>
                  <a:pt x="3417235" y="4861307"/>
                </a:cubicBezTo>
                <a:cubicBezTo>
                  <a:pt x="3422004" y="4885147"/>
                  <a:pt x="3441672" y="4894684"/>
                  <a:pt x="3441672" y="4928657"/>
                </a:cubicBezTo>
                <a:cubicBezTo>
                  <a:pt x="3451805" y="4914353"/>
                  <a:pt x="3470877" y="4909584"/>
                  <a:pt x="3490545" y="4904817"/>
                </a:cubicBezTo>
                <a:cubicBezTo>
                  <a:pt x="3490545" y="4914353"/>
                  <a:pt x="3495312" y="4914353"/>
                  <a:pt x="3500081" y="4919120"/>
                </a:cubicBezTo>
                <a:cubicBezTo>
                  <a:pt x="3485777" y="4938789"/>
                  <a:pt x="3466108" y="4953093"/>
                  <a:pt x="3441672" y="4962629"/>
                </a:cubicBezTo>
                <a:cubicBezTo>
                  <a:pt x="3456572" y="4967398"/>
                  <a:pt x="3446441" y="4982299"/>
                  <a:pt x="3441672" y="4996602"/>
                </a:cubicBezTo>
                <a:cubicBezTo>
                  <a:pt x="3461341" y="5010907"/>
                  <a:pt x="3514982" y="4962629"/>
                  <a:pt x="3524518" y="5006139"/>
                </a:cubicBezTo>
                <a:cubicBezTo>
                  <a:pt x="3490545" y="5020443"/>
                  <a:pt x="3461341" y="4981702"/>
                  <a:pt x="3470877" y="5029980"/>
                </a:cubicBezTo>
                <a:cubicBezTo>
                  <a:pt x="3441672" y="5049051"/>
                  <a:pt x="3392799" y="5044284"/>
                  <a:pt x="3373130" y="5087793"/>
                </a:cubicBezTo>
                <a:cubicBezTo>
                  <a:pt x="3358230" y="5092561"/>
                  <a:pt x="3348694" y="5097329"/>
                  <a:pt x="3329025" y="5092561"/>
                </a:cubicBezTo>
                <a:cubicBezTo>
                  <a:pt x="3323661" y="5073488"/>
                  <a:pt x="3329025" y="5049648"/>
                  <a:pt x="3338562" y="5020443"/>
                </a:cubicBezTo>
                <a:cubicBezTo>
                  <a:pt x="3211611" y="5034747"/>
                  <a:pt x="3119228" y="5116997"/>
                  <a:pt x="2987509" y="5136070"/>
                </a:cubicBezTo>
                <a:cubicBezTo>
                  <a:pt x="2972609" y="5159911"/>
                  <a:pt x="2948769" y="5170043"/>
                  <a:pt x="2933867" y="5189115"/>
                </a:cubicBezTo>
                <a:cubicBezTo>
                  <a:pt x="2933867" y="5198651"/>
                  <a:pt x="2939232" y="5203420"/>
                  <a:pt x="2948769" y="5203420"/>
                </a:cubicBezTo>
                <a:lnTo>
                  <a:pt x="2953536" y="5203420"/>
                </a:lnTo>
                <a:cubicBezTo>
                  <a:pt x="2948769" y="5203420"/>
                  <a:pt x="2948769" y="5208187"/>
                  <a:pt x="2948769" y="5212956"/>
                </a:cubicBezTo>
                <a:cubicBezTo>
                  <a:pt x="2919563" y="5203420"/>
                  <a:pt x="2914794" y="5242160"/>
                  <a:pt x="2885591" y="5242160"/>
                </a:cubicBezTo>
                <a:cubicBezTo>
                  <a:pt x="2885591" y="5257061"/>
                  <a:pt x="2880823" y="5266597"/>
                  <a:pt x="2876054" y="5276133"/>
                </a:cubicBezTo>
                <a:cubicBezTo>
                  <a:pt x="2866518" y="5276133"/>
                  <a:pt x="2851617" y="5266597"/>
                  <a:pt x="2846849" y="5276133"/>
                </a:cubicBezTo>
                <a:cubicBezTo>
                  <a:pt x="2837313" y="5276133"/>
                  <a:pt x="2846849" y="5261829"/>
                  <a:pt x="2846849" y="5257061"/>
                </a:cubicBezTo>
                <a:cubicBezTo>
                  <a:pt x="2778308" y="5223684"/>
                  <a:pt x="2744335" y="5305338"/>
                  <a:pt x="2656721" y="5291034"/>
                </a:cubicBezTo>
                <a:cubicBezTo>
                  <a:pt x="2681158" y="5276133"/>
                  <a:pt x="2715130" y="5271366"/>
                  <a:pt x="2744335" y="5257061"/>
                </a:cubicBezTo>
                <a:cubicBezTo>
                  <a:pt x="2744335" y="5252293"/>
                  <a:pt x="2734798" y="5252293"/>
                  <a:pt x="2734798" y="5247525"/>
                </a:cubicBezTo>
                <a:cubicBezTo>
                  <a:pt x="2764004" y="5257061"/>
                  <a:pt x="2803341" y="5242757"/>
                  <a:pt x="2812877" y="5208784"/>
                </a:cubicBezTo>
                <a:cubicBezTo>
                  <a:pt x="2774135" y="5208784"/>
                  <a:pt x="2730030" y="5233221"/>
                  <a:pt x="2676389" y="5242757"/>
                </a:cubicBezTo>
                <a:cubicBezTo>
                  <a:pt x="2754468" y="5199248"/>
                  <a:pt x="2847445" y="5175406"/>
                  <a:pt x="2939828" y="5141433"/>
                </a:cubicBezTo>
                <a:cubicBezTo>
                  <a:pt x="2945192" y="5141433"/>
                  <a:pt x="2945192" y="5146202"/>
                  <a:pt x="2954728" y="5146202"/>
                </a:cubicBezTo>
                <a:cubicBezTo>
                  <a:pt x="3061414" y="5078853"/>
                  <a:pt x="3203266" y="5040111"/>
                  <a:pt x="3320085" y="4982299"/>
                </a:cubicBezTo>
                <a:cubicBezTo>
                  <a:pt x="3334389" y="4924484"/>
                  <a:pt x="3398163" y="4944153"/>
                  <a:pt x="3432135" y="4910180"/>
                </a:cubicBezTo>
                <a:cubicBezTo>
                  <a:pt x="3432135" y="4900644"/>
                  <a:pt x="3412467" y="4905412"/>
                  <a:pt x="3417235" y="4886339"/>
                </a:cubicBezTo>
                <a:cubicBezTo>
                  <a:pt x="3397567" y="4900644"/>
                  <a:pt x="3373130" y="4886339"/>
                  <a:pt x="3348694" y="4891108"/>
                </a:cubicBezTo>
                <a:cubicBezTo>
                  <a:pt x="3295052" y="4939385"/>
                  <a:pt x="3212206" y="4953690"/>
                  <a:pt x="3149029" y="4987662"/>
                </a:cubicBezTo>
                <a:cubicBezTo>
                  <a:pt x="3139493" y="4982894"/>
                  <a:pt x="3149029" y="4982894"/>
                  <a:pt x="3149029" y="4973358"/>
                </a:cubicBezTo>
                <a:cubicBezTo>
                  <a:pt x="3134724" y="4973358"/>
                  <a:pt x="3124592" y="4982894"/>
                  <a:pt x="3115056" y="4973358"/>
                </a:cubicBezTo>
                <a:cubicBezTo>
                  <a:pt x="3105519" y="4963226"/>
                  <a:pt x="3119824" y="4958457"/>
                  <a:pt x="3115056" y="4939385"/>
                </a:cubicBezTo>
                <a:cubicBezTo>
                  <a:pt x="3085851" y="4959054"/>
                  <a:pt x="3051282" y="4982894"/>
                  <a:pt x="3012541" y="4973358"/>
                </a:cubicBezTo>
                <a:cubicBezTo>
                  <a:pt x="3002409" y="4978722"/>
                  <a:pt x="3002409" y="4993027"/>
                  <a:pt x="2992873" y="5002563"/>
                </a:cubicBezTo>
                <a:cubicBezTo>
                  <a:pt x="2919563" y="5022231"/>
                  <a:pt x="2861153" y="5046072"/>
                  <a:pt x="2807513" y="5080045"/>
                </a:cubicBezTo>
                <a:cubicBezTo>
                  <a:pt x="2856386" y="5114018"/>
                  <a:pt x="2910027" y="5065740"/>
                  <a:pt x="2948769" y="5075276"/>
                </a:cubicBezTo>
                <a:cubicBezTo>
                  <a:pt x="2939232" y="5094349"/>
                  <a:pt x="2914794" y="5099117"/>
                  <a:pt x="2885591" y="5099117"/>
                </a:cubicBezTo>
                <a:cubicBezTo>
                  <a:pt x="2831950" y="5127726"/>
                  <a:pt x="2773540" y="5156931"/>
                  <a:pt x="2700230" y="5171234"/>
                </a:cubicBezTo>
                <a:cubicBezTo>
                  <a:pt x="2700230" y="5161698"/>
                  <a:pt x="2709767" y="5161698"/>
                  <a:pt x="2704998" y="5147394"/>
                </a:cubicBezTo>
                <a:cubicBezTo>
                  <a:pt x="2641821" y="5147394"/>
                  <a:pt x="2646588" y="5214744"/>
                  <a:pt x="2588179" y="5214744"/>
                </a:cubicBezTo>
                <a:cubicBezTo>
                  <a:pt x="2558975" y="5190903"/>
                  <a:pt x="2495201" y="5171831"/>
                  <a:pt x="2461228" y="5190903"/>
                </a:cubicBezTo>
                <a:cubicBezTo>
                  <a:pt x="2358713" y="5190903"/>
                  <a:pt x="2309840" y="5233816"/>
                  <a:pt x="2222226" y="5263021"/>
                </a:cubicBezTo>
                <a:cubicBezTo>
                  <a:pt x="2222226" y="5291630"/>
                  <a:pt x="2182889" y="5316067"/>
                  <a:pt x="2148916" y="5320834"/>
                </a:cubicBezTo>
                <a:cubicBezTo>
                  <a:pt x="2148916" y="5306530"/>
                  <a:pt x="2168585" y="5311298"/>
                  <a:pt x="2168585" y="5301762"/>
                </a:cubicBezTo>
                <a:cubicBezTo>
                  <a:pt x="2168585" y="5277922"/>
                  <a:pt x="2129247" y="5292226"/>
                  <a:pt x="2119712" y="5277922"/>
                </a:cubicBezTo>
                <a:cubicBezTo>
                  <a:pt x="2124479" y="5258849"/>
                  <a:pt x="2153685" y="5288053"/>
                  <a:pt x="2158453" y="5258849"/>
                </a:cubicBezTo>
                <a:cubicBezTo>
                  <a:pt x="2114348" y="5239180"/>
                  <a:pt x="2055937" y="5277922"/>
                  <a:pt x="2007064" y="5277922"/>
                </a:cubicBezTo>
                <a:cubicBezTo>
                  <a:pt x="2031502" y="5239180"/>
                  <a:pt x="2108984" y="5248716"/>
                  <a:pt x="2153089" y="5229644"/>
                </a:cubicBezTo>
                <a:cubicBezTo>
                  <a:pt x="2153089" y="5220107"/>
                  <a:pt x="2133420" y="5229644"/>
                  <a:pt x="2128652" y="5224876"/>
                </a:cubicBezTo>
                <a:cubicBezTo>
                  <a:pt x="2142955" y="5215340"/>
                  <a:pt x="2128652" y="5201035"/>
                  <a:pt x="2108984" y="5201035"/>
                </a:cubicBezTo>
                <a:cubicBezTo>
                  <a:pt x="2114348" y="5186135"/>
                  <a:pt x="2119115" y="5176598"/>
                  <a:pt x="2123883" y="5167063"/>
                </a:cubicBezTo>
                <a:cubicBezTo>
                  <a:pt x="2128652" y="5186135"/>
                  <a:pt x="2167989" y="5171831"/>
                  <a:pt x="2153089" y="5186135"/>
                </a:cubicBezTo>
                <a:cubicBezTo>
                  <a:pt x="2167989" y="5186135"/>
                  <a:pt x="2158453" y="5171831"/>
                  <a:pt x="2167989" y="5167063"/>
                </a:cubicBezTo>
                <a:cubicBezTo>
                  <a:pt x="2182889" y="5171831"/>
                  <a:pt x="2172757" y="5176598"/>
                  <a:pt x="2167989" y="5186135"/>
                </a:cubicBezTo>
                <a:cubicBezTo>
                  <a:pt x="2167989" y="5205207"/>
                  <a:pt x="2192425" y="5176598"/>
                  <a:pt x="2187657" y="5200440"/>
                </a:cubicBezTo>
                <a:cubicBezTo>
                  <a:pt x="2202558" y="5200440"/>
                  <a:pt x="2202558" y="5180771"/>
                  <a:pt x="2202558" y="5161698"/>
                </a:cubicBezTo>
                <a:cubicBezTo>
                  <a:pt x="2217458" y="5156931"/>
                  <a:pt x="2217458" y="5166467"/>
                  <a:pt x="2226995" y="5166467"/>
                </a:cubicBezTo>
                <a:cubicBezTo>
                  <a:pt x="2226995" y="5147394"/>
                  <a:pt x="2207922" y="5147394"/>
                  <a:pt x="2193022" y="5142626"/>
                </a:cubicBezTo>
                <a:cubicBezTo>
                  <a:pt x="2183485" y="5142626"/>
                  <a:pt x="2197790" y="5166467"/>
                  <a:pt x="2188253" y="5161698"/>
                </a:cubicBezTo>
                <a:cubicBezTo>
                  <a:pt x="2163816" y="5161698"/>
                  <a:pt x="2188253" y="5152163"/>
                  <a:pt x="2188253" y="5137858"/>
                </a:cubicBezTo>
                <a:cubicBezTo>
                  <a:pt x="2163816" y="5137858"/>
                  <a:pt x="2173353" y="5147991"/>
                  <a:pt x="2168585" y="5167063"/>
                </a:cubicBezTo>
                <a:cubicBezTo>
                  <a:pt x="2149512" y="5167063"/>
                  <a:pt x="2149512" y="5143222"/>
                  <a:pt x="2129844" y="5143222"/>
                </a:cubicBezTo>
                <a:cubicBezTo>
                  <a:pt x="2129844" y="5114613"/>
                  <a:pt x="2125076" y="5105077"/>
                  <a:pt x="2129844" y="5075873"/>
                </a:cubicBezTo>
                <a:cubicBezTo>
                  <a:pt x="2148916" y="5090177"/>
                  <a:pt x="2153685" y="5071104"/>
                  <a:pt x="2168585" y="5075873"/>
                </a:cubicBezTo>
                <a:cubicBezTo>
                  <a:pt x="2163816" y="5037131"/>
                  <a:pt x="2114943" y="5022827"/>
                  <a:pt x="2114943" y="4993622"/>
                </a:cubicBezTo>
                <a:cubicBezTo>
                  <a:pt x="2100639" y="4998391"/>
                  <a:pt x="2066070" y="5027595"/>
                  <a:pt x="2085739" y="5037131"/>
                </a:cubicBezTo>
                <a:cubicBezTo>
                  <a:pt x="2076202" y="5031767"/>
                  <a:pt x="2027329" y="5027000"/>
                  <a:pt x="2027329" y="5060972"/>
                </a:cubicBezTo>
                <a:cubicBezTo>
                  <a:pt x="2008257" y="5065740"/>
                  <a:pt x="2003489" y="5051436"/>
                  <a:pt x="1988588" y="5051436"/>
                </a:cubicBezTo>
                <a:cubicBezTo>
                  <a:pt x="1964151" y="5070509"/>
                  <a:pt x="1934948" y="5128322"/>
                  <a:pt x="1900974" y="5109249"/>
                </a:cubicBezTo>
                <a:cubicBezTo>
                  <a:pt x="1828260" y="5157527"/>
                  <a:pt x="1730514" y="5186731"/>
                  <a:pt x="1676873" y="5254080"/>
                </a:cubicBezTo>
                <a:cubicBezTo>
                  <a:pt x="1652436" y="5268385"/>
                  <a:pt x="1642900" y="5292822"/>
                  <a:pt x="1618463" y="5302358"/>
                </a:cubicBezTo>
                <a:cubicBezTo>
                  <a:pt x="1598794" y="5297589"/>
                  <a:pt x="1579722" y="5292822"/>
                  <a:pt x="1560054" y="5288053"/>
                </a:cubicBezTo>
                <a:cubicBezTo>
                  <a:pt x="1569590" y="5273749"/>
                  <a:pt x="1555286" y="5254080"/>
                  <a:pt x="1564821" y="5235008"/>
                </a:cubicBezTo>
                <a:cubicBezTo>
                  <a:pt x="1535617" y="5220704"/>
                  <a:pt x="1515949" y="5196267"/>
                  <a:pt x="1491513" y="5177195"/>
                </a:cubicBezTo>
                <a:cubicBezTo>
                  <a:pt x="1486744" y="5119382"/>
                  <a:pt x="1418798" y="5128918"/>
                  <a:pt x="1374694" y="5114613"/>
                </a:cubicBezTo>
                <a:cubicBezTo>
                  <a:pt x="1399130" y="5047264"/>
                  <a:pt x="1409262" y="4989450"/>
                  <a:pt x="1472440" y="4950709"/>
                </a:cubicBezTo>
                <a:cubicBezTo>
                  <a:pt x="1462904" y="4935809"/>
                  <a:pt x="1453367" y="4911969"/>
                  <a:pt x="1433698" y="4921504"/>
                </a:cubicBezTo>
                <a:cubicBezTo>
                  <a:pt x="1423567" y="4906604"/>
                  <a:pt x="1428335" y="4901836"/>
                  <a:pt x="1418798" y="4887532"/>
                </a:cubicBezTo>
                <a:cubicBezTo>
                  <a:pt x="1399130" y="4887532"/>
                  <a:pt x="1394361" y="4897067"/>
                  <a:pt x="1374694" y="4897067"/>
                </a:cubicBezTo>
                <a:cubicBezTo>
                  <a:pt x="1374694" y="4887532"/>
                  <a:pt x="1389594" y="4892300"/>
                  <a:pt x="1389594" y="4882764"/>
                </a:cubicBezTo>
                <a:cubicBezTo>
                  <a:pt x="1384825" y="4868460"/>
                  <a:pt x="1380057" y="4882764"/>
                  <a:pt x="1365157" y="4877996"/>
                </a:cubicBezTo>
                <a:cubicBezTo>
                  <a:pt x="1359793" y="4868460"/>
                  <a:pt x="1374694" y="4873227"/>
                  <a:pt x="1374694" y="4863691"/>
                </a:cubicBezTo>
                <a:cubicBezTo>
                  <a:pt x="1359793" y="4844619"/>
                  <a:pt x="1330588" y="4830315"/>
                  <a:pt x="1306152" y="4844619"/>
                </a:cubicBezTo>
                <a:cubicBezTo>
                  <a:pt x="1301384" y="4824951"/>
                  <a:pt x="1266814" y="4820182"/>
                  <a:pt x="1232842" y="4815415"/>
                </a:cubicBezTo>
                <a:cubicBezTo>
                  <a:pt x="1242974" y="4805282"/>
                  <a:pt x="1232842" y="4786209"/>
                  <a:pt x="1223305" y="4786209"/>
                </a:cubicBezTo>
                <a:cubicBezTo>
                  <a:pt x="1223305" y="4771309"/>
                  <a:pt x="1237610" y="4771309"/>
                  <a:pt x="1232842" y="4752236"/>
                </a:cubicBezTo>
                <a:cubicBezTo>
                  <a:pt x="1213173" y="4742104"/>
                  <a:pt x="1198869" y="4723032"/>
                  <a:pt x="1179201" y="4718263"/>
                </a:cubicBezTo>
                <a:cubicBezTo>
                  <a:pt x="1194101" y="4650914"/>
                  <a:pt x="1130923" y="4660451"/>
                  <a:pt x="1116023" y="4694423"/>
                </a:cubicBezTo>
                <a:cubicBezTo>
                  <a:pt x="1121387" y="4704555"/>
                  <a:pt x="1121387" y="4718860"/>
                  <a:pt x="1130923" y="4723627"/>
                </a:cubicBezTo>
                <a:cubicBezTo>
                  <a:pt x="1126155" y="4737933"/>
                  <a:pt x="1121387" y="4748064"/>
                  <a:pt x="1126155" y="4767137"/>
                </a:cubicBezTo>
                <a:cubicBezTo>
                  <a:pt x="1106487" y="4805878"/>
                  <a:pt x="1062978" y="4820182"/>
                  <a:pt x="1048077" y="4863691"/>
                </a:cubicBezTo>
                <a:cubicBezTo>
                  <a:pt x="1014105" y="4863691"/>
                  <a:pt x="974768" y="4863691"/>
                  <a:pt x="945563" y="4863691"/>
                </a:cubicBezTo>
                <a:cubicBezTo>
                  <a:pt x="921126" y="4888128"/>
                  <a:pt x="886558" y="4902433"/>
                  <a:pt x="877022" y="4941173"/>
                </a:cubicBezTo>
                <a:cubicBezTo>
                  <a:pt x="877022" y="4955477"/>
                  <a:pt x="881789" y="4955477"/>
                  <a:pt x="896689" y="4955477"/>
                </a:cubicBezTo>
                <a:cubicBezTo>
                  <a:pt x="862120" y="5008522"/>
                  <a:pt x="789407" y="4989450"/>
                  <a:pt x="740534" y="5003755"/>
                </a:cubicBezTo>
                <a:cubicBezTo>
                  <a:pt x="735766" y="4989450"/>
                  <a:pt x="755434" y="4994219"/>
                  <a:pt x="755434" y="4979914"/>
                </a:cubicBezTo>
                <a:cubicBezTo>
                  <a:pt x="730998" y="4984682"/>
                  <a:pt x="716694" y="4989450"/>
                  <a:pt x="701793" y="4998986"/>
                </a:cubicBezTo>
                <a:cubicBezTo>
                  <a:pt x="687488" y="4988854"/>
                  <a:pt x="701793" y="4965013"/>
                  <a:pt x="672588" y="4965013"/>
                </a:cubicBezTo>
                <a:cubicBezTo>
                  <a:pt x="711925" y="4916737"/>
                  <a:pt x="779871" y="4902433"/>
                  <a:pt x="823976" y="4863691"/>
                </a:cubicBezTo>
                <a:cubicBezTo>
                  <a:pt x="843644" y="4888128"/>
                  <a:pt x="887750" y="4873227"/>
                  <a:pt x="897286" y="4854155"/>
                </a:cubicBezTo>
                <a:cubicBezTo>
                  <a:pt x="897286" y="4839851"/>
                  <a:pt x="882981" y="4844619"/>
                  <a:pt x="868081" y="4844619"/>
                </a:cubicBezTo>
                <a:cubicBezTo>
                  <a:pt x="872849" y="4824951"/>
                  <a:pt x="892517" y="4820182"/>
                  <a:pt x="892517" y="4801109"/>
                </a:cubicBezTo>
                <a:cubicBezTo>
                  <a:pt x="887750" y="4782037"/>
                  <a:pt x="878213" y="4796342"/>
                  <a:pt x="863313" y="4796342"/>
                </a:cubicBezTo>
                <a:cubicBezTo>
                  <a:pt x="897286" y="4748064"/>
                  <a:pt x="980132" y="4752833"/>
                  <a:pt x="995031" y="4685482"/>
                </a:cubicBezTo>
                <a:cubicBezTo>
                  <a:pt x="980132" y="4671179"/>
                  <a:pt x="984900" y="4661046"/>
                  <a:pt x="975364" y="4637206"/>
                </a:cubicBezTo>
                <a:cubicBezTo>
                  <a:pt x="887750" y="4631841"/>
                  <a:pt x="853777" y="4709323"/>
                  <a:pt x="785235" y="4709323"/>
                </a:cubicBezTo>
                <a:cubicBezTo>
                  <a:pt x="785235" y="4690251"/>
                  <a:pt x="829341" y="4709323"/>
                  <a:pt x="814440" y="4685482"/>
                </a:cubicBezTo>
                <a:cubicBezTo>
                  <a:pt x="862717" y="4680715"/>
                  <a:pt x="872849" y="4637206"/>
                  <a:pt x="906823" y="4622902"/>
                </a:cubicBezTo>
                <a:cubicBezTo>
                  <a:pt x="902054" y="4613366"/>
                  <a:pt x="912186" y="4594293"/>
                  <a:pt x="897286" y="4599060"/>
                </a:cubicBezTo>
                <a:cubicBezTo>
                  <a:pt x="912186" y="4579988"/>
                  <a:pt x="931259" y="4565088"/>
                  <a:pt x="946159" y="4546015"/>
                </a:cubicBezTo>
                <a:cubicBezTo>
                  <a:pt x="926490" y="4536479"/>
                  <a:pt x="956291" y="4521578"/>
                  <a:pt x="941390" y="4507275"/>
                </a:cubicBezTo>
                <a:cubicBezTo>
                  <a:pt x="912186" y="4526347"/>
                  <a:pt x="882981" y="4541248"/>
                  <a:pt x="858544" y="4560320"/>
                </a:cubicBezTo>
                <a:cubicBezTo>
                  <a:pt x="858544" y="4574624"/>
                  <a:pt x="878213" y="4565088"/>
                  <a:pt x="878213" y="4574624"/>
                </a:cubicBezTo>
                <a:cubicBezTo>
                  <a:pt x="887750" y="4584160"/>
                  <a:pt x="878213" y="4593697"/>
                  <a:pt x="863313" y="4593697"/>
                </a:cubicBezTo>
                <a:cubicBezTo>
                  <a:pt x="863313" y="4603233"/>
                  <a:pt x="882981" y="4593697"/>
                  <a:pt x="887750" y="4598465"/>
                </a:cubicBezTo>
                <a:cubicBezTo>
                  <a:pt x="863313" y="4617538"/>
                  <a:pt x="829341" y="4632438"/>
                  <a:pt x="809671" y="4656278"/>
                </a:cubicBezTo>
                <a:cubicBezTo>
                  <a:pt x="795367" y="4631841"/>
                  <a:pt x="843644" y="4627073"/>
                  <a:pt x="858544" y="4612769"/>
                </a:cubicBezTo>
                <a:cubicBezTo>
                  <a:pt x="853777" y="4564492"/>
                  <a:pt x="809671" y="4578796"/>
                  <a:pt x="770931" y="4583565"/>
                </a:cubicBezTo>
                <a:cubicBezTo>
                  <a:pt x="785235" y="4574029"/>
                  <a:pt x="790003" y="4544823"/>
                  <a:pt x="780467" y="4540056"/>
                </a:cubicBezTo>
                <a:cubicBezTo>
                  <a:pt x="799540" y="4534692"/>
                  <a:pt x="804307" y="4501314"/>
                  <a:pt x="819207" y="4510850"/>
                </a:cubicBezTo>
                <a:cubicBezTo>
                  <a:pt x="823976" y="4495950"/>
                  <a:pt x="813843" y="4491182"/>
                  <a:pt x="828744" y="4481646"/>
                </a:cubicBezTo>
                <a:cubicBezTo>
                  <a:pt x="804307" y="4472110"/>
                  <a:pt x="789407" y="4529923"/>
                  <a:pt x="755434" y="4520387"/>
                </a:cubicBezTo>
                <a:cubicBezTo>
                  <a:pt x="745302" y="4525155"/>
                  <a:pt x="740534" y="4529923"/>
                  <a:pt x="740534" y="4534692"/>
                </a:cubicBezTo>
                <a:cubicBezTo>
                  <a:pt x="750070" y="4544228"/>
                  <a:pt x="745302" y="4520387"/>
                  <a:pt x="764970" y="4529923"/>
                </a:cubicBezTo>
                <a:cubicBezTo>
                  <a:pt x="764970" y="4540056"/>
                  <a:pt x="740534" y="4549592"/>
                  <a:pt x="760202" y="4559128"/>
                </a:cubicBezTo>
                <a:cubicBezTo>
                  <a:pt x="755434" y="4568663"/>
                  <a:pt x="711329" y="4549592"/>
                  <a:pt x="730998" y="4573432"/>
                </a:cubicBezTo>
                <a:cubicBezTo>
                  <a:pt x="716694" y="4578200"/>
                  <a:pt x="701793" y="4578200"/>
                  <a:pt x="692257" y="4582969"/>
                </a:cubicBezTo>
                <a:cubicBezTo>
                  <a:pt x="677357" y="4568663"/>
                  <a:pt x="706560" y="4578200"/>
                  <a:pt x="701793" y="4559128"/>
                </a:cubicBezTo>
                <a:cubicBezTo>
                  <a:pt x="692257" y="4549592"/>
                  <a:pt x="682124" y="4568663"/>
                  <a:pt x="672588" y="4573432"/>
                </a:cubicBezTo>
                <a:cubicBezTo>
                  <a:pt x="667820" y="4597272"/>
                  <a:pt x="682720" y="4587736"/>
                  <a:pt x="687488" y="4592505"/>
                </a:cubicBezTo>
                <a:cubicBezTo>
                  <a:pt x="692257" y="4611577"/>
                  <a:pt x="672588" y="4587736"/>
                  <a:pt x="672588" y="4602041"/>
                </a:cubicBezTo>
                <a:cubicBezTo>
                  <a:pt x="667224" y="4592505"/>
                  <a:pt x="672588" y="4587736"/>
                  <a:pt x="657688" y="4578200"/>
                </a:cubicBezTo>
                <a:cubicBezTo>
                  <a:pt x="648151" y="4597869"/>
                  <a:pt x="608815" y="4587736"/>
                  <a:pt x="604047" y="4616941"/>
                </a:cubicBezTo>
                <a:cubicBezTo>
                  <a:pt x="564710" y="4602041"/>
                  <a:pt x="564710" y="4636014"/>
                  <a:pt x="530737" y="4631245"/>
                </a:cubicBezTo>
                <a:cubicBezTo>
                  <a:pt x="515836" y="4631245"/>
                  <a:pt x="535504" y="4626478"/>
                  <a:pt x="540273" y="4626478"/>
                </a:cubicBezTo>
                <a:cubicBezTo>
                  <a:pt x="559941" y="4607405"/>
                  <a:pt x="574841" y="4582969"/>
                  <a:pt x="608815" y="4578200"/>
                </a:cubicBezTo>
                <a:cubicBezTo>
                  <a:pt x="638019" y="4544228"/>
                  <a:pt x="671993" y="4515619"/>
                  <a:pt x="701197" y="4481646"/>
                </a:cubicBezTo>
                <a:cubicBezTo>
                  <a:pt x="716097" y="4481646"/>
                  <a:pt x="735170" y="4481646"/>
                  <a:pt x="750070" y="4486414"/>
                </a:cubicBezTo>
                <a:lnTo>
                  <a:pt x="754839" y="4481646"/>
                </a:lnTo>
                <a:cubicBezTo>
                  <a:pt x="759606" y="4466746"/>
                  <a:pt x="750070" y="4461977"/>
                  <a:pt x="754839" y="4447673"/>
                </a:cubicBezTo>
                <a:cubicBezTo>
                  <a:pt x="696429" y="4452441"/>
                  <a:pt x="667224" y="4461977"/>
                  <a:pt x="633251" y="4495950"/>
                </a:cubicBezTo>
                <a:cubicBezTo>
                  <a:pt x="623715" y="4491182"/>
                  <a:pt x="628483" y="4471514"/>
                  <a:pt x="628483" y="4461977"/>
                </a:cubicBezTo>
                <a:cubicBezTo>
                  <a:pt x="642787" y="4457210"/>
                  <a:pt x="657688" y="4452441"/>
                  <a:pt x="662456" y="4438137"/>
                </a:cubicBezTo>
                <a:cubicBezTo>
                  <a:pt x="671993" y="4442905"/>
                  <a:pt x="686893" y="4442905"/>
                  <a:pt x="691660" y="4452441"/>
                </a:cubicBezTo>
                <a:cubicBezTo>
                  <a:pt x="711329" y="4438137"/>
                  <a:pt x="706560" y="4418468"/>
                  <a:pt x="735766" y="4408932"/>
                </a:cubicBezTo>
                <a:cubicBezTo>
                  <a:pt x="725633" y="4404164"/>
                  <a:pt x="701197" y="4418468"/>
                  <a:pt x="691660" y="4404164"/>
                </a:cubicBezTo>
                <a:cubicBezTo>
                  <a:pt x="691660" y="4394628"/>
                  <a:pt x="711329" y="4394628"/>
                  <a:pt x="711329" y="4380323"/>
                </a:cubicBezTo>
                <a:cubicBezTo>
                  <a:pt x="697024" y="4380323"/>
                  <a:pt x="691660" y="4385092"/>
                  <a:pt x="682124" y="4389859"/>
                </a:cubicBezTo>
                <a:cubicBezTo>
                  <a:pt x="672588" y="4389859"/>
                  <a:pt x="662456" y="4389859"/>
                  <a:pt x="657688" y="4380323"/>
                </a:cubicBezTo>
                <a:cubicBezTo>
                  <a:pt x="613583" y="4408932"/>
                  <a:pt x="550405" y="4423832"/>
                  <a:pt x="501532" y="4447673"/>
                </a:cubicBezTo>
                <a:cubicBezTo>
                  <a:pt x="462791" y="4471514"/>
                  <a:pt x="433586" y="4519791"/>
                  <a:pt x="379945" y="4515023"/>
                </a:cubicBezTo>
                <a:cubicBezTo>
                  <a:pt x="369812" y="4524559"/>
                  <a:pt x="360276" y="4538863"/>
                  <a:pt x="335839" y="4534095"/>
                </a:cubicBezTo>
                <a:cubicBezTo>
                  <a:pt x="389481" y="4476282"/>
                  <a:pt x="487228" y="4466149"/>
                  <a:pt x="521200" y="4394032"/>
                </a:cubicBezTo>
                <a:cubicBezTo>
                  <a:pt x="521200" y="4384495"/>
                  <a:pt x="516432" y="4379728"/>
                  <a:pt x="501532" y="4379728"/>
                </a:cubicBezTo>
                <a:cubicBezTo>
                  <a:pt x="511068" y="4374959"/>
                  <a:pt x="525968" y="4374959"/>
                  <a:pt x="525968" y="4360655"/>
                </a:cubicBezTo>
                <a:cubicBezTo>
                  <a:pt x="511068" y="4360655"/>
                  <a:pt x="506300" y="4365423"/>
                  <a:pt x="501532" y="4374959"/>
                </a:cubicBezTo>
                <a:cubicBezTo>
                  <a:pt x="447891" y="4379728"/>
                  <a:pt x="384712" y="4408932"/>
                  <a:pt x="331071" y="4428005"/>
                </a:cubicBezTo>
                <a:cubicBezTo>
                  <a:pt x="340608" y="4394032"/>
                  <a:pt x="423454" y="4398800"/>
                  <a:pt x="418686" y="4340986"/>
                </a:cubicBezTo>
                <a:cubicBezTo>
                  <a:pt x="413918" y="4331450"/>
                  <a:pt x="399017" y="4345755"/>
                  <a:pt x="389481" y="4345755"/>
                </a:cubicBezTo>
                <a:cubicBezTo>
                  <a:pt x="409149" y="4321913"/>
                  <a:pt x="423454" y="4297477"/>
                  <a:pt x="443122" y="4273637"/>
                </a:cubicBezTo>
                <a:cubicBezTo>
                  <a:pt x="457427" y="4283768"/>
                  <a:pt x="472327" y="4268868"/>
                  <a:pt x="472327" y="4249797"/>
                </a:cubicBezTo>
                <a:cubicBezTo>
                  <a:pt x="467559" y="4240260"/>
                  <a:pt x="452658" y="4259332"/>
                  <a:pt x="443122" y="4245028"/>
                </a:cubicBezTo>
                <a:cubicBezTo>
                  <a:pt x="428818" y="4249797"/>
                  <a:pt x="443122" y="4264101"/>
                  <a:pt x="433586" y="4268868"/>
                </a:cubicBezTo>
                <a:cubicBezTo>
                  <a:pt x="404382" y="4278404"/>
                  <a:pt x="379945" y="4292709"/>
                  <a:pt x="370409" y="4321913"/>
                </a:cubicBezTo>
                <a:cubicBezTo>
                  <a:pt x="360872" y="4326682"/>
                  <a:pt x="360872" y="4321913"/>
                  <a:pt x="360872" y="4312377"/>
                </a:cubicBezTo>
                <a:cubicBezTo>
                  <a:pt x="329283" y="4334132"/>
                  <a:pt x="291586" y="4355886"/>
                  <a:pt x="252025" y="4377045"/>
                </a:cubicBezTo>
                <a:lnTo>
                  <a:pt x="134408" y="4436913"/>
                </a:lnTo>
                <a:lnTo>
                  <a:pt x="139295" y="4432419"/>
                </a:lnTo>
                <a:cubicBezTo>
                  <a:pt x="173351" y="4410683"/>
                  <a:pt x="222747" y="4394479"/>
                  <a:pt x="233922" y="4351119"/>
                </a:cubicBezTo>
                <a:cubicBezTo>
                  <a:pt x="248226" y="4346350"/>
                  <a:pt x="257762" y="4346350"/>
                  <a:pt x="272662" y="4346350"/>
                </a:cubicBezTo>
                <a:cubicBezTo>
                  <a:pt x="291735" y="4336814"/>
                  <a:pt x="277431" y="4321913"/>
                  <a:pt x="282199" y="4307610"/>
                </a:cubicBezTo>
                <a:cubicBezTo>
                  <a:pt x="320939" y="4298073"/>
                  <a:pt x="335839" y="4264101"/>
                  <a:pt x="369812" y="4249797"/>
                </a:cubicBezTo>
                <a:cubicBezTo>
                  <a:pt x="374581" y="4259332"/>
                  <a:pt x="345376" y="4269464"/>
                  <a:pt x="350144" y="4288537"/>
                </a:cubicBezTo>
                <a:cubicBezTo>
                  <a:pt x="350144" y="4293305"/>
                  <a:pt x="354912" y="4293305"/>
                  <a:pt x="354912" y="4298073"/>
                </a:cubicBezTo>
                <a:cubicBezTo>
                  <a:pt x="432991" y="4254564"/>
                  <a:pt x="491400" y="4191982"/>
                  <a:pt x="554577" y="4138937"/>
                </a:cubicBezTo>
                <a:cubicBezTo>
                  <a:pt x="559941" y="4124633"/>
                  <a:pt x="545041" y="4129401"/>
                  <a:pt x="545041" y="4115097"/>
                </a:cubicBezTo>
                <a:cubicBezTo>
                  <a:pt x="569477" y="4115097"/>
                  <a:pt x="584377" y="4081124"/>
                  <a:pt x="593914" y="4062052"/>
                </a:cubicBezTo>
                <a:cubicBezTo>
                  <a:pt x="589146" y="4057283"/>
                  <a:pt x="579014" y="4057283"/>
                  <a:pt x="574246" y="4052515"/>
                </a:cubicBezTo>
                <a:cubicBezTo>
                  <a:pt x="574246" y="4042979"/>
                  <a:pt x="584377" y="4042979"/>
                  <a:pt x="589146" y="4033443"/>
                </a:cubicBezTo>
                <a:cubicBezTo>
                  <a:pt x="549809" y="4028674"/>
                  <a:pt x="540273" y="4023906"/>
                  <a:pt x="511068" y="4038210"/>
                </a:cubicBezTo>
                <a:cubicBezTo>
                  <a:pt x="535504" y="4023906"/>
                  <a:pt x="540273" y="3989934"/>
                  <a:pt x="574246" y="3989934"/>
                </a:cubicBezTo>
                <a:cubicBezTo>
                  <a:pt x="574246" y="3989934"/>
                  <a:pt x="574246" y="3989934"/>
                  <a:pt x="574246" y="3966093"/>
                </a:cubicBezTo>
                <a:cubicBezTo>
                  <a:pt x="574246" y="3961325"/>
                  <a:pt x="564710" y="3961325"/>
                  <a:pt x="564710" y="3956556"/>
                </a:cubicBezTo>
                <a:cubicBezTo>
                  <a:pt x="549809" y="3966093"/>
                  <a:pt x="525373" y="3966093"/>
                  <a:pt x="515836" y="3980397"/>
                </a:cubicBezTo>
                <a:cubicBezTo>
                  <a:pt x="511068" y="3975629"/>
                  <a:pt x="511068" y="3966093"/>
                  <a:pt x="511068" y="3961325"/>
                </a:cubicBezTo>
                <a:cubicBezTo>
                  <a:pt x="496764" y="3961325"/>
                  <a:pt x="496764" y="3966093"/>
                  <a:pt x="481864" y="3961325"/>
                </a:cubicBezTo>
                <a:cubicBezTo>
                  <a:pt x="466963" y="3966093"/>
                  <a:pt x="477095" y="3990529"/>
                  <a:pt x="481864" y="4000065"/>
                </a:cubicBezTo>
                <a:cubicBezTo>
                  <a:pt x="457427" y="4014966"/>
                  <a:pt x="447294" y="4038807"/>
                  <a:pt x="413321" y="4038807"/>
                </a:cubicBezTo>
                <a:cubicBezTo>
                  <a:pt x="393653" y="4057879"/>
                  <a:pt x="364448" y="4081719"/>
                  <a:pt x="335244" y="4062647"/>
                </a:cubicBezTo>
                <a:cubicBezTo>
                  <a:pt x="340011" y="4028674"/>
                  <a:pt x="378753" y="4034038"/>
                  <a:pt x="393653" y="4004834"/>
                </a:cubicBezTo>
                <a:cubicBezTo>
                  <a:pt x="379349" y="4004834"/>
                  <a:pt x="369217" y="4014370"/>
                  <a:pt x="364448" y="4019138"/>
                </a:cubicBezTo>
                <a:cubicBezTo>
                  <a:pt x="350144" y="4013774"/>
                  <a:pt x="374581" y="3999470"/>
                  <a:pt x="359681" y="3989934"/>
                </a:cubicBezTo>
                <a:cubicBezTo>
                  <a:pt x="345376" y="3989934"/>
                  <a:pt x="345376" y="3999470"/>
                  <a:pt x="330475" y="3994701"/>
                </a:cubicBezTo>
                <a:cubicBezTo>
                  <a:pt x="335244" y="3989337"/>
                  <a:pt x="340011" y="3975033"/>
                  <a:pt x="340011" y="3965497"/>
                </a:cubicBezTo>
                <a:cubicBezTo>
                  <a:pt x="335244" y="3960728"/>
                  <a:pt x="325111" y="3955961"/>
                  <a:pt x="315575" y="3955961"/>
                </a:cubicBezTo>
                <a:cubicBezTo>
                  <a:pt x="315575" y="3945828"/>
                  <a:pt x="320344" y="3941061"/>
                  <a:pt x="320344" y="3926755"/>
                </a:cubicBezTo>
                <a:cubicBezTo>
                  <a:pt x="315575" y="3917219"/>
                  <a:pt x="305443" y="3931524"/>
                  <a:pt x="295907" y="3926755"/>
                </a:cubicBezTo>
                <a:cubicBezTo>
                  <a:pt x="329880" y="3888015"/>
                  <a:pt x="398421" y="3878479"/>
                  <a:pt x="427626" y="3825433"/>
                </a:cubicBezTo>
                <a:cubicBezTo>
                  <a:pt x="441930" y="3825433"/>
                  <a:pt x="446699" y="3811130"/>
                  <a:pt x="466367" y="3815897"/>
                </a:cubicBezTo>
                <a:cubicBezTo>
                  <a:pt x="500340" y="3791460"/>
                  <a:pt x="520009" y="3752720"/>
                  <a:pt x="553981" y="3733648"/>
                </a:cubicBezTo>
                <a:cubicBezTo>
                  <a:pt x="529545" y="3713978"/>
                  <a:pt x="500340" y="3728879"/>
                  <a:pt x="475903" y="3743184"/>
                </a:cubicBezTo>
                <a:cubicBezTo>
                  <a:pt x="481267" y="3733648"/>
                  <a:pt x="490803" y="3728879"/>
                  <a:pt x="490803" y="3719343"/>
                </a:cubicBezTo>
                <a:cubicBezTo>
                  <a:pt x="481267" y="3709806"/>
                  <a:pt x="476499" y="3705039"/>
                  <a:pt x="461599" y="3700270"/>
                </a:cubicBezTo>
                <a:cubicBezTo>
                  <a:pt x="456831" y="3724111"/>
                  <a:pt x="432394" y="3724111"/>
                  <a:pt x="403190" y="3724111"/>
                </a:cubicBezTo>
                <a:cubicBezTo>
                  <a:pt x="407957" y="3709806"/>
                  <a:pt x="432394" y="3709806"/>
                  <a:pt x="437163" y="3700270"/>
                </a:cubicBezTo>
                <a:cubicBezTo>
                  <a:pt x="427030" y="3690734"/>
                  <a:pt x="407957" y="3695502"/>
                  <a:pt x="393057" y="3685966"/>
                </a:cubicBezTo>
                <a:cubicBezTo>
                  <a:pt x="402593" y="3681197"/>
                  <a:pt x="407362" y="3676430"/>
                  <a:pt x="422262" y="3676430"/>
                </a:cubicBezTo>
                <a:cubicBezTo>
                  <a:pt x="417493" y="3671661"/>
                  <a:pt x="412726" y="3662125"/>
                  <a:pt x="422262" y="3662125"/>
                </a:cubicBezTo>
                <a:cubicBezTo>
                  <a:pt x="422262" y="3652589"/>
                  <a:pt x="397826" y="3666894"/>
                  <a:pt x="393057" y="3657357"/>
                </a:cubicBezTo>
                <a:cubicBezTo>
                  <a:pt x="393057" y="3594776"/>
                  <a:pt x="436566" y="3546499"/>
                  <a:pt x="485439" y="3512526"/>
                </a:cubicBezTo>
                <a:cubicBezTo>
                  <a:pt x="485439" y="3478553"/>
                  <a:pt x="494975" y="3464248"/>
                  <a:pt x="509876" y="3435044"/>
                </a:cubicBezTo>
                <a:cubicBezTo>
                  <a:pt x="577822" y="3425508"/>
                  <a:pt x="592722" y="3362330"/>
                  <a:pt x="651132" y="3348026"/>
                </a:cubicBezTo>
                <a:cubicBezTo>
                  <a:pt x="655899" y="3328953"/>
                  <a:pt x="651132" y="3314053"/>
                  <a:pt x="646364" y="3299748"/>
                </a:cubicBezTo>
                <a:cubicBezTo>
                  <a:pt x="655899" y="3294980"/>
                  <a:pt x="655899" y="3285444"/>
                  <a:pt x="670800" y="3290213"/>
                </a:cubicBezTo>
                <a:cubicBezTo>
                  <a:pt x="685701" y="3218095"/>
                  <a:pt x="758414" y="3203195"/>
                  <a:pt x="778082" y="3140613"/>
                </a:cubicBezTo>
                <a:cubicBezTo>
                  <a:pt x="743514" y="3106640"/>
                  <a:pt x="670800" y="3135844"/>
                  <a:pt x="626695" y="3106640"/>
                </a:cubicBezTo>
                <a:cubicBezTo>
                  <a:pt x="621331" y="3106640"/>
                  <a:pt x="611795" y="3106640"/>
                  <a:pt x="611795" y="3111408"/>
                </a:cubicBezTo>
                <a:cubicBezTo>
                  <a:pt x="606431" y="3106640"/>
                  <a:pt x="616562" y="3097104"/>
                  <a:pt x="596894" y="3092335"/>
                </a:cubicBezTo>
                <a:cubicBezTo>
                  <a:pt x="592127" y="3126308"/>
                  <a:pt x="558154" y="3126308"/>
                  <a:pt x="533717" y="3140613"/>
                </a:cubicBezTo>
                <a:cubicBezTo>
                  <a:pt x="548021" y="3125713"/>
                  <a:pt x="553385" y="3097104"/>
                  <a:pt x="592127" y="3101872"/>
                </a:cubicBezTo>
                <a:cubicBezTo>
                  <a:pt x="586761" y="3073262"/>
                  <a:pt x="543254" y="3063726"/>
                  <a:pt x="523584" y="3078031"/>
                </a:cubicBezTo>
                <a:cubicBezTo>
                  <a:pt x="548021" y="3044654"/>
                  <a:pt x="465175" y="3058959"/>
                  <a:pt x="484844" y="3005913"/>
                </a:cubicBezTo>
                <a:cubicBezTo>
                  <a:pt x="562921" y="2976709"/>
                  <a:pt x="660668" y="3034522"/>
                  <a:pt x="772718" y="3024986"/>
                </a:cubicBezTo>
                <a:cubicBezTo>
                  <a:pt x="812055" y="2996377"/>
                  <a:pt x="841261" y="2962404"/>
                  <a:pt x="899670" y="2952868"/>
                </a:cubicBezTo>
                <a:cubicBezTo>
                  <a:pt x="860928" y="2967768"/>
                  <a:pt x="821591" y="2933796"/>
                  <a:pt x="792387" y="2933796"/>
                </a:cubicBezTo>
                <a:cubicBezTo>
                  <a:pt x="757818" y="2933796"/>
                  <a:pt x="704177" y="2952868"/>
                  <a:pt x="665436" y="2943332"/>
                </a:cubicBezTo>
                <a:cubicBezTo>
                  <a:pt x="636231" y="2937968"/>
                  <a:pt x="607027" y="2918895"/>
                  <a:pt x="573054" y="2914127"/>
                </a:cubicBezTo>
                <a:cubicBezTo>
                  <a:pt x="577822" y="2899227"/>
                  <a:pt x="587358" y="2894459"/>
                  <a:pt x="577822" y="2875386"/>
                </a:cubicBezTo>
                <a:cubicBezTo>
                  <a:pt x="602258" y="2880155"/>
                  <a:pt x="626695" y="2841413"/>
                  <a:pt x="607027" y="2822341"/>
                </a:cubicBezTo>
                <a:cubicBezTo>
                  <a:pt x="607027" y="2778832"/>
                  <a:pt x="636231" y="2764527"/>
                  <a:pt x="655899" y="2735322"/>
                </a:cubicBezTo>
                <a:cubicBezTo>
                  <a:pt x="661264" y="2725786"/>
                  <a:pt x="651132" y="2730555"/>
                  <a:pt x="646364" y="2730555"/>
                </a:cubicBezTo>
                <a:cubicBezTo>
                  <a:pt x="651132" y="2706118"/>
                  <a:pt x="665436" y="2706118"/>
                  <a:pt x="685104" y="2696582"/>
                </a:cubicBezTo>
                <a:cubicBezTo>
                  <a:pt x="714310" y="2677509"/>
                  <a:pt x="719078" y="2619696"/>
                  <a:pt x="787619" y="2634000"/>
                </a:cubicBezTo>
                <a:cubicBezTo>
                  <a:pt x="797751" y="2628636"/>
                  <a:pt x="802519" y="2614332"/>
                  <a:pt x="807287" y="2604796"/>
                </a:cubicBezTo>
                <a:cubicBezTo>
                  <a:pt x="807287" y="2595260"/>
                  <a:pt x="807287" y="2576187"/>
                  <a:pt x="792387" y="2580955"/>
                </a:cubicBezTo>
                <a:cubicBezTo>
                  <a:pt x="802519" y="2566651"/>
                  <a:pt x="812055" y="2556518"/>
                  <a:pt x="807287" y="2537446"/>
                </a:cubicBezTo>
                <a:cubicBezTo>
                  <a:pt x="783446" y="2513606"/>
                  <a:pt x="734573" y="2532678"/>
                  <a:pt x="714905" y="2532678"/>
                </a:cubicBezTo>
                <a:cubicBezTo>
                  <a:pt x="710138" y="2527909"/>
                  <a:pt x="714905" y="2523142"/>
                  <a:pt x="714905" y="2518373"/>
                </a:cubicBezTo>
                <a:cubicBezTo>
                  <a:pt x="691065" y="2523737"/>
                  <a:pt x="676164" y="2533273"/>
                  <a:pt x="676164" y="2547578"/>
                </a:cubicBezTo>
                <a:cubicBezTo>
                  <a:pt x="642192" y="2552346"/>
                  <a:pt x="632059" y="2571418"/>
                  <a:pt x="627292" y="2605391"/>
                </a:cubicBezTo>
                <a:cubicBezTo>
                  <a:pt x="617755" y="2595855"/>
                  <a:pt x="607622" y="2605391"/>
                  <a:pt x="598086" y="2595855"/>
                </a:cubicBezTo>
                <a:cubicBezTo>
                  <a:pt x="579014" y="2605391"/>
                  <a:pt x="564114" y="2619696"/>
                  <a:pt x="534909" y="2619696"/>
                </a:cubicBezTo>
                <a:cubicBezTo>
                  <a:pt x="540273" y="2614928"/>
                  <a:pt x="545041" y="2605391"/>
                  <a:pt x="549809" y="2600624"/>
                </a:cubicBezTo>
                <a:cubicBezTo>
                  <a:pt x="549809" y="2591088"/>
                  <a:pt x="545041" y="2591088"/>
                  <a:pt x="540273" y="2591088"/>
                </a:cubicBezTo>
                <a:cubicBezTo>
                  <a:pt x="540273" y="2581551"/>
                  <a:pt x="549809" y="2581551"/>
                  <a:pt x="549809" y="2572015"/>
                </a:cubicBezTo>
                <a:cubicBezTo>
                  <a:pt x="515836" y="2586319"/>
                  <a:pt x="447294" y="2601219"/>
                  <a:pt x="442527" y="2663801"/>
                </a:cubicBezTo>
                <a:cubicBezTo>
                  <a:pt x="413321" y="2668570"/>
                  <a:pt x="399017" y="2659033"/>
                  <a:pt x="379349" y="2678106"/>
                </a:cubicBezTo>
                <a:cubicBezTo>
                  <a:pt x="384117" y="2697178"/>
                  <a:pt x="413321" y="2682873"/>
                  <a:pt x="428222" y="2682873"/>
                </a:cubicBezTo>
                <a:cubicBezTo>
                  <a:pt x="423454" y="2716846"/>
                  <a:pt x="374581" y="2716846"/>
                  <a:pt x="350144" y="2712079"/>
                </a:cubicBezTo>
                <a:cubicBezTo>
                  <a:pt x="350144" y="2687642"/>
                  <a:pt x="369812" y="2687642"/>
                  <a:pt x="374581" y="2668570"/>
                </a:cubicBezTo>
                <a:cubicBezTo>
                  <a:pt x="340608" y="2673337"/>
                  <a:pt x="306635" y="2663801"/>
                  <a:pt x="282199" y="2673337"/>
                </a:cubicBezTo>
                <a:cubicBezTo>
                  <a:pt x="287563" y="2649497"/>
                  <a:pt x="297099" y="2591088"/>
                  <a:pt x="272662" y="2572015"/>
                </a:cubicBezTo>
                <a:cubicBezTo>
                  <a:pt x="321535" y="2548174"/>
                  <a:pt x="360276" y="2518970"/>
                  <a:pt x="428818" y="2514201"/>
                </a:cubicBezTo>
                <a:cubicBezTo>
                  <a:pt x="424050" y="2524334"/>
                  <a:pt x="419282" y="2529101"/>
                  <a:pt x="424050" y="2543406"/>
                </a:cubicBezTo>
                <a:cubicBezTo>
                  <a:pt x="404978" y="2538637"/>
                  <a:pt x="380540" y="2543406"/>
                  <a:pt x="390077" y="2562479"/>
                </a:cubicBezTo>
                <a:cubicBezTo>
                  <a:pt x="390077" y="2572015"/>
                  <a:pt x="409746" y="2567246"/>
                  <a:pt x="414513" y="2567246"/>
                </a:cubicBezTo>
                <a:cubicBezTo>
                  <a:pt x="409746" y="2591683"/>
                  <a:pt x="424646" y="2596452"/>
                  <a:pt x="434182" y="2605988"/>
                </a:cubicBezTo>
                <a:cubicBezTo>
                  <a:pt x="507492" y="2596452"/>
                  <a:pt x="517624" y="2528506"/>
                  <a:pt x="502723" y="2470692"/>
                </a:cubicBezTo>
                <a:cubicBezTo>
                  <a:pt x="497956" y="2465924"/>
                  <a:pt x="492592" y="2456388"/>
                  <a:pt x="483055" y="2456388"/>
                </a:cubicBezTo>
                <a:cubicBezTo>
                  <a:pt x="478287" y="2442084"/>
                  <a:pt x="487823" y="2446852"/>
                  <a:pt x="487823" y="2437315"/>
                </a:cubicBezTo>
                <a:cubicBezTo>
                  <a:pt x="463983" y="2412879"/>
                  <a:pt x="429413" y="2470692"/>
                  <a:pt x="395441" y="2451620"/>
                </a:cubicBezTo>
                <a:cubicBezTo>
                  <a:pt x="409746" y="2350297"/>
                  <a:pt x="302463" y="2432548"/>
                  <a:pt x="263723" y="2446852"/>
                </a:cubicBezTo>
                <a:cubicBezTo>
                  <a:pt x="283390" y="2423011"/>
                  <a:pt x="326900" y="2417647"/>
                  <a:pt x="346569" y="2393806"/>
                </a:cubicBezTo>
                <a:cubicBezTo>
                  <a:pt x="341800" y="2365197"/>
                  <a:pt x="302463" y="2379502"/>
                  <a:pt x="273259" y="2379502"/>
                </a:cubicBezTo>
                <a:cubicBezTo>
                  <a:pt x="273259" y="2359833"/>
                  <a:pt x="297695" y="2369370"/>
                  <a:pt x="292927" y="2350297"/>
                </a:cubicBezTo>
                <a:cubicBezTo>
                  <a:pt x="278027" y="2316921"/>
                  <a:pt x="239286" y="2345529"/>
                  <a:pt x="219617" y="2340761"/>
                </a:cubicBezTo>
                <a:cubicBezTo>
                  <a:pt x="229153" y="2335993"/>
                  <a:pt x="229153" y="2312152"/>
                  <a:pt x="244053" y="2321688"/>
                </a:cubicBezTo>
                <a:cubicBezTo>
                  <a:pt x="292331" y="2292484"/>
                  <a:pt x="278027" y="2215598"/>
                  <a:pt x="307230" y="2181626"/>
                </a:cubicBezTo>
                <a:cubicBezTo>
                  <a:pt x="331668" y="2191162"/>
                  <a:pt x="356104" y="2166724"/>
                  <a:pt x="360872" y="2142884"/>
                </a:cubicBezTo>
                <a:cubicBezTo>
                  <a:pt x="385309" y="2133348"/>
                  <a:pt x="399614" y="2113680"/>
                  <a:pt x="414513" y="2094607"/>
                </a:cubicBezTo>
                <a:cubicBezTo>
                  <a:pt x="414513" y="2085071"/>
                  <a:pt x="399614" y="2089839"/>
                  <a:pt x="390077" y="2089839"/>
                </a:cubicBezTo>
                <a:cubicBezTo>
                  <a:pt x="414513" y="2070171"/>
                  <a:pt x="434182" y="2041562"/>
                  <a:pt x="434182" y="2002820"/>
                </a:cubicBezTo>
                <a:cubicBezTo>
                  <a:pt x="317363" y="2051098"/>
                  <a:pt x="219617" y="2127984"/>
                  <a:pt x="107566" y="2166724"/>
                </a:cubicBezTo>
                <a:cubicBezTo>
                  <a:pt x="107566" y="2108911"/>
                  <a:pt x="39024" y="2118447"/>
                  <a:pt x="284" y="2099375"/>
                </a:cubicBezTo>
                <a:cubicBezTo>
                  <a:pt x="284" y="2089243"/>
                  <a:pt x="14588" y="2089243"/>
                  <a:pt x="9820" y="2070171"/>
                </a:cubicBezTo>
                <a:cubicBezTo>
                  <a:pt x="5051" y="2065402"/>
                  <a:pt x="5051" y="2065402"/>
                  <a:pt x="5051" y="2060635"/>
                </a:cubicBezTo>
                <a:lnTo>
                  <a:pt x="0" y="2062301"/>
                </a:lnTo>
                <a:lnTo>
                  <a:pt x="0" y="1840069"/>
                </a:lnTo>
                <a:lnTo>
                  <a:pt x="4456" y="1838917"/>
                </a:lnTo>
                <a:cubicBezTo>
                  <a:pt x="-5677" y="1809712"/>
                  <a:pt x="18760" y="1785871"/>
                  <a:pt x="38429" y="1800176"/>
                </a:cubicBezTo>
                <a:cubicBezTo>
                  <a:pt x="77766" y="1756667"/>
                  <a:pt x="150479" y="1766203"/>
                  <a:pt x="165380" y="1694085"/>
                </a:cubicBezTo>
                <a:cubicBezTo>
                  <a:pt x="204121" y="1708986"/>
                  <a:pt x="228557" y="1645808"/>
                  <a:pt x="272662" y="1675013"/>
                </a:cubicBezTo>
                <a:cubicBezTo>
                  <a:pt x="286966" y="1670245"/>
                  <a:pt x="296503" y="1655940"/>
                  <a:pt x="311404" y="1651173"/>
                </a:cubicBezTo>
                <a:cubicBezTo>
                  <a:pt x="311404" y="1631504"/>
                  <a:pt x="306635" y="1636271"/>
                  <a:pt x="311404" y="1621967"/>
                </a:cubicBezTo>
                <a:cubicBezTo>
                  <a:pt x="369812" y="1626735"/>
                  <a:pt x="423454" y="1602895"/>
                  <a:pt x="472327" y="1573691"/>
                </a:cubicBezTo>
                <a:cubicBezTo>
                  <a:pt x="472327" y="1573691"/>
                  <a:pt x="472327" y="1573691"/>
                  <a:pt x="472327" y="1549850"/>
                </a:cubicBezTo>
                <a:cubicBezTo>
                  <a:pt x="481864" y="1549850"/>
                  <a:pt x="496764" y="1540313"/>
                  <a:pt x="496764" y="1554618"/>
                </a:cubicBezTo>
                <a:cubicBezTo>
                  <a:pt x="677357" y="1447931"/>
                  <a:pt x="887153" y="1366278"/>
                  <a:pt x="1033176" y="1226214"/>
                </a:cubicBezTo>
                <a:cubicBezTo>
                  <a:pt x="1033176" y="1202373"/>
                  <a:pt x="994436" y="1221445"/>
                  <a:pt x="979536" y="1221445"/>
                </a:cubicBezTo>
                <a:cubicBezTo>
                  <a:pt x="979536" y="1216678"/>
                  <a:pt x="984305" y="1211909"/>
                  <a:pt x="984305" y="1207142"/>
                </a:cubicBezTo>
                <a:cubicBezTo>
                  <a:pt x="959867" y="1197605"/>
                  <a:pt x="940199" y="1178533"/>
                  <a:pt x="906226" y="1183300"/>
                </a:cubicBezTo>
                <a:cubicBezTo>
                  <a:pt x="906226" y="1135024"/>
                  <a:pt x="857353" y="1188069"/>
                  <a:pt x="832916" y="1168997"/>
                </a:cubicBezTo>
                <a:cubicBezTo>
                  <a:pt x="842452" y="1135620"/>
                  <a:pt x="803712" y="1125487"/>
                  <a:pt x="788811" y="1101646"/>
                </a:cubicBezTo>
                <a:cubicBezTo>
                  <a:pt x="754839" y="1106415"/>
                  <a:pt x="735170" y="1154692"/>
                  <a:pt x="696429" y="1135620"/>
                </a:cubicBezTo>
                <a:cubicBezTo>
                  <a:pt x="686893" y="1135620"/>
                  <a:pt x="691660" y="1145155"/>
                  <a:pt x="691660" y="1154692"/>
                </a:cubicBezTo>
                <a:cubicBezTo>
                  <a:pt x="648151" y="1159460"/>
                  <a:pt x="638019" y="1159460"/>
                  <a:pt x="599278" y="1168997"/>
                </a:cubicBezTo>
                <a:cubicBezTo>
                  <a:pt x="599278" y="1144560"/>
                  <a:pt x="623715" y="1144560"/>
                  <a:pt x="633251" y="1130255"/>
                </a:cubicBezTo>
                <a:cubicBezTo>
                  <a:pt x="584974" y="1105818"/>
                  <a:pt x="516432" y="1135024"/>
                  <a:pt x="458022" y="1154096"/>
                </a:cubicBezTo>
                <a:cubicBezTo>
                  <a:pt x="477095" y="1139791"/>
                  <a:pt x="491995" y="1120123"/>
                  <a:pt x="521200" y="1110587"/>
                </a:cubicBezTo>
                <a:cubicBezTo>
                  <a:pt x="511664" y="1105818"/>
                  <a:pt x="496764" y="1110587"/>
                  <a:pt x="487228" y="1110587"/>
                </a:cubicBezTo>
                <a:cubicBezTo>
                  <a:pt x="501532" y="1062309"/>
                  <a:pt x="628483" y="1047409"/>
                  <a:pt x="604047" y="980060"/>
                </a:cubicBezTo>
                <a:cubicBezTo>
                  <a:pt x="672588" y="917478"/>
                  <a:pt x="760202" y="873969"/>
                  <a:pt x="847816" y="830460"/>
                </a:cubicBezTo>
                <a:cubicBezTo>
                  <a:pt x="852585" y="825692"/>
                  <a:pt x="852585" y="820923"/>
                  <a:pt x="857353" y="811387"/>
                </a:cubicBezTo>
                <a:cubicBezTo>
                  <a:pt x="862120" y="811387"/>
                  <a:pt x="862120" y="816156"/>
                  <a:pt x="862120" y="820923"/>
                </a:cubicBezTo>
                <a:cubicBezTo>
                  <a:pt x="1012912" y="753574"/>
                  <a:pt x="1188737" y="623047"/>
                  <a:pt x="1383634" y="570001"/>
                </a:cubicBezTo>
                <a:cubicBezTo>
                  <a:pt x="1398534" y="565234"/>
                  <a:pt x="1417606" y="565234"/>
                  <a:pt x="1437276" y="560465"/>
                </a:cubicBezTo>
                <a:cubicBezTo>
                  <a:pt x="1466479" y="550929"/>
                  <a:pt x="1486147" y="531261"/>
                  <a:pt x="1510585" y="521725"/>
                </a:cubicBezTo>
                <a:cubicBezTo>
                  <a:pt x="1564226" y="497288"/>
                  <a:pt x="1607735" y="492519"/>
                  <a:pt x="1681045" y="478215"/>
                </a:cubicBezTo>
                <a:cubicBezTo>
                  <a:pt x="1705482" y="473447"/>
                  <a:pt x="1729918" y="463911"/>
                  <a:pt x="1754355" y="487752"/>
                </a:cubicBezTo>
                <a:cubicBezTo>
                  <a:pt x="1754355" y="506824"/>
                  <a:pt x="1744819" y="516956"/>
                  <a:pt x="1749586" y="536028"/>
                </a:cubicBezTo>
                <a:cubicBezTo>
                  <a:pt x="1754355" y="550333"/>
                  <a:pt x="1778791" y="545565"/>
                  <a:pt x="1778791" y="559870"/>
                </a:cubicBezTo>
                <a:cubicBezTo>
                  <a:pt x="1769255" y="608146"/>
                  <a:pt x="1686409" y="593843"/>
                  <a:pt x="1686409" y="651656"/>
                </a:cubicBezTo>
                <a:cubicBezTo>
                  <a:pt x="1676873" y="651656"/>
                  <a:pt x="1666741" y="656423"/>
                  <a:pt x="1661972" y="656423"/>
                </a:cubicBezTo>
                <a:cubicBezTo>
                  <a:pt x="1661972" y="670728"/>
                  <a:pt x="1671508" y="665959"/>
                  <a:pt x="1666741" y="680264"/>
                </a:cubicBezTo>
                <a:cubicBezTo>
                  <a:pt x="1628000" y="704701"/>
                  <a:pt x="1598794" y="742846"/>
                  <a:pt x="1554690" y="772050"/>
                </a:cubicBezTo>
                <a:cubicBezTo>
                  <a:pt x="1642900" y="752382"/>
                  <a:pt x="1744819" y="660595"/>
                  <a:pt x="1871769" y="689801"/>
                </a:cubicBezTo>
                <a:cubicBezTo>
                  <a:pt x="1871769" y="704104"/>
                  <a:pt x="1856869" y="714237"/>
                  <a:pt x="1856869" y="733310"/>
                </a:cubicBezTo>
                <a:cubicBezTo>
                  <a:pt x="1871174" y="733310"/>
                  <a:pt x="1871174" y="719005"/>
                  <a:pt x="1890842" y="719005"/>
                </a:cubicBezTo>
                <a:cubicBezTo>
                  <a:pt x="1900378" y="728541"/>
                  <a:pt x="1900378" y="757746"/>
                  <a:pt x="1890842" y="767283"/>
                </a:cubicBezTo>
                <a:cubicBezTo>
                  <a:pt x="1900378" y="772050"/>
                  <a:pt x="1915278" y="776819"/>
                  <a:pt x="1924814" y="786355"/>
                </a:cubicBezTo>
                <a:cubicBezTo>
                  <a:pt x="2055937" y="738077"/>
                  <a:pt x="2148916" y="661192"/>
                  <a:pt x="2290172" y="627219"/>
                </a:cubicBezTo>
                <a:cubicBezTo>
                  <a:pt x="2319376" y="598610"/>
                  <a:pt x="2412355" y="583710"/>
                  <a:pt x="2446328" y="622451"/>
                </a:cubicBezTo>
                <a:cubicBezTo>
                  <a:pt x="2475532" y="607551"/>
                  <a:pt x="2514273" y="607551"/>
                  <a:pt x="2533942" y="583710"/>
                </a:cubicBezTo>
                <a:cubicBezTo>
                  <a:pt x="2533942" y="578942"/>
                  <a:pt x="2519041" y="569406"/>
                  <a:pt x="2514273" y="583710"/>
                </a:cubicBezTo>
                <a:cubicBezTo>
                  <a:pt x="2499968" y="578942"/>
                  <a:pt x="2529174" y="559870"/>
                  <a:pt x="2509505" y="559870"/>
                </a:cubicBezTo>
                <a:cubicBezTo>
                  <a:pt x="2553610" y="511592"/>
                  <a:pt x="2621556" y="487155"/>
                  <a:pt x="2645993" y="424574"/>
                </a:cubicBezTo>
                <a:cubicBezTo>
                  <a:pt x="2655529" y="429342"/>
                  <a:pt x="2641224" y="429342"/>
                  <a:pt x="2650761" y="438878"/>
                </a:cubicBezTo>
                <a:cubicBezTo>
                  <a:pt x="2690097" y="434110"/>
                  <a:pt x="2690097" y="395369"/>
                  <a:pt x="2724070" y="385833"/>
                </a:cubicBezTo>
                <a:cubicBezTo>
                  <a:pt x="2753275" y="404906"/>
                  <a:pt x="2787249" y="366164"/>
                  <a:pt x="2811685" y="351860"/>
                </a:cubicBezTo>
                <a:cubicBezTo>
                  <a:pt x="2806916" y="347092"/>
                  <a:pt x="2806916" y="337555"/>
                  <a:pt x="2806916" y="328020"/>
                </a:cubicBezTo>
                <a:cubicBezTo>
                  <a:pt x="2826584" y="323251"/>
                  <a:pt x="2836121" y="323251"/>
                  <a:pt x="2855790" y="313715"/>
                </a:cubicBezTo>
                <a:cubicBezTo>
                  <a:pt x="2855790" y="323251"/>
                  <a:pt x="2840889" y="323251"/>
                  <a:pt x="2836121" y="332788"/>
                </a:cubicBezTo>
                <a:cubicBezTo>
                  <a:pt x="2899895" y="308351"/>
                  <a:pt x="2982740" y="313120"/>
                  <a:pt x="3045918" y="303583"/>
                </a:cubicBezTo>
                <a:close/>
                <a:moveTo>
                  <a:pt x="5446665" y="173652"/>
                </a:moveTo>
                <a:cubicBezTo>
                  <a:pt x="5436533" y="183188"/>
                  <a:pt x="5426997" y="197493"/>
                  <a:pt x="5397792" y="192724"/>
                </a:cubicBezTo>
                <a:cubicBezTo>
                  <a:pt x="5407329" y="168884"/>
                  <a:pt x="5431764" y="183188"/>
                  <a:pt x="5446665" y="173652"/>
                </a:cubicBezTo>
                <a:close/>
                <a:moveTo>
                  <a:pt x="5573020" y="121203"/>
                </a:moveTo>
                <a:cubicBezTo>
                  <a:pt x="5562887" y="125970"/>
                  <a:pt x="5562887" y="140275"/>
                  <a:pt x="5553352" y="145043"/>
                </a:cubicBezTo>
                <a:cubicBezTo>
                  <a:pt x="5558716" y="149811"/>
                  <a:pt x="5558716" y="164115"/>
                  <a:pt x="5568252" y="159348"/>
                </a:cubicBezTo>
                <a:cubicBezTo>
                  <a:pt x="5568252" y="168884"/>
                  <a:pt x="5553352" y="164115"/>
                  <a:pt x="5553352" y="173652"/>
                </a:cubicBezTo>
                <a:cubicBezTo>
                  <a:pt x="5558716" y="178420"/>
                  <a:pt x="5568252" y="178420"/>
                  <a:pt x="5568252" y="173652"/>
                </a:cubicBezTo>
                <a:cubicBezTo>
                  <a:pt x="5568252" y="197493"/>
                  <a:pt x="5514611" y="207029"/>
                  <a:pt x="5480637" y="207624"/>
                </a:cubicBezTo>
                <a:cubicBezTo>
                  <a:pt x="5490174" y="179016"/>
                  <a:pt x="5563484" y="168884"/>
                  <a:pt x="5543815" y="145043"/>
                </a:cubicBezTo>
                <a:cubicBezTo>
                  <a:pt x="5553352" y="135506"/>
                  <a:pt x="5558119" y="121203"/>
                  <a:pt x="5573020" y="121203"/>
                </a:cubicBezTo>
                <a:close/>
                <a:moveTo>
                  <a:pt x="5456201" y="86633"/>
                </a:moveTo>
                <a:cubicBezTo>
                  <a:pt x="5460970" y="110474"/>
                  <a:pt x="5436533" y="110474"/>
                  <a:pt x="5417460" y="110474"/>
                </a:cubicBezTo>
                <a:cubicBezTo>
                  <a:pt x="5422228" y="96170"/>
                  <a:pt x="5431764" y="86633"/>
                  <a:pt x="5456201" y="86633"/>
                </a:cubicBezTo>
                <a:close/>
                <a:moveTo>
                  <a:pt x="5465737" y="62197"/>
                </a:moveTo>
                <a:cubicBezTo>
                  <a:pt x="5446068" y="86633"/>
                  <a:pt x="5416864" y="86633"/>
                  <a:pt x="5382892" y="91402"/>
                </a:cubicBezTo>
                <a:cubicBezTo>
                  <a:pt x="5392428" y="81269"/>
                  <a:pt x="5436533" y="66965"/>
                  <a:pt x="5465737" y="62197"/>
                </a:cubicBezTo>
                <a:close/>
                <a:moveTo>
                  <a:pt x="5295515" y="194"/>
                </a:moveTo>
                <a:cubicBezTo>
                  <a:pt x="5307440" y="919"/>
                  <a:pt x="5320013" y="3713"/>
                  <a:pt x="5333423" y="9152"/>
                </a:cubicBezTo>
                <a:cubicBezTo>
                  <a:pt x="5338190" y="33589"/>
                  <a:pt x="5308986" y="28820"/>
                  <a:pt x="5304217" y="47893"/>
                </a:cubicBezTo>
                <a:cubicBezTo>
                  <a:pt x="5313753" y="57429"/>
                  <a:pt x="5318522" y="71733"/>
                  <a:pt x="5342958" y="66965"/>
                </a:cubicBezTo>
                <a:cubicBezTo>
                  <a:pt x="5333423" y="81866"/>
                  <a:pt x="5333423" y="81866"/>
                  <a:pt x="5333423" y="96170"/>
                </a:cubicBezTo>
                <a:cubicBezTo>
                  <a:pt x="5328654" y="105706"/>
                  <a:pt x="5353091" y="105706"/>
                  <a:pt x="5353091" y="96170"/>
                </a:cubicBezTo>
                <a:cubicBezTo>
                  <a:pt x="5357859" y="110474"/>
                  <a:pt x="5313753" y="124778"/>
                  <a:pt x="5333423" y="158751"/>
                </a:cubicBezTo>
                <a:cubicBezTo>
                  <a:pt x="5362627" y="183188"/>
                  <a:pt x="5397196" y="144447"/>
                  <a:pt x="5431169" y="144447"/>
                </a:cubicBezTo>
                <a:cubicBezTo>
                  <a:pt x="5411500" y="173652"/>
                  <a:pt x="5382295" y="192724"/>
                  <a:pt x="5362627" y="221929"/>
                </a:cubicBezTo>
                <a:cubicBezTo>
                  <a:pt x="5411500" y="226697"/>
                  <a:pt x="5430573" y="202857"/>
                  <a:pt x="5474677" y="202857"/>
                </a:cubicBezTo>
                <a:cubicBezTo>
                  <a:pt x="5455605" y="221929"/>
                  <a:pt x="5431169" y="241597"/>
                  <a:pt x="5411500" y="260670"/>
                </a:cubicBezTo>
                <a:cubicBezTo>
                  <a:pt x="5411500" y="270206"/>
                  <a:pt x="5421036" y="270206"/>
                  <a:pt x="5416268" y="279742"/>
                </a:cubicBezTo>
                <a:cubicBezTo>
                  <a:pt x="5431169" y="284511"/>
                  <a:pt x="5431169" y="270206"/>
                  <a:pt x="5440704" y="279742"/>
                </a:cubicBezTo>
                <a:cubicBezTo>
                  <a:pt x="5445473" y="318484"/>
                  <a:pt x="5416268" y="323251"/>
                  <a:pt x="5387063" y="332788"/>
                </a:cubicBezTo>
                <a:cubicBezTo>
                  <a:pt x="5372163" y="347688"/>
                  <a:pt x="5362627" y="361992"/>
                  <a:pt x="5342958" y="361992"/>
                </a:cubicBezTo>
                <a:cubicBezTo>
                  <a:pt x="5332826" y="366761"/>
                  <a:pt x="5337593" y="381064"/>
                  <a:pt x="5328057" y="385833"/>
                </a:cubicBezTo>
                <a:cubicBezTo>
                  <a:pt x="5313157" y="390601"/>
                  <a:pt x="5313157" y="376297"/>
                  <a:pt x="5308390" y="376297"/>
                </a:cubicBezTo>
                <a:cubicBezTo>
                  <a:pt x="5298258" y="376297"/>
                  <a:pt x="5288721" y="381064"/>
                  <a:pt x="5288721" y="395369"/>
                </a:cubicBezTo>
                <a:cubicBezTo>
                  <a:pt x="5357263" y="404906"/>
                  <a:pt x="5406136" y="361396"/>
                  <a:pt x="5469313" y="342324"/>
                </a:cubicBezTo>
                <a:cubicBezTo>
                  <a:pt x="5449645" y="356628"/>
                  <a:pt x="5429976" y="371528"/>
                  <a:pt x="5425209" y="395369"/>
                </a:cubicBezTo>
                <a:cubicBezTo>
                  <a:pt x="5429976" y="419210"/>
                  <a:pt x="5449645" y="438878"/>
                  <a:pt x="5444876" y="457951"/>
                </a:cubicBezTo>
                <a:cubicBezTo>
                  <a:pt x="5478849" y="463315"/>
                  <a:pt x="5498518" y="443646"/>
                  <a:pt x="5522955" y="434110"/>
                </a:cubicBezTo>
                <a:cubicBezTo>
                  <a:pt x="5503286" y="487155"/>
                  <a:pt x="5430573" y="525897"/>
                  <a:pt x="5415672" y="583710"/>
                </a:cubicBezTo>
                <a:cubicBezTo>
                  <a:pt x="5454414" y="641523"/>
                  <a:pt x="5513418" y="568809"/>
                  <a:pt x="5552159" y="554506"/>
                </a:cubicBezTo>
                <a:cubicBezTo>
                  <a:pt x="5537856" y="583710"/>
                  <a:pt x="5518186" y="617683"/>
                  <a:pt x="5488982" y="631988"/>
                </a:cubicBezTo>
                <a:cubicBezTo>
                  <a:pt x="5488982" y="665364"/>
                  <a:pt x="5459181" y="704104"/>
                  <a:pt x="5474082" y="742846"/>
                </a:cubicBezTo>
                <a:cubicBezTo>
                  <a:pt x="5464545" y="752382"/>
                  <a:pt x="5444876" y="747614"/>
                  <a:pt x="5435340" y="757150"/>
                </a:cubicBezTo>
                <a:cubicBezTo>
                  <a:pt x="5445473" y="771455"/>
                  <a:pt x="5455009" y="790527"/>
                  <a:pt x="5479446" y="776222"/>
                </a:cubicBezTo>
                <a:cubicBezTo>
                  <a:pt x="5479446" y="795891"/>
                  <a:pt x="5464545" y="795891"/>
                  <a:pt x="5455009" y="805428"/>
                </a:cubicBezTo>
                <a:cubicBezTo>
                  <a:pt x="5445473" y="810195"/>
                  <a:pt x="5460374" y="786355"/>
                  <a:pt x="5445473" y="786355"/>
                </a:cubicBezTo>
                <a:cubicBezTo>
                  <a:pt x="5435936" y="795891"/>
                  <a:pt x="5440704" y="800659"/>
                  <a:pt x="5440704" y="810195"/>
                </a:cubicBezTo>
                <a:cubicBezTo>
                  <a:pt x="5416268" y="810195"/>
                  <a:pt x="5401965" y="824500"/>
                  <a:pt x="5382295" y="834036"/>
                </a:cubicBezTo>
                <a:cubicBezTo>
                  <a:pt x="5387063" y="824500"/>
                  <a:pt x="5382295" y="819732"/>
                  <a:pt x="5382295" y="814964"/>
                </a:cubicBezTo>
                <a:cubicBezTo>
                  <a:pt x="5357859" y="819732"/>
                  <a:pt x="5333423" y="858473"/>
                  <a:pt x="5353091" y="882313"/>
                </a:cubicBezTo>
                <a:cubicBezTo>
                  <a:pt x="5323886" y="901982"/>
                  <a:pt x="5270245" y="916286"/>
                  <a:pt x="5216604" y="916286"/>
                </a:cubicBezTo>
                <a:cubicBezTo>
                  <a:pt x="5241040" y="877546"/>
                  <a:pt x="5323886" y="838804"/>
                  <a:pt x="5275013" y="771455"/>
                </a:cubicBezTo>
                <a:cubicBezTo>
                  <a:pt x="5284550" y="766686"/>
                  <a:pt x="5299450" y="766686"/>
                  <a:pt x="5304217" y="752382"/>
                </a:cubicBezTo>
                <a:cubicBezTo>
                  <a:pt x="5270245" y="732713"/>
                  <a:pt x="5299450" y="708873"/>
                  <a:pt x="5299450" y="670132"/>
                </a:cubicBezTo>
                <a:cubicBezTo>
                  <a:pt x="5299450" y="660595"/>
                  <a:pt x="5289317" y="660595"/>
                  <a:pt x="5279782" y="655828"/>
                </a:cubicBezTo>
                <a:cubicBezTo>
                  <a:pt x="5245808" y="723177"/>
                  <a:pt x="5099785" y="723177"/>
                  <a:pt x="5031243" y="708873"/>
                </a:cubicBezTo>
                <a:cubicBezTo>
                  <a:pt x="5031243" y="689204"/>
                  <a:pt x="5021706" y="670132"/>
                  <a:pt x="5002038" y="670132"/>
                </a:cubicBezTo>
                <a:cubicBezTo>
                  <a:pt x="4982965" y="679668"/>
                  <a:pt x="4978197" y="699337"/>
                  <a:pt x="4963297" y="708873"/>
                </a:cubicBezTo>
                <a:cubicBezTo>
                  <a:pt x="4963297" y="723177"/>
                  <a:pt x="4968661" y="727946"/>
                  <a:pt x="4978197" y="727946"/>
                </a:cubicBezTo>
                <a:cubicBezTo>
                  <a:pt x="4978197" y="742846"/>
                  <a:pt x="4963297" y="742846"/>
                  <a:pt x="4963297" y="761919"/>
                </a:cubicBezTo>
                <a:cubicBezTo>
                  <a:pt x="4938860" y="757150"/>
                  <a:pt x="4909656" y="771455"/>
                  <a:pt x="4889988" y="780991"/>
                </a:cubicBezTo>
                <a:cubicBezTo>
                  <a:pt x="4885220" y="766091"/>
                  <a:pt x="4928728" y="761322"/>
                  <a:pt x="4943629" y="747018"/>
                </a:cubicBezTo>
                <a:cubicBezTo>
                  <a:pt x="4934092" y="742250"/>
                  <a:pt x="4919192" y="723177"/>
                  <a:pt x="4943629" y="723177"/>
                </a:cubicBezTo>
                <a:cubicBezTo>
                  <a:pt x="4934092" y="713641"/>
                  <a:pt x="4929324" y="727946"/>
                  <a:pt x="4914423" y="718409"/>
                </a:cubicBezTo>
                <a:cubicBezTo>
                  <a:pt x="4890583" y="646291"/>
                  <a:pt x="5061043" y="685032"/>
                  <a:pt x="5012171" y="598015"/>
                </a:cubicBezTo>
                <a:cubicBezTo>
                  <a:pt x="4948993" y="617683"/>
                  <a:pt x="4905483" y="622451"/>
                  <a:pt x="4836941" y="636755"/>
                </a:cubicBezTo>
                <a:cubicBezTo>
                  <a:pt x="4836941" y="622451"/>
                  <a:pt x="4822041" y="622451"/>
                  <a:pt x="4817274" y="617683"/>
                </a:cubicBezTo>
                <a:cubicBezTo>
                  <a:pt x="4831578" y="574174"/>
                  <a:pt x="4909656" y="593246"/>
                  <a:pt x="4904887" y="535433"/>
                </a:cubicBezTo>
                <a:cubicBezTo>
                  <a:pt x="4904887" y="530664"/>
                  <a:pt x="4900120" y="535433"/>
                  <a:pt x="4900120" y="525897"/>
                </a:cubicBezTo>
                <a:cubicBezTo>
                  <a:pt x="4866147" y="559273"/>
                  <a:pt x="4822041" y="564637"/>
                  <a:pt x="4797604" y="588478"/>
                </a:cubicBezTo>
                <a:cubicBezTo>
                  <a:pt x="4777937" y="583710"/>
                  <a:pt x="4807140" y="559273"/>
                  <a:pt x="4802373" y="535433"/>
                </a:cubicBezTo>
                <a:cubicBezTo>
                  <a:pt x="4754097" y="559273"/>
                  <a:pt x="4729659" y="578942"/>
                  <a:pt x="4680787" y="598015"/>
                </a:cubicBezTo>
                <a:cubicBezTo>
                  <a:pt x="4671250" y="598015"/>
                  <a:pt x="4680787" y="578942"/>
                  <a:pt x="4670058" y="578942"/>
                </a:cubicBezTo>
                <a:cubicBezTo>
                  <a:pt x="4699262" y="544969"/>
                  <a:pt x="4718335" y="501460"/>
                  <a:pt x="4762439" y="487155"/>
                </a:cubicBezTo>
                <a:cubicBezTo>
                  <a:pt x="4782109" y="462719"/>
                  <a:pt x="4771976" y="429342"/>
                  <a:pt x="4762439" y="400137"/>
                </a:cubicBezTo>
                <a:cubicBezTo>
                  <a:pt x="4791645" y="381064"/>
                  <a:pt x="4805949" y="347092"/>
                  <a:pt x="4854822" y="347092"/>
                </a:cubicBezTo>
                <a:cubicBezTo>
                  <a:pt x="4859591" y="366761"/>
                  <a:pt x="4864359" y="366761"/>
                  <a:pt x="4854822" y="381064"/>
                </a:cubicBezTo>
                <a:cubicBezTo>
                  <a:pt x="4859591" y="390601"/>
                  <a:pt x="4869723" y="376297"/>
                  <a:pt x="4879260" y="381064"/>
                </a:cubicBezTo>
                <a:cubicBezTo>
                  <a:pt x="4884622" y="424574"/>
                  <a:pt x="4860186" y="477619"/>
                  <a:pt x="4816081" y="487155"/>
                </a:cubicBezTo>
                <a:cubicBezTo>
                  <a:pt x="4820849" y="477619"/>
                  <a:pt x="4816081" y="477619"/>
                  <a:pt x="4811313" y="468083"/>
                </a:cubicBezTo>
                <a:cubicBezTo>
                  <a:pt x="4801777" y="472851"/>
                  <a:pt x="4791645" y="477619"/>
                  <a:pt x="4786877" y="491924"/>
                </a:cubicBezTo>
                <a:cubicBezTo>
                  <a:pt x="4801777" y="506228"/>
                  <a:pt x="4840518" y="487155"/>
                  <a:pt x="4860186" y="506228"/>
                </a:cubicBezTo>
                <a:cubicBezTo>
                  <a:pt x="4923364" y="477619"/>
                  <a:pt x="4928132" y="400137"/>
                  <a:pt x="4894159" y="342324"/>
                </a:cubicBezTo>
                <a:cubicBezTo>
                  <a:pt x="4888795" y="322655"/>
                  <a:pt x="4908464" y="322655"/>
                  <a:pt x="4903695" y="303583"/>
                </a:cubicBezTo>
                <a:cubicBezTo>
                  <a:pt x="4893563" y="294047"/>
                  <a:pt x="4879260" y="284511"/>
                  <a:pt x="4859591" y="279742"/>
                </a:cubicBezTo>
                <a:cubicBezTo>
                  <a:pt x="4864359" y="274975"/>
                  <a:pt x="4869723" y="265438"/>
                  <a:pt x="4854822" y="270206"/>
                </a:cubicBezTo>
                <a:cubicBezTo>
                  <a:pt x="4932901" y="211797"/>
                  <a:pt x="5055084" y="211797"/>
                  <a:pt x="5113493" y="139679"/>
                </a:cubicBezTo>
                <a:cubicBezTo>
                  <a:pt x="5103957" y="115242"/>
                  <a:pt x="5079520" y="144447"/>
                  <a:pt x="5059851" y="144447"/>
                </a:cubicBezTo>
                <a:cubicBezTo>
                  <a:pt x="5069984" y="125375"/>
                  <a:pt x="5074751" y="110474"/>
                  <a:pt x="5074751" y="91402"/>
                </a:cubicBezTo>
                <a:cubicBezTo>
                  <a:pt x="5160280" y="91402"/>
                  <a:pt x="5212040" y="-4883"/>
                  <a:pt x="5295515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pic>
        <p:nvPicPr>
          <p:cNvPr id="19" name="图片 18" descr="穿红色衣服的人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9"/>
          <a:stretch>
            <a:fillRect/>
          </a:stretch>
        </p:blipFill>
        <p:spPr>
          <a:xfrm>
            <a:off x="475022" y="1706880"/>
            <a:ext cx="4572000" cy="515112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grpSp>
        <p:nvGrpSpPr>
          <p:cNvPr id="22" name="组合 21"/>
          <p:cNvGrpSpPr/>
          <p:nvPr/>
        </p:nvGrpSpPr>
        <p:grpSpPr>
          <a:xfrm>
            <a:off x="190853" y="6273800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25" name="箭头: V 形 24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29" name="箭头: V 形 28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840833" y="2151797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31" name="箭头: V 形 30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32" name="箭头: V 形 31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33" name="箭头: V 形 32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744354" y="0"/>
            <a:ext cx="6447647" cy="6858000"/>
          </a:xfrm>
          <a:custGeom>
            <a:avLst/>
            <a:gdLst>
              <a:gd name="connsiteX0" fmla="*/ 5566669 w 6447647"/>
              <a:gd name="connsiteY0" fmla="*/ 6852528 h 6858000"/>
              <a:gd name="connsiteX1" fmla="*/ 5578073 w 6447647"/>
              <a:gd name="connsiteY1" fmla="*/ 6858000 h 6858000"/>
              <a:gd name="connsiteX2" fmla="*/ 5535870 w 6447647"/>
              <a:gd name="connsiteY2" fmla="*/ 6858000 h 6858000"/>
              <a:gd name="connsiteX3" fmla="*/ 5541129 w 6447647"/>
              <a:gd name="connsiteY3" fmla="*/ 6855562 h 6858000"/>
              <a:gd name="connsiteX4" fmla="*/ 5566669 w 6447647"/>
              <a:gd name="connsiteY4" fmla="*/ 6852528 h 6858000"/>
              <a:gd name="connsiteX5" fmla="*/ 4237117 w 6447647"/>
              <a:gd name="connsiteY5" fmla="*/ 6847312 h 6858000"/>
              <a:gd name="connsiteX6" fmla="*/ 4248280 w 6447647"/>
              <a:gd name="connsiteY6" fmla="*/ 6853170 h 6858000"/>
              <a:gd name="connsiteX7" fmla="*/ 4248774 w 6447647"/>
              <a:gd name="connsiteY7" fmla="*/ 6858000 h 6858000"/>
              <a:gd name="connsiteX8" fmla="*/ 4231984 w 6447647"/>
              <a:gd name="connsiteY8" fmla="*/ 6858000 h 6858000"/>
              <a:gd name="connsiteX9" fmla="*/ 4166338 w 6447647"/>
              <a:gd name="connsiteY9" fmla="*/ 6847312 h 6858000"/>
              <a:gd name="connsiteX10" fmla="*/ 4176618 w 6447647"/>
              <a:gd name="connsiteY10" fmla="*/ 6858000 h 6858000"/>
              <a:gd name="connsiteX11" fmla="*/ 4161180 w 6447647"/>
              <a:gd name="connsiteY11" fmla="*/ 6858000 h 6858000"/>
              <a:gd name="connsiteX12" fmla="*/ 6447647 w 6447647"/>
              <a:gd name="connsiteY12" fmla="*/ 6757661 h 6858000"/>
              <a:gd name="connsiteX13" fmla="*/ 6447647 w 6447647"/>
              <a:gd name="connsiteY13" fmla="*/ 6858000 h 6858000"/>
              <a:gd name="connsiteX14" fmla="*/ 6364348 w 6447647"/>
              <a:gd name="connsiteY14" fmla="*/ 6858000 h 6858000"/>
              <a:gd name="connsiteX15" fmla="*/ 6376717 w 6447647"/>
              <a:gd name="connsiteY15" fmla="*/ 6855920 h 6858000"/>
              <a:gd name="connsiteX16" fmla="*/ 6376717 w 6447647"/>
              <a:gd name="connsiteY16" fmla="*/ 6825314 h 6858000"/>
              <a:gd name="connsiteX17" fmla="*/ 6295343 w 6447647"/>
              <a:gd name="connsiteY17" fmla="*/ 6854366 h 6858000"/>
              <a:gd name="connsiteX18" fmla="*/ 6295780 w 6447647"/>
              <a:gd name="connsiteY18" fmla="*/ 6858000 h 6858000"/>
              <a:gd name="connsiteX19" fmla="*/ 6262104 w 6447647"/>
              <a:gd name="connsiteY19" fmla="*/ 6858000 h 6858000"/>
              <a:gd name="connsiteX20" fmla="*/ 6293505 w 6447647"/>
              <a:gd name="connsiteY20" fmla="*/ 6843486 h 6858000"/>
              <a:gd name="connsiteX21" fmla="*/ 6238985 w 6447647"/>
              <a:gd name="connsiteY21" fmla="*/ 6843486 h 6858000"/>
              <a:gd name="connsiteX22" fmla="*/ 6317416 w 6447647"/>
              <a:gd name="connsiteY22" fmla="*/ 6812880 h 6858000"/>
              <a:gd name="connsiteX23" fmla="*/ 6302113 w 6447647"/>
              <a:gd name="connsiteY23" fmla="*/ 6835835 h 6858000"/>
              <a:gd name="connsiteX24" fmla="*/ 6356631 w 6447647"/>
              <a:gd name="connsiteY24" fmla="*/ 6812880 h 6858000"/>
              <a:gd name="connsiteX25" fmla="*/ 6348979 w 6447647"/>
              <a:gd name="connsiteY25" fmla="*/ 6789925 h 6858000"/>
              <a:gd name="connsiteX26" fmla="*/ 6412912 w 6447647"/>
              <a:gd name="connsiteY26" fmla="*/ 6775189 h 6858000"/>
              <a:gd name="connsiteX27" fmla="*/ 5844925 w 6447647"/>
              <a:gd name="connsiteY27" fmla="*/ 6755493 h 6858000"/>
              <a:gd name="connsiteX28" fmla="*/ 5821013 w 6447647"/>
              <a:gd name="connsiteY28" fmla="*/ 6786098 h 6858000"/>
              <a:gd name="connsiteX29" fmla="*/ 5601983 w 6447647"/>
              <a:gd name="connsiteY29" fmla="*/ 6848269 h 6858000"/>
              <a:gd name="connsiteX30" fmla="*/ 5844925 w 6447647"/>
              <a:gd name="connsiteY30" fmla="*/ 6755493 h 6858000"/>
              <a:gd name="connsiteX31" fmla="*/ 5555117 w 6447647"/>
              <a:gd name="connsiteY31" fmla="*/ 6732537 h 6858000"/>
              <a:gd name="connsiteX32" fmla="*/ 5304525 w 6447647"/>
              <a:gd name="connsiteY32" fmla="*/ 6817662 h 6858000"/>
              <a:gd name="connsiteX33" fmla="*/ 5328437 w 6447647"/>
              <a:gd name="connsiteY33" fmla="*/ 6787054 h 6858000"/>
              <a:gd name="connsiteX34" fmla="*/ 5336089 w 6447647"/>
              <a:gd name="connsiteY34" fmla="*/ 6810009 h 6858000"/>
              <a:gd name="connsiteX35" fmla="*/ 5555117 w 6447647"/>
              <a:gd name="connsiteY35" fmla="*/ 6732537 h 6858000"/>
              <a:gd name="connsiteX36" fmla="*/ 4101702 w 6447647"/>
              <a:gd name="connsiteY36" fmla="*/ 6731461 h 6858000"/>
              <a:gd name="connsiteX37" fmla="*/ 4115646 w 6447647"/>
              <a:gd name="connsiteY37" fmla="*/ 6732537 h 6858000"/>
              <a:gd name="connsiteX38" fmla="*/ 4100343 w 6447647"/>
              <a:gd name="connsiteY38" fmla="*/ 6779404 h 6858000"/>
              <a:gd name="connsiteX39" fmla="*/ 4029564 w 6447647"/>
              <a:gd name="connsiteY39" fmla="*/ 6770796 h 6858000"/>
              <a:gd name="connsiteX40" fmla="*/ 4084083 w 6447647"/>
              <a:gd name="connsiteY40" fmla="*/ 6732537 h 6858000"/>
              <a:gd name="connsiteX41" fmla="*/ 4101702 w 6447647"/>
              <a:gd name="connsiteY41" fmla="*/ 6731461 h 6858000"/>
              <a:gd name="connsiteX42" fmla="*/ 5617287 w 6447647"/>
              <a:gd name="connsiteY42" fmla="*/ 6701930 h 6858000"/>
              <a:gd name="connsiteX43" fmla="*/ 5570422 w 6447647"/>
              <a:gd name="connsiteY43" fmla="*/ 6740188 h 6858000"/>
              <a:gd name="connsiteX44" fmla="*/ 5570422 w 6447647"/>
              <a:gd name="connsiteY44" fmla="*/ 6724885 h 6858000"/>
              <a:gd name="connsiteX45" fmla="*/ 5617287 w 6447647"/>
              <a:gd name="connsiteY45" fmla="*/ 6701930 h 6858000"/>
              <a:gd name="connsiteX46" fmla="*/ 806295 w 6447647"/>
              <a:gd name="connsiteY46" fmla="*/ 6694279 h 6858000"/>
              <a:gd name="connsiteX47" fmla="*/ 806295 w 6447647"/>
              <a:gd name="connsiteY47" fmla="*/ 6732537 h 6858000"/>
              <a:gd name="connsiteX48" fmla="*/ 774734 w 6447647"/>
              <a:gd name="connsiteY48" fmla="*/ 6732537 h 6858000"/>
              <a:gd name="connsiteX49" fmla="*/ 806295 w 6447647"/>
              <a:gd name="connsiteY49" fmla="*/ 6694279 h 6858000"/>
              <a:gd name="connsiteX50" fmla="*/ 5992275 w 6447647"/>
              <a:gd name="connsiteY50" fmla="*/ 6680693 h 6858000"/>
              <a:gd name="connsiteX51" fmla="*/ 6008479 w 6447647"/>
              <a:gd name="connsiteY51" fmla="*/ 6685670 h 6858000"/>
              <a:gd name="connsiteX52" fmla="*/ 5931007 w 6447647"/>
              <a:gd name="connsiteY52" fmla="*/ 6739232 h 6858000"/>
              <a:gd name="connsiteX53" fmla="*/ 5907095 w 6447647"/>
              <a:gd name="connsiteY53" fmla="*/ 6708625 h 6858000"/>
              <a:gd name="connsiteX54" fmla="*/ 5992275 w 6447647"/>
              <a:gd name="connsiteY54" fmla="*/ 6680693 h 6858000"/>
              <a:gd name="connsiteX55" fmla="*/ 6447647 w 6447647"/>
              <a:gd name="connsiteY55" fmla="*/ 6638592 h 6858000"/>
              <a:gd name="connsiteX56" fmla="*/ 6447647 w 6447647"/>
              <a:gd name="connsiteY56" fmla="*/ 6702472 h 6858000"/>
              <a:gd name="connsiteX57" fmla="*/ 6357228 w 6447647"/>
              <a:gd name="connsiteY57" fmla="*/ 6736721 h 6858000"/>
              <a:gd name="connsiteX58" fmla="*/ 6193077 w 6447647"/>
              <a:gd name="connsiteY58" fmla="*/ 6790880 h 6858000"/>
              <a:gd name="connsiteX59" fmla="*/ 6224639 w 6447647"/>
              <a:gd name="connsiteY59" fmla="*/ 6760274 h 6858000"/>
              <a:gd name="connsiteX60" fmla="*/ 6200727 w 6447647"/>
              <a:gd name="connsiteY60" fmla="*/ 6722016 h 6858000"/>
              <a:gd name="connsiteX61" fmla="*/ 6357587 w 6447647"/>
              <a:gd name="connsiteY61" fmla="*/ 6683757 h 6858000"/>
              <a:gd name="connsiteX62" fmla="*/ 6365239 w 6447647"/>
              <a:gd name="connsiteY62" fmla="*/ 6653151 h 6858000"/>
              <a:gd name="connsiteX63" fmla="*/ 6426527 w 6447647"/>
              <a:gd name="connsiteY63" fmla="*/ 6646067 h 6858000"/>
              <a:gd name="connsiteX64" fmla="*/ 2019087 w 6447647"/>
              <a:gd name="connsiteY64" fmla="*/ 6616806 h 6858000"/>
              <a:gd name="connsiteX65" fmla="*/ 1878488 w 6447647"/>
              <a:gd name="connsiteY65" fmla="*/ 6724885 h 6858000"/>
              <a:gd name="connsiteX66" fmla="*/ 1917702 w 6447647"/>
              <a:gd name="connsiteY66" fmla="*/ 6624456 h 6858000"/>
              <a:gd name="connsiteX67" fmla="*/ 2019087 w 6447647"/>
              <a:gd name="connsiteY67" fmla="*/ 6616806 h 6858000"/>
              <a:gd name="connsiteX68" fmla="*/ 4379151 w 6447647"/>
              <a:gd name="connsiteY68" fmla="*/ 6581057 h 6858000"/>
              <a:gd name="connsiteX69" fmla="*/ 4358586 w 6447647"/>
              <a:gd name="connsiteY69" fmla="*/ 6608198 h 6858000"/>
              <a:gd name="connsiteX70" fmla="*/ 4405454 w 6447647"/>
              <a:gd name="connsiteY70" fmla="*/ 6600545 h 6858000"/>
              <a:gd name="connsiteX71" fmla="*/ 4379151 w 6447647"/>
              <a:gd name="connsiteY71" fmla="*/ 6581057 h 6858000"/>
              <a:gd name="connsiteX72" fmla="*/ 1753191 w 6447647"/>
              <a:gd name="connsiteY72" fmla="*/ 6554635 h 6858000"/>
              <a:gd name="connsiteX73" fmla="*/ 1729278 w 6447647"/>
              <a:gd name="connsiteY73" fmla="*/ 6592893 h 6858000"/>
              <a:gd name="connsiteX74" fmla="*/ 1753191 w 6447647"/>
              <a:gd name="connsiteY74" fmla="*/ 6655064 h 6858000"/>
              <a:gd name="connsiteX75" fmla="*/ 1814405 w 6447647"/>
              <a:gd name="connsiteY75" fmla="*/ 6646456 h 6858000"/>
              <a:gd name="connsiteX76" fmla="*/ 1853618 w 6447647"/>
              <a:gd name="connsiteY76" fmla="*/ 6723929 h 6858000"/>
              <a:gd name="connsiteX77" fmla="*/ 1696760 w 6447647"/>
              <a:gd name="connsiteY77" fmla="*/ 6786098 h 6858000"/>
              <a:gd name="connsiteX78" fmla="*/ 1720672 w 6447647"/>
              <a:gd name="connsiteY78" fmla="*/ 6809054 h 6858000"/>
              <a:gd name="connsiteX79" fmla="*/ 1666152 w 6447647"/>
              <a:gd name="connsiteY79" fmla="*/ 6839660 h 6858000"/>
              <a:gd name="connsiteX80" fmla="*/ 1664521 w 6447647"/>
              <a:gd name="connsiteY80" fmla="*/ 6858000 h 6858000"/>
              <a:gd name="connsiteX81" fmla="*/ 1628707 w 6447647"/>
              <a:gd name="connsiteY81" fmla="*/ 6858000 h 6858000"/>
              <a:gd name="connsiteX82" fmla="*/ 1634081 w 6447647"/>
              <a:gd name="connsiteY82" fmla="*/ 6851272 h 6858000"/>
              <a:gd name="connsiteX83" fmla="*/ 1643197 w 6447647"/>
              <a:gd name="connsiteY83" fmla="*/ 6832009 h 6858000"/>
              <a:gd name="connsiteX84" fmla="*/ 1627894 w 6447647"/>
              <a:gd name="connsiteY84" fmla="*/ 6809054 h 6858000"/>
              <a:gd name="connsiteX85" fmla="*/ 1607286 w 6447647"/>
              <a:gd name="connsiteY85" fmla="*/ 6831979 h 6858000"/>
              <a:gd name="connsiteX86" fmla="*/ 1582889 w 6447647"/>
              <a:gd name="connsiteY86" fmla="*/ 6858000 h 6858000"/>
              <a:gd name="connsiteX87" fmla="*/ 1564840 w 6447647"/>
              <a:gd name="connsiteY87" fmla="*/ 6858000 h 6858000"/>
              <a:gd name="connsiteX88" fmla="*/ 1565725 w 6447647"/>
              <a:gd name="connsiteY88" fmla="*/ 6855920 h 6858000"/>
              <a:gd name="connsiteX89" fmla="*/ 1526510 w 6447647"/>
              <a:gd name="connsiteY89" fmla="*/ 6817662 h 6858000"/>
              <a:gd name="connsiteX90" fmla="*/ 1502599 w 6447647"/>
              <a:gd name="connsiteY90" fmla="*/ 6840617 h 6858000"/>
              <a:gd name="connsiteX91" fmla="*/ 1643197 w 6447647"/>
              <a:gd name="connsiteY91" fmla="*/ 6685670 h 6858000"/>
              <a:gd name="connsiteX92" fmla="*/ 1603983 w 6447647"/>
              <a:gd name="connsiteY92" fmla="*/ 6678019 h 6858000"/>
              <a:gd name="connsiteX93" fmla="*/ 1682414 w 6447647"/>
              <a:gd name="connsiteY93" fmla="*/ 6592893 h 6858000"/>
              <a:gd name="connsiteX94" fmla="*/ 1753191 w 6447647"/>
              <a:gd name="connsiteY94" fmla="*/ 6554635 h 6858000"/>
              <a:gd name="connsiteX95" fmla="*/ 658045 w 6447647"/>
              <a:gd name="connsiteY95" fmla="*/ 6554635 h 6858000"/>
              <a:gd name="connsiteX96" fmla="*/ 697259 w 6447647"/>
              <a:gd name="connsiteY96" fmla="*/ 6562287 h 6858000"/>
              <a:gd name="connsiteX97" fmla="*/ 689607 w 6447647"/>
              <a:gd name="connsiteY97" fmla="*/ 6592893 h 6858000"/>
              <a:gd name="connsiteX98" fmla="*/ 658045 w 6447647"/>
              <a:gd name="connsiteY98" fmla="*/ 6585242 h 6858000"/>
              <a:gd name="connsiteX99" fmla="*/ 493534 w 6447647"/>
              <a:gd name="connsiteY99" fmla="*/ 6685670 h 6858000"/>
              <a:gd name="connsiteX100" fmla="*/ 454319 w 6447647"/>
              <a:gd name="connsiteY100" fmla="*/ 6670367 h 6858000"/>
              <a:gd name="connsiteX101" fmla="*/ 658045 w 6447647"/>
              <a:gd name="connsiteY101" fmla="*/ 6554635 h 6858000"/>
              <a:gd name="connsiteX102" fmla="*/ 3975046 w 6447647"/>
              <a:gd name="connsiteY102" fmla="*/ 6524029 h 6858000"/>
              <a:gd name="connsiteX103" fmla="*/ 3677587 w 6447647"/>
              <a:gd name="connsiteY103" fmla="*/ 6709582 h 6858000"/>
              <a:gd name="connsiteX104" fmla="*/ 3998958 w 6447647"/>
              <a:gd name="connsiteY104" fmla="*/ 6531681 h 6858000"/>
              <a:gd name="connsiteX105" fmla="*/ 3975046 w 6447647"/>
              <a:gd name="connsiteY105" fmla="*/ 6524029 h 6858000"/>
              <a:gd name="connsiteX106" fmla="*/ 5695717 w 6447647"/>
              <a:gd name="connsiteY106" fmla="*/ 6454208 h 6858000"/>
              <a:gd name="connsiteX107" fmla="*/ 5633549 w 6447647"/>
              <a:gd name="connsiteY107" fmla="*/ 6484814 h 6858000"/>
              <a:gd name="connsiteX108" fmla="*/ 5688065 w 6447647"/>
              <a:gd name="connsiteY108" fmla="*/ 6477163 h 6858000"/>
              <a:gd name="connsiteX109" fmla="*/ 5695717 w 6447647"/>
              <a:gd name="connsiteY109" fmla="*/ 6454208 h 6858000"/>
              <a:gd name="connsiteX110" fmla="*/ 2050649 w 6447647"/>
              <a:gd name="connsiteY110" fmla="*/ 6438903 h 6858000"/>
              <a:gd name="connsiteX111" fmla="*/ 2011435 w 6447647"/>
              <a:gd name="connsiteY111" fmla="*/ 6469511 h 6858000"/>
              <a:gd name="connsiteX112" fmla="*/ 2026739 w 6447647"/>
              <a:gd name="connsiteY112" fmla="*/ 6484814 h 6858000"/>
              <a:gd name="connsiteX113" fmla="*/ 2050649 w 6447647"/>
              <a:gd name="connsiteY113" fmla="*/ 6438903 h 6858000"/>
              <a:gd name="connsiteX114" fmla="*/ 1823012 w 6447647"/>
              <a:gd name="connsiteY114" fmla="*/ 6430295 h 6858000"/>
              <a:gd name="connsiteX115" fmla="*/ 1760843 w 6447647"/>
              <a:gd name="connsiteY115" fmla="*/ 6477163 h 6858000"/>
              <a:gd name="connsiteX116" fmla="*/ 1823012 w 6447647"/>
              <a:gd name="connsiteY116" fmla="*/ 6430295 h 6858000"/>
              <a:gd name="connsiteX117" fmla="*/ 6447647 w 6447647"/>
              <a:gd name="connsiteY117" fmla="*/ 6418973 h 6858000"/>
              <a:gd name="connsiteX118" fmla="*/ 6447647 w 6447647"/>
              <a:gd name="connsiteY118" fmla="*/ 6420451 h 6858000"/>
              <a:gd name="connsiteX119" fmla="*/ 6447211 w 6447647"/>
              <a:gd name="connsiteY119" fmla="*/ 6419879 h 6858000"/>
              <a:gd name="connsiteX120" fmla="*/ 1886138 w 6447647"/>
              <a:gd name="connsiteY120" fmla="*/ 6392037 h 6858000"/>
              <a:gd name="connsiteX121" fmla="*/ 1870836 w 6447647"/>
              <a:gd name="connsiteY121" fmla="*/ 6430295 h 6858000"/>
              <a:gd name="connsiteX122" fmla="*/ 1886138 w 6447647"/>
              <a:gd name="connsiteY122" fmla="*/ 6392037 h 6858000"/>
              <a:gd name="connsiteX123" fmla="*/ 6384369 w 6447647"/>
              <a:gd name="connsiteY123" fmla="*/ 6345171 h 6858000"/>
              <a:gd name="connsiteX124" fmla="*/ 6322198 w 6447647"/>
              <a:gd name="connsiteY124" fmla="*/ 6368126 h 6858000"/>
              <a:gd name="connsiteX125" fmla="*/ 6384369 w 6447647"/>
              <a:gd name="connsiteY125" fmla="*/ 6345171 h 6858000"/>
              <a:gd name="connsiteX126" fmla="*/ 6447647 w 6447647"/>
              <a:gd name="connsiteY126" fmla="*/ 6327069 h 6858000"/>
              <a:gd name="connsiteX127" fmla="*/ 6447647 w 6447647"/>
              <a:gd name="connsiteY127" fmla="*/ 6330053 h 6858000"/>
              <a:gd name="connsiteX128" fmla="*/ 6446537 w 6447647"/>
              <a:gd name="connsiteY128" fmla="*/ 6329868 h 6858000"/>
              <a:gd name="connsiteX129" fmla="*/ 1076361 w 6447647"/>
              <a:gd name="connsiteY129" fmla="*/ 6275319 h 6858000"/>
              <a:gd name="connsiteX130" fmla="*/ 1119058 w 6447647"/>
              <a:gd name="connsiteY130" fmla="*/ 6291608 h 6858000"/>
              <a:gd name="connsiteX131" fmla="*/ 986111 w 6447647"/>
              <a:gd name="connsiteY131" fmla="*/ 6376734 h 6858000"/>
              <a:gd name="connsiteX132" fmla="*/ 1076361 w 6447647"/>
              <a:gd name="connsiteY132" fmla="*/ 6275319 h 6858000"/>
              <a:gd name="connsiteX133" fmla="*/ 2590093 w 6447647"/>
              <a:gd name="connsiteY133" fmla="*/ 6260045 h 6858000"/>
              <a:gd name="connsiteX134" fmla="*/ 2558529 w 6447647"/>
              <a:gd name="connsiteY134" fmla="*/ 6283002 h 6858000"/>
              <a:gd name="connsiteX135" fmla="*/ 2590093 w 6447647"/>
              <a:gd name="connsiteY135" fmla="*/ 6260045 h 6858000"/>
              <a:gd name="connsiteX136" fmla="*/ 31564 w 6447647"/>
              <a:gd name="connsiteY136" fmla="*/ 6105099 h 6858000"/>
              <a:gd name="connsiteX137" fmla="*/ 109993 w 6447647"/>
              <a:gd name="connsiteY137" fmla="*/ 6128055 h 6858000"/>
              <a:gd name="connsiteX138" fmla="*/ 70779 w 6447647"/>
              <a:gd name="connsiteY138" fmla="*/ 6174921 h 6858000"/>
              <a:gd name="connsiteX139" fmla="*/ 0 w 6447647"/>
              <a:gd name="connsiteY139" fmla="*/ 6151965 h 6858000"/>
              <a:gd name="connsiteX140" fmla="*/ 31564 w 6447647"/>
              <a:gd name="connsiteY140" fmla="*/ 6105099 h 6858000"/>
              <a:gd name="connsiteX141" fmla="*/ 1672848 w 6447647"/>
              <a:gd name="connsiteY141" fmla="*/ 6093622 h 6858000"/>
              <a:gd name="connsiteX142" fmla="*/ 1713976 w 6447647"/>
              <a:gd name="connsiteY142" fmla="*/ 6105099 h 6858000"/>
              <a:gd name="connsiteX143" fmla="*/ 1620244 w 6447647"/>
              <a:gd name="connsiteY143" fmla="*/ 6105099 h 6858000"/>
              <a:gd name="connsiteX144" fmla="*/ 1672848 w 6447647"/>
              <a:gd name="connsiteY144" fmla="*/ 6093622 h 6858000"/>
              <a:gd name="connsiteX145" fmla="*/ 4040563 w 6447647"/>
              <a:gd name="connsiteY145" fmla="*/ 6072579 h 6858000"/>
              <a:gd name="connsiteX146" fmla="*/ 4014261 w 6447647"/>
              <a:gd name="connsiteY146" fmla="*/ 6074492 h 6858000"/>
              <a:gd name="connsiteX147" fmla="*/ 4014261 w 6447647"/>
              <a:gd name="connsiteY147" fmla="*/ 6097447 h 6858000"/>
              <a:gd name="connsiteX148" fmla="*/ 4061127 w 6447647"/>
              <a:gd name="connsiteY148" fmla="*/ 6082144 h 6858000"/>
              <a:gd name="connsiteX149" fmla="*/ 4040563 w 6447647"/>
              <a:gd name="connsiteY149" fmla="*/ 6072579 h 6858000"/>
              <a:gd name="connsiteX150" fmla="*/ 1595375 w 6447647"/>
              <a:gd name="connsiteY150" fmla="*/ 6027626 h 6858000"/>
              <a:gd name="connsiteX151" fmla="*/ 1400258 w 6447647"/>
              <a:gd name="connsiteY151" fmla="*/ 6128055 h 6858000"/>
              <a:gd name="connsiteX152" fmla="*/ 1134361 w 6447647"/>
              <a:gd name="connsiteY152" fmla="*/ 6252394 h 6858000"/>
              <a:gd name="connsiteX153" fmla="*/ 1259658 w 6447647"/>
              <a:gd name="connsiteY153" fmla="*/ 6182573 h 6858000"/>
              <a:gd name="connsiteX154" fmla="*/ 1345739 w 6447647"/>
              <a:gd name="connsiteY154" fmla="*/ 6112750 h 6858000"/>
              <a:gd name="connsiteX155" fmla="*/ 1377303 w 6447647"/>
              <a:gd name="connsiteY155" fmla="*/ 6128055 h 6858000"/>
              <a:gd name="connsiteX156" fmla="*/ 1455733 w 6447647"/>
              <a:gd name="connsiteY156" fmla="*/ 6097447 h 6858000"/>
              <a:gd name="connsiteX157" fmla="*/ 1463383 w 6447647"/>
              <a:gd name="connsiteY157" fmla="*/ 6066841 h 6858000"/>
              <a:gd name="connsiteX158" fmla="*/ 1595375 w 6447647"/>
              <a:gd name="connsiteY158" fmla="*/ 6027626 h 6858000"/>
              <a:gd name="connsiteX159" fmla="*/ 5462341 w 6447647"/>
              <a:gd name="connsiteY159" fmla="*/ 6013278 h 6858000"/>
              <a:gd name="connsiteX160" fmla="*/ 5376259 w 6447647"/>
              <a:gd name="connsiteY160" fmla="*/ 6075449 h 6858000"/>
              <a:gd name="connsiteX161" fmla="*/ 5141927 w 6447647"/>
              <a:gd name="connsiteY161" fmla="*/ 6122315 h 6858000"/>
              <a:gd name="connsiteX162" fmla="*/ 4782299 w 6447647"/>
              <a:gd name="connsiteY162" fmla="*/ 6300218 h 6858000"/>
              <a:gd name="connsiteX163" fmla="*/ 4844468 w 6447647"/>
              <a:gd name="connsiteY163" fmla="*/ 6284913 h 6858000"/>
              <a:gd name="connsiteX164" fmla="*/ 4859771 w 6447647"/>
              <a:gd name="connsiteY164" fmla="*/ 6300218 h 6858000"/>
              <a:gd name="connsiteX165" fmla="*/ 4539357 w 6447647"/>
              <a:gd name="connsiteY165" fmla="*/ 6400645 h 6858000"/>
              <a:gd name="connsiteX166" fmla="*/ 4773689 w 6447647"/>
              <a:gd name="connsiteY166" fmla="*/ 6346127 h 6858000"/>
              <a:gd name="connsiteX167" fmla="*/ 4781342 w 6447647"/>
              <a:gd name="connsiteY167" fmla="*/ 6376734 h 6858000"/>
              <a:gd name="connsiteX168" fmla="*/ 4609180 w 6447647"/>
              <a:gd name="connsiteY168" fmla="*/ 6423600 h 6858000"/>
              <a:gd name="connsiteX169" fmla="*/ 4444667 w 6447647"/>
              <a:gd name="connsiteY169" fmla="*/ 6454208 h 6858000"/>
              <a:gd name="connsiteX170" fmla="*/ 4483883 w 6447647"/>
              <a:gd name="connsiteY170" fmla="*/ 6469511 h 6858000"/>
              <a:gd name="connsiteX171" fmla="*/ 4444667 w 6447647"/>
              <a:gd name="connsiteY171" fmla="*/ 6539332 h 6858000"/>
              <a:gd name="connsiteX172" fmla="*/ 4585267 w 6447647"/>
              <a:gd name="connsiteY172" fmla="*/ 6477163 h 6858000"/>
              <a:gd name="connsiteX173" fmla="*/ 4553705 w 6447647"/>
              <a:gd name="connsiteY173" fmla="*/ 6469511 h 6858000"/>
              <a:gd name="connsiteX174" fmla="*/ 4827252 w 6447647"/>
              <a:gd name="connsiteY174" fmla="*/ 6438903 h 6858000"/>
              <a:gd name="connsiteX175" fmla="*/ 5014719 w 6447647"/>
              <a:gd name="connsiteY175" fmla="*/ 6376734 h 6858000"/>
              <a:gd name="connsiteX176" fmla="*/ 5022369 w 6447647"/>
              <a:gd name="connsiteY176" fmla="*/ 6346127 h 6858000"/>
              <a:gd name="connsiteX177" fmla="*/ 4834905 w 6447647"/>
              <a:gd name="connsiteY177" fmla="*/ 6376734 h 6858000"/>
              <a:gd name="connsiteX178" fmla="*/ 4858815 w 6447647"/>
              <a:gd name="connsiteY178" fmla="*/ 6361429 h 6858000"/>
              <a:gd name="connsiteX179" fmla="*/ 4811949 w 6447647"/>
              <a:gd name="connsiteY179" fmla="*/ 6369082 h 6858000"/>
              <a:gd name="connsiteX180" fmla="*/ 4827252 w 6447647"/>
              <a:gd name="connsiteY180" fmla="*/ 6322216 h 6858000"/>
              <a:gd name="connsiteX181" fmla="*/ 4960200 w 6447647"/>
              <a:gd name="connsiteY181" fmla="*/ 6283958 h 6858000"/>
              <a:gd name="connsiteX182" fmla="*/ 4984111 w 6447647"/>
              <a:gd name="connsiteY182" fmla="*/ 6314563 h 6858000"/>
              <a:gd name="connsiteX183" fmla="*/ 5210793 w 6447647"/>
              <a:gd name="connsiteY183" fmla="*/ 6252394 h 6858000"/>
              <a:gd name="connsiteX184" fmla="*/ 5210793 w 6447647"/>
              <a:gd name="connsiteY184" fmla="*/ 6214136 h 6858000"/>
              <a:gd name="connsiteX185" fmla="*/ 5579028 w 6447647"/>
              <a:gd name="connsiteY185" fmla="*/ 6067797 h 6858000"/>
              <a:gd name="connsiteX186" fmla="*/ 5430777 w 6447647"/>
              <a:gd name="connsiteY186" fmla="*/ 6083101 h 6858000"/>
              <a:gd name="connsiteX187" fmla="*/ 5462341 w 6447647"/>
              <a:gd name="connsiteY187" fmla="*/ 6013278 h 6858000"/>
              <a:gd name="connsiteX188" fmla="*/ 1338088 w 6447647"/>
              <a:gd name="connsiteY188" fmla="*/ 5974065 h 6858000"/>
              <a:gd name="connsiteX189" fmla="*/ 1283569 w 6447647"/>
              <a:gd name="connsiteY189" fmla="*/ 6004670 h 6858000"/>
              <a:gd name="connsiteX190" fmla="*/ 1338088 w 6447647"/>
              <a:gd name="connsiteY190" fmla="*/ 5974065 h 6858000"/>
              <a:gd name="connsiteX191" fmla="*/ 297459 w 6447647"/>
              <a:gd name="connsiteY191" fmla="*/ 5966412 h 6858000"/>
              <a:gd name="connsiteX192" fmla="*/ 265896 w 6447647"/>
              <a:gd name="connsiteY192" fmla="*/ 6051538 h 6858000"/>
              <a:gd name="connsiteX193" fmla="*/ 203725 w 6447647"/>
              <a:gd name="connsiteY193" fmla="*/ 6051538 h 6858000"/>
              <a:gd name="connsiteX194" fmla="*/ 297459 w 6447647"/>
              <a:gd name="connsiteY194" fmla="*/ 5966412 h 6858000"/>
              <a:gd name="connsiteX195" fmla="*/ 1933005 w 6447647"/>
              <a:gd name="connsiteY195" fmla="*/ 5935805 h 6858000"/>
              <a:gd name="connsiteX196" fmla="*/ 1940658 w 6447647"/>
              <a:gd name="connsiteY196" fmla="*/ 6051538 h 6858000"/>
              <a:gd name="connsiteX197" fmla="*/ 1854576 w 6447647"/>
              <a:gd name="connsiteY197" fmla="*/ 6004670 h 6858000"/>
              <a:gd name="connsiteX198" fmla="*/ 1846923 w 6447647"/>
              <a:gd name="connsiteY198" fmla="*/ 5974065 h 6858000"/>
              <a:gd name="connsiteX199" fmla="*/ 1933005 w 6447647"/>
              <a:gd name="connsiteY199" fmla="*/ 5935805 h 6858000"/>
              <a:gd name="connsiteX200" fmla="*/ 704911 w 6447647"/>
              <a:gd name="connsiteY200" fmla="*/ 5919546 h 6858000"/>
              <a:gd name="connsiteX201" fmla="*/ 712563 w 6447647"/>
              <a:gd name="connsiteY201" fmla="*/ 5950152 h 6858000"/>
              <a:gd name="connsiteX202" fmla="*/ 681000 w 6447647"/>
              <a:gd name="connsiteY202" fmla="*/ 5950152 h 6858000"/>
              <a:gd name="connsiteX203" fmla="*/ 704911 w 6447647"/>
              <a:gd name="connsiteY203" fmla="*/ 5919546 h 6858000"/>
              <a:gd name="connsiteX204" fmla="*/ 1041584 w 6447647"/>
              <a:gd name="connsiteY204" fmla="*/ 5918589 h 6858000"/>
              <a:gd name="connsiteX205" fmla="*/ 1017673 w 6447647"/>
              <a:gd name="connsiteY205" fmla="*/ 5965457 h 6858000"/>
              <a:gd name="connsiteX206" fmla="*/ 1041584 w 6447647"/>
              <a:gd name="connsiteY206" fmla="*/ 5918589 h 6858000"/>
              <a:gd name="connsiteX207" fmla="*/ 2493490 w 6447647"/>
              <a:gd name="connsiteY207" fmla="*/ 5881526 h 6858000"/>
              <a:gd name="connsiteX208" fmla="*/ 2449493 w 6447647"/>
              <a:gd name="connsiteY208" fmla="*/ 5951109 h 6858000"/>
              <a:gd name="connsiteX209" fmla="*/ 2481057 w 6447647"/>
              <a:gd name="connsiteY209" fmla="*/ 5958762 h 6858000"/>
              <a:gd name="connsiteX210" fmla="*/ 2481057 w 6447647"/>
              <a:gd name="connsiteY210" fmla="*/ 5989368 h 6858000"/>
              <a:gd name="connsiteX211" fmla="*/ 2582442 w 6447647"/>
              <a:gd name="connsiteY211" fmla="*/ 5951109 h 6858000"/>
              <a:gd name="connsiteX212" fmla="*/ 2574790 w 6447647"/>
              <a:gd name="connsiteY212" fmla="*/ 5928154 h 6858000"/>
              <a:gd name="connsiteX213" fmla="*/ 2543227 w 6447647"/>
              <a:gd name="connsiteY213" fmla="*/ 5928154 h 6858000"/>
              <a:gd name="connsiteX214" fmla="*/ 2493490 w 6447647"/>
              <a:gd name="connsiteY214" fmla="*/ 5881526 h 6858000"/>
              <a:gd name="connsiteX215" fmla="*/ 5953005 w 6447647"/>
              <a:gd name="connsiteY215" fmla="*/ 5864070 h 6858000"/>
              <a:gd name="connsiteX216" fmla="*/ 5757888 w 6447647"/>
              <a:gd name="connsiteY216" fmla="*/ 5918589 h 6858000"/>
              <a:gd name="connsiteX217" fmla="*/ 5742583 w 6447647"/>
              <a:gd name="connsiteY217" fmla="*/ 5880331 h 6858000"/>
              <a:gd name="connsiteX218" fmla="*/ 5680415 w 6447647"/>
              <a:gd name="connsiteY218" fmla="*/ 5903286 h 6858000"/>
              <a:gd name="connsiteX219" fmla="*/ 5625896 w 6447647"/>
              <a:gd name="connsiteY219" fmla="*/ 5973107 h 6858000"/>
              <a:gd name="connsiteX220" fmla="*/ 5758843 w 6447647"/>
              <a:gd name="connsiteY220" fmla="*/ 5973107 h 6858000"/>
              <a:gd name="connsiteX221" fmla="*/ 5766496 w 6447647"/>
              <a:gd name="connsiteY221" fmla="*/ 5934849 h 6858000"/>
              <a:gd name="connsiteX222" fmla="*/ 5899442 w 6447647"/>
              <a:gd name="connsiteY222" fmla="*/ 5934849 h 6858000"/>
              <a:gd name="connsiteX223" fmla="*/ 5899442 w 6447647"/>
              <a:gd name="connsiteY223" fmla="*/ 5896591 h 6858000"/>
              <a:gd name="connsiteX224" fmla="*/ 5938659 w 6447647"/>
              <a:gd name="connsiteY224" fmla="*/ 5896591 h 6858000"/>
              <a:gd name="connsiteX225" fmla="*/ 5953005 w 6447647"/>
              <a:gd name="connsiteY225" fmla="*/ 5864070 h 6858000"/>
              <a:gd name="connsiteX226" fmla="*/ 549218 w 6447647"/>
              <a:gd name="connsiteY226" fmla="*/ 5862159 h 6858000"/>
              <a:gd name="connsiteX227" fmla="*/ 564312 w 6447647"/>
              <a:gd name="connsiteY227" fmla="*/ 5872680 h 6858000"/>
              <a:gd name="connsiteX228" fmla="*/ 502141 w 6447647"/>
              <a:gd name="connsiteY228" fmla="*/ 5887983 h 6858000"/>
              <a:gd name="connsiteX229" fmla="*/ 549218 w 6447647"/>
              <a:gd name="connsiteY229" fmla="*/ 5862159 h 6858000"/>
              <a:gd name="connsiteX230" fmla="*/ 1557117 w 6447647"/>
              <a:gd name="connsiteY230" fmla="*/ 5857377 h 6858000"/>
              <a:gd name="connsiteX231" fmla="*/ 1525554 w 6447647"/>
              <a:gd name="connsiteY231" fmla="*/ 5872680 h 6858000"/>
              <a:gd name="connsiteX232" fmla="*/ 1557117 w 6447647"/>
              <a:gd name="connsiteY232" fmla="*/ 5857377 h 6858000"/>
              <a:gd name="connsiteX233" fmla="*/ 5998719 w 6447647"/>
              <a:gd name="connsiteY233" fmla="*/ 5841475 h 6858000"/>
              <a:gd name="connsiteX234" fmla="*/ 5977873 w 6447647"/>
              <a:gd name="connsiteY234" fmla="*/ 5872680 h 6858000"/>
              <a:gd name="connsiteX235" fmla="*/ 6017087 w 6447647"/>
              <a:gd name="connsiteY235" fmla="*/ 5842073 h 6858000"/>
              <a:gd name="connsiteX236" fmla="*/ 5998719 w 6447647"/>
              <a:gd name="connsiteY236" fmla="*/ 5841475 h 6858000"/>
              <a:gd name="connsiteX237" fmla="*/ 5758843 w 6447647"/>
              <a:gd name="connsiteY237" fmla="*/ 5834422 h 6858000"/>
              <a:gd name="connsiteX238" fmla="*/ 5688065 w 6447647"/>
              <a:gd name="connsiteY238" fmla="*/ 5872680 h 6858000"/>
              <a:gd name="connsiteX239" fmla="*/ 5758843 w 6447647"/>
              <a:gd name="connsiteY239" fmla="*/ 5834422 h 6858000"/>
              <a:gd name="connsiteX240" fmla="*/ 1916747 w 6447647"/>
              <a:gd name="connsiteY240" fmla="*/ 5834422 h 6858000"/>
              <a:gd name="connsiteX241" fmla="*/ 1901442 w 6447647"/>
              <a:gd name="connsiteY241" fmla="*/ 5857377 h 6858000"/>
              <a:gd name="connsiteX242" fmla="*/ 1940658 w 6447647"/>
              <a:gd name="connsiteY242" fmla="*/ 5865028 h 6858000"/>
              <a:gd name="connsiteX243" fmla="*/ 1916747 w 6447647"/>
              <a:gd name="connsiteY243" fmla="*/ 5834422 h 6858000"/>
              <a:gd name="connsiteX244" fmla="*/ 6086910 w 6447647"/>
              <a:gd name="connsiteY244" fmla="*/ 5803814 h 6858000"/>
              <a:gd name="connsiteX245" fmla="*/ 6024739 w 6447647"/>
              <a:gd name="connsiteY245" fmla="*/ 5842073 h 6858000"/>
              <a:gd name="connsiteX246" fmla="*/ 6086910 w 6447647"/>
              <a:gd name="connsiteY246" fmla="*/ 5803814 h 6858000"/>
              <a:gd name="connsiteX247" fmla="*/ 5700380 w 6447647"/>
              <a:gd name="connsiteY247" fmla="*/ 5777034 h 6858000"/>
              <a:gd name="connsiteX248" fmla="*/ 5672762 w 6447647"/>
              <a:gd name="connsiteY248" fmla="*/ 5779903 h 6858000"/>
              <a:gd name="connsiteX249" fmla="*/ 5680415 w 6447647"/>
              <a:gd name="connsiteY249" fmla="*/ 5833465 h 6858000"/>
              <a:gd name="connsiteX250" fmla="*/ 5727281 w 6447647"/>
              <a:gd name="connsiteY250" fmla="*/ 5810509 h 6858000"/>
              <a:gd name="connsiteX251" fmla="*/ 5727281 w 6447647"/>
              <a:gd name="connsiteY251" fmla="*/ 5779903 h 6858000"/>
              <a:gd name="connsiteX252" fmla="*/ 5700380 w 6447647"/>
              <a:gd name="connsiteY252" fmla="*/ 5777034 h 6858000"/>
              <a:gd name="connsiteX253" fmla="*/ 2097515 w 6447647"/>
              <a:gd name="connsiteY253" fmla="*/ 5772251 h 6858000"/>
              <a:gd name="connsiteX254" fmla="*/ 2112820 w 6447647"/>
              <a:gd name="connsiteY254" fmla="*/ 5795206 h 6858000"/>
              <a:gd name="connsiteX255" fmla="*/ 2144382 w 6447647"/>
              <a:gd name="connsiteY255" fmla="*/ 5772251 h 6858000"/>
              <a:gd name="connsiteX256" fmla="*/ 2097515 w 6447647"/>
              <a:gd name="connsiteY256" fmla="*/ 5772251 h 6858000"/>
              <a:gd name="connsiteX257" fmla="*/ 1696402 w 6447647"/>
              <a:gd name="connsiteY257" fmla="*/ 5770338 h 6858000"/>
              <a:gd name="connsiteX258" fmla="*/ 1722583 w 6447647"/>
              <a:gd name="connsiteY258" fmla="*/ 5772251 h 6858000"/>
              <a:gd name="connsiteX259" fmla="*/ 1730236 w 6447647"/>
              <a:gd name="connsiteY259" fmla="*/ 5779903 h 6858000"/>
              <a:gd name="connsiteX260" fmla="*/ 1706325 w 6447647"/>
              <a:gd name="connsiteY260" fmla="*/ 5795206 h 6858000"/>
              <a:gd name="connsiteX261" fmla="*/ 1682414 w 6447647"/>
              <a:gd name="connsiteY261" fmla="*/ 5779903 h 6858000"/>
              <a:gd name="connsiteX262" fmla="*/ 1696402 w 6447647"/>
              <a:gd name="connsiteY262" fmla="*/ 5770338 h 6858000"/>
              <a:gd name="connsiteX263" fmla="*/ 1674761 w 6447647"/>
              <a:gd name="connsiteY263" fmla="*/ 5733993 h 6858000"/>
              <a:gd name="connsiteX264" fmla="*/ 1620244 w 6447647"/>
              <a:gd name="connsiteY264" fmla="*/ 5772251 h 6858000"/>
              <a:gd name="connsiteX265" fmla="*/ 1674761 w 6447647"/>
              <a:gd name="connsiteY265" fmla="*/ 5733993 h 6858000"/>
              <a:gd name="connsiteX266" fmla="*/ 1018688 w 6447647"/>
              <a:gd name="connsiteY266" fmla="*/ 5728609 h 6858000"/>
              <a:gd name="connsiteX267" fmla="*/ 1049237 w 6447647"/>
              <a:gd name="connsiteY267" fmla="*/ 5733993 h 6858000"/>
              <a:gd name="connsiteX268" fmla="*/ 1017673 w 6447647"/>
              <a:gd name="connsiteY268" fmla="*/ 5764599 h 6858000"/>
              <a:gd name="connsiteX269" fmla="*/ 987066 w 6447647"/>
              <a:gd name="connsiteY269" fmla="*/ 5825812 h 6858000"/>
              <a:gd name="connsiteX270" fmla="*/ 979416 w 6447647"/>
              <a:gd name="connsiteY270" fmla="*/ 5795206 h 6858000"/>
              <a:gd name="connsiteX271" fmla="*/ 854118 w 6447647"/>
              <a:gd name="connsiteY271" fmla="*/ 5849725 h 6858000"/>
              <a:gd name="connsiteX272" fmla="*/ 1018688 w 6447647"/>
              <a:gd name="connsiteY272" fmla="*/ 5728609 h 6858000"/>
              <a:gd name="connsiteX273" fmla="*/ 1393561 w 6447647"/>
              <a:gd name="connsiteY273" fmla="*/ 5710082 h 6858000"/>
              <a:gd name="connsiteX274" fmla="*/ 1362000 w 6447647"/>
              <a:gd name="connsiteY274" fmla="*/ 5740688 h 6858000"/>
              <a:gd name="connsiteX275" fmla="*/ 1393561 w 6447647"/>
              <a:gd name="connsiteY275" fmla="*/ 5710082 h 6858000"/>
              <a:gd name="connsiteX276" fmla="*/ 2214205 w 6447647"/>
              <a:gd name="connsiteY276" fmla="*/ 5694778 h 6858000"/>
              <a:gd name="connsiteX277" fmla="*/ 2238116 w 6447647"/>
              <a:gd name="connsiteY277" fmla="*/ 5717733 h 6858000"/>
              <a:gd name="connsiteX278" fmla="*/ 2245766 w 6447647"/>
              <a:gd name="connsiteY278" fmla="*/ 5702430 h 6858000"/>
              <a:gd name="connsiteX279" fmla="*/ 2214205 w 6447647"/>
              <a:gd name="connsiteY279" fmla="*/ 5694778 h 6858000"/>
              <a:gd name="connsiteX280" fmla="*/ 970201 w 6447647"/>
              <a:gd name="connsiteY280" fmla="*/ 5678824 h 6858000"/>
              <a:gd name="connsiteX281" fmla="*/ 974633 w 6447647"/>
              <a:gd name="connsiteY281" fmla="*/ 5694778 h 6858000"/>
              <a:gd name="connsiteX282" fmla="*/ 985154 w 6447647"/>
              <a:gd name="connsiteY282" fmla="*/ 5700517 h 6858000"/>
              <a:gd name="connsiteX283" fmla="*/ 852206 w 6447647"/>
              <a:gd name="connsiteY283" fmla="*/ 5770338 h 6858000"/>
              <a:gd name="connsiteX284" fmla="*/ 938287 w 6447647"/>
              <a:gd name="connsiteY284" fmla="*/ 5708169 h 6858000"/>
              <a:gd name="connsiteX285" fmla="*/ 973709 w 6447647"/>
              <a:gd name="connsiteY285" fmla="*/ 5675597 h 6858000"/>
              <a:gd name="connsiteX286" fmla="*/ 970201 w 6447647"/>
              <a:gd name="connsiteY286" fmla="*/ 5678824 h 6858000"/>
              <a:gd name="connsiteX287" fmla="*/ 969850 w 6447647"/>
              <a:gd name="connsiteY287" fmla="*/ 5677562 h 6858000"/>
              <a:gd name="connsiteX288" fmla="*/ 398843 w 6447647"/>
              <a:gd name="connsiteY288" fmla="*/ 5663214 h 6858000"/>
              <a:gd name="connsiteX289" fmla="*/ 336673 w 6447647"/>
              <a:gd name="connsiteY289" fmla="*/ 5740688 h 6858000"/>
              <a:gd name="connsiteX290" fmla="*/ 321370 w 6447647"/>
              <a:gd name="connsiteY290" fmla="*/ 5717733 h 6858000"/>
              <a:gd name="connsiteX291" fmla="*/ 313718 w 6447647"/>
              <a:gd name="connsiteY291" fmla="*/ 5717733 h 6858000"/>
              <a:gd name="connsiteX292" fmla="*/ 398843 w 6447647"/>
              <a:gd name="connsiteY292" fmla="*/ 5663214 h 6858000"/>
              <a:gd name="connsiteX293" fmla="*/ 1798608 w 6447647"/>
              <a:gd name="connsiteY293" fmla="*/ 5662139 h 6858000"/>
              <a:gd name="connsiteX294" fmla="*/ 1807710 w 6447647"/>
              <a:gd name="connsiteY294" fmla="*/ 5664172 h 6858000"/>
              <a:gd name="connsiteX295" fmla="*/ 1807710 w 6447647"/>
              <a:gd name="connsiteY295" fmla="*/ 5679475 h 6858000"/>
              <a:gd name="connsiteX296" fmla="*/ 1776146 w 6447647"/>
              <a:gd name="connsiteY296" fmla="*/ 5687125 h 6858000"/>
              <a:gd name="connsiteX297" fmla="*/ 1776146 w 6447647"/>
              <a:gd name="connsiteY297" fmla="*/ 5671822 h 6858000"/>
              <a:gd name="connsiteX298" fmla="*/ 1798608 w 6447647"/>
              <a:gd name="connsiteY298" fmla="*/ 5662139 h 6858000"/>
              <a:gd name="connsiteX299" fmla="*/ 2304799 w 6447647"/>
              <a:gd name="connsiteY299" fmla="*/ 5638063 h 6858000"/>
              <a:gd name="connsiteX300" fmla="*/ 2262029 w 6447647"/>
              <a:gd name="connsiteY300" fmla="*/ 5671822 h 6858000"/>
              <a:gd name="connsiteX301" fmla="*/ 2301242 w 6447647"/>
              <a:gd name="connsiteY301" fmla="*/ 5679475 h 6858000"/>
              <a:gd name="connsiteX302" fmla="*/ 2316546 w 6447647"/>
              <a:gd name="connsiteY302" fmla="*/ 5648867 h 6858000"/>
              <a:gd name="connsiteX303" fmla="*/ 2324197 w 6447647"/>
              <a:gd name="connsiteY303" fmla="*/ 5648867 h 6858000"/>
              <a:gd name="connsiteX304" fmla="*/ 2304799 w 6447647"/>
              <a:gd name="connsiteY304" fmla="*/ 5638063 h 6858000"/>
              <a:gd name="connsiteX305" fmla="*/ 1229050 w 6447647"/>
              <a:gd name="connsiteY305" fmla="*/ 5617304 h 6858000"/>
              <a:gd name="connsiteX306" fmla="*/ 1119058 w 6447647"/>
              <a:gd name="connsiteY306" fmla="*/ 5687125 h 6858000"/>
              <a:gd name="connsiteX307" fmla="*/ 1229050 w 6447647"/>
              <a:gd name="connsiteY307" fmla="*/ 5617304 h 6858000"/>
              <a:gd name="connsiteX308" fmla="*/ 757516 w 6447647"/>
              <a:gd name="connsiteY308" fmla="*/ 5583366 h 6858000"/>
              <a:gd name="connsiteX309" fmla="*/ 790036 w 6447647"/>
              <a:gd name="connsiteY309" fmla="*/ 5594350 h 6858000"/>
              <a:gd name="connsiteX310" fmla="*/ 688652 w 6447647"/>
              <a:gd name="connsiteY310" fmla="*/ 5671822 h 6858000"/>
              <a:gd name="connsiteX311" fmla="*/ 680043 w 6447647"/>
              <a:gd name="connsiteY311" fmla="*/ 5648867 h 6858000"/>
              <a:gd name="connsiteX312" fmla="*/ 757516 w 6447647"/>
              <a:gd name="connsiteY312" fmla="*/ 5583366 h 6858000"/>
              <a:gd name="connsiteX313" fmla="*/ 2361499 w 6447647"/>
              <a:gd name="connsiteY313" fmla="*/ 5560873 h 6858000"/>
              <a:gd name="connsiteX314" fmla="*/ 2354803 w 6447647"/>
              <a:gd name="connsiteY314" fmla="*/ 5562785 h 6858000"/>
              <a:gd name="connsiteX315" fmla="*/ 2315589 w 6447647"/>
              <a:gd name="connsiteY315" fmla="*/ 5570438 h 6858000"/>
              <a:gd name="connsiteX316" fmla="*/ 2354803 w 6447647"/>
              <a:gd name="connsiteY316" fmla="*/ 5632609 h 6858000"/>
              <a:gd name="connsiteX317" fmla="*/ 2386368 w 6447647"/>
              <a:gd name="connsiteY317" fmla="*/ 5632609 h 6858000"/>
              <a:gd name="connsiteX318" fmla="*/ 2409323 w 6447647"/>
              <a:gd name="connsiteY318" fmla="*/ 5578090 h 6858000"/>
              <a:gd name="connsiteX319" fmla="*/ 2362455 w 6447647"/>
              <a:gd name="connsiteY319" fmla="*/ 5570438 h 6858000"/>
              <a:gd name="connsiteX320" fmla="*/ 2361499 w 6447647"/>
              <a:gd name="connsiteY320" fmla="*/ 5560873 h 6858000"/>
              <a:gd name="connsiteX321" fmla="*/ 1674761 w 6447647"/>
              <a:gd name="connsiteY321" fmla="*/ 5548440 h 6858000"/>
              <a:gd name="connsiteX322" fmla="*/ 1635546 w 6447647"/>
              <a:gd name="connsiteY322" fmla="*/ 5571395 h 6858000"/>
              <a:gd name="connsiteX323" fmla="*/ 1674761 w 6447647"/>
              <a:gd name="connsiteY323" fmla="*/ 5548440 h 6858000"/>
              <a:gd name="connsiteX324" fmla="*/ 347464 w 6447647"/>
              <a:gd name="connsiteY324" fmla="*/ 5540429 h 6858000"/>
              <a:gd name="connsiteX325" fmla="*/ 368238 w 6447647"/>
              <a:gd name="connsiteY325" fmla="*/ 5547483 h 6858000"/>
              <a:gd name="connsiteX326" fmla="*/ 321370 w 6447647"/>
              <a:gd name="connsiteY326" fmla="*/ 5578090 h 6858000"/>
              <a:gd name="connsiteX327" fmla="*/ 347464 w 6447647"/>
              <a:gd name="connsiteY327" fmla="*/ 5540429 h 6858000"/>
              <a:gd name="connsiteX328" fmla="*/ 2410279 w 6447647"/>
              <a:gd name="connsiteY328" fmla="*/ 5524527 h 6858000"/>
              <a:gd name="connsiteX329" fmla="*/ 2410279 w 6447647"/>
              <a:gd name="connsiteY329" fmla="*/ 5547483 h 6858000"/>
              <a:gd name="connsiteX330" fmla="*/ 2417929 w 6447647"/>
              <a:gd name="connsiteY330" fmla="*/ 5532180 h 6858000"/>
              <a:gd name="connsiteX331" fmla="*/ 2440885 w 6447647"/>
              <a:gd name="connsiteY331" fmla="*/ 5586698 h 6858000"/>
              <a:gd name="connsiteX332" fmla="*/ 2472448 w 6447647"/>
              <a:gd name="connsiteY332" fmla="*/ 5571395 h 6858000"/>
              <a:gd name="connsiteX333" fmla="*/ 2410279 w 6447647"/>
              <a:gd name="connsiteY333" fmla="*/ 5524527 h 6858000"/>
              <a:gd name="connsiteX334" fmla="*/ 923940 w 6447647"/>
              <a:gd name="connsiteY334" fmla="*/ 5524527 h 6858000"/>
              <a:gd name="connsiteX335" fmla="*/ 940200 w 6447647"/>
              <a:gd name="connsiteY335" fmla="*/ 5571395 h 6858000"/>
              <a:gd name="connsiteX336" fmla="*/ 869423 w 6447647"/>
              <a:gd name="connsiteY336" fmla="*/ 5571395 h 6858000"/>
              <a:gd name="connsiteX337" fmla="*/ 923940 w 6447647"/>
              <a:gd name="connsiteY337" fmla="*/ 5524527 h 6858000"/>
              <a:gd name="connsiteX338" fmla="*/ 2550952 w 6447647"/>
              <a:gd name="connsiteY338" fmla="*/ 5494834 h 6858000"/>
              <a:gd name="connsiteX339" fmla="*/ 2495403 w 6447647"/>
              <a:gd name="connsiteY339" fmla="*/ 5509224 h 6858000"/>
              <a:gd name="connsiteX340" fmla="*/ 2519316 w 6447647"/>
              <a:gd name="connsiteY340" fmla="*/ 5532180 h 6858000"/>
              <a:gd name="connsiteX341" fmla="*/ 2566180 w 6447647"/>
              <a:gd name="connsiteY341" fmla="*/ 5501574 h 6858000"/>
              <a:gd name="connsiteX342" fmla="*/ 2550952 w 6447647"/>
              <a:gd name="connsiteY342" fmla="*/ 5494834 h 6858000"/>
              <a:gd name="connsiteX343" fmla="*/ 1541812 w 6447647"/>
              <a:gd name="connsiteY343" fmla="*/ 5447055 h 6858000"/>
              <a:gd name="connsiteX344" fmla="*/ 1494946 w 6447647"/>
              <a:gd name="connsiteY344" fmla="*/ 5470011 h 6858000"/>
              <a:gd name="connsiteX345" fmla="*/ 1541812 w 6447647"/>
              <a:gd name="connsiteY345" fmla="*/ 5447055 h 6858000"/>
              <a:gd name="connsiteX346" fmla="*/ 1189837 w 6447647"/>
              <a:gd name="connsiteY346" fmla="*/ 5393493 h 6858000"/>
              <a:gd name="connsiteX347" fmla="*/ 1213748 w 6447647"/>
              <a:gd name="connsiteY347" fmla="*/ 5424100 h 6858000"/>
              <a:gd name="connsiteX348" fmla="*/ 1189837 w 6447647"/>
              <a:gd name="connsiteY348" fmla="*/ 5424100 h 6858000"/>
              <a:gd name="connsiteX349" fmla="*/ 1189837 w 6447647"/>
              <a:gd name="connsiteY349" fmla="*/ 5393493 h 6858000"/>
              <a:gd name="connsiteX350" fmla="*/ 1136692 w 6447647"/>
              <a:gd name="connsiteY350" fmla="*/ 5371228 h 6858000"/>
              <a:gd name="connsiteX351" fmla="*/ 1147541 w 6447647"/>
              <a:gd name="connsiteY351" fmla="*/ 5378889 h 6858000"/>
              <a:gd name="connsiteX352" fmla="*/ 1032977 w 6447647"/>
              <a:gd name="connsiteY352" fmla="*/ 5454706 h 6858000"/>
              <a:gd name="connsiteX353" fmla="*/ 1105069 w 6447647"/>
              <a:gd name="connsiteY353" fmla="*/ 5379520 h 6858000"/>
              <a:gd name="connsiteX354" fmla="*/ 1134361 w 6447647"/>
              <a:gd name="connsiteY354" fmla="*/ 5369582 h 6858000"/>
              <a:gd name="connsiteX355" fmla="*/ 1142969 w 6447647"/>
              <a:gd name="connsiteY355" fmla="*/ 5369582 h 6858000"/>
              <a:gd name="connsiteX356" fmla="*/ 1136692 w 6447647"/>
              <a:gd name="connsiteY356" fmla="*/ 5371228 h 6858000"/>
              <a:gd name="connsiteX357" fmla="*/ 1687195 w 6447647"/>
              <a:gd name="connsiteY357" fmla="*/ 5336898 h 6858000"/>
              <a:gd name="connsiteX358" fmla="*/ 1644154 w 6447647"/>
              <a:gd name="connsiteY358" fmla="*/ 5369582 h 6858000"/>
              <a:gd name="connsiteX359" fmla="*/ 1558075 w 6447647"/>
              <a:gd name="connsiteY359" fmla="*/ 5439403 h 6858000"/>
              <a:gd name="connsiteX360" fmla="*/ 1573377 w 6447647"/>
              <a:gd name="connsiteY360" fmla="*/ 5462358 h 6858000"/>
              <a:gd name="connsiteX361" fmla="*/ 1714931 w 6447647"/>
              <a:gd name="connsiteY361" fmla="*/ 5338974 h 6858000"/>
              <a:gd name="connsiteX362" fmla="*/ 1687195 w 6447647"/>
              <a:gd name="connsiteY362" fmla="*/ 5336898 h 6858000"/>
              <a:gd name="connsiteX363" fmla="*/ 1541812 w 6447647"/>
              <a:gd name="connsiteY363" fmla="*/ 5307411 h 6858000"/>
              <a:gd name="connsiteX364" fmla="*/ 1502599 w 6447647"/>
              <a:gd name="connsiteY364" fmla="*/ 5354277 h 6858000"/>
              <a:gd name="connsiteX365" fmla="*/ 1541812 w 6447647"/>
              <a:gd name="connsiteY365" fmla="*/ 5307411 h 6858000"/>
              <a:gd name="connsiteX366" fmla="*/ 1627894 w 6447647"/>
              <a:gd name="connsiteY366" fmla="*/ 5299760 h 6858000"/>
              <a:gd name="connsiteX367" fmla="*/ 1534161 w 6447647"/>
              <a:gd name="connsiteY367" fmla="*/ 5361929 h 6858000"/>
              <a:gd name="connsiteX368" fmla="*/ 1541812 w 6447647"/>
              <a:gd name="connsiteY368" fmla="*/ 5369582 h 6858000"/>
              <a:gd name="connsiteX369" fmla="*/ 1627894 w 6447647"/>
              <a:gd name="connsiteY369" fmla="*/ 5299760 h 6858000"/>
              <a:gd name="connsiteX370" fmla="*/ 1352195 w 6447647"/>
              <a:gd name="connsiteY370" fmla="*/ 5289448 h 6858000"/>
              <a:gd name="connsiteX371" fmla="*/ 1384954 w 6447647"/>
              <a:gd name="connsiteY371" fmla="*/ 5307411 h 6858000"/>
              <a:gd name="connsiteX372" fmla="*/ 1259658 w 6447647"/>
              <a:gd name="connsiteY372" fmla="*/ 5354277 h 6858000"/>
              <a:gd name="connsiteX373" fmla="*/ 1352195 w 6447647"/>
              <a:gd name="connsiteY373" fmla="*/ 5289448 h 6858000"/>
              <a:gd name="connsiteX374" fmla="*/ 1665646 w 6447647"/>
              <a:gd name="connsiteY374" fmla="*/ 5268555 h 6858000"/>
              <a:gd name="connsiteX375" fmla="*/ 1650849 w 6447647"/>
              <a:gd name="connsiteY375" fmla="*/ 5299760 h 6858000"/>
              <a:gd name="connsiteX376" fmla="*/ 1682414 w 6447647"/>
              <a:gd name="connsiteY376" fmla="*/ 5269153 h 6858000"/>
              <a:gd name="connsiteX377" fmla="*/ 1665646 w 6447647"/>
              <a:gd name="connsiteY377" fmla="*/ 5268555 h 6858000"/>
              <a:gd name="connsiteX378" fmla="*/ 798645 w 6447647"/>
              <a:gd name="connsiteY378" fmla="*/ 5206984 h 6858000"/>
              <a:gd name="connsiteX379" fmla="*/ 822556 w 6447647"/>
              <a:gd name="connsiteY379" fmla="*/ 5206984 h 6858000"/>
              <a:gd name="connsiteX380" fmla="*/ 783341 w 6447647"/>
              <a:gd name="connsiteY380" fmla="*/ 5237590 h 6858000"/>
              <a:gd name="connsiteX381" fmla="*/ 798645 w 6447647"/>
              <a:gd name="connsiteY381" fmla="*/ 5206984 h 6858000"/>
              <a:gd name="connsiteX382" fmla="*/ 1713976 w 6447647"/>
              <a:gd name="connsiteY382" fmla="*/ 5176376 h 6858000"/>
              <a:gd name="connsiteX383" fmla="*/ 1573377 w 6447647"/>
              <a:gd name="connsiteY383" fmla="*/ 5284456 h 6858000"/>
              <a:gd name="connsiteX384" fmla="*/ 1713976 w 6447647"/>
              <a:gd name="connsiteY384" fmla="*/ 5176376 h 6858000"/>
              <a:gd name="connsiteX385" fmla="*/ 1429056 w 6447647"/>
              <a:gd name="connsiteY385" fmla="*/ 5137236 h 6858000"/>
              <a:gd name="connsiteX386" fmla="*/ 1487295 w 6447647"/>
              <a:gd name="connsiteY386" fmla="*/ 5176376 h 6858000"/>
              <a:gd name="connsiteX387" fmla="*/ 1393561 w 6447647"/>
              <a:gd name="connsiteY387" fmla="*/ 5199332 h 6858000"/>
              <a:gd name="connsiteX388" fmla="*/ 1401214 w 6447647"/>
              <a:gd name="connsiteY388" fmla="*/ 5145770 h 6858000"/>
              <a:gd name="connsiteX389" fmla="*/ 1429056 w 6447647"/>
              <a:gd name="connsiteY389" fmla="*/ 5137236 h 6858000"/>
              <a:gd name="connsiteX390" fmla="*/ 869423 w 6447647"/>
              <a:gd name="connsiteY390" fmla="*/ 5121858 h 6858000"/>
              <a:gd name="connsiteX391" fmla="*/ 822556 w 6447647"/>
              <a:gd name="connsiteY391" fmla="*/ 5160116 h 6858000"/>
              <a:gd name="connsiteX392" fmla="*/ 869423 w 6447647"/>
              <a:gd name="connsiteY392" fmla="*/ 5121858 h 6858000"/>
              <a:gd name="connsiteX393" fmla="*/ 1165924 w 6447647"/>
              <a:gd name="connsiteY393" fmla="*/ 5044386 h 6858000"/>
              <a:gd name="connsiteX394" fmla="*/ 1016717 w 6447647"/>
              <a:gd name="connsiteY394" fmla="*/ 5144813 h 6858000"/>
              <a:gd name="connsiteX395" fmla="*/ 1040627 w 6447647"/>
              <a:gd name="connsiteY395" fmla="*/ 5160116 h 6858000"/>
              <a:gd name="connsiteX396" fmla="*/ 727865 w 6447647"/>
              <a:gd name="connsiteY396" fmla="*/ 5330366 h 6858000"/>
              <a:gd name="connsiteX397" fmla="*/ 962200 w 6447647"/>
              <a:gd name="connsiteY397" fmla="*/ 5137161 h 6858000"/>
              <a:gd name="connsiteX398" fmla="*/ 1009066 w 6447647"/>
              <a:gd name="connsiteY398" fmla="*/ 5144813 h 6858000"/>
              <a:gd name="connsiteX399" fmla="*/ 1165924 w 6447647"/>
              <a:gd name="connsiteY399" fmla="*/ 5044386 h 6858000"/>
              <a:gd name="connsiteX400" fmla="*/ 1909094 w 6447647"/>
              <a:gd name="connsiteY400" fmla="*/ 5029081 h 6858000"/>
              <a:gd name="connsiteX401" fmla="*/ 1783799 w 6447647"/>
              <a:gd name="connsiteY401" fmla="*/ 5106555 h 6858000"/>
              <a:gd name="connsiteX402" fmla="*/ 1862228 w 6447647"/>
              <a:gd name="connsiteY402" fmla="*/ 5098903 h 6858000"/>
              <a:gd name="connsiteX403" fmla="*/ 1909094 w 6447647"/>
              <a:gd name="connsiteY403" fmla="*/ 5029081 h 6858000"/>
              <a:gd name="connsiteX404" fmla="*/ 1307480 w 6447647"/>
              <a:gd name="connsiteY404" fmla="*/ 5006126 h 6858000"/>
              <a:gd name="connsiteX405" fmla="*/ 1292177 w 6447647"/>
              <a:gd name="connsiteY405" fmla="*/ 5044386 h 6858000"/>
              <a:gd name="connsiteX406" fmla="*/ 1252963 w 6447647"/>
              <a:gd name="connsiteY406" fmla="*/ 5044386 h 6858000"/>
              <a:gd name="connsiteX407" fmla="*/ 1307480 w 6447647"/>
              <a:gd name="connsiteY407" fmla="*/ 5006126 h 6858000"/>
              <a:gd name="connsiteX408" fmla="*/ 1024368 w 6447647"/>
              <a:gd name="connsiteY408" fmla="*/ 4959260 h 6858000"/>
              <a:gd name="connsiteX409" fmla="*/ 1063583 w 6447647"/>
              <a:gd name="connsiteY409" fmla="*/ 4966912 h 6858000"/>
              <a:gd name="connsiteX410" fmla="*/ 1048279 w 6447647"/>
              <a:gd name="connsiteY410" fmla="*/ 4974563 h 6858000"/>
              <a:gd name="connsiteX411" fmla="*/ 946895 w 6447647"/>
              <a:gd name="connsiteY411" fmla="*/ 5052037 h 6858000"/>
              <a:gd name="connsiteX412" fmla="*/ 845511 w 6447647"/>
              <a:gd name="connsiteY412" fmla="*/ 5090295 h 6858000"/>
              <a:gd name="connsiteX413" fmla="*/ 916288 w 6447647"/>
              <a:gd name="connsiteY413" fmla="*/ 5059689 h 6858000"/>
              <a:gd name="connsiteX414" fmla="*/ 1024368 w 6447647"/>
              <a:gd name="connsiteY414" fmla="*/ 4959260 h 6858000"/>
              <a:gd name="connsiteX415" fmla="*/ 1893791 w 6447647"/>
              <a:gd name="connsiteY415" fmla="*/ 4920046 h 6858000"/>
              <a:gd name="connsiteX416" fmla="*/ 1792406 w 6447647"/>
              <a:gd name="connsiteY416" fmla="*/ 5012821 h 6858000"/>
              <a:gd name="connsiteX417" fmla="*/ 1893791 w 6447647"/>
              <a:gd name="connsiteY417" fmla="*/ 4920046 h 6858000"/>
              <a:gd name="connsiteX418" fmla="*/ 1839153 w 6447647"/>
              <a:gd name="connsiteY418" fmla="*/ 4900393 h 6858000"/>
              <a:gd name="connsiteX419" fmla="*/ 1745538 w 6447647"/>
              <a:gd name="connsiteY419" fmla="*/ 4936305 h 6858000"/>
              <a:gd name="connsiteX420" fmla="*/ 1769452 w 6447647"/>
              <a:gd name="connsiteY420" fmla="*/ 4960216 h 6858000"/>
              <a:gd name="connsiteX421" fmla="*/ 1870836 w 6447647"/>
              <a:gd name="connsiteY421" fmla="*/ 4905699 h 6858000"/>
              <a:gd name="connsiteX422" fmla="*/ 1839153 w 6447647"/>
              <a:gd name="connsiteY422" fmla="*/ 4900393 h 6858000"/>
              <a:gd name="connsiteX423" fmla="*/ 1514883 w 6447647"/>
              <a:gd name="connsiteY423" fmla="*/ 4841332 h 6858000"/>
              <a:gd name="connsiteX424" fmla="*/ 1494946 w 6447647"/>
              <a:gd name="connsiteY424" fmla="*/ 4858831 h 6858000"/>
              <a:gd name="connsiteX425" fmla="*/ 1510250 w 6447647"/>
              <a:gd name="connsiteY425" fmla="*/ 4858831 h 6858000"/>
              <a:gd name="connsiteX426" fmla="*/ 1534161 w 6447647"/>
              <a:gd name="connsiteY426" fmla="*/ 4897091 h 6858000"/>
              <a:gd name="connsiteX427" fmla="*/ 1565725 w 6447647"/>
              <a:gd name="connsiteY427" fmla="*/ 4866483 h 6858000"/>
              <a:gd name="connsiteX428" fmla="*/ 1514883 w 6447647"/>
              <a:gd name="connsiteY428" fmla="*/ 4841332 h 6858000"/>
              <a:gd name="connsiteX429" fmla="*/ 1426366 w 6447647"/>
              <a:gd name="connsiteY429" fmla="*/ 4804344 h 6858000"/>
              <a:gd name="connsiteX430" fmla="*/ 1315133 w 6447647"/>
              <a:gd name="connsiteY430" fmla="*/ 4857875 h 6858000"/>
              <a:gd name="connsiteX431" fmla="*/ 1322783 w 6447647"/>
              <a:gd name="connsiteY431" fmla="*/ 4904742 h 6858000"/>
              <a:gd name="connsiteX432" fmla="*/ 1471993 w 6447647"/>
              <a:gd name="connsiteY432" fmla="*/ 4811009 h 6858000"/>
              <a:gd name="connsiteX433" fmla="*/ 1426366 w 6447647"/>
              <a:gd name="connsiteY433" fmla="*/ 4804344 h 6858000"/>
              <a:gd name="connsiteX434" fmla="*/ 1338088 w 6447647"/>
              <a:gd name="connsiteY434" fmla="*/ 4796662 h 6858000"/>
              <a:gd name="connsiteX435" fmla="*/ 1314177 w 6447647"/>
              <a:gd name="connsiteY435" fmla="*/ 4827270 h 6858000"/>
              <a:gd name="connsiteX436" fmla="*/ 1338088 w 6447647"/>
              <a:gd name="connsiteY436" fmla="*/ 4834920 h 6858000"/>
              <a:gd name="connsiteX437" fmla="*/ 1338088 w 6447647"/>
              <a:gd name="connsiteY437" fmla="*/ 4796662 h 6858000"/>
              <a:gd name="connsiteX438" fmla="*/ 1331034 w 6447647"/>
              <a:gd name="connsiteY438" fmla="*/ 4534592 h 6858000"/>
              <a:gd name="connsiteX439" fmla="*/ 1377303 w 6447647"/>
              <a:gd name="connsiteY439" fmla="*/ 4541288 h 6858000"/>
              <a:gd name="connsiteX440" fmla="*/ 1291222 w 6447647"/>
              <a:gd name="connsiteY440" fmla="*/ 4556591 h 6858000"/>
              <a:gd name="connsiteX441" fmla="*/ 1331034 w 6447647"/>
              <a:gd name="connsiteY441" fmla="*/ 4534592 h 6858000"/>
              <a:gd name="connsiteX442" fmla="*/ 1534161 w 6447647"/>
              <a:gd name="connsiteY442" fmla="*/ 4401645 h 6858000"/>
              <a:gd name="connsiteX443" fmla="*/ 1487295 w 6447647"/>
              <a:gd name="connsiteY443" fmla="*/ 4439903 h 6858000"/>
              <a:gd name="connsiteX444" fmla="*/ 1534161 w 6447647"/>
              <a:gd name="connsiteY444" fmla="*/ 4401645 h 6858000"/>
              <a:gd name="connsiteX445" fmla="*/ 1555876 w 6447647"/>
              <a:gd name="connsiteY445" fmla="*/ 3594392 h 6858000"/>
              <a:gd name="connsiteX446" fmla="*/ 1581028 w 6447647"/>
              <a:gd name="connsiteY446" fmla="*/ 3611607 h 6858000"/>
              <a:gd name="connsiteX447" fmla="*/ 1534161 w 6447647"/>
              <a:gd name="connsiteY447" fmla="*/ 3634564 h 6858000"/>
              <a:gd name="connsiteX448" fmla="*/ 1541812 w 6447647"/>
              <a:gd name="connsiteY448" fmla="*/ 3596304 h 6858000"/>
              <a:gd name="connsiteX449" fmla="*/ 1555876 w 6447647"/>
              <a:gd name="connsiteY449" fmla="*/ 3594392 h 6858000"/>
              <a:gd name="connsiteX450" fmla="*/ 744126 w 6447647"/>
              <a:gd name="connsiteY450" fmla="*/ 3488225 h 6858000"/>
              <a:gd name="connsiteX451" fmla="*/ 790992 w 6447647"/>
              <a:gd name="connsiteY451" fmla="*/ 3503528 h 6858000"/>
              <a:gd name="connsiteX452" fmla="*/ 665696 w 6447647"/>
              <a:gd name="connsiteY452" fmla="*/ 3581001 h 6858000"/>
              <a:gd name="connsiteX453" fmla="*/ 728823 w 6447647"/>
              <a:gd name="connsiteY453" fmla="*/ 3542743 h 6858000"/>
              <a:gd name="connsiteX454" fmla="*/ 744126 w 6447647"/>
              <a:gd name="connsiteY454" fmla="*/ 3488225 h 6858000"/>
              <a:gd name="connsiteX455" fmla="*/ 970927 w 6447647"/>
              <a:gd name="connsiteY455" fmla="*/ 3367710 h 6858000"/>
              <a:gd name="connsiteX456" fmla="*/ 1001413 w 6447647"/>
              <a:gd name="connsiteY456" fmla="*/ 3372493 h 6858000"/>
              <a:gd name="connsiteX457" fmla="*/ 986111 w 6447647"/>
              <a:gd name="connsiteY457" fmla="*/ 3403101 h 6858000"/>
              <a:gd name="connsiteX458" fmla="*/ 946895 w 6447647"/>
              <a:gd name="connsiteY458" fmla="*/ 3380145 h 6858000"/>
              <a:gd name="connsiteX459" fmla="*/ 970927 w 6447647"/>
              <a:gd name="connsiteY459" fmla="*/ 3367710 h 6858000"/>
              <a:gd name="connsiteX460" fmla="*/ 875532 w 6447647"/>
              <a:gd name="connsiteY460" fmla="*/ 3335923 h 6858000"/>
              <a:gd name="connsiteX461" fmla="*/ 923940 w 6447647"/>
              <a:gd name="connsiteY461" fmla="*/ 3348582 h 6858000"/>
              <a:gd name="connsiteX462" fmla="*/ 931592 w 6447647"/>
              <a:gd name="connsiteY462" fmla="*/ 3433706 h 6858000"/>
              <a:gd name="connsiteX463" fmla="*/ 822556 w 6447647"/>
              <a:gd name="connsiteY463" fmla="*/ 3494920 h 6858000"/>
              <a:gd name="connsiteX464" fmla="*/ 854118 w 6447647"/>
              <a:gd name="connsiteY464" fmla="*/ 3402143 h 6858000"/>
              <a:gd name="connsiteX465" fmla="*/ 893334 w 6447647"/>
              <a:gd name="connsiteY465" fmla="*/ 3371537 h 6858000"/>
              <a:gd name="connsiteX466" fmla="*/ 869423 w 6447647"/>
              <a:gd name="connsiteY466" fmla="*/ 3340930 h 6858000"/>
              <a:gd name="connsiteX467" fmla="*/ 875532 w 6447647"/>
              <a:gd name="connsiteY467" fmla="*/ 3335923 h 6858000"/>
              <a:gd name="connsiteX468" fmla="*/ 1025324 w 6447647"/>
              <a:gd name="connsiteY468" fmla="*/ 3286411 h 6858000"/>
              <a:gd name="connsiteX469" fmla="*/ 1056889 w 6447647"/>
              <a:gd name="connsiteY469" fmla="*/ 3301716 h 6858000"/>
              <a:gd name="connsiteX470" fmla="*/ 1010022 w 6447647"/>
              <a:gd name="connsiteY470" fmla="*/ 3317019 h 6858000"/>
              <a:gd name="connsiteX471" fmla="*/ 1025324 w 6447647"/>
              <a:gd name="connsiteY471" fmla="*/ 3286411 h 6858000"/>
              <a:gd name="connsiteX472" fmla="*/ 1627894 w 6447647"/>
              <a:gd name="connsiteY472" fmla="*/ 3278761 h 6858000"/>
              <a:gd name="connsiteX473" fmla="*/ 1792406 w 6447647"/>
              <a:gd name="connsiteY473" fmla="*/ 3286411 h 6858000"/>
              <a:gd name="connsiteX474" fmla="*/ 1682414 w 6447647"/>
              <a:gd name="connsiteY474" fmla="*/ 3348582 h 6858000"/>
              <a:gd name="connsiteX475" fmla="*/ 1627894 w 6447647"/>
              <a:gd name="connsiteY475" fmla="*/ 3278761 h 6858000"/>
              <a:gd name="connsiteX476" fmla="*/ 822556 w 6447647"/>
              <a:gd name="connsiteY476" fmla="*/ 3201287 h 6858000"/>
              <a:gd name="connsiteX477" fmla="*/ 744126 w 6447647"/>
              <a:gd name="connsiteY477" fmla="*/ 3278761 h 6858000"/>
              <a:gd name="connsiteX478" fmla="*/ 822556 w 6447647"/>
              <a:gd name="connsiteY478" fmla="*/ 3201287 h 6858000"/>
              <a:gd name="connsiteX479" fmla="*/ 1037281 w 6447647"/>
              <a:gd name="connsiteY479" fmla="*/ 3115205 h 6858000"/>
              <a:gd name="connsiteX480" fmla="*/ 1064540 w 6447647"/>
              <a:gd name="connsiteY480" fmla="*/ 3123813 h 6858000"/>
              <a:gd name="connsiteX481" fmla="*/ 1010022 w 6447647"/>
              <a:gd name="connsiteY481" fmla="*/ 3123813 h 6858000"/>
              <a:gd name="connsiteX482" fmla="*/ 1037281 w 6447647"/>
              <a:gd name="connsiteY482" fmla="*/ 3115205 h 6858000"/>
              <a:gd name="connsiteX483" fmla="*/ 1268267 w 6447647"/>
              <a:gd name="connsiteY483" fmla="*/ 3085555 h 6858000"/>
              <a:gd name="connsiteX484" fmla="*/ 1197488 w 6447647"/>
              <a:gd name="connsiteY484" fmla="*/ 3131466 h 6858000"/>
              <a:gd name="connsiteX485" fmla="*/ 1182184 w 6447647"/>
              <a:gd name="connsiteY485" fmla="*/ 3139118 h 6858000"/>
              <a:gd name="connsiteX486" fmla="*/ 1189837 w 6447647"/>
              <a:gd name="connsiteY486" fmla="*/ 3208939 h 6858000"/>
              <a:gd name="connsiteX487" fmla="*/ 1135318 w 6447647"/>
              <a:gd name="connsiteY487" fmla="*/ 3239545 h 6858000"/>
              <a:gd name="connsiteX488" fmla="*/ 1150622 w 6447647"/>
              <a:gd name="connsiteY488" fmla="*/ 3201287 h 6858000"/>
              <a:gd name="connsiteX489" fmla="*/ 1103756 w 6447647"/>
              <a:gd name="connsiteY489" fmla="*/ 3185984 h 6858000"/>
              <a:gd name="connsiteX490" fmla="*/ 1268267 w 6447647"/>
              <a:gd name="connsiteY490" fmla="*/ 3085555 h 6858000"/>
              <a:gd name="connsiteX491" fmla="*/ 1198444 w 6447647"/>
              <a:gd name="connsiteY491" fmla="*/ 2961216 h 6858000"/>
              <a:gd name="connsiteX492" fmla="*/ 1088450 w 6447647"/>
              <a:gd name="connsiteY492" fmla="*/ 3046340 h 6858000"/>
              <a:gd name="connsiteX493" fmla="*/ 1198444 w 6447647"/>
              <a:gd name="connsiteY493" fmla="*/ 2961216 h 6858000"/>
              <a:gd name="connsiteX494" fmla="*/ 1040627 w 6447647"/>
              <a:gd name="connsiteY494" fmla="*/ 2961216 h 6858000"/>
              <a:gd name="connsiteX495" fmla="*/ 1001413 w 6447647"/>
              <a:gd name="connsiteY495" fmla="*/ 3008082 h 6858000"/>
              <a:gd name="connsiteX496" fmla="*/ 1040627 w 6447647"/>
              <a:gd name="connsiteY496" fmla="*/ 2961216 h 6858000"/>
              <a:gd name="connsiteX497" fmla="*/ 1103756 w 6447647"/>
              <a:gd name="connsiteY497" fmla="*/ 2745055 h 6858000"/>
              <a:gd name="connsiteX498" fmla="*/ 1119058 w 6447647"/>
              <a:gd name="connsiteY498" fmla="*/ 2768010 h 6858000"/>
              <a:gd name="connsiteX499" fmla="*/ 1079845 w 6447647"/>
              <a:gd name="connsiteY499" fmla="*/ 2752707 h 6858000"/>
              <a:gd name="connsiteX500" fmla="*/ 1103756 w 6447647"/>
              <a:gd name="connsiteY500" fmla="*/ 2745055 h 6858000"/>
              <a:gd name="connsiteX501" fmla="*/ 1275918 w 6447647"/>
              <a:gd name="connsiteY501" fmla="*/ 2558546 h 6858000"/>
              <a:gd name="connsiteX502" fmla="*/ 1252006 w 6447647"/>
              <a:gd name="connsiteY502" fmla="*/ 2628368 h 6858000"/>
              <a:gd name="connsiteX503" fmla="*/ 1205140 w 6447647"/>
              <a:gd name="connsiteY503" fmla="*/ 2628368 h 6858000"/>
              <a:gd name="connsiteX504" fmla="*/ 1275918 w 6447647"/>
              <a:gd name="connsiteY504" fmla="*/ 2558546 h 6858000"/>
              <a:gd name="connsiteX505" fmla="*/ 1917702 w 6447647"/>
              <a:gd name="connsiteY505" fmla="*/ 2543243 h 6858000"/>
              <a:gd name="connsiteX506" fmla="*/ 1886138 w 6447647"/>
              <a:gd name="connsiteY506" fmla="*/ 2566198 h 6858000"/>
              <a:gd name="connsiteX507" fmla="*/ 1917702 w 6447647"/>
              <a:gd name="connsiteY507" fmla="*/ 2543243 h 6858000"/>
              <a:gd name="connsiteX508" fmla="*/ 1964570 w 6447647"/>
              <a:gd name="connsiteY508" fmla="*/ 2489681 h 6858000"/>
              <a:gd name="connsiteX509" fmla="*/ 1925353 w 6447647"/>
              <a:gd name="connsiteY509" fmla="*/ 2497333 h 6858000"/>
              <a:gd name="connsiteX510" fmla="*/ 1933005 w 6447647"/>
              <a:gd name="connsiteY510" fmla="*/ 2527939 h 6858000"/>
              <a:gd name="connsiteX511" fmla="*/ 1964570 w 6447647"/>
              <a:gd name="connsiteY511" fmla="*/ 2489681 h 6858000"/>
              <a:gd name="connsiteX512" fmla="*/ 1075540 w 6447647"/>
              <a:gd name="connsiteY512" fmla="*/ 2441858 h 6858000"/>
              <a:gd name="connsiteX513" fmla="*/ 1127667 w 6447647"/>
              <a:gd name="connsiteY513" fmla="*/ 2458117 h 6858000"/>
              <a:gd name="connsiteX514" fmla="*/ 1073147 w 6447647"/>
              <a:gd name="connsiteY514" fmla="*/ 2590109 h 6858000"/>
              <a:gd name="connsiteX515" fmla="*/ 963156 w 6447647"/>
              <a:gd name="connsiteY515" fmla="*/ 2613065 h 6858000"/>
              <a:gd name="connsiteX516" fmla="*/ 1041584 w 6447647"/>
              <a:gd name="connsiteY516" fmla="*/ 2535591 h 6858000"/>
              <a:gd name="connsiteX517" fmla="*/ 1017673 w 6447647"/>
              <a:gd name="connsiteY517" fmla="*/ 2465769 h 6858000"/>
              <a:gd name="connsiteX518" fmla="*/ 1075540 w 6447647"/>
              <a:gd name="connsiteY518" fmla="*/ 2441858 h 6858000"/>
              <a:gd name="connsiteX519" fmla="*/ 1036130 w 6447647"/>
              <a:gd name="connsiteY519" fmla="*/ 2344613 h 6858000"/>
              <a:gd name="connsiteX520" fmla="*/ 1049237 w 6447647"/>
              <a:gd name="connsiteY520" fmla="*/ 2350038 h 6858000"/>
              <a:gd name="connsiteX521" fmla="*/ 1002369 w 6447647"/>
              <a:gd name="connsiteY521" fmla="*/ 2372993 h 6858000"/>
              <a:gd name="connsiteX522" fmla="*/ 1036130 w 6447647"/>
              <a:gd name="connsiteY522" fmla="*/ 2344613 h 6858000"/>
              <a:gd name="connsiteX523" fmla="*/ 1886138 w 6447647"/>
              <a:gd name="connsiteY523" fmla="*/ 2326127 h 6858000"/>
              <a:gd name="connsiteX524" fmla="*/ 1753191 w 6447647"/>
              <a:gd name="connsiteY524" fmla="*/ 2458117 h 6858000"/>
              <a:gd name="connsiteX525" fmla="*/ 1800058 w 6447647"/>
              <a:gd name="connsiteY525" fmla="*/ 2488725 h 6858000"/>
              <a:gd name="connsiteX526" fmla="*/ 1886138 w 6447647"/>
              <a:gd name="connsiteY526" fmla="*/ 2326127 h 6858000"/>
              <a:gd name="connsiteX527" fmla="*/ 1258657 w 6447647"/>
              <a:gd name="connsiteY527" fmla="*/ 2073143 h 6858000"/>
              <a:gd name="connsiteX528" fmla="*/ 1244354 w 6447647"/>
              <a:gd name="connsiteY528" fmla="*/ 2078403 h 6858000"/>
              <a:gd name="connsiteX529" fmla="*/ 1212790 w 6447647"/>
              <a:gd name="connsiteY529" fmla="*/ 2233350 h 6858000"/>
              <a:gd name="connsiteX530" fmla="*/ 1298872 w 6447647"/>
              <a:gd name="connsiteY530" fmla="*/ 2086055 h 6858000"/>
              <a:gd name="connsiteX531" fmla="*/ 1258657 w 6447647"/>
              <a:gd name="connsiteY531" fmla="*/ 2073143 h 6858000"/>
              <a:gd name="connsiteX532" fmla="*/ 517923 w 6447647"/>
              <a:gd name="connsiteY532" fmla="*/ 1820159 h 6858000"/>
              <a:gd name="connsiteX533" fmla="*/ 532749 w 6447647"/>
              <a:gd name="connsiteY533" fmla="*/ 1823028 h 6858000"/>
              <a:gd name="connsiteX534" fmla="*/ 532749 w 6447647"/>
              <a:gd name="connsiteY534" fmla="*/ 1845984 h 6858000"/>
              <a:gd name="connsiteX535" fmla="*/ 508836 w 6447647"/>
              <a:gd name="connsiteY535" fmla="*/ 1823028 h 6858000"/>
              <a:gd name="connsiteX536" fmla="*/ 517923 w 6447647"/>
              <a:gd name="connsiteY536" fmla="*/ 1820159 h 6858000"/>
              <a:gd name="connsiteX537" fmla="*/ 931592 w 6447647"/>
              <a:gd name="connsiteY537" fmla="*/ 1048295 h 6858000"/>
              <a:gd name="connsiteX538" fmla="*/ 869423 w 6447647"/>
              <a:gd name="connsiteY538" fmla="*/ 1078903 h 6858000"/>
              <a:gd name="connsiteX539" fmla="*/ 931592 w 6447647"/>
              <a:gd name="connsiteY539" fmla="*/ 1048295 h 6858000"/>
              <a:gd name="connsiteX540" fmla="*/ 1658501 w 6447647"/>
              <a:gd name="connsiteY540" fmla="*/ 289823 h 6858000"/>
              <a:gd name="connsiteX541" fmla="*/ 1603983 w 6447647"/>
              <a:gd name="connsiteY541" fmla="*/ 328082 h 6858000"/>
              <a:gd name="connsiteX542" fmla="*/ 1658501 w 6447647"/>
              <a:gd name="connsiteY542" fmla="*/ 289823 h 6858000"/>
              <a:gd name="connsiteX543" fmla="*/ 1906260 w 6447647"/>
              <a:gd name="connsiteY543" fmla="*/ 0 h 6858000"/>
              <a:gd name="connsiteX544" fmla="*/ 4314561 w 6447647"/>
              <a:gd name="connsiteY544" fmla="*/ 0 h 6858000"/>
              <a:gd name="connsiteX545" fmla="*/ 4291815 w 6447647"/>
              <a:gd name="connsiteY545" fmla="*/ 15364 h 6858000"/>
              <a:gd name="connsiteX546" fmla="*/ 4217032 w 6447647"/>
              <a:gd name="connsiteY546" fmla="*/ 111922 h 6858000"/>
              <a:gd name="connsiteX547" fmla="*/ 4561357 w 6447647"/>
              <a:gd name="connsiteY547" fmla="*/ 34448 h 6858000"/>
              <a:gd name="connsiteX548" fmla="*/ 4616962 w 6447647"/>
              <a:gd name="connsiteY548" fmla="*/ 0 h 6858000"/>
              <a:gd name="connsiteX549" fmla="*/ 6447647 w 6447647"/>
              <a:gd name="connsiteY549" fmla="*/ 0 h 6858000"/>
              <a:gd name="connsiteX550" fmla="*/ 6447647 w 6447647"/>
              <a:gd name="connsiteY550" fmla="*/ 4610434 h 6858000"/>
              <a:gd name="connsiteX551" fmla="*/ 6424540 w 6447647"/>
              <a:gd name="connsiteY551" fmla="*/ 4611109 h 6858000"/>
              <a:gd name="connsiteX552" fmla="*/ 6432192 w 6447647"/>
              <a:gd name="connsiteY552" fmla="*/ 4665627 h 6858000"/>
              <a:gd name="connsiteX553" fmla="*/ 6408279 w 6447647"/>
              <a:gd name="connsiteY553" fmla="*/ 4680930 h 6858000"/>
              <a:gd name="connsiteX554" fmla="*/ 6384369 w 6447647"/>
              <a:gd name="connsiteY554" fmla="*/ 4657975 h 6858000"/>
              <a:gd name="connsiteX555" fmla="*/ 6392019 w 6447647"/>
              <a:gd name="connsiteY555" fmla="*/ 4696233 h 6858000"/>
              <a:gd name="connsiteX556" fmla="*/ 6329850 w 6447647"/>
              <a:gd name="connsiteY556" fmla="*/ 4726841 h 6858000"/>
              <a:gd name="connsiteX557" fmla="*/ 6298287 w 6447647"/>
              <a:gd name="connsiteY557" fmla="*/ 4773707 h 6858000"/>
              <a:gd name="connsiteX558" fmla="*/ 6305937 w 6447647"/>
              <a:gd name="connsiteY558" fmla="*/ 4820573 h 6858000"/>
              <a:gd name="connsiteX559" fmla="*/ 6266724 w 6447647"/>
              <a:gd name="connsiteY559" fmla="*/ 4843528 h 6858000"/>
              <a:gd name="connsiteX560" fmla="*/ 6259073 w 6447647"/>
              <a:gd name="connsiteY560" fmla="*/ 4843528 h 6858000"/>
              <a:gd name="connsiteX561" fmla="*/ 6313590 w 6447647"/>
              <a:gd name="connsiteY561" fmla="*/ 4858831 h 6858000"/>
              <a:gd name="connsiteX562" fmla="*/ 6425496 w 6447647"/>
              <a:gd name="connsiteY562" fmla="*/ 4775500 h 6858000"/>
              <a:gd name="connsiteX563" fmla="*/ 6447647 w 6447647"/>
              <a:gd name="connsiteY563" fmla="*/ 4759236 h 6858000"/>
              <a:gd name="connsiteX564" fmla="*/ 6447647 w 6447647"/>
              <a:gd name="connsiteY564" fmla="*/ 6177047 h 6858000"/>
              <a:gd name="connsiteX565" fmla="*/ 6420340 w 6447647"/>
              <a:gd name="connsiteY565" fmla="*/ 6185785 h 6858000"/>
              <a:gd name="connsiteX566" fmla="*/ 6359501 w 6447647"/>
              <a:gd name="connsiteY566" fmla="*/ 6186397 h 6858000"/>
              <a:gd name="connsiteX567" fmla="*/ 6351848 w 6447647"/>
              <a:gd name="connsiteY567" fmla="*/ 6256220 h 6858000"/>
              <a:gd name="connsiteX568" fmla="*/ 6422627 w 6447647"/>
              <a:gd name="connsiteY568" fmla="*/ 6225613 h 6858000"/>
              <a:gd name="connsiteX569" fmla="*/ 6297331 w 6447647"/>
              <a:gd name="connsiteY569" fmla="*/ 6280131 h 6858000"/>
              <a:gd name="connsiteX570" fmla="*/ 6273419 w 6447647"/>
              <a:gd name="connsiteY570" fmla="*/ 6233265 h 6858000"/>
              <a:gd name="connsiteX571" fmla="*/ 6148121 w 6447647"/>
              <a:gd name="connsiteY571" fmla="*/ 6318390 h 6858000"/>
              <a:gd name="connsiteX572" fmla="*/ 6155774 w 6447647"/>
              <a:gd name="connsiteY572" fmla="*/ 6280131 h 6858000"/>
              <a:gd name="connsiteX573" fmla="*/ 6069693 w 6447647"/>
              <a:gd name="connsiteY573" fmla="*/ 6357605 h 6858000"/>
              <a:gd name="connsiteX574" fmla="*/ 5968307 w 6447647"/>
              <a:gd name="connsiteY574" fmla="*/ 6319347 h 6858000"/>
              <a:gd name="connsiteX575" fmla="*/ 5756931 w 6447647"/>
              <a:gd name="connsiteY575" fmla="*/ 6412123 h 6858000"/>
              <a:gd name="connsiteX576" fmla="*/ 5835360 w 6447647"/>
              <a:gd name="connsiteY576" fmla="*/ 6435077 h 6858000"/>
              <a:gd name="connsiteX577" fmla="*/ 5921441 w 6447647"/>
              <a:gd name="connsiteY577" fmla="*/ 6380560 h 6858000"/>
              <a:gd name="connsiteX578" fmla="*/ 5921441 w 6447647"/>
              <a:gd name="connsiteY578" fmla="*/ 6411166 h 6858000"/>
              <a:gd name="connsiteX579" fmla="*/ 5764583 w 6447647"/>
              <a:gd name="connsiteY579" fmla="*/ 6480987 h 6858000"/>
              <a:gd name="connsiteX580" fmla="*/ 5764583 w 6447647"/>
              <a:gd name="connsiteY580" fmla="*/ 6511595 h 6858000"/>
              <a:gd name="connsiteX581" fmla="*/ 5811449 w 6447647"/>
              <a:gd name="connsiteY581" fmla="*/ 6473337 h 6858000"/>
              <a:gd name="connsiteX582" fmla="*/ 5858315 w 6447647"/>
              <a:gd name="connsiteY582" fmla="*/ 6488640 h 6858000"/>
              <a:gd name="connsiteX583" fmla="*/ 6264811 w 6447647"/>
              <a:gd name="connsiteY583" fmla="*/ 6303087 h 6858000"/>
              <a:gd name="connsiteX584" fmla="*/ 6296374 w 6447647"/>
              <a:gd name="connsiteY584" fmla="*/ 6318390 h 6858000"/>
              <a:gd name="connsiteX585" fmla="*/ 6429321 w 6447647"/>
              <a:gd name="connsiteY585" fmla="*/ 6256220 h 6858000"/>
              <a:gd name="connsiteX586" fmla="*/ 6241855 w 6447647"/>
              <a:gd name="connsiteY586" fmla="*/ 6356648 h 6858000"/>
              <a:gd name="connsiteX587" fmla="*/ 6281071 w 6447647"/>
              <a:gd name="connsiteY587" fmla="*/ 6464729 h 6858000"/>
              <a:gd name="connsiteX588" fmla="*/ 6359501 w 6447647"/>
              <a:gd name="connsiteY588" fmla="*/ 6426471 h 6858000"/>
              <a:gd name="connsiteX589" fmla="*/ 6374803 w 6447647"/>
              <a:gd name="connsiteY589" fmla="*/ 6449424 h 6858000"/>
              <a:gd name="connsiteX590" fmla="*/ 6281071 w 6447647"/>
              <a:gd name="connsiteY590" fmla="*/ 6519246 h 6858000"/>
              <a:gd name="connsiteX591" fmla="*/ 6281071 w 6447647"/>
              <a:gd name="connsiteY591" fmla="*/ 6573764 h 6858000"/>
              <a:gd name="connsiteX592" fmla="*/ 6414019 w 6447647"/>
              <a:gd name="connsiteY592" fmla="*/ 6589069 h 6858000"/>
              <a:gd name="connsiteX593" fmla="*/ 6327937 w 6447647"/>
              <a:gd name="connsiteY593" fmla="*/ 6627327 h 6858000"/>
              <a:gd name="connsiteX594" fmla="*/ 6171077 w 6447647"/>
              <a:gd name="connsiteY594" fmla="*/ 6720103 h 6858000"/>
              <a:gd name="connsiteX595" fmla="*/ 6100300 w 6447647"/>
              <a:gd name="connsiteY595" fmla="*/ 6727756 h 6858000"/>
              <a:gd name="connsiteX596" fmla="*/ 6115605 w 6447647"/>
              <a:gd name="connsiteY596" fmla="*/ 6612022 h 6858000"/>
              <a:gd name="connsiteX597" fmla="*/ 5552249 w 6447647"/>
              <a:gd name="connsiteY597" fmla="*/ 6797577 h 6858000"/>
              <a:gd name="connsiteX598" fmla="*/ 5509208 w 6447647"/>
              <a:gd name="connsiteY598" fmla="*/ 6843009 h 6858000"/>
              <a:gd name="connsiteX599" fmla="*/ 5492952 w 6447647"/>
              <a:gd name="connsiteY599" fmla="*/ 6858000 h 6858000"/>
              <a:gd name="connsiteX600" fmla="*/ 5324874 w 6447647"/>
              <a:gd name="connsiteY600" fmla="*/ 6858000 h 6858000"/>
              <a:gd name="connsiteX601" fmla="*/ 5475733 w 6447647"/>
              <a:gd name="connsiteY601" fmla="*/ 6806183 h 6858000"/>
              <a:gd name="connsiteX602" fmla="*/ 5499643 w 6447647"/>
              <a:gd name="connsiteY602" fmla="*/ 6813836 h 6858000"/>
              <a:gd name="connsiteX603" fmla="*/ 6085953 w 6447647"/>
              <a:gd name="connsiteY603" fmla="*/ 6550810 h 6858000"/>
              <a:gd name="connsiteX604" fmla="*/ 6265767 w 6447647"/>
              <a:gd name="connsiteY604" fmla="*/ 6435077 h 6858000"/>
              <a:gd name="connsiteX605" fmla="*/ 6241855 w 6447647"/>
              <a:gd name="connsiteY605" fmla="*/ 6396819 h 6858000"/>
              <a:gd name="connsiteX606" fmla="*/ 6131863 w 6447647"/>
              <a:gd name="connsiteY606" fmla="*/ 6404471 h 6858000"/>
              <a:gd name="connsiteX607" fmla="*/ 5811449 w 6447647"/>
              <a:gd name="connsiteY607" fmla="*/ 6559417 h 6858000"/>
              <a:gd name="connsiteX608" fmla="*/ 5811449 w 6447647"/>
              <a:gd name="connsiteY608" fmla="*/ 6536463 h 6858000"/>
              <a:gd name="connsiteX609" fmla="*/ 5756931 w 6447647"/>
              <a:gd name="connsiteY609" fmla="*/ 6536463 h 6858000"/>
              <a:gd name="connsiteX610" fmla="*/ 5756931 w 6447647"/>
              <a:gd name="connsiteY610" fmla="*/ 6481945 h 6858000"/>
              <a:gd name="connsiteX611" fmla="*/ 5592419 w 6447647"/>
              <a:gd name="connsiteY611" fmla="*/ 6536463 h 6858000"/>
              <a:gd name="connsiteX612" fmla="*/ 5560857 w 6447647"/>
              <a:gd name="connsiteY612" fmla="*/ 6583329 h 6858000"/>
              <a:gd name="connsiteX613" fmla="*/ 5263398 w 6447647"/>
              <a:gd name="connsiteY613" fmla="*/ 6707669 h 6858000"/>
              <a:gd name="connsiteX614" fmla="*/ 5490079 w 6447647"/>
              <a:gd name="connsiteY614" fmla="*/ 6700017 h 6858000"/>
              <a:gd name="connsiteX615" fmla="*/ 5388695 w 6447647"/>
              <a:gd name="connsiteY615" fmla="*/ 6738275 h 6858000"/>
              <a:gd name="connsiteX616" fmla="*/ 5091235 w 6447647"/>
              <a:gd name="connsiteY616" fmla="*/ 6854007 h 6858000"/>
              <a:gd name="connsiteX617" fmla="*/ 5098887 w 6447647"/>
              <a:gd name="connsiteY617" fmla="*/ 6815749 h 6858000"/>
              <a:gd name="connsiteX618" fmla="*/ 5040005 w 6447647"/>
              <a:gd name="connsiteY618" fmla="*/ 6832636 h 6858000"/>
              <a:gd name="connsiteX619" fmla="*/ 5014254 w 6447647"/>
              <a:gd name="connsiteY619" fmla="*/ 6858000 h 6858000"/>
              <a:gd name="connsiteX620" fmla="*/ 4291236 w 6447647"/>
              <a:gd name="connsiteY620" fmla="*/ 6858000 h 6858000"/>
              <a:gd name="connsiteX621" fmla="*/ 4292591 w 6447647"/>
              <a:gd name="connsiteY621" fmla="*/ 6838704 h 6858000"/>
              <a:gd name="connsiteX622" fmla="*/ 4331807 w 6447647"/>
              <a:gd name="connsiteY622" fmla="*/ 6846356 h 6858000"/>
              <a:gd name="connsiteX623" fmla="*/ 4277288 w 6447647"/>
              <a:gd name="connsiteY623" fmla="*/ 6808096 h 6858000"/>
              <a:gd name="connsiteX624" fmla="*/ 4269635 w 6447647"/>
              <a:gd name="connsiteY624" fmla="*/ 6838704 h 6858000"/>
              <a:gd name="connsiteX625" fmla="*/ 4269635 w 6447647"/>
              <a:gd name="connsiteY625" fmla="*/ 6800446 h 6858000"/>
              <a:gd name="connsiteX626" fmla="*/ 4238073 w 6447647"/>
              <a:gd name="connsiteY626" fmla="*/ 6847312 h 6858000"/>
              <a:gd name="connsiteX627" fmla="*/ 4175903 w 6447647"/>
              <a:gd name="connsiteY627" fmla="*/ 6809054 h 6858000"/>
              <a:gd name="connsiteX628" fmla="*/ 4175903 w 6447647"/>
              <a:gd name="connsiteY628" fmla="*/ 6700974 h 6858000"/>
              <a:gd name="connsiteX629" fmla="*/ 4238073 w 6447647"/>
              <a:gd name="connsiteY629" fmla="*/ 6700974 h 6858000"/>
              <a:gd name="connsiteX630" fmla="*/ 4151991 w 6447647"/>
              <a:gd name="connsiteY630" fmla="*/ 6568982 h 6858000"/>
              <a:gd name="connsiteX631" fmla="*/ 4105125 w 6447647"/>
              <a:gd name="connsiteY631" fmla="*/ 6638803 h 6858000"/>
              <a:gd name="connsiteX632" fmla="*/ 4011393 w 6447647"/>
              <a:gd name="connsiteY632" fmla="*/ 6677062 h 6858000"/>
              <a:gd name="connsiteX633" fmla="*/ 3949222 w 6447647"/>
              <a:gd name="connsiteY633" fmla="*/ 6661759 h 6858000"/>
              <a:gd name="connsiteX634" fmla="*/ 3808622 w 6447647"/>
              <a:gd name="connsiteY634" fmla="*/ 6754535 h 6858000"/>
              <a:gd name="connsiteX635" fmla="*/ 3715307 w 6447647"/>
              <a:gd name="connsiteY635" fmla="*/ 6808336 h 6858000"/>
              <a:gd name="connsiteX636" fmla="*/ 3619768 w 6447647"/>
              <a:gd name="connsiteY636" fmla="*/ 6858000 h 6858000"/>
              <a:gd name="connsiteX637" fmla="*/ 3150171 w 6447647"/>
              <a:gd name="connsiteY637" fmla="*/ 6858000 h 6858000"/>
              <a:gd name="connsiteX638" fmla="*/ 3144186 w 6447647"/>
              <a:gd name="connsiteY638" fmla="*/ 6833561 h 6858000"/>
              <a:gd name="connsiteX639" fmla="*/ 2964069 w 6447647"/>
              <a:gd name="connsiteY639" fmla="*/ 6763143 h 6858000"/>
              <a:gd name="connsiteX640" fmla="*/ 3120928 w 6447647"/>
              <a:gd name="connsiteY640" fmla="*/ 6500116 h 6858000"/>
              <a:gd name="connsiteX641" fmla="*/ 3058757 w 6447647"/>
              <a:gd name="connsiteY641" fmla="*/ 6453250 h 6858000"/>
              <a:gd name="connsiteX642" fmla="*/ 3034846 w 6447647"/>
              <a:gd name="connsiteY642" fmla="*/ 6398732 h 6858000"/>
              <a:gd name="connsiteX643" fmla="*/ 2964069 w 6447647"/>
              <a:gd name="connsiteY643" fmla="*/ 6414035 h 6858000"/>
              <a:gd name="connsiteX644" fmla="*/ 2987980 w 6447647"/>
              <a:gd name="connsiteY644" fmla="*/ 6391081 h 6858000"/>
              <a:gd name="connsiteX645" fmla="*/ 2948765 w 6447647"/>
              <a:gd name="connsiteY645" fmla="*/ 6383429 h 6858000"/>
              <a:gd name="connsiteX646" fmla="*/ 2964069 w 6447647"/>
              <a:gd name="connsiteY646" fmla="*/ 6360474 h 6858000"/>
              <a:gd name="connsiteX647" fmla="*/ 2854077 w 6447647"/>
              <a:gd name="connsiteY647" fmla="*/ 6329868 h 6858000"/>
              <a:gd name="connsiteX648" fmla="*/ 2736432 w 6447647"/>
              <a:gd name="connsiteY648" fmla="*/ 6283002 h 6858000"/>
              <a:gd name="connsiteX649" fmla="*/ 2721127 w 6447647"/>
              <a:gd name="connsiteY649" fmla="*/ 6236134 h 6858000"/>
              <a:gd name="connsiteX650" fmla="*/ 2736432 w 6447647"/>
              <a:gd name="connsiteY650" fmla="*/ 6181616 h 6858000"/>
              <a:gd name="connsiteX651" fmla="*/ 2650350 w 6447647"/>
              <a:gd name="connsiteY651" fmla="*/ 6127097 h 6858000"/>
              <a:gd name="connsiteX652" fmla="*/ 2548966 w 6447647"/>
              <a:gd name="connsiteY652" fmla="*/ 6088839 h 6858000"/>
              <a:gd name="connsiteX653" fmla="*/ 2572877 w 6447647"/>
              <a:gd name="connsiteY653" fmla="*/ 6135705 h 6858000"/>
              <a:gd name="connsiteX654" fmla="*/ 2565224 w 6447647"/>
              <a:gd name="connsiteY654" fmla="*/ 6205528 h 6858000"/>
              <a:gd name="connsiteX655" fmla="*/ 2439929 w 6447647"/>
              <a:gd name="connsiteY655" fmla="*/ 6360474 h 6858000"/>
              <a:gd name="connsiteX656" fmla="*/ 2275418 w 6447647"/>
              <a:gd name="connsiteY656" fmla="*/ 6360474 h 6858000"/>
              <a:gd name="connsiteX657" fmla="*/ 2165426 w 6447647"/>
              <a:gd name="connsiteY657" fmla="*/ 6484814 h 6858000"/>
              <a:gd name="connsiteX658" fmla="*/ 2196988 w 6447647"/>
              <a:gd name="connsiteY658" fmla="*/ 6507769 h 6858000"/>
              <a:gd name="connsiteX659" fmla="*/ 1946396 w 6447647"/>
              <a:gd name="connsiteY659" fmla="*/ 6585242 h 6858000"/>
              <a:gd name="connsiteX660" fmla="*/ 1970307 w 6447647"/>
              <a:gd name="connsiteY660" fmla="*/ 6546984 h 6858000"/>
              <a:gd name="connsiteX661" fmla="*/ 1884226 w 6447647"/>
              <a:gd name="connsiteY661" fmla="*/ 6577590 h 6858000"/>
              <a:gd name="connsiteX662" fmla="*/ 1837360 w 6447647"/>
              <a:gd name="connsiteY662" fmla="*/ 6523072 h 6858000"/>
              <a:gd name="connsiteX663" fmla="*/ 2080300 w 6447647"/>
              <a:gd name="connsiteY663" fmla="*/ 6360474 h 6858000"/>
              <a:gd name="connsiteX664" fmla="*/ 2197944 w 6447647"/>
              <a:gd name="connsiteY664" fmla="*/ 6345171 h 6858000"/>
              <a:gd name="connsiteX665" fmla="*/ 2151078 w 6447647"/>
              <a:gd name="connsiteY665" fmla="*/ 6329868 h 6858000"/>
              <a:gd name="connsiteX666" fmla="*/ 2190293 w 6447647"/>
              <a:gd name="connsiteY666" fmla="*/ 6260045 h 6858000"/>
              <a:gd name="connsiteX667" fmla="*/ 2143426 w 6447647"/>
              <a:gd name="connsiteY667" fmla="*/ 6252394 h 6858000"/>
              <a:gd name="connsiteX668" fmla="*/ 2354803 w 6447647"/>
              <a:gd name="connsiteY668" fmla="*/ 6074492 h 6858000"/>
              <a:gd name="connsiteX669" fmla="*/ 2323241 w 6447647"/>
              <a:gd name="connsiteY669" fmla="*/ 5997020 h 6858000"/>
              <a:gd name="connsiteX670" fmla="*/ 2018131 w 6447647"/>
              <a:gd name="connsiteY670" fmla="*/ 6112750 h 6858000"/>
              <a:gd name="connsiteX671" fmla="*/ 2064997 w 6447647"/>
              <a:gd name="connsiteY671" fmla="*/ 6074492 h 6858000"/>
              <a:gd name="connsiteX672" fmla="*/ 2213249 w 6447647"/>
              <a:gd name="connsiteY672" fmla="*/ 5974065 h 6858000"/>
              <a:gd name="connsiteX673" fmla="*/ 2197944 w 6447647"/>
              <a:gd name="connsiteY673" fmla="*/ 5935805 h 6858000"/>
              <a:gd name="connsiteX674" fmla="*/ 2276374 w 6447647"/>
              <a:gd name="connsiteY674" fmla="*/ 5850681 h 6858000"/>
              <a:gd name="connsiteX675" fmla="*/ 2268721 w 6447647"/>
              <a:gd name="connsiteY675" fmla="*/ 5788511 h 6858000"/>
              <a:gd name="connsiteX676" fmla="*/ 2135774 w 6447647"/>
              <a:gd name="connsiteY676" fmla="*/ 5873636 h 6858000"/>
              <a:gd name="connsiteX677" fmla="*/ 2167337 w 6447647"/>
              <a:gd name="connsiteY677" fmla="*/ 5896591 h 6858000"/>
              <a:gd name="connsiteX678" fmla="*/ 2143426 w 6447647"/>
              <a:gd name="connsiteY678" fmla="*/ 5927198 h 6858000"/>
              <a:gd name="connsiteX679" fmla="*/ 2182642 w 6447647"/>
              <a:gd name="connsiteY679" fmla="*/ 5934849 h 6858000"/>
              <a:gd name="connsiteX680" fmla="*/ 2057344 w 6447647"/>
              <a:gd name="connsiteY680" fmla="*/ 6027626 h 6858000"/>
              <a:gd name="connsiteX681" fmla="*/ 2135774 w 6447647"/>
              <a:gd name="connsiteY681" fmla="*/ 5957804 h 6858000"/>
              <a:gd name="connsiteX682" fmla="*/ 1995176 w 6447647"/>
              <a:gd name="connsiteY682" fmla="*/ 5910938 h 6858000"/>
              <a:gd name="connsiteX683" fmla="*/ 2010478 w 6447647"/>
              <a:gd name="connsiteY683" fmla="*/ 5841117 h 6858000"/>
              <a:gd name="connsiteX684" fmla="*/ 2072648 w 6447647"/>
              <a:gd name="connsiteY684" fmla="*/ 5794249 h 6858000"/>
              <a:gd name="connsiteX685" fmla="*/ 2087952 w 6447647"/>
              <a:gd name="connsiteY685" fmla="*/ 5747383 h 6858000"/>
              <a:gd name="connsiteX686" fmla="*/ 1970307 w 6447647"/>
              <a:gd name="connsiteY686" fmla="*/ 5809554 h 6858000"/>
              <a:gd name="connsiteX687" fmla="*/ 1946396 w 6447647"/>
              <a:gd name="connsiteY687" fmla="*/ 5832509 h 6858000"/>
              <a:gd name="connsiteX688" fmla="*/ 1985611 w 6447647"/>
              <a:gd name="connsiteY688" fmla="*/ 5824857 h 6858000"/>
              <a:gd name="connsiteX689" fmla="*/ 1977958 w 6447647"/>
              <a:gd name="connsiteY689" fmla="*/ 5871723 h 6858000"/>
              <a:gd name="connsiteX690" fmla="*/ 1931094 w 6447647"/>
              <a:gd name="connsiteY690" fmla="*/ 5894678 h 6858000"/>
              <a:gd name="connsiteX691" fmla="*/ 1868923 w 6447647"/>
              <a:gd name="connsiteY691" fmla="*/ 5909982 h 6858000"/>
              <a:gd name="connsiteX692" fmla="*/ 1884226 w 6447647"/>
              <a:gd name="connsiteY692" fmla="*/ 5871723 h 6858000"/>
              <a:gd name="connsiteX693" fmla="*/ 1837360 w 6447647"/>
              <a:gd name="connsiteY693" fmla="*/ 5894678 h 6858000"/>
              <a:gd name="connsiteX694" fmla="*/ 1861271 w 6447647"/>
              <a:gd name="connsiteY694" fmla="*/ 5925285 h 6858000"/>
              <a:gd name="connsiteX695" fmla="*/ 1837360 w 6447647"/>
              <a:gd name="connsiteY695" fmla="*/ 5940588 h 6858000"/>
              <a:gd name="connsiteX696" fmla="*/ 1813449 w 6447647"/>
              <a:gd name="connsiteY696" fmla="*/ 5902330 h 6858000"/>
              <a:gd name="connsiteX697" fmla="*/ 1727367 w 6447647"/>
              <a:gd name="connsiteY697" fmla="*/ 5964499 h 6858000"/>
              <a:gd name="connsiteX698" fmla="*/ 1609723 w 6447647"/>
              <a:gd name="connsiteY698" fmla="*/ 5987454 h 6858000"/>
              <a:gd name="connsiteX699" fmla="*/ 1625025 w 6447647"/>
              <a:gd name="connsiteY699" fmla="*/ 5979804 h 6858000"/>
              <a:gd name="connsiteX700" fmla="*/ 1735019 w 6447647"/>
              <a:gd name="connsiteY700" fmla="*/ 5902330 h 6858000"/>
              <a:gd name="connsiteX701" fmla="*/ 1883270 w 6447647"/>
              <a:gd name="connsiteY701" fmla="*/ 5747383 h 6858000"/>
              <a:gd name="connsiteX702" fmla="*/ 1961700 w 6447647"/>
              <a:gd name="connsiteY702" fmla="*/ 5755035 h 6858000"/>
              <a:gd name="connsiteX703" fmla="*/ 1969351 w 6447647"/>
              <a:gd name="connsiteY703" fmla="*/ 5747383 h 6858000"/>
              <a:gd name="connsiteX704" fmla="*/ 1969351 w 6447647"/>
              <a:gd name="connsiteY704" fmla="*/ 5692864 h 6858000"/>
              <a:gd name="connsiteX705" fmla="*/ 1774234 w 6447647"/>
              <a:gd name="connsiteY705" fmla="*/ 5770338 h 6858000"/>
              <a:gd name="connsiteX706" fmla="*/ 1766581 w 6447647"/>
              <a:gd name="connsiteY706" fmla="*/ 5715820 h 6858000"/>
              <a:gd name="connsiteX707" fmla="*/ 1821100 w 6447647"/>
              <a:gd name="connsiteY707" fmla="*/ 5677562 h 6858000"/>
              <a:gd name="connsiteX708" fmla="*/ 1867966 w 6447647"/>
              <a:gd name="connsiteY708" fmla="*/ 5700517 h 6858000"/>
              <a:gd name="connsiteX709" fmla="*/ 1938744 w 6447647"/>
              <a:gd name="connsiteY709" fmla="*/ 5630695 h 6858000"/>
              <a:gd name="connsiteX710" fmla="*/ 1867966 w 6447647"/>
              <a:gd name="connsiteY710" fmla="*/ 5623043 h 6858000"/>
              <a:gd name="connsiteX711" fmla="*/ 1899528 w 6447647"/>
              <a:gd name="connsiteY711" fmla="*/ 5584785 h 6858000"/>
              <a:gd name="connsiteX712" fmla="*/ 1852662 w 6447647"/>
              <a:gd name="connsiteY712" fmla="*/ 5600088 h 6858000"/>
              <a:gd name="connsiteX713" fmla="*/ 1813449 w 6447647"/>
              <a:gd name="connsiteY713" fmla="*/ 5584785 h 6858000"/>
              <a:gd name="connsiteX714" fmla="*/ 1562856 w 6447647"/>
              <a:gd name="connsiteY714" fmla="*/ 5692864 h 6858000"/>
              <a:gd name="connsiteX715" fmla="*/ 1367737 w 6447647"/>
              <a:gd name="connsiteY715" fmla="*/ 5800946 h 6858000"/>
              <a:gd name="connsiteX716" fmla="*/ 1296959 w 6447647"/>
              <a:gd name="connsiteY716" fmla="*/ 5831551 h 6858000"/>
              <a:gd name="connsiteX717" fmla="*/ 1594417 w 6447647"/>
              <a:gd name="connsiteY717" fmla="*/ 5606785 h 6858000"/>
              <a:gd name="connsiteX718" fmla="*/ 1562856 w 6447647"/>
              <a:gd name="connsiteY718" fmla="*/ 5583829 h 6858000"/>
              <a:gd name="connsiteX719" fmla="*/ 1602070 w 6447647"/>
              <a:gd name="connsiteY719" fmla="*/ 5553222 h 6858000"/>
              <a:gd name="connsiteX720" fmla="*/ 1562856 w 6447647"/>
              <a:gd name="connsiteY720" fmla="*/ 5576177 h 6858000"/>
              <a:gd name="connsiteX721" fmla="*/ 1289307 w 6447647"/>
              <a:gd name="connsiteY721" fmla="*/ 5661303 h 6858000"/>
              <a:gd name="connsiteX722" fmla="*/ 1429908 w 6447647"/>
              <a:gd name="connsiteY722" fmla="*/ 5521659 h 6858000"/>
              <a:gd name="connsiteX723" fmla="*/ 1383040 w 6447647"/>
              <a:gd name="connsiteY723" fmla="*/ 5529311 h 6858000"/>
              <a:gd name="connsiteX724" fmla="*/ 1469123 w 6447647"/>
              <a:gd name="connsiteY724" fmla="*/ 5413579 h 6858000"/>
              <a:gd name="connsiteX725" fmla="*/ 1515989 w 6447647"/>
              <a:gd name="connsiteY725" fmla="*/ 5375321 h 6858000"/>
              <a:gd name="connsiteX726" fmla="*/ 1469123 w 6447647"/>
              <a:gd name="connsiteY726" fmla="*/ 5367669 h 6858000"/>
              <a:gd name="connsiteX727" fmla="*/ 1453819 w 6447647"/>
              <a:gd name="connsiteY727" fmla="*/ 5405927 h 6858000"/>
              <a:gd name="connsiteX728" fmla="*/ 1352434 w 6447647"/>
              <a:gd name="connsiteY728" fmla="*/ 5491051 h 6858000"/>
              <a:gd name="connsiteX729" fmla="*/ 1337130 w 6447647"/>
              <a:gd name="connsiteY729" fmla="*/ 5475748 h 6858000"/>
              <a:gd name="connsiteX730" fmla="*/ 1162457 w 6447647"/>
              <a:gd name="connsiteY730" fmla="*/ 5579524 h 6858000"/>
              <a:gd name="connsiteX731" fmla="*/ 973709 w 6447647"/>
              <a:gd name="connsiteY731" fmla="*/ 5675597 h 6858000"/>
              <a:gd name="connsiteX732" fmla="*/ 981552 w 6447647"/>
              <a:gd name="connsiteY732" fmla="*/ 5668386 h 6858000"/>
              <a:gd name="connsiteX733" fmla="*/ 1133406 w 6447647"/>
              <a:gd name="connsiteY733" fmla="*/ 5537919 h 6858000"/>
              <a:gd name="connsiteX734" fmla="*/ 1195574 w 6447647"/>
              <a:gd name="connsiteY734" fmla="*/ 5530267 h 6858000"/>
              <a:gd name="connsiteX735" fmla="*/ 1210879 w 6447647"/>
              <a:gd name="connsiteY735" fmla="*/ 5468098 h 6858000"/>
              <a:gd name="connsiteX736" fmla="*/ 1351478 w 6447647"/>
              <a:gd name="connsiteY736" fmla="*/ 5375321 h 6858000"/>
              <a:gd name="connsiteX737" fmla="*/ 1319914 w 6447647"/>
              <a:gd name="connsiteY737" fmla="*/ 5437490 h 6858000"/>
              <a:gd name="connsiteX738" fmla="*/ 1327567 w 6447647"/>
              <a:gd name="connsiteY738" fmla="*/ 5452793 h 6858000"/>
              <a:gd name="connsiteX739" fmla="*/ 1647980 w 6447647"/>
              <a:gd name="connsiteY739" fmla="*/ 5197418 h 6858000"/>
              <a:gd name="connsiteX740" fmla="*/ 1632678 w 6447647"/>
              <a:gd name="connsiteY740" fmla="*/ 5159160 h 6858000"/>
              <a:gd name="connsiteX741" fmla="*/ 1711107 w 6447647"/>
              <a:gd name="connsiteY741" fmla="*/ 5074036 h 6858000"/>
              <a:gd name="connsiteX742" fmla="*/ 1679544 w 6447647"/>
              <a:gd name="connsiteY742" fmla="*/ 5058731 h 6858000"/>
              <a:gd name="connsiteX743" fmla="*/ 1703455 w 6447647"/>
              <a:gd name="connsiteY743" fmla="*/ 5028126 h 6858000"/>
              <a:gd name="connsiteX744" fmla="*/ 1578159 w 6447647"/>
              <a:gd name="connsiteY744" fmla="*/ 5035776 h 6858000"/>
              <a:gd name="connsiteX745" fmla="*/ 1679544 w 6447647"/>
              <a:gd name="connsiteY745" fmla="*/ 4958304 h 6858000"/>
              <a:gd name="connsiteX746" fmla="*/ 1679544 w 6447647"/>
              <a:gd name="connsiteY746" fmla="*/ 4920046 h 6858000"/>
              <a:gd name="connsiteX747" fmla="*/ 1664240 w 6447647"/>
              <a:gd name="connsiteY747" fmla="*/ 4904742 h 6858000"/>
              <a:gd name="connsiteX748" fmla="*/ 1585809 w 6447647"/>
              <a:gd name="connsiteY748" fmla="*/ 4943000 h 6858000"/>
              <a:gd name="connsiteX749" fmla="*/ 1578159 w 6447647"/>
              <a:gd name="connsiteY749" fmla="*/ 4912394 h 6858000"/>
              <a:gd name="connsiteX750" fmla="*/ 1531293 w 6447647"/>
              <a:gd name="connsiteY750" fmla="*/ 4912394 h 6858000"/>
              <a:gd name="connsiteX751" fmla="*/ 1531293 w 6447647"/>
              <a:gd name="connsiteY751" fmla="*/ 4974563 h 6858000"/>
              <a:gd name="connsiteX752" fmla="*/ 1421298 w 6447647"/>
              <a:gd name="connsiteY752" fmla="*/ 5036734 h 6858000"/>
              <a:gd name="connsiteX753" fmla="*/ 1296003 w 6447647"/>
              <a:gd name="connsiteY753" fmla="*/ 5074992 h 6858000"/>
              <a:gd name="connsiteX754" fmla="*/ 1389736 w 6447647"/>
              <a:gd name="connsiteY754" fmla="*/ 4982215 h 6858000"/>
              <a:gd name="connsiteX755" fmla="*/ 1342869 w 6447647"/>
              <a:gd name="connsiteY755" fmla="*/ 5005170 h 6858000"/>
              <a:gd name="connsiteX756" fmla="*/ 1335219 w 6447647"/>
              <a:gd name="connsiteY756" fmla="*/ 4958304 h 6858000"/>
              <a:gd name="connsiteX757" fmla="*/ 1288351 w 6447647"/>
              <a:gd name="connsiteY757" fmla="*/ 4965955 h 6858000"/>
              <a:gd name="connsiteX758" fmla="*/ 1303654 w 6447647"/>
              <a:gd name="connsiteY758" fmla="*/ 4919089 h 6858000"/>
              <a:gd name="connsiteX759" fmla="*/ 1264440 w 6447647"/>
              <a:gd name="connsiteY759" fmla="*/ 4903786 h 6858000"/>
              <a:gd name="connsiteX760" fmla="*/ 1272092 w 6447647"/>
              <a:gd name="connsiteY760" fmla="*/ 4856918 h 6858000"/>
              <a:gd name="connsiteX761" fmla="*/ 1232877 w 6447647"/>
              <a:gd name="connsiteY761" fmla="*/ 4856918 h 6858000"/>
              <a:gd name="connsiteX762" fmla="*/ 1444254 w 6447647"/>
              <a:gd name="connsiteY762" fmla="*/ 4694320 h 6858000"/>
              <a:gd name="connsiteX763" fmla="*/ 1506425 w 6447647"/>
              <a:gd name="connsiteY763" fmla="*/ 4679017 h 6858000"/>
              <a:gd name="connsiteX764" fmla="*/ 1647023 w 6447647"/>
              <a:gd name="connsiteY764" fmla="*/ 4547027 h 6858000"/>
              <a:gd name="connsiteX765" fmla="*/ 1521727 w 6447647"/>
              <a:gd name="connsiteY765" fmla="*/ 4562330 h 6858000"/>
              <a:gd name="connsiteX766" fmla="*/ 1545638 w 6447647"/>
              <a:gd name="connsiteY766" fmla="*/ 4524072 h 6858000"/>
              <a:gd name="connsiteX767" fmla="*/ 1498773 w 6447647"/>
              <a:gd name="connsiteY767" fmla="*/ 4493464 h 6858000"/>
              <a:gd name="connsiteX768" fmla="*/ 1405040 w 6447647"/>
              <a:gd name="connsiteY768" fmla="*/ 4531722 h 6858000"/>
              <a:gd name="connsiteX769" fmla="*/ 1459558 w 6447647"/>
              <a:gd name="connsiteY769" fmla="*/ 4493464 h 6858000"/>
              <a:gd name="connsiteX770" fmla="*/ 1388780 w 6447647"/>
              <a:gd name="connsiteY770" fmla="*/ 4470509 h 6858000"/>
              <a:gd name="connsiteX771" fmla="*/ 1435646 w 6447647"/>
              <a:gd name="connsiteY771" fmla="*/ 4455206 h 6858000"/>
              <a:gd name="connsiteX772" fmla="*/ 1435646 w 6447647"/>
              <a:gd name="connsiteY772" fmla="*/ 4432251 h 6858000"/>
              <a:gd name="connsiteX773" fmla="*/ 1388780 w 6447647"/>
              <a:gd name="connsiteY773" fmla="*/ 4424598 h 6858000"/>
              <a:gd name="connsiteX774" fmla="*/ 1537031 w 6447647"/>
              <a:gd name="connsiteY774" fmla="*/ 4192179 h 6858000"/>
              <a:gd name="connsiteX775" fmla="*/ 1576246 w 6447647"/>
              <a:gd name="connsiteY775" fmla="*/ 4067839 h 6858000"/>
              <a:gd name="connsiteX776" fmla="*/ 1802927 w 6447647"/>
              <a:gd name="connsiteY776" fmla="*/ 3928197 h 6858000"/>
              <a:gd name="connsiteX777" fmla="*/ 1795275 w 6447647"/>
              <a:gd name="connsiteY777" fmla="*/ 3850723 h 6858000"/>
              <a:gd name="connsiteX778" fmla="*/ 1834489 w 6447647"/>
              <a:gd name="connsiteY778" fmla="*/ 3835420 h 6858000"/>
              <a:gd name="connsiteX779" fmla="*/ 2006652 w 6447647"/>
              <a:gd name="connsiteY779" fmla="*/ 3595349 h 6858000"/>
              <a:gd name="connsiteX780" fmla="*/ 1763712 w 6447647"/>
              <a:gd name="connsiteY780" fmla="*/ 3540830 h 6858000"/>
              <a:gd name="connsiteX781" fmla="*/ 1739802 w 6447647"/>
              <a:gd name="connsiteY781" fmla="*/ 3548482 h 6858000"/>
              <a:gd name="connsiteX782" fmla="*/ 1715888 w 6447647"/>
              <a:gd name="connsiteY782" fmla="*/ 3517875 h 6858000"/>
              <a:gd name="connsiteX783" fmla="*/ 1614504 w 6447647"/>
              <a:gd name="connsiteY783" fmla="*/ 3595349 h 6858000"/>
              <a:gd name="connsiteX784" fmla="*/ 1708238 w 6447647"/>
              <a:gd name="connsiteY784" fmla="*/ 3533180 h 6858000"/>
              <a:gd name="connsiteX785" fmla="*/ 1598244 w 6447647"/>
              <a:gd name="connsiteY785" fmla="*/ 3494920 h 6858000"/>
              <a:gd name="connsiteX786" fmla="*/ 1536075 w 6447647"/>
              <a:gd name="connsiteY786" fmla="*/ 3379188 h 6858000"/>
              <a:gd name="connsiteX787" fmla="*/ 1998045 w 6447647"/>
              <a:gd name="connsiteY787" fmla="*/ 3409795 h 6858000"/>
              <a:gd name="connsiteX788" fmla="*/ 2201770 w 6447647"/>
              <a:gd name="connsiteY788" fmla="*/ 3294064 h 6858000"/>
              <a:gd name="connsiteX789" fmla="*/ 2029607 w 6447647"/>
              <a:gd name="connsiteY789" fmla="*/ 3263458 h 6858000"/>
              <a:gd name="connsiteX790" fmla="*/ 1825883 w 6447647"/>
              <a:gd name="connsiteY790" fmla="*/ 3278761 h 6858000"/>
              <a:gd name="connsiteX791" fmla="*/ 1677630 w 6447647"/>
              <a:gd name="connsiteY791" fmla="*/ 3231893 h 6858000"/>
              <a:gd name="connsiteX792" fmla="*/ 1685282 w 6447647"/>
              <a:gd name="connsiteY792" fmla="*/ 3169724 h 6858000"/>
              <a:gd name="connsiteX793" fmla="*/ 1732149 w 6447647"/>
              <a:gd name="connsiteY793" fmla="*/ 3084600 h 6858000"/>
              <a:gd name="connsiteX794" fmla="*/ 1810579 w 6447647"/>
              <a:gd name="connsiteY794" fmla="*/ 2944955 h 6858000"/>
              <a:gd name="connsiteX795" fmla="*/ 1795275 w 6447647"/>
              <a:gd name="connsiteY795" fmla="*/ 2937305 h 6858000"/>
              <a:gd name="connsiteX796" fmla="*/ 1857445 w 6447647"/>
              <a:gd name="connsiteY796" fmla="*/ 2882786 h 6858000"/>
              <a:gd name="connsiteX797" fmla="*/ 2021957 w 6447647"/>
              <a:gd name="connsiteY797" fmla="*/ 2782357 h 6858000"/>
              <a:gd name="connsiteX798" fmla="*/ 2053518 w 6447647"/>
              <a:gd name="connsiteY798" fmla="*/ 2735491 h 6858000"/>
              <a:gd name="connsiteX799" fmla="*/ 2029607 w 6447647"/>
              <a:gd name="connsiteY799" fmla="*/ 2697233 h 6858000"/>
              <a:gd name="connsiteX800" fmla="*/ 2053518 w 6447647"/>
              <a:gd name="connsiteY800" fmla="*/ 2627412 h 6858000"/>
              <a:gd name="connsiteX801" fmla="*/ 1905268 w 6447647"/>
              <a:gd name="connsiteY801" fmla="*/ 2619760 h 6858000"/>
              <a:gd name="connsiteX802" fmla="*/ 1905268 w 6447647"/>
              <a:gd name="connsiteY802" fmla="*/ 2596804 h 6858000"/>
              <a:gd name="connsiteX803" fmla="*/ 1843097 w 6447647"/>
              <a:gd name="connsiteY803" fmla="*/ 2643670 h 6858000"/>
              <a:gd name="connsiteX804" fmla="*/ 1764669 w 6447647"/>
              <a:gd name="connsiteY804" fmla="*/ 2736447 h 6858000"/>
              <a:gd name="connsiteX805" fmla="*/ 1717802 w 6447647"/>
              <a:gd name="connsiteY805" fmla="*/ 2721144 h 6858000"/>
              <a:gd name="connsiteX806" fmla="*/ 1616417 w 6447647"/>
              <a:gd name="connsiteY806" fmla="*/ 2759402 h 6858000"/>
              <a:gd name="connsiteX807" fmla="*/ 1640328 w 6447647"/>
              <a:gd name="connsiteY807" fmla="*/ 2728796 h 6858000"/>
              <a:gd name="connsiteX808" fmla="*/ 1625025 w 6447647"/>
              <a:gd name="connsiteY808" fmla="*/ 2713494 h 6858000"/>
              <a:gd name="connsiteX809" fmla="*/ 1640328 w 6447647"/>
              <a:gd name="connsiteY809" fmla="*/ 2682886 h 6858000"/>
              <a:gd name="connsiteX810" fmla="*/ 1468167 w 6447647"/>
              <a:gd name="connsiteY810" fmla="*/ 2830181 h 6858000"/>
              <a:gd name="connsiteX811" fmla="*/ 1366782 w 6447647"/>
              <a:gd name="connsiteY811" fmla="*/ 2853136 h 6858000"/>
              <a:gd name="connsiteX812" fmla="*/ 1445212 w 6447647"/>
              <a:gd name="connsiteY812" fmla="*/ 2860787 h 6858000"/>
              <a:gd name="connsiteX813" fmla="*/ 1319914 w 6447647"/>
              <a:gd name="connsiteY813" fmla="*/ 2907655 h 6858000"/>
              <a:gd name="connsiteX814" fmla="*/ 1359130 w 6447647"/>
              <a:gd name="connsiteY814" fmla="*/ 2837833 h 6858000"/>
              <a:gd name="connsiteX815" fmla="*/ 1210879 w 6447647"/>
              <a:gd name="connsiteY815" fmla="*/ 2845484 h 6858000"/>
              <a:gd name="connsiteX816" fmla="*/ 1195574 w 6447647"/>
              <a:gd name="connsiteY816" fmla="*/ 2682886 h 6858000"/>
              <a:gd name="connsiteX817" fmla="*/ 1446167 w 6447647"/>
              <a:gd name="connsiteY817" fmla="*/ 2590109 h 6858000"/>
              <a:gd name="connsiteX818" fmla="*/ 1438517 w 6447647"/>
              <a:gd name="connsiteY818" fmla="*/ 2636975 h 6858000"/>
              <a:gd name="connsiteX819" fmla="*/ 1383998 w 6447647"/>
              <a:gd name="connsiteY819" fmla="*/ 2667583 h 6858000"/>
              <a:gd name="connsiteX820" fmla="*/ 1423212 w 6447647"/>
              <a:gd name="connsiteY820" fmla="*/ 2675233 h 6858000"/>
              <a:gd name="connsiteX821" fmla="*/ 1454775 w 6447647"/>
              <a:gd name="connsiteY821" fmla="*/ 2737404 h 6858000"/>
              <a:gd name="connsiteX822" fmla="*/ 1564767 w 6447647"/>
              <a:gd name="connsiteY822" fmla="*/ 2520288 h 6858000"/>
              <a:gd name="connsiteX823" fmla="*/ 1533205 w 6447647"/>
              <a:gd name="connsiteY823" fmla="*/ 2497333 h 6858000"/>
              <a:gd name="connsiteX824" fmla="*/ 1540856 w 6447647"/>
              <a:gd name="connsiteY824" fmla="*/ 2466725 h 6858000"/>
              <a:gd name="connsiteX825" fmla="*/ 1392606 w 6447647"/>
              <a:gd name="connsiteY825" fmla="*/ 2489681 h 6858000"/>
              <a:gd name="connsiteX826" fmla="*/ 1181229 w 6447647"/>
              <a:gd name="connsiteY826" fmla="*/ 2482030 h 6858000"/>
              <a:gd name="connsiteX827" fmla="*/ 1314177 w 6447647"/>
              <a:gd name="connsiteY827" fmla="*/ 2396904 h 6858000"/>
              <a:gd name="connsiteX828" fmla="*/ 1196532 w 6447647"/>
              <a:gd name="connsiteY828" fmla="*/ 2373949 h 6858000"/>
              <a:gd name="connsiteX829" fmla="*/ 1228095 w 6447647"/>
              <a:gd name="connsiteY829" fmla="*/ 2327083 h 6858000"/>
              <a:gd name="connsiteX830" fmla="*/ 1110451 w 6447647"/>
              <a:gd name="connsiteY830" fmla="*/ 2311780 h 6858000"/>
              <a:gd name="connsiteX831" fmla="*/ 1149664 w 6447647"/>
              <a:gd name="connsiteY831" fmla="*/ 2281172 h 6858000"/>
              <a:gd name="connsiteX832" fmla="*/ 1251049 w 6447647"/>
              <a:gd name="connsiteY832" fmla="*/ 2056405 h 6858000"/>
              <a:gd name="connsiteX833" fmla="*/ 1337130 w 6447647"/>
              <a:gd name="connsiteY833" fmla="*/ 1994234 h 6858000"/>
              <a:gd name="connsiteX834" fmla="*/ 1423212 w 6447647"/>
              <a:gd name="connsiteY834" fmla="*/ 1916761 h 6858000"/>
              <a:gd name="connsiteX835" fmla="*/ 1383998 w 6447647"/>
              <a:gd name="connsiteY835" fmla="*/ 1909110 h 6858000"/>
              <a:gd name="connsiteX836" fmla="*/ 1454775 w 6447647"/>
              <a:gd name="connsiteY836" fmla="*/ 1769466 h 6858000"/>
              <a:gd name="connsiteX837" fmla="*/ 930635 w 6447647"/>
              <a:gd name="connsiteY837" fmla="*/ 2032492 h 6858000"/>
              <a:gd name="connsiteX838" fmla="*/ 758473 w 6447647"/>
              <a:gd name="connsiteY838" fmla="*/ 1924413 h 6858000"/>
              <a:gd name="connsiteX839" fmla="*/ 773776 w 6447647"/>
              <a:gd name="connsiteY839" fmla="*/ 1877547 h 6858000"/>
              <a:gd name="connsiteX840" fmla="*/ 766124 w 6447647"/>
              <a:gd name="connsiteY840" fmla="*/ 1862244 h 6858000"/>
              <a:gd name="connsiteX841" fmla="*/ 601614 w 6447647"/>
              <a:gd name="connsiteY841" fmla="*/ 1869895 h 6858000"/>
              <a:gd name="connsiteX842" fmla="*/ 616918 w 6447647"/>
              <a:gd name="connsiteY842" fmla="*/ 1823028 h 6858000"/>
              <a:gd name="connsiteX843" fmla="*/ 444754 w 6447647"/>
              <a:gd name="connsiteY843" fmla="*/ 1807725 h 6858000"/>
              <a:gd name="connsiteX844" fmla="*/ 476318 w 6447647"/>
              <a:gd name="connsiteY844" fmla="*/ 1769466 h 6858000"/>
              <a:gd name="connsiteX845" fmla="*/ 382585 w 6447647"/>
              <a:gd name="connsiteY845" fmla="*/ 1784770 h 6858000"/>
              <a:gd name="connsiteX846" fmla="*/ 523183 w 6447647"/>
              <a:gd name="connsiteY846" fmla="*/ 1614520 h 6858000"/>
              <a:gd name="connsiteX847" fmla="*/ 499272 w 6447647"/>
              <a:gd name="connsiteY847" fmla="*/ 1629823 h 6858000"/>
              <a:gd name="connsiteX848" fmla="*/ 514576 w 6447647"/>
              <a:gd name="connsiteY848" fmla="*/ 1552349 h 6858000"/>
              <a:gd name="connsiteX849" fmla="*/ 624568 w 6447647"/>
              <a:gd name="connsiteY849" fmla="*/ 1514091 h 6858000"/>
              <a:gd name="connsiteX850" fmla="*/ 765168 w 6447647"/>
              <a:gd name="connsiteY850" fmla="*/ 1506441 h 6858000"/>
              <a:gd name="connsiteX851" fmla="*/ 819686 w 6447647"/>
              <a:gd name="connsiteY851" fmla="*/ 1444270 h 6858000"/>
              <a:gd name="connsiteX852" fmla="*/ 1023413 w 6447647"/>
              <a:gd name="connsiteY852" fmla="*/ 1274020 h 6858000"/>
              <a:gd name="connsiteX853" fmla="*/ 1195574 w 6447647"/>
              <a:gd name="connsiteY853" fmla="*/ 1243414 h 6858000"/>
              <a:gd name="connsiteX854" fmla="*/ 1257745 w 6447647"/>
              <a:gd name="connsiteY854" fmla="*/ 1205156 h 6858000"/>
              <a:gd name="connsiteX855" fmla="*/ 1257745 w 6447647"/>
              <a:gd name="connsiteY855" fmla="*/ 1158288 h 6858000"/>
              <a:gd name="connsiteX856" fmla="*/ 1515989 w 6447647"/>
              <a:gd name="connsiteY856" fmla="*/ 1080816 h 6858000"/>
              <a:gd name="connsiteX857" fmla="*/ 1515989 w 6447647"/>
              <a:gd name="connsiteY857" fmla="*/ 1042558 h 6858000"/>
              <a:gd name="connsiteX858" fmla="*/ 1555204 w 6447647"/>
              <a:gd name="connsiteY858" fmla="*/ 1050208 h 6858000"/>
              <a:gd name="connsiteX859" fmla="*/ 2416016 w 6447647"/>
              <a:gd name="connsiteY859" fmla="*/ 523199 h 6858000"/>
              <a:gd name="connsiteX860" fmla="*/ 2329936 w 6447647"/>
              <a:gd name="connsiteY860" fmla="*/ 515547 h 6858000"/>
              <a:gd name="connsiteX861" fmla="*/ 2337589 w 6447647"/>
              <a:gd name="connsiteY861" fmla="*/ 492593 h 6858000"/>
              <a:gd name="connsiteX862" fmla="*/ 2212292 w 6447647"/>
              <a:gd name="connsiteY862" fmla="*/ 454333 h 6858000"/>
              <a:gd name="connsiteX863" fmla="*/ 2094647 w 6447647"/>
              <a:gd name="connsiteY863" fmla="*/ 431380 h 6858000"/>
              <a:gd name="connsiteX864" fmla="*/ 2023868 w 6447647"/>
              <a:gd name="connsiteY864" fmla="*/ 323299 h 6858000"/>
              <a:gd name="connsiteX865" fmla="*/ 1875617 w 6447647"/>
              <a:gd name="connsiteY865" fmla="*/ 377817 h 6858000"/>
              <a:gd name="connsiteX866" fmla="*/ 1867966 w 6447647"/>
              <a:gd name="connsiteY866" fmla="*/ 408425 h 6858000"/>
              <a:gd name="connsiteX867" fmla="*/ 1719715 w 6447647"/>
              <a:gd name="connsiteY867" fmla="*/ 431380 h 6858000"/>
              <a:gd name="connsiteX868" fmla="*/ 1774234 w 6447647"/>
              <a:gd name="connsiteY868" fmla="*/ 369209 h 6858000"/>
              <a:gd name="connsiteX869" fmla="*/ 1493033 w 6447647"/>
              <a:gd name="connsiteY869" fmla="*/ 407467 h 6858000"/>
              <a:gd name="connsiteX870" fmla="*/ 1594417 w 6447647"/>
              <a:gd name="connsiteY870" fmla="*/ 337646 h 6858000"/>
              <a:gd name="connsiteX871" fmla="*/ 1539901 w 6447647"/>
              <a:gd name="connsiteY871" fmla="*/ 337646 h 6858000"/>
              <a:gd name="connsiteX872" fmla="*/ 1727367 w 6447647"/>
              <a:gd name="connsiteY872" fmla="*/ 128182 h 6858000"/>
              <a:gd name="connsiteX873" fmla="*/ 1815122 w 6447647"/>
              <a:gd name="connsiteY873" fmla="*/ 58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</a:cxnLst>
            <a:rect l="l" t="t" r="r" b="b"/>
            <a:pathLst>
              <a:path w="6447647" h="6858000">
                <a:moveTo>
                  <a:pt x="5566669" y="6852528"/>
                </a:moveTo>
                <a:lnTo>
                  <a:pt x="5578073" y="6858000"/>
                </a:lnTo>
                <a:lnTo>
                  <a:pt x="5535870" y="6858000"/>
                </a:lnTo>
                <a:lnTo>
                  <a:pt x="5541129" y="6855562"/>
                </a:lnTo>
                <a:cubicBezTo>
                  <a:pt x="5549917" y="6852154"/>
                  <a:pt x="5558196" y="6850451"/>
                  <a:pt x="5566669" y="6852528"/>
                </a:cubicBezTo>
                <a:close/>
                <a:moveTo>
                  <a:pt x="4237117" y="6847312"/>
                </a:moveTo>
                <a:cubicBezTo>
                  <a:pt x="4243095" y="6849225"/>
                  <a:pt x="4246561" y="6851138"/>
                  <a:pt x="4248280" y="6853170"/>
                </a:cubicBezTo>
                <a:lnTo>
                  <a:pt x="4248774" y="6858000"/>
                </a:lnTo>
                <a:lnTo>
                  <a:pt x="4231984" y="6858000"/>
                </a:lnTo>
                <a:close/>
                <a:moveTo>
                  <a:pt x="4166338" y="6847312"/>
                </a:moveTo>
                <a:lnTo>
                  <a:pt x="4176618" y="6858000"/>
                </a:lnTo>
                <a:lnTo>
                  <a:pt x="4161180" y="6858000"/>
                </a:lnTo>
                <a:close/>
                <a:moveTo>
                  <a:pt x="6447647" y="6757661"/>
                </a:moveTo>
                <a:lnTo>
                  <a:pt x="6447647" y="6858000"/>
                </a:lnTo>
                <a:lnTo>
                  <a:pt x="6364348" y="6858000"/>
                </a:lnTo>
                <a:lnTo>
                  <a:pt x="6376717" y="6855920"/>
                </a:lnTo>
                <a:cubicBezTo>
                  <a:pt x="6376717" y="6855920"/>
                  <a:pt x="6376717" y="6855920"/>
                  <a:pt x="6376717" y="6825314"/>
                </a:cubicBezTo>
                <a:cubicBezTo>
                  <a:pt x="6347306" y="6825314"/>
                  <a:pt x="6304983" y="6833922"/>
                  <a:pt x="6295343" y="6854366"/>
                </a:cubicBezTo>
                <a:lnTo>
                  <a:pt x="6295780" y="6858000"/>
                </a:lnTo>
                <a:lnTo>
                  <a:pt x="6262104" y="6858000"/>
                </a:lnTo>
                <a:lnTo>
                  <a:pt x="6293505" y="6843486"/>
                </a:lnTo>
                <a:cubicBezTo>
                  <a:pt x="6278202" y="6820530"/>
                  <a:pt x="6262897" y="6851138"/>
                  <a:pt x="6238985" y="6843486"/>
                </a:cubicBezTo>
                <a:cubicBezTo>
                  <a:pt x="6255247" y="6820530"/>
                  <a:pt x="6285853" y="6812880"/>
                  <a:pt x="6317416" y="6812880"/>
                </a:cubicBezTo>
                <a:cubicBezTo>
                  <a:pt x="6309764" y="6820530"/>
                  <a:pt x="6302113" y="6828183"/>
                  <a:pt x="6302113" y="6835835"/>
                </a:cubicBezTo>
                <a:cubicBezTo>
                  <a:pt x="6325067" y="6835835"/>
                  <a:pt x="6341327" y="6820530"/>
                  <a:pt x="6356631" y="6812880"/>
                </a:cubicBezTo>
                <a:cubicBezTo>
                  <a:pt x="6356631" y="6805228"/>
                  <a:pt x="6348979" y="6797577"/>
                  <a:pt x="6348979" y="6789925"/>
                </a:cubicBezTo>
                <a:cubicBezTo>
                  <a:pt x="6372412" y="6788012"/>
                  <a:pt x="6393394" y="6782691"/>
                  <a:pt x="6412912" y="6775189"/>
                </a:cubicBezTo>
                <a:close/>
                <a:moveTo>
                  <a:pt x="5844925" y="6755493"/>
                </a:moveTo>
                <a:cubicBezTo>
                  <a:pt x="5836317" y="6763143"/>
                  <a:pt x="5813362" y="6763143"/>
                  <a:pt x="5821013" y="6786098"/>
                </a:cubicBezTo>
                <a:cubicBezTo>
                  <a:pt x="5734933" y="6786098"/>
                  <a:pt x="5688065" y="6863572"/>
                  <a:pt x="5601983" y="6848269"/>
                </a:cubicBezTo>
                <a:cubicBezTo>
                  <a:pt x="5665110" y="6810009"/>
                  <a:pt x="5758843" y="6763143"/>
                  <a:pt x="5844925" y="6755493"/>
                </a:cubicBezTo>
                <a:close/>
                <a:moveTo>
                  <a:pt x="5555117" y="6732537"/>
                </a:moveTo>
                <a:cubicBezTo>
                  <a:pt x="5491991" y="6779404"/>
                  <a:pt x="5405909" y="6840617"/>
                  <a:pt x="5304525" y="6817662"/>
                </a:cubicBezTo>
                <a:cubicBezTo>
                  <a:pt x="5296873" y="6794706"/>
                  <a:pt x="5336089" y="6817662"/>
                  <a:pt x="5328437" y="6787054"/>
                </a:cubicBezTo>
                <a:cubicBezTo>
                  <a:pt x="5336089" y="6794706"/>
                  <a:pt x="5336089" y="6802359"/>
                  <a:pt x="5336089" y="6810009"/>
                </a:cubicBezTo>
                <a:cubicBezTo>
                  <a:pt x="5382954" y="6763143"/>
                  <a:pt x="5469035" y="6747840"/>
                  <a:pt x="5555117" y="6732537"/>
                </a:cubicBezTo>
                <a:close/>
                <a:moveTo>
                  <a:pt x="4101702" y="6731461"/>
                </a:moveTo>
                <a:cubicBezTo>
                  <a:pt x="4105184" y="6730624"/>
                  <a:pt x="4109668" y="6730624"/>
                  <a:pt x="4115646" y="6732537"/>
                </a:cubicBezTo>
                <a:cubicBezTo>
                  <a:pt x="4115646" y="6756448"/>
                  <a:pt x="4100343" y="6756448"/>
                  <a:pt x="4100343" y="6779404"/>
                </a:cubicBezTo>
                <a:cubicBezTo>
                  <a:pt x="4076430" y="6771751"/>
                  <a:pt x="4037217" y="6787054"/>
                  <a:pt x="4029564" y="6770796"/>
                </a:cubicBezTo>
                <a:cubicBezTo>
                  <a:pt x="4029564" y="6740188"/>
                  <a:pt x="4084083" y="6779404"/>
                  <a:pt x="4084083" y="6732537"/>
                </a:cubicBezTo>
                <a:cubicBezTo>
                  <a:pt x="4089820" y="6744015"/>
                  <a:pt x="4091255" y="6733972"/>
                  <a:pt x="4101702" y="6731461"/>
                </a:cubicBezTo>
                <a:close/>
                <a:moveTo>
                  <a:pt x="5617287" y="6701930"/>
                </a:moveTo>
                <a:cubicBezTo>
                  <a:pt x="5617287" y="6724885"/>
                  <a:pt x="5594333" y="6732537"/>
                  <a:pt x="5570422" y="6740188"/>
                </a:cubicBezTo>
                <a:cubicBezTo>
                  <a:pt x="5578073" y="6732537"/>
                  <a:pt x="5578073" y="6724885"/>
                  <a:pt x="5570422" y="6724885"/>
                </a:cubicBezTo>
                <a:cubicBezTo>
                  <a:pt x="5578073" y="6709582"/>
                  <a:pt x="5593375" y="6701930"/>
                  <a:pt x="5617287" y="6701930"/>
                </a:cubicBezTo>
                <a:close/>
                <a:moveTo>
                  <a:pt x="806295" y="6694279"/>
                </a:moveTo>
                <a:cubicBezTo>
                  <a:pt x="837858" y="6701930"/>
                  <a:pt x="790992" y="6709582"/>
                  <a:pt x="806295" y="6732537"/>
                </a:cubicBezTo>
                <a:cubicBezTo>
                  <a:pt x="806295" y="6732537"/>
                  <a:pt x="806295" y="6732537"/>
                  <a:pt x="774734" y="6732537"/>
                </a:cubicBezTo>
                <a:cubicBezTo>
                  <a:pt x="774734" y="6709582"/>
                  <a:pt x="813947" y="6724885"/>
                  <a:pt x="806295" y="6694279"/>
                </a:cubicBezTo>
                <a:close/>
                <a:moveTo>
                  <a:pt x="5992275" y="6680693"/>
                </a:moveTo>
                <a:cubicBezTo>
                  <a:pt x="5997256" y="6681246"/>
                  <a:pt x="6002621" y="6682800"/>
                  <a:pt x="6008479" y="6685670"/>
                </a:cubicBezTo>
                <a:cubicBezTo>
                  <a:pt x="5993176" y="6717233"/>
                  <a:pt x="5953962" y="6709582"/>
                  <a:pt x="5931007" y="6739232"/>
                </a:cubicBezTo>
                <a:cubicBezTo>
                  <a:pt x="5922397" y="6731580"/>
                  <a:pt x="5907095" y="6731580"/>
                  <a:pt x="5907095" y="6708625"/>
                </a:cubicBezTo>
                <a:cubicBezTo>
                  <a:pt x="5941408" y="6722016"/>
                  <a:pt x="5957414" y="6676822"/>
                  <a:pt x="5992275" y="6680693"/>
                </a:cubicBezTo>
                <a:close/>
                <a:moveTo>
                  <a:pt x="6447647" y="6638592"/>
                </a:moveTo>
                <a:lnTo>
                  <a:pt x="6447647" y="6702472"/>
                </a:lnTo>
                <a:lnTo>
                  <a:pt x="6357228" y="6736721"/>
                </a:lnTo>
                <a:cubicBezTo>
                  <a:pt x="6296613" y="6758122"/>
                  <a:pt x="6239943" y="6775577"/>
                  <a:pt x="6193077" y="6790880"/>
                </a:cubicBezTo>
                <a:cubicBezTo>
                  <a:pt x="6185424" y="6783230"/>
                  <a:pt x="6200727" y="6760274"/>
                  <a:pt x="6224639" y="6760274"/>
                </a:cubicBezTo>
                <a:cubicBezTo>
                  <a:pt x="6216031" y="6744972"/>
                  <a:pt x="6200727" y="6744972"/>
                  <a:pt x="6200727" y="6722016"/>
                </a:cubicBezTo>
                <a:cubicBezTo>
                  <a:pt x="6263855" y="6706713"/>
                  <a:pt x="6295417" y="6668454"/>
                  <a:pt x="6357587" y="6683757"/>
                </a:cubicBezTo>
                <a:cubicBezTo>
                  <a:pt x="6365239" y="6676106"/>
                  <a:pt x="6365239" y="6660803"/>
                  <a:pt x="6365239" y="6653151"/>
                </a:cubicBezTo>
                <a:cubicBezTo>
                  <a:pt x="6382695" y="6655064"/>
                  <a:pt x="6403617" y="6652135"/>
                  <a:pt x="6426527" y="6646067"/>
                </a:cubicBezTo>
                <a:close/>
                <a:moveTo>
                  <a:pt x="2019087" y="6616806"/>
                </a:moveTo>
                <a:cubicBezTo>
                  <a:pt x="1996131" y="6678019"/>
                  <a:pt x="1940658" y="6709582"/>
                  <a:pt x="1878488" y="6724885"/>
                </a:cubicBezTo>
                <a:cubicBezTo>
                  <a:pt x="1893791" y="6701930"/>
                  <a:pt x="1902399" y="6655064"/>
                  <a:pt x="1917702" y="6624456"/>
                </a:cubicBezTo>
                <a:cubicBezTo>
                  <a:pt x="1955960" y="6632109"/>
                  <a:pt x="1987523" y="6639761"/>
                  <a:pt x="2019087" y="6616806"/>
                </a:cubicBezTo>
                <a:close/>
                <a:moveTo>
                  <a:pt x="4379151" y="6581057"/>
                </a:moveTo>
                <a:cubicBezTo>
                  <a:pt x="4366478" y="6585003"/>
                  <a:pt x="4354761" y="6596720"/>
                  <a:pt x="4358586" y="6608198"/>
                </a:cubicBezTo>
                <a:cubicBezTo>
                  <a:pt x="4366239" y="6624456"/>
                  <a:pt x="4389193" y="6608198"/>
                  <a:pt x="4405454" y="6600545"/>
                </a:cubicBezTo>
                <a:cubicBezTo>
                  <a:pt x="4405454" y="6580937"/>
                  <a:pt x="4391824" y="6577112"/>
                  <a:pt x="4379151" y="6581057"/>
                </a:cubicBezTo>
                <a:close/>
                <a:moveTo>
                  <a:pt x="1753191" y="6554635"/>
                </a:moveTo>
                <a:cubicBezTo>
                  <a:pt x="1760843" y="6577590"/>
                  <a:pt x="1736931" y="6577590"/>
                  <a:pt x="1729278" y="6592893"/>
                </a:cubicBezTo>
                <a:cubicBezTo>
                  <a:pt x="1737887" y="6616806"/>
                  <a:pt x="1760843" y="6616806"/>
                  <a:pt x="1753191" y="6655064"/>
                </a:cubicBezTo>
                <a:cubicBezTo>
                  <a:pt x="1776146" y="6655064"/>
                  <a:pt x="1800058" y="6655064"/>
                  <a:pt x="1814405" y="6646456"/>
                </a:cubicBezTo>
                <a:cubicBezTo>
                  <a:pt x="1822056" y="6685670"/>
                  <a:pt x="1838316" y="6700974"/>
                  <a:pt x="1853618" y="6723929"/>
                </a:cubicBezTo>
                <a:cubicBezTo>
                  <a:pt x="1798144" y="6739232"/>
                  <a:pt x="1720672" y="6700974"/>
                  <a:pt x="1696760" y="6786098"/>
                </a:cubicBezTo>
                <a:cubicBezTo>
                  <a:pt x="1689107" y="6809054"/>
                  <a:pt x="1720672" y="6793751"/>
                  <a:pt x="1720672" y="6809054"/>
                </a:cubicBezTo>
                <a:cubicBezTo>
                  <a:pt x="1720672" y="6839660"/>
                  <a:pt x="1697717" y="6839660"/>
                  <a:pt x="1666152" y="6839660"/>
                </a:cubicBezTo>
                <a:lnTo>
                  <a:pt x="1664521" y="6858000"/>
                </a:lnTo>
                <a:lnTo>
                  <a:pt x="1628707" y="6858000"/>
                </a:lnTo>
                <a:lnTo>
                  <a:pt x="1634081" y="6851272"/>
                </a:lnTo>
                <a:cubicBezTo>
                  <a:pt x="1637877" y="6845877"/>
                  <a:pt x="1641284" y="6839660"/>
                  <a:pt x="1643197" y="6832009"/>
                </a:cubicBezTo>
                <a:cubicBezTo>
                  <a:pt x="1643197" y="6816706"/>
                  <a:pt x="1643197" y="6816706"/>
                  <a:pt x="1627894" y="6809054"/>
                </a:cubicBezTo>
                <a:cubicBezTo>
                  <a:pt x="1624068" y="6813119"/>
                  <a:pt x="1616297" y="6821966"/>
                  <a:pt x="1607286" y="6831979"/>
                </a:cubicBezTo>
                <a:lnTo>
                  <a:pt x="1582889" y="6858000"/>
                </a:lnTo>
                <a:lnTo>
                  <a:pt x="1564840" y="6858000"/>
                </a:lnTo>
                <a:lnTo>
                  <a:pt x="1565725" y="6855920"/>
                </a:lnTo>
                <a:cubicBezTo>
                  <a:pt x="1558075" y="6832965"/>
                  <a:pt x="1526510" y="6840617"/>
                  <a:pt x="1526510" y="6817662"/>
                </a:cubicBezTo>
                <a:cubicBezTo>
                  <a:pt x="1502599" y="6817662"/>
                  <a:pt x="1526510" y="6848269"/>
                  <a:pt x="1502599" y="6840617"/>
                </a:cubicBezTo>
                <a:cubicBezTo>
                  <a:pt x="1517901" y="6747840"/>
                  <a:pt x="1705367" y="6817662"/>
                  <a:pt x="1643197" y="6685670"/>
                </a:cubicBezTo>
                <a:cubicBezTo>
                  <a:pt x="1635546" y="6678019"/>
                  <a:pt x="1611635" y="6678019"/>
                  <a:pt x="1603983" y="6678019"/>
                </a:cubicBezTo>
                <a:cubicBezTo>
                  <a:pt x="1611635" y="6631153"/>
                  <a:pt x="1674761" y="6639761"/>
                  <a:pt x="1682414" y="6592893"/>
                </a:cubicBezTo>
                <a:cubicBezTo>
                  <a:pt x="1745538" y="6609153"/>
                  <a:pt x="1706325" y="6546984"/>
                  <a:pt x="1753191" y="6554635"/>
                </a:cubicBezTo>
                <a:close/>
                <a:moveTo>
                  <a:pt x="658045" y="6554635"/>
                </a:moveTo>
                <a:cubicBezTo>
                  <a:pt x="665696" y="6554635"/>
                  <a:pt x="673349" y="6585242"/>
                  <a:pt x="697259" y="6562287"/>
                </a:cubicBezTo>
                <a:cubicBezTo>
                  <a:pt x="720213" y="6569939"/>
                  <a:pt x="681000" y="6569939"/>
                  <a:pt x="689607" y="6592893"/>
                </a:cubicBezTo>
                <a:cubicBezTo>
                  <a:pt x="681955" y="6592893"/>
                  <a:pt x="673349" y="6585242"/>
                  <a:pt x="658045" y="6585242"/>
                </a:cubicBezTo>
                <a:cubicBezTo>
                  <a:pt x="618829" y="6638803"/>
                  <a:pt x="517445" y="6608198"/>
                  <a:pt x="493534" y="6685670"/>
                </a:cubicBezTo>
                <a:cubicBezTo>
                  <a:pt x="478230" y="6678019"/>
                  <a:pt x="461970" y="6678019"/>
                  <a:pt x="454319" y="6670367"/>
                </a:cubicBezTo>
                <a:cubicBezTo>
                  <a:pt x="517445" y="6609153"/>
                  <a:pt x="595874" y="6601503"/>
                  <a:pt x="658045" y="6554635"/>
                </a:cubicBezTo>
                <a:close/>
                <a:moveTo>
                  <a:pt x="3975046" y="6524029"/>
                </a:moveTo>
                <a:cubicBezTo>
                  <a:pt x="3881313" y="6593850"/>
                  <a:pt x="3771319" y="6639761"/>
                  <a:pt x="3677587" y="6709582"/>
                </a:cubicBezTo>
                <a:cubicBezTo>
                  <a:pt x="3802884" y="6655064"/>
                  <a:pt x="3911921" y="6616806"/>
                  <a:pt x="3998958" y="6531681"/>
                </a:cubicBezTo>
                <a:cubicBezTo>
                  <a:pt x="3990350" y="6531681"/>
                  <a:pt x="3982698" y="6524029"/>
                  <a:pt x="3975046" y="6524029"/>
                </a:cubicBezTo>
                <a:close/>
                <a:moveTo>
                  <a:pt x="5695717" y="6454208"/>
                </a:moveTo>
                <a:cubicBezTo>
                  <a:pt x="5665110" y="6454208"/>
                  <a:pt x="5648851" y="6469511"/>
                  <a:pt x="5633549" y="6484814"/>
                </a:cubicBezTo>
                <a:cubicBezTo>
                  <a:pt x="5664154" y="6492466"/>
                  <a:pt x="5664154" y="6454208"/>
                  <a:pt x="5688065" y="6477163"/>
                </a:cubicBezTo>
                <a:cubicBezTo>
                  <a:pt x="5688065" y="6461858"/>
                  <a:pt x="5688065" y="6461858"/>
                  <a:pt x="5695717" y="6454208"/>
                </a:cubicBezTo>
                <a:close/>
                <a:moveTo>
                  <a:pt x="2050649" y="6438903"/>
                </a:moveTo>
                <a:cubicBezTo>
                  <a:pt x="2035347" y="6438903"/>
                  <a:pt x="2019087" y="6454208"/>
                  <a:pt x="2011435" y="6469511"/>
                </a:cubicBezTo>
                <a:cubicBezTo>
                  <a:pt x="2019087" y="6469511"/>
                  <a:pt x="2019087" y="6484814"/>
                  <a:pt x="2026739" y="6484814"/>
                </a:cubicBezTo>
                <a:cubicBezTo>
                  <a:pt x="2058302" y="6484814"/>
                  <a:pt x="2065953" y="6461858"/>
                  <a:pt x="2050649" y="6438903"/>
                </a:cubicBezTo>
                <a:close/>
                <a:moveTo>
                  <a:pt x="1823012" y="6430295"/>
                </a:moveTo>
                <a:cubicBezTo>
                  <a:pt x="1831621" y="6445600"/>
                  <a:pt x="1792406" y="6477163"/>
                  <a:pt x="1760843" y="6477163"/>
                </a:cubicBezTo>
                <a:cubicBezTo>
                  <a:pt x="1776146" y="6453250"/>
                  <a:pt x="1807710" y="6453250"/>
                  <a:pt x="1823012" y="6430295"/>
                </a:cubicBezTo>
                <a:close/>
                <a:moveTo>
                  <a:pt x="6447647" y="6418973"/>
                </a:moveTo>
                <a:lnTo>
                  <a:pt x="6447647" y="6420451"/>
                </a:lnTo>
                <a:lnTo>
                  <a:pt x="6447211" y="6419879"/>
                </a:lnTo>
                <a:close/>
                <a:moveTo>
                  <a:pt x="1886138" y="6392037"/>
                </a:moveTo>
                <a:cubicBezTo>
                  <a:pt x="1910049" y="6407342"/>
                  <a:pt x="1870836" y="6422645"/>
                  <a:pt x="1870836" y="6430295"/>
                </a:cubicBezTo>
                <a:cubicBezTo>
                  <a:pt x="1839271" y="6414992"/>
                  <a:pt x="1886138" y="6407342"/>
                  <a:pt x="1886138" y="6392037"/>
                </a:cubicBezTo>
                <a:close/>
                <a:moveTo>
                  <a:pt x="6384369" y="6345171"/>
                </a:moveTo>
                <a:cubicBezTo>
                  <a:pt x="6376717" y="6360474"/>
                  <a:pt x="6345153" y="6360474"/>
                  <a:pt x="6322198" y="6368126"/>
                </a:cubicBezTo>
                <a:cubicBezTo>
                  <a:pt x="6337503" y="6352823"/>
                  <a:pt x="6360457" y="6345171"/>
                  <a:pt x="6384369" y="6345171"/>
                </a:cubicBezTo>
                <a:close/>
                <a:moveTo>
                  <a:pt x="6447647" y="6327069"/>
                </a:moveTo>
                <a:lnTo>
                  <a:pt x="6447647" y="6330053"/>
                </a:lnTo>
                <a:lnTo>
                  <a:pt x="6446537" y="6329868"/>
                </a:lnTo>
                <a:close/>
                <a:moveTo>
                  <a:pt x="1076361" y="6275319"/>
                </a:moveTo>
                <a:cubicBezTo>
                  <a:pt x="1090783" y="6274990"/>
                  <a:pt x="1105429" y="6279892"/>
                  <a:pt x="1119058" y="6291608"/>
                </a:cubicBezTo>
                <a:cubicBezTo>
                  <a:pt x="1103756" y="6346127"/>
                  <a:pt x="1040627" y="6361429"/>
                  <a:pt x="986111" y="6376734"/>
                </a:cubicBezTo>
                <a:cubicBezTo>
                  <a:pt x="991850" y="6324368"/>
                  <a:pt x="1033096" y="6276306"/>
                  <a:pt x="1076361" y="6275319"/>
                </a:cubicBezTo>
                <a:close/>
                <a:moveTo>
                  <a:pt x="2590093" y="6260045"/>
                </a:moveTo>
                <a:cubicBezTo>
                  <a:pt x="2597745" y="6283002"/>
                  <a:pt x="2566180" y="6275350"/>
                  <a:pt x="2558529" y="6283002"/>
                </a:cubicBezTo>
                <a:cubicBezTo>
                  <a:pt x="2543227" y="6275350"/>
                  <a:pt x="2574790" y="6260045"/>
                  <a:pt x="2590093" y="6260045"/>
                </a:cubicBezTo>
                <a:close/>
                <a:moveTo>
                  <a:pt x="31564" y="6105099"/>
                </a:moveTo>
                <a:cubicBezTo>
                  <a:pt x="63127" y="6120402"/>
                  <a:pt x="70779" y="6144315"/>
                  <a:pt x="109993" y="6128055"/>
                </a:cubicBezTo>
                <a:cubicBezTo>
                  <a:pt x="117643" y="6159618"/>
                  <a:pt x="70779" y="6144315"/>
                  <a:pt x="70779" y="6174921"/>
                </a:cubicBezTo>
                <a:cubicBezTo>
                  <a:pt x="46866" y="6167268"/>
                  <a:pt x="31564" y="6144315"/>
                  <a:pt x="0" y="6151965"/>
                </a:cubicBezTo>
                <a:cubicBezTo>
                  <a:pt x="7651" y="6128055"/>
                  <a:pt x="16259" y="6112750"/>
                  <a:pt x="31564" y="6105099"/>
                </a:cubicBezTo>
                <a:close/>
                <a:moveTo>
                  <a:pt x="1672848" y="6093622"/>
                </a:moveTo>
                <a:cubicBezTo>
                  <a:pt x="1690542" y="6095534"/>
                  <a:pt x="1706324" y="6101273"/>
                  <a:pt x="1713976" y="6105099"/>
                </a:cubicBezTo>
                <a:cubicBezTo>
                  <a:pt x="1691021" y="6112750"/>
                  <a:pt x="1644154" y="6128055"/>
                  <a:pt x="1620244" y="6105099"/>
                </a:cubicBezTo>
                <a:cubicBezTo>
                  <a:pt x="1635546" y="6093622"/>
                  <a:pt x="1655153" y="6091709"/>
                  <a:pt x="1672848" y="6093622"/>
                </a:cubicBezTo>
                <a:close/>
                <a:moveTo>
                  <a:pt x="4040563" y="6072579"/>
                </a:moveTo>
                <a:cubicBezTo>
                  <a:pt x="4031716" y="6070667"/>
                  <a:pt x="4021912" y="6070667"/>
                  <a:pt x="4014261" y="6074492"/>
                </a:cubicBezTo>
                <a:cubicBezTo>
                  <a:pt x="4014261" y="6074492"/>
                  <a:pt x="4014261" y="6074492"/>
                  <a:pt x="4014261" y="6097447"/>
                </a:cubicBezTo>
                <a:cubicBezTo>
                  <a:pt x="4037217" y="6097447"/>
                  <a:pt x="4061127" y="6120402"/>
                  <a:pt x="4061127" y="6082144"/>
                </a:cubicBezTo>
                <a:cubicBezTo>
                  <a:pt x="4057301" y="6078318"/>
                  <a:pt x="4049410" y="6074492"/>
                  <a:pt x="4040563" y="6072579"/>
                </a:cubicBezTo>
                <a:close/>
                <a:moveTo>
                  <a:pt x="1595375" y="6027626"/>
                </a:moveTo>
                <a:cubicBezTo>
                  <a:pt x="1533205" y="6065884"/>
                  <a:pt x="1493990" y="6120402"/>
                  <a:pt x="1400258" y="6128055"/>
                </a:cubicBezTo>
                <a:cubicBezTo>
                  <a:pt x="1353390" y="6182573"/>
                  <a:pt x="1244354" y="6283002"/>
                  <a:pt x="1134361" y="6252394"/>
                </a:cubicBezTo>
                <a:cubicBezTo>
                  <a:pt x="1165924" y="6237090"/>
                  <a:pt x="1220442" y="6220831"/>
                  <a:pt x="1259658" y="6182573"/>
                </a:cubicBezTo>
                <a:cubicBezTo>
                  <a:pt x="1283569" y="6159618"/>
                  <a:pt x="1298872" y="6128055"/>
                  <a:pt x="1345739" y="6112750"/>
                </a:cubicBezTo>
                <a:cubicBezTo>
                  <a:pt x="1369650" y="6105099"/>
                  <a:pt x="1353390" y="6135705"/>
                  <a:pt x="1377303" y="6128055"/>
                </a:cubicBezTo>
                <a:cubicBezTo>
                  <a:pt x="1393561" y="6105099"/>
                  <a:pt x="1424169" y="6097447"/>
                  <a:pt x="1455733" y="6097447"/>
                </a:cubicBezTo>
                <a:cubicBezTo>
                  <a:pt x="1471035" y="6097447"/>
                  <a:pt x="1463383" y="6074492"/>
                  <a:pt x="1463383" y="6066841"/>
                </a:cubicBezTo>
                <a:cubicBezTo>
                  <a:pt x="1510250" y="6051538"/>
                  <a:pt x="1534161" y="6019975"/>
                  <a:pt x="1595375" y="6027626"/>
                </a:cubicBezTo>
                <a:close/>
                <a:moveTo>
                  <a:pt x="5462341" y="6013278"/>
                </a:moveTo>
                <a:cubicBezTo>
                  <a:pt x="5407824" y="6013278"/>
                  <a:pt x="5383911" y="6037191"/>
                  <a:pt x="5376259" y="6075449"/>
                </a:cubicBezTo>
                <a:cubicBezTo>
                  <a:pt x="5306438" y="6067797"/>
                  <a:pt x="5220356" y="6160573"/>
                  <a:pt x="5141927" y="6122315"/>
                </a:cubicBezTo>
                <a:cubicBezTo>
                  <a:pt x="5025239" y="6184484"/>
                  <a:pt x="4907595" y="6238047"/>
                  <a:pt x="4782299" y="6300218"/>
                </a:cubicBezTo>
                <a:cubicBezTo>
                  <a:pt x="4805255" y="6300218"/>
                  <a:pt x="4812905" y="6277263"/>
                  <a:pt x="4844468" y="6284913"/>
                </a:cubicBezTo>
                <a:cubicBezTo>
                  <a:pt x="4844468" y="6292566"/>
                  <a:pt x="4852119" y="6292566"/>
                  <a:pt x="4859771" y="6300218"/>
                </a:cubicBezTo>
                <a:cubicBezTo>
                  <a:pt x="4719173" y="6307868"/>
                  <a:pt x="4625439" y="6346127"/>
                  <a:pt x="4539357" y="6400645"/>
                </a:cubicBezTo>
                <a:cubicBezTo>
                  <a:pt x="4616831" y="6392994"/>
                  <a:pt x="4687609" y="6369082"/>
                  <a:pt x="4773689" y="6346127"/>
                </a:cubicBezTo>
                <a:cubicBezTo>
                  <a:pt x="4766037" y="6361429"/>
                  <a:pt x="4773689" y="6369082"/>
                  <a:pt x="4781342" y="6376734"/>
                </a:cubicBezTo>
                <a:cubicBezTo>
                  <a:pt x="4742127" y="6385342"/>
                  <a:pt x="4640742" y="6385342"/>
                  <a:pt x="4609180" y="6423600"/>
                </a:cubicBezTo>
                <a:cubicBezTo>
                  <a:pt x="4530749" y="6415948"/>
                  <a:pt x="4476231" y="6415948"/>
                  <a:pt x="4444667" y="6454208"/>
                </a:cubicBezTo>
                <a:cubicBezTo>
                  <a:pt x="4459971" y="6454208"/>
                  <a:pt x="4476231" y="6454208"/>
                  <a:pt x="4483883" y="6469511"/>
                </a:cubicBezTo>
                <a:cubicBezTo>
                  <a:pt x="4459971" y="6484814"/>
                  <a:pt x="4437017" y="6501074"/>
                  <a:pt x="4444667" y="6539332"/>
                </a:cubicBezTo>
                <a:cubicBezTo>
                  <a:pt x="4459971" y="6500116"/>
                  <a:pt x="4561357" y="6524029"/>
                  <a:pt x="4585267" y="6477163"/>
                </a:cubicBezTo>
                <a:cubicBezTo>
                  <a:pt x="4569007" y="6469511"/>
                  <a:pt x="4553705" y="6477163"/>
                  <a:pt x="4553705" y="6469511"/>
                </a:cubicBezTo>
                <a:cubicBezTo>
                  <a:pt x="4639786" y="6493422"/>
                  <a:pt x="4733520" y="6392037"/>
                  <a:pt x="4827252" y="6438903"/>
                </a:cubicBezTo>
                <a:cubicBezTo>
                  <a:pt x="4889421" y="6414992"/>
                  <a:pt x="4960200" y="6353779"/>
                  <a:pt x="5014719" y="6376734"/>
                </a:cubicBezTo>
                <a:cubicBezTo>
                  <a:pt x="5014719" y="6361429"/>
                  <a:pt x="5022369" y="6361429"/>
                  <a:pt x="5022369" y="6346127"/>
                </a:cubicBezTo>
                <a:cubicBezTo>
                  <a:pt x="4960200" y="6353779"/>
                  <a:pt x="4874119" y="6399689"/>
                  <a:pt x="4834905" y="6376734"/>
                </a:cubicBezTo>
                <a:cubicBezTo>
                  <a:pt x="4834905" y="6369082"/>
                  <a:pt x="4858815" y="6376734"/>
                  <a:pt x="4858815" y="6361429"/>
                </a:cubicBezTo>
                <a:cubicBezTo>
                  <a:pt x="4835860" y="6353779"/>
                  <a:pt x="4835860" y="6369082"/>
                  <a:pt x="4811949" y="6369082"/>
                </a:cubicBezTo>
                <a:cubicBezTo>
                  <a:pt x="4827252" y="6337519"/>
                  <a:pt x="4851163" y="6352823"/>
                  <a:pt x="4827252" y="6322216"/>
                </a:cubicBezTo>
                <a:cubicBezTo>
                  <a:pt x="4881771" y="6314563"/>
                  <a:pt x="4920985" y="6299260"/>
                  <a:pt x="4960200" y="6283958"/>
                </a:cubicBezTo>
                <a:cubicBezTo>
                  <a:pt x="4960200" y="6299260"/>
                  <a:pt x="4991763" y="6283958"/>
                  <a:pt x="4984111" y="6314563"/>
                </a:cubicBezTo>
                <a:cubicBezTo>
                  <a:pt x="5046281" y="6244742"/>
                  <a:pt x="5109408" y="6260045"/>
                  <a:pt x="5210793" y="6252394"/>
                </a:cubicBezTo>
                <a:cubicBezTo>
                  <a:pt x="5226095" y="6237090"/>
                  <a:pt x="5218443" y="6229439"/>
                  <a:pt x="5210793" y="6214136"/>
                </a:cubicBezTo>
                <a:cubicBezTo>
                  <a:pt x="5312177" y="6174921"/>
                  <a:pt x="5461385" y="6151965"/>
                  <a:pt x="5579028" y="6067797"/>
                </a:cubicBezTo>
                <a:cubicBezTo>
                  <a:pt x="5524511" y="6060145"/>
                  <a:pt x="5462341" y="6113707"/>
                  <a:pt x="5430777" y="6083101"/>
                </a:cubicBezTo>
                <a:cubicBezTo>
                  <a:pt x="5462341" y="6075449"/>
                  <a:pt x="5447038" y="6051538"/>
                  <a:pt x="5462341" y="6013278"/>
                </a:cubicBezTo>
                <a:close/>
                <a:moveTo>
                  <a:pt x="1338088" y="5974065"/>
                </a:moveTo>
                <a:cubicBezTo>
                  <a:pt x="1330435" y="5997020"/>
                  <a:pt x="1315133" y="6004670"/>
                  <a:pt x="1283569" y="6004670"/>
                </a:cubicBezTo>
                <a:cubicBezTo>
                  <a:pt x="1306524" y="5997020"/>
                  <a:pt x="1306524" y="5974065"/>
                  <a:pt x="1338088" y="5974065"/>
                </a:cubicBezTo>
                <a:close/>
                <a:moveTo>
                  <a:pt x="297459" y="5966412"/>
                </a:moveTo>
                <a:cubicBezTo>
                  <a:pt x="281200" y="5997020"/>
                  <a:pt x="289807" y="6020931"/>
                  <a:pt x="265896" y="6051538"/>
                </a:cubicBezTo>
                <a:cubicBezTo>
                  <a:pt x="227638" y="6059189"/>
                  <a:pt x="219030" y="6020931"/>
                  <a:pt x="203725" y="6051538"/>
                </a:cubicBezTo>
                <a:cubicBezTo>
                  <a:pt x="211377" y="6027626"/>
                  <a:pt x="250593" y="5974065"/>
                  <a:pt x="297459" y="5966412"/>
                </a:cubicBezTo>
                <a:close/>
                <a:moveTo>
                  <a:pt x="1933005" y="5935805"/>
                </a:moveTo>
                <a:cubicBezTo>
                  <a:pt x="1933005" y="5989368"/>
                  <a:pt x="1940658" y="5989368"/>
                  <a:pt x="1940658" y="6051538"/>
                </a:cubicBezTo>
                <a:cubicBezTo>
                  <a:pt x="1933005" y="6019975"/>
                  <a:pt x="1901442" y="5989368"/>
                  <a:pt x="1854576" y="6004670"/>
                </a:cubicBezTo>
                <a:cubicBezTo>
                  <a:pt x="1846923" y="5997020"/>
                  <a:pt x="1846923" y="5989368"/>
                  <a:pt x="1846923" y="5974065"/>
                </a:cubicBezTo>
                <a:cubicBezTo>
                  <a:pt x="1878488" y="5957804"/>
                  <a:pt x="1893791" y="5934849"/>
                  <a:pt x="1933005" y="5935805"/>
                </a:cubicBezTo>
                <a:close/>
                <a:moveTo>
                  <a:pt x="704911" y="5919546"/>
                </a:moveTo>
                <a:cubicBezTo>
                  <a:pt x="712563" y="5919546"/>
                  <a:pt x="712563" y="5934849"/>
                  <a:pt x="712563" y="5950152"/>
                </a:cubicBezTo>
                <a:cubicBezTo>
                  <a:pt x="712563" y="5950152"/>
                  <a:pt x="712563" y="5950152"/>
                  <a:pt x="681000" y="5950152"/>
                </a:cubicBezTo>
                <a:cubicBezTo>
                  <a:pt x="681000" y="5934849"/>
                  <a:pt x="697259" y="5934849"/>
                  <a:pt x="704911" y="5919546"/>
                </a:cubicBezTo>
                <a:close/>
                <a:moveTo>
                  <a:pt x="1041584" y="5918589"/>
                </a:moveTo>
                <a:cubicBezTo>
                  <a:pt x="1056889" y="5927198"/>
                  <a:pt x="1049237" y="5973107"/>
                  <a:pt x="1017673" y="5965457"/>
                </a:cubicBezTo>
                <a:cubicBezTo>
                  <a:pt x="1002369" y="5942501"/>
                  <a:pt x="1032977" y="5927198"/>
                  <a:pt x="1041584" y="5918589"/>
                </a:cubicBezTo>
                <a:close/>
                <a:moveTo>
                  <a:pt x="2493490" y="5881526"/>
                </a:moveTo>
                <a:cubicBezTo>
                  <a:pt x="2467187" y="5885352"/>
                  <a:pt x="2441841" y="5908546"/>
                  <a:pt x="2449493" y="5951109"/>
                </a:cubicBezTo>
                <a:cubicBezTo>
                  <a:pt x="2457145" y="5966412"/>
                  <a:pt x="2481057" y="5943457"/>
                  <a:pt x="2481057" y="5958762"/>
                </a:cubicBezTo>
                <a:cubicBezTo>
                  <a:pt x="2488708" y="5966412"/>
                  <a:pt x="2465753" y="5989368"/>
                  <a:pt x="2481057" y="5989368"/>
                </a:cubicBezTo>
                <a:cubicBezTo>
                  <a:pt x="2519316" y="5989368"/>
                  <a:pt x="2558529" y="5974065"/>
                  <a:pt x="2582442" y="5951109"/>
                </a:cubicBezTo>
                <a:cubicBezTo>
                  <a:pt x="2559487" y="5951109"/>
                  <a:pt x="2582442" y="5943457"/>
                  <a:pt x="2574790" y="5928154"/>
                </a:cubicBezTo>
                <a:cubicBezTo>
                  <a:pt x="2574790" y="5928154"/>
                  <a:pt x="2574790" y="5928154"/>
                  <a:pt x="2543227" y="5928154"/>
                </a:cubicBezTo>
                <a:cubicBezTo>
                  <a:pt x="2547052" y="5893243"/>
                  <a:pt x="2519793" y="5877701"/>
                  <a:pt x="2493490" y="5881526"/>
                </a:cubicBezTo>
                <a:close/>
                <a:moveTo>
                  <a:pt x="5953005" y="5864070"/>
                </a:moveTo>
                <a:cubicBezTo>
                  <a:pt x="5859273" y="5856420"/>
                  <a:pt x="5812405" y="5887983"/>
                  <a:pt x="5757888" y="5918589"/>
                </a:cubicBezTo>
                <a:cubicBezTo>
                  <a:pt x="5757888" y="5895635"/>
                  <a:pt x="5727281" y="5910938"/>
                  <a:pt x="5742583" y="5880331"/>
                </a:cubicBezTo>
                <a:cubicBezTo>
                  <a:pt x="5719629" y="5887983"/>
                  <a:pt x="5704325" y="5903286"/>
                  <a:pt x="5680415" y="5903286"/>
                </a:cubicBezTo>
                <a:cubicBezTo>
                  <a:pt x="5688065" y="5950152"/>
                  <a:pt x="5633549" y="5942501"/>
                  <a:pt x="5625896" y="5973107"/>
                </a:cubicBezTo>
                <a:cubicBezTo>
                  <a:pt x="5665110" y="5988410"/>
                  <a:pt x="5711977" y="6019975"/>
                  <a:pt x="5758843" y="5973107"/>
                </a:cubicBezTo>
                <a:cubicBezTo>
                  <a:pt x="5766496" y="5950152"/>
                  <a:pt x="5742583" y="5942501"/>
                  <a:pt x="5766496" y="5934849"/>
                </a:cubicBezTo>
                <a:cubicBezTo>
                  <a:pt x="5781799" y="5973107"/>
                  <a:pt x="5844925" y="5934849"/>
                  <a:pt x="5899442" y="5934849"/>
                </a:cubicBezTo>
                <a:cubicBezTo>
                  <a:pt x="5907095" y="5911894"/>
                  <a:pt x="5891791" y="5911894"/>
                  <a:pt x="5899442" y="5896591"/>
                </a:cubicBezTo>
                <a:cubicBezTo>
                  <a:pt x="5914747" y="5911894"/>
                  <a:pt x="5914747" y="5896591"/>
                  <a:pt x="5938659" y="5896591"/>
                </a:cubicBezTo>
                <a:cubicBezTo>
                  <a:pt x="5931007" y="5872680"/>
                  <a:pt x="5946310" y="5872680"/>
                  <a:pt x="5953005" y="5864070"/>
                </a:cubicBezTo>
                <a:close/>
                <a:moveTo>
                  <a:pt x="549218" y="5862159"/>
                </a:moveTo>
                <a:cubicBezTo>
                  <a:pt x="555166" y="5863594"/>
                  <a:pt x="560486" y="5866941"/>
                  <a:pt x="564312" y="5872680"/>
                </a:cubicBezTo>
                <a:cubicBezTo>
                  <a:pt x="555704" y="5896591"/>
                  <a:pt x="525096" y="5888939"/>
                  <a:pt x="502141" y="5887983"/>
                </a:cubicBezTo>
                <a:cubicBezTo>
                  <a:pt x="507880" y="5870767"/>
                  <a:pt x="531374" y="5857855"/>
                  <a:pt x="549218" y="5862159"/>
                </a:cubicBezTo>
                <a:close/>
                <a:moveTo>
                  <a:pt x="1557117" y="5857377"/>
                </a:moveTo>
                <a:cubicBezTo>
                  <a:pt x="1557117" y="5872680"/>
                  <a:pt x="1541812" y="5872680"/>
                  <a:pt x="1525554" y="5872680"/>
                </a:cubicBezTo>
                <a:cubicBezTo>
                  <a:pt x="1517901" y="5857377"/>
                  <a:pt x="1541812" y="5857377"/>
                  <a:pt x="1557117" y="5857377"/>
                </a:cubicBezTo>
                <a:close/>
                <a:moveTo>
                  <a:pt x="5998719" y="5841475"/>
                </a:moveTo>
                <a:cubicBezTo>
                  <a:pt x="5985045" y="5845421"/>
                  <a:pt x="5983610" y="5861203"/>
                  <a:pt x="5977873" y="5872680"/>
                </a:cubicBezTo>
                <a:cubicBezTo>
                  <a:pt x="6000829" y="5872680"/>
                  <a:pt x="6017087" y="5865028"/>
                  <a:pt x="6017087" y="5842073"/>
                </a:cubicBezTo>
                <a:cubicBezTo>
                  <a:pt x="6009196" y="5840160"/>
                  <a:pt x="6003278" y="5840160"/>
                  <a:pt x="5998719" y="5841475"/>
                </a:cubicBezTo>
                <a:close/>
                <a:moveTo>
                  <a:pt x="5758843" y="5834422"/>
                </a:moveTo>
                <a:cubicBezTo>
                  <a:pt x="5719629" y="5834422"/>
                  <a:pt x="5695717" y="5849725"/>
                  <a:pt x="5688065" y="5872680"/>
                </a:cubicBezTo>
                <a:cubicBezTo>
                  <a:pt x="5711977" y="5857377"/>
                  <a:pt x="5766496" y="5872680"/>
                  <a:pt x="5758843" y="5834422"/>
                </a:cubicBezTo>
                <a:close/>
                <a:moveTo>
                  <a:pt x="1916747" y="5834422"/>
                </a:moveTo>
                <a:cubicBezTo>
                  <a:pt x="1916747" y="5842073"/>
                  <a:pt x="1909094" y="5842073"/>
                  <a:pt x="1901442" y="5857377"/>
                </a:cubicBezTo>
                <a:cubicBezTo>
                  <a:pt x="1917702" y="5849725"/>
                  <a:pt x="1917702" y="5865028"/>
                  <a:pt x="1940658" y="5865028"/>
                </a:cubicBezTo>
                <a:cubicBezTo>
                  <a:pt x="1932049" y="5849725"/>
                  <a:pt x="1932049" y="5834422"/>
                  <a:pt x="1916747" y="5834422"/>
                </a:cubicBezTo>
                <a:close/>
                <a:moveTo>
                  <a:pt x="6086910" y="5803814"/>
                </a:moveTo>
                <a:cubicBezTo>
                  <a:pt x="6095517" y="5834422"/>
                  <a:pt x="6024739" y="5795206"/>
                  <a:pt x="6024739" y="5842073"/>
                </a:cubicBezTo>
                <a:cubicBezTo>
                  <a:pt x="6056303" y="5842073"/>
                  <a:pt x="6118471" y="5819117"/>
                  <a:pt x="6086910" y="5803814"/>
                </a:cubicBezTo>
                <a:close/>
                <a:moveTo>
                  <a:pt x="5700380" y="5777034"/>
                </a:moveTo>
                <a:cubicBezTo>
                  <a:pt x="5692608" y="5777990"/>
                  <a:pt x="5684717" y="5779903"/>
                  <a:pt x="5672762" y="5779903"/>
                </a:cubicBezTo>
                <a:cubicBezTo>
                  <a:pt x="5680415" y="5795206"/>
                  <a:pt x="5665110" y="5834422"/>
                  <a:pt x="5680415" y="5833465"/>
                </a:cubicBezTo>
                <a:cubicBezTo>
                  <a:pt x="5680415" y="5795206"/>
                  <a:pt x="5711977" y="5833465"/>
                  <a:pt x="5727281" y="5810509"/>
                </a:cubicBezTo>
                <a:cubicBezTo>
                  <a:pt x="5727281" y="5810509"/>
                  <a:pt x="5727281" y="5810509"/>
                  <a:pt x="5727281" y="5779903"/>
                </a:cubicBezTo>
                <a:cubicBezTo>
                  <a:pt x="5715803" y="5776077"/>
                  <a:pt x="5708151" y="5776077"/>
                  <a:pt x="5700380" y="5777034"/>
                </a:cubicBezTo>
                <a:close/>
                <a:moveTo>
                  <a:pt x="2097515" y="5772251"/>
                </a:moveTo>
                <a:cubicBezTo>
                  <a:pt x="2105169" y="5779903"/>
                  <a:pt x="2112820" y="5787554"/>
                  <a:pt x="2112820" y="5795206"/>
                </a:cubicBezTo>
                <a:cubicBezTo>
                  <a:pt x="2128124" y="5787554"/>
                  <a:pt x="2152035" y="5795206"/>
                  <a:pt x="2144382" y="5772251"/>
                </a:cubicBezTo>
                <a:cubicBezTo>
                  <a:pt x="2129079" y="5772251"/>
                  <a:pt x="2105169" y="5772251"/>
                  <a:pt x="2097515" y="5772251"/>
                </a:cubicBezTo>
                <a:close/>
                <a:moveTo>
                  <a:pt x="1696402" y="5770338"/>
                </a:moveTo>
                <a:cubicBezTo>
                  <a:pt x="1704412" y="5770338"/>
                  <a:pt x="1714454" y="5772251"/>
                  <a:pt x="1722583" y="5772251"/>
                </a:cubicBezTo>
                <a:cubicBezTo>
                  <a:pt x="1722583" y="5779903"/>
                  <a:pt x="1722583" y="5779903"/>
                  <a:pt x="1730236" y="5779903"/>
                </a:cubicBezTo>
                <a:cubicBezTo>
                  <a:pt x="1730236" y="5795206"/>
                  <a:pt x="1713976" y="5795206"/>
                  <a:pt x="1706325" y="5795206"/>
                </a:cubicBezTo>
                <a:cubicBezTo>
                  <a:pt x="1706325" y="5779903"/>
                  <a:pt x="1690065" y="5779903"/>
                  <a:pt x="1682414" y="5779903"/>
                </a:cubicBezTo>
                <a:cubicBezTo>
                  <a:pt x="1682414" y="5772251"/>
                  <a:pt x="1688392" y="5770338"/>
                  <a:pt x="1696402" y="5770338"/>
                </a:cubicBezTo>
                <a:close/>
                <a:moveTo>
                  <a:pt x="1674761" y="5733993"/>
                </a:moveTo>
                <a:cubicBezTo>
                  <a:pt x="1690065" y="5749296"/>
                  <a:pt x="1635546" y="5764599"/>
                  <a:pt x="1620244" y="5772251"/>
                </a:cubicBezTo>
                <a:cubicBezTo>
                  <a:pt x="1603983" y="5756948"/>
                  <a:pt x="1659459" y="5741644"/>
                  <a:pt x="1674761" y="5733993"/>
                </a:cubicBezTo>
                <a:close/>
                <a:moveTo>
                  <a:pt x="1018688" y="5728609"/>
                </a:moveTo>
                <a:cubicBezTo>
                  <a:pt x="1028329" y="5728508"/>
                  <a:pt x="1038477" y="5730167"/>
                  <a:pt x="1049237" y="5733993"/>
                </a:cubicBezTo>
                <a:cubicBezTo>
                  <a:pt x="1049237" y="5749296"/>
                  <a:pt x="1041584" y="5764599"/>
                  <a:pt x="1017673" y="5764599"/>
                </a:cubicBezTo>
                <a:cubicBezTo>
                  <a:pt x="1049237" y="5787554"/>
                  <a:pt x="1010022" y="5826770"/>
                  <a:pt x="987066" y="5825812"/>
                </a:cubicBezTo>
                <a:cubicBezTo>
                  <a:pt x="979416" y="5825812"/>
                  <a:pt x="979416" y="5810509"/>
                  <a:pt x="979416" y="5795206"/>
                </a:cubicBezTo>
                <a:cubicBezTo>
                  <a:pt x="932550" y="5811465"/>
                  <a:pt x="893334" y="5826770"/>
                  <a:pt x="854118" y="5849725"/>
                </a:cubicBezTo>
                <a:cubicBezTo>
                  <a:pt x="908516" y="5816248"/>
                  <a:pt x="951199" y="5729315"/>
                  <a:pt x="1018688" y="5728609"/>
                </a:cubicBezTo>
                <a:close/>
                <a:moveTo>
                  <a:pt x="1393561" y="5710082"/>
                </a:moveTo>
                <a:cubicBezTo>
                  <a:pt x="1393561" y="5725385"/>
                  <a:pt x="1393561" y="5741644"/>
                  <a:pt x="1362000" y="5740688"/>
                </a:cubicBezTo>
                <a:cubicBezTo>
                  <a:pt x="1378259" y="5725385"/>
                  <a:pt x="1369650" y="5710082"/>
                  <a:pt x="1393561" y="5710082"/>
                </a:cubicBezTo>
                <a:close/>
                <a:moveTo>
                  <a:pt x="2214205" y="5694778"/>
                </a:moveTo>
                <a:cubicBezTo>
                  <a:pt x="2214205" y="5717733"/>
                  <a:pt x="2230464" y="5740688"/>
                  <a:pt x="2238116" y="5717733"/>
                </a:cubicBezTo>
                <a:cubicBezTo>
                  <a:pt x="2230464" y="5717733"/>
                  <a:pt x="2245766" y="5710082"/>
                  <a:pt x="2245766" y="5702430"/>
                </a:cubicBezTo>
                <a:cubicBezTo>
                  <a:pt x="2229508" y="5702430"/>
                  <a:pt x="2229508" y="5694778"/>
                  <a:pt x="2214205" y="5694778"/>
                </a:cubicBezTo>
                <a:close/>
                <a:moveTo>
                  <a:pt x="970201" y="5678824"/>
                </a:moveTo>
                <a:lnTo>
                  <a:pt x="974633" y="5694778"/>
                </a:lnTo>
                <a:cubicBezTo>
                  <a:pt x="977502" y="5698604"/>
                  <a:pt x="981328" y="5700517"/>
                  <a:pt x="985154" y="5700517"/>
                </a:cubicBezTo>
                <a:cubicBezTo>
                  <a:pt x="922984" y="5715820"/>
                  <a:pt x="899073" y="5739731"/>
                  <a:pt x="852206" y="5770338"/>
                </a:cubicBezTo>
                <a:cubicBezTo>
                  <a:pt x="844553" y="5746427"/>
                  <a:pt x="922984" y="5708169"/>
                  <a:pt x="938287" y="5708169"/>
                </a:cubicBezTo>
                <a:close/>
                <a:moveTo>
                  <a:pt x="973709" y="5675597"/>
                </a:moveTo>
                <a:lnTo>
                  <a:pt x="970201" y="5678824"/>
                </a:lnTo>
                <a:lnTo>
                  <a:pt x="969850" y="5677562"/>
                </a:lnTo>
                <a:close/>
                <a:moveTo>
                  <a:pt x="398843" y="5663214"/>
                </a:moveTo>
                <a:cubicBezTo>
                  <a:pt x="398843" y="5702430"/>
                  <a:pt x="344325" y="5702430"/>
                  <a:pt x="336673" y="5740688"/>
                </a:cubicBezTo>
                <a:cubicBezTo>
                  <a:pt x="321370" y="5740688"/>
                  <a:pt x="329023" y="5717733"/>
                  <a:pt x="321370" y="5717733"/>
                </a:cubicBezTo>
                <a:cubicBezTo>
                  <a:pt x="313718" y="5717733"/>
                  <a:pt x="313718" y="5717733"/>
                  <a:pt x="313718" y="5717733"/>
                </a:cubicBezTo>
                <a:cubicBezTo>
                  <a:pt x="321370" y="5702430"/>
                  <a:pt x="375888" y="5687125"/>
                  <a:pt x="398843" y="5663214"/>
                </a:cubicBezTo>
                <a:close/>
                <a:moveTo>
                  <a:pt x="1798608" y="5662139"/>
                </a:moveTo>
                <a:cubicBezTo>
                  <a:pt x="1801014" y="5661780"/>
                  <a:pt x="1803884" y="5662259"/>
                  <a:pt x="1807710" y="5664172"/>
                </a:cubicBezTo>
                <a:cubicBezTo>
                  <a:pt x="1807710" y="5664172"/>
                  <a:pt x="1807710" y="5664172"/>
                  <a:pt x="1807710" y="5679475"/>
                </a:cubicBezTo>
                <a:cubicBezTo>
                  <a:pt x="1791449" y="5679475"/>
                  <a:pt x="1783799" y="5671822"/>
                  <a:pt x="1776146" y="5687125"/>
                </a:cubicBezTo>
                <a:cubicBezTo>
                  <a:pt x="1760843" y="5687125"/>
                  <a:pt x="1776146" y="5679475"/>
                  <a:pt x="1776146" y="5671822"/>
                </a:cubicBezTo>
                <a:cubicBezTo>
                  <a:pt x="1788341" y="5671822"/>
                  <a:pt x="1791390" y="5663214"/>
                  <a:pt x="1798608" y="5662139"/>
                </a:cubicBezTo>
                <a:close/>
                <a:moveTo>
                  <a:pt x="2304799" y="5638063"/>
                </a:moveTo>
                <a:cubicBezTo>
                  <a:pt x="2284086" y="5633983"/>
                  <a:pt x="2262029" y="5648868"/>
                  <a:pt x="2262029" y="5671822"/>
                </a:cubicBezTo>
                <a:cubicBezTo>
                  <a:pt x="2277331" y="5679475"/>
                  <a:pt x="2277331" y="5679475"/>
                  <a:pt x="2301242" y="5679475"/>
                </a:cubicBezTo>
                <a:cubicBezTo>
                  <a:pt x="2316546" y="5664172"/>
                  <a:pt x="2292635" y="5648867"/>
                  <a:pt x="2316546" y="5648867"/>
                </a:cubicBezTo>
                <a:cubicBezTo>
                  <a:pt x="2316546" y="5648867"/>
                  <a:pt x="2324197" y="5656519"/>
                  <a:pt x="2324197" y="5648867"/>
                </a:cubicBezTo>
                <a:cubicBezTo>
                  <a:pt x="2318459" y="5642889"/>
                  <a:pt x="2311704" y="5639422"/>
                  <a:pt x="2304799" y="5638063"/>
                </a:cubicBezTo>
                <a:close/>
                <a:moveTo>
                  <a:pt x="1229050" y="5617304"/>
                </a:moveTo>
                <a:cubicBezTo>
                  <a:pt x="1205140" y="5656519"/>
                  <a:pt x="1165924" y="5671822"/>
                  <a:pt x="1119058" y="5687125"/>
                </a:cubicBezTo>
                <a:cubicBezTo>
                  <a:pt x="1150622" y="5664172"/>
                  <a:pt x="1166882" y="5609653"/>
                  <a:pt x="1229050" y="5617304"/>
                </a:cubicBezTo>
                <a:close/>
                <a:moveTo>
                  <a:pt x="757516" y="5583366"/>
                </a:moveTo>
                <a:cubicBezTo>
                  <a:pt x="767559" y="5581916"/>
                  <a:pt x="778319" y="5584786"/>
                  <a:pt x="790036" y="5594350"/>
                </a:cubicBezTo>
                <a:cubicBezTo>
                  <a:pt x="759430" y="5624956"/>
                  <a:pt x="720213" y="5641217"/>
                  <a:pt x="688652" y="5671822"/>
                </a:cubicBezTo>
                <a:cubicBezTo>
                  <a:pt x="681000" y="5664172"/>
                  <a:pt x="688652" y="5648867"/>
                  <a:pt x="680043" y="5648867"/>
                </a:cubicBezTo>
                <a:cubicBezTo>
                  <a:pt x="703716" y="5630934"/>
                  <a:pt x="727388" y="5587715"/>
                  <a:pt x="757516" y="5583366"/>
                </a:cubicBezTo>
                <a:close/>
                <a:moveTo>
                  <a:pt x="2361499" y="5560873"/>
                </a:moveTo>
                <a:cubicBezTo>
                  <a:pt x="2360542" y="5558960"/>
                  <a:pt x="2358629" y="5558960"/>
                  <a:pt x="2354803" y="5562785"/>
                </a:cubicBezTo>
                <a:cubicBezTo>
                  <a:pt x="2354803" y="5585742"/>
                  <a:pt x="2330892" y="5578090"/>
                  <a:pt x="2315589" y="5570438"/>
                </a:cubicBezTo>
                <a:cubicBezTo>
                  <a:pt x="2323241" y="5602001"/>
                  <a:pt x="2362455" y="5585742"/>
                  <a:pt x="2354803" y="5632609"/>
                </a:cubicBezTo>
                <a:cubicBezTo>
                  <a:pt x="2354803" y="5632609"/>
                  <a:pt x="2354803" y="5632609"/>
                  <a:pt x="2386368" y="5632609"/>
                </a:cubicBezTo>
                <a:cubicBezTo>
                  <a:pt x="2394976" y="5609653"/>
                  <a:pt x="2410279" y="5609653"/>
                  <a:pt x="2409323" y="5578090"/>
                </a:cubicBezTo>
                <a:cubicBezTo>
                  <a:pt x="2401671" y="5562785"/>
                  <a:pt x="2362455" y="5585742"/>
                  <a:pt x="2362455" y="5570438"/>
                </a:cubicBezTo>
                <a:cubicBezTo>
                  <a:pt x="2362455" y="5566611"/>
                  <a:pt x="2362455" y="5562786"/>
                  <a:pt x="2361499" y="5560873"/>
                </a:cubicBezTo>
                <a:close/>
                <a:moveTo>
                  <a:pt x="1674761" y="5548440"/>
                </a:moveTo>
                <a:cubicBezTo>
                  <a:pt x="1659459" y="5548440"/>
                  <a:pt x="1635546" y="5556092"/>
                  <a:pt x="1635546" y="5571395"/>
                </a:cubicBezTo>
                <a:cubicBezTo>
                  <a:pt x="1659459" y="5579046"/>
                  <a:pt x="1674761" y="5562785"/>
                  <a:pt x="1674761" y="5548440"/>
                </a:cubicBezTo>
                <a:close/>
                <a:moveTo>
                  <a:pt x="347464" y="5540429"/>
                </a:moveTo>
                <a:cubicBezTo>
                  <a:pt x="354847" y="5539831"/>
                  <a:pt x="362260" y="5541744"/>
                  <a:pt x="368238" y="5547483"/>
                </a:cubicBezTo>
                <a:cubicBezTo>
                  <a:pt x="360586" y="5571395"/>
                  <a:pt x="329023" y="5562785"/>
                  <a:pt x="321370" y="5578090"/>
                </a:cubicBezTo>
                <a:cubicBezTo>
                  <a:pt x="303437" y="5566611"/>
                  <a:pt x="325316" y="5542222"/>
                  <a:pt x="347464" y="5540429"/>
                </a:cubicBezTo>
                <a:close/>
                <a:moveTo>
                  <a:pt x="2410279" y="5524527"/>
                </a:moveTo>
                <a:cubicBezTo>
                  <a:pt x="2410279" y="5532180"/>
                  <a:pt x="2402626" y="5539832"/>
                  <a:pt x="2410279" y="5547483"/>
                </a:cubicBezTo>
                <a:cubicBezTo>
                  <a:pt x="2410279" y="5539832"/>
                  <a:pt x="2410279" y="5532180"/>
                  <a:pt x="2417929" y="5532180"/>
                </a:cubicBezTo>
                <a:cubicBezTo>
                  <a:pt x="2417929" y="5562785"/>
                  <a:pt x="2441840" y="5562785"/>
                  <a:pt x="2440885" y="5586698"/>
                </a:cubicBezTo>
                <a:cubicBezTo>
                  <a:pt x="2448537" y="5563743"/>
                  <a:pt x="2464796" y="5579046"/>
                  <a:pt x="2472448" y="5571395"/>
                </a:cubicBezTo>
                <a:cubicBezTo>
                  <a:pt x="2457145" y="5547483"/>
                  <a:pt x="2441840" y="5524527"/>
                  <a:pt x="2410279" y="5524527"/>
                </a:cubicBezTo>
                <a:close/>
                <a:moveTo>
                  <a:pt x="923940" y="5524527"/>
                </a:moveTo>
                <a:cubicBezTo>
                  <a:pt x="946895" y="5516877"/>
                  <a:pt x="939242" y="5547483"/>
                  <a:pt x="940200" y="5571395"/>
                </a:cubicBezTo>
                <a:cubicBezTo>
                  <a:pt x="908637" y="5563743"/>
                  <a:pt x="908637" y="5586698"/>
                  <a:pt x="869423" y="5571395"/>
                </a:cubicBezTo>
                <a:cubicBezTo>
                  <a:pt x="884726" y="5547483"/>
                  <a:pt x="916288" y="5555135"/>
                  <a:pt x="923940" y="5524527"/>
                </a:cubicBezTo>
                <a:close/>
                <a:moveTo>
                  <a:pt x="2550952" y="5494834"/>
                </a:moveTo>
                <a:cubicBezTo>
                  <a:pt x="2532705" y="5492906"/>
                  <a:pt x="2507598" y="5503486"/>
                  <a:pt x="2495403" y="5509224"/>
                </a:cubicBezTo>
                <a:cubicBezTo>
                  <a:pt x="2511663" y="5509224"/>
                  <a:pt x="2504011" y="5532180"/>
                  <a:pt x="2519316" y="5532180"/>
                </a:cubicBezTo>
                <a:cubicBezTo>
                  <a:pt x="2526966" y="5516877"/>
                  <a:pt x="2558529" y="5516877"/>
                  <a:pt x="2566180" y="5501574"/>
                </a:cubicBezTo>
                <a:cubicBezTo>
                  <a:pt x="2562354" y="5497509"/>
                  <a:pt x="2557034" y="5495476"/>
                  <a:pt x="2550952" y="5494834"/>
                </a:cubicBezTo>
                <a:close/>
                <a:moveTo>
                  <a:pt x="1541812" y="5447055"/>
                </a:moveTo>
                <a:cubicBezTo>
                  <a:pt x="1526510" y="5454706"/>
                  <a:pt x="1494946" y="5447055"/>
                  <a:pt x="1494946" y="5470011"/>
                </a:cubicBezTo>
                <a:cubicBezTo>
                  <a:pt x="1517901" y="5470011"/>
                  <a:pt x="1541812" y="5470011"/>
                  <a:pt x="1541812" y="5447055"/>
                </a:cubicBezTo>
                <a:close/>
                <a:moveTo>
                  <a:pt x="1189837" y="5393493"/>
                </a:moveTo>
                <a:cubicBezTo>
                  <a:pt x="1206095" y="5401145"/>
                  <a:pt x="1221399" y="5401145"/>
                  <a:pt x="1213748" y="5424100"/>
                </a:cubicBezTo>
                <a:cubicBezTo>
                  <a:pt x="1213748" y="5424100"/>
                  <a:pt x="1213748" y="5424100"/>
                  <a:pt x="1189837" y="5424100"/>
                </a:cubicBezTo>
                <a:cubicBezTo>
                  <a:pt x="1182184" y="5408796"/>
                  <a:pt x="1189837" y="5400188"/>
                  <a:pt x="1189837" y="5393493"/>
                </a:cubicBezTo>
                <a:close/>
                <a:moveTo>
                  <a:pt x="1136692" y="5371228"/>
                </a:moveTo>
                <a:lnTo>
                  <a:pt x="1147541" y="5378889"/>
                </a:lnTo>
                <a:cubicBezTo>
                  <a:pt x="1161651" y="5402086"/>
                  <a:pt x="1067290" y="5434620"/>
                  <a:pt x="1032977" y="5454706"/>
                </a:cubicBezTo>
                <a:cubicBezTo>
                  <a:pt x="1045172" y="5419556"/>
                  <a:pt x="1070278" y="5393553"/>
                  <a:pt x="1105069" y="5379520"/>
                </a:cubicBezTo>
                <a:close/>
                <a:moveTo>
                  <a:pt x="1134361" y="5369582"/>
                </a:moveTo>
                <a:cubicBezTo>
                  <a:pt x="1142969" y="5369582"/>
                  <a:pt x="1142969" y="5369582"/>
                  <a:pt x="1142969" y="5369582"/>
                </a:cubicBezTo>
                <a:lnTo>
                  <a:pt x="1136692" y="5371228"/>
                </a:lnTo>
                <a:close/>
                <a:moveTo>
                  <a:pt x="1687195" y="5336898"/>
                </a:moveTo>
                <a:cubicBezTo>
                  <a:pt x="1652942" y="5343220"/>
                  <a:pt x="1609005" y="5369582"/>
                  <a:pt x="1644154" y="5369582"/>
                </a:cubicBezTo>
                <a:cubicBezTo>
                  <a:pt x="1612591" y="5384885"/>
                  <a:pt x="1573377" y="5401145"/>
                  <a:pt x="1558075" y="5439403"/>
                </a:cubicBezTo>
                <a:cubicBezTo>
                  <a:pt x="1565725" y="5439403"/>
                  <a:pt x="1565725" y="5454706"/>
                  <a:pt x="1573377" y="5462358"/>
                </a:cubicBezTo>
                <a:cubicBezTo>
                  <a:pt x="1650849" y="5447055"/>
                  <a:pt x="1667110" y="5377234"/>
                  <a:pt x="1714931" y="5338974"/>
                </a:cubicBezTo>
                <a:cubicBezTo>
                  <a:pt x="1708954" y="5334910"/>
                  <a:pt x="1698612" y="5334790"/>
                  <a:pt x="1687195" y="5336898"/>
                </a:cubicBezTo>
                <a:close/>
                <a:moveTo>
                  <a:pt x="1541812" y="5307411"/>
                </a:moveTo>
                <a:cubicBezTo>
                  <a:pt x="1526510" y="5316019"/>
                  <a:pt x="1487295" y="5338974"/>
                  <a:pt x="1502599" y="5354277"/>
                </a:cubicBezTo>
                <a:cubicBezTo>
                  <a:pt x="1517901" y="5338974"/>
                  <a:pt x="1534161" y="5331324"/>
                  <a:pt x="1541812" y="5307411"/>
                </a:cubicBezTo>
                <a:close/>
                <a:moveTo>
                  <a:pt x="1627894" y="5299760"/>
                </a:moveTo>
                <a:cubicBezTo>
                  <a:pt x="1588680" y="5323671"/>
                  <a:pt x="1565725" y="5338974"/>
                  <a:pt x="1534161" y="5361929"/>
                </a:cubicBezTo>
                <a:cubicBezTo>
                  <a:pt x="1541812" y="5361929"/>
                  <a:pt x="1534161" y="5369582"/>
                  <a:pt x="1541812" y="5369582"/>
                </a:cubicBezTo>
                <a:cubicBezTo>
                  <a:pt x="1573377" y="5346627"/>
                  <a:pt x="1612591" y="5338974"/>
                  <a:pt x="1627894" y="5299760"/>
                </a:cubicBezTo>
                <a:close/>
                <a:moveTo>
                  <a:pt x="1352195" y="5289448"/>
                </a:moveTo>
                <a:cubicBezTo>
                  <a:pt x="1363911" y="5290315"/>
                  <a:pt x="1375150" y="5295695"/>
                  <a:pt x="1384954" y="5307411"/>
                </a:cubicBezTo>
                <a:cubicBezTo>
                  <a:pt x="1362000" y="5346627"/>
                  <a:pt x="1298872" y="5377234"/>
                  <a:pt x="1259658" y="5354277"/>
                </a:cubicBezTo>
                <a:cubicBezTo>
                  <a:pt x="1277591" y="5324867"/>
                  <a:pt x="1317045" y="5286847"/>
                  <a:pt x="1352195" y="5289448"/>
                </a:cubicBezTo>
                <a:close/>
                <a:moveTo>
                  <a:pt x="1665646" y="5268555"/>
                </a:moveTo>
                <a:cubicBezTo>
                  <a:pt x="1649954" y="5272500"/>
                  <a:pt x="1639372" y="5288282"/>
                  <a:pt x="1650849" y="5299760"/>
                </a:cubicBezTo>
                <a:cubicBezTo>
                  <a:pt x="1674761" y="5299760"/>
                  <a:pt x="1682414" y="5292108"/>
                  <a:pt x="1682414" y="5269153"/>
                </a:cubicBezTo>
                <a:cubicBezTo>
                  <a:pt x="1676675" y="5267240"/>
                  <a:pt x="1670877" y="5267240"/>
                  <a:pt x="1665646" y="5268555"/>
                </a:cubicBezTo>
                <a:close/>
                <a:moveTo>
                  <a:pt x="798645" y="5206984"/>
                </a:moveTo>
                <a:cubicBezTo>
                  <a:pt x="798645" y="5206984"/>
                  <a:pt x="798645" y="5206984"/>
                  <a:pt x="822556" y="5206984"/>
                </a:cubicBezTo>
                <a:cubicBezTo>
                  <a:pt x="822556" y="5229937"/>
                  <a:pt x="798645" y="5229937"/>
                  <a:pt x="783341" y="5237590"/>
                </a:cubicBezTo>
                <a:cubicBezTo>
                  <a:pt x="783341" y="5222287"/>
                  <a:pt x="806295" y="5229937"/>
                  <a:pt x="798645" y="5206984"/>
                </a:cubicBezTo>
                <a:close/>
                <a:moveTo>
                  <a:pt x="1713976" y="5176376"/>
                </a:moveTo>
                <a:cubicBezTo>
                  <a:pt x="1644154" y="5191679"/>
                  <a:pt x="1620244" y="5253850"/>
                  <a:pt x="1573377" y="5284456"/>
                </a:cubicBezTo>
                <a:cubicBezTo>
                  <a:pt x="1627894" y="5253850"/>
                  <a:pt x="1690065" y="5229937"/>
                  <a:pt x="1713976" y="5176376"/>
                </a:cubicBezTo>
                <a:close/>
                <a:moveTo>
                  <a:pt x="1429056" y="5137236"/>
                </a:moveTo>
                <a:cubicBezTo>
                  <a:pt x="1455194" y="5137101"/>
                  <a:pt x="1475818" y="5159160"/>
                  <a:pt x="1487295" y="5176376"/>
                </a:cubicBezTo>
                <a:cubicBezTo>
                  <a:pt x="1448080" y="5191679"/>
                  <a:pt x="1432777" y="5199332"/>
                  <a:pt x="1393561" y="5199332"/>
                </a:cubicBezTo>
                <a:cubicBezTo>
                  <a:pt x="1384954" y="5214634"/>
                  <a:pt x="1408865" y="5168726"/>
                  <a:pt x="1401214" y="5145770"/>
                </a:cubicBezTo>
                <a:cubicBezTo>
                  <a:pt x="1411017" y="5139792"/>
                  <a:pt x="1420343" y="5137281"/>
                  <a:pt x="1429056" y="5137236"/>
                </a:cubicBezTo>
                <a:close/>
                <a:moveTo>
                  <a:pt x="869423" y="5121858"/>
                </a:moveTo>
                <a:cubicBezTo>
                  <a:pt x="884726" y="5137161"/>
                  <a:pt x="845511" y="5168726"/>
                  <a:pt x="822556" y="5160116"/>
                </a:cubicBezTo>
                <a:cubicBezTo>
                  <a:pt x="837858" y="5144813"/>
                  <a:pt x="845511" y="5129510"/>
                  <a:pt x="869423" y="5121858"/>
                </a:cubicBezTo>
                <a:close/>
                <a:moveTo>
                  <a:pt x="1165924" y="5044386"/>
                </a:moveTo>
                <a:cubicBezTo>
                  <a:pt x="1135318" y="5091252"/>
                  <a:pt x="1056889" y="5098903"/>
                  <a:pt x="1016717" y="5144813"/>
                </a:cubicBezTo>
                <a:cubicBezTo>
                  <a:pt x="1016717" y="5160116"/>
                  <a:pt x="1032977" y="5160116"/>
                  <a:pt x="1040627" y="5160116"/>
                </a:cubicBezTo>
                <a:cubicBezTo>
                  <a:pt x="954547" y="5245242"/>
                  <a:pt x="821600" y="5252894"/>
                  <a:pt x="727865" y="5330366"/>
                </a:cubicBezTo>
                <a:cubicBezTo>
                  <a:pt x="805340" y="5261501"/>
                  <a:pt x="891421" y="5206984"/>
                  <a:pt x="962200" y="5137161"/>
                </a:cubicBezTo>
                <a:cubicBezTo>
                  <a:pt x="977502" y="5137161"/>
                  <a:pt x="985154" y="5144813"/>
                  <a:pt x="1009066" y="5144813"/>
                </a:cubicBezTo>
                <a:cubicBezTo>
                  <a:pt x="1032977" y="5091252"/>
                  <a:pt x="1111406" y="5044386"/>
                  <a:pt x="1165924" y="5044386"/>
                </a:cubicBezTo>
                <a:close/>
                <a:moveTo>
                  <a:pt x="1909094" y="5029081"/>
                </a:moveTo>
                <a:cubicBezTo>
                  <a:pt x="1830665" y="5021431"/>
                  <a:pt x="1815360" y="5068297"/>
                  <a:pt x="1783799" y="5106555"/>
                </a:cubicBezTo>
                <a:cubicBezTo>
                  <a:pt x="1807710" y="5129510"/>
                  <a:pt x="1838316" y="5106555"/>
                  <a:pt x="1862228" y="5098903"/>
                </a:cubicBezTo>
                <a:cubicBezTo>
                  <a:pt x="1854576" y="5059689"/>
                  <a:pt x="1893791" y="5052037"/>
                  <a:pt x="1909094" y="5029081"/>
                </a:cubicBezTo>
                <a:close/>
                <a:moveTo>
                  <a:pt x="1307480" y="5006126"/>
                </a:moveTo>
                <a:cubicBezTo>
                  <a:pt x="1330435" y="5021431"/>
                  <a:pt x="1283569" y="5021431"/>
                  <a:pt x="1292177" y="5044386"/>
                </a:cubicBezTo>
                <a:cubicBezTo>
                  <a:pt x="1276874" y="5029081"/>
                  <a:pt x="1276874" y="5044386"/>
                  <a:pt x="1252963" y="5044386"/>
                </a:cubicBezTo>
                <a:cubicBezTo>
                  <a:pt x="1252963" y="5013778"/>
                  <a:pt x="1307480" y="5036734"/>
                  <a:pt x="1307480" y="5006126"/>
                </a:cubicBezTo>
                <a:close/>
                <a:moveTo>
                  <a:pt x="1024368" y="4959260"/>
                </a:moveTo>
                <a:cubicBezTo>
                  <a:pt x="1048279" y="4951609"/>
                  <a:pt x="1039672" y="4982215"/>
                  <a:pt x="1063583" y="4966912"/>
                </a:cubicBezTo>
                <a:cubicBezTo>
                  <a:pt x="1063583" y="4982215"/>
                  <a:pt x="1048279" y="4974563"/>
                  <a:pt x="1048279" y="4974563"/>
                </a:cubicBezTo>
                <a:cubicBezTo>
                  <a:pt x="1009066" y="5044386"/>
                  <a:pt x="1017673" y="5036734"/>
                  <a:pt x="946895" y="5052037"/>
                </a:cubicBezTo>
                <a:cubicBezTo>
                  <a:pt x="916288" y="5059689"/>
                  <a:pt x="884726" y="5074992"/>
                  <a:pt x="845511" y="5090295"/>
                </a:cubicBezTo>
                <a:cubicBezTo>
                  <a:pt x="854118" y="5067339"/>
                  <a:pt x="884726" y="5044386"/>
                  <a:pt x="916288" y="5059689"/>
                </a:cubicBezTo>
                <a:cubicBezTo>
                  <a:pt x="946895" y="5013778"/>
                  <a:pt x="986111" y="4982215"/>
                  <a:pt x="1024368" y="4959260"/>
                </a:cubicBezTo>
                <a:close/>
                <a:moveTo>
                  <a:pt x="1893791" y="4920046"/>
                </a:moveTo>
                <a:cubicBezTo>
                  <a:pt x="1846923" y="4936305"/>
                  <a:pt x="1846923" y="5006126"/>
                  <a:pt x="1792406" y="5012821"/>
                </a:cubicBezTo>
                <a:cubicBezTo>
                  <a:pt x="1839271" y="5035776"/>
                  <a:pt x="1886138" y="4974563"/>
                  <a:pt x="1893791" y="4920046"/>
                </a:cubicBezTo>
                <a:close/>
                <a:moveTo>
                  <a:pt x="1839153" y="4900393"/>
                </a:moveTo>
                <a:cubicBezTo>
                  <a:pt x="1805796" y="4901334"/>
                  <a:pt x="1769211" y="4919089"/>
                  <a:pt x="1745538" y="4936305"/>
                </a:cubicBezTo>
                <a:cubicBezTo>
                  <a:pt x="1736931" y="4959260"/>
                  <a:pt x="1768494" y="4943957"/>
                  <a:pt x="1769452" y="4960216"/>
                </a:cubicBezTo>
                <a:cubicBezTo>
                  <a:pt x="1800058" y="4952565"/>
                  <a:pt x="1878488" y="4936305"/>
                  <a:pt x="1870836" y="4905699"/>
                </a:cubicBezTo>
                <a:cubicBezTo>
                  <a:pt x="1861032" y="4901634"/>
                  <a:pt x="1850272" y="4900079"/>
                  <a:pt x="1839153" y="4900393"/>
                </a:cubicBezTo>
                <a:close/>
                <a:moveTo>
                  <a:pt x="1514883" y="4841332"/>
                </a:moveTo>
                <a:cubicBezTo>
                  <a:pt x="1509234" y="4840779"/>
                  <a:pt x="1502837" y="4845202"/>
                  <a:pt x="1494946" y="4858831"/>
                </a:cubicBezTo>
                <a:cubicBezTo>
                  <a:pt x="1494946" y="4858831"/>
                  <a:pt x="1494946" y="4858831"/>
                  <a:pt x="1510250" y="4858831"/>
                </a:cubicBezTo>
                <a:cubicBezTo>
                  <a:pt x="1502599" y="4889439"/>
                  <a:pt x="1526510" y="4881786"/>
                  <a:pt x="1534161" y="4897091"/>
                </a:cubicBezTo>
                <a:cubicBezTo>
                  <a:pt x="1549465" y="4897091"/>
                  <a:pt x="1557117" y="4881786"/>
                  <a:pt x="1565725" y="4866483"/>
                </a:cubicBezTo>
                <a:cubicBezTo>
                  <a:pt x="1542052" y="4889439"/>
                  <a:pt x="1531830" y="4842991"/>
                  <a:pt x="1514883" y="4841332"/>
                </a:cubicBezTo>
                <a:close/>
                <a:moveTo>
                  <a:pt x="1426366" y="4804344"/>
                </a:moveTo>
                <a:cubicBezTo>
                  <a:pt x="1382563" y="4807124"/>
                  <a:pt x="1344544" y="4834921"/>
                  <a:pt x="1315133" y="4857875"/>
                </a:cubicBezTo>
                <a:cubicBezTo>
                  <a:pt x="1330435" y="4881786"/>
                  <a:pt x="1315133" y="4889439"/>
                  <a:pt x="1322783" y="4904742"/>
                </a:cubicBezTo>
                <a:cubicBezTo>
                  <a:pt x="1362000" y="4858831"/>
                  <a:pt x="1416517" y="4834920"/>
                  <a:pt x="1471993" y="4811009"/>
                </a:cubicBezTo>
                <a:cubicBezTo>
                  <a:pt x="1456211" y="4805271"/>
                  <a:pt x="1440967" y="4803417"/>
                  <a:pt x="1426366" y="4804344"/>
                </a:cubicBezTo>
                <a:close/>
                <a:moveTo>
                  <a:pt x="1338088" y="4796662"/>
                </a:moveTo>
                <a:cubicBezTo>
                  <a:pt x="1330435" y="4804314"/>
                  <a:pt x="1315133" y="4811965"/>
                  <a:pt x="1314177" y="4827270"/>
                </a:cubicBezTo>
                <a:cubicBezTo>
                  <a:pt x="1322783" y="4827270"/>
                  <a:pt x="1322783" y="4834920"/>
                  <a:pt x="1338088" y="4834920"/>
                </a:cubicBezTo>
                <a:cubicBezTo>
                  <a:pt x="1338088" y="4827270"/>
                  <a:pt x="1353390" y="4796662"/>
                  <a:pt x="1338088" y="4796662"/>
                </a:cubicBezTo>
                <a:close/>
                <a:moveTo>
                  <a:pt x="1331034" y="4534592"/>
                </a:moveTo>
                <a:cubicBezTo>
                  <a:pt x="1347652" y="4533636"/>
                  <a:pt x="1365347" y="4537461"/>
                  <a:pt x="1377303" y="4541288"/>
                </a:cubicBezTo>
                <a:cubicBezTo>
                  <a:pt x="1369650" y="4564243"/>
                  <a:pt x="1330435" y="4564243"/>
                  <a:pt x="1291222" y="4556591"/>
                </a:cubicBezTo>
                <a:cubicBezTo>
                  <a:pt x="1298873" y="4541288"/>
                  <a:pt x="1314415" y="4535549"/>
                  <a:pt x="1331034" y="4534592"/>
                </a:cubicBezTo>
                <a:close/>
                <a:moveTo>
                  <a:pt x="1534161" y="4401645"/>
                </a:moveTo>
                <a:cubicBezTo>
                  <a:pt x="1511206" y="4409296"/>
                  <a:pt x="1487295" y="4409296"/>
                  <a:pt x="1487295" y="4439903"/>
                </a:cubicBezTo>
                <a:cubicBezTo>
                  <a:pt x="1510250" y="4432251"/>
                  <a:pt x="1534161" y="4432251"/>
                  <a:pt x="1534161" y="4401645"/>
                </a:cubicBezTo>
                <a:close/>
                <a:moveTo>
                  <a:pt x="1555876" y="3594392"/>
                </a:moveTo>
                <a:cubicBezTo>
                  <a:pt x="1566682" y="3595827"/>
                  <a:pt x="1569551" y="3605869"/>
                  <a:pt x="1581028" y="3611607"/>
                </a:cubicBezTo>
                <a:cubicBezTo>
                  <a:pt x="1573377" y="3626912"/>
                  <a:pt x="1534161" y="3603957"/>
                  <a:pt x="1534161" y="3634564"/>
                </a:cubicBezTo>
                <a:cubicBezTo>
                  <a:pt x="1526510" y="3634564"/>
                  <a:pt x="1541812" y="3603957"/>
                  <a:pt x="1541812" y="3596304"/>
                </a:cubicBezTo>
                <a:cubicBezTo>
                  <a:pt x="1547791" y="3594391"/>
                  <a:pt x="1552274" y="3593913"/>
                  <a:pt x="1555876" y="3594392"/>
                </a:cubicBezTo>
                <a:close/>
                <a:moveTo>
                  <a:pt x="744126" y="3488225"/>
                </a:moveTo>
                <a:cubicBezTo>
                  <a:pt x="751778" y="3495877"/>
                  <a:pt x="767081" y="3511180"/>
                  <a:pt x="790992" y="3503528"/>
                </a:cubicBezTo>
                <a:cubicBezTo>
                  <a:pt x="775689" y="3581001"/>
                  <a:pt x="704911" y="3558046"/>
                  <a:pt x="665696" y="3581001"/>
                </a:cubicBezTo>
                <a:cubicBezTo>
                  <a:pt x="673349" y="3557090"/>
                  <a:pt x="704911" y="3557090"/>
                  <a:pt x="728823" y="3542743"/>
                </a:cubicBezTo>
                <a:cubicBezTo>
                  <a:pt x="720213" y="3518832"/>
                  <a:pt x="736475" y="3503528"/>
                  <a:pt x="744126" y="3488225"/>
                </a:cubicBezTo>
                <a:close/>
                <a:moveTo>
                  <a:pt x="970927" y="3367710"/>
                </a:moveTo>
                <a:cubicBezTo>
                  <a:pt x="979654" y="3366754"/>
                  <a:pt x="989458" y="3368667"/>
                  <a:pt x="1001413" y="3372493"/>
                </a:cubicBezTo>
                <a:cubicBezTo>
                  <a:pt x="1001413" y="3387798"/>
                  <a:pt x="993762" y="3395448"/>
                  <a:pt x="986111" y="3403101"/>
                </a:cubicBezTo>
                <a:cubicBezTo>
                  <a:pt x="963156" y="3403101"/>
                  <a:pt x="970807" y="3379188"/>
                  <a:pt x="946895" y="3380145"/>
                </a:cubicBezTo>
                <a:cubicBezTo>
                  <a:pt x="954547" y="3372493"/>
                  <a:pt x="962199" y="3368667"/>
                  <a:pt x="970927" y="3367710"/>
                </a:cubicBezTo>
                <a:close/>
                <a:moveTo>
                  <a:pt x="875532" y="3335923"/>
                </a:moveTo>
                <a:cubicBezTo>
                  <a:pt x="890569" y="3331843"/>
                  <a:pt x="910550" y="3375362"/>
                  <a:pt x="923940" y="3348582"/>
                </a:cubicBezTo>
                <a:cubicBezTo>
                  <a:pt x="963156" y="3379188"/>
                  <a:pt x="892377" y="3410751"/>
                  <a:pt x="931592" y="3433706"/>
                </a:cubicBezTo>
                <a:cubicBezTo>
                  <a:pt x="907681" y="3464314"/>
                  <a:pt x="853162" y="3471965"/>
                  <a:pt x="822556" y="3494920"/>
                </a:cubicBezTo>
                <a:cubicBezTo>
                  <a:pt x="830207" y="3464314"/>
                  <a:pt x="861771" y="3425098"/>
                  <a:pt x="854118" y="3402143"/>
                </a:cubicBezTo>
                <a:cubicBezTo>
                  <a:pt x="854118" y="3379188"/>
                  <a:pt x="885682" y="3386840"/>
                  <a:pt x="893334" y="3371537"/>
                </a:cubicBezTo>
                <a:cubicBezTo>
                  <a:pt x="893334" y="3356233"/>
                  <a:pt x="884726" y="3348582"/>
                  <a:pt x="869423" y="3340930"/>
                </a:cubicBezTo>
                <a:cubicBezTo>
                  <a:pt x="871336" y="3338060"/>
                  <a:pt x="873383" y="3336506"/>
                  <a:pt x="875532" y="3335923"/>
                </a:cubicBezTo>
                <a:close/>
                <a:moveTo>
                  <a:pt x="1025324" y="3286411"/>
                </a:moveTo>
                <a:cubicBezTo>
                  <a:pt x="1049237" y="3278761"/>
                  <a:pt x="1032977" y="3309367"/>
                  <a:pt x="1056889" y="3301716"/>
                </a:cubicBezTo>
                <a:cubicBezTo>
                  <a:pt x="1056889" y="3324671"/>
                  <a:pt x="1025324" y="3317019"/>
                  <a:pt x="1010022" y="3317019"/>
                </a:cubicBezTo>
                <a:cubicBezTo>
                  <a:pt x="1010022" y="3301716"/>
                  <a:pt x="1025324" y="3301716"/>
                  <a:pt x="1025324" y="3286411"/>
                </a:cubicBezTo>
                <a:close/>
                <a:moveTo>
                  <a:pt x="1627894" y="3278761"/>
                </a:moveTo>
                <a:cubicBezTo>
                  <a:pt x="1706325" y="3271108"/>
                  <a:pt x="1737887" y="3301716"/>
                  <a:pt x="1792406" y="3286411"/>
                </a:cubicBezTo>
                <a:cubicBezTo>
                  <a:pt x="1776146" y="3325627"/>
                  <a:pt x="1745538" y="3356233"/>
                  <a:pt x="1682414" y="3348582"/>
                </a:cubicBezTo>
                <a:cubicBezTo>
                  <a:pt x="1659459" y="3333279"/>
                  <a:pt x="1635546" y="3309367"/>
                  <a:pt x="1627894" y="3278761"/>
                </a:cubicBezTo>
                <a:close/>
                <a:moveTo>
                  <a:pt x="822556" y="3201287"/>
                </a:moveTo>
                <a:cubicBezTo>
                  <a:pt x="806295" y="3231893"/>
                  <a:pt x="783341" y="3271108"/>
                  <a:pt x="744126" y="3278761"/>
                </a:cubicBezTo>
                <a:cubicBezTo>
                  <a:pt x="751778" y="3240501"/>
                  <a:pt x="774734" y="3201287"/>
                  <a:pt x="822556" y="3201287"/>
                </a:cubicBezTo>
                <a:close/>
                <a:moveTo>
                  <a:pt x="1037281" y="3115205"/>
                </a:moveTo>
                <a:cubicBezTo>
                  <a:pt x="1047085" y="3114249"/>
                  <a:pt x="1056888" y="3116162"/>
                  <a:pt x="1064540" y="3123813"/>
                </a:cubicBezTo>
                <a:cubicBezTo>
                  <a:pt x="1056889" y="3123813"/>
                  <a:pt x="1002369" y="3146769"/>
                  <a:pt x="1010022" y="3123813"/>
                </a:cubicBezTo>
                <a:cubicBezTo>
                  <a:pt x="1017673" y="3119987"/>
                  <a:pt x="1027477" y="3116162"/>
                  <a:pt x="1037281" y="3115205"/>
                </a:cubicBezTo>
                <a:close/>
                <a:moveTo>
                  <a:pt x="1268267" y="3085555"/>
                </a:moveTo>
                <a:cubicBezTo>
                  <a:pt x="1268267" y="3116161"/>
                  <a:pt x="1229050" y="3146769"/>
                  <a:pt x="1197488" y="3131466"/>
                </a:cubicBezTo>
                <a:cubicBezTo>
                  <a:pt x="1189837" y="3131466"/>
                  <a:pt x="1189837" y="3139118"/>
                  <a:pt x="1182184" y="3139118"/>
                </a:cubicBezTo>
                <a:cubicBezTo>
                  <a:pt x="1174533" y="3170680"/>
                  <a:pt x="1189837" y="3185984"/>
                  <a:pt x="1189837" y="3208939"/>
                </a:cubicBezTo>
                <a:cubicBezTo>
                  <a:pt x="1174533" y="3216590"/>
                  <a:pt x="1142969" y="3216590"/>
                  <a:pt x="1135318" y="3239545"/>
                </a:cubicBezTo>
                <a:cubicBezTo>
                  <a:pt x="1119058" y="3231893"/>
                  <a:pt x="1150622" y="3216590"/>
                  <a:pt x="1150622" y="3201287"/>
                </a:cubicBezTo>
                <a:cubicBezTo>
                  <a:pt x="1135318" y="3178332"/>
                  <a:pt x="1127667" y="3185984"/>
                  <a:pt x="1103756" y="3185984"/>
                </a:cubicBezTo>
                <a:cubicBezTo>
                  <a:pt x="1142969" y="3140074"/>
                  <a:pt x="1197488" y="3100858"/>
                  <a:pt x="1268267" y="3085555"/>
                </a:cubicBezTo>
                <a:close/>
                <a:moveTo>
                  <a:pt x="1198444" y="2961216"/>
                </a:moveTo>
                <a:cubicBezTo>
                  <a:pt x="1189837" y="3015734"/>
                  <a:pt x="1135318" y="3031037"/>
                  <a:pt x="1088450" y="3046340"/>
                </a:cubicBezTo>
                <a:cubicBezTo>
                  <a:pt x="1135318" y="3031037"/>
                  <a:pt x="1135318" y="2961216"/>
                  <a:pt x="1198444" y="2961216"/>
                </a:cubicBezTo>
                <a:close/>
                <a:moveTo>
                  <a:pt x="1040627" y="2961216"/>
                </a:moveTo>
                <a:cubicBezTo>
                  <a:pt x="1032977" y="2984171"/>
                  <a:pt x="1010022" y="2991821"/>
                  <a:pt x="1001413" y="3008082"/>
                </a:cubicBezTo>
                <a:cubicBezTo>
                  <a:pt x="986111" y="2991821"/>
                  <a:pt x="1016717" y="2961216"/>
                  <a:pt x="1040627" y="2961216"/>
                </a:cubicBezTo>
                <a:close/>
                <a:moveTo>
                  <a:pt x="1103756" y="2745055"/>
                </a:moveTo>
                <a:cubicBezTo>
                  <a:pt x="1119058" y="2745055"/>
                  <a:pt x="1111406" y="2768010"/>
                  <a:pt x="1119058" y="2768010"/>
                </a:cubicBezTo>
                <a:cubicBezTo>
                  <a:pt x="1119058" y="2790965"/>
                  <a:pt x="1064540" y="2790965"/>
                  <a:pt x="1079845" y="2752707"/>
                </a:cubicBezTo>
                <a:cubicBezTo>
                  <a:pt x="1088450" y="2752707"/>
                  <a:pt x="1096103" y="2752707"/>
                  <a:pt x="1103756" y="2745055"/>
                </a:cubicBezTo>
                <a:close/>
                <a:moveTo>
                  <a:pt x="1275918" y="2558546"/>
                </a:moveTo>
                <a:cubicBezTo>
                  <a:pt x="1298872" y="2581501"/>
                  <a:pt x="1252006" y="2605412"/>
                  <a:pt x="1252006" y="2628368"/>
                </a:cubicBezTo>
                <a:cubicBezTo>
                  <a:pt x="1252006" y="2628368"/>
                  <a:pt x="1252006" y="2628368"/>
                  <a:pt x="1205140" y="2628368"/>
                </a:cubicBezTo>
                <a:cubicBezTo>
                  <a:pt x="1229050" y="2596804"/>
                  <a:pt x="1268267" y="2589154"/>
                  <a:pt x="1275918" y="2558546"/>
                </a:cubicBezTo>
                <a:close/>
                <a:moveTo>
                  <a:pt x="1917702" y="2543243"/>
                </a:moveTo>
                <a:cubicBezTo>
                  <a:pt x="1901442" y="2543243"/>
                  <a:pt x="1886138" y="2550894"/>
                  <a:pt x="1886138" y="2566198"/>
                </a:cubicBezTo>
                <a:cubicBezTo>
                  <a:pt x="1909094" y="2566198"/>
                  <a:pt x="1917702" y="2566198"/>
                  <a:pt x="1917702" y="2543243"/>
                </a:cubicBezTo>
                <a:close/>
                <a:moveTo>
                  <a:pt x="1964570" y="2489681"/>
                </a:moveTo>
                <a:cubicBezTo>
                  <a:pt x="1949265" y="2489681"/>
                  <a:pt x="1949265" y="2504984"/>
                  <a:pt x="1925353" y="2497333"/>
                </a:cubicBezTo>
                <a:cubicBezTo>
                  <a:pt x="1925353" y="2512636"/>
                  <a:pt x="1933005" y="2512636"/>
                  <a:pt x="1933005" y="2527939"/>
                </a:cubicBezTo>
                <a:cubicBezTo>
                  <a:pt x="1948308" y="2520288"/>
                  <a:pt x="1972220" y="2511680"/>
                  <a:pt x="1964570" y="2489681"/>
                </a:cubicBezTo>
                <a:close/>
                <a:moveTo>
                  <a:pt x="1075540" y="2441858"/>
                </a:moveTo>
                <a:cubicBezTo>
                  <a:pt x="1096104" y="2438989"/>
                  <a:pt x="1115711" y="2442814"/>
                  <a:pt x="1127667" y="2458117"/>
                </a:cubicBezTo>
                <a:cubicBezTo>
                  <a:pt x="1088450" y="2482030"/>
                  <a:pt x="1104711" y="2559502"/>
                  <a:pt x="1073147" y="2590109"/>
                </a:cubicBezTo>
                <a:cubicBezTo>
                  <a:pt x="1025324" y="2582457"/>
                  <a:pt x="994718" y="2597761"/>
                  <a:pt x="963156" y="2613065"/>
                </a:cubicBezTo>
                <a:cubicBezTo>
                  <a:pt x="986111" y="2581501"/>
                  <a:pt x="1025324" y="2573849"/>
                  <a:pt x="1041584" y="2535591"/>
                </a:cubicBezTo>
                <a:cubicBezTo>
                  <a:pt x="1025324" y="2520288"/>
                  <a:pt x="1049237" y="2496376"/>
                  <a:pt x="1017673" y="2465769"/>
                </a:cubicBezTo>
                <a:cubicBezTo>
                  <a:pt x="1033455" y="2454292"/>
                  <a:pt x="1054976" y="2444727"/>
                  <a:pt x="1075540" y="2441858"/>
                </a:cubicBezTo>
                <a:close/>
                <a:moveTo>
                  <a:pt x="1036130" y="2344613"/>
                </a:moveTo>
                <a:cubicBezTo>
                  <a:pt x="1040688" y="2344418"/>
                  <a:pt x="1045172" y="2345973"/>
                  <a:pt x="1049237" y="2350038"/>
                </a:cubicBezTo>
                <a:cubicBezTo>
                  <a:pt x="1041584" y="2365341"/>
                  <a:pt x="1026282" y="2372993"/>
                  <a:pt x="1002369" y="2372993"/>
                </a:cubicBezTo>
                <a:cubicBezTo>
                  <a:pt x="1008108" y="2361516"/>
                  <a:pt x="1022455" y="2345196"/>
                  <a:pt x="1036130" y="2344613"/>
                </a:cubicBezTo>
                <a:close/>
                <a:moveTo>
                  <a:pt x="1886138" y="2326127"/>
                </a:moveTo>
                <a:cubicBezTo>
                  <a:pt x="1800058" y="2342385"/>
                  <a:pt x="1729278" y="2357690"/>
                  <a:pt x="1753191" y="2458117"/>
                </a:cubicBezTo>
                <a:cubicBezTo>
                  <a:pt x="1776146" y="2465769"/>
                  <a:pt x="1776146" y="2488725"/>
                  <a:pt x="1800058" y="2488725"/>
                </a:cubicBezTo>
                <a:cubicBezTo>
                  <a:pt x="1862228" y="2473422"/>
                  <a:pt x="1893791" y="2388296"/>
                  <a:pt x="1886138" y="2326127"/>
                </a:cubicBezTo>
                <a:close/>
                <a:moveTo>
                  <a:pt x="1258657" y="2073143"/>
                </a:moveTo>
                <a:cubicBezTo>
                  <a:pt x="1254815" y="2073143"/>
                  <a:pt x="1250332" y="2074577"/>
                  <a:pt x="1244354" y="2078403"/>
                </a:cubicBezTo>
                <a:cubicBezTo>
                  <a:pt x="1236703" y="2140574"/>
                  <a:pt x="1205140" y="2163529"/>
                  <a:pt x="1212790" y="2233350"/>
                </a:cubicBezTo>
                <a:cubicBezTo>
                  <a:pt x="1260614" y="2202743"/>
                  <a:pt x="1291222" y="2148224"/>
                  <a:pt x="1298872" y="2086055"/>
                </a:cubicBezTo>
                <a:cubicBezTo>
                  <a:pt x="1275918" y="2086055"/>
                  <a:pt x="1270179" y="2073143"/>
                  <a:pt x="1258657" y="2073143"/>
                </a:cubicBezTo>
                <a:close/>
                <a:moveTo>
                  <a:pt x="517923" y="1820159"/>
                </a:moveTo>
                <a:cubicBezTo>
                  <a:pt x="522945" y="1821115"/>
                  <a:pt x="528923" y="1823028"/>
                  <a:pt x="532749" y="1823028"/>
                </a:cubicBezTo>
                <a:cubicBezTo>
                  <a:pt x="532749" y="1823028"/>
                  <a:pt x="532749" y="1823028"/>
                  <a:pt x="532749" y="1845984"/>
                </a:cubicBezTo>
                <a:cubicBezTo>
                  <a:pt x="508836" y="1853634"/>
                  <a:pt x="516488" y="1830679"/>
                  <a:pt x="508836" y="1823028"/>
                </a:cubicBezTo>
                <a:cubicBezTo>
                  <a:pt x="508836" y="1819202"/>
                  <a:pt x="512901" y="1819202"/>
                  <a:pt x="517923" y="1820159"/>
                </a:cubicBezTo>
                <a:close/>
                <a:moveTo>
                  <a:pt x="931592" y="1048295"/>
                </a:moveTo>
                <a:cubicBezTo>
                  <a:pt x="907681" y="1063600"/>
                  <a:pt x="907681" y="1087511"/>
                  <a:pt x="869423" y="1078903"/>
                </a:cubicBezTo>
                <a:cubicBezTo>
                  <a:pt x="884726" y="1055948"/>
                  <a:pt x="900029" y="1048295"/>
                  <a:pt x="931592" y="1048295"/>
                </a:cubicBezTo>
                <a:close/>
                <a:moveTo>
                  <a:pt x="1658501" y="289823"/>
                </a:moveTo>
                <a:cubicBezTo>
                  <a:pt x="1635546" y="297475"/>
                  <a:pt x="1596333" y="320430"/>
                  <a:pt x="1603983" y="328082"/>
                </a:cubicBezTo>
                <a:cubicBezTo>
                  <a:pt x="1620244" y="312778"/>
                  <a:pt x="1650849" y="312778"/>
                  <a:pt x="1658501" y="289823"/>
                </a:cubicBezTo>
                <a:close/>
                <a:moveTo>
                  <a:pt x="1906260" y="0"/>
                </a:moveTo>
                <a:lnTo>
                  <a:pt x="4314561" y="0"/>
                </a:lnTo>
                <a:lnTo>
                  <a:pt x="4291815" y="15364"/>
                </a:lnTo>
                <a:cubicBezTo>
                  <a:pt x="4258937" y="43595"/>
                  <a:pt x="4232574" y="75098"/>
                  <a:pt x="4217032" y="111922"/>
                </a:cubicBezTo>
                <a:cubicBezTo>
                  <a:pt x="4327025" y="95661"/>
                  <a:pt x="4452320" y="72706"/>
                  <a:pt x="4561357" y="34448"/>
                </a:cubicBezTo>
                <a:lnTo>
                  <a:pt x="4616962" y="0"/>
                </a:lnTo>
                <a:lnTo>
                  <a:pt x="6447647" y="0"/>
                </a:lnTo>
                <a:lnTo>
                  <a:pt x="6447647" y="4610434"/>
                </a:lnTo>
                <a:lnTo>
                  <a:pt x="6424540" y="4611109"/>
                </a:lnTo>
                <a:cubicBezTo>
                  <a:pt x="6416887" y="4635020"/>
                  <a:pt x="6424540" y="4650324"/>
                  <a:pt x="6432192" y="4665627"/>
                </a:cubicBezTo>
                <a:cubicBezTo>
                  <a:pt x="6415930" y="4665627"/>
                  <a:pt x="6415930" y="4680930"/>
                  <a:pt x="6408279" y="4680930"/>
                </a:cubicBezTo>
                <a:cubicBezTo>
                  <a:pt x="6408279" y="4665627"/>
                  <a:pt x="6399671" y="4657975"/>
                  <a:pt x="6384369" y="4657975"/>
                </a:cubicBezTo>
                <a:cubicBezTo>
                  <a:pt x="6376717" y="4680930"/>
                  <a:pt x="6384369" y="4688583"/>
                  <a:pt x="6392019" y="4696233"/>
                </a:cubicBezTo>
                <a:cubicBezTo>
                  <a:pt x="6376717" y="4711536"/>
                  <a:pt x="6353761" y="4711536"/>
                  <a:pt x="6329850" y="4726841"/>
                </a:cubicBezTo>
                <a:cubicBezTo>
                  <a:pt x="6345153" y="4758404"/>
                  <a:pt x="6322198" y="4766055"/>
                  <a:pt x="6298287" y="4773707"/>
                </a:cubicBezTo>
                <a:cubicBezTo>
                  <a:pt x="6298287" y="4797618"/>
                  <a:pt x="6305937" y="4797618"/>
                  <a:pt x="6305937" y="4820573"/>
                </a:cubicBezTo>
                <a:cubicBezTo>
                  <a:pt x="6282027" y="4820573"/>
                  <a:pt x="6290635" y="4843528"/>
                  <a:pt x="6266724" y="4843528"/>
                </a:cubicBezTo>
                <a:cubicBezTo>
                  <a:pt x="6266724" y="4835876"/>
                  <a:pt x="6259073" y="4835876"/>
                  <a:pt x="6259073" y="4843528"/>
                </a:cubicBezTo>
                <a:cubicBezTo>
                  <a:pt x="6274376" y="4851180"/>
                  <a:pt x="6282027" y="4858831"/>
                  <a:pt x="6313590" y="4858831"/>
                </a:cubicBezTo>
                <a:cubicBezTo>
                  <a:pt x="6345153" y="4823921"/>
                  <a:pt x="6386281" y="4800726"/>
                  <a:pt x="6425496" y="4775500"/>
                </a:cubicBezTo>
                <a:lnTo>
                  <a:pt x="6447647" y="4759236"/>
                </a:lnTo>
                <a:lnTo>
                  <a:pt x="6447647" y="6177047"/>
                </a:lnTo>
                <a:lnTo>
                  <a:pt x="6420340" y="6185785"/>
                </a:lnTo>
                <a:cubicBezTo>
                  <a:pt x="6398237" y="6189746"/>
                  <a:pt x="6377195" y="6190224"/>
                  <a:pt x="6359501" y="6186397"/>
                </a:cubicBezTo>
                <a:cubicBezTo>
                  <a:pt x="6351848" y="6201702"/>
                  <a:pt x="6351848" y="6233265"/>
                  <a:pt x="6351848" y="6256220"/>
                </a:cubicBezTo>
                <a:cubicBezTo>
                  <a:pt x="6375761" y="6240916"/>
                  <a:pt x="6398716" y="6233265"/>
                  <a:pt x="6422627" y="6225613"/>
                </a:cubicBezTo>
                <a:cubicBezTo>
                  <a:pt x="6414975" y="6257176"/>
                  <a:pt x="6359501" y="6272479"/>
                  <a:pt x="6297331" y="6280131"/>
                </a:cubicBezTo>
                <a:cubicBezTo>
                  <a:pt x="6335589" y="6240916"/>
                  <a:pt x="6265767" y="6280131"/>
                  <a:pt x="6273419" y="6233265"/>
                </a:cubicBezTo>
                <a:cubicBezTo>
                  <a:pt x="6210293" y="6240916"/>
                  <a:pt x="6179687" y="6280131"/>
                  <a:pt x="6148121" y="6318390"/>
                </a:cubicBezTo>
                <a:cubicBezTo>
                  <a:pt x="6124211" y="6310737"/>
                  <a:pt x="6163426" y="6295434"/>
                  <a:pt x="6155774" y="6280131"/>
                </a:cubicBezTo>
                <a:cubicBezTo>
                  <a:pt x="6108908" y="6287784"/>
                  <a:pt x="6108908" y="6334650"/>
                  <a:pt x="6069693" y="6357605"/>
                </a:cubicBezTo>
                <a:cubicBezTo>
                  <a:pt x="6054389" y="6326998"/>
                  <a:pt x="5975960" y="6366213"/>
                  <a:pt x="5968307" y="6319347"/>
                </a:cubicBezTo>
                <a:cubicBezTo>
                  <a:pt x="5889879" y="6342300"/>
                  <a:pt x="5827707" y="6389168"/>
                  <a:pt x="5756931" y="6412123"/>
                </a:cubicBezTo>
                <a:cubicBezTo>
                  <a:pt x="5780843" y="6450382"/>
                  <a:pt x="5820057" y="6388211"/>
                  <a:pt x="5835360" y="6435077"/>
                </a:cubicBezTo>
                <a:cubicBezTo>
                  <a:pt x="5835360" y="6411166"/>
                  <a:pt x="5889879" y="6395863"/>
                  <a:pt x="5921441" y="6380560"/>
                </a:cubicBezTo>
                <a:cubicBezTo>
                  <a:pt x="5929094" y="6403515"/>
                  <a:pt x="5906139" y="6411166"/>
                  <a:pt x="5921441" y="6411166"/>
                </a:cubicBezTo>
                <a:cubicBezTo>
                  <a:pt x="5865966" y="6434121"/>
                  <a:pt x="5826752" y="6473337"/>
                  <a:pt x="5764583" y="6480987"/>
                </a:cubicBezTo>
                <a:cubicBezTo>
                  <a:pt x="5764583" y="6480987"/>
                  <a:pt x="5764583" y="6480987"/>
                  <a:pt x="5764583" y="6511595"/>
                </a:cubicBezTo>
                <a:cubicBezTo>
                  <a:pt x="5796146" y="6511595"/>
                  <a:pt x="5819101" y="6503943"/>
                  <a:pt x="5811449" y="6473337"/>
                </a:cubicBezTo>
                <a:cubicBezTo>
                  <a:pt x="5834405" y="6480987"/>
                  <a:pt x="5843013" y="6488640"/>
                  <a:pt x="5858315" y="6488640"/>
                </a:cubicBezTo>
                <a:cubicBezTo>
                  <a:pt x="5991263" y="6427426"/>
                  <a:pt x="6124211" y="6365256"/>
                  <a:pt x="6264811" y="6303087"/>
                </a:cubicBezTo>
                <a:cubicBezTo>
                  <a:pt x="6281071" y="6310737"/>
                  <a:pt x="6288723" y="6318390"/>
                  <a:pt x="6296374" y="6318390"/>
                </a:cubicBezTo>
                <a:cubicBezTo>
                  <a:pt x="6343240" y="6294479"/>
                  <a:pt x="6382455" y="6271523"/>
                  <a:pt x="6429321" y="6256220"/>
                </a:cubicBezTo>
                <a:cubicBezTo>
                  <a:pt x="6406367" y="6326042"/>
                  <a:pt x="6320285" y="6341345"/>
                  <a:pt x="6241855" y="6356648"/>
                </a:cubicBezTo>
                <a:cubicBezTo>
                  <a:pt x="6249508" y="6394906"/>
                  <a:pt x="6281071" y="6410210"/>
                  <a:pt x="6281071" y="6464729"/>
                </a:cubicBezTo>
                <a:cubicBezTo>
                  <a:pt x="6297331" y="6441774"/>
                  <a:pt x="6327937" y="6434121"/>
                  <a:pt x="6359501" y="6426471"/>
                </a:cubicBezTo>
                <a:cubicBezTo>
                  <a:pt x="6359501" y="6441774"/>
                  <a:pt x="6367151" y="6441774"/>
                  <a:pt x="6374803" y="6449424"/>
                </a:cubicBezTo>
                <a:cubicBezTo>
                  <a:pt x="6351848" y="6480987"/>
                  <a:pt x="6320285" y="6503943"/>
                  <a:pt x="6281071" y="6519246"/>
                </a:cubicBezTo>
                <a:cubicBezTo>
                  <a:pt x="6304982" y="6526898"/>
                  <a:pt x="6288723" y="6550810"/>
                  <a:pt x="6281071" y="6573764"/>
                </a:cubicBezTo>
                <a:cubicBezTo>
                  <a:pt x="6312634" y="6596719"/>
                  <a:pt x="6398716" y="6519246"/>
                  <a:pt x="6414019" y="6589069"/>
                </a:cubicBezTo>
                <a:cubicBezTo>
                  <a:pt x="6359501" y="6612022"/>
                  <a:pt x="6312634" y="6549853"/>
                  <a:pt x="6327937" y="6627327"/>
                </a:cubicBezTo>
                <a:cubicBezTo>
                  <a:pt x="6281071" y="6657933"/>
                  <a:pt x="6202641" y="6650282"/>
                  <a:pt x="6171077" y="6720103"/>
                </a:cubicBezTo>
                <a:cubicBezTo>
                  <a:pt x="6147166" y="6727756"/>
                  <a:pt x="6131863" y="6735406"/>
                  <a:pt x="6100300" y="6727756"/>
                </a:cubicBezTo>
                <a:cubicBezTo>
                  <a:pt x="6091692" y="6697148"/>
                  <a:pt x="6100300" y="6658890"/>
                  <a:pt x="6115605" y="6612022"/>
                </a:cubicBezTo>
                <a:cubicBezTo>
                  <a:pt x="5911878" y="6634977"/>
                  <a:pt x="5763625" y="6766969"/>
                  <a:pt x="5552249" y="6797577"/>
                </a:cubicBezTo>
                <a:cubicBezTo>
                  <a:pt x="5540293" y="6816706"/>
                  <a:pt x="5524750" y="6830336"/>
                  <a:pt x="5509208" y="6843009"/>
                </a:cubicBezTo>
                <a:lnTo>
                  <a:pt x="5492952" y="6858000"/>
                </a:lnTo>
                <a:lnTo>
                  <a:pt x="5324874" y="6858000"/>
                </a:lnTo>
                <a:lnTo>
                  <a:pt x="5475733" y="6806183"/>
                </a:lnTo>
                <a:cubicBezTo>
                  <a:pt x="5484341" y="6806183"/>
                  <a:pt x="5484341" y="6813836"/>
                  <a:pt x="5499643" y="6813836"/>
                </a:cubicBezTo>
                <a:cubicBezTo>
                  <a:pt x="5670849" y="6705756"/>
                  <a:pt x="5898487" y="6643585"/>
                  <a:pt x="6085953" y="6550810"/>
                </a:cubicBezTo>
                <a:cubicBezTo>
                  <a:pt x="6108908" y="6458032"/>
                  <a:pt x="6211249" y="6489595"/>
                  <a:pt x="6265767" y="6435077"/>
                </a:cubicBezTo>
                <a:cubicBezTo>
                  <a:pt x="6265767" y="6419774"/>
                  <a:pt x="6234203" y="6427426"/>
                  <a:pt x="6241855" y="6396819"/>
                </a:cubicBezTo>
                <a:cubicBezTo>
                  <a:pt x="6210293" y="6419774"/>
                  <a:pt x="6171077" y="6396819"/>
                  <a:pt x="6131863" y="6404471"/>
                </a:cubicBezTo>
                <a:cubicBezTo>
                  <a:pt x="6045781" y="6481945"/>
                  <a:pt x="5912833" y="6504900"/>
                  <a:pt x="5811449" y="6559417"/>
                </a:cubicBezTo>
                <a:cubicBezTo>
                  <a:pt x="5796146" y="6551766"/>
                  <a:pt x="5811449" y="6551766"/>
                  <a:pt x="5811449" y="6536463"/>
                </a:cubicBezTo>
                <a:cubicBezTo>
                  <a:pt x="5788494" y="6536463"/>
                  <a:pt x="5772233" y="6551766"/>
                  <a:pt x="5756931" y="6536463"/>
                </a:cubicBezTo>
                <a:cubicBezTo>
                  <a:pt x="5741626" y="6520203"/>
                  <a:pt x="5764583" y="6512551"/>
                  <a:pt x="5756931" y="6481945"/>
                </a:cubicBezTo>
                <a:cubicBezTo>
                  <a:pt x="5710065" y="6513508"/>
                  <a:pt x="5654589" y="6551766"/>
                  <a:pt x="5592419" y="6536463"/>
                </a:cubicBezTo>
                <a:cubicBezTo>
                  <a:pt x="5576159" y="6545071"/>
                  <a:pt x="5576159" y="6568026"/>
                  <a:pt x="5560857" y="6583329"/>
                </a:cubicBezTo>
                <a:cubicBezTo>
                  <a:pt x="5443211" y="6614893"/>
                  <a:pt x="5349478" y="6653151"/>
                  <a:pt x="5263398" y="6707669"/>
                </a:cubicBezTo>
                <a:cubicBezTo>
                  <a:pt x="5341827" y="6762188"/>
                  <a:pt x="5427909" y="6684714"/>
                  <a:pt x="5490079" y="6700017"/>
                </a:cubicBezTo>
                <a:cubicBezTo>
                  <a:pt x="5474775" y="6730624"/>
                  <a:pt x="5435559" y="6738275"/>
                  <a:pt x="5388695" y="6738275"/>
                </a:cubicBezTo>
                <a:cubicBezTo>
                  <a:pt x="5302613" y="6784185"/>
                  <a:pt x="5208879" y="6831053"/>
                  <a:pt x="5091235" y="6854007"/>
                </a:cubicBezTo>
                <a:cubicBezTo>
                  <a:pt x="5091235" y="6838704"/>
                  <a:pt x="5106539" y="6838704"/>
                  <a:pt x="5098887" y="6815749"/>
                </a:cubicBezTo>
                <a:cubicBezTo>
                  <a:pt x="5073541" y="6815749"/>
                  <a:pt x="5055010" y="6822504"/>
                  <a:pt x="5040005" y="6832636"/>
                </a:cubicBezTo>
                <a:lnTo>
                  <a:pt x="5014254" y="6858000"/>
                </a:lnTo>
                <a:lnTo>
                  <a:pt x="4291236" y="6858000"/>
                </a:lnTo>
                <a:lnTo>
                  <a:pt x="4292591" y="6838704"/>
                </a:lnTo>
                <a:cubicBezTo>
                  <a:pt x="4316501" y="6831053"/>
                  <a:pt x="4316501" y="6846356"/>
                  <a:pt x="4331807" y="6846356"/>
                </a:cubicBezTo>
                <a:cubicBezTo>
                  <a:pt x="4331807" y="6815749"/>
                  <a:pt x="4301199" y="6815749"/>
                  <a:pt x="4277288" y="6808096"/>
                </a:cubicBezTo>
                <a:cubicBezTo>
                  <a:pt x="4261985" y="6808096"/>
                  <a:pt x="4284940" y="6846356"/>
                  <a:pt x="4269635" y="6838704"/>
                </a:cubicBezTo>
                <a:cubicBezTo>
                  <a:pt x="4230420" y="6838704"/>
                  <a:pt x="4269635" y="6823401"/>
                  <a:pt x="4269635" y="6800446"/>
                </a:cubicBezTo>
                <a:cubicBezTo>
                  <a:pt x="4230420" y="6800446"/>
                  <a:pt x="4245725" y="6816706"/>
                  <a:pt x="4238073" y="6847312"/>
                </a:cubicBezTo>
                <a:cubicBezTo>
                  <a:pt x="4207467" y="6847312"/>
                  <a:pt x="4207467" y="6809054"/>
                  <a:pt x="4175903" y="6809054"/>
                </a:cubicBezTo>
                <a:cubicBezTo>
                  <a:pt x="4175903" y="6763143"/>
                  <a:pt x="4168251" y="6747840"/>
                  <a:pt x="4175903" y="6700974"/>
                </a:cubicBezTo>
                <a:cubicBezTo>
                  <a:pt x="4206509" y="6723929"/>
                  <a:pt x="4214161" y="6693322"/>
                  <a:pt x="4238073" y="6700974"/>
                </a:cubicBezTo>
                <a:cubicBezTo>
                  <a:pt x="4230420" y="6638803"/>
                  <a:pt x="4151991" y="6615848"/>
                  <a:pt x="4151991" y="6568982"/>
                </a:cubicBezTo>
                <a:cubicBezTo>
                  <a:pt x="4129035" y="6576634"/>
                  <a:pt x="4073561" y="6623501"/>
                  <a:pt x="4105125" y="6638803"/>
                </a:cubicBezTo>
                <a:cubicBezTo>
                  <a:pt x="4089822" y="6630195"/>
                  <a:pt x="4011393" y="6622545"/>
                  <a:pt x="4011393" y="6677062"/>
                </a:cubicBezTo>
                <a:cubicBezTo>
                  <a:pt x="3980785" y="6684714"/>
                  <a:pt x="3973134" y="6661759"/>
                  <a:pt x="3949222" y="6661759"/>
                </a:cubicBezTo>
                <a:cubicBezTo>
                  <a:pt x="3910006" y="6692366"/>
                  <a:pt x="3863142" y="6785143"/>
                  <a:pt x="3808622" y="6754535"/>
                </a:cubicBezTo>
                <a:cubicBezTo>
                  <a:pt x="3779450" y="6773904"/>
                  <a:pt x="3747767" y="6791359"/>
                  <a:pt x="3715307" y="6808336"/>
                </a:cubicBezTo>
                <a:lnTo>
                  <a:pt x="3619768" y="6858000"/>
                </a:lnTo>
                <a:lnTo>
                  <a:pt x="3150171" y="6858000"/>
                </a:lnTo>
                <a:lnTo>
                  <a:pt x="3144186" y="6833561"/>
                </a:lnTo>
                <a:cubicBezTo>
                  <a:pt x="3117222" y="6774024"/>
                  <a:pt x="3025999" y="6783229"/>
                  <a:pt x="2964069" y="6763143"/>
                </a:cubicBezTo>
                <a:cubicBezTo>
                  <a:pt x="3003283" y="6655064"/>
                  <a:pt x="3019543" y="6562287"/>
                  <a:pt x="3120928" y="6500116"/>
                </a:cubicBezTo>
                <a:cubicBezTo>
                  <a:pt x="3105625" y="6476206"/>
                  <a:pt x="3090320" y="6437947"/>
                  <a:pt x="3058757" y="6453250"/>
                </a:cubicBezTo>
                <a:cubicBezTo>
                  <a:pt x="3042499" y="6429339"/>
                  <a:pt x="3050151" y="6421687"/>
                  <a:pt x="3034846" y="6398732"/>
                </a:cubicBezTo>
                <a:cubicBezTo>
                  <a:pt x="3003283" y="6398732"/>
                  <a:pt x="2995631" y="6414035"/>
                  <a:pt x="2964069" y="6414035"/>
                </a:cubicBezTo>
                <a:cubicBezTo>
                  <a:pt x="2964069" y="6398732"/>
                  <a:pt x="2987980" y="6406384"/>
                  <a:pt x="2987980" y="6391081"/>
                </a:cubicBezTo>
                <a:cubicBezTo>
                  <a:pt x="2980328" y="6368126"/>
                  <a:pt x="2972675" y="6391081"/>
                  <a:pt x="2948765" y="6383429"/>
                </a:cubicBezTo>
                <a:cubicBezTo>
                  <a:pt x="2940157" y="6368126"/>
                  <a:pt x="2964069" y="6375777"/>
                  <a:pt x="2964069" y="6360474"/>
                </a:cubicBezTo>
                <a:cubicBezTo>
                  <a:pt x="2940157" y="6329868"/>
                  <a:pt x="2893291" y="6306913"/>
                  <a:pt x="2854077" y="6329868"/>
                </a:cubicBezTo>
                <a:cubicBezTo>
                  <a:pt x="2846424" y="6298305"/>
                  <a:pt x="2790949" y="6290652"/>
                  <a:pt x="2736432" y="6283002"/>
                </a:cubicBezTo>
                <a:cubicBezTo>
                  <a:pt x="2752690" y="6266742"/>
                  <a:pt x="2736432" y="6236134"/>
                  <a:pt x="2721127" y="6236134"/>
                </a:cubicBezTo>
                <a:cubicBezTo>
                  <a:pt x="2721127" y="6212223"/>
                  <a:pt x="2744083" y="6212223"/>
                  <a:pt x="2736432" y="6181616"/>
                </a:cubicBezTo>
                <a:cubicBezTo>
                  <a:pt x="2704867" y="6165355"/>
                  <a:pt x="2681913" y="6134749"/>
                  <a:pt x="2650350" y="6127097"/>
                </a:cubicBezTo>
                <a:cubicBezTo>
                  <a:pt x="2674261" y="6019018"/>
                  <a:pt x="2572877" y="6034322"/>
                  <a:pt x="2548966" y="6088839"/>
                </a:cubicBezTo>
                <a:cubicBezTo>
                  <a:pt x="2557574" y="6105099"/>
                  <a:pt x="2557574" y="6128055"/>
                  <a:pt x="2572877" y="6135705"/>
                </a:cubicBezTo>
                <a:cubicBezTo>
                  <a:pt x="2565224" y="6158662"/>
                  <a:pt x="2557574" y="6174921"/>
                  <a:pt x="2565224" y="6205528"/>
                </a:cubicBezTo>
                <a:cubicBezTo>
                  <a:pt x="2533663" y="6267697"/>
                  <a:pt x="2463840" y="6290652"/>
                  <a:pt x="2439929" y="6360474"/>
                </a:cubicBezTo>
                <a:cubicBezTo>
                  <a:pt x="2385410" y="6360474"/>
                  <a:pt x="2322284" y="6360474"/>
                  <a:pt x="2275418" y="6360474"/>
                </a:cubicBezTo>
                <a:cubicBezTo>
                  <a:pt x="2236203" y="6399689"/>
                  <a:pt x="2180728" y="6422645"/>
                  <a:pt x="2165426" y="6484814"/>
                </a:cubicBezTo>
                <a:cubicBezTo>
                  <a:pt x="2165426" y="6507769"/>
                  <a:pt x="2173077" y="6507769"/>
                  <a:pt x="2196988" y="6507769"/>
                </a:cubicBezTo>
                <a:cubicBezTo>
                  <a:pt x="2141513" y="6592893"/>
                  <a:pt x="2024826" y="6562287"/>
                  <a:pt x="1946396" y="6585242"/>
                </a:cubicBezTo>
                <a:cubicBezTo>
                  <a:pt x="1938744" y="6562287"/>
                  <a:pt x="1970307" y="6569939"/>
                  <a:pt x="1970307" y="6546984"/>
                </a:cubicBezTo>
                <a:cubicBezTo>
                  <a:pt x="1931094" y="6554635"/>
                  <a:pt x="1908138" y="6562287"/>
                  <a:pt x="1884226" y="6577590"/>
                </a:cubicBezTo>
                <a:cubicBezTo>
                  <a:pt x="1861271" y="6561330"/>
                  <a:pt x="1884226" y="6523072"/>
                  <a:pt x="1837360" y="6523072"/>
                </a:cubicBezTo>
                <a:cubicBezTo>
                  <a:pt x="1900486" y="6445600"/>
                  <a:pt x="2009523" y="6422645"/>
                  <a:pt x="2080300" y="6360474"/>
                </a:cubicBezTo>
                <a:cubicBezTo>
                  <a:pt x="2111863" y="6399689"/>
                  <a:pt x="2182642" y="6375777"/>
                  <a:pt x="2197944" y="6345171"/>
                </a:cubicBezTo>
                <a:cubicBezTo>
                  <a:pt x="2197944" y="6322216"/>
                  <a:pt x="2174989" y="6329868"/>
                  <a:pt x="2151078" y="6329868"/>
                </a:cubicBezTo>
                <a:cubicBezTo>
                  <a:pt x="2158730" y="6298305"/>
                  <a:pt x="2190293" y="6290652"/>
                  <a:pt x="2190293" y="6260045"/>
                </a:cubicBezTo>
                <a:cubicBezTo>
                  <a:pt x="2182642" y="6229439"/>
                  <a:pt x="2167337" y="6252394"/>
                  <a:pt x="2143426" y="6252394"/>
                </a:cubicBezTo>
                <a:cubicBezTo>
                  <a:pt x="2197944" y="6174921"/>
                  <a:pt x="2330892" y="6182573"/>
                  <a:pt x="2354803" y="6074492"/>
                </a:cubicBezTo>
                <a:cubicBezTo>
                  <a:pt x="2330892" y="6051538"/>
                  <a:pt x="2338544" y="6035278"/>
                  <a:pt x="2323241" y="5997020"/>
                </a:cubicBezTo>
                <a:cubicBezTo>
                  <a:pt x="2182642" y="5988410"/>
                  <a:pt x="2128124" y="6112750"/>
                  <a:pt x="2018131" y="6112750"/>
                </a:cubicBezTo>
                <a:cubicBezTo>
                  <a:pt x="2018131" y="6082144"/>
                  <a:pt x="2088910" y="6112750"/>
                  <a:pt x="2064997" y="6074492"/>
                </a:cubicBezTo>
                <a:cubicBezTo>
                  <a:pt x="2142471" y="6066841"/>
                  <a:pt x="2158730" y="5997020"/>
                  <a:pt x="2213249" y="5974065"/>
                </a:cubicBezTo>
                <a:cubicBezTo>
                  <a:pt x="2205597" y="5958762"/>
                  <a:pt x="2221855" y="5928154"/>
                  <a:pt x="2197944" y="5935805"/>
                </a:cubicBezTo>
                <a:cubicBezTo>
                  <a:pt x="2221855" y="5905199"/>
                  <a:pt x="2252463" y="5881288"/>
                  <a:pt x="2276374" y="5850681"/>
                </a:cubicBezTo>
                <a:cubicBezTo>
                  <a:pt x="2244810" y="5835378"/>
                  <a:pt x="2292635" y="5811465"/>
                  <a:pt x="2268721" y="5788511"/>
                </a:cubicBezTo>
                <a:cubicBezTo>
                  <a:pt x="2221855" y="5819117"/>
                  <a:pt x="2174989" y="5843030"/>
                  <a:pt x="2135774" y="5873636"/>
                </a:cubicBezTo>
                <a:cubicBezTo>
                  <a:pt x="2135774" y="5896591"/>
                  <a:pt x="2167337" y="5881288"/>
                  <a:pt x="2167337" y="5896591"/>
                </a:cubicBezTo>
                <a:cubicBezTo>
                  <a:pt x="2182642" y="5911894"/>
                  <a:pt x="2167337" y="5927198"/>
                  <a:pt x="2143426" y="5927198"/>
                </a:cubicBezTo>
                <a:cubicBezTo>
                  <a:pt x="2143426" y="5942501"/>
                  <a:pt x="2174989" y="5927198"/>
                  <a:pt x="2182642" y="5934849"/>
                </a:cubicBezTo>
                <a:cubicBezTo>
                  <a:pt x="2143426" y="5965457"/>
                  <a:pt x="2088910" y="5989368"/>
                  <a:pt x="2057344" y="6027626"/>
                </a:cubicBezTo>
                <a:cubicBezTo>
                  <a:pt x="2034389" y="5988410"/>
                  <a:pt x="2111863" y="5980760"/>
                  <a:pt x="2135774" y="5957804"/>
                </a:cubicBezTo>
                <a:cubicBezTo>
                  <a:pt x="2128124" y="5880331"/>
                  <a:pt x="2057344" y="5903286"/>
                  <a:pt x="1995176" y="5910938"/>
                </a:cubicBezTo>
                <a:cubicBezTo>
                  <a:pt x="2018131" y="5895635"/>
                  <a:pt x="2025782" y="5848767"/>
                  <a:pt x="2010478" y="5841117"/>
                </a:cubicBezTo>
                <a:cubicBezTo>
                  <a:pt x="2041086" y="5832509"/>
                  <a:pt x="2048737" y="5778946"/>
                  <a:pt x="2072648" y="5794249"/>
                </a:cubicBezTo>
                <a:cubicBezTo>
                  <a:pt x="2080300" y="5770338"/>
                  <a:pt x="2064039" y="5762686"/>
                  <a:pt x="2087952" y="5747383"/>
                </a:cubicBezTo>
                <a:cubicBezTo>
                  <a:pt x="2048737" y="5732080"/>
                  <a:pt x="2024826" y="5824857"/>
                  <a:pt x="1970307" y="5809554"/>
                </a:cubicBezTo>
                <a:cubicBezTo>
                  <a:pt x="1954047" y="5817204"/>
                  <a:pt x="1946396" y="5824857"/>
                  <a:pt x="1946396" y="5832509"/>
                </a:cubicBezTo>
                <a:cubicBezTo>
                  <a:pt x="1961700" y="5847812"/>
                  <a:pt x="1954047" y="5809554"/>
                  <a:pt x="1985611" y="5824857"/>
                </a:cubicBezTo>
                <a:cubicBezTo>
                  <a:pt x="1985611" y="5841117"/>
                  <a:pt x="1946396" y="5856420"/>
                  <a:pt x="1977958" y="5871723"/>
                </a:cubicBezTo>
                <a:cubicBezTo>
                  <a:pt x="1970307" y="5887026"/>
                  <a:pt x="1899528" y="5856420"/>
                  <a:pt x="1931094" y="5894678"/>
                </a:cubicBezTo>
                <a:cubicBezTo>
                  <a:pt x="1908138" y="5902330"/>
                  <a:pt x="1884226" y="5902330"/>
                  <a:pt x="1868923" y="5909982"/>
                </a:cubicBezTo>
                <a:cubicBezTo>
                  <a:pt x="1845012" y="5887026"/>
                  <a:pt x="1891877" y="5902330"/>
                  <a:pt x="1884226" y="5871723"/>
                </a:cubicBezTo>
                <a:cubicBezTo>
                  <a:pt x="1868923" y="5856420"/>
                  <a:pt x="1852662" y="5887026"/>
                  <a:pt x="1837360" y="5894678"/>
                </a:cubicBezTo>
                <a:cubicBezTo>
                  <a:pt x="1829707" y="5932936"/>
                  <a:pt x="1853618" y="5917633"/>
                  <a:pt x="1861271" y="5925285"/>
                </a:cubicBezTo>
                <a:cubicBezTo>
                  <a:pt x="1868923" y="5955891"/>
                  <a:pt x="1837360" y="5917633"/>
                  <a:pt x="1837360" y="5940588"/>
                </a:cubicBezTo>
                <a:cubicBezTo>
                  <a:pt x="1828751" y="5925285"/>
                  <a:pt x="1837360" y="5917633"/>
                  <a:pt x="1813449" y="5902330"/>
                </a:cubicBezTo>
                <a:cubicBezTo>
                  <a:pt x="1798144" y="5933893"/>
                  <a:pt x="1735019" y="5917633"/>
                  <a:pt x="1727367" y="5964499"/>
                </a:cubicBezTo>
                <a:cubicBezTo>
                  <a:pt x="1664240" y="5940588"/>
                  <a:pt x="1664240" y="5995107"/>
                  <a:pt x="1609723" y="5987454"/>
                </a:cubicBezTo>
                <a:cubicBezTo>
                  <a:pt x="1585809" y="5987454"/>
                  <a:pt x="1617373" y="5979804"/>
                  <a:pt x="1625025" y="5979804"/>
                </a:cubicBezTo>
                <a:cubicBezTo>
                  <a:pt x="1656589" y="5949196"/>
                  <a:pt x="1680500" y="5909982"/>
                  <a:pt x="1735019" y="5902330"/>
                </a:cubicBezTo>
                <a:cubicBezTo>
                  <a:pt x="1781884" y="5847812"/>
                  <a:pt x="1836404" y="5801901"/>
                  <a:pt x="1883270" y="5747383"/>
                </a:cubicBezTo>
                <a:cubicBezTo>
                  <a:pt x="1907181" y="5747383"/>
                  <a:pt x="1937789" y="5747383"/>
                  <a:pt x="1961700" y="5755035"/>
                </a:cubicBezTo>
                <a:lnTo>
                  <a:pt x="1969351" y="5747383"/>
                </a:lnTo>
                <a:cubicBezTo>
                  <a:pt x="1977002" y="5723472"/>
                  <a:pt x="1961700" y="5715820"/>
                  <a:pt x="1969351" y="5692864"/>
                </a:cubicBezTo>
                <a:cubicBezTo>
                  <a:pt x="1875617" y="5700517"/>
                  <a:pt x="1828751" y="5715820"/>
                  <a:pt x="1774234" y="5770338"/>
                </a:cubicBezTo>
                <a:cubicBezTo>
                  <a:pt x="1758930" y="5762686"/>
                  <a:pt x="1766581" y="5731124"/>
                  <a:pt x="1766581" y="5715820"/>
                </a:cubicBezTo>
                <a:cubicBezTo>
                  <a:pt x="1789536" y="5708169"/>
                  <a:pt x="1813449" y="5700517"/>
                  <a:pt x="1821100" y="5677562"/>
                </a:cubicBezTo>
                <a:cubicBezTo>
                  <a:pt x="1836404" y="5685214"/>
                  <a:pt x="1860315" y="5685214"/>
                  <a:pt x="1867966" y="5700517"/>
                </a:cubicBezTo>
                <a:cubicBezTo>
                  <a:pt x="1899528" y="5677562"/>
                  <a:pt x="1891877" y="5645998"/>
                  <a:pt x="1938744" y="5630695"/>
                </a:cubicBezTo>
                <a:cubicBezTo>
                  <a:pt x="1922484" y="5623043"/>
                  <a:pt x="1883270" y="5645998"/>
                  <a:pt x="1867966" y="5623043"/>
                </a:cubicBezTo>
                <a:cubicBezTo>
                  <a:pt x="1867966" y="5607740"/>
                  <a:pt x="1899528" y="5607740"/>
                  <a:pt x="1899528" y="5584785"/>
                </a:cubicBezTo>
                <a:cubicBezTo>
                  <a:pt x="1876573" y="5584785"/>
                  <a:pt x="1867966" y="5592437"/>
                  <a:pt x="1852662" y="5600088"/>
                </a:cubicBezTo>
                <a:cubicBezTo>
                  <a:pt x="1837360" y="5600088"/>
                  <a:pt x="1821100" y="5600088"/>
                  <a:pt x="1813449" y="5584785"/>
                </a:cubicBezTo>
                <a:cubicBezTo>
                  <a:pt x="1742670" y="5630695"/>
                  <a:pt x="1641285" y="5654606"/>
                  <a:pt x="1562856" y="5692864"/>
                </a:cubicBezTo>
                <a:cubicBezTo>
                  <a:pt x="1500685" y="5731124"/>
                  <a:pt x="1453819" y="5808596"/>
                  <a:pt x="1367737" y="5800946"/>
                </a:cubicBezTo>
                <a:cubicBezTo>
                  <a:pt x="1351478" y="5816249"/>
                  <a:pt x="1336174" y="5839204"/>
                  <a:pt x="1296959" y="5831551"/>
                </a:cubicBezTo>
                <a:cubicBezTo>
                  <a:pt x="1383040" y="5738775"/>
                  <a:pt x="1539901" y="5722515"/>
                  <a:pt x="1594417" y="5606785"/>
                </a:cubicBezTo>
                <a:cubicBezTo>
                  <a:pt x="1594417" y="5591480"/>
                  <a:pt x="1586767" y="5583829"/>
                  <a:pt x="1562856" y="5583829"/>
                </a:cubicBezTo>
                <a:cubicBezTo>
                  <a:pt x="1578159" y="5576177"/>
                  <a:pt x="1602070" y="5576177"/>
                  <a:pt x="1602070" y="5553222"/>
                </a:cubicBezTo>
                <a:cubicBezTo>
                  <a:pt x="1578159" y="5553222"/>
                  <a:pt x="1570507" y="5560874"/>
                  <a:pt x="1562856" y="5576177"/>
                </a:cubicBezTo>
                <a:cubicBezTo>
                  <a:pt x="1476774" y="5583829"/>
                  <a:pt x="1375389" y="5630695"/>
                  <a:pt x="1289307" y="5661303"/>
                </a:cubicBezTo>
                <a:cubicBezTo>
                  <a:pt x="1304612" y="5606785"/>
                  <a:pt x="1437559" y="5614435"/>
                  <a:pt x="1429908" y="5521659"/>
                </a:cubicBezTo>
                <a:cubicBezTo>
                  <a:pt x="1422256" y="5506356"/>
                  <a:pt x="1398344" y="5529311"/>
                  <a:pt x="1383040" y="5529311"/>
                </a:cubicBezTo>
                <a:cubicBezTo>
                  <a:pt x="1414604" y="5491051"/>
                  <a:pt x="1437559" y="5451837"/>
                  <a:pt x="1469123" y="5413579"/>
                </a:cubicBezTo>
                <a:cubicBezTo>
                  <a:pt x="1492078" y="5429838"/>
                  <a:pt x="1515989" y="5405927"/>
                  <a:pt x="1515989" y="5375321"/>
                </a:cubicBezTo>
                <a:cubicBezTo>
                  <a:pt x="1508338" y="5360016"/>
                  <a:pt x="1484425" y="5390624"/>
                  <a:pt x="1469123" y="5367669"/>
                </a:cubicBezTo>
                <a:cubicBezTo>
                  <a:pt x="1446167" y="5375321"/>
                  <a:pt x="1469123" y="5398276"/>
                  <a:pt x="1453819" y="5405927"/>
                </a:cubicBezTo>
                <a:cubicBezTo>
                  <a:pt x="1406953" y="5421230"/>
                  <a:pt x="1367737" y="5444185"/>
                  <a:pt x="1352434" y="5491051"/>
                </a:cubicBezTo>
                <a:cubicBezTo>
                  <a:pt x="1337130" y="5498703"/>
                  <a:pt x="1337130" y="5491051"/>
                  <a:pt x="1337130" y="5475748"/>
                </a:cubicBezTo>
                <a:cubicBezTo>
                  <a:pt x="1286438" y="5510659"/>
                  <a:pt x="1225942" y="5545569"/>
                  <a:pt x="1162457" y="5579524"/>
                </a:cubicBezTo>
                <a:lnTo>
                  <a:pt x="973709" y="5675597"/>
                </a:lnTo>
                <a:lnTo>
                  <a:pt x="981552" y="5668386"/>
                </a:lnTo>
                <a:cubicBezTo>
                  <a:pt x="1036205" y="5633505"/>
                  <a:pt x="1115472" y="5607501"/>
                  <a:pt x="1133406" y="5537919"/>
                </a:cubicBezTo>
                <a:cubicBezTo>
                  <a:pt x="1156360" y="5530267"/>
                  <a:pt x="1171663" y="5530267"/>
                  <a:pt x="1195574" y="5530267"/>
                </a:cubicBezTo>
                <a:cubicBezTo>
                  <a:pt x="1226182" y="5514964"/>
                  <a:pt x="1203226" y="5491051"/>
                  <a:pt x="1210879" y="5468098"/>
                </a:cubicBezTo>
                <a:cubicBezTo>
                  <a:pt x="1273048" y="5452793"/>
                  <a:pt x="1296959" y="5398276"/>
                  <a:pt x="1351478" y="5375321"/>
                </a:cubicBezTo>
                <a:cubicBezTo>
                  <a:pt x="1359130" y="5390624"/>
                  <a:pt x="1312263" y="5406883"/>
                  <a:pt x="1319914" y="5437490"/>
                </a:cubicBezTo>
                <a:cubicBezTo>
                  <a:pt x="1319914" y="5445142"/>
                  <a:pt x="1327567" y="5445142"/>
                  <a:pt x="1327567" y="5452793"/>
                </a:cubicBezTo>
                <a:cubicBezTo>
                  <a:pt x="1452863" y="5382972"/>
                  <a:pt x="1546596" y="5282543"/>
                  <a:pt x="1647980" y="5197418"/>
                </a:cubicBezTo>
                <a:cubicBezTo>
                  <a:pt x="1656589" y="5174463"/>
                  <a:pt x="1632678" y="5182116"/>
                  <a:pt x="1632678" y="5159160"/>
                </a:cubicBezTo>
                <a:cubicBezTo>
                  <a:pt x="1671891" y="5159160"/>
                  <a:pt x="1695802" y="5104642"/>
                  <a:pt x="1711107" y="5074036"/>
                </a:cubicBezTo>
                <a:cubicBezTo>
                  <a:pt x="1703455" y="5066384"/>
                  <a:pt x="1687196" y="5066384"/>
                  <a:pt x="1679544" y="5058731"/>
                </a:cubicBezTo>
                <a:cubicBezTo>
                  <a:pt x="1679544" y="5043429"/>
                  <a:pt x="1695802" y="5043429"/>
                  <a:pt x="1703455" y="5028126"/>
                </a:cubicBezTo>
                <a:cubicBezTo>
                  <a:pt x="1640328" y="5020473"/>
                  <a:pt x="1625025" y="5012821"/>
                  <a:pt x="1578159" y="5035776"/>
                </a:cubicBezTo>
                <a:cubicBezTo>
                  <a:pt x="1617373" y="5012821"/>
                  <a:pt x="1625025" y="4958304"/>
                  <a:pt x="1679544" y="4958304"/>
                </a:cubicBezTo>
                <a:cubicBezTo>
                  <a:pt x="1679544" y="4958304"/>
                  <a:pt x="1679544" y="4958304"/>
                  <a:pt x="1679544" y="4920046"/>
                </a:cubicBezTo>
                <a:cubicBezTo>
                  <a:pt x="1679544" y="4912394"/>
                  <a:pt x="1664240" y="4912394"/>
                  <a:pt x="1664240" y="4904742"/>
                </a:cubicBezTo>
                <a:cubicBezTo>
                  <a:pt x="1640328" y="4920046"/>
                  <a:pt x="1601114" y="4920046"/>
                  <a:pt x="1585809" y="4943000"/>
                </a:cubicBezTo>
                <a:cubicBezTo>
                  <a:pt x="1578159" y="4935349"/>
                  <a:pt x="1578159" y="4920046"/>
                  <a:pt x="1578159" y="4912394"/>
                </a:cubicBezTo>
                <a:cubicBezTo>
                  <a:pt x="1555204" y="4912394"/>
                  <a:pt x="1555204" y="4920046"/>
                  <a:pt x="1531293" y="4912394"/>
                </a:cubicBezTo>
                <a:cubicBezTo>
                  <a:pt x="1507380" y="4920046"/>
                  <a:pt x="1523640" y="4959260"/>
                  <a:pt x="1531293" y="4974563"/>
                </a:cubicBezTo>
                <a:cubicBezTo>
                  <a:pt x="1492078" y="4998475"/>
                  <a:pt x="1475817" y="5036734"/>
                  <a:pt x="1421298" y="5036734"/>
                </a:cubicBezTo>
                <a:cubicBezTo>
                  <a:pt x="1389736" y="5067339"/>
                  <a:pt x="1342869" y="5105598"/>
                  <a:pt x="1296003" y="5074992"/>
                </a:cubicBezTo>
                <a:cubicBezTo>
                  <a:pt x="1303654" y="5020473"/>
                  <a:pt x="1365825" y="5029081"/>
                  <a:pt x="1389736" y="4982215"/>
                </a:cubicBezTo>
                <a:cubicBezTo>
                  <a:pt x="1366782" y="4982215"/>
                  <a:pt x="1350521" y="4997518"/>
                  <a:pt x="1342869" y="5005170"/>
                </a:cubicBezTo>
                <a:cubicBezTo>
                  <a:pt x="1319914" y="4996562"/>
                  <a:pt x="1359130" y="4973607"/>
                  <a:pt x="1335219" y="4958304"/>
                </a:cubicBezTo>
                <a:cubicBezTo>
                  <a:pt x="1312263" y="4958304"/>
                  <a:pt x="1312263" y="4973607"/>
                  <a:pt x="1288351" y="4965955"/>
                </a:cubicBezTo>
                <a:cubicBezTo>
                  <a:pt x="1296003" y="4957347"/>
                  <a:pt x="1303654" y="4934392"/>
                  <a:pt x="1303654" y="4919089"/>
                </a:cubicBezTo>
                <a:cubicBezTo>
                  <a:pt x="1296003" y="4911436"/>
                  <a:pt x="1279743" y="4903786"/>
                  <a:pt x="1264440" y="4903786"/>
                </a:cubicBezTo>
                <a:cubicBezTo>
                  <a:pt x="1264440" y="4887526"/>
                  <a:pt x="1272092" y="4879875"/>
                  <a:pt x="1272092" y="4856918"/>
                </a:cubicBezTo>
                <a:cubicBezTo>
                  <a:pt x="1264440" y="4841615"/>
                  <a:pt x="1248180" y="4864570"/>
                  <a:pt x="1232877" y="4856918"/>
                </a:cubicBezTo>
                <a:cubicBezTo>
                  <a:pt x="1287396" y="4794749"/>
                  <a:pt x="1397388" y="4779446"/>
                  <a:pt x="1444254" y="4694320"/>
                </a:cubicBezTo>
                <a:cubicBezTo>
                  <a:pt x="1467209" y="4694320"/>
                  <a:pt x="1474862" y="4671367"/>
                  <a:pt x="1506425" y="4679017"/>
                </a:cubicBezTo>
                <a:cubicBezTo>
                  <a:pt x="1560943" y="4639802"/>
                  <a:pt x="1592507" y="4577633"/>
                  <a:pt x="1647023" y="4547027"/>
                </a:cubicBezTo>
                <a:cubicBezTo>
                  <a:pt x="1607809" y="4515462"/>
                  <a:pt x="1560943" y="4539375"/>
                  <a:pt x="1521727" y="4562330"/>
                </a:cubicBezTo>
                <a:cubicBezTo>
                  <a:pt x="1530335" y="4547027"/>
                  <a:pt x="1545638" y="4539375"/>
                  <a:pt x="1545638" y="4524072"/>
                </a:cubicBezTo>
                <a:cubicBezTo>
                  <a:pt x="1530335" y="4508767"/>
                  <a:pt x="1522684" y="4501116"/>
                  <a:pt x="1498773" y="4493464"/>
                </a:cubicBezTo>
                <a:cubicBezTo>
                  <a:pt x="1491121" y="4531722"/>
                  <a:pt x="1451907" y="4531722"/>
                  <a:pt x="1405040" y="4531722"/>
                </a:cubicBezTo>
                <a:cubicBezTo>
                  <a:pt x="1412691" y="4508767"/>
                  <a:pt x="1451907" y="4508767"/>
                  <a:pt x="1459558" y="4493464"/>
                </a:cubicBezTo>
                <a:cubicBezTo>
                  <a:pt x="1443298" y="4478161"/>
                  <a:pt x="1412691" y="4485812"/>
                  <a:pt x="1388780" y="4470509"/>
                </a:cubicBezTo>
                <a:cubicBezTo>
                  <a:pt x="1404082" y="4462857"/>
                  <a:pt x="1411735" y="4455206"/>
                  <a:pt x="1435646" y="4455206"/>
                </a:cubicBezTo>
                <a:cubicBezTo>
                  <a:pt x="1427993" y="4447554"/>
                  <a:pt x="1420343" y="4432251"/>
                  <a:pt x="1435646" y="4432251"/>
                </a:cubicBezTo>
                <a:cubicBezTo>
                  <a:pt x="1435646" y="4416948"/>
                  <a:pt x="1396432" y="4439903"/>
                  <a:pt x="1388780" y="4424598"/>
                </a:cubicBezTo>
                <a:cubicBezTo>
                  <a:pt x="1388780" y="4324171"/>
                  <a:pt x="1458601" y="4246698"/>
                  <a:pt x="1537031" y="4192179"/>
                </a:cubicBezTo>
                <a:cubicBezTo>
                  <a:pt x="1537031" y="4137661"/>
                  <a:pt x="1552333" y="4114706"/>
                  <a:pt x="1576246" y="4067839"/>
                </a:cubicBezTo>
                <a:cubicBezTo>
                  <a:pt x="1685282" y="4052536"/>
                  <a:pt x="1709193" y="3951152"/>
                  <a:pt x="1802927" y="3928197"/>
                </a:cubicBezTo>
                <a:cubicBezTo>
                  <a:pt x="1810579" y="3897589"/>
                  <a:pt x="1802927" y="3873678"/>
                  <a:pt x="1795275" y="3850723"/>
                </a:cubicBezTo>
                <a:cubicBezTo>
                  <a:pt x="1810579" y="3843071"/>
                  <a:pt x="1810579" y="3827768"/>
                  <a:pt x="1834489" y="3835420"/>
                </a:cubicBezTo>
                <a:cubicBezTo>
                  <a:pt x="1858402" y="3719688"/>
                  <a:pt x="1975090" y="3695777"/>
                  <a:pt x="2006652" y="3595349"/>
                </a:cubicBezTo>
                <a:cubicBezTo>
                  <a:pt x="1951179" y="3540830"/>
                  <a:pt x="1834489" y="3587696"/>
                  <a:pt x="1763712" y="3540830"/>
                </a:cubicBezTo>
                <a:cubicBezTo>
                  <a:pt x="1755104" y="3540830"/>
                  <a:pt x="1739802" y="3540830"/>
                  <a:pt x="1739802" y="3548482"/>
                </a:cubicBezTo>
                <a:cubicBezTo>
                  <a:pt x="1731193" y="3540830"/>
                  <a:pt x="1747452" y="3525527"/>
                  <a:pt x="1715888" y="3517875"/>
                </a:cubicBezTo>
                <a:cubicBezTo>
                  <a:pt x="1708238" y="3572393"/>
                  <a:pt x="1653720" y="3572393"/>
                  <a:pt x="1614504" y="3595349"/>
                </a:cubicBezTo>
                <a:cubicBezTo>
                  <a:pt x="1637459" y="3571438"/>
                  <a:pt x="1646068" y="3525527"/>
                  <a:pt x="1708238" y="3533180"/>
                </a:cubicBezTo>
                <a:cubicBezTo>
                  <a:pt x="1699628" y="3487267"/>
                  <a:pt x="1629809" y="3471965"/>
                  <a:pt x="1598244" y="3494920"/>
                </a:cubicBezTo>
                <a:cubicBezTo>
                  <a:pt x="1637459" y="3441359"/>
                  <a:pt x="1504511" y="3464314"/>
                  <a:pt x="1536075" y="3379188"/>
                </a:cubicBezTo>
                <a:cubicBezTo>
                  <a:pt x="1661370" y="3332322"/>
                  <a:pt x="1818230" y="3425098"/>
                  <a:pt x="1998045" y="3409795"/>
                </a:cubicBezTo>
                <a:cubicBezTo>
                  <a:pt x="2061171" y="3363885"/>
                  <a:pt x="2108039" y="3309367"/>
                  <a:pt x="2201770" y="3294064"/>
                </a:cubicBezTo>
                <a:cubicBezTo>
                  <a:pt x="2139601" y="3317975"/>
                  <a:pt x="2076474" y="3263458"/>
                  <a:pt x="2029607" y="3263458"/>
                </a:cubicBezTo>
                <a:cubicBezTo>
                  <a:pt x="1974134" y="3263458"/>
                  <a:pt x="1888052" y="3294064"/>
                  <a:pt x="1825883" y="3278761"/>
                </a:cubicBezTo>
                <a:cubicBezTo>
                  <a:pt x="1779015" y="3270153"/>
                  <a:pt x="1732149" y="3239545"/>
                  <a:pt x="1677630" y="3231893"/>
                </a:cubicBezTo>
                <a:cubicBezTo>
                  <a:pt x="1685282" y="3207982"/>
                  <a:pt x="1700586" y="3200331"/>
                  <a:pt x="1685282" y="3169724"/>
                </a:cubicBezTo>
                <a:cubicBezTo>
                  <a:pt x="1724497" y="3177376"/>
                  <a:pt x="1763712" y="3115205"/>
                  <a:pt x="1732149" y="3084600"/>
                </a:cubicBezTo>
                <a:cubicBezTo>
                  <a:pt x="1732149" y="3014778"/>
                  <a:pt x="1779015" y="2991821"/>
                  <a:pt x="1810579" y="2944955"/>
                </a:cubicBezTo>
                <a:cubicBezTo>
                  <a:pt x="1819186" y="2929652"/>
                  <a:pt x="1802927" y="2937305"/>
                  <a:pt x="1795275" y="2937305"/>
                </a:cubicBezTo>
                <a:cubicBezTo>
                  <a:pt x="1802927" y="2898089"/>
                  <a:pt x="1825883" y="2898089"/>
                  <a:pt x="1857445" y="2882786"/>
                </a:cubicBezTo>
                <a:cubicBezTo>
                  <a:pt x="1904312" y="2852179"/>
                  <a:pt x="1911964" y="2759402"/>
                  <a:pt x="2021957" y="2782357"/>
                </a:cubicBezTo>
                <a:cubicBezTo>
                  <a:pt x="2038216" y="2773749"/>
                  <a:pt x="2045868" y="2750794"/>
                  <a:pt x="2053518" y="2735491"/>
                </a:cubicBezTo>
                <a:cubicBezTo>
                  <a:pt x="2053518" y="2720188"/>
                  <a:pt x="2053518" y="2689581"/>
                  <a:pt x="2029607" y="2697233"/>
                </a:cubicBezTo>
                <a:cubicBezTo>
                  <a:pt x="2045868" y="2674278"/>
                  <a:pt x="2061171" y="2658018"/>
                  <a:pt x="2053518" y="2627412"/>
                </a:cubicBezTo>
                <a:cubicBezTo>
                  <a:pt x="2015261" y="2589154"/>
                  <a:pt x="1936831" y="2619760"/>
                  <a:pt x="1905268" y="2619760"/>
                </a:cubicBezTo>
                <a:cubicBezTo>
                  <a:pt x="1897618" y="2612107"/>
                  <a:pt x="1905268" y="2604456"/>
                  <a:pt x="1905268" y="2596804"/>
                </a:cubicBezTo>
                <a:cubicBezTo>
                  <a:pt x="1867009" y="2605412"/>
                  <a:pt x="1843097" y="2620715"/>
                  <a:pt x="1843097" y="2643670"/>
                </a:cubicBezTo>
                <a:cubicBezTo>
                  <a:pt x="1788580" y="2651323"/>
                  <a:pt x="1772320" y="2681928"/>
                  <a:pt x="1764669" y="2736447"/>
                </a:cubicBezTo>
                <a:cubicBezTo>
                  <a:pt x="1749365" y="2721144"/>
                  <a:pt x="1733104" y="2736447"/>
                  <a:pt x="1717802" y="2721144"/>
                </a:cubicBezTo>
                <a:cubicBezTo>
                  <a:pt x="1687196" y="2736447"/>
                  <a:pt x="1663285" y="2759402"/>
                  <a:pt x="1616417" y="2759402"/>
                </a:cubicBezTo>
                <a:cubicBezTo>
                  <a:pt x="1625025" y="2751752"/>
                  <a:pt x="1632678" y="2736447"/>
                  <a:pt x="1640328" y="2728796"/>
                </a:cubicBezTo>
                <a:cubicBezTo>
                  <a:pt x="1640328" y="2713494"/>
                  <a:pt x="1632678" y="2713494"/>
                  <a:pt x="1625025" y="2713494"/>
                </a:cubicBezTo>
                <a:cubicBezTo>
                  <a:pt x="1625025" y="2698189"/>
                  <a:pt x="1640328" y="2698189"/>
                  <a:pt x="1640328" y="2682886"/>
                </a:cubicBezTo>
                <a:cubicBezTo>
                  <a:pt x="1585809" y="2705841"/>
                  <a:pt x="1475817" y="2729752"/>
                  <a:pt x="1468167" y="2830181"/>
                </a:cubicBezTo>
                <a:cubicBezTo>
                  <a:pt x="1421298" y="2837833"/>
                  <a:pt x="1398344" y="2822529"/>
                  <a:pt x="1366782" y="2853136"/>
                </a:cubicBezTo>
                <a:cubicBezTo>
                  <a:pt x="1374432" y="2883742"/>
                  <a:pt x="1421298" y="2860787"/>
                  <a:pt x="1445212" y="2860787"/>
                </a:cubicBezTo>
                <a:cubicBezTo>
                  <a:pt x="1437559" y="2915305"/>
                  <a:pt x="1359130" y="2915305"/>
                  <a:pt x="1319914" y="2907655"/>
                </a:cubicBezTo>
                <a:cubicBezTo>
                  <a:pt x="1319914" y="2868439"/>
                  <a:pt x="1351478" y="2868439"/>
                  <a:pt x="1359130" y="2837833"/>
                </a:cubicBezTo>
                <a:cubicBezTo>
                  <a:pt x="1304612" y="2845484"/>
                  <a:pt x="1250093" y="2830181"/>
                  <a:pt x="1210879" y="2845484"/>
                </a:cubicBezTo>
                <a:cubicBezTo>
                  <a:pt x="1219487" y="2807226"/>
                  <a:pt x="1234790" y="2713494"/>
                  <a:pt x="1195574" y="2682886"/>
                </a:cubicBezTo>
                <a:cubicBezTo>
                  <a:pt x="1274003" y="2644628"/>
                  <a:pt x="1336174" y="2597761"/>
                  <a:pt x="1446167" y="2590109"/>
                </a:cubicBezTo>
                <a:cubicBezTo>
                  <a:pt x="1438517" y="2606369"/>
                  <a:pt x="1430864" y="2614020"/>
                  <a:pt x="1438517" y="2636975"/>
                </a:cubicBezTo>
                <a:cubicBezTo>
                  <a:pt x="1407909" y="2629323"/>
                  <a:pt x="1368694" y="2636975"/>
                  <a:pt x="1383998" y="2667583"/>
                </a:cubicBezTo>
                <a:cubicBezTo>
                  <a:pt x="1383998" y="2682886"/>
                  <a:pt x="1415561" y="2675233"/>
                  <a:pt x="1423212" y="2675233"/>
                </a:cubicBezTo>
                <a:cubicBezTo>
                  <a:pt x="1415561" y="2714449"/>
                  <a:pt x="1439472" y="2722102"/>
                  <a:pt x="1454775" y="2737404"/>
                </a:cubicBezTo>
                <a:cubicBezTo>
                  <a:pt x="1572420" y="2722102"/>
                  <a:pt x="1588680" y="2613065"/>
                  <a:pt x="1564767" y="2520288"/>
                </a:cubicBezTo>
                <a:cubicBezTo>
                  <a:pt x="1557117" y="2512636"/>
                  <a:pt x="1548509" y="2497333"/>
                  <a:pt x="1533205" y="2497333"/>
                </a:cubicBezTo>
                <a:cubicBezTo>
                  <a:pt x="1525554" y="2474377"/>
                  <a:pt x="1540856" y="2482030"/>
                  <a:pt x="1540856" y="2466725"/>
                </a:cubicBezTo>
                <a:cubicBezTo>
                  <a:pt x="1502599" y="2427511"/>
                  <a:pt x="1447122" y="2520288"/>
                  <a:pt x="1392606" y="2489681"/>
                </a:cubicBezTo>
                <a:cubicBezTo>
                  <a:pt x="1415561" y="2327083"/>
                  <a:pt x="1243398" y="2459075"/>
                  <a:pt x="1181229" y="2482030"/>
                </a:cubicBezTo>
                <a:cubicBezTo>
                  <a:pt x="1212790" y="2443770"/>
                  <a:pt x="1282613" y="2435162"/>
                  <a:pt x="1314177" y="2396904"/>
                </a:cubicBezTo>
                <a:cubicBezTo>
                  <a:pt x="1306524" y="2350994"/>
                  <a:pt x="1243398" y="2373949"/>
                  <a:pt x="1196532" y="2373949"/>
                </a:cubicBezTo>
                <a:cubicBezTo>
                  <a:pt x="1196532" y="2342385"/>
                  <a:pt x="1235745" y="2357690"/>
                  <a:pt x="1228095" y="2327083"/>
                </a:cubicBezTo>
                <a:cubicBezTo>
                  <a:pt x="1204184" y="2273522"/>
                  <a:pt x="1142013" y="2319430"/>
                  <a:pt x="1110451" y="2311780"/>
                </a:cubicBezTo>
                <a:cubicBezTo>
                  <a:pt x="1125753" y="2304127"/>
                  <a:pt x="1125753" y="2265869"/>
                  <a:pt x="1149664" y="2281172"/>
                </a:cubicBezTo>
                <a:cubicBezTo>
                  <a:pt x="1227137" y="2234306"/>
                  <a:pt x="1204184" y="2110924"/>
                  <a:pt x="1251049" y="2056405"/>
                </a:cubicBezTo>
                <a:cubicBezTo>
                  <a:pt x="1290264" y="2071708"/>
                  <a:pt x="1329479" y="2032492"/>
                  <a:pt x="1337130" y="1994234"/>
                </a:cubicBezTo>
                <a:cubicBezTo>
                  <a:pt x="1376345" y="1978931"/>
                  <a:pt x="1399301" y="1947368"/>
                  <a:pt x="1423212" y="1916761"/>
                </a:cubicBezTo>
                <a:cubicBezTo>
                  <a:pt x="1423212" y="1901458"/>
                  <a:pt x="1399301" y="1909110"/>
                  <a:pt x="1383998" y="1909110"/>
                </a:cubicBezTo>
                <a:cubicBezTo>
                  <a:pt x="1423212" y="1877547"/>
                  <a:pt x="1454775" y="1831636"/>
                  <a:pt x="1454775" y="1769466"/>
                </a:cubicBezTo>
                <a:cubicBezTo>
                  <a:pt x="1267309" y="1846939"/>
                  <a:pt x="1110451" y="1970324"/>
                  <a:pt x="930635" y="2032492"/>
                </a:cubicBezTo>
                <a:cubicBezTo>
                  <a:pt x="930635" y="1939716"/>
                  <a:pt x="820642" y="1955019"/>
                  <a:pt x="758473" y="1924413"/>
                </a:cubicBezTo>
                <a:cubicBezTo>
                  <a:pt x="758473" y="1908153"/>
                  <a:pt x="781429" y="1908153"/>
                  <a:pt x="773776" y="1877547"/>
                </a:cubicBezTo>
                <a:cubicBezTo>
                  <a:pt x="766124" y="1869895"/>
                  <a:pt x="766124" y="1869895"/>
                  <a:pt x="766124" y="1862244"/>
                </a:cubicBezTo>
                <a:cubicBezTo>
                  <a:pt x="726910" y="1877547"/>
                  <a:pt x="640829" y="1916761"/>
                  <a:pt x="601614" y="1869895"/>
                </a:cubicBezTo>
                <a:cubicBezTo>
                  <a:pt x="601614" y="1845984"/>
                  <a:pt x="609265" y="1830679"/>
                  <a:pt x="616918" y="1823028"/>
                </a:cubicBezTo>
                <a:cubicBezTo>
                  <a:pt x="585354" y="1769466"/>
                  <a:pt x="491620" y="1815376"/>
                  <a:pt x="444754" y="1807725"/>
                </a:cubicBezTo>
                <a:cubicBezTo>
                  <a:pt x="444754" y="1784770"/>
                  <a:pt x="476318" y="1792421"/>
                  <a:pt x="476318" y="1769466"/>
                </a:cubicBezTo>
                <a:cubicBezTo>
                  <a:pt x="453362" y="1754163"/>
                  <a:pt x="414147" y="1784770"/>
                  <a:pt x="382585" y="1784770"/>
                </a:cubicBezTo>
                <a:cubicBezTo>
                  <a:pt x="405541" y="1730252"/>
                  <a:pt x="499272" y="1684341"/>
                  <a:pt x="523183" y="1614520"/>
                </a:cubicBezTo>
                <a:cubicBezTo>
                  <a:pt x="506925" y="1606868"/>
                  <a:pt x="491620" y="1614520"/>
                  <a:pt x="499272" y="1629823"/>
                </a:cubicBezTo>
                <a:cubicBezTo>
                  <a:pt x="483012" y="1599217"/>
                  <a:pt x="506925" y="1575305"/>
                  <a:pt x="514576" y="1552349"/>
                </a:cubicBezTo>
                <a:cubicBezTo>
                  <a:pt x="570049" y="1568610"/>
                  <a:pt x="600657" y="1544699"/>
                  <a:pt x="624568" y="1514091"/>
                </a:cubicBezTo>
                <a:cubicBezTo>
                  <a:pt x="679087" y="1529394"/>
                  <a:pt x="710649" y="1529394"/>
                  <a:pt x="765168" y="1506441"/>
                </a:cubicBezTo>
                <a:cubicBezTo>
                  <a:pt x="748908" y="1459573"/>
                  <a:pt x="788124" y="1421315"/>
                  <a:pt x="819686" y="1444270"/>
                </a:cubicBezTo>
                <a:cubicBezTo>
                  <a:pt x="882813" y="1374449"/>
                  <a:pt x="999501" y="1389751"/>
                  <a:pt x="1023413" y="1274020"/>
                </a:cubicBezTo>
                <a:cubicBezTo>
                  <a:pt x="1085582" y="1297932"/>
                  <a:pt x="1124797" y="1196548"/>
                  <a:pt x="1195574" y="1243414"/>
                </a:cubicBezTo>
                <a:cubicBezTo>
                  <a:pt x="1218530" y="1235762"/>
                  <a:pt x="1233835" y="1212806"/>
                  <a:pt x="1257745" y="1205156"/>
                </a:cubicBezTo>
                <a:cubicBezTo>
                  <a:pt x="1257745" y="1173592"/>
                  <a:pt x="1250093" y="1181243"/>
                  <a:pt x="1257745" y="1158288"/>
                </a:cubicBezTo>
                <a:cubicBezTo>
                  <a:pt x="1351478" y="1165940"/>
                  <a:pt x="1437559" y="1127682"/>
                  <a:pt x="1515989" y="1080816"/>
                </a:cubicBezTo>
                <a:cubicBezTo>
                  <a:pt x="1515989" y="1080816"/>
                  <a:pt x="1515989" y="1080816"/>
                  <a:pt x="1515989" y="1042558"/>
                </a:cubicBezTo>
                <a:cubicBezTo>
                  <a:pt x="1531293" y="1042558"/>
                  <a:pt x="1555204" y="1027253"/>
                  <a:pt x="1555204" y="1050208"/>
                </a:cubicBezTo>
                <a:cubicBezTo>
                  <a:pt x="1845012" y="879002"/>
                  <a:pt x="2181684" y="747968"/>
                  <a:pt x="2416016" y="523199"/>
                </a:cubicBezTo>
                <a:cubicBezTo>
                  <a:pt x="2416016" y="484941"/>
                  <a:pt x="2353847" y="515547"/>
                  <a:pt x="2329936" y="515547"/>
                </a:cubicBezTo>
                <a:cubicBezTo>
                  <a:pt x="2329936" y="507896"/>
                  <a:pt x="2337589" y="500244"/>
                  <a:pt x="2337589" y="492593"/>
                </a:cubicBezTo>
                <a:cubicBezTo>
                  <a:pt x="2298371" y="477289"/>
                  <a:pt x="2266811" y="446683"/>
                  <a:pt x="2212292" y="454333"/>
                </a:cubicBezTo>
                <a:cubicBezTo>
                  <a:pt x="2212292" y="376862"/>
                  <a:pt x="2133862" y="461986"/>
                  <a:pt x="2094647" y="431380"/>
                </a:cubicBezTo>
                <a:cubicBezTo>
                  <a:pt x="2109950" y="377817"/>
                  <a:pt x="2047781" y="361557"/>
                  <a:pt x="2023868" y="323299"/>
                </a:cubicBezTo>
                <a:cubicBezTo>
                  <a:pt x="1969351" y="330951"/>
                  <a:pt x="1937789" y="408425"/>
                  <a:pt x="1875617" y="377817"/>
                </a:cubicBezTo>
                <a:cubicBezTo>
                  <a:pt x="1860315" y="377817"/>
                  <a:pt x="1867966" y="393120"/>
                  <a:pt x="1867966" y="408425"/>
                </a:cubicBezTo>
                <a:cubicBezTo>
                  <a:pt x="1798144" y="416075"/>
                  <a:pt x="1781884" y="416075"/>
                  <a:pt x="1719715" y="431380"/>
                </a:cubicBezTo>
                <a:cubicBezTo>
                  <a:pt x="1719715" y="392165"/>
                  <a:pt x="1758930" y="392165"/>
                  <a:pt x="1774234" y="369209"/>
                </a:cubicBezTo>
                <a:cubicBezTo>
                  <a:pt x="1696760" y="329994"/>
                  <a:pt x="1586767" y="376862"/>
                  <a:pt x="1493033" y="407467"/>
                </a:cubicBezTo>
                <a:cubicBezTo>
                  <a:pt x="1523640" y="384512"/>
                  <a:pt x="1547551" y="352949"/>
                  <a:pt x="1594417" y="337646"/>
                </a:cubicBezTo>
                <a:cubicBezTo>
                  <a:pt x="1579114" y="329994"/>
                  <a:pt x="1555204" y="337646"/>
                  <a:pt x="1539901" y="337646"/>
                </a:cubicBezTo>
                <a:cubicBezTo>
                  <a:pt x="1562856" y="260172"/>
                  <a:pt x="1766581" y="236261"/>
                  <a:pt x="1727367" y="128182"/>
                </a:cubicBezTo>
                <a:cubicBezTo>
                  <a:pt x="1754865" y="103075"/>
                  <a:pt x="1784276" y="79881"/>
                  <a:pt x="1815122" y="581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1529" y="-151562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1529" y="1595956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1529" y="3343474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529" y="5090993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5405" y="1227126"/>
            <a:ext cx="594614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🏢</a:t>
            </a:r>
            <a:r>
              <a:rPr kumimoji="0" lang="en-US" altLang="en-US" sz="2400" b="0" i="0" u="none" strike="noStrike" kern="1200" cap="none" spc="0" normalizeH="0" baseline="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 Business Context</a:t>
            </a:r>
            <a:endParaRPr kumimoji="0" lang="en-US" altLang="en-US" sz="2400" b="0" i="0" u="none" strike="noStrike" kern="1200" cap="none" spc="0" normalizeH="0" baseline="0" noProof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 rot="900000">
            <a:off x="-104541" y="6369133"/>
            <a:ext cx="3736081" cy="315969"/>
          </a:xfrm>
          <a:custGeom>
            <a:avLst/>
            <a:gdLst>
              <a:gd name="connsiteX0" fmla="*/ 0 w 3736081"/>
              <a:gd name="connsiteY0" fmla="*/ 0 h 315969"/>
              <a:gd name="connsiteX1" fmla="*/ 3736081 w 3736081"/>
              <a:gd name="connsiteY1" fmla="*/ 0 h 315969"/>
              <a:gd name="connsiteX2" fmla="*/ 2556867 w 3736081"/>
              <a:gd name="connsiteY2" fmla="*/ 315969 h 315969"/>
              <a:gd name="connsiteX3" fmla="*/ 84664 w 3736081"/>
              <a:gd name="connsiteY3" fmla="*/ 315969 h 31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081" h="315969">
                <a:moveTo>
                  <a:pt x="0" y="0"/>
                </a:moveTo>
                <a:lnTo>
                  <a:pt x="3736081" y="0"/>
                </a:lnTo>
                <a:lnTo>
                  <a:pt x="2556867" y="315969"/>
                </a:lnTo>
                <a:lnTo>
                  <a:pt x="84664" y="31596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900000">
            <a:off x="-22471" y="6348919"/>
            <a:ext cx="3189179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SALE-SALE-SALE-SALE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75744" y="3907364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18" name="箭头: V 形 17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</p:grpSp>
      <p:sp>
        <p:nvSpPr>
          <p:cNvPr id="4" name="文本框 11"/>
          <p:cNvSpPr txBox="1"/>
          <p:nvPr>
            <p:custDataLst>
              <p:tags r:id="rId1"/>
            </p:custDataLst>
          </p:nvPr>
        </p:nvSpPr>
        <p:spPr>
          <a:xfrm>
            <a:off x="1080135" y="2227133"/>
            <a:ext cx="543560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Competitive smartphone market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5" name="文本框 11"/>
          <p:cNvSpPr txBox="1"/>
          <p:nvPr>
            <p:custDataLst>
              <p:tags r:id="rId2"/>
            </p:custDataLst>
          </p:nvPr>
        </p:nvSpPr>
        <p:spPr>
          <a:xfrm>
            <a:off x="1080135" y="3528248"/>
            <a:ext cx="543560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Lack of real-time insights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1080135" y="4487733"/>
            <a:ext cx="5435600" cy="1107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Need for location, model &amp; payment-wise performance tracking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pic>
        <p:nvPicPr>
          <p:cNvPr id="2" name="图片 8" descr="打电话的人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02" y="0"/>
            <a:ext cx="5143500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31800" y="751484"/>
            <a:ext cx="9138920" cy="4305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r>
              <a:rPr lang="zh-CN" altLang="en-US" sz="2800" dirty="0">
                <a:effectLst/>
              </a:rPr>
              <a:t>🎯</a:t>
            </a:r>
            <a:r>
              <a:rPr lang="en-US" altLang="en-US" sz="2800" dirty="0">
                <a:effectLst/>
              </a:rPr>
              <a:t> Project Objectives</a:t>
            </a:r>
            <a:endParaRPr lang="en-US" altLang="en-US" sz="2800" dirty="0">
              <a:effectLst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5725243" y="1320800"/>
            <a:ext cx="6466757" cy="5537200"/>
          </a:xfrm>
          <a:custGeom>
            <a:avLst/>
            <a:gdLst>
              <a:gd name="connsiteX0" fmla="*/ 3944424 w 6466757"/>
              <a:gd name="connsiteY0" fmla="*/ 5530632 h 5537200"/>
              <a:gd name="connsiteX1" fmla="*/ 3944528 w 6466757"/>
              <a:gd name="connsiteY1" fmla="*/ 5537200 h 5537200"/>
              <a:gd name="connsiteX2" fmla="*/ 3889741 w 6466757"/>
              <a:gd name="connsiteY2" fmla="*/ 5537200 h 5537200"/>
              <a:gd name="connsiteX3" fmla="*/ 3915200 w 6466757"/>
              <a:gd name="connsiteY3" fmla="*/ 5531237 h 5537200"/>
              <a:gd name="connsiteX4" fmla="*/ 3944424 w 6466757"/>
              <a:gd name="connsiteY4" fmla="*/ 5530632 h 5537200"/>
              <a:gd name="connsiteX5" fmla="*/ 3420080 w 6466757"/>
              <a:gd name="connsiteY5" fmla="*/ 5527056 h 5537200"/>
              <a:gd name="connsiteX6" fmla="*/ 3438799 w 6466757"/>
              <a:gd name="connsiteY6" fmla="*/ 5532941 h 5537200"/>
              <a:gd name="connsiteX7" fmla="*/ 3441993 w 6466757"/>
              <a:gd name="connsiteY7" fmla="*/ 5537200 h 5537200"/>
              <a:gd name="connsiteX8" fmla="*/ 3395194 w 6466757"/>
              <a:gd name="connsiteY8" fmla="*/ 5537200 h 5537200"/>
              <a:gd name="connsiteX9" fmla="*/ 3401139 w 6466757"/>
              <a:gd name="connsiteY9" fmla="*/ 5531004 h 5537200"/>
              <a:gd name="connsiteX10" fmla="*/ 3420080 w 6466757"/>
              <a:gd name="connsiteY10" fmla="*/ 5527056 h 5537200"/>
              <a:gd name="connsiteX11" fmla="*/ 4431369 w 6466757"/>
              <a:gd name="connsiteY11" fmla="*/ 5510368 h 5537200"/>
              <a:gd name="connsiteX12" fmla="*/ 4419700 w 6466757"/>
              <a:gd name="connsiteY12" fmla="*/ 5526879 h 5537200"/>
              <a:gd name="connsiteX13" fmla="*/ 4401290 w 6466757"/>
              <a:gd name="connsiteY13" fmla="*/ 5537200 h 5537200"/>
              <a:gd name="connsiteX14" fmla="*/ 4369772 w 6466757"/>
              <a:gd name="connsiteY14" fmla="*/ 5537200 h 5537200"/>
              <a:gd name="connsiteX15" fmla="*/ 4374747 w 6466757"/>
              <a:gd name="connsiteY15" fmla="*/ 5535698 h 5537200"/>
              <a:gd name="connsiteX16" fmla="*/ 4431369 w 6466757"/>
              <a:gd name="connsiteY16" fmla="*/ 5510368 h 5537200"/>
              <a:gd name="connsiteX17" fmla="*/ 3530194 w 6466757"/>
              <a:gd name="connsiteY17" fmla="*/ 5510368 h 5537200"/>
              <a:gd name="connsiteX18" fmla="*/ 3505162 w 6466757"/>
              <a:gd name="connsiteY18" fmla="*/ 5526981 h 5537200"/>
              <a:gd name="connsiteX19" fmla="*/ 3481942 w 6466757"/>
              <a:gd name="connsiteY19" fmla="*/ 5537200 h 5537200"/>
              <a:gd name="connsiteX20" fmla="*/ 3477592 w 6466757"/>
              <a:gd name="connsiteY20" fmla="*/ 5537200 h 5537200"/>
              <a:gd name="connsiteX21" fmla="*/ 3480576 w 6466757"/>
              <a:gd name="connsiteY21" fmla="*/ 5530399 h 5537200"/>
              <a:gd name="connsiteX22" fmla="*/ 3530194 w 6466757"/>
              <a:gd name="connsiteY22" fmla="*/ 5510368 h 5537200"/>
              <a:gd name="connsiteX23" fmla="*/ 3164241 w 6466757"/>
              <a:gd name="connsiteY23" fmla="*/ 5506195 h 5537200"/>
              <a:gd name="connsiteX24" fmla="*/ 3090931 w 6466757"/>
              <a:gd name="connsiteY24" fmla="*/ 5525268 h 5537200"/>
              <a:gd name="connsiteX25" fmla="*/ 3164241 w 6466757"/>
              <a:gd name="connsiteY25" fmla="*/ 5506195 h 5537200"/>
              <a:gd name="connsiteX26" fmla="*/ 2968720 w 6466757"/>
              <a:gd name="connsiteY26" fmla="*/ 5492189 h 5537200"/>
              <a:gd name="connsiteX27" fmla="*/ 2978880 w 6466757"/>
              <a:gd name="connsiteY27" fmla="*/ 5500831 h 5537200"/>
              <a:gd name="connsiteX28" fmla="*/ 2934776 w 6466757"/>
              <a:gd name="connsiteY28" fmla="*/ 5505599 h 5537200"/>
              <a:gd name="connsiteX29" fmla="*/ 2968720 w 6466757"/>
              <a:gd name="connsiteY29" fmla="*/ 5492189 h 5537200"/>
              <a:gd name="connsiteX30" fmla="*/ 4510043 w 6466757"/>
              <a:gd name="connsiteY30" fmla="*/ 5476990 h 5537200"/>
              <a:gd name="connsiteX31" fmla="*/ 4441500 w 6466757"/>
              <a:gd name="connsiteY31" fmla="*/ 5510963 h 5537200"/>
              <a:gd name="connsiteX32" fmla="*/ 4510043 w 6466757"/>
              <a:gd name="connsiteY32" fmla="*/ 5476990 h 5537200"/>
              <a:gd name="connsiteX33" fmla="*/ 4178062 w 6466757"/>
              <a:gd name="connsiteY33" fmla="*/ 5471626 h 5537200"/>
              <a:gd name="connsiteX34" fmla="*/ 4095216 w 6466757"/>
              <a:gd name="connsiteY34" fmla="*/ 5505599 h 5537200"/>
              <a:gd name="connsiteX35" fmla="*/ 4173294 w 6466757"/>
              <a:gd name="connsiteY35" fmla="*/ 5496063 h 5537200"/>
              <a:gd name="connsiteX36" fmla="*/ 4178062 w 6466757"/>
              <a:gd name="connsiteY36" fmla="*/ 5471626 h 5537200"/>
              <a:gd name="connsiteX37" fmla="*/ 2783984 w 6466757"/>
              <a:gd name="connsiteY37" fmla="*/ 5457322 h 5537200"/>
              <a:gd name="connsiteX38" fmla="*/ 2725574 w 6466757"/>
              <a:gd name="connsiteY38" fmla="*/ 5491295 h 5537200"/>
              <a:gd name="connsiteX39" fmla="*/ 2783984 w 6466757"/>
              <a:gd name="connsiteY39" fmla="*/ 5457322 h 5537200"/>
              <a:gd name="connsiteX40" fmla="*/ 3056959 w 6466757"/>
              <a:gd name="connsiteY40" fmla="*/ 5453150 h 5537200"/>
              <a:gd name="connsiteX41" fmla="*/ 3018218 w 6466757"/>
              <a:gd name="connsiteY41" fmla="*/ 5472222 h 5537200"/>
              <a:gd name="connsiteX42" fmla="*/ 3056959 w 6466757"/>
              <a:gd name="connsiteY42" fmla="*/ 5453150 h 5537200"/>
              <a:gd name="connsiteX43" fmla="*/ 3651781 w 6466757"/>
              <a:gd name="connsiteY43" fmla="*/ 5452553 h 5537200"/>
              <a:gd name="connsiteX44" fmla="*/ 3617808 w 6466757"/>
              <a:gd name="connsiteY44" fmla="*/ 5491295 h 5537200"/>
              <a:gd name="connsiteX45" fmla="*/ 3651781 w 6466757"/>
              <a:gd name="connsiteY45" fmla="*/ 5452553 h 5537200"/>
              <a:gd name="connsiteX46" fmla="*/ 3144573 w 6466757"/>
              <a:gd name="connsiteY46" fmla="*/ 5409044 h 5537200"/>
              <a:gd name="connsiteX47" fmla="*/ 3124905 w 6466757"/>
              <a:gd name="connsiteY47" fmla="*/ 5447190 h 5537200"/>
              <a:gd name="connsiteX48" fmla="*/ 3012854 w 6466757"/>
              <a:gd name="connsiteY48" fmla="*/ 5495467 h 5537200"/>
              <a:gd name="connsiteX49" fmla="*/ 3003317 w 6466757"/>
              <a:gd name="connsiteY49" fmla="*/ 5481162 h 5537200"/>
              <a:gd name="connsiteX50" fmla="*/ 2988417 w 6466757"/>
              <a:gd name="connsiteY50" fmla="*/ 5457322 h 5537200"/>
              <a:gd name="connsiteX51" fmla="*/ 3144573 w 6466757"/>
              <a:gd name="connsiteY51" fmla="*/ 5409044 h 5537200"/>
              <a:gd name="connsiteX52" fmla="*/ 3921254 w 6466757"/>
              <a:gd name="connsiteY52" fmla="*/ 5375072 h 5537200"/>
              <a:gd name="connsiteX53" fmla="*/ 3944424 w 6466757"/>
              <a:gd name="connsiteY53" fmla="*/ 5375668 h 5537200"/>
              <a:gd name="connsiteX54" fmla="*/ 3905683 w 6466757"/>
              <a:gd name="connsiteY54" fmla="*/ 5385204 h 5537200"/>
              <a:gd name="connsiteX55" fmla="*/ 3921254 w 6466757"/>
              <a:gd name="connsiteY55" fmla="*/ 5375072 h 5537200"/>
              <a:gd name="connsiteX56" fmla="*/ 3972959 w 6466757"/>
              <a:gd name="connsiteY56" fmla="*/ 5346463 h 5537200"/>
              <a:gd name="connsiteX57" fmla="*/ 3997469 w 6466757"/>
              <a:gd name="connsiteY57" fmla="*/ 5351231 h 5537200"/>
              <a:gd name="connsiteX58" fmla="*/ 3958729 w 6466757"/>
              <a:gd name="connsiteY58" fmla="*/ 5355999 h 5537200"/>
              <a:gd name="connsiteX59" fmla="*/ 3972959 w 6466757"/>
              <a:gd name="connsiteY59" fmla="*/ 5346463 h 5537200"/>
              <a:gd name="connsiteX60" fmla="*/ 4436733 w 6466757"/>
              <a:gd name="connsiteY60" fmla="*/ 5341695 h 5537200"/>
              <a:gd name="connsiteX61" fmla="*/ 4437329 w 6466757"/>
              <a:gd name="connsiteY61" fmla="*/ 5381628 h 5537200"/>
              <a:gd name="connsiteX62" fmla="*/ 4544611 w 6466757"/>
              <a:gd name="connsiteY62" fmla="*/ 5352423 h 5537200"/>
              <a:gd name="connsiteX63" fmla="*/ 4535075 w 6466757"/>
              <a:gd name="connsiteY63" fmla="*/ 5376263 h 5537200"/>
              <a:gd name="connsiteX64" fmla="*/ 4320510 w 6466757"/>
              <a:gd name="connsiteY64" fmla="*/ 5443614 h 5537200"/>
              <a:gd name="connsiteX65" fmla="*/ 4203690 w 6466757"/>
              <a:gd name="connsiteY65" fmla="*/ 5462686 h 5537200"/>
              <a:gd name="connsiteX66" fmla="*/ 4223359 w 6466757"/>
              <a:gd name="connsiteY66" fmla="*/ 5481759 h 5537200"/>
              <a:gd name="connsiteX67" fmla="*/ 4151241 w 6466757"/>
              <a:gd name="connsiteY67" fmla="*/ 5524299 h 5537200"/>
              <a:gd name="connsiteX68" fmla="*/ 4121974 w 6466757"/>
              <a:gd name="connsiteY68" fmla="*/ 5537200 h 5537200"/>
              <a:gd name="connsiteX69" fmla="*/ 4027893 w 6466757"/>
              <a:gd name="connsiteY69" fmla="*/ 5537200 h 5537200"/>
              <a:gd name="connsiteX70" fmla="*/ 4037403 w 6466757"/>
              <a:gd name="connsiteY70" fmla="*/ 5520499 h 5537200"/>
              <a:gd name="connsiteX71" fmla="*/ 4008198 w 6466757"/>
              <a:gd name="connsiteY71" fmla="*/ 5506195 h 5537200"/>
              <a:gd name="connsiteX72" fmla="*/ 4046939 w 6466757"/>
              <a:gd name="connsiteY72" fmla="*/ 5491891 h 5537200"/>
              <a:gd name="connsiteX73" fmla="*/ 4032039 w 6466757"/>
              <a:gd name="connsiteY73" fmla="*/ 5457918 h 5537200"/>
              <a:gd name="connsiteX74" fmla="*/ 4051706 w 6466757"/>
              <a:gd name="connsiteY74" fmla="*/ 5453150 h 5537200"/>
              <a:gd name="connsiteX75" fmla="*/ 4134553 w 6466757"/>
              <a:gd name="connsiteY75" fmla="*/ 5400105 h 5537200"/>
              <a:gd name="connsiteX76" fmla="*/ 4076143 w 6466757"/>
              <a:gd name="connsiteY76" fmla="*/ 5438845 h 5537200"/>
              <a:gd name="connsiteX77" fmla="*/ 4100580 w 6466757"/>
              <a:gd name="connsiteY77" fmla="*/ 5462686 h 5537200"/>
              <a:gd name="connsiteX78" fmla="*/ 4207863 w 6466757"/>
              <a:gd name="connsiteY78" fmla="*/ 5428713 h 5537200"/>
              <a:gd name="connsiteX79" fmla="*/ 4436733 w 6466757"/>
              <a:gd name="connsiteY79" fmla="*/ 5341695 h 5537200"/>
              <a:gd name="connsiteX80" fmla="*/ 4241835 w 6466757"/>
              <a:gd name="connsiteY80" fmla="*/ 5336927 h 5537200"/>
              <a:gd name="connsiteX81" fmla="*/ 4203095 w 6466757"/>
              <a:gd name="connsiteY81" fmla="*/ 5380436 h 5537200"/>
              <a:gd name="connsiteX82" fmla="*/ 4207863 w 6466757"/>
              <a:gd name="connsiteY82" fmla="*/ 5346463 h 5537200"/>
              <a:gd name="connsiteX83" fmla="*/ 4241835 w 6466757"/>
              <a:gd name="connsiteY83" fmla="*/ 5336927 h 5537200"/>
              <a:gd name="connsiteX84" fmla="*/ 2735111 w 6466757"/>
              <a:gd name="connsiteY84" fmla="*/ 5322623 h 5537200"/>
              <a:gd name="connsiteX85" fmla="*/ 2666569 w 6466757"/>
              <a:gd name="connsiteY85" fmla="*/ 5332159 h 5537200"/>
              <a:gd name="connsiteX86" fmla="*/ 2735111 w 6466757"/>
              <a:gd name="connsiteY86" fmla="*/ 5322623 h 5537200"/>
              <a:gd name="connsiteX87" fmla="*/ 3890186 w 6466757"/>
              <a:gd name="connsiteY87" fmla="*/ 5317854 h 5537200"/>
              <a:gd name="connsiteX88" fmla="*/ 3827009 w 6466757"/>
              <a:gd name="connsiteY88" fmla="*/ 5336927 h 5537200"/>
              <a:gd name="connsiteX89" fmla="*/ 3890186 w 6466757"/>
              <a:gd name="connsiteY89" fmla="*/ 5317854 h 5537200"/>
              <a:gd name="connsiteX90" fmla="*/ 3359138 w 6466757"/>
              <a:gd name="connsiteY90" fmla="*/ 5313086 h 5537200"/>
              <a:gd name="connsiteX91" fmla="*/ 3354369 w 6466757"/>
              <a:gd name="connsiteY91" fmla="*/ 5336927 h 5537200"/>
              <a:gd name="connsiteX92" fmla="*/ 3398475 w 6466757"/>
              <a:gd name="connsiteY92" fmla="*/ 5336927 h 5537200"/>
              <a:gd name="connsiteX93" fmla="*/ 3325166 w 6466757"/>
              <a:gd name="connsiteY93" fmla="*/ 5355999 h 5537200"/>
              <a:gd name="connsiteX94" fmla="*/ 3325166 w 6466757"/>
              <a:gd name="connsiteY94" fmla="*/ 5336927 h 5537200"/>
              <a:gd name="connsiteX95" fmla="*/ 3359138 w 6466757"/>
              <a:gd name="connsiteY95" fmla="*/ 5313086 h 5537200"/>
              <a:gd name="connsiteX96" fmla="*/ 3096295 w 6466757"/>
              <a:gd name="connsiteY96" fmla="*/ 5293417 h 5537200"/>
              <a:gd name="connsiteX97" fmla="*/ 3047421 w 6466757"/>
              <a:gd name="connsiteY97" fmla="*/ 5312490 h 5537200"/>
              <a:gd name="connsiteX98" fmla="*/ 3096295 w 6466757"/>
              <a:gd name="connsiteY98" fmla="*/ 5293417 h 5537200"/>
              <a:gd name="connsiteX99" fmla="*/ 4577989 w 6466757"/>
              <a:gd name="connsiteY99" fmla="*/ 5283881 h 5537200"/>
              <a:gd name="connsiteX100" fmla="*/ 4582756 w 6466757"/>
              <a:gd name="connsiteY100" fmla="*/ 5298186 h 5537200"/>
              <a:gd name="connsiteX101" fmla="*/ 4470705 w 6466757"/>
              <a:gd name="connsiteY101" fmla="*/ 5336927 h 5537200"/>
              <a:gd name="connsiteX102" fmla="*/ 4577989 w 6466757"/>
              <a:gd name="connsiteY102" fmla="*/ 5283881 h 5537200"/>
              <a:gd name="connsiteX103" fmla="*/ 4407528 w 6466757"/>
              <a:gd name="connsiteY103" fmla="*/ 5274345 h 5537200"/>
              <a:gd name="connsiteX104" fmla="*/ 4402759 w 6466757"/>
              <a:gd name="connsiteY104" fmla="*/ 5293417 h 5537200"/>
              <a:gd name="connsiteX105" fmla="*/ 4441500 w 6466757"/>
              <a:gd name="connsiteY105" fmla="*/ 5288650 h 5537200"/>
              <a:gd name="connsiteX106" fmla="*/ 4280577 w 6466757"/>
              <a:gd name="connsiteY106" fmla="*/ 5351231 h 5537200"/>
              <a:gd name="connsiteX107" fmla="*/ 4256139 w 6466757"/>
              <a:gd name="connsiteY107" fmla="*/ 5336927 h 5537200"/>
              <a:gd name="connsiteX108" fmla="*/ 4407528 w 6466757"/>
              <a:gd name="connsiteY108" fmla="*/ 5274345 h 5537200"/>
              <a:gd name="connsiteX109" fmla="*/ 4748447 w 6466757"/>
              <a:gd name="connsiteY109" fmla="*/ 5269577 h 5537200"/>
              <a:gd name="connsiteX110" fmla="*/ 4699575 w 6466757"/>
              <a:gd name="connsiteY110" fmla="*/ 5293417 h 5537200"/>
              <a:gd name="connsiteX111" fmla="*/ 4748447 w 6466757"/>
              <a:gd name="connsiteY111" fmla="*/ 5269577 h 5537200"/>
              <a:gd name="connsiteX112" fmla="*/ 4373555 w 6466757"/>
              <a:gd name="connsiteY112" fmla="*/ 5249908 h 5537200"/>
              <a:gd name="connsiteX113" fmla="*/ 4402759 w 6466757"/>
              <a:gd name="connsiteY113" fmla="*/ 5249908 h 5537200"/>
              <a:gd name="connsiteX114" fmla="*/ 4353887 w 6466757"/>
              <a:gd name="connsiteY114" fmla="*/ 5268981 h 5537200"/>
              <a:gd name="connsiteX115" fmla="*/ 4373555 w 6466757"/>
              <a:gd name="connsiteY115" fmla="*/ 5249908 h 5537200"/>
              <a:gd name="connsiteX116" fmla="*/ 4558915 w 6466757"/>
              <a:gd name="connsiteY116" fmla="*/ 5245141 h 5537200"/>
              <a:gd name="connsiteX117" fmla="*/ 4461169 w 6466757"/>
              <a:gd name="connsiteY117" fmla="*/ 5288650 h 5537200"/>
              <a:gd name="connsiteX118" fmla="*/ 4558915 w 6466757"/>
              <a:gd name="connsiteY118" fmla="*/ 5245141 h 5537200"/>
              <a:gd name="connsiteX119" fmla="*/ 4734143 w 6466757"/>
              <a:gd name="connsiteY119" fmla="*/ 5236201 h 5537200"/>
              <a:gd name="connsiteX120" fmla="*/ 4734143 w 6466757"/>
              <a:gd name="connsiteY120" fmla="*/ 5255273 h 5537200"/>
              <a:gd name="connsiteX121" fmla="*/ 4680502 w 6466757"/>
              <a:gd name="connsiteY121" fmla="*/ 5274345 h 5537200"/>
              <a:gd name="connsiteX122" fmla="*/ 4729375 w 6466757"/>
              <a:gd name="connsiteY122" fmla="*/ 5255273 h 5537200"/>
              <a:gd name="connsiteX123" fmla="*/ 4709707 w 6466757"/>
              <a:gd name="connsiteY123" fmla="*/ 5245737 h 5537200"/>
              <a:gd name="connsiteX124" fmla="*/ 4734143 w 6466757"/>
              <a:gd name="connsiteY124" fmla="*/ 5236201 h 5537200"/>
              <a:gd name="connsiteX125" fmla="*/ 4032039 w 6466757"/>
              <a:gd name="connsiteY125" fmla="*/ 5235604 h 5537200"/>
              <a:gd name="connsiteX126" fmla="*/ 4002833 w 6466757"/>
              <a:gd name="connsiteY126" fmla="*/ 5240373 h 5537200"/>
              <a:gd name="connsiteX127" fmla="*/ 4012370 w 6466757"/>
              <a:gd name="connsiteY127" fmla="*/ 5254677 h 5537200"/>
              <a:gd name="connsiteX128" fmla="*/ 4032039 w 6466757"/>
              <a:gd name="connsiteY128" fmla="*/ 5235604 h 5537200"/>
              <a:gd name="connsiteX129" fmla="*/ 3515294 w 6466757"/>
              <a:gd name="connsiteY129" fmla="*/ 5221896 h 5537200"/>
              <a:gd name="connsiteX130" fmla="*/ 3544498 w 6466757"/>
              <a:gd name="connsiteY130" fmla="*/ 5245737 h 5537200"/>
              <a:gd name="connsiteX131" fmla="*/ 3529598 w 6466757"/>
              <a:gd name="connsiteY131" fmla="*/ 5255273 h 5537200"/>
              <a:gd name="connsiteX132" fmla="*/ 3549267 w 6466757"/>
              <a:gd name="connsiteY132" fmla="*/ 5260041 h 5537200"/>
              <a:gd name="connsiteX133" fmla="*/ 3564167 w 6466757"/>
              <a:gd name="connsiteY133" fmla="*/ 5283881 h 5537200"/>
              <a:gd name="connsiteX134" fmla="*/ 3520062 w 6466757"/>
              <a:gd name="connsiteY134" fmla="*/ 5293417 h 5537200"/>
              <a:gd name="connsiteX135" fmla="*/ 3534962 w 6466757"/>
              <a:gd name="connsiteY135" fmla="*/ 5279114 h 5537200"/>
              <a:gd name="connsiteX136" fmla="*/ 3481321 w 6466757"/>
              <a:gd name="connsiteY136" fmla="*/ 5293417 h 5537200"/>
              <a:gd name="connsiteX137" fmla="*/ 3515294 w 6466757"/>
              <a:gd name="connsiteY137" fmla="*/ 5293417 h 5537200"/>
              <a:gd name="connsiteX138" fmla="*/ 3461652 w 6466757"/>
              <a:gd name="connsiteY138" fmla="*/ 5317258 h 5537200"/>
              <a:gd name="connsiteX139" fmla="*/ 3481321 w 6466757"/>
              <a:gd name="connsiteY139" fmla="*/ 5307722 h 5537200"/>
              <a:gd name="connsiteX140" fmla="*/ 3456885 w 6466757"/>
              <a:gd name="connsiteY140" fmla="*/ 5298186 h 5537200"/>
              <a:gd name="connsiteX141" fmla="*/ 3481321 w 6466757"/>
              <a:gd name="connsiteY141" fmla="*/ 5268981 h 5537200"/>
              <a:gd name="connsiteX142" fmla="*/ 3461652 w 6466757"/>
              <a:gd name="connsiteY142" fmla="*/ 5259445 h 5537200"/>
              <a:gd name="connsiteX143" fmla="*/ 3515294 w 6466757"/>
              <a:gd name="connsiteY143" fmla="*/ 5221896 h 5537200"/>
              <a:gd name="connsiteX144" fmla="*/ 3461652 w 6466757"/>
              <a:gd name="connsiteY144" fmla="*/ 5215935 h 5537200"/>
              <a:gd name="connsiteX145" fmla="*/ 3467016 w 6466757"/>
              <a:gd name="connsiteY145" fmla="*/ 5244544 h 5537200"/>
              <a:gd name="connsiteX146" fmla="*/ 3422911 w 6466757"/>
              <a:gd name="connsiteY146" fmla="*/ 5239776 h 5537200"/>
              <a:gd name="connsiteX147" fmla="*/ 3461652 w 6466757"/>
              <a:gd name="connsiteY147" fmla="*/ 5215935 h 5537200"/>
              <a:gd name="connsiteX148" fmla="*/ 3534962 w 6466757"/>
              <a:gd name="connsiteY148" fmla="*/ 5196864 h 5537200"/>
              <a:gd name="connsiteX149" fmla="*/ 3510526 w 6466757"/>
              <a:gd name="connsiteY149" fmla="*/ 5215935 h 5537200"/>
              <a:gd name="connsiteX150" fmla="*/ 3534962 w 6466757"/>
              <a:gd name="connsiteY150" fmla="*/ 5196864 h 5537200"/>
              <a:gd name="connsiteX151" fmla="*/ 1960292 w 6466757"/>
              <a:gd name="connsiteY151" fmla="*/ 5196864 h 5537200"/>
              <a:gd name="connsiteX152" fmla="*/ 1960292 w 6466757"/>
              <a:gd name="connsiteY152" fmla="*/ 5220704 h 5537200"/>
              <a:gd name="connsiteX153" fmla="*/ 1945392 w 6466757"/>
              <a:gd name="connsiteY153" fmla="*/ 5206400 h 5537200"/>
              <a:gd name="connsiteX154" fmla="*/ 1960292 w 6466757"/>
              <a:gd name="connsiteY154" fmla="*/ 5196864 h 5537200"/>
              <a:gd name="connsiteX155" fmla="*/ 3968861 w 6466757"/>
              <a:gd name="connsiteY155" fmla="*/ 5192095 h 5537200"/>
              <a:gd name="connsiteX156" fmla="*/ 3900320 w 6466757"/>
              <a:gd name="connsiteY156" fmla="*/ 5221300 h 5537200"/>
              <a:gd name="connsiteX157" fmla="*/ 3822838 w 6466757"/>
              <a:gd name="connsiteY157" fmla="*/ 5245141 h 5537200"/>
              <a:gd name="connsiteX158" fmla="*/ 3968861 w 6466757"/>
              <a:gd name="connsiteY158" fmla="*/ 5192095 h 5537200"/>
              <a:gd name="connsiteX159" fmla="*/ 3353904 w 6466757"/>
              <a:gd name="connsiteY159" fmla="*/ 5184869 h 5537200"/>
              <a:gd name="connsiteX160" fmla="*/ 3329933 w 6466757"/>
              <a:gd name="connsiteY160" fmla="*/ 5201632 h 5537200"/>
              <a:gd name="connsiteX161" fmla="*/ 3368674 w 6466757"/>
              <a:gd name="connsiteY161" fmla="*/ 5187328 h 5537200"/>
              <a:gd name="connsiteX162" fmla="*/ 3353904 w 6466757"/>
              <a:gd name="connsiteY162" fmla="*/ 5184869 h 5537200"/>
              <a:gd name="connsiteX163" fmla="*/ 3468851 w 6466757"/>
              <a:gd name="connsiteY163" fmla="*/ 5170313 h 5537200"/>
              <a:gd name="connsiteX164" fmla="*/ 3485493 w 6466757"/>
              <a:gd name="connsiteY164" fmla="*/ 5182559 h 5537200"/>
              <a:gd name="connsiteX165" fmla="*/ 3422315 w 6466757"/>
              <a:gd name="connsiteY165" fmla="*/ 5201632 h 5537200"/>
              <a:gd name="connsiteX166" fmla="*/ 3412779 w 6466757"/>
              <a:gd name="connsiteY166" fmla="*/ 5187328 h 5537200"/>
              <a:gd name="connsiteX167" fmla="*/ 3468851 w 6466757"/>
              <a:gd name="connsiteY167" fmla="*/ 5170313 h 5537200"/>
              <a:gd name="connsiteX168" fmla="*/ 5109037 w 6466757"/>
              <a:gd name="connsiteY168" fmla="*/ 5153355 h 5537200"/>
              <a:gd name="connsiteX169" fmla="*/ 5016654 w 6466757"/>
              <a:gd name="connsiteY169" fmla="*/ 5215935 h 5537200"/>
              <a:gd name="connsiteX170" fmla="*/ 5109037 w 6466757"/>
              <a:gd name="connsiteY170" fmla="*/ 5153355 h 5537200"/>
              <a:gd name="connsiteX171" fmla="*/ 3973629 w 6466757"/>
              <a:gd name="connsiteY171" fmla="*/ 5153355 h 5537200"/>
              <a:gd name="connsiteX172" fmla="*/ 3924756 w 6466757"/>
              <a:gd name="connsiteY172" fmla="*/ 5186731 h 5537200"/>
              <a:gd name="connsiteX173" fmla="*/ 3973629 w 6466757"/>
              <a:gd name="connsiteY173" fmla="*/ 5172427 h 5537200"/>
              <a:gd name="connsiteX174" fmla="*/ 3973629 w 6466757"/>
              <a:gd name="connsiteY174" fmla="*/ 5153355 h 5537200"/>
              <a:gd name="connsiteX175" fmla="*/ 4363423 w 6466757"/>
              <a:gd name="connsiteY175" fmla="*/ 5129513 h 5537200"/>
              <a:gd name="connsiteX176" fmla="*/ 4446269 w 6466757"/>
              <a:gd name="connsiteY176" fmla="*/ 5129513 h 5537200"/>
              <a:gd name="connsiteX177" fmla="*/ 4471301 w 6466757"/>
              <a:gd name="connsiteY177" fmla="*/ 5139050 h 5537200"/>
              <a:gd name="connsiteX178" fmla="*/ 4349713 w 6466757"/>
              <a:gd name="connsiteY178" fmla="*/ 5192095 h 5537200"/>
              <a:gd name="connsiteX179" fmla="*/ 4354482 w 6466757"/>
              <a:gd name="connsiteY179" fmla="*/ 5173023 h 5537200"/>
              <a:gd name="connsiteX180" fmla="*/ 4281172 w 6466757"/>
              <a:gd name="connsiteY180" fmla="*/ 5202228 h 5537200"/>
              <a:gd name="connsiteX181" fmla="*/ 4319913 w 6466757"/>
              <a:gd name="connsiteY181" fmla="*/ 5197459 h 5537200"/>
              <a:gd name="connsiteX182" fmla="*/ 4246603 w 6466757"/>
              <a:gd name="connsiteY182" fmla="*/ 5236201 h 5537200"/>
              <a:gd name="connsiteX183" fmla="*/ 4241835 w 6466757"/>
              <a:gd name="connsiteY183" fmla="*/ 5206995 h 5537200"/>
              <a:gd name="connsiteX184" fmla="*/ 4363423 w 6466757"/>
              <a:gd name="connsiteY184" fmla="*/ 5129513 h 5537200"/>
              <a:gd name="connsiteX185" fmla="*/ 4080912 w 6466757"/>
              <a:gd name="connsiteY185" fmla="*/ 5114613 h 5537200"/>
              <a:gd name="connsiteX186" fmla="*/ 4051706 w 6466757"/>
              <a:gd name="connsiteY186" fmla="*/ 5133686 h 5537200"/>
              <a:gd name="connsiteX187" fmla="*/ 4080912 w 6466757"/>
              <a:gd name="connsiteY187" fmla="*/ 5114613 h 5537200"/>
              <a:gd name="connsiteX188" fmla="*/ 3642245 w 6466757"/>
              <a:gd name="connsiteY188" fmla="*/ 5109846 h 5537200"/>
              <a:gd name="connsiteX189" fmla="*/ 3627344 w 6466757"/>
              <a:gd name="connsiteY189" fmla="*/ 5128918 h 5537200"/>
              <a:gd name="connsiteX190" fmla="*/ 3490857 w 6466757"/>
              <a:gd name="connsiteY190" fmla="*/ 5167659 h 5537200"/>
              <a:gd name="connsiteX191" fmla="*/ 3642245 w 6466757"/>
              <a:gd name="connsiteY191" fmla="*/ 5109846 h 5537200"/>
              <a:gd name="connsiteX192" fmla="*/ 4573220 w 6466757"/>
              <a:gd name="connsiteY192" fmla="*/ 5095541 h 5537200"/>
              <a:gd name="connsiteX193" fmla="*/ 4504677 w 6466757"/>
              <a:gd name="connsiteY193" fmla="*/ 5129513 h 5537200"/>
              <a:gd name="connsiteX194" fmla="*/ 4573220 w 6466757"/>
              <a:gd name="connsiteY194" fmla="*/ 5095541 h 5537200"/>
              <a:gd name="connsiteX195" fmla="*/ 3461652 w 6466757"/>
              <a:gd name="connsiteY195" fmla="*/ 5095541 h 5537200"/>
              <a:gd name="connsiteX196" fmla="*/ 3305496 w 6466757"/>
              <a:gd name="connsiteY196" fmla="*/ 5148586 h 5537200"/>
              <a:gd name="connsiteX197" fmla="*/ 3320397 w 6466757"/>
              <a:gd name="connsiteY197" fmla="*/ 5129513 h 5537200"/>
              <a:gd name="connsiteX198" fmla="*/ 3325166 w 6466757"/>
              <a:gd name="connsiteY198" fmla="*/ 5143818 h 5537200"/>
              <a:gd name="connsiteX199" fmla="*/ 3461652 w 6466757"/>
              <a:gd name="connsiteY199" fmla="*/ 5095541 h 5537200"/>
              <a:gd name="connsiteX200" fmla="*/ 2544982 w 6466757"/>
              <a:gd name="connsiteY200" fmla="*/ 5095541 h 5537200"/>
              <a:gd name="connsiteX201" fmla="*/ 2564651 w 6466757"/>
              <a:gd name="connsiteY201" fmla="*/ 5095541 h 5537200"/>
              <a:gd name="connsiteX202" fmla="*/ 2555115 w 6466757"/>
              <a:gd name="connsiteY202" fmla="*/ 5124746 h 5537200"/>
              <a:gd name="connsiteX203" fmla="*/ 2511009 w 6466757"/>
              <a:gd name="connsiteY203" fmla="*/ 5119382 h 5537200"/>
              <a:gd name="connsiteX204" fmla="*/ 2544982 w 6466757"/>
              <a:gd name="connsiteY204" fmla="*/ 5095541 h 5537200"/>
              <a:gd name="connsiteX205" fmla="*/ 4475474 w 6466757"/>
              <a:gd name="connsiteY205" fmla="*/ 5090773 h 5537200"/>
              <a:gd name="connsiteX206" fmla="*/ 4480241 w 6466757"/>
              <a:gd name="connsiteY206" fmla="*/ 5100309 h 5537200"/>
              <a:gd name="connsiteX207" fmla="*/ 4417064 w 6466757"/>
              <a:gd name="connsiteY207" fmla="*/ 5129513 h 5537200"/>
              <a:gd name="connsiteX208" fmla="*/ 4475474 w 6466757"/>
              <a:gd name="connsiteY208" fmla="*/ 5090773 h 5537200"/>
              <a:gd name="connsiteX209" fmla="*/ 5162679 w 6466757"/>
              <a:gd name="connsiteY209" fmla="*/ 5081832 h 5537200"/>
              <a:gd name="connsiteX210" fmla="*/ 5045859 w 6466757"/>
              <a:gd name="connsiteY210" fmla="*/ 5159314 h 5537200"/>
              <a:gd name="connsiteX211" fmla="*/ 5041091 w 6466757"/>
              <a:gd name="connsiteY211" fmla="*/ 5173619 h 5537200"/>
              <a:gd name="connsiteX212" fmla="*/ 4919505 w 6466757"/>
              <a:gd name="connsiteY212" fmla="*/ 5236201 h 5537200"/>
              <a:gd name="connsiteX213" fmla="*/ 4963609 w 6466757"/>
              <a:gd name="connsiteY213" fmla="*/ 5202228 h 5537200"/>
              <a:gd name="connsiteX214" fmla="*/ 4890300 w 6466757"/>
              <a:gd name="connsiteY214" fmla="*/ 5226068 h 5537200"/>
              <a:gd name="connsiteX215" fmla="*/ 5162679 w 6466757"/>
              <a:gd name="connsiteY215" fmla="*/ 5081832 h 5537200"/>
              <a:gd name="connsiteX216" fmla="*/ 3500393 w 6466757"/>
              <a:gd name="connsiteY216" fmla="*/ 5076468 h 5537200"/>
              <a:gd name="connsiteX217" fmla="*/ 3471189 w 6466757"/>
              <a:gd name="connsiteY217" fmla="*/ 5100309 h 5537200"/>
              <a:gd name="connsiteX218" fmla="*/ 3471189 w 6466757"/>
              <a:gd name="connsiteY218" fmla="*/ 5090773 h 5537200"/>
              <a:gd name="connsiteX219" fmla="*/ 3500393 w 6466757"/>
              <a:gd name="connsiteY219" fmla="*/ 5076468 h 5537200"/>
              <a:gd name="connsiteX220" fmla="*/ 502440 w 6466757"/>
              <a:gd name="connsiteY220" fmla="*/ 5071701 h 5537200"/>
              <a:gd name="connsiteX221" fmla="*/ 502440 w 6466757"/>
              <a:gd name="connsiteY221" fmla="*/ 5095541 h 5537200"/>
              <a:gd name="connsiteX222" fmla="*/ 482772 w 6466757"/>
              <a:gd name="connsiteY222" fmla="*/ 5095541 h 5537200"/>
              <a:gd name="connsiteX223" fmla="*/ 502440 w 6466757"/>
              <a:gd name="connsiteY223" fmla="*/ 5071701 h 5537200"/>
              <a:gd name="connsiteX224" fmla="*/ 3725408 w 6466757"/>
              <a:gd name="connsiteY224" fmla="*/ 5063877 h 5537200"/>
              <a:gd name="connsiteX225" fmla="*/ 3744163 w 6466757"/>
              <a:gd name="connsiteY225" fmla="*/ 5066336 h 5537200"/>
              <a:gd name="connsiteX226" fmla="*/ 3695887 w 6466757"/>
              <a:gd name="connsiteY226" fmla="*/ 5099713 h 5537200"/>
              <a:gd name="connsiteX227" fmla="*/ 3680985 w 6466757"/>
              <a:gd name="connsiteY227" fmla="*/ 5080640 h 5537200"/>
              <a:gd name="connsiteX228" fmla="*/ 3725408 w 6466757"/>
              <a:gd name="connsiteY228" fmla="*/ 5063877 h 5537200"/>
              <a:gd name="connsiteX229" fmla="*/ 4573220 w 6466757"/>
              <a:gd name="connsiteY229" fmla="*/ 5052031 h 5537200"/>
              <a:gd name="connsiteX230" fmla="*/ 4514811 w 6466757"/>
              <a:gd name="connsiteY230" fmla="*/ 5090773 h 5537200"/>
              <a:gd name="connsiteX231" fmla="*/ 4490374 w 6466757"/>
              <a:gd name="connsiteY231" fmla="*/ 5081237 h 5537200"/>
              <a:gd name="connsiteX232" fmla="*/ 4573220 w 6466757"/>
              <a:gd name="connsiteY232" fmla="*/ 5052031 h 5537200"/>
              <a:gd name="connsiteX233" fmla="*/ 4626861 w 6466757"/>
              <a:gd name="connsiteY233" fmla="*/ 5028191 h 5537200"/>
              <a:gd name="connsiteX234" fmla="*/ 4582756 w 6466757"/>
              <a:gd name="connsiteY234" fmla="*/ 5047264 h 5537200"/>
              <a:gd name="connsiteX235" fmla="*/ 4626861 w 6466757"/>
              <a:gd name="connsiteY235" fmla="*/ 5028191 h 5537200"/>
              <a:gd name="connsiteX236" fmla="*/ 1258187 w 6466757"/>
              <a:gd name="connsiteY236" fmla="*/ 5023423 h 5537200"/>
              <a:gd name="connsiteX237" fmla="*/ 1170573 w 6466757"/>
              <a:gd name="connsiteY237" fmla="*/ 5090773 h 5537200"/>
              <a:gd name="connsiteX238" fmla="*/ 1195009 w 6466757"/>
              <a:gd name="connsiteY238" fmla="*/ 5028191 h 5537200"/>
              <a:gd name="connsiteX239" fmla="*/ 1258187 w 6466757"/>
              <a:gd name="connsiteY239" fmla="*/ 5023423 h 5537200"/>
              <a:gd name="connsiteX240" fmla="*/ 4548783 w 6466757"/>
              <a:gd name="connsiteY240" fmla="*/ 5022827 h 5537200"/>
              <a:gd name="connsiteX241" fmla="*/ 4490374 w 6466757"/>
              <a:gd name="connsiteY241" fmla="*/ 5052031 h 5537200"/>
              <a:gd name="connsiteX242" fmla="*/ 4548783 w 6466757"/>
              <a:gd name="connsiteY242" fmla="*/ 5022827 h 5537200"/>
              <a:gd name="connsiteX243" fmla="*/ 2728853 w 6466757"/>
              <a:gd name="connsiteY243" fmla="*/ 5001147 h 5537200"/>
              <a:gd name="connsiteX244" fmla="*/ 2716038 w 6466757"/>
              <a:gd name="connsiteY244" fmla="*/ 5018059 h 5537200"/>
              <a:gd name="connsiteX245" fmla="*/ 2745243 w 6466757"/>
              <a:gd name="connsiteY245" fmla="*/ 5013291 h 5537200"/>
              <a:gd name="connsiteX246" fmla="*/ 2728853 w 6466757"/>
              <a:gd name="connsiteY246" fmla="*/ 5001147 h 5537200"/>
              <a:gd name="connsiteX247" fmla="*/ 4768116 w 6466757"/>
              <a:gd name="connsiteY247" fmla="*/ 4998986 h 5537200"/>
              <a:gd name="connsiteX248" fmla="*/ 4738911 w 6466757"/>
              <a:gd name="connsiteY248" fmla="*/ 5013291 h 5537200"/>
              <a:gd name="connsiteX249" fmla="*/ 4768116 w 6466757"/>
              <a:gd name="connsiteY249" fmla="*/ 4998986 h 5537200"/>
              <a:gd name="connsiteX250" fmla="*/ 4241835 w 6466757"/>
              <a:gd name="connsiteY250" fmla="*/ 4989450 h 5537200"/>
              <a:gd name="connsiteX251" fmla="*/ 4222242 w 6466757"/>
              <a:gd name="connsiteY251" fmla="*/ 5002562 h 5537200"/>
              <a:gd name="connsiteX252" fmla="*/ 4218778 w 6466757"/>
              <a:gd name="connsiteY252" fmla="*/ 5008195 h 5537200"/>
              <a:gd name="connsiteX253" fmla="*/ 4217399 w 6466757"/>
              <a:gd name="connsiteY253" fmla="*/ 5008522 h 5537200"/>
              <a:gd name="connsiteX254" fmla="*/ 4217110 w 6466757"/>
              <a:gd name="connsiteY254" fmla="*/ 5010906 h 5537200"/>
              <a:gd name="connsiteX255" fmla="*/ 4218778 w 6466757"/>
              <a:gd name="connsiteY255" fmla="*/ 5008195 h 5537200"/>
              <a:gd name="connsiteX256" fmla="*/ 4234981 w 6466757"/>
              <a:gd name="connsiteY256" fmla="*/ 5004350 h 5537200"/>
              <a:gd name="connsiteX257" fmla="*/ 4241835 w 6466757"/>
              <a:gd name="connsiteY257" fmla="*/ 4989450 h 5537200"/>
              <a:gd name="connsiteX258" fmla="*/ 1092495 w 6466757"/>
              <a:gd name="connsiteY258" fmla="*/ 4984682 h 5537200"/>
              <a:gd name="connsiteX259" fmla="*/ 1077594 w 6466757"/>
              <a:gd name="connsiteY259" fmla="*/ 5008522 h 5537200"/>
              <a:gd name="connsiteX260" fmla="*/ 1092495 w 6466757"/>
              <a:gd name="connsiteY260" fmla="*/ 5047264 h 5537200"/>
              <a:gd name="connsiteX261" fmla="*/ 1130640 w 6466757"/>
              <a:gd name="connsiteY261" fmla="*/ 5041900 h 5537200"/>
              <a:gd name="connsiteX262" fmla="*/ 1155076 w 6466757"/>
              <a:gd name="connsiteY262" fmla="*/ 5090177 h 5537200"/>
              <a:gd name="connsiteX263" fmla="*/ 1057330 w 6466757"/>
              <a:gd name="connsiteY263" fmla="*/ 5128918 h 5537200"/>
              <a:gd name="connsiteX264" fmla="*/ 1072231 w 6466757"/>
              <a:gd name="connsiteY264" fmla="*/ 5143222 h 5537200"/>
              <a:gd name="connsiteX265" fmla="*/ 1038257 w 6466757"/>
              <a:gd name="connsiteY265" fmla="*/ 5162294 h 5537200"/>
              <a:gd name="connsiteX266" fmla="*/ 1009052 w 6466757"/>
              <a:gd name="connsiteY266" fmla="*/ 5196267 h 5537200"/>
              <a:gd name="connsiteX267" fmla="*/ 1023952 w 6466757"/>
              <a:gd name="connsiteY267" fmla="*/ 5157527 h 5537200"/>
              <a:gd name="connsiteX268" fmla="*/ 1014416 w 6466757"/>
              <a:gd name="connsiteY268" fmla="*/ 5143222 h 5537200"/>
              <a:gd name="connsiteX269" fmla="*/ 975676 w 6466757"/>
              <a:gd name="connsiteY269" fmla="*/ 5172427 h 5537200"/>
              <a:gd name="connsiteX270" fmla="*/ 951239 w 6466757"/>
              <a:gd name="connsiteY270" fmla="*/ 5148586 h 5537200"/>
              <a:gd name="connsiteX271" fmla="*/ 936339 w 6466757"/>
              <a:gd name="connsiteY271" fmla="*/ 5162891 h 5537200"/>
              <a:gd name="connsiteX272" fmla="*/ 1023952 w 6466757"/>
              <a:gd name="connsiteY272" fmla="*/ 5066336 h 5537200"/>
              <a:gd name="connsiteX273" fmla="*/ 999516 w 6466757"/>
              <a:gd name="connsiteY273" fmla="*/ 5061568 h 5537200"/>
              <a:gd name="connsiteX274" fmla="*/ 1048390 w 6466757"/>
              <a:gd name="connsiteY274" fmla="*/ 5008522 h 5537200"/>
              <a:gd name="connsiteX275" fmla="*/ 1092495 w 6466757"/>
              <a:gd name="connsiteY275" fmla="*/ 4984682 h 5537200"/>
              <a:gd name="connsiteX276" fmla="*/ 410058 w 6466757"/>
              <a:gd name="connsiteY276" fmla="*/ 4984682 h 5537200"/>
              <a:gd name="connsiteX277" fmla="*/ 434495 w 6466757"/>
              <a:gd name="connsiteY277" fmla="*/ 4989450 h 5537200"/>
              <a:gd name="connsiteX278" fmla="*/ 429726 w 6466757"/>
              <a:gd name="connsiteY278" fmla="*/ 5008522 h 5537200"/>
              <a:gd name="connsiteX279" fmla="*/ 410058 w 6466757"/>
              <a:gd name="connsiteY279" fmla="*/ 5003755 h 5537200"/>
              <a:gd name="connsiteX280" fmla="*/ 307544 w 6466757"/>
              <a:gd name="connsiteY280" fmla="*/ 5066336 h 5537200"/>
              <a:gd name="connsiteX281" fmla="*/ 283108 w 6466757"/>
              <a:gd name="connsiteY281" fmla="*/ 5056800 h 5537200"/>
              <a:gd name="connsiteX282" fmla="*/ 410058 w 6466757"/>
              <a:gd name="connsiteY282" fmla="*/ 4984682 h 5537200"/>
              <a:gd name="connsiteX283" fmla="*/ 2477036 w 6466757"/>
              <a:gd name="connsiteY283" fmla="*/ 4965610 h 5537200"/>
              <a:gd name="connsiteX284" fmla="*/ 2291676 w 6466757"/>
              <a:gd name="connsiteY284" fmla="*/ 5081237 h 5537200"/>
              <a:gd name="connsiteX285" fmla="*/ 2491937 w 6466757"/>
              <a:gd name="connsiteY285" fmla="*/ 4970378 h 5537200"/>
              <a:gd name="connsiteX286" fmla="*/ 2477036 w 6466757"/>
              <a:gd name="connsiteY286" fmla="*/ 4965610 h 5537200"/>
              <a:gd name="connsiteX287" fmla="*/ 4792553 w 6466757"/>
              <a:gd name="connsiteY287" fmla="*/ 4936406 h 5537200"/>
              <a:gd name="connsiteX288" fmla="*/ 4758580 w 6466757"/>
              <a:gd name="connsiteY288" fmla="*/ 4960246 h 5537200"/>
              <a:gd name="connsiteX289" fmla="*/ 4660835 w 6466757"/>
              <a:gd name="connsiteY289" fmla="*/ 5003755 h 5537200"/>
              <a:gd name="connsiteX290" fmla="*/ 4792553 w 6466757"/>
              <a:gd name="connsiteY290" fmla="*/ 4936406 h 5537200"/>
              <a:gd name="connsiteX291" fmla="*/ 4314549 w 6466757"/>
              <a:gd name="connsiteY291" fmla="*/ 4922101 h 5537200"/>
              <a:gd name="connsiteX292" fmla="*/ 4294881 w 6466757"/>
              <a:gd name="connsiteY292" fmla="*/ 4965610 h 5537200"/>
              <a:gd name="connsiteX293" fmla="*/ 4363423 w 6466757"/>
              <a:gd name="connsiteY293" fmla="*/ 4922101 h 5537200"/>
              <a:gd name="connsiteX294" fmla="*/ 4314549 w 6466757"/>
              <a:gd name="connsiteY294" fmla="*/ 4922101 h 5537200"/>
              <a:gd name="connsiteX295" fmla="*/ 3549267 w 6466757"/>
              <a:gd name="connsiteY295" fmla="*/ 4922101 h 5537200"/>
              <a:gd name="connsiteX296" fmla="*/ 3510526 w 6466757"/>
              <a:gd name="connsiteY296" fmla="*/ 4941173 h 5537200"/>
              <a:gd name="connsiteX297" fmla="*/ 3544498 w 6466757"/>
              <a:gd name="connsiteY297" fmla="*/ 4936406 h 5537200"/>
              <a:gd name="connsiteX298" fmla="*/ 3549267 w 6466757"/>
              <a:gd name="connsiteY298" fmla="*/ 4922101 h 5537200"/>
              <a:gd name="connsiteX299" fmla="*/ 1277855 w 6466757"/>
              <a:gd name="connsiteY299" fmla="*/ 4912564 h 5537200"/>
              <a:gd name="connsiteX300" fmla="*/ 1253418 w 6466757"/>
              <a:gd name="connsiteY300" fmla="*/ 4931637 h 5537200"/>
              <a:gd name="connsiteX301" fmla="*/ 1262955 w 6466757"/>
              <a:gd name="connsiteY301" fmla="*/ 4941173 h 5537200"/>
              <a:gd name="connsiteX302" fmla="*/ 1277855 w 6466757"/>
              <a:gd name="connsiteY302" fmla="*/ 4912564 h 5537200"/>
              <a:gd name="connsiteX303" fmla="*/ 1136004 w 6466757"/>
              <a:gd name="connsiteY303" fmla="*/ 4907200 h 5537200"/>
              <a:gd name="connsiteX304" fmla="*/ 1097263 w 6466757"/>
              <a:gd name="connsiteY304" fmla="*/ 4936406 h 5537200"/>
              <a:gd name="connsiteX305" fmla="*/ 1136004 w 6466757"/>
              <a:gd name="connsiteY305" fmla="*/ 4907200 h 5537200"/>
              <a:gd name="connsiteX306" fmla="*/ 1175341 w 6466757"/>
              <a:gd name="connsiteY306" fmla="*/ 4883360 h 5537200"/>
              <a:gd name="connsiteX307" fmla="*/ 1165805 w 6466757"/>
              <a:gd name="connsiteY307" fmla="*/ 4907200 h 5537200"/>
              <a:gd name="connsiteX308" fmla="*/ 1175341 w 6466757"/>
              <a:gd name="connsiteY308" fmla="*/ 4883360 h 5537200"/>
              <a:gd name="connsiteX309" fmla="*/ 4597657 w 6466757"/>
              <a:gd name="connsiteY309" fmla="*/ 4869055 h 5537200"/>
              <a:gd name="connsiteX310" fmla="*/ 4612557 w 6466757"/>
              <a:gd name="connsiteY310" fmla="*/ 4873824 h 5537200"/>
              <a:gd name="connsiteX311" fmla="*/ 4622093 w 6466757"/>
              <a:gd name="connsiteY311" fmla="*/ 4892897 h 5537200"/>
              <a:gd name="connsiteX312" fmla="*/ 4568451 w 6466757"/>
              <a:gd name="connsiteY312" fmla="*/ 4916737 h 5537200"/>
              <a:gd name="connsiteX313" fmla="*/ 4597657 w 6466757"/>
              <a:gd name="connsiteY313" fmla="*/ 4869055 h 5537200"/>
              <a:gd name="connsiteX314" fmla="*/ 3978397 w 6466757"/>
              <a:gd name="connsiteY314" fmla="*/ 4854155 h 5537200"/>
              <a:gd name="connsiteX315" fmla="*/ 3939656 w 6466757"/>
              <a:gd name="connsiteY315" fmla="*/ 4868460 h 5537200"/>
              <a:gd name="connsiteX316" fmla="*/ 3978397 w 6466757"/>
              <a:gd name="connsiteY316" fmla="*/ 4854155 h 5537200"/>
              <a:gd name="connsiteX317" fmla="*/ 5538763 w 6466757"/>
              <a:gd name="connsiteY317" fmla="*/ 4835082 h 5537200"/>
              <a:gd name="connsiteX318" fmla="*/ 5514326 w 6466757"/>
              <a:gd name="connsiteY318" fmla="*/ 4849387 h 5537200"/>
              <a:gd name="connsiteX319" fmla="*/ 5538763 w 6466757"/>
              <a:gd name="connsiteY319" fmla="*/ 4835082 h 5537200"/>
              <a:gd name="connsiteX320" fmla="*/ 4802089 w 6466757"/>
              <a:gd name="connsiteY320" fmla="*/ 4835082 h 5537200"/>
              <a:gd name="connsiteX321" fmla="*/ 4714475 w 6466757"/>
              <a:gd name="connsiteY321" fmla="*/ 4883360 h 5537200"/>
              <a:gd name="connsiteX322" fmla="*/ 4802089 w 6466757"/>
              <a:gd name="connsiteY322" fmla="*/ 4835082 h 5537200"/>
              <a:gd name="connsiteX323" fmla="*/ 4036806 w 6466757"/>
              <a:gd name="connsiteY323" fmla="*/ 4820778 h 5537200"/>
              <a:gd name="connsiteX324" fmla="*/ 4055879 w 6466757"/>
              <a:gd name="connsiteY324" fmla="*/ 4844619 h 5537200"/>
              <a:gd name="connsiteX325" fmla="*/ 4017138 w 6466757"/>
              <a:gd name="connsiteY325" fmla="*/ 4844619 h 5537200"/>
              <a:gd name="connsiteX326" fmla="*/ 4036806 w 6466757"/>
              <a:gd name="connsiteY326" fmla="*/ 4820778 h 5537200"/>
              <a:gd name="connsiteX327" fmla="*/ 4083948 w 6466757"/>
              <a:gd name="connsiteY327" fmla="*/ 4817472 h 5537200"/>
              <a:gd name="connsiteX328" fmla="*/ 4095216 w 6466757"/>
              <a:gd name="connsiteY328" fmla="*/ 4820778 h 5537200"/>
              <a:gd name="connsiteX329" fmla="*/ 4066011 w 6466757"/>
              <a:gd name="connsiteY329" fmla="*/ 4839851 h 5537200"/>
              <a:gd name="connsiteX330" fmla="*/ 4083948 w 6466757"/>
              <a:gd name="connsiteY330" fmla="*/ 4817472 h 5537200"/>
              <a:gd name="connsiteX331" fmla="*/ 4154222 w 6466757"/>
              <a:gd name="connsiteY331" fmla="*/ 4815415 h 5537200"/>
              <a:gd name="connsiteX332" fmla="*/ 4022503 w 6466757"/>
              <a:gd name="connsiteY332" fmla="*/ 4907200 h 5537200"/>
              <a:gd name="connsiteX333" fmla="*/ 4022503 w 6466757"/>
              <a:gd name="connsiteY333" fmla="*/ 4877996 h 5537200"/>
              <a:gd name="connsiteX334" fmla="*/ 4154222 w 6466757"/>
              <a:gd name="connsiteY334" fmla="*/ 4815415 h 5537200"/>
              <a:gd name="connsiteX335" fmla="*/ 670731 w 6466757"/>
              <a:gd name="connsiteY335" fmla="*/ 4810627 h 5537200"/>
              <a:gd name="connsiteX336" fmla="*/ 697337 w 6466757"/>
              <a:gd name="connsiteY336" fmla="*/ 4820778 h 5537200"/>
              <a:gd name="connsiteX337" fmla="*/ 614491 w 6466757"/>
              <a:gd name="connsiteY337" fmla="*/ 4873824 h 5537200"/>
              <a:gd name="connsiteX338" fmla="*/ 670731 w 6466757"/>
              <a:gd name="connsiteY338" fmla="*/ 4810627 h 5537200"/>
              <a:gd name="connsiteX339" fmla="*/ 1614007 w 6466757"/>
              <a:gd name="connsiteY339" fmla="*/ 4801109 h 5537200"/>
              <a:gd name="connsiteX340" fmla="*/ 1594339 w 6466757"/>
              <a:gd name="connsiteY340" fmla="*/ 4815415 h 5537200"/>
              <a:gd name="connsiteX341" fmla="*/ 1614007 w 6466757"/>
              <a:gd name="connsiteY341" fmla="*/ 4801109 h 5537200"/>
              <a:gd name="connsiteX342" fmla="*/ 4631629 w 6466757"/>
              <a:gd name="connsiteY342" fmla="*/ 4786805 h 5537200"/>
              <a:gd name="connsiteX343" fmla="*/ 4558319 w 6466757"/>
              <a:gd name="connsiteY343" fmla="*/ 4858924 h 5537200"/>
              <a:gd name="connsiteX344" fmla="*/ 4524347 w 6466757"/>
              <a:gd name="connsiteY344" fmla="*/ 4854155 h 5537200"/>
              <a:gd name="connsiteX345" fmla="*/ 4631629 w 6466757"/>
              <a:gd name="connsiteY345" fmla="*/ 4786805 h 5537200"/>
              <a:gd name="connsiteX346" fmla="*/ 4992218 w 6466757"/>
              <a:gd name="connsiteY346" fmla="*/ 4786209 h 5537200"/>
              <a:gd name="connsiteX347" fmla="*/ 5007118 w 6466757"/>
              <a:gd name="connsiteY347" fmla="*/ 4815415 h 5537200"/>
              <a:gd name="connsiteX348" fmla="*/ 4953477 w 6466757"/>
              <a:gd name="connsiteY348" fmla="*/ 4858924 h 5537200"/>
              <a:gd name="connsiteX349" fmla="*/ 4977913 w 6466757"/>
              <a:gd name="connsiteY349" fmla="*/ 4888128 h 5537200"/>
              <a:gd name="connsiteX350" fmla="*/ 4939172 w 6466757"/>
              <a:gd name="connsiteY350" fmla="*/ 4907200 h 5537200"/>
              <a:gd name="connsiteX351" fmla="*/ 4948709 w 6466757"/>
              <a:gd name="connsiteY351" fmla="*/ 4883360 h 5537200"/>
              <a:gd name="connsiteX352" fmla="*/ 4821757 w 6466757"/>
              <a:gd name="connsiteY352" fmla="*/ 4921504 h 5537200"/>
              <a:gd name="connsiteX353" fmla="*/ 4797321 w 6466757"/>
              <a:gd name="connsiteY353" fmla="*/ 4935809 h 5537200"/>
              <a:gd name="connsiteX354" fmla="*/ 4918908 w 6466757"/>
              <a:gd name="connsiteY354" fmla="*/ 4829718 h 5537200"/>
              <a:gd name="connsiteX355" fmla="*/ 4933808 w 6466757"/>
              <a:gd name="connsiteY355" fmla="*/ 4848791 h 5537200"/>
              <a:gd name="connsiteX356" fmla="*/ 4992218 w 6466757"/>
              <a:gd name="connsiteY356" fmla="*/ 4786209 h 5537200"/>
              <a:gd name="connsiteX357" fmla="*/ 4504677 w 6466757"/>
              <a:gd name="connsiteY357" fmla="*/ 4771905 h 5537200"/>
              <a:gd name="connsiteX358" fmla="*/ 4451037 w 6466757"/>
              <a:gd name="connsiteY358" fmla="*/ 4810646 h 5537200"/>
              <a:gd name="connsiteX359" fmla="*/ 4504677 w 6466757"/>
              <a:gd name="connsiteY359" fmla="*/ 4771905 h 5537200"/>
              <a:gd name="connsiteX360" fmla="*/ 4236471 w 6466757"/>
              <a:gd name="connsiteY360" fmla="*/ 4767137 h 5537200"/>
              <a:gd name="connsiteX361" fmla="*/ 4173294 w 6466757"/>
              <a:gd name="connsiteY361" fmla="*/ 4801109 h 5537200"/>
              <a:gd name="connsiteX362" fmla="*/ 4187598 w 6466757"/>
              <a:gd name="connsiteY362" fmla="*/ 4786209 h 5537200"/>
              <a:gd name="connsiteX363" fmla="*/ 4163162 w 6466757"/>
              <a:gd name="connsiteY363" fmla="*/ 4790978 h 5537200"/>
              <a:gd name="connsiteX364" fmla="*/ 4236471 w 6466757"/>
              <a:gd name="connsiteY364" fmla="*/ 4767137 h 5537200"/>
              <a:gd name="connsiteX365" fmla="*/ 4300245 w 6466757"/>
              <a:gd name="connsiteY365" fmla="*/ 4762369 h 5537200"/>
              <a:gd name="connsiteX366" fmla="*/ 4271041 w 6466757"/>
              <a:gd name="connsiteY366" fmla="*/ 4796342 h 5537200"/>
              <a:gd name="connsiteX367" fmla="*/ 4300245 w 6466757"/>
              <a:gd name="connsiteY367" fmla="*/ 4762369 h 5537200"/>
              <a:gd name="connsiteX368" fmla="*/ 5037012 w 6466757"/>
              <a:gd name="connsiteY368" fmla="*/ 4760255 h 5537200"/>
              <a:gd name="connsiteX369" fmla="*/ 5046455 w 6466757"/>
              <a:gd name="connsiteY369" fmla="*/ 4762964 h 5537200"/>
              <a:gd name="connsiteX370" fmla="*/ 5026787 w 6466757"/>
              <a:gd name="connsiteY370" fmla="*/ 4777269 h 5537200"/>
              <a:gd name="connsiteX371" fmla="*/ 5037012 w 6466757"/>
              <a:gd name="connsiteY371" fmla="*/ 4760255 h 5537200"/>
              <a:gd name="connsiteX372" fmla="*/ 4855731 w 6466757"/>
              <a:gd name="connsiteY372" fmla="*/ 4752833 h 5537200"/>
              <a:gd name="connsiteX373" fmla="*/ 4831293 w 6466757"/>
              <a:gd name="connsiteY373" fmla="*/ 4767137 h 5537200"/>
              <a:gd name="connsiteX374" fmla="*/ 4855731 w 6466757"/>
              <a:gd name="connsiteY374" fmla="*/ 4752833 h 5537200"/>
              <a:gd name="connsiteX375" fmla="*/ 4119652 w 6466757"/>
              <a:gd name="connsiteY375" fmla="*/ 4748064 h 5537200"/>
              <a:gd name="connsiteX376" fmla="*/ 4075547 w 6466757"/>
              <a:gd name="connsiteY376" fmla="*/ 4782037 h 5537200"/>
              <a:gd name="connsiteX377" fmla="*/ 4119652 w 6466757"/>
              <a:gd name="connsiteY377" fmla="*/ 4748064 h 5537200"/>
              <a:gd name="connsiteX378" fmla="*/ 5631741 w 6466757"/>
              <a:gd name="connsiteY378" fmla="*/ 4733164 h 5537200"/>
              <a:gd name="connsiteX379" fmla="*/ 5641277 w 6466757"/>
              <a:gd name="connsiteY379" fmla="*/ 4752236 h 5537200"/>
              <a:gd name="connsiteX380" fmla="*/ 5626377 w 6466757"/>
              <a:gd name="connsiteY380" fmla="*/ 4790978 h 5537200"/>
              <a:gd name="connsiteX381" fmla="*/ 5587637 w 6466757"/>
              <a:gd name="connsiteY381" fmla="*/ 4767137 h 5537200"/>
              <a:gd name="connsiteX382" fmla="*/ 5626377 w 6466757"/>
              <a:gd name="connsiteY382" fmla="*/ 4748064 h 5537200"/>
              <a:gd name="connsiteX383" fmla="*/ 5611477 w 6466757"/>
              <a:gd name="connsiteY383" fmla="*/ 4743296 h 5537200"/>
              <a:gd name="connsiteX384" fmla="*/ 5631741 w 6466757"/>
              <a:gd name="connsiteY384" fmla="*/ 4733164 h 5537200"/>
              <a:gd name="connsiteX385" fmla="*/ 4456401 w 6466757"/>
              <a:gd name="connsiteY385" fmla="*/ 4724224 h 5537200"/>
              <a:gd name="connsiteX386" fmla="*/ 4407528 w 6466757"/>
              <a:gd name="connsiteY386" fmla="*/ 4753428 h 5537200"/>
              <a:gd name="connsiteX387" fmla="*/ 4456401 w 6466757"/>
              <a:gd name="connsiteY387" fmla="*/ 4724224 h 5537200"/>
              <a:gd name="connsiteX388" fmla="*/ 5562603 w 6466757"/>
              <a:gd name="connsiteY388" fmla="*/ 4714688 h 5537200"/>
              <a:gd name="connsiteX389" fmla="*/ 5553067 w 6466757"/>
              <a:gd name="connsiteY389" fmla="*/ 4733760 h 5537200"/>
              <a:gd name="connsiteX390" fmla="*/ 5538167 w 6466757"/>
              <a:gd name="connsiteY390" fmla="*/ 4724224 h 5537200"/>
              <a:gd name="connsiteX391" fmla="*/ 5562603 w 6466757"/>
              <a:gd name="connsiteY391" fmla="*/ 4714688 h 5537200"/>
              <a:gd name="connsiteX392" fmla="*/ 4626861 w 6466757"/>
              <a:gd name="connsiteY392" fmla="*/ 4709919 h 5537200"/>
              <a:gd name="connsiteX393" fmla="*/ 4534479 w 6466757"/>
              <a:gd name="connsiteY393" fmla="*/ 4733760 h 5537200"/>
              <a:gd name="connsiteX394" fmla="*/ 4534479 w 6466757"/>
              <a:gd name="connsiteY394" fmla="*/ 4757600 h 5537200"/>
              <a:gd name="connsiteX395" fmla="*/ 4626861 w 6466757"/>
              <a:gd name="connsiteY395" fmla="*/ 4709919 h 5537200"/>
              <a:gd name="connsiteX396" fmla="*/ 5346437 w 6466757"/>
              <a:gd name="connsiteY396" fmla="*/ 4707582 h 5537200"/>
              <a:gd name="connsiteX397" fmla="*/ 5358171 w 6466757"/>
              <a:gd name="connsiteY397" fmla="*/ 4724224 h 5537200"/>
              <a:gd name="connsiteX398" fmla="*/ 5304530 w 6466757"/>
              <a:gd name="connsiteY398" fmla="*/ 4748064 h 5537200"/>
              <a:gd name="connsiteX399" fmla="*/ 5346437 w 6466757"/>
              <a:gd name="connsiteY399" fmla="*/ 4707582 h 5537200"/>
              <a:gd name="connsiteX400" fmla="*/ 19669 w 6466757"/>
              <a:gd name="connsiteY400" fmla="*/ 4704555 h 5537200"/>
              <a:gd name="connsiteX401" fmla="*/ 68542 w 6466757"/>
              <a:gd name="connsiteY401" fmla="*/ 4718860 h 5537200"/>
              <a:gd name="connsiteX402" fmla="*/ 44106 w 6466757"/>
              <a:gd name="connsiteY402" fmla="*/ 4748064 h 5537200"/>
              <a:gd name="connsiteX403" fmla="*/ 0 w 6466757"/>
              <a:gd name="connsiteY403" fmla="*/ 4733760 h 5537200"/>
              <a:gd name="connsiteX404" fmla="*/ 19669 w 6466757"/>
              <a:gd name="connsiteY404" fmla="*/ 4704555 h 5537200"/>
              <a:gd name="connsiteX405" fmla="*/ 1042429 w 6466757"/>
              <a:gd name="connsiteY405" fmla="*/ 4697403 h 5537200"/>
              <a:gd name="connsiteX406" fmla="*/ 1068058 w 6466757"/>
              <a:gd name="connsiteY406" fmla="*/ 4704555 h 5537200"/>
              <a:gd name="connsiteX407" fmla="*/ 1009649 w 6466757"/>
              <a:gd name="connsiteY407" fmla="*/ 4704555 h 5537200"/>
              <a:gd name="connsiteX408" fmla="*/ 1042429 w 6466757"/>
              <a:gd name="connsiteY408" fmla="*/ 4697403 h 5537200"/>
              <a:gd name="connsiteX409" fmla="*/ 4870035 w 6466757"/>
              <a:gd name="connsiteY409" fmla="*/ 4690251 h 5537200"/>
              <a:gd name="connsiteX410" fmla="*/ 4831293 w 6466757"/>
              <a:gd name="connsiteY410" fmla="*/ 4733760 h 5537200"/>
              <a:gd name="connsiteX411" fmla="*/ 4821757 w 6466757"/>
              <a:gd name="connsiteY411" fmla="*/ 4719455 h 5537200"/>
              <a:gd name="connsiteX412" fmla="*/ 4870035 w 6466757"/>
              <a:gd name="connsiteY412" fmla="*/ 4690251 h 5537200"/>
              <a:gd name="connsiteX413" fmla="*/ 5060759 w 6466757"/>
              <a:gd name="connsiteY413" fmla="*/ 4685482 h 5537200"/>
              <a:gd name="connsiteX414" fmla="*/ 5070295 w 6466757"/>
              <a:gd name="connsiteY414" fmla="*/ 4690251 h 5537200"/>
              <a:gd name="connsiteX415" fmla="*/ 5036323 w 6466757"/>
              <a:gd name="connsiteY415" fmla="*/ 4724224 h 5537200"/>
              <a:gd name="connsiteX416" fmla="*/ 5007118 w 6466757"/>
              <a:gd name="connsiteY416" fmla="*/ 4724224 h 5537200"/>
              <a:gd name="connsiteX417" fmla="*/ 4943941 w 6466757"/>
              <a:gd name="connsiteY417" fmla="*/ 4782037 h 5537200"/>
              <a:gd name="connsiteX418" fmla="*/ 4816989 w 6466757"/>
              <a:gd name="connsiteY418" fmla="*/ 4835082 h 5537200"/>
              <a:gd name="connsiteX419" fmla="*/ 4812221 w 6466757"/>
              <a:gd name="connsiteY419" fmla="*/ 4825546 h 5537200"/>
              <a:gd name="connsiteX420" fmla="*/ 4919505 w 6466757"/>
              <a:gd name="connsiteY420" fmla="*/ 4777269 h 5537200"/>
              <a:gd name="connsiteX421" fmla="*/ 5060759 w 6466757"/>
              <a:gd name="connsiteY421" fmla="*/ 4685482 h 5537200"/>
              <a:gd name="connsiteX422" fmla="*/ 2517863 w 6466757"/>
              <a:gd name="connsiteY422" fmla="*/ 4684290 h 5537200"/>
              <a:gd name="connsiteX423" fmla="*/ 2501473 w 6466757"/>
              <a:gd name="connsiteY423" fmla="*/ 4685482 h 5537200"/>
              <a:gd name="connsiteX424" fmla="*/ 2501473 w 6466757"/>
              <a:gd name="connsiteY424" fmla="*/ 4699787 h 5537200"/>
              <a:gd name="connsiteX425" fmla="*/ 2530678 w 6466757"/>
              <a:gd name="connsiteY425" fmla="*/ 4690251 h 5537200"/>
              <a:gd name="connsiteX426" fmla="*/ 2517863 w 6466757"/>
              <a:gd name="connsiteY426" fmla="*/ 4684290 h 5537200"/>
              <a:gd name="connsiteX427" fmla="*/ 5801607 w 6466757"/>
              <a:gd name="connsiteY427" fmla="*/ 4675946 h 5537200"/>
              <a:gd name="connsiteX428" fmla="*/ 5801607 w 6466757"/>
              <a:gd name="connsiteY428" fmla="*/ 4695019 h 5537200"/>
              <a:gd name="connsiteX429" fmla="*/ 5738428 w 6466757"/>
              <a:gd name="connsiteY429" fmla="*/ 4695019 h 5537200"/>
              <a:gd name="connsiteX430" fmla="*/ 5801607 w 6466757"/>
              <a:gd name="connsiteY430" fmla="*/ 4675946 h 5537200"/>
              <a:gd name="connsiteX431" fmla="*/ 4475474 w 6466757"/>
              <a:gd name="connsiteY431" fmla="*/ 4675946 h 5537200"/>
              <a:gd name="connsiteX432" fmla="*/ 4417064 w 6466757"/>
              <a:gd name="connsiteY432" fmla="*/ 4728992 h 5537200"/>
              <a:gd name="connsiteX433" fmla="*/ 4475474 w 6466757"/>
              <a:gd name="connsiteY433" fmla="*/ 4675946 h 5537200"/>
              <a:gd name="connsiteX434" fmla="*/ 5211551 w 6466757"/>
              <a:gd name="connsiteY434" fmla="*/ 4665814 h 5537200"/>
              <a:gd name="connsiteX435" fmla="*/ 5250293 w 6466757"/>
              <a:gd name="connsiteY435" fmla="*/ 4680118 h 5537200"/>
              <a:gd name="connsiteX436" fmla="*/ 5167447 w 6466757"/>
              <a:gd name="connsiteY436" fmla="*/ 4680118 h 5537200"/>
              <a:gd name="connsiteX437" fmla="*/ 5191883 w 6466757"/>
              <a:gd name="connsiteY437" fmla="*/ 4689655 h 5537200"/>
              <a:gd name="connsiteX438" fmla="*/ 5211551 w 6466757"/>
              <a:gd name="connsiteY438" fmla="*/ 4665814 h 5537200"/>
              <a:gd name="connsiteX439" fmla="*/ 5723528 w 6466757"/>
              <a:gd name="connsiteY439" fmla="*/ 4656278 h 5537200"/>
              <a:gd name="connsiteX440" fmla="*/ 5713992 w 6466757"/>
              <a:gd name="connsiteY440" fmla="*/ 4680118 h 5537200"/>
              <a:gd name="connsiteX441" fmla="*/ 5723528 w 6466757"/>
              <a:gd name="connsiteY441" fmla="*/ 4656278 h 5537200"/>
              <a:gd name="connsiteX442" fmla="*/ 994152 w 6466757"/>
              <a:gd name="connsiteY442" fmla="*/ 4656278 h 5537200"/>
              <a:gd name="connsiteX443" fmla="*/ 872566 w 6466757"/>
              <a:gd name="connsiteY443" fmla="*/ 4718860 h 5537200"/>
              <a:gd name="connsiteX444" fmla="*/ 706873 w 6466757"/>
              <a:gd name="connsiteY444" fmla="*/ 4796342 h 5537200"/>
              <a:gd name="connsiteX445" fmla="*/ 784952 w 6466757"/>
              <a:gd name="connsiteY445" fmla="*/ 4752833 h 5537200"/>
              <a:gd name="connsiteX446" fmla="*/ 838592 w 6466757"/>
              <a:gd name="connsiteY446" fmla="*/ 4709323 h 5537200"/>
              <a:gd name="connsiteX447" fmla="*/ 858262 w 6466757"/>
              <a:gd name="connsiteY447" fmla="*/ 4718860 h 5537200"/>
              <a:gd name="connsiteX448" fmla="*/ 907135 w 6466757"/>
              <a:gd name="connsiteY448" fmla="*/ 4699787 h 5537200"/>
              <a:gd name="connsiteX449" fmla="*/ 911902 w 6466757"/>
              <a:gd name="connsiteY449" fmla="*/ 4680715 h 5537200"/>
              <a:gd name="connsiteX450" fmla="*/ 994152 w 6466757"/>
              <a:gd name="connsiteY450" fmla="*/ 4656278 h 5537200"/>
              <a:gd name="connsiteX451" fmla="*/ 5616245 w 6466757"/>
              <a:gd name="connsiteY451" fmla="*/ 4651510 h 5537200"/>
              <a:gd name="connsiteX452" fmla="*/ 5655582 w 6466757"/>
              <a:gd name="connsiteY452" fmla="*/ 4656278 h 5537200"/>
              <a:gd name="connsiteX453" fmla="*/ 5611477 w 6466757"/>
              <a:gd name="connsiteY453" fmla="*/ 4699787 h 5537200"/>
              <a:gd name="connsiteX454" fmla="*/ 5616245 w 6466757"/>
              <a:gd name="connsiteY454" fmla="*/ 4651510 h 5537200"/>
              <a:gd name="connsiteX455" fmla="*/ 3403839 w 6466757"/>
              <a:gd name="connsiteY455" fmla="*/ 4647338 h 5537200"/>
              <a:gd name="connsiteX456" fmla="*/ 3350197 w 6466757"/>
              <a:gd name="connsiteY456" fmla="*/ 4686079 h 5537200"/>
              <a:gd name="connsiteX457" fmla="*/ 3204174 w 6466757"/>
              <a:gd name="connsiteY457" fmla="*/ 4715283 h 5537200"/>
              <a:gd name="connsiteX458" fmla="*/ 2980073 w 6466757"/>
              <a:gd name="connsiteY458" fmla="*/ 4826143 h 5537200"/>
              <a:gd name="connsiteX459" fmla="*/ 3018814 w 6466757"/>
              <a:gd name="connsiteY459" fmla="*/ 4816606 h 5537200"/>
              <a:gd name="connsiteX460" fmla="*/ 3028350 w 6466757"/>
              <a:gd name="connsiteY460" fmla="*/ 4826143 h 5537200"/>
              <a:gd name="connsiteX461" fmla="*/ 2828685 w 6466757"/>
              <a:gd name="connsiteY461" fmla="*/ 4888724 h 5537200"/>
              <a:gd name="connsiteX462" fmla="*/ 2974708 w 6466757"/>
              <a:gd name="connsiteY462" fmla="*/ 4854751 h 5537200"/>
              <a:gd name="connsiteX463" fmla="*/ 2979477 w 6466757"/>
              <a:gd name="connsiteY463" fmla="*/ 4873824 h 5537200"/>
              <a:gd name="connsiteX464" fmla="*/ 2872195 w 6466757"/>
              <a:gd name="connsiteY464" fmla="*/ 4903028 h 5537200"/>
              <a:gd name="connsiteX465" fmla="*/ 2769679 w 6466757"/>
              <a:gd name="connsiteY465" fmla="*/ 4922101 h 5537200"/>
              <a:gd name="connsiteX466" fmla="*/ 2794116 w 6466757"/>
              <a:gd name="connsiteY466" fmla="*/ 4931637 h 5537200"/>
              <a:gd name="connsiteX467" fmla="*/ 2769679 w 6466757"/>
              <a:gd name="connsiteY467" fmla="*/ 4975146 h 5537200"/>
              <a:gd name="connsiteX468" fmla="*/ 2857294 w 6466757"/>
              <a:gd name="connsiteY468" fmla="*/ 4936406 h 5537200"/>
              <a:gd name="connsiteX469" fmla="*/ 2837625 w 6466757"/>
              <a:gd name="connsiteY469" fmla="*/ 4931637 h 5537200"/>
              <a:gd name="connsiteX470" fmla="*/ 3008085 w 6466757"/>
              <a:gd name="connsiteY470" fmla="*/ 4912564 h 5537200"/>
              <a:gd name="connsiteX471" fmla="*/ 3124905 w 6466757"/>
              <a:gd name="connsiteY471" fmla="*/ 4873824 h 5537200"/>
              <a:gd name="connsiteX472" fmla="*/ 3129672 w 6466757"/>
              <a:gd name="connsiteY472" fmla="*/ 4854751 h 5537200"/>
              <a:gd name="connsiteX473" fmla="*/ 3012854 w 6466757"/>
              <a:gd name="connsiteY473" fmla="*/ 4873824 h 5537200"/>
              <a:gd name="connsiteX474" fmla="*/ 3027754 w 6466757"/>
              <a:gd name="connsiteY474" fmla="*/ 4864287 h 5537200"/>
              <a:gd name="connsiteX475" fmla="*/ 2998550 w 6466757"/>
              <a:gd name="connsiteY475" fmla="*/ 4869055 h 5537200"/>
              <a:gd name="connsiteX476" fmla="*/ 3008085 w 6466757"/>
              <a:gd name="connsiteY476" fmla="*/ 4839851 h 5537200"/>
              <a:gd name="connsiteX477" fmla="*/ 3090931 w 6466757"/>
              <a:gd name="connsiteY477" fmla="*/ 4816010 h 5537200"/>
              <a:gd name="connsiteX478" fmla="*/ 3105831 w 6466757"/>
              <a:gd name="connsiteY478" fmla="*/ 4835082 h 5537200"/>
              <a:gd name="connsiteX479" fmla="*/ 3247087 w 6466757"/>
              <a:gd name="connsiteY479" fmla="*/ 4796342 h 5537200"/>
              <a:gd name="connsiteX480" fmla="*/ 3247087 w 6466757"/>
              <a:gd name="connsiteY480" fmla="*/ 4772501 h 5537200"/>
              <a:gd name="connsiteX481" fmla="*/ 3476552 w 6466757"/>
              <a:gd name="connsiteY481" fmla="*/ 4681310 h 5537200"/>
              <a:gd name="connsiteX482" fmla="*/ 3384170 w 6466757"/>
              <a:gd name="connsiteY482" fmla="*/ 4690847 h 5537200"/>
              <a:gd name="connsiteX483" fmla="*/ 3403839 w 6466757"/>
              <a:gd name="connsiteY483" fmla="*/ 4647338 h 5537200"/>
              <a:gd name="connsiteX484" fmla="*/ 5202015 w 6466757"/>
              <a:gd name="connsiteY484" fmla="*/ 4627670 h 5537200"/>
              <a:gd name="connsiteX485" fmla="*/ 5168043 w 6466757"/>
              <a:gd name="connsiteY485" fmla="*/ 4646742 h 5537200"/>
              <a:gd name="connsiteX486" fmla="*/ 5202015 w 6466757"/>
              <a:gd name="connsiteY486" fmla="*/ 4627670 h 5537200"/>
              <a:gd name="connsiteX487" fmla="*/ 833825 w 6466757"/>
              <a:gd name="connsiteY487" fmla="*/ 4622902 h 5537200"/>
              <a:gd name="connsiteX488" fmla="*/ 799852 w 6466757"/>
              <a:gd name="connsiteY488" fmla="*/ 4641973 h 5537200"/>
              <a:gd name="connsiteX489" fmla="*/ 833825 w 6466757"/>
              <a:gd name="connsiteY489" fmla="*/ 4622902 h 5537200"/>
              <a:gd name="connsiteX490" fmla="*/ 185361 w 6466757"/>
              <a:gd name="connsiteY490" fmla="*/ 4618133 h 5537200"/>
              <a:gd name="connsiteX491" fmla="*/ 165692 w 6466757"/>
              <a:gd name="connsiteY491" fmla="*/ 4671179 h 5537200"/>
              <a:gd name="connsiteX492" fmla="*/ 126951 w 6466757"/>
              <a:gd name="connsiteY492" fmla="*/ 4671179 h 5537200"/>
              <a:gd name="connsiteX493" fmla="*/ 185361 w 6466757"/>
              <a:gd name="connsiteY493" fmla="*/ 4618133 h 5537200"/>
              <a:gd name="connsiteX494" fmla="*/ 5412706 w 6466757"/>
              <a:gd name="connsiteY494" fmla="*/ 4609193 h 5537200"/>
              <a:gd name="connsiteX495" fmla="*/ 5431480 w 6466757"/>
              <a:gd name="connsiteY495" fmla="*/ 4612769 h 5537200"/>
              <a:gd name="connsiteX496" fmla="*/ 5397508 w 6466757"/>
              <a:gd name="connsiteY496" fmla="*/ 4622305 h 5537200"/>
              <a:gd name="connsiteX497" fmla="*/ 5397508 w 6466757"/>
              <a:gd name="connsiteY497" fmla="*/ 4612769 h 5537200"/>
              <a:gd name="connsiteX498" fmla="*/ 5412706 w 6466757"/>
              <a:gd name="connsiteY498" fmla="*/ 4609193 h 5537200"/>
              <a:gd name="connsiteX499" fmla="*/ 4577989 w 6466757"/>
              <a:gd name="connsiteY499" fmla="*/ 4608001 h 5537200"/>
              <a:gd name="connsiteX500" fmla="*/ 4524347 w 6466757"/>
              <a:gd name="connsiteY500" fmla="*/ 4661046 h 5537200"/>
              <a:gd name="connsiteX501" fmla="*/ 4514811 w 6466757"/>
              <a:gd name="connsiteY501" fmla="*/ 4665814 h 5537200"/>
              <a:gd name="connsiteX502" fmla="*/ 4510043 w 6466757"/>
              <a:gd name="connsiteY502" fmla="*/ 4651510 h 5537200"/>
              <a:gd name="connsiteX503" fmla="*/ 4509446 w 6466757"/>
              <a:gd name="connsiteY503" fmla="*/ 4675946 h 5537200"/>
              <a:gd name="connsiteX504" fmla="*/ 4553551 w 6466757"/>
              <a:gd name="connsiteY504" fmla="*/ 4671179 h 5537200"/>
              <a:gd name="connsiteX505" fmla="*/ 4573220 w 6466757"/>
              <a:gd name="connsiteY505" fmla="*/ 4641973 h 5537200"/>
              <a:gd name="connsiteX506" fmla="*/ 4544015 w 6466757"/>
              <a:gd name="connsiteY506" fmla="*/ 4641973 h 5537200"/>
              <a:gd name="connsiteX507" fmla="*/ 4577989 w 6466757"/>
              <a:gd name="connsiteY507" fmla="*/ 4608001 h 5537200"/>
              <a:gd name="connsiteX508" fmla="*/ 1204545 w 6466757"/>
              <a:gd name="connsiteY508" fmla="*/ 4599060 h 5537200"/>
              <a:gd name="connsiteX509" fmla="*/ 1209314 w 6466757"/>
              <a:gd name="connsiteY509" fmla="*/ 4671179 h 5537200"/>
              <a:gd name="connsiteX510" fmla="*/ 1155672 w 6466757"/>
              <a:gd name="connsiteY510" fmla="*/ 4641973 h 5537200"/>
              <a:gd name="connsiteX511" fmla="*/ 1150904 w 6466757"/>
              <a:gd name="connsiteY511" fmla="*/ 4622902 h 5537200"/>
              <a:gd name="connsiteX512" fmla="*/ 1204545 w 6466757"/>
              <a:gd name="connsiteY512" fmla="*/ 4599060 h 5537200"/>
              <a:gd name="connsiteX513" fmla="*/ 5246120 w 6466757"/>
              <a:gd name="connsiteY513" fmla="*/ 4588929 h 5537200"/>
              <a:gd name="connsiteX514" fmla="*/ 5246120 w 6466757"/>
              <a:gd name="connsiteY514" fmla="*/ 4593697 h 5537200"/>
              <a:gd name="connsiteX515" fmla="*/ 5226453 w 6466757"/>
              <a:gd name="connsiteY515" fmla="*/ 4598465 h 5537200"/>
              <a:gd name="connsiteX516" fmla="*/ 5246120 w 6466757"/>
              <a:gd name="connsiteY516" fmla="*/ 4588929 h 5537200"/>
              <a:gd name="connsiteX517" fmla="*/ 4753811 w 6466757"/>
              <a:gd name="connsiteY517" fmla="*/ 4588929 h 5537200"/>
              <a:gd name="connsiteX518" fmla="*/ 4753811 w 6466757"/>
              <a:gd name="connsiteY518" fmla="*/ 4603233 h 5537200"/>
              <a:gd name="connsiteX519" fmla="*/ 4738911 w 6466757"/>
              <a:gd name="connsiteY519" fmla="*/ 4608001 h 5537200"/>
              <a:gd name="connsiteX520" fmla="*/ 4753811 w 6466757"/>
              <a:gd name="connsiteY520" fmla="*/ 4588929 h 5537200"/>
              <a:gd name="connsiteX521" fmla="*/ 439262 w 6466757"/>
              <a:gd name="connsiteY521" fmla="*/ 4588929 h 5537200"/>
              <a:gd name="connsiteX522" fmla="*/ 444031 w 6466757"/>
              <a:gd name="connsiteY522" fmla="*/ 4608001 h 5537200"/>
              <a:gd name="connsiteX523" fmla="*/ 424362 w 6466757"/>
              <a:gd name="connsiteY523" fmla="*/ 4608001 h 5537200"/>
              <a:gd name="connsiteX524" fmla="*/ 439262 w 6466757"/>
              <a:gd name="connsiteY524" fmla="*/ 4588929 h 5537200"/>
              <a:gd name="connsiteX525" fmla="*/ 649060 w 6466757"/>
              <a:gd name="connsiteY525" fmla="*/ 4588332 h 5537200"/>
              <a:gd name="connsiteX526" fmla="*/ 634160 w 6466757"/>
              <a:gd name="connsiteY526" fmla="*/ 4617538 h 5537200"/>
              <a:gd name="connsiteX527" fmla="*/ 649060 w 6466757"/>
              <a:gd name="connsiteY527" fmla="*/ 4588332 h 5537200"/>
              <a:gd name="connsiteX528" fmla="*/ 4607193 w 6466757"/>
              <a:gd name="connsiteY528" fmla="*/ 4584160 h 5537200"/>
              <a:gd name="connsiteX529" fmla="*/ 4587525 w 6466757"/>
              <a:gd name="connsiteY529" fmla="*/ 4618133 h 5537200"/>
              <a:gd name="connsiteX530" fmla="*/ 4607193 w 6466757"/>
              <a:gd name="connsiteY530" fmla="*/ 4584160 h 5537200"/>
              <a:gd name="connsiteX531" fmla="*/ 5324199 w 6466757"/>
              <a:gd name="connsiteY531" fmla="*/ 4569856 h 5537200"/>
              <a:gd name="connsiteX532" fmla="*/ 5309894 w 6466757"/>
              <a:gd name="connsiteY532" fmla="*/ 4608001 h 5537200"/>
              <a:gd name="connsiteX533" fmla="*/ 5294994 w 6466757"/>
              <a:gd name="connsiteY533" fmla="*/ 4588929 h 5537200"/>
              <a:gd name="connsiteX534" fmla="*/ 5324199 w 6466757"/>
              <a:gd name="connsiteY534" fmla="*/ 4569856 h 5537200"/>
              <a:gd name="connsiteX535" fmla="*/ 1553810 w 6466757"/>
              <a:gd name="connsiteY535" fmla="*/ 4565237 h 5537200"/>
              <a:gd name="connsiteX536" fmla="*/ 1526393 w 6466757"/>
              <a:gd name="connsiteY536" fmla="*/ 4608597 h 5537200"/>
              <a:gd name="connsiteX537" fmla="*/ 1546063 w 6466757"/>
              <a:gd name="connsiteY537" fmla="*/ 4613366 h 5537200"/>
              <a:gd name="connsiteX538" fmla="*/ 1546063 w 6466757"/>
              <a:gd name="connsiteY538" fmla="*/ 4632438 h 5537200"/>
              <a:gd name="connsiteX539" fmla="*/ 1609240 w 6466757"/>
              <a:gd name="connsiteY539" fmla="*/ 4608597 h 5537200"/>
              <a:gd name="connsiteX540" fmla="*/ 1604471 w 6466757"/>
              <a:gd name="connsiteY540" fmla="*/ 4594293 h 5537200"/>
              <a:gd name="connsiteX541" fmla="*/ 1584803 w 6466757"/>
              <a:gd name="connsiteY541" fmla="*/ 4594293 h 5537200"/>
              <a:gd name="connsiteX542" fmla="*/ 1553810 w 6466757"/>
              <a:gd name="connsiteY542" fmla="*/ 4565237 h 5537200"/>
              <a:gd name="connsiteX543" fmla="*/ 5542936 w 6466757"/>
              <a:gd name="connsiteY543" fmla="*/ 4555551 h 5537200"/>
              <a:gd name="connsiteX544" fmla="*/ 5557836 w 6466757"/>
              <a:gd name="connsiteY544" fmla="*/ 4555551 h 5537200"/>
              <a:gd name="connsiteX545" fmla="*/ 5538167 w 6466757"/>
              <a:gd name="connsiteY545" fmla="*/ 4569856 h 5537200"/>
              <a:gd name="connsiteX546" fmla="*/ 5542936 w 6466757"/>
              <a:gd name="connsiteY546" fmla="*/ 4555551 h 5537200"/>
              <a:gd name="connsiteX547" fmla="*/ 3709595 w 6466757"/>
              <a:gd name="connsiteY547" fmla="*/ 4554359 h 5537200"/>
              <a:gd name="connsiteX548" fmla="*/ 3588008 w 6466757"/>
              <a:gd name="connsiteY548" fmla="*/ 4588332 h 5537200"/>
              <a:gd name="connsiteX549" fmla="*/ 3578471 w 6466757"/>
              <a:gd name="connsiteY549" fmla="*/ 4564492 h 5537200"/>
              <a:gd name="connsiteX550" fmla="*/ 3539731 w 6466757"/>
              <a:gd name="connsiteY550" fmla="*/ 4578796 h 5537200"/>
              <a:gd name="connsiteX551" fmla="*/ 3505758 w 6466757"/>
              <a:gd name="connsiteY551" fmla="*/ 4622305 h 5537200"/>
              <a:gd name="connsiteX552" fmla="*/ 3588604 w 6466757"/>
              <a:gd name="connsiteY552" fmla="*/ 4622305 h 5537200"/>
              <a:gd name="connsiteX553" fmla="*/ 3593372 w 6466757"/>
              <a:gd name="connsiteY553" fmla="*/ 4598465 h 5537200"/>
              <a:gd name="connsiteX554" fmla="*/ 3676217 w 6466757"/>
              <a:gd name="connsiteY554" fmla="*/ 4598465 h 5537200"/>
              <a:gd name="connsiteX555" fmla="*/ 3676217 w 6466757"/>
              <a:gd name="connsiteY555" fmla="*/ 4574624 h 5537200"/>
              <a:gd name="connsiteX556" fmla="*/ 3700655 w 6466757"/>
              <a:gd name="connsiteY556" fmla="*/ 4574624 h 5537200"/>
              <a:gd name="connsiteX557" fmla="*/ 3709595 w 6466757"/>
              <a:gd name="connsiteY557" fmla="*/ 4554359 h 5537200"/>
              <a:gd name="connsiteX558" fmla="*/ 342244 w 6466757"/>
              <a:gd name="connsiteY558" fmla="*/ 4553168 h 5537200"/>
              <a:gd name="connsiteX559" fmla="*/ 351649 w 6466757"/>
              <a:gd name="connsiteY559" fmla="*/ 4559724 h 5537200"/>
              <a:gd name="connsiteX560" fmla="*/ 312908 w 6466757"/>
              <a:gd name="connsiteY560" fmla="*/ 4569260 h 5537200"/>
              <a:gd name="connsiteX561" fmla="*/ 342244 w 6466757"/>
              <a:gd name="connsiteY561" fmla="*/ 4553168 h 5537200"/>
              <a:gd name="connsiteX562" fmla="*/ 970312 w 6466757"/>
              <a:gd name="connsiteY562" fmla="*/ 4550188 h 5537200"/>
              <a:gd name="connsiteX563" fmla="*/ 950643 w 6466757"/>
              <a:gd name="connsiteY563" fmla="*/ 4559724 h 5537200"/>
              <a:gd name="connsiteX564" fmla="*/ 970312 w 6466757"/>
              <a:gd name="connsiteY564" fmla="*/ 4550188 h 5537200"/>
              <a:gd name="connsiteX565" fmla="*/ 5809394 w 6466757"/>
              <a:gd name="connsiteY565" fmla="*/ 4545427 h 5537200"/>
              <a:gd name="connsiteX566" fmla="*/ 5826638 w 6466757"/>
              <a:gd name="connsiteY566" fmla="*/ 4550188 h 5537200"/>
              <a:gd name="connsiteX567" fmla="*/ 5675251 w 6466757"/>
              <a:gd name="connsiteY567" fmla="*/ 4646742 h 5537200"/>
              <a:gd name="connsiteX568" fmla="*/ 5709223 w 6466757"/>
              <a:gd name="connsiteY568" fmla="*/ 4603233 h 5537200"/>
              <a:gd name="connsiteX569" fmla="*/ 5809394 w 6466757"/>
              <a:gd name="connsiteY569" fmla="*/ 4545427 h 5537200"/>
              <a:gd name="connsiteX570" fmla="*/ 3749527 w 6466757"/>
              <a:gd name="connsiteY570" fmla="*/ 4540651 h 5537200"/>
              <a:gd name="connsiteX571" fmla="*/ 3725091 w 6466757"/>
              <a:gd name="connsiteY571" fmla="*/ 4559724 h 5537200"/>
              <a:gd name="connsiteX572" fmla="*/ 3749527 w 6466757"/>
              <a:gd name="connsiteY572" fmla="*/ 4540651 h 5537200"/>
              <a:gd name="connsiteX573" fmla="*/ 3588604 w 6466757"/>
              <a:gd name="connsiteY573" fmla="*/ 4535884 h 5537200"/>
              <a:gd name="connsiteX574" fmla="*/ 3544498 w 6466757"/>
              <a:gd name="connsiteY574" fmla="*/ 4559724 h 5537200"/>
              <a:gd name="connsiteX575" fmla="*/ 3588604 w 6466757"/>
              <a:gd name="connsiteY575" fmla="*/ 4535884 h 5537200"/>
              <a:gd name="connsiteX576" fmla="*/ 1194414 w 6466757"/>
              <a:gd name="connsiteY576" fmla="*/ 4535884 h 5537200"/>
              <a:gd name="connsiteX577" fmla="*/ 1184877 w 6466757"/>
              <a:gd name="connsiteY577" fmla="*/ 4550188 h 5537200"/>
              <a:gd name="connsiteX578" fmla="*/ 1209314 w 6466757"/>
              <a:gd name="connsiteY578" fmla="*/ 4554956 h 5537200"/>
              <a:gd name="connsiteX579" fmla="*/ 1194414 w 6466757"/>
              <a:gd name="connsiteY579" fmla="*/ 4535884 h 5537200"/>
              <a:gd name="connsiteX580" fmla="*/ 5045859 w 6466757"/>
              <a:gd name="connsiteY580" fmla="*/ 4521578 h 5537200"/>
              <a:gd name="connsiteX581" fmla="*/ 5016654 w 6466757"/>
              <a:gd name="connsiteY581" fmla="*/ 4526347 h 5537200"/>
              <a:gd name="connsiteX582" fmla="*/ 5021423 w 6466757"/>
              <a:gd name="connsiteY582" fmla="*/ 4569856 h 5537200"/>
              <a:gd name="connsiteX583" fmla="*/ 5050628 w 6466757"/>
              <a:gd name="connsiteY583" fmla="*/ 4526347 h 5537200"/>
              <a:gd name="connsiteX584" fmla="*/ 5045859 w 6466757"/>
              <a:gd name="connsiteY584" fmla="*/ 4521578 h 5537200"/>
              <a:gd name="connsiteX585" fmla="*/ 4734143 w 6466757"/>
              <a:gd name="connsiteY585" fmla="*/ 4521578 h 5537200"/>
              <a:gd name="connsiteX586" fmla="*/ 4695403 w 6466757"/>
              <a:gd name="connsiteY586" fmla="*/ 4550784 h 5537200"/>
              <a:gd name="connsiteX587" fmla="*/ 4734143 w 6466757"/>
              <a:gd name="connsiteY587" fmla="*/ 4521578 h 5537200"/>
              <a:gd name="connsiteX588" fmla="*/ 4592889 w 6466757"/>
              <a:gd name="connsiteY588" fmla="*/ 4521578 h 5537200"/>
              <a:gd name="connsiteX589" fmla="*/ 4592889 w 6466757"/>
              <a:gd name="connsiteY589" fmla="*/ 4540651 h 5537200"/>
              <a:gd name="connsiteX590" fmla="*/ 4592889 w 6466757"/>
              <a:gd name="connsiteY590" fmla="*/ 4521578 h 5537200"/>
              <a:gd name="connsiteX591" fmla="*/ 3793037 w 6466757"/>
              <a:gd name="connsiteY591" fmla="*/ 4516811 h 5537200"/>
              <a:gd name="connsiteX592" fmla="*/ 3754295 w 6466757"/>
              <a:gd name="connsiteY592" fmla="*/ 4540651 h 5537200"/>
              <a:gd name="connsiteX593" fmla="*/ 3793037 w 6466757"/>
              <a:gd name="connsiteY593" fmla="*/ 4516811 h 5537200"/>
              <a:gd name="connsiteX594" fmla="*/ 3552172 w 6466757"/>
              <a:gd name="connsiteY594" fmla="*/ 4500123 h 5537200"/>
              <a:gd name="connsiteX595" fmla="*/ 3534962 w 6466757"/>
              <a:gd name="connsiteY595" fmla="*/ 4501911 h 5537200"/>
              <a:gd name="connsiteX596" fmla="*/ 3539731 w 6466757"/>
              <a:gd name="connsiteY596" fmla="*/ 4535287 h 5537200"/>
              <a:gd name="connsiteX597" fmla="*/ 3568935 w 6466757"/>
              <a:gd name="connsiteY597" fmla="*/ 4520983 h 5537200"/>
              <a:gd name="connsiteX598" fmla="*/ 3568935 w 6466757"/>
              <a:gd name="connsiteY598" fmla="*/ 4501911 h 5537200"/>
              <a:gd name="connsiteX599" fmla="*/ 3552172 w 6466757"/>
              <a:gd name="connsiteY599" fmla="*/ 4500123 h 5537200"/>
              <a:gd name="connsiteX600" fmla="*/ 1307060 w 6466757"/>
              <a:gd name="connsiteY600" fmla="*/ 4497142 h 5537200"/>
              <a:gd name="connsiteX601" fmla="*/ 1316597 w 6466757"/>
              <a:gd name="connsiteY601" fmla="*/ 4511447 h 5537200"/>
              <a:gd name="connsiteX602" fmla="*/ 1336264 w 6466757"/>
              <a:gd name="connsiteY602" fmla="*/ 4497142 h 5537200"/>
              <a:gd name="connsiteX603" fmla="*/ 1307060 w 6466757"/>
              <a:gd name="connsiteY603" fmla="*/ 4497142 h 5537200"/>
              <a:gd name="connsiteX604" fmla="*/ 5187711 w 6466757"/>
              <a:gd name="connsiteY604" fmla="*/ 4496547 h 5537200"/>
              <a:gd name="connsiteX605" fmla="*/ 5216915 w 6466757"/>
              <a:gd name="connsiteY605" fmla="*/ 4510850 h 5537200"/>
              <a:gd name="connsiteX606" fmla="*/ 5212148 w 6466757"/>
              <a:gd name="connsiteY606" fmla="*/ 4525155 h 5537200"/>
              <a:gd name="connsiteX607" fmla="*/ 5227048 w 6466757"/>
              <a:gd name="connsiteY607" fmla="*/ 4520387 h 5537200"/>
              <a:gd name="connsiteX608" fmla="*/ 5207379 w 6466757"/>
              <a:gd name="connsiteY608" fmla="*/ 4549592 h 5537200"/>
              <a:gd name="connsiteX609" fmla="*/ 5178174 w 6466757"/>
              <a:gd name="connsiteY609" fmla="*/ 4540056 h 5537200"/>
              <a:gd name="connsiteX610" fmla="*/ 5187711 w 6466757"/>
              <a:gd name="connsiteY610" fmla="*/ 4516215 h 5537200"/>
              <a:gd name="connsiteX611" fmla="*/ 5158507 w 6466757"/>
              <a:gd name="connsiteY611" fmla="*/ 4540056 h 5537200"/>
              <a:gd name="connsiteX612" fmla="*/ 5187711 w 6466757"/>
              <a:gd name="connsiteY612" fmla="*/ 4496547 h 5537200"/>
              <a:gd name="connsiteX613" fmla="*/ 1057107 w 6466757"/>
              <a:gd name="connsiteY613" fmla="*/ 4495950 h 5537200"/>
              <a:gd name="connsiteX614" fmla="*/ 1073422 w 6466757"/>
              <a:gd name="connsiteY614" fmla="*/ 4497142 h 5537200"/>
              <a:gd name="connsiteX615" fmla="*/ 1078190 w 6466757"/>
              <a:gd name="connsiteY615" fmla="*/ 4501911 h 5537200"/>
              <a:gd name="connsiteX616" fmla="*/ 1063290 w 6466757"/>
              <a:gd name="connsiteY616" fmla="*/ 4511447 h 5537200"/>
              <a:gd name="connsiteX617" fmla="*/ 1048390 w 6466757"/>
              <a:gd name="connsiteY617" fmla="*/ 4501911 h 5537200"/>
              <a:gd name="connsiteX618" fmla="*/ 1057107 w 6466757"/>
              <a:gd name="connsiteY618" fmla="*/ 4495950 h 5537200"/>
              <a:gd name="connsiteX619" fmla="*/ 5772401 w 6466757"/>
              <a:gd name="connsiteY619" fmla="*/ 4478069 h 5537200"/>
              <a:gd name="connsiteX620" fmla="*/ 5796838 w 6466757"/>
              <a:gd name="connsiteY620" fmla="*/ 4497142 h 5537200"/>
              <a:gd name="connsiteX621" fmla="*/ 5772401 w 6466757"/>
              <a:gd name="connsiteY621" fmla="*/ 4540651 h 5537200"/>
              <a:gd name="connsiteX622" fmla="*/ 5675251 w 6466757"/>
              <a:gd name="connsiteY622" fmla="*/ 4600252 h 5537200"/>
              <a:gd name="connsiteX623" fmla="*/ 5646046 w 6466757"/>
              <a:gd name="connsiteY623" fmla="*/ 4590716 h 5537200"/>
              <a:gd name="connsiteX624" fmla="*/ 5572736 w 6466757"/>
              <a:gd name="connsiteY624" fmla="*/ 4662834 h 5537200"/>
              <a:gd name="connsiteX625" fmla="*/ 5509559 w 6466757"/>
              <a:gd name="connsiteY625" fmla="*/ 4715880 h 5537200"/>
              <a:gd name="connsiteX626" fmla="*/ 5494659 w 6466757"/>
              <a:gd name="connsiteY626" fmla="*/ 4686675 h 5537200"/>
              <a:gd name="connsiteX627" fmla="*/ 5396911 w 6466757"/>
              <a:gd name="connsiteY627" fmla="*/ 4730183 h 5537200"/>
              <a:gd name="connsiteX628" fmla="*/ 5430885 w 6466757"/>
              <a:gd name="connsiteY628" fmla="*/ 4667603 h 5537200"/>
              <a:gd name="connsiteX629" fmla="*/ 5392143 w 6466757"/>
              <a:gd name="connsiteY629" fmla="*/ 4681907 h 5537200"/>
              <a:gd name="connsiteX630" fmla="*/ 5430885 w 6466757"/>
              <a:gd name="connsiteY630" fmla="*/ 4658067 h 5537200"/>
              <a:gd name="connsiteX631" fmla="*/ 5450553 w 6466757"/>
              <a:gd name="connsiteY631" fmla="*/ 4624094 h 5537200"/>
              <a:gd name="connsiteX632" fmla="*/ 5470221 w 6466757"/>
              <a:gd name="connsiteY632" fmla="*/ 4624094 h 5537200"/>
              <a:gd name="connsiteX633" fmla="*/ 5470221 w 6466757"/>
              <a:gd name="connsiteY633" fmla="*/ 4643166 h 5537200"/>
              <a:gd name="connsiteX634" fmla="*/ 5445785 w 6466757"/>
              <a:gd name="connsiteY634" fmla="*/ 4696212 h 5537200"/>
              <a:gd name="connsiteX635" fmla="*/ 5533399 w 6466757"/>
              <a:gd name="connsiteY635" fmla="*/ 4618730 h 5537200"/>
              <a:gd name="connsiteX636" fmla="*/ 5601941 w 6466757"/>
              <a:gd name="connsiteY636" fmla="*/ 4575220 h 5537200"/>
              <a:gd name="connsiteX637" fmla="*/ 5626377 w 6466757"/>
              <a:gd name="connsiteY637" fmla="*/ 4589524 h 5537200"/>
              <a:gd name="connsiteX638" fmla="*/ 5646046 w 6466757"/>
              <a:gd name="connsiteY638" fmla="*/ 4560320 h 5537200"/>
              <a:gd name="connsiteX639" fmla="*/ 5646046 w 6466757"/>
              <a:gd name="connsiteY639" fmla="*/ 4574624 h 5537200"/>
              <a:gd name="connsiteX640" fmla="*/ 5655582 w 6466757"/>
              <a:gd name="connsiteY640" fmla="*/ 4579393 h 5537200"/>
              <a:gd name="connsiteX641" fmla="*/ 5772401 w 6466757"/>
              <a:gd name="connsiteY641" fmla="*/ 4478069 h 5537200"/>
              <a:gd name="connsiteX642" fmla="*/ 1043622 w 6466757"/>
              <a:gd name="connsiteY642" fmla="*/ 4473302 h 5537200"/>
              <a:gd name="connsiteX643" fmla="*/ 1009649 w 6466757"/>
              <a:gd name="connsiteY643" fmla="*/ 4497142 h 5537200"/>
              <a:gd name="connsiteX644" fmla="*/ 1043622 w 6466757"/>
              <a:gd name="connsiteY644" fmla="*/ 4473302 h 5537200"/>
              <a:gd name="connsiteX645" fmla="*/ 634792 w 6466757"/>
              <a:gd name="connsiteY645" fmla="*/ 4469947 h 5537200"/>
              <a:gd name="connsiteX646" fmla="*/ 653828 w 6466757"/>
              <a:gd name="connsiteY646" fmla="*/ 4473302 h 5537200"/>
              <a:gd name="connsiteX647" fmla="*/ 634160 w 6466757"/>
              <a:gd name="connsiteY647" fmla="*/ 4492374 h 5537200"/>
              <a:gd name="connsiteX648" fmla="*/ 615087 w 6466757"/>
              <a:gd name="connsiteY648" fmla="*/ 4530519 h 5537200"/>
              <a:gd name="connsiteX649" fmla="*/ 610319 w 6466757"/>
              <a:gd name="connsiteY649" fmla="*/ 4511447 h 5537200"/>
              <a:gd name="connsiteX650" fmla="*/ 532241 w 6466757"/>
              <a:gd name="connsiteY650" fmla="*/ 4545420 h 5537200"/>
              <a:gd name="connsiteX651" fmla="*/ 634792 w 6466757"/>
              <a:gd name="connsiteY651" fmla="*/ 4469947 h 5537200"/>
              <a:gd name="connsiteX652" fmla="*/ 868393 w 6466757"/>
              <a:gd name="connsiteY652" fmla="*/ 4458402 h 5537200"/>
              <a:gd name="connsiteX653" fmla="*/ 848726 w 6466757"/>
              <a:gd name="connsiteY653" fmla="*/ 4477474 h 5537200"/>
              <a:gd name="connsiteX654" fmla="*/ 868393 w 6466757"/>
              <a:gd name="connsiteY654" fmla="*/ 4458402 h 5537200"/>
              <a:gd name="connsiteX655" fmla="*/ 1379774 w 6466757"/>
              <a:gd name="connsiteY655" fmla="*/ 4448865 h 5537200"/>
              <a:gd name="connsiteX656" fmla="*/ 1394674 w 6466757"/>
              <a:gd name="connsiteY656" fmla="*/ 4463169 h 5537200"/>
              <a:gd name="connsiteX657" fmla="*/ 1399442 w 6466757"/>
              <a:gd name="connsiteY657" fmla="*/ 4453633 h 5537200"/>
              <a:gd name="connsiteX658" fmla="*/ 1379774 w 6466757"/>
              <a:gd name="connsiteY658" fmla="*/ 4448865 h 5537200"/>
              <a:gd name="connsiteX659" fmla="*/ 4076143 w 6466757"/>
              <a:gd name="connsiteY659" fmla="*/ 4439329 h 5537200"/>
              <a:gd name="connsiteX660" fmla="*/ 4061243 w 6466757"/>
              <a:gd name="connsiteY660" fmla="*/ 4458402 h 5537200"/>
              <a:gd name="connsiteX661" fmla="*/ 4091044 w 6466757"/>
              <a:gd name="connsiteY661" fmla="*/ 4444096 h 5537200"/>
              <a:gd name="connsiteX662" fmla="*/ 4076143 w 6466757"/>
              <a:gd name="connsiteY662" fmla="*/ 4439329 h 5537200"/>
              <a:gd name="connsiteX663" fmla="*/ 604767 w 6466757"/>
              <a:gd name="connsiteY663" fmla="*/ 4438749 h 5537200"/>
              <a:gd name="connsiteX664" fmla="*/ 613896 w 6466757"/>
              <a:gd name="connsiteY664" fmla="*/ 4452441 h 5537200"/>
              <a:gd name="connsiteX665" fmla="*/ 531049 w 6466757"/>
              <a:gd name="connsiteY665" fmla="*/ 4495950 h 5537200"/>
              <a:gd name="connsiteX666" fmla="*/ 584690 w 6466757"/>
              <a:gd name="connsiteY666" fmla="*/ 4457210 h 5537200"/>
              <a:gd name="connsiteX667" fmla="*/ 606764 w 6466757"/>
              <a:gd name="connsiteY667" fmla="*/ 4436913 h 5537200"/>
              <a:gd name="connsiteX668" fmla="*/ 604767 w 6466757"/>
              <a:gd name="connsiteY668" fmla="*/ 4438749 h 5537200"/>
              <a:gd name="connsiteX669" fmla="*/ 604359 w 6466757"/>
              <a:gd name="connsiteY669" fmla="*/ 4438137 h 5537200"/>
              <a:gd name="connsiteX670" fmla="*/ 5699091 w 6466757"/>
              <a:gd name="connsiteY670" fmla="*/ 4435157 h 5537200"/>
              <a:gd name="connsiteX671" fmla="*/ 5694323 w 6466757"/>
              <a:gd name="connsiteY671" fmla="*/ 4449461 h 5537200"/>
              <a:gd name="connsiteX672" fmla="*/ 5733064 w 6466757"/>
              <a:gd name="connsiteY672" fmla="*/ 4468533 h 5537200"/>
              <a:gd name="connsiteX673" fmla="*/ 5621013 w 6466757"/>
              <a:gd name="connsiteY673" fmla="*/ 4535884 h 5537200"/>
              <a:gd name="connsiteX674" fmla="*/ 5616245 w 6466757"/>
              <a:gd name="connsiteY674" fmla="*/ 4492374 h 5537200"/>
              <a:gd name="connsiteX675" fmla="*/ 5645449 w 6466757"/>
              <a:gd name="connsiteY675" fmla="*/ 4497142 h 5537200"/>
              <a:gd name="connsiteX676" fmla="*/ 5699091 w 6466757"/>
              <a:gd name="connsiteY676" fmla="*/ 4435157 h 5537200"/>
              <a:gd name="connsiteX677" fmla="*/ 1126468 w 6466757"/>
              <a:gd name="connsiteY677" fmla="*/ 4429793 h 5537200"/>
              <a:gd name="connsiteX678" fmla="*/ 1126468 w 6466757"/>
              <a:gd name="connsiteY678" fmla="*/ 4439329 h 5537200"/>
              <a:gd name="connsiteX679" fmla="*/ 1106799 w 6466757"/>
              <a:gd name="connsiteY679" fmla="*/ 4444096 h 5537200"/>
              <a:gd name="connsiteX680" fmla="*/ 1106799 w 6466757"/>
              <a:gd name="connsiteY680" fmla="*/ 4434560 h 5537200"/>
              <a:gd name="connsiteX681" fmla="*/ 1126468 w 6466757"/>
              <a:gd name="connsiteY681" fmla="*/ 4429793 h 5537200"/>
              <a:gd name="connsiteX682" fmla="*/ 248538 w 6466757"/>
              <a:gd name="connsiteY682" fmla="*/ 4429196 h 5537200"/>
              <a:gd name="connsiteX683" fmla="*/ 209797 w 6466757"/>
              <a:gd name="connsiteY683" fmla="*/ 4477474 h 5537200"/>
              <a:gd name="connsiteX684" fmla="*/ 200261 w 6466757"/>
              <a:gd name="connsiteY684" fmla="*/ 4463169 h 5537200"/>
              <a:gd name="connsiteX685" fmla="*/ 195492 w 6466757"/>
              <a:gd name="connsiteY685" fmla="*/ 4463169 h 5537200"/>
              <a:gd name="connsiteX686" fmla="*/ 248538 w 6466757"/>
              <a:gd name="connsiteY686" fmla="*/ 4429196 h 5537200"/>
              <a:gd name="connsiteX687" fmla="*/ 5070295 w 6466757"/>
              <a:gd name="connsiteY687" fmla="*/ 4421448 h 5537200"/>
              <a:gd name="connsiteX688" fmla="*/ 5011887 w 6466757"/>
              <a:gd name="connsiteY688" fmla="*/ 4522770 h 5537200"/>
              <a:gd name="connsiteX689" fmla="*/ 5104269 w 6466757"/>
              <a:gd name="connsiteY689" fmla="*/ 4479261 h 5537200"/>
              <a:gd name="connsiteX690" fmla="*/ 5079831 w 6466757"/>
              <a:gd name="connsiteY690" fmla="*/ 4498334 h 5537200"/>
              <a:gd name="connsiteX691" fmla="*/ 5104269 w 6466757"/>
              <a:gd name="connsiteY691" fmla="*/ 4493566 h 5537200"/>
              <a:gd name="connsiteX692" fmla="*/ 5109037 w 6466757"/>
              <a:gd name="connsiteY692" fmla="*/ 4512639 h 5537200"/>
              <a:gd name="connsiteX693" fmla="*/ 5070295 w 6466757"/>
              <a:gd name="connsiteY693" fmla="*/ 4517407 h 5537200"/>
              <a:gd name="connsiteX694" fmla="*/ 5085197 w 6466757"/>
              <a:gd name="connsiteY694" fmla="*/ 4531711 h 5537200"/>
              <a:gd name="connsiteX695" fmla="*/ 4982682 w 6466757"/>
              <a:gd name="connsiteY695" fmla="*/ 4603829 h 5537200"/>
              <a:gd name="connsiteX696" fmla="*/ 4973146 w 6466757"/>
              <a:gd name="connsiteY696" fmla="*/ 4618133 h 5537200"/>
              <a:gd name="connsiteX697" fmla="*/ 4958245 w 6466757"/>
              <a:gd name="connsiteY697" fmla="*/ 4599060 h 5537200"/>
              <a:gd name="connsiteX698" fmla="*/ 4850963 w 6466757"/>
              <a:gd name="connsiteY698" fmla="*/ 4642570 h 5537200"/>
              <a:gd name="connsiteX699" fmla="*/ 4694806 w 6466757"/>
              <a:gd name="connsiteY699" fmla="*/ 4709919 h 5537200"/>
              <a:gd name="connsiteX700" fmla="*/ 4694806 w 6466757"/>
              <a:gd name="connsiteY700" fmla="*/ 4690847 h 5537200"/>
              <a:gd name="connsiteX701" fmla="*/ 4650701 w 6466757"/>
              <a:gd name="connsiteY701" fmla="*/ 4739124 h 5537200"/>
              <a:gd name="connsiteX702" fmla="*/ 4670370 w 6466757"/>
              <a:gd name="connsiteY702" fmla="*/ 4743892 h 5537200"/>
              <a:gd name="connsiteX703" fmla="*/ 4372959 w 6466757"/>
              <a:gd name="connsiteY703" fmla="*/ 4912564 h 5537200"/>
              <a:gd name="connsiteX704" fmla="*/ 4387859 w 6466757"/>
              <a:gd name="connsiteY704" fmla="*/ 4926869 h 5537200"/>
              <a:gd name="connsiteX705" fmla="*/ 4504677 w 6466757"/>
              <a:gd name="connsiteY705" fmla="*/ 4864287 h 5537200"/>
              <a:gd name="connsiteX706" fmla="*/ 4265675 w 6466757"/>
              <a:gd name="connsiteY706" fmla="*/ 5004350 h 5537200"/>
              <a:gd name="connsiteX707" fmla="*/ 4314549 w 6466757"/>
              <a:gd name="connsiteY707" fmla="*/ 5009119 h 5537200"/>
              <a:gd name="connsiteX708" fmla="*/ 4363423 w 6466757"/>
              <a:gd name="connsiteY708" fmla="*/ 4975146 h 5537200"/>
              <a:gd name="connsiteX709" fmla="*/ 4363423 w 6466757"/>
              <a:gd name="connsiteY709" fmla="*/ 5004350 h 5537200"/>
              <a:gd name="connsiteX710" fmla="*/ 4441500 w 6466757"/>
              <a:gd name="connsiteY710" fmla="*/ 4946537 h 5537200"/>
              <a:gd name="connsiteX711" fmla="*/ 4441500 w 6466757"/>
              <a:gd name="connsiteY711" fmla="*/ 4965610 h 5537200"/>
              <a:gd name="connsiteX712" fmla="*/ 4495141 w 6466757"/>
              <a:gd name="connsiteY712" fmla="*/ 4926869 h 5537200"/>
              <a:gd name="connsiteX713" fmla="*/ 4495141 w 6466757"/>
              <a:gd name="connsiteY713" fmla="*/ 4945941 h 5537200"/>
              <a:gd name="connsiteX714" fmla="*/ 4402759 w 6466757"/>
              <a:gd name="connsiteY714" fmla="*/ 5008522 h 5537200"/>
              <a:gd name="connsiteX715" fmla="*/ 4471301 w 6466757"/>
              <a:gd name="connsiteY715" fmla="*/ 4984682 h 5537200"/>
              <a:gd name="connsiteX716" fmla="*/ 4471301 w 6466757"/>
              <a:gd name="connsiteY716" fmla="*/ 5013887 h 5537200"/>
              <a:gd name="connsiteX717" fmla="*/ 4344351 w 6466757"/>
              <a:gd name="connsiteY717" fmla="*/ 5086004 h 5537200"/>
              <a:gd name="connsiteX718" fmla="*/ 4388455 w 6466757"/>
              <a:gd name="connsiteY718" fmla="*/ 5095541 h 5537200"/>
              <a:gd name="connsiteX719" fmla="*/ 4198327 w 6466757"/>
              <a:gd name="connsiteY719" fmla="*/ 5196864 h 5537200"/>
              <a:gd name="connsiteX720" fmla="*/ 4227531 w 6466757"/>
              <a:gd name="connsiteY720" fmla="*/ 5196864 h 5537200"/>
              <a:gd name="connsiteX721" fmla="*/ 4183426 w 6466757"/>
              <a:gd name="connsiteY721" fmla="*/ 5283881 h 5537200"/>
              <a:gd name="connsiteX722" fmla="*/ 4008198 w 6466757"/>
              <a:gd name="connsiteY722" fmla="*/ 5341695 h 5537200"/>
              <a:gd name="connsiteX723" fmla="*/ 4105944 w 6466757"/>
              <a:gd name="connsiteY723" fmla="*/ 5293417 h 5537200"/>
              <a:gd name="connsiteX724" fmla="*/ 4188790 w 6466757"/>
              <a:gd name="connsiteY724" fmla="*/ 5235604 h 5537200"/>
              <a:gd name="connsiteX725" fmla="*/ 4154817 w 6466757"/>
              <a:gd name="connsiteY725" fmla="*/ 5221300 h 5537200"/>
              <a:gd name="connsiteX726" fmla="*/ 4159586 w 6466757"/>
              <a:gd name="connsiteY726" fmla="*/ 5192095 h 5537200"/>
              <a:gd name="connsiteX727" fmla="*/ 4061839 w 6466757"/>
              <a:gd name="connsiteY727" fmla="*/ 5226068 h 5537200"/>
              <a:gd name="connsiteX728" fmla="*/ 4066607 w 6466757"/>
              <a:gd name="connsiteY728" fmla="*/ 5264810 h 5537200"/>
              <a:gd name="connsiteX729" fmla="*/ 3983761 w 6466757"/>
              <a:gd name="connsiteY729" fmla="*/ 5317854 h 5537200"/>
              <a:gd name="connsiteX730" fmla="*/ 3832374 w 6466757"/>
              <a:gd name="connsiteY730" fmla="*/ 5356596 h 5537200"/>
              <a:gd name="connsiteX731" fmla="*/ 3832374 w 6466757"/>
              <a:gd name="connsiteY731" fmla="*/ 5370899 h 5537200"/>
              <a:gd name="connsiteX732" fmla="*/ 3677410 w 6466757"/>
              <a:gd name="connsiteY732" fmla="*/ 5450170 h 5537200"/>
              <a:gd name="connsiteX733" fmla="*/ 3682178 w 6466757"/>
              <a:gd name="connsiteY733" fmla="*/ 5440633 h 5537200"/>
              <a:gd name="connsiteX734" fmla="*/ 3662509 w 6466757"/>
              <a:gd name="connsiteY734" fmla="*/ 5440633 h 5537200"/>
              <a:gd name="connsiteX735" fmla="*/ 3652973 w 6466757"/>
              <a:gd name="connsiteY735" fmla="*/ 5450170 h 5537200"/>
              <a:gd name="connsiteX736" fmla="*/ 3487281 w 6466757"/>
              <a:gd name="connsiteY736" fmla="*/ 5503215 h 5537200"/>
              <a:gd name="connsiteX737" fmla="*/ 3511717 w 6466757"/>
              <a:gd name="connsiteY737" fmla="*/ 5484142 h 5537200"/>
              <a:gd name="connsiteX738" fmla="*/ 3506950 w 6466757"/>
              <a:gd name="connsiteY738" fmla="*/ 5465070 h 5537200"/>
              <a:gd name="connsiteX739" fmla="*/ 3551054 w 6466757"/>
              <a:gd name="connsiteY739" fmla="*/ 5465070 h 5537200"/>
              <a:gd name="connsiteX740" fmla="*/ 3672642 w 6466757"/>
              <a:gd name="connsiteY740" fmla="*/ 5397721 h 5537200"/>
              <a:gd name="connsiteX741" fmla="*/ 3745952 w 6466757"/>
              <a:gd name="connsiteY741" fmla="*/ 5363748 h 5537200"/>
              <a:gd name="connsiteX742" fmla="*/ 3819261 w 6466757"/>
              <a:gd name="connsiteY742" fmla="*/ 5320239 h 5537200"/>
              <a:gd name="connsiteX743" fmla="*/ 3590392 w 6466757"/>
              <a:gd name="connsiteY743" fmla="*/ 5382820 h 5537200"/>
              <a:gd name="connsiteX744" fmla="*/ 3590392 w 6466757"/>
              <a:gd name="connsiteY744" fmla="*/ 5373284 h 5537200"/>
              <a:gd name="connsiteX745" fmla="*/ 3531983 w 6466757"/>
              <a:gd name="connsiteY745" fmla="*/ 5382820 h 5537200"/>
              <a:gd name="connsiteX746" fmla="*/ 3546883 w 6466757"/>
              <a:gd name="connsiteY746" fmla="*/ 5382820 h 5537200"/>
              <a:gd name="connsiteX747" fmla="*/ 3444368 w 6466757"/>
              <a:gd name="connsiteY747" fmla="*/ 5435865 h 5537200"/>
              <a:gd name="connsiteX748" fmla="*/ 3254239 w 6466757"/>
              <a:gd name="connsiteY748" fmla="*/ 5469838 h 5537200"/>
              <a:gd name="connsiteX749" fmla="*/ 3239339 w 6466757"/>
              <a:gd name="connsiteY749" fmla="*/ 5488910 h 5537200"/>
              <a:gd name="connsiteX750" fmla="*/ 3248875 w 6466757"/>
              <a:gd name="connsiteY750" fmla="*/ 5459706 h 5537200"/>
              <a:gd name="connsiteX751" fmla="*/ 3204769 w 6466757"/>
              <a:gd name="connsiteY751" fmla="*/ 5450170 h 5537200"/>
              <a:gd name="connsiteX752" fmla="*/ 3336489 w 6466757"/>
              <a:gd name="connsiteY752" fmla="*/ 5382820 h 5537200"/>
              <a:gd name="connsiteX753" fmla="*/ 3560591 w 6466757"/>
              <a:gd name="connsiteY753" fmla="*/ 5334543 h 5537200"/>
              <a:gd name="connsiteX754" fmla="*/ 3551054 w 6466757"/>
              <a:gd name="connsiteY754" fmla="*/ 5348848 h 5537200"/>
              <a:gd name="connsiteX755" fmla="*/ 3599928 w 6466757"/>
              <a:gd name="connsiteY755" fmla="*/ 5319642 h 5537200"/>
              <a:gd name="connsiteX756" fmla="*/ 3658337 w 6466757"/>
              <a:gd name="connsiteY756" fmla="*/ 5333947 h 5537200"/>
              <a:gd name="connsiteX757" fmla="*/ 3678006 w 6466757"/>
              <a:gd name="connsiteY757" fmla="*/ 5314875 h 5537200"/>
              <a:gd name="connsiteX758" fmla="*/ 3668470 w 6466757"/>
              <a:gd name="connsiteY758" fmla="*/ 5285669 h 5537200"/>
              <a:gd name="connsiteX759" fmla="*/ 3653570 w 6466757"/>
              <a:gd name="connsiteY759" fmla="*/ 5295206 h 5537200"/>
              <a:gd name="connsiteX760" fmla="*/ 3638669 w 6466757"/>
              <a:gd name="connsiteY760" fmla="*/ 5280902 h 5537200"/>
              <a:gd name="connsiteX761" fmla="*/ 3672642 w 6466757"/>
              <a:gd name="connsiteY761" fmla="*/ 5251696 h 5537200"/>
              <a:gd name="connsiteX762" fmla="*/ 3697078 w 6466757"/>
              <a:gd name="connsiteY762" fmla="*/ 5256465 h 5537200"/>
              <a:gd name="connsiteX763" fmla="*/ 3775156 w 6466757"/>
              <a:gd name="connsiteY763" fmla="*/ 5227260 h 5537200"/>
              <a:gd name="connsiteX764" fmla="*/ 3745952 w 6466757"/>
              <a:gd name="connsiteY764" fmla="*/ 5217724 h 5537200"/>
              <a:gd name="connsiteX765" fmla="*/ 3814493 w 6466757"/>
              <a:gd name="connsiteY765" fmla="*/ 5188519 h 5537200"/>
              <a:gd name="connsiteX766" fmla="*/ 3921776 w 6466757"/>
              <a:gd name="connsiteY766" fmla="*/ 5164678 h 5537200"/>
              <a:gd name="connsiteX767" fmla="*/ 3887802 w 6466757"/>
              <a:gd name="connsiteY767" fmla="*/ 5164678 h 5537200"/>
              <a:gd name="connsiteX768" fmla="*/ 3936676 w 6466757"/>
              <a:gd name="connsiteY768" fmla="*/ 5145606 h 5537200"/>
              <a:gd name="connsiteX769" fmla="*/ 3927140 w 6466757"/>
              <a:gd name="connsiteY769" fmla="*/ 5159911 h 5537200"/>
              <a:gd name="connsiteX770" fmla="*/ 3961113 w 6466757"/>
              <a:gd name="connsiteY770" fmla="*/ 5145606 h 5537200"/>
              <a:gd name="connsiteX771" fmla="*/ 3956345 w 6466757"/>
              <a:gd name="connsiteY771" fmla="*/ 5131302 h 5537200"/>
              <a:gd name="connsiteX772" fmla="*/ 4097601 w 6466757"/>
              <a:gd name="connsiteY772" fmla="*/ 5063951 h 5537200"/>
              <a:gd name="connsiteX773" fmla="*/ 4102368 w 6466757"/>
              <a:gd name="connsiteY773" fmla="*/ 5083024 h 5537200"/>
              <a:gd name="connsiteX774" fmla="*/ 4141108 w 6466757"/>
              <a:gd name="connsiteY774" fmla="*/ 5078257 h 5537200"/>
              <a:gd name="connsiteX775" fmla="*/ 4116673 w 6466757"/>
              <a:gd name="connsiteY775" fmla="*/ 5097329 h 5537200"/>
              <a:gd name="connsiteX776" fmla="*/ 4185214 w 6466757"/>
              <a:gd name="connsiteY776" fmla="*/ 5097329 h 5537200"/>
              <a:gd name="connsiteX777" fmla="*/ 4200114 w 6466757"/>
              <a:gd name="connsiteY777" fmla="*/ 5087793 h 5537200"/>
              <a:gd name="connsiteX778" fmla="*/ 4161373 w 6466757"/>
              <a:gd name="connsiteY778" fmla="*/ 5073488 h 5537200"/>
              <a:gd name="connsiteX779" fmla="*/ 4263888 w 6466757"/>
              <a:gd name="connsiteY779" fmla="*/ 5020443 h 5537200"/>
              <a:gd name="connsiteX780" fmla="*/ 4176273 w 6466757"/>
              <a:gd name="connsiteY780" fmla="*/ 5039516 h 5537200"/>
              <a:gd name="connsiteX781" fmla="*/ 4161373 w 6466757"/>
              <a:gd name="connsiteY781" fmla="*/ 5020443 h 5537200"/>
              <a:gd name="connsiteX782" fmla="*/ 4170909 w 6466757"/>
              <a:gd name="connsiteY782" fmla="*/ 5001371 h 5537200"/>
              <a:gd name="connsiteX783" fmla="*/ 4078527 w 6466757"/>
              <a:gd name="connsiteY783" fmla="*/ 5049648 h 5537200"/>
              <a:gd name="connsiteX784" fmla="*/ 3859194 w 6466757"/>
              <a:gd name="connsiteY784" fmla="*/ 5131897 h 5537200"/>
              <a:gd name="connsiteX785" fmla="*/ 3878863 w 6466757"/>
              <a:gd name="connsiteY785" fmla="*/ 5112826 h 5537200"/>
              <a:gd name="connsiteX786" fmla="*/ 3863962 w 6466757"/>
              <a:gd name="connsiteY786" fmla="*/ 5088985 h 5537200"/>
              <a:gd name="connsiteX787" fmla="*/ 3961709 w 6466757"/>
              <a:gd name="connsiteY787" fmla="*/ 5065144 h 5537200"/>
              <a:gd name="connsiteX788" fmla="*/ 3966477 w 6466757"/>
              <a:gd name="connsiteY788" fmla="*/ 5046072 h 5537200"/>
              <a:gd name="connsiteX789" fmla="*/ 4141705 w 6466757"/>
              <a:gd name="connsiteY789" fmla="*/ 4983490 h 5537200"/>
              <a:gd name="connsiteX790" fmla="*/ 4282961 w 6466757"/>
              <a:gd name="connsiteY790" fmla="*/ 4891704 h 5537200"/>
              <a:gd name="connsiteX791" fmla="*/ 4292497 w 6466757"/>
              <a:gd name="connsiteY791" fmla="*/ 4910776 h 5537200"/>
              <a:gd name="connsiteX792" fmla="*/ 4365807 w 6466757"/>
              <a:gd name="connsiteY792" fmla="*/ 4848195 h 5537200"/>
              <a:gd name="connsiteX793" fmla="*/ 4214419 w 6466757"/>
              <a:gd name="connsiteY793" fmla="*/ 4910776 h 5537200"/>
              <a:gd name="connsiteX794" fmla="*/ 4145877 w 6466757"/>
              <a:gd name="connsiteY794" fmla="*/ 4939981 h 5537200"/>
              <a:gd name="connsiteX795" fmla="*/ 4257929 w 6466757"/>
              <a:gd name="connsiteY795" fmla="*/ 4877400 h 5537200"/>
              <a:gd name="connsiteX796" fmla="*/ 4316337 w 6466757"/>
              <a:gd name="connsiteY796" fmla="*/ 4833890 h 5537200"/>
              <a:gd name="connsiteX797" fmla="*/ 4340774 w 6466757"/>
              <a:gd name="connsiteY797" fmla="*/ 4838659 h 5537200"/>
              <a:gd name="connsiteX798" fmla="*/ 4394415 w 6466757"/>
              <a:gd name="connsiteY798" fmla="*/ 4776077 h 5537200"/>
              <a:gd name="connsiteX799" fmla="*/ 4399183 w 6466757"/>
              <a:gd name="connsiteY799" fmla="*/ 4752236 h 5537200"/>
              <a:gd name="connsiteX800" fmla="*/ 4389647 w 6466757"/>
              <a:gd name="connsiteY800" fmla="*/ 4737933 h 5537200"/>
              <a:gd name="connsiteX801" fmla="*/ 4360443 w 6466757"/>
              <a:gd name="connsiteY801" fmla="*/ 4752236 h 5537200"/>
              <a:gd name="connsiteX802" fmla="*/ 4394415 w 6466757"/>
              <a:gd name="connsiteY802" fmla="*/ 4713496 h 5537200"/>
              <a:gd name="connsiteX803" fmla="*/ 4374747 w 6466757"/>
              <a:gd name="connsiteY803" fmla="*/ 4689655 h 5537200"/>
              <a:gd name="connsiteX804" fmla="*/ 4336005 w 6466757"/>
              <a:gd name="connsiteY804" fmla="*/ 4689655 h 5537200"/>
              <a:gd name="connsiteX805" fmla="*/ 4374747 w 6466757"/>
              <a:gd name="connsiteY805" fmla="*/ 4660451 h 5537200"/>
              <a:gd name="connsiteX806" fmla="*/ 4526135 w 6466757"/>
              <a:gd name="connsiteY806" fmla="*/ 4621709 h 5537200"/>
              <a:gd name="connsiteX807" fmla="*/ 4506466 w 6466757"/>
              <a:gd name="connsiteY807" fmla="*/ 4612173 h 5537200"/>
              <a:gd name="connsiteX808" fmla="*/ 4526135 w 6466757"/>
              <a:gd name="connsiteY808" fmla="*/ 4578200 h 5537200"/>
              <a:gd name="connsiteX809" fmla="*/ 4560107 w 6466757"/>
              <a:gd name="connsiteY809" fmla="*/ 4582969 h 5537200"/>
              <a:gd name="connsiteX810" fmla="*/ 4735335 w 6466757"/>
              <a:gd name="connsiteY810" fmla="*/ 4457210 h 5537200"/>
              <a:gd name="connsiteX811" fmla="*/ 4774077 w 6466757"/>
              <a:gd name="connsiteY811" fmla="*/ 4457210 h 5537200"/>
              <a:gd name="connsiteX812" fmla="*/ 4778845 w 6466757"/>
              <a:gd name="connsiteY812" fmla="*/ 4500719 h 5537200"/>
              <a:gd name="connsiteX813" fmla="*/ 4754409 w 6466757"/>
              <a:gd name="connsiteY813" fmla="*/ 4505487 h 5537200"/>
              <a:gd name="connsiteX814" fmla="*/ 4778845 w 6466757"/>
              <a:gd name="connsiteY814" fmla="*/ 4510255 h 5537200"/>
              <a:gd name="connsiteX815" fmla="*/ 4763945 w 6466757"/>
              <a:gd name="connsiteY815" fmla="*/ 4524559 h 5537200"/>
              <a:gd name="connsiteX816" fmla="*/ 4802685 w 6466757"/>
              <a:gd name="connsiteY816" fmla="*/ 4495355 h 5537200"/>
              <a:gd name="connsiteX817" fmla="*/ 4822354 w 6466757"/>
              <a:gd name="connsiteY817" fmla="*/ 4461382 h 5537200"/>
              <a:gd name="connsiteX818" fmla="*/ 4831890 w 6466757"/>
              <a:gd name="connsiteY818" fmla="*/ 4504891 h 5537200"/>
              <a:gd name="connsiteX819" fmla="*/ 4680502 w 6466757"/>
              <a:gd name="connsiteY819" fmla="*/ 4577008 h 5537200"/>
              <a:gd name="connsiteX820" fmla="*/ 4685270 w 6466757"/>
              <a:gd name="connsiteY820" fmla="*/ 4562704 h 5537200"/>
              <a:gd name="connsiteX821" fmla="*/ 4660835 w 6466757"/>
              <a:gd name="connsiteY821" fmla="*/ 4567472 h 5537200"/>
              <a:gd name="connsiteX822" fmla="*/ 4685270 w 6466757"/>
              <a:gd name="connsiteY822" fmla="*/ 4601444 h 5537200"/>
              <a:gd name="connsiteX823" fmla="*/ 4626861 w 6466757"/>
              <a:gd name="connsiteY823" fmla="*/ 4654490 h 5537200"/>
              <a:gd name="connsiteX824" fmla="*/ 4714475 w 6466757"/>
              <a:gd name="connsiteY824" fmla="*/ 4625286 h 5537200"/>
              <a:gd name="connsiteX825" fmla="*/ 4719243 w 6466757"/>
              <a:gd name="connsiteY825" fmla="*/ 4644358 h 5537200"/>
              <a:gd name="connsiteX826" fmla="*/ 4802089 w 6466757"/>
              <a:gd name="connsiteY826" fmla="*/ 4572240 h 5537200"/>
              <a:gd name="connsiteX827" fmla="*/ 4880167 w 6466757"/>
              <a:gd name="connsiteY827" fmla="*/ 4538267 h 5537200"/>
              <a:gd name="connsiteX828" fmla="*/ 4870631 w 6466757"/>
              <a:gd name="connsiteY828" fmla="*/ 4562108 h 5537200"/>
              <a:gd name="connsiteX829" fmla="*/ 4899836 w 6466757"/>
              <a:gd name="connsiteY829" fmla="*/ 4518598 h 5537200"/>
              <a:gd name="connsiteX830" fmla="*/ 4914736 w 6466757"/>
              <a:gd name="connsiteY830" fmla="*/ 4542439 h 5537200"/>
              <a:gd name="connsiteX831" fmla="*/ 4977913 w 6466757"/>
              <a:gd name="connsiteY831" fmla="*/ 4503698 h 5537200"/>
              <a:gd name="connsiteX832" fmla="*/ 5070295 w 6466757"/>
              <a:gd name="connsiteY832" fmla="*/ 4421448 h 5537200"/>
              <a:gd name="connsiteX833" fmla="*/ 4110116 w 6466757"/>
              <a:gd name="connsiteY833" fmla="*/ 4420256 h 5537200"/>
              <a:gd name="connsiteX834" fmla="*/ 4105348 w 6466757"/>
              <a:gd name="connsiteY834" fmla="*/ 4439329 h 5537200"/>
              <a:gd name="connsiteX835" fmla="*/ 4110116 w 6466757"/>
              <a:gd name="connsiteY835" fmla="*/ 4420256 h 5537200"/>
              <a:gd name="connsiteX836" fmla="*/ 4933808 w 6466757"/>
              <a:gd name="connsiteY836" fmla="*/ 4414892 h 5537200"/>
              <a:gd name="connsiteX837" fmla="*/ 4933808 w 6466757"/>
              <a:gd name="connsiteY837" fmla="*/ 4458402 h 5537200"/>
              <a:gd name="connsiteX838" fmla="*/ 4846195 w 6466757"/>
              <a:gd name="connsiteY838" fmla="*/ 4487606 h 5537200"/>
              <a:gd name="connsiteX839" fmla="*/ 4846195 w 6466757"/>
              <a:gd name="connsiteY839" fmla="*/ 4429196 h 5537200"/>
              <a:gd name="connsiteX840" fmla="*/ 4899836 w 6466757"/>
              <a:gd name="connsiteY840" fmla="*/ 4424429 h 5537200"/>
              <a:gd name="connsiteX841" fmla="*/ 4855731 w 6466757"/>
              <a:gd name="connsiteY841" fmla="*/ 4458402 h 5537200"/>
              <a:gd name="connsiteX842" fmla="*/ 4933808 w 6466757"/>
              <a:gd name="connsiteY842" fmla="*/ 4414892 h 5537200"/>
              <a:gd name="connsiteX843" fmla="*/ 1436228 w 6466757"/>
              <a:gd name="connsiteY843" fmla="*/ 4413523 h 5537200"/>
              <a:gd name="connsiteX844" fmla="*/ 1409575 w 6466757"/>
              <a:gd name="connsiteY844" fmla="*/ 4434560 h 5537200"/>
              <a:gd name="connsiteX845" fmla="*/ 1434011 w 6466757"/>
              <a:gd name="connsiteY845" fmla="*/ 4439329 h 5537200"/>
              <a:gd name="connsiteX846" fmla="*/ 1443547 w 6466757"/>
              <a:gd name="connsiteY846" fmla="*/ 4420256 h 5537200"/>
              <a:gd name="connsiteX847" fmla="*/ 1448316 w 6466757"/>
              <a:gd name="connsiteY847" fmla="*/ 4420256 h 5537200"/>
              <a:gd name="connsiteX848" fmla="*/ 1436228 w 6466757"/>
              <a:gd name="connsiteY848" fmla="*/ 4413523 h 5537200"/>
              <a:gd name="connsiteX849" fmla="*/ 4807453 w 6466757"/>
              <a:gd name="connsiteY849" fmla="*/ 4410124 h 5537200"/>
              <a:gd name="connsiteX850" fmla="*/ 4807453 w 6466757"/>
              <a:gd name="connsiteY850" fmla="*/ 4424429 h 5537200"/>
              <a:gd name="connsiteX851" fmla="*/ 4787785 w 6466757"/>
              <a:gd name="connsiteY851" fmla="*/ 4419660 h 5537200"/>
              <a:gd name="connsiteX852" fmla="*/ 4807453 w 6466757"/>
              <a:gd name="connsiteY852" fmla="*/ 4410124 h 5537200"/>
              <a:gd name="connsiteX853" fmla="*/ 5337906 w 6466757"/>
              <a:gd name="connsiteY853" fmla="*/ 4405356 h 5537200"/>
              <a:gd name="connsiteX854" fmla="*/ 5357575 w 6466757"/>
              <a:gd name="connsiteY854" fmla="*/ 4419660 h 5537200"/>
              <a:gd name="connsiteX855" fmla="*/ 5348039 w 6466757"/>
              <a:gd name="connsiteY855" fmla="*/ 4458402 h 5537200"/>
              <a:gd name="connsiteX856" fmla="*/ 5289033 w 6466757"/>
              <a:gd name="connsiteY856" fmla="*/ 4482838 h 5537200"/>
              <a:gd name="connsiteX857" fmla="*/ 5337906 w 6466757"/>
              <a:gd name="connsiteY857" fmla="*/ 4405356 h 5537200"/>
              <a:gd name="connsiteX858" fmla="*/ 765879 w 6466757"/>
              <a:gd name="connsiteY858" fmla="*/ 4400587 h 5537200"/>
              <a:gd name="connsiteX859" fmla="*/ 697337 w 6466757"/>
              <a:gd name="connsiteY859" fmla="*/ 4444096 h 5537200"/>
              <a:gd name="connsiteX860" fmla="*/ 765879 w 6466757"/>
              <a:gd name="connsiteY860" fmla="*/ 4400587 h 5537200"/>
              <a:gd name="connsiteX861" fmla="*/ 5596577 w 6466757"/>
              <a:gd name="connsiteY861" fmla="*/ 4391051 h 5537200"/>
              <a:gd name="connsiteX862" fmla="*/ 5591808 w 6466757"/>
              <a:gd name="connsiteY862" fmla="*/ 4420256 h 5537200"/>
              <a:gd name="connsiteX863" fmla="*/ 5611477 w 6466757"/>
              <a:gd name="connsiteY863" fmla="*/ 4395820 h 5537200"/>
              <a:gd name="connsiteX864" fmla="*/ 5596577 w 6466757"/>
              <a:gd name="connsiteY864" fmla="*/ 4391051 h 5537200"/>
              <a:gd name="connsiteX865" fmla="*/ 5016654 w 6466757"/>
              <a:gd name="connsiteY865" fmla="*/ 4386284 h 5537200"/>
              <a:gd name="connsiteX866" fmla="*/ 5026191 w 6466757"/>
              <a:gd name="connsiteY866" fmla="*/ 4410124 h 5537200"/>
              <a:gd name="connsiteX867" fmla="*/ 4967782 w 6466757"/>
              <a:gd name="connsiteY867" fmla="*/ 4439329 h 5537200"/>
              <a:gd name="connsiteX868" fmla="*/ 5016654 w 6466757"/>
              <a:gd name="connsiteY868" fmla="*/ 4386284 h 5537200"/>
              <a:gd name="connsiteX869" fmla="*/ 472044 w 6466757"/>
              <a:gd name="connsiteY869" fmla="*/ 4379439 h 5537200"/>
              <a:gd name="connsiteX870" fmla="*/ 492308 w 6466757"/>
              <a:gd name="connsiteY870" fmla="*/ 4386284 h 5537200"/>
              <a:gd name="connsiteX871" fmla="*/ 429131 w 6466757"/>
              <a:gd name="connsiteY871" fmla="*/ 4434560 h 5537200"/>
              <a:gd name="connsiteX872" fmla="*/ 423767 w 6466757"/>
              <a:gd name="connsiteY872" fmla="*/ 4420256 h 5537200"/>
              <a:gd name="connsiteX873" fmla="*/ 472044 w 6466757"/>
              <a:gd name="connsiteY873" fmla="*/ 4379439 h 5537200"/>
              <a:gd name="connsiteX874" fmla="*/ 5431480 w 6466757"/>
              <a:gd name="connsiteY874" fmla="*/ 4371979 h 5537200"/>
              <a:gd name="connsiteX875" fmla="*/ 5402277 w 6466757"/>
              <a:gd name="connsiteY875" fmla="*/ 4386284 h 5537200"/>
              <a:gd name="connsiteX876" fmla="*/ 5417177 w 6466757"/>
              <a:gd name="connsiteY876" fmla="*/ 4425024 h 5537200"/>
              <a:gd name="connsiteX877" fmla="*/ 5436844 w 6466757"/>
              <a:gd name="connsiteY877" fmla="*/ 4429793 h 5537200"/>
              <a:gd name="connsiteX878" fmla="*/ 5432077 w 6466757"/>
              <a:gd name="connsiteY878" fmla="*/ 4482838 h 5537200"/>
              <a:gd name="connsiteX879" fmla="*/ 5436844 w 6466757"/>
              <a:gd name="connsiteY879" fmla="*/ 4492374 h 5537200"/>
              <a:gd name="connsiteX880" fmla="*/ 5505387 w 6466757"/>
              <a:gd name="connsiteY880" fmla="*/ 4434560 h 5537200"/>
              <a:gd name="connsiteX881" fmla="*/ 5568564 w 6466757"/>
              <a:gd name="connsiteY881" fmla="*/ 4410720 h 5537200"/>
              <a:gd name="connsiteX882" fmla="*/ 5524459 w 6466757"/>
              <a:gd name="connsiteY882" fmla="*/ 4473302 h 5537200"/>
              <a:gd name="connsiteX883" fmla="*/ 5470818 w 6466757"/>
              <a:gd name="connsiteY883" fmla="*/ 4497142 h 5537200"/>
              <a:gd name="connsiteX884" fmla="*/ 5451149 w 6466757"/>
              <a:gd name="connsiteY884" fmla="*/ 4506678 h 5537200"/>
              <a:gd name="connsiteX885" fmla="*/ 5431480 w 6466757"/>
              <a:gd name="connsiteY885" fmla="*/ 4559724 h 5537200"/>
              <a:gd name="connsiteX886" fmla="*/ 5393337 w 6466757"/>
              <a:gd name="connsiteY886" fmla="*/ 4588929 h 5537200"/>
              <a:gd name="connsiteX887" fmla="*/ 5373667 w 6466757"/>
              <a:gd name="connsiteY887" fmla="*/ 4588929 h 5537200"/>
              <a:gd name="connsiteX888" fmla="*/ 5378435 w 6466757"/>
              <a:gd name="connsiteY888" fmla="*/ 4565088 h 5537200"/>
              <a:gd name="connsiteX889" fmla="*/ 5339695 w 6466757"/>
              <a:gd name="connsiteY889" fmla="*/ 4579393 h 5537200"/>
              <a:gd name="connsiteX890" fmla="*/ 5373667 w 6466757"/>
              <a:gd name="connsiteY890" fmla="*/ 4550188 h 5537200"/>
              <a:gd name="connsiteX891" fmla="*/ 5378435 w 6466757"/>
              <a:gd name="connsiteY891" fmla="*/ 4574029 h 5537200"/>
              <a:gd name="connsiteX892" fmla="*/ 5417177 w 6466757"/>
              <a:gd name="connsiteY892" fmla="*/ 4559724 h 5537200"/>
              <a:gd name="connsiteX893" fmla="*/ 5417177 w 6466757"/>
              <a:gd name="connsiteY893" fmla="*/ 4550188 h 5537200"/>
              <a:gd name="connsiteX894" fmla="*/ 5402277 w 6466757"/>
              <a:gd name="connsiteY894" fmla="*/ 4497142 h 5537200"/>
              <a:gd name="connsiteX895" fmla="*/ 5387375 w 6466757"/>
              <a:gd name="connsiteY895" fmla="*/ 4497142 h 5537200"/>
              <a:gd name="connsiteX896" fmla="*/ 5411813 w 6466757"/>
              <a:gd name="connsiteY896" fmla="*/ 4434560 h 5537200"/>
              <a:gd name="connsiteX897" fmla="*/ 5382607 w 6466757"/>
              <a:gd name="connsiteY897" fmla="*/ 4415488 h 5537200"/>
              <a:gd name="connsiteX898" fmla="*/ 5431480 w 6466757"/>
              <a:gd name="connsiteY898" fmla="*/ 4371979 h 5537200"/>
              <a:gd name="connsiteX899" fmla="*/ 4091044 w 6466757"/>
              <a:gd name="connsiteY899" fmla="*/ 4367211 h 5537200"/>
              <a:gd name="connsiteX900" fmla="*/ 4022503 w 6466757"/>
              <a:gd name="connsiteY900" fmla="*/ 4391051 h 5537200"/>
              <a:gd name="connsiteX901" fmla="*/ 4091044 w 6466757"/>
              <a:gd name="connsiteY901" fmla="*/ 4367211 h 5537200"/>
              <a:gd name="connsiteX902" fmla="*/ 1471560 w 6466757"/>
              <a:gd name="connsiteY902" fmla="*/ 4365423 h 5537200"/>
              <a:gd name="connsiteX903" fmla="*/ 1467387 w 6466757"/>
              <a:gd name="connsiteY903" fmla="*/ 4366614 h 5537200"/>
              <a:gd name="connsiteX904" fmla="*/ 1442952 w 6466757"/>
              <a:gd name="connsiteY904" fmla="*/ 4371383 h 5537200"/>
              <a:gd name="connsiteX905" fmla="*/ 1467387 w 6466757"/>
              <a:gd name="connsiteY905" fmla="*/ 4410124 h 5537200"/>
              <a:gd name="connsiteX906" fmla="*/ 1487057 w 6466757"/>
              <a:gd name="connsiteY906" fmla="*/ 4410124 h 5537200"/>
              <a:gd name="connsiteX907" fmla="*/ 1501361 w 6466757"/>
              <a:gd name="connsiteY907" fmla="*/ 4376151 h 5537200"/>
              <a:gd name="connsiteX908" fmla="*/ 1472156 w 6466757"/>
              <a:gd name="connsiteY908" fmla="*/ 4371383 h 5537200"/>
              <a:gd name="connsiteX909" fmla="*/ 1471560 w 6466757"/>
              <a:gd name="connsiteY909" fmla="*/ 4365423 h 5537200"/>
              <a:gd name="connsiteX910" fmla="*/ 5645449 w 6466757"/>
              <a:gd name="connsiteY910" fmla="*/ 4361847 h 5537200"/>
              <a:gd name="connsiteX911" fmla="*/ 5680615 w 6466757"/>
              <a:gd name="connsiteY911" fmla="*/ 4375555 h 5537200"/>
              <a:gd name="connsiteX912" fmla="*/ 5665715 w 6466757"/>
              <a:gd name="connsiteY912" fmla="*/ 4433368 h 5537200"/>
              <a:gd name="connsiteX913" fmla="*/ 5660946 w 6466757"/>
              <a:gd name="connsiteY913" fmla="*/ 4409528 h 5537200"/>
              <a:gd name="connsiteX914" fmla="*/ 5646046 w 6466757"/>
              <a:gd name="connsiteY914" fmla="*/ 4409528 h 5537200"/>
              <a:gd name="connsiteX915" fmla="*/ 5621609 w 6466757"/>
              <a:gd name="connsiteY915" fmla="*/ 4443501 h 5537200"/>
              <a:gd name="connsiteX916" fmla="*/ 5631145 w 6466757"/>
              <a:gd name="connsiteY916" fmla="*/ 4429196 h 5537200"/>
              <a:gd name="connsiteX917" fmla="*/ 5587041 w 6466757"/>
              <a:gd name="connsiteY917" fmla="*/ 4433965 h 5537200"/>
              <a:gd name="connsiteX918" fmla="*/ 5587041 w 6466757"/>
              <a:gd name="connsiteY918" fmla="*/ 4390456 h 5537200"/>
              <a:gd name="connsiteX919" fmla="*/ 5611477 w 6466757"/>
              <a:gd name="connsiteY919" fmla="*/ 4371383 h 5537200"/>
              <a:gd name="connsiteX920" fmla="*/ 5645449 w 6466757"/>
              <a:gd name="connsiteY920" fmla="*/ 4361847 h 5537200"/>
              <a:gd name="connsiteX921" fmla="*/ 1043622 w 6466757"/>
              <a:gd name="connsiteY921" fmla="*/ 4357675 h 5537200"/>
              <a:gd name="connsiteX922" fmla="*/ 1019185 w 6466757"/>
              <a:gd name="connsiteY922" fmla="*/ 4371979 h 5537200"/>
              <a:gd name="connsiteX923" fmla="*/ 1043622 w 6466757"/>
              <a:gd name="connsiteY923" fmla="*/ 4357675 h 5537200"/>
              <a:gd name="connsiteX924" fmla="*/ 5709223 w 6466757"/>
              <a:gd name="connsiteY924" fmla="*/ 4352907 h 5537200"/>
              <a:gd name="connsiteX925" fmla="*/ 5704455 w 6466757"/>
              <a:gd name="connsiteY925" fmla="*/ 4376747 h 5537200"/>
              <a:gd name="connsiteX926" fmla="*/ 5689555 w 6466757"/>
              <a:gd name="connsiteY926" fmla="*/ 4371979 h 5537200"/>
              <a:gd name="connsiteX927" fmla="*/ 5709223 w 6466757"/>
              <a:gd name="connsiteY927" fmla="*/ 4352907 h 5537200"/>
              <a:gd name="connsiteX928" fmla="*/ 216521 w 6466757"/>
              <a:gd name="connsiteY928" fmla="*/ 4352682 h 5537200"/>
              <a:gd name="connsiteX929" fmla="*/ 229466 w 6466757"/>
              <a:gd name="connsiteY929" fmla="*/ 4357078 h 5537200"/>
              <a:gd name="connsiteX930" fmla="*/ 200261 w 6466757"/>
              <a:gd name="connsiteY930" fmla="*/ 4376151 h 5537200"/>
              <a:gd name="connsiteX931" fmla="*/ 216521 w 6466757"/>
              <a:gd name="connsiteY931" fmla="*/ 4352682 h 5537200"/>
              <a:gd name="connsiteX932" fmla="*/ 5450553 w 6466757"/>
              <a:gd name="connsiteY932" fmla="*/ 4342774 h 5537200"/>
              <a:gd name="connsiteX933" fmla="*/ 5465454 w 6466757"/>
              <a:gd name="connsiteY933" fmla="*/ 4342774 h 5537200"/>
              <a:gd name="connsiteX934" fmla="*/ 5470221 w 6466757"/>
              <a:gd name="connsiteY934" fmla="*/ 4357078 h 5537200"/>
              <a:gd name="connsiteX935" fmla="*/ 5445785 w 6466757"/>
              <a:gd name="connsiteY935" fmla="*/ 4361847 h 5537200"/>
              <a:gd name="connsiteX936" fmla="*/ 5450553 w 6466757"/>
              <a:gd name="connsiteY936" fmla="*/ 4342774 h 5537200"/>
              <a:gd name="connsiteX937" fmla="*/ 1501957 w 6466757"/>
              <a:gd name="connsiteY937" fmla="*/ 4342774 h 5537200"/>
              <a:gd name="connsiteX938" fmla="*/ 1501957 w 6466757"/>
              <a:gd name="connsiteY938" fmla="*/ 4357078 h 5537200"/>
              <a:gd name="connsiteX939" fmla="*/ 1506724 w 6466757"/>
              <a:gd name="connsiteY939" fmla="*/ 4347542 h 5537200"/>
              <a:gd name="connsiteX940" fmla="*/ 1521029 w 6466757"/>
              <a:gd name="connsiteY940" fmla="*/ 4381515 h 5537200"/>
              <a:gd name="connsiteX941" fmla="*/ 1540697 w 6466757"/>
              <a:gd name="connsiteY941" fmla="*/ 4371979 h 5537200"/>
              <a:gd name="connsiteX942" fmla="*/ 1501957 w 6466757"/>
              <a:gd name="connsiteY942" fmla="*/ 4342774 h 5537200"/>
              <a:gd name="connsiteX943" fmla="*/ 575750 w 6466757"/>
              <a:gd name="connsiteY943" fmla="*/ 4342774 h 5537200"/>
              <a:gd name="connsiteX944" fmla="*/ 585882 w 6466757"/>
              <a:gd name="connsiteY944" fmla="*/ 4371979 h 5537200"/>
              <a:gd name="connsiteX945" fmla="*/ 541778 w 6466757"/>
              <a:gd name="connsiteY945" fmla="*/ 4371979 h 5537200"/>
              <a:gd name="connsiteX946" fmla="*/ 575750 w 6466757"/>
              <a:gd name="connsiteY946" fmla="*/ 4342774 h 5537200"/>
              <a:gd name="connsiteX947" fmla="*/ 5591808 w 6466757"/>
              <a:gd name="connsiteY947" fmla="*/ 4338006 h 5537200"/>
              <a:gd name="connsiteX948" fmla="*/ 5562603 w 6466757"/>
              <a:gd name="connsiteY948" fmla="*/ 4381515 h 5537200"/>
              <a:gd name="connsiteX949" fmla="*/ 5523863 w 6466757"/>
              <a:gd name="connsiteY949" fmla="*/ 4371979 h 5537200"/>
              <a:gd name="connsiteX950" fmla="*/ 5591808 w 6466757"/>
              <a:gd name="connsiteY950" fmla="*/ 4338006 h 5537200"/>
              <a:gd name="connsiteX951" fmla="*/ 1589617 w 6466757"/>
              <a:gd name="connsiteY951" fmla="*/ 4324270 h 5537200"/>
              <a:gd name="connsiteX952" fmla="*/ 1555002 w 6466757"/>
              <a:gd name="connsiteY952" fmla="*/ 4333238 h 5537200"/>
              <a:gd name="connsiteX953" fmla="*/ 1569903 w 6466757"/>
              <a:gd name="connsiteY953" fmla="*/ 4347542 h 5537200"/>
              <a:gd name="connsiteX954" fmla="*/ 1599106 w 6466757"/>
              <a:gd name="connsiteY954" fmla="*/ 4328471 h 5537200"/>
              <a:gd name="connsiteX955" fmla="*/ 1589617 w 6466757"/>
              <a:gd name="connsiteY955" fmla="*/ 4324270 h 5537200"/>
              <a:gd name="connsiteX956" fmla="*/ 5216915 w 6466757"/>
              <a:gd name="connsiteY956" fmla="*/ 4294498 h 5537200"/>
              <a:gd name="connsiteX957" fmla="*/ 5197247 w 6466757"/>
              <a:gd name="connsiteY957" fmla="*/ 4318338 h 5537200"/>
              <a:gd name="connsiteX958" fmla="*/ 5216915 w 6466757"/>
              <a:gd name="connsiteY958" fmla="*/ 4294498 h 5537200"/>
              <a:gd name="connsiteX959" fmla="*/ 960775 w 6466757"/>
              <a:gd name="connsiteY959" fmla="*/ 4294498 h 5537200"/>
              <a:gd name="connsiteX960" fmla="*/ 931570 w 6466757"/>
              <a:gd name="connsiteY960" fmla="*/ 4308802 h 5537200"/>
              <a:gd name="connsiteX961" fmla="*/ 960775 w 6466757"/>
              <a:gd name="connsiteY961" fmla="*/ 4294498 h 5537200"/>
              <a:gd name="connsiteX962" fmla="*/ 4290113 w 6466757"/>
              <a:gd name="connsiteY962" fmla="*/ 4275425 h 5537200"/>
              <a:gd name="connsiteX963" fmla="*/ 4241239 w 6466757"/>
              <a:gd name="connsiteY963" fmla="*/ 4309398 h 5537200"/>
              <a:gd name="connsiteX964" fmla="*/ 4231703 w 6466757"/>
              <a:gd name="connsiteY964" fmla="*/ 4285557 h 5537200"/>
              <a:gd name="connsiteX965" fmla="*/ 4197731 w 6466757"/>
              <a:gd name="connsiteY965" fmla="*/ 4299862 h 5537200"/>
              <a:gd name="connsiteX966" fmla="*/ 4212631 w 6466757"/>
              <a:gd name="connsiteY966" fmla="*/ 4309398 h 5537200"/>
              <a:gd name="connsiteX967" fmla="*/ 4188194 w 6466757"/>
              <a:gd name="connsiteY967" fmla="*/ 4328471 h 5537200"/>
              <a:gd name="connsiteX968" fmla="*/ 4197731 w 6466757"/>
              <a:gd name="connsiteY968" fmla="*/ 4357675 h 5537200"/>
              <a:gd name="connsiteX969" fmla="*/ 4212631 w 6466757"/>
              <a:gd name="connsiteY969" fmla="*/ 4348139 h 5537200"/>
              <a:gd name="connsiteX970" fmla="*/ 4217399 w 6466757"/>
              <a:gd name="connsiteY970" fmla="*/ 4367211 h 5537200"/>
              <a:gd name="connsiteX971" fmla="*/ 4197731 w 6466757"/>
              <a:gd name="connsiteY971" fmla="*/ 4381515 h 5537200"/>
              <a:gd name="connsiteX972" fmla="*/ 4275809 w 6466757"/>
              <a:gd name="connsiteY972" fmla="*/ 4342774 h 5537200"/>
              <a:gd name="connsiteX973" fmla="*/ 4266272 w 6466757"/>
              <a:gd name="connsiteY973" fmla="*/ 4308802 h 5537200"/>
              <a:gd name="connsiteX974" fmla="*/ 4290709 w 6466757"/>
              <a:gd name="connsiteY974" fmla="*/ 4313569 h 5537200"/>
              <a:gd name="connsiteX975" fmla="*/ 4290113 w 6466757"/>
              <a:gd name="connsiteY975" fmla="*/ 4275425 h 5537200"/>
              <a:gd name="connsiteX976" fmla="*/ 5845711 w 6466757"/>
              <a:gd name="connsiteY976" fmla="*/ 4265292 h 5537200"/>
              <a:gd name="connsiteX977" fmla="*/ 5855843 w 6466757"/>
              <a:gd name="connsiteY977" fmla="*/ 4289729 h 5537200"/>
              <a:gd name="connsiteX978" fmla="*/ 5811738 w 6466757"/>
              <a:gd name="connsiteY978" fmla="*/ 4308802 h 5537200"/>
              <a:gd name="connsiteX979" fmla="*/ 5845711 w 6466757"/>
              <a:gd name="connsiteY979" fmla="*/ 4265292 h 5537200"/>
              <a:gd name="connsiteX980" fmla="*/ 741443 w 6466757"/>
              <a:gd name="connsiteY980" fmla="*/ 4261120 h 5537200"/>
              <a:gd name="connsiteX981" fmla="*/ 756343 w 6466757"/>
              <a:gd name="connsiteY981" fmla="*/ 4280193 h 5537200"/>
              <a:gd name="connsiteX982" fmla="*/ 741443 w 6466757"/>
              <a:gd name="connsiteY982" fmla="*/ 4280193 h 5537200"/>
              <a:gd name="connsiteX983" fmla="*/ 741443 w 6466757"/>
              <a:gd name="connsiteY983" fmla="*/ 4261120 h 5537200"/>
              <a:gd name="connsiteX984" fmla="*/ 4807453 w 6466757"/>
              <a:gd name="connsiteY984" fmla="*/ 4250989 h 5537200"/>
              <a:gd name="connsiteX985" fmla="*/ 4753811 w 6466757"/>
              <a:gd name="connsiteY985" fmla="*/ 4318338 h 5537200"/>
              <a:gd name="connsiteX986" fmla="*/ 4831890 w 6466757"/>
              <a:gd name="connsiteY986" fmla="*/ 4260525 h 5537200"/>
              <a:gd name="connsiteX987" fmla="*/ 4807453 w 6466757"/>
              <a:gd name="connsiteY987" fmla="*/ 4250989 h 5537200"/>
              <a:gd name="connsiteX988" fmla="*/ 708000 w 6466757"/>
              <a:gd name="connsiteY988" fmla="*/ 4247923 h 5537200"/>
              <a:gd name="connsiteX989" fmla="*/ 715022 w 6466757"/>
              <a:gd name="connsiteY989" fmla="*/ 4258532 h 5537200"/>
              <a:gd name="connsiteX990" fmla="*/ 643696 w 6466757"/>
              <a:gd name="connsiteY990" fmla="*/ 4299265 h 5537200"/>
              <a:gd name="connsiteX991" fmla="*/ 669026 w 6466757"/>
              <a:gd name="connsiteY991" fmla="*/ 4263579 h 5537200"/>
              <a:gd name="connsiteX992" fmla="*/ 706873 w 6466757"/>
              <a:gd name="connsiteY992" fmla="*/ 4246220 h 5537200"/>
              <a:gd name="connsiteX993" fmla="*/ 712237 w 6466757"/>
              <a:gd name="connsiteY993" fmla="*/ 4246220 h 5537200"/>
              <a:gd name="connsiteX994" fmla="*/ 708000 w 6466757"/>
              <a:gd name="connsiteY994" fmla="*/ 4247923 h 5537200"/>
              <a:gd name="connsiteX995" fmla="*/ 5416580 w 6466757"/>
              <a:gd name="connsiteY995" fmla="*/ 4236683 h 5537200"/>
              <a:gd name="connsiteX996" fmla="*/ 5460089 w 6466757"/>
              <a:gd name="connsiteY996" fmla="*/ 4304629 h 5537200"/>
              <a:gd name="connsiteX997" fmla="*/ 5421349 w 6466757"/>
              <a:gd name="connsiteY997" fmla="*/ 4352907 h 5537200"/>
              <a:gd name="connsiteX998" fmla="*/ 5382607 w 6466757"/>
              <a:gd name="connsiteY998" fmla="*/ 4270656 h 5537200"/>
              <a:gd name="connsiteX999" fmla="*/ 5416580 w 6466757"/>
              <a:gd name="connsiteY999" fmla="*/ 4236683 h 5537200"/>
              <a:gd name="connsiteX1000" fmla="*/ 1051369 w 6466757"/>
              <a:gd name="connsiteY1000" fmla="*/ 4225853 h 5537200"/>
              <a:gd name="connsiteX1001" fmla="*/ 1024549 w 6466757"/>
              <a:gd name="connsiteY1001" fmla="*/ 4246220 h 5537200"/>
              <a:gd name="connsiteX1002" fmla="*/ 970909 w 6466757"/>
              <a:gd name="connsiteY1002" fmla="*/ 4289729 h 5537200"/>
              <a:gd name="connsiteX1003" fmla="*/ 980444 w 6466757"/>
              <a:gd name="connsiteY1003" fmla="*/ 4304034 h 5537200"/>
              <a:gd name="connsiteX1004" fmla="*/ 1068653 w 6466757"/>
              <a:gd name="connsiteY1004" fmla="*/ 4227147 h 5537200"/>
              <a:gd name="connsiteX1005" fmla="*/ 1051369 w 6466757"/>
              <a:gd name="connsiteY1005" fmla="*/ 4225853 h 5537200"/>
              <a:gd name="connsiteX1006" fmla="*/ 960775 w 6466757"/>
              <a:gd name="connsiteY1006" fmla="*/ 4207479 h 5537200"/>
              <a:gd name="connsiteX1007" fmla="*/ 936339 w 6466757"/>
              <a:gd name="connsiteY1007" fmla="*/ 4236683 h 5537200"/>
              <a:gd name="connsiteX1008" fmla="*/ 960775 w 6466757"/>
              <a:gd name="connsiteY1008" fmla="*/ 4207479 h 5537200"/>
              <a:gd name="connsiteX1009" fmla="*/ 5372475 w 6466757"/>
              <a:gd name="connsiteY1009" fmla="*/ 4202711 h 5537200"/>
              <a:gd name="connsiteX1010" fmla="*/ 5279496 w 6466757"/>
              <a:gd name="connsiteY1010" fmla="*/ 4275425 h 5537200"/>
              <a:gd name="connsiteX1011" fmla="*/ 5323601 w 6466757"/>
              <a:gd name="connsiteY1011" fmla="*/ 4231916 h 5537200"/>
              <a:gd name="connsiteX1012" fmla="*/ 5357575 w 6466757"/>
              <a:gd name="connsiteY1012" fmla="*/ 4231916 h 5537200"/>
              <a:gd name="connsiteX1013" fmla="*/ 5372475 w 6466757"/>
              <a:gd name="connsiteY1013" fmla="*/ 4202711 h 5537200"/>
              <a:gd name="connsiteX1014" fmla="*/ 1014416 w 6466757"/>
              <a:gd name="connsiteY1014" fmla="*/ 4202711 h 5537200"/>
              <a:gd name="connsiteX1015" fmla="*/ 956007 w 6466757"/>
              <a:gd name="connsiteY1015" fmla="*/ 4241452 h 5537200"/>
              <a:gd name="connsiteX1016" fmla="*/ 960775 w 6466757"/>
              <a:gd name="connsiteY1016" fmla="*/ 4246220 h 5537200"/>
              <a:gd name="connsiteX1017" fmla="*/ 1014416 w 6466757"/>
              <a:gd name="connsiteY1017" fmla="*/ 4202711 h 5537200"/>
              <a:gd name="connsiteX1018" fmla="*/ 842616 w 6466757"/>
              <a:gd name="connsiteY1018" fmla="*/ 4196285 h 5537200"/>
              <a:gd name="connsiteX1019" fmla="*/ 863029 w 6466757"/>
              <a:gd name="connsiteY1019" fmla="*/ 4207479 h 5537200"/>
              <a:gd name="connsiteX1020" fmla="*/ 784952 w 6466757"/>
              <a:gd name="connsiteY1020" fmla="*/ 4236683 h 5537200"/>
              <a:gd name="connsiteX1021" fmla="*/ 842616 w 6466757"/>
              <a:gd name="connsiteY1021" fmla="*/ 4196285 h 5537200"/>
              <a:gd name="connsiteX1022" fmla="*/ 1048390 w 6466757"/>
              <a:gd name="connsiteY1022" fmla="*/ 4183638 h 5537200"/>
              <a:gd name="connsiteX1023" fmla="*/ 1028721 w 6466757"/>
              <a:gd name="connsiteY1023" fmla="*/ 4202711 h 5537200"/>
              <a:gd name="connsiteX1024" fmla="*/ 1048390 w 6466757"/>
              <a:gd name="connsiteY1024" fmla="*/ 4183638 h 5537200"/>
              <a:gd name="connsiteX1025" fmla="*/ 5402277 w 6466757"/>
              <a:gd name="connsiteY1025" fmla="*/ 4183043 h 5537200"/>
              <a:gd name="connsiteX1026" fmla="*/ 5377839 w 6466757"/>
              <a:gd name="connsiteY1026" fmla="*/ 4212247 h 5537200"/>
              <a:gd name="connsiteX1027" fmla="*/ 5402277 w 6466757"/>
              <a:gd name="connsiteY1027" fmla="*/ 4183043 h 5537200"/>
              <a:gd name="connsiteX1028" fmla="*/ 4387859 w 6466757"/>
              <a:gd name="connsiteY1028" fmla="*/ 4174102 h 5537200"/>
              <a:gd name="connsiteX1029" fmla="*/ 4363423 w 6466757"/>
              <a:gd name="connsiteY1029" fmla="*/ 4183638 h 5537200"/>
              <a:gd name="connsiteX1030" fmla="*/ 4338987 w 6466757"/>
              <a:gd name="connsiteY1030" fmla="*/ 4227147 h 5537200"/>
              <a:gd name="connsiteX1031" fmla="*/ 4348523 w 6466757"/>
              <a:gd name="connsiteY1031" fmla="*/ 4231916 h 5537200"/>
              <a:gd name="connsiteX1032" fmla="*/ 4397395 w 6466757"/>
              <a:gd name="connsiteY1032" fmla="*/ 4193174 h 5537200"/>
              <a:gd name="connsiteX1033" fmla="*/ 4387859 w 6466757"/>
              <a:gd name="connsiteY1033" fmla="*/ 4174102 h 5537200"/>
              <a:gd name="connsiteX1034" fmla="*/ 497672 w 6466757"/>
              <a:gd name="connsiteY1034" fmla="*/ 4144898 h 5537200"/>
              <a:gd name="connsiteX1035" fmla="*/ 512572 w 6466757"/>
              <a:gd name="connsiteY1035" fmla="*/ 4144898 h 5537200"/>
              <a:gd name="connsiteX1036" fmla="*/ 488136 w 6466757"/>
              <a:gd name="connsiteY1036" fmla="*/ 4163970 h 5537200"/>
              <a:gd name="connsiteX1037" fmla="*/ 497672 w 6466757"/>
              <a:gd name="connsiteY1037" fmla="*/ 4144898 h 5537200"/>
              <a:gd name="connsiteX1038" fmla="*/ 4992218 w 6466757"/>
              <a:gd name="connsiteY1038" fmla="*/ 4130593 h 5537200"/>
              <a:gd name="connsiteX1039" fmla="*/ 4963013 w 6466757"/>
              <a:gd name="connsiteY1039" fmla="*/ 4140129 h 5537200"/>
              <a:gd name="connsiteX1040" fmla="*/ 4982682 w 6466757"/>
              <a:gd name="connsiteY1040" fmla="*/ 4169334 h 5537200"/>
              <a:gd name="connsiteX1041" fmla="*/ 4992218 w 6466757"/>
              <a:gd name="connsiteY1041" fmla="*/ 4130593 h 5537200"/>
              <a:gd name="connsiteX1042" fmla="*/ 4256139 w 6466757"/>
              <a:gd name="connsiteY1042" fmla="*/ 4130593 h 5537200"/>
              <a:gd name="connsiteX1043" fmla="*/ 4217399 w 6466757"/>
              <a:gd name="connsiteY1043" fmla="*/ 4154434 h 5537200"/>
              <a:gd name="connsiteX1044" fmla="*/ 4256139 w 6466757"/>
              <a:gd name="connsiteY1044" fmla="*/ 4130593 h 5537200"/>
              <a:gd name="connsiteX1045" fmla="*/ 1068058 w 6466757"/>
              <a:gd name="connsiteY1045" fmla="*/ 4125825 h 5537200"/>
              <a:gd name="connsiteX1046" fmla="*/ 980444 w 6466757"/>
              <a:gd name="connsiteY1046" fmla="*/ 4193174 h 5537200"/>
              <a:gd name="connsiteX1047" fmla="*/ 1068058 w 6466757"/>
              <a:gd name="connsiteY1047" fmla="*/ 4125825 h 5537200"/>
              <a:gd name="connsiteX1048" fmla="*/ 4378323 w 6466757"/>
              <a:gd name="connsiteY1048" fmla="*/ 4115692 h 5537200"/>
              <a:gd name="connsiteX1049" fmla="*/ 4378323 w 6466757"/>
              <a:gd name="connsiteY1049" fmla="*/ 4139534 h 5537200"/>
              <a:gd name="connsiteX1050" fmla="*/ 4378323 w 6466757"/>
              <a:gd name="connsiteY1050" fmla="*/ 4115692 h 5537200"/>
              <a:gd name="connsiteX1051" fmla="*/ 5694323 w 6466757"/>
              <a:gd name="connsiteY1051" fmla="*/ 4110925 h 5537200"/>
              <a:gd name="connsiteX1052" fmla="*/ 5655582 w 6466757"/>
              <a:gd name="connsiteY1052" fmla="*/ 4129997 h 5537200"/>
              <a:gd name="connsiteX1053" fmla="*/ 5694323 w 6466757"/>
              <a:gd name="connsiteY1053" fmla="*/ 4110925 h 5537200"/>
              <a:gd name="connsiteX1054" fmla="*/ 4524347 w 6466757"/>
              <a:gd name="connsiteY1054" fmla="*/ 4106156 h 5537200"/>
              <a:gd name="connsiteX1055" fmla="*/ 4504677 w 6466757"/>
              <a:gd name="connsiteY1055" fmla="*/ 4149665 h 5537200"/>
              <a:gd name="connsiteX1056" fmla="*/ 4529115 w 6466757"/>
              <a:gd name="connsiteY1056" fmla="*/ 4125825 h 5537200"/>
              <a:gd name="connsiteX1057" fmla="*/ 4524347 w 6466757"/>
              <a:gd name="connsiteY1057" fmla="*/ 4106156 h 5537200"/>
              <a:gd name="connsiteX1058" fmla="*/ 890511 w 6466757"/>
              <a:gd name="connsiteY1058" fmla="*/ 4101435 h 5537200"/>
              <a:gd name="connsiteX1059" fmla="*/ 926803 w 6466757"/>
              <a:gd name="connsiteY1059" fmla="*/ 4125825 h 5537200"/>
              <a:gd name="connsiteX1060" fmla="*/ 868393 w 6466757"/>
              <a:gd name="connsiteY1060" fmla="*/ 4140129 h 5537200"/>
              <a:gd name="connsiteX1061" fmla="*/ 873162 w 6466757"/>
              <a:gd name="connsiteY1061" fmla="*/ 4106753 h 5537200"/>
              <a:gd name="connsiteX1062" fmla="*/ 890511 w 6466757"/>
              <a:gd name="connsiteY1062" fmla="*/ 4101435 h 5537200"/>
              <a:gd name="connsiteX1063" fmla="*/ 4714475 w 6466757"/>
              <a:gd name="connsiteY1063" fmla="*/ 4091852 h 5537200"/>
              <a:gd name="connsiteX1064" fmla="*/ 4728780 w 6466757"/>
              <a:gd name="connsiteY1064" fmla="*/ 4101388 h 5537200"/>
              <a:gd name="connsiteX1065" fmla="*/ 4699575 w 6466757"/>
              <a:gd name="connsiteY1065" fmla="*/ 4120461 h 5537200"/>
              <a:gd name="connsiteX1066" fmla="*/ 4690039 w 6466757"/>
              <a:gd name="connsiteY1066" fmla="*/ 4101388 h 5537200"/>
              <a:gd name="connsiteX1067" fmla="*/ 4714475 w 6466757"/>
              <a:gd name="connsiteY1067" fmla="*/ 4091852 h 5537200"/>
              <a:gd name="connsiteX1068" fmla="*/ 541778 w 6466757"/>
              <a:gd name="connsiteY1068" fmla="*/ 4091852 h 5537200"/>
              <a:gd name="connsiteX1069" fmla="*/ 512572 w 6466757"/>
              <a:gd name="connsiteY1069" fmla="*/ 4115692 h 5537200"/>
              <a:gd name="connsiteX1070" fmla="*/ 541778 w 6466757"/>
              <a:gd name="connsiteY1070" fmla="*/ 4091852 h 5537200"/>
              <a:gd name="connsiteX1071" fmla="*/ 5397508 w 6466757"/>
              <a:gd name="connsiteY1071" fmla="*/ 4087084 h 5537200"/>
              <a:gd name="connsiteX1072" fmla="*/ 5373071 w 6466757"/>
              <a:gd name="connsiteY1072" fmla="*/ 4116289 h 5537200"/>
              <a:gd name="connsiteX1073" fmla="*/ 5353403 w 6466757"/>
              <a:gd name="connsiteY1073" fmla="*/ 4130593 h 5537200"/>
              <a:gd name="connsiteX1074" fmla="*/ 5368303 w 6466757"/>
              <a:gd name="connsiteY1074" fmla="*/ 4116289 h 5537200"/>
              <a:gd name="connsiteX1075" fmla="*/ 5343867 w 6466757"/>
              <a:gd name="connsiteY1075" fmla="*/ 4140129 h 5537200"/>
              <a:gd name="connsiteX1076" fmla="*/ 5319430 w 6466757"/>
              <a:gd name="connsiteY1076" fmla="*/ 4130593 h 5537200"/>
              <a:gd name="connsiteX1077" fmla="*/ 5324199 w 6466757"/>
              <a:gd name="connsiteY1077" fmla="*/ 4154434 h 5537200"/>
              <a:gd name="connsiteX1078" fmla="*/ 5352807 w 6466757"/>
              <a:gd name="connsiteY1078" fmla="*/ 4184235 h 5537200"/>
              <a:gd name="connsiteX1079" fmla="*/ 5421349 w 6466757"/>
              <a:gd name="connsiteY1079" fmla="*/ 4150262 h 5537200"/>
              <a:gd name="connsiteX1080" fmla="*/ 5416580 w 6466757"/>
              <a:gd name="connsiteY1080" fmla="*/ 4116289 h 5537200"/>
              <a:gd name="connsiteX1081" fmla="*/ 5377839 w 6466757"/>
              <a:gd name="connsiteY1081" fmla="*/ 4116289 h 5537200"/>
              <a:gd name="connsiteX1082" fmla="*/ 5397508 w 6466757"/>
              <a:gd name="connsiteY1082" fmla="*/ 4087084 h 5537200"/>
              <a:gd name="connsiteX1083" fmla="*/ 5104865 w 6466757"/>
              <a:gd name="connsiteY1083" fmla="*/ 4082316 h 5537200"/>
              <a:gd name="connsiteX1084" fmla="*/ 5080428 w 6466757"/>
              <a:gd name="connsiteY1084" fmla="*/ 4125825 h 5537200"/>
              <a:gd name="connsiteX1085" fmla="*/ 5114401 w 6466757"/>
              <a:gd name="connsiteY1085" fmla="*/ 4135361 h 5537200"/>
              <a:gd name="connsiteX1086" fmla="*/ 5104865 w 6466757"/>
              <a:gd name="connsiteY1086" fmla="*/ 4082316 h 5537200"/>
              <a:gd name="connsiteX1087" fmla="*/ 5430289 w 6466757"/>
              <a:gd name="connsiteY1087" fmla="*/ 4058475 h 5537200"/>
              <a:gd name="connsiteX1088" fmla="*/ 5405852 w 6466757"/>
              <a:gd name="connsiteY1088" fmla="*/ 4092448 h 5537200"/>
              <a:gd name="connsiteX1089" fmla="*/ 5420752 w 6466757"/>
              <a:gd name="connsiteY1089" fmla="*/ 4116289 h 5537200"/>
              <a:gd name="connsiteX1090" fmla="*/ 5445189 w 6466757"/>
              <a:gd name="connsiteY1090" fmla="*/ 4116289 h 5537200"/>
              <a:gd name="connsiteX1091" fmla="*/ 5449957 w 6466757"/>
              <a:gd name="connsiteY1091" fmla="*/ 4130593 h 5537200"/>
              <a:gd name="connsiteX1092" fmla="*/ 5430289 w 6466757"/>
              <a:gd name="connsiteY1092" fmla="*/ 4121057 h 5537200"/>
              <a:gd name="connsiteX1093" fmla="*/ 5474393 w 6466757"/>
              <a:gd name="connsiteY1093" fmla="*/ 4130593 h 5537200"/>
              <a:gd name="connsiteX1094" fmla="*/ 5464857 w 6466757"/>
              <a:gd name="connsiteY1094" fmla="*/ 4149665 h 5537200"/>
              <a:gd name="connsiteX1095" fmla="*/ 5518499 w 6466757"/>
              <a:gd name="connsiteY1095" fmla="*/ 4135361 h 5537200"/>
              <a:gd name="connsiteX1096" fmla="*/ 5533399 w 6466757"/>
              <a:gd name="connsiteY1096" fmla="*/ 4140129 h 5537200"/>
              <a:gd name="connsiteX1097" fmla="*/ 5533399 w 6466757"/>
              <a:gd name="connsiteY1097" fmla="*/ 4163970 h 5537200"/>
              <a:gd name="connsiteX1098" fmla="*/ 5250889 w 6466757"/>
              <a:gd name="connsiteY1098" fmla="*/ 4342774 h 5537200"/>
              <a:gd name="connsiteX1099" fmla="*/ 5255656 w 6466757"/>
              <a:gd name="connsiteY1099" fmla="*/ 4366614 h 5537200"/>
              <a:gd name="connsiteX1100" fmla="*/ 5284861 w 6466757"/>
              <a:gd name="connsiteY1100" fmla="*/ 4357078 h 5537200"/>
              <a:gd name="connsiteX1101" fmla="*/ 5323601 w 6466757"/>
              <a:gd name="connsiteY1101" fmla="*/ 4294498 h 5537200"/>
              <a:gd name="connsiteX1102" fmla="*/ 5343270 w 6466757"/>
              <a:gd name="connsiteY1102" fmla="*/ 4308802 h 5537200"/>
              <a:gd name="connsiteX1103" fmla="*/ 5348039 w 6466757"/>
              <a:gd name="connsiteY1103" fmla="*/ 4332642 h 5537200"/>
              <a:gd name="connsiteX1104" fmla="*/ 5333137 w 6466757"/>
              <a:gd name="connsiteY1104" fmla="*/ 4356483 h 5537200"/>
              <a:gd name="connsiteX1105" fmla="*/ 5348039 w 6466757"/>
              <a:gd name="connsiteY1105" fmla="*/ 4370787 h 5537200"/>
              <a:gd name="connsiteX1106" fmla="*/ 5245525 w 6466757"/>
              <a:gd name="connsiteY1106" fmla="*/ 4453037 h 5537200"/>
              <a:gd name="connsiteX1107" fmla="*/ 5274729 w 6466757"/>
              <a:gd name="connsiteY1107" fmla="*/ 4385687 h 5537200"/>
              <a:gd name="connsiteX1108" fmla="*/ 5216320 w 6466757"/>
              <a:gd name="connsiteY1108" fmla="*/ 4463169 h 5537200"/>
              <a:gd name="connsiteX1109" fmla="*/ 5206783 w 6466757"/>
              <a:gd name="connsiteY1109" fmla="*/ 4497142 h 5537200"/>
              <a:gd name="connsiteX1110" fmla="*/ 5177579 w 6466757"/>
              <a:gd name="connsiteY1110" fmla="*/ 4497142 h 5537200"/>
              <a:gd name="connsiteX1111" fmla="*/ 5157910 w 6466757"/>
              <a:gd name="connsiteY1111" fmla="*/ 4473302 h 5537200"/>
              <a:gd name="connsiteX1112" fmla="*/ 5123937 w 6466757"/>
              <a:gd name="connsiteY1112" fmla="*/ 4497142 h 5537200"/>
              <a:gd name="connsiteX1113" fmla="*/ 5187711 w 6466757"/>
              <a:gd name="connsiteY1113" fmla="*/ 4411316 h 5537200"/>
              <a:gd name="connsiteX1114" fmla="*/ 5148971 w 6466757"/>
              <a:gd name="connsiteY1114" fmla="*/ 4372575 h 5537200"/>
              <a:gd name="connsiteX1115" fmla="*/ 5173407 w 6466757"/>
              <a:gd name="connsiteY1115" fmla="*/ 4329066 h 5537200"/>
              <a:gd name="connsiteX1116" fmla="*/ 5158507 w 6466757"/>
              <a:gd name="connsiteY1116" fmla="*/ 4319530 h 5537200"/>
              <a:gd name="connsiteX1117" fmla="*/ 5197247 w 6466757"/>
              <a:gd name="connsiteY1117" fmla="*/ 4290325 h 5537200"/>
              <a:gd name="connsiteX1118" fmla="*/ 5192479 w 6466757"/>
              <a:gd name="connsiteY1118" fmla="*/ 4246816 h 5537200"/>
              <a:gd name="connsiteX1119" fmla="*/ 5202015 w 6466757"/>
              <a:gd name="connsiteY1119" fmla="*/ 4280789 h 5537200"/>
              <a:gd name="connsiteX1120" fmla="*/ 5260425 w 6466757"/>
              <a:gd name="connsiteY1120" fmla="*/ 4193771 h 5537200"/>
              <a:gd name="connsiteX1121" fmla="*/ 5269960 w 6466757"/>
              <a:gd name="connsiteY1121" fmla="*/ 4184235 h 5537200"/>
              <a:gd name="connsiteX1122" fmla="*/ 5284861 w 6466757"/>
              <a:gd name="connsiteY1122" fmla="*/ 4227744 h 5537200"/>
              <a:gd name="connsiteX1123" fmla="*/ 5338503 w 6466757"/>
              <a:gd name="connsiteY1123" fmla="*/ 4193771 h 5537200"/>
              <a:gd name="connsiteX1124" fmla="*/ 5323601 w 6466757"/>
              <a:gd name="connsiteY1124" fmla="*/ 4184235 h 5537200"/>
              <a:gd name="connsiteX1125" fmla="*/ 5299165 w 6466757"/>
              <a:gd name="connsiteY1125" fmla="*/ 4174698 h 5537200"/>
              <a:gd name="connsiteX1126" fmla="*/ 5284265 w 6466757"/>
              <a:gd name="connsiteY1126" fmla="*/ 4145493 h 5537200"/>
              <a:gd name="connsiteX1127" fmla="*/ 5347442 w 6466757"/>
              <a:gd name="connsiteY1127" fmla="*/ 4101984 h 5537200"/>
              <a:gd name="connsiteX1128" fmla="*/ 5342675 w 6466757"/>
              <a:gd name="connsiteY1128" fmla="*/ 4072780 h 5537200"/>
              <a:gd name="connsiteX1129" fmla="*/ 5430289 w 6466757"/>
              <a:gd name="connsiteY1129" fmla="*/ 4058475 h 5537200"/>
              <a:gd name="connsiteX1130" fmla="*/ 5445785 w 6466757"/>
              <a:gd name="connsiteY1130" fmla="*/ 4048343 h 5537200"/>
              <a:gd name="connsiteX1131" fmla="*/ 5450553 w 6466757"/>
              <a:gd name="connsiteY1131" fmla="*/ 4048343 h 5537200"/>
              <a:gd name="connsiteX1132" fmla="*/ 5445785 w 6466757"/>
              <a:gd name="connsiteY1132" fmla="*/ 4057879 h 5537200"/>
              <a:gd name="connsiteX1133" fmla="*/ 5162679 w 6466757"/>
              <a:gd name="connsiteY1133" fmla="*/ 4048343 h 5537200"/>
              <a:gd name="connsiteX1134" fmla="*/ 5153143 w 6466757"/>
              <a:gd name="connsiteY1134" fmla="*/ 4067416 h 5537200"/>
              <a:gd name="connsiteX1135" fmla="*/ 5162679 w 6466757"/>
              <a:gd name="connsiteY1135" fmla="*/ 4048343 h 5537200"/>
              <a:gd name="connsiteX1136" fmla="*/ 726542 w 6466757"/>
              <a:gd name="connsiteY1136" fmla="*/ 4043575 h 5537200"/>
              <a:gd name="connsiteX1137" fmla="*/ 633563 w 6466757"/>
              <a:gd name="connsiteY1137" fmla="*/ 4106156 h 5537200"/>
              <a:gd name="connsiteX1138" fmla="*/ 648463 w 6466757"/>
              <a:gd name="connsiteY1138" fmla="*/ 4115692 h 5537200"/>
              <a:gd name="connsiteX1139" fmla="*/ 453567 w 6466757"/>
              <a:gd name="connsiteY1139" fmla="*/ 4221783 h 5537200"/>
              <a:gd name="connsiteX1140" fmla="*/ 599591 w 6466757"/>
              <a:gd name="connsiteY1140" fmla="*/ 4101388 h 5537200"/>
              <a:gd name="connsiteX1141" fmla="*/ 628796 w 6466757"/>
              <a:gd name="connsiteY1141" fmla="*/ 4106156 h 5537200"/>
              <a:gd name="connsiteX1142" fmla="*/ 726542 w 6466757"/>
              <a:gd name="connsiteY1142" fmla="*/ 4043575 h 5537200"/>
              <a:gd name="connsiteX1143" fmla="*/ 1189645 w 6466757"/>
              <a:gd name="connsiteY1143" fmla="*/ 4034038 h 5537200"/>
              <a:gd name="connsiteX1144" fmla="*/ 1111568 w 6466757"/>
              <a:gd name="connsiteY1144" fmla="*/ 4082316 h 5537200"/>
              <a:gd name="connsiteX1145" fmla="*/ 1160441 w 6466757"/>
              <a:gd name="connsiteY1145" fmla="*/ 4077547 h 5537200"/>
              <a:gd name="connsiteX1146" fmla="*/ 1189645 w 6466757"/>
              <a:gd name="connsiteY1146" fmla="*/ 4034038 h 5537200"/>
              <a:gd name="connsiteX1147" fmla="*/ 4382495 w 6466757"/>
              <a:gd name="connsiteY1147" fmla="*/ 4033443 h 5537200"/>
              <a:gd name="connsiteX1148" fmla="*/ 4362827 w 6466757"/>
              <a:gd name="connsiteY1148" fmla="*/ 4038210 h 5537200"/>
              <a:gd name="connsiteX1149" fmla="*/ 4358059 w 6466757"/>
              <a:gd name="connsiteY1149" fmla="*/ 4076952 h 5537200"/>
              <a:gd name="connsiteX1150" fmla="*/ 4324085 w 6466757"/>
              <a:gd name="connsiteY1150" fmla="*/ 4096025 h 5537200"/>
              <a:gd name="connsiteX1151" fmla="*/ 4319317 w 6466757"/>
              <a:gd name="connsiteY1151" fmla="*/ 4081719 h 5537200"/>
              <a:gd name="connsiteX1152" fmla="*/ 4314549 w 6466757"/>
              <a:gd name="connsiteY1152" fmla="*/ 4115692 h 5537200"/>
              <a:gd name="connsiteX1153" fmla="*/ 4328853 w 6466757"/>
              <a:gd name="connsiteY1153" fmla="*/ 4129997 h 5537200"/>
              <a:gd name="connsiteX1154" fmla="*/ 4382495 w 6466757"/>
              <a:gd name="connsiteY1154" fmla="*/ 4081719 h 5537200"/>
              <a:gd name="connsiteX1155" fmla="*/ 4382495 w 6466757"/>
              <a:gd name="connsiteY1155" fmla="*/ 4033443 h 5537200"/>
              <a:gd name="connsiteX1156" fmla="*/ 814752 w 6466757"/>
              <a:gd name="connsiteY1156" fmla="*/ 4019734 h 5537200"/>
              <a:gd name="connsiteX1157" fmla="*/ 805216 w 6466757"/>
              <a:gd name="connsiteY1157" fmla="*/ 4043575 h 5537200"/>
              <a:gd name="connsiteX1158" fmla="*/ 780780 w 6466757"/>
              <a:gd name="connsiteY1158" fmla="*/ 4043575 h 5537200"/>
              <a:gd name="connsiteX1159" fmla="*/ 814752 w 6466757"/>
              <a:gd name="connsiteY1159" fmla="*/ 4019734 h 5537200"/>
              <a:gd name="connsiteX1160" fmla="*/ 4397395 w 6466757"/>
              <a:gd name="connsiteY1160" fmla="*/ 4010198 h 5537200"/>
              <a:gd name="connsiteX1161" fmla="*/ 4392627 w 6466757"/>
              <a:gd name="connsiteY1161" fmla="*/ 4024502 h 5537200"/>
              <a:gd name="connsiteX1162" fmla="*/ 4417064 w 6466757"/>
              <a:gd name="connsiteY1162" fmla="*/ 4010198 h 5537200"/>
              <a:gd name="connsiteX1163" fmla="*/ 4397395 w 6466757"/>
              <a:gd name="connsiteY1163" fmla="*/ 4010198 h 5537200"/>
              <a:gd name="connsiteX1164" fmla="*/ 5908889 w 6466757"/>
              <a:gd name="connsiteY1164" fmla="*/ 4004834 h 5537200"/>
              <a:gd name="connsiteX1165" fmla="*/ 5860015 w 6466757"/>
              <a:gd name="connsiteY1165" fmla="*/ 4038807 h 5537200"/>
              <a:gd name="connsiteX1166" fmla="*/ 5908889 w 6466757"/>
              <a:gd name="connsiteY1166" fmla="*/ 4004834 h 5537200"/>
              <a:gd name="connsiteX1167" fmla="*/ 4967782 w 6466757"/>
              <a:gd name="connsiteY1167" fmla="*/ 4000662 h 5537200"/>
              <a:gd name="connsiteX1168" fmla="*/ 4967782 w 6466757"/>
              <a:gd name="connsiteY1168" fmla="*/ 4019734 h 5537200"/>
              <a:gd name="connsiteX1169" fmla="*/ 4933808 w 6466757"/>
              <a:gd name="connsiteY1169" fmla="*/ 4043575 h 5537200"/>
              <a:gd name="connsiteX1170" fmla="*/ 4967782 w 6466757"/>
              <a:gd name="connsiteY1170" fmla="*/ 4000662 h 5537200"/>
              <a:gd name="connsiteX1171" fmla="*/ 638332 w 6466757"/>
              <a:gd name="connsiteY1171" fmla="*/ 3990529 h 5537200"/>
              <a:gd name="connsiteX1172" fmla="*/ 662768 w 6466757"/>
              <a:gd name="connsiteY1172" fmla="*/ 3995298 h 5537200"/>
              <a:gd name="connsiteX1173" fmla="*/ 653232 w 6466757"/>
              <a:gd name="connsiteY1173" fmla="*/ 4000065 h 5537200"/>
              <a:gd name="connsiteX1174" fmla="*/ 590054 w 6466757"/>
              <a:gd name="connsiteY1174" fmla="*/ 4048343 h 5537200"/>
              <a:gd name="connsiteX1175" fmla="*/ 526877 w 6466757"/>
              <a:gd name="connsiteY1175" fmla="*/ 4072183 h 5537200"/>
              <a:gd name="connsiteX1176" fmla="*/ 570981 w 6466757"/>
              <a:gd name="connsiteY1176" fmla="*/ 4053111 h 5537200"/>
              <a:gd name="connsiteX1177" fmla="*/ 638332 w 6466757"/>
              <a:gd name="connsiteY1177" fmla="*/ 3990529 h 5537200"/>
              <a:gd name="connsiteX1178" fmla="*/ 5343270 w 6466757"/>
              <a:gd name="connsiteY1178" fmla="*/ 3985762 h 5537200"/>
              <a:gd name="connsiteX1179" fmla="*/ 5343270 w 6466757"/>
              <a:gd name="connsiteY1179" fmla="*/ 4000065 h 5537200"/>
              <a:gd name="connsiteX1180" fmla="*/ 5323601 w 6466757"/>
              <a:gd name="connsiteY1180" fmla="*/ 3995298 h 5537200"/>
              <a:gd name="connsiteX1181" fmla="*/ 5343270 w 6466757"/>
              <a:gd name="connsiteY1181" fmla="*/ 3990529 h 5537200"/>
              <a:gd name="connsiteX1182" fmla="*/ 5343270 w 6466757"/>
              <a:gd name="connsiteY1182" fmla="*/ 3985762 h 5537200"/>
              <a:gd name="connsiteX1183" fmla="*/ 4942628 w 6466757"/>
              <a:gd name="connsiteY1183" fmla="*/ 3980696 h 5537200"/>
              <a:gd name="connsiteX1184" fmla="*/ 4953477 w 6466757"/>
              <a:gd name="connsiteY1184" fmla="*/ 3985762 h 5537200"/>
              <a:gd name="connsiteX1185" fmla="*/ 4924272 w 6466757"/>
              <a:gd name="connsiteY1185" fmla="*/ 4004834 h 5537200"/>
              <a:gd name="connsiteX1186" fmla="*/ 4942628 w 6466757"/>
              <a:gd name="connsiteY1186" fmla="*/ 3980696 h 5537200"/>
              <a:gd name="connsiteX1187" fmla="*/ 5538763 w 6466757"/>
              <a:gd name="connsiteY1187" fmla="*/ 3976225 h 5537200"/>
              <a:gd name="connsiteX1188" fmla="*/ 5548300 w 6466757"/>
              <a:gd name="connsiteY1188" fmla="*/ 3985762 h 5537200"/>
              <a:gd name="connsiteX1189" fmla="*/ 5538763 w 6466757"/>
              <a:gd name="connsiteY1189" fmla="*/ 4009602 h 5537200"/>
              <a:gd name="connsiteX1190" fmla="*/ 5480354 w 6466757"/>
              <a:gd name="connsiteY1190" fmla="*/ 4048343 h 5537200"/>
              <a:gd name="connsiteX1191" fmla="*/ 5451149 w 6466757"/>
              <a:gd name="connsiteY1191" fmla="*/ 4048343 h 5537200"/>
              <a:gd name="connsiteX1192" fmla="*/ 5538763 w 6466757"/>
              <a:gd name="connsiteY1192" fmla="*/ 3976225 h 5537200"/>
              <a:gd name="connsiteX1193" fmla="*/ 4831293 w 6466757"/>
              <a:gd name="connsiteY1193" fmla="*/ 3976225 h 5537200"/>
              <a:gd name="connsiteX1194" fmla="*/ 4836659 w 6466757"/>
              <a:gd name="connsiteY1194" fmla="*/ 4000065 h 5537200"/>
              <a:gd name="connsiteX1195" fmla="*/ 4821757 w 6466757"/>
              <a:gd name="connsiteY1195" fmla="*/ 3990529 h 5537200"/>
              <a:gd name="connsiteX1196" fmla="*/ 4831293 w 6466757"/>
              <a:gd name="connsiteY1196" fmla="*/ 3976225 h 5537200"/>
              <a:gd name="connsiteX1197" fmla="*/ 4524347 w 6466757"/>
              <a:gd name="connsiteY1197" fmla="*/ 3976225 h 5537200"/>
              <a:gd name="connsiteX1198" fmla="*/ 4519579 w 6466757"/>
              <a:gd name="connsiteY1198" fmla="*/ 4019734 h 5537200"/>
              <a:gd name="connsiteX1199" fmla="*/ 4524347 w 6466757"/>
              <a:gd name="connsiteY1199" fmla="*/ 3976225 h 5537200"/>
              <a:gd name="connsiteX1200" fmla="*/ 1180109 w 6466757"/>
              <a:gd name="connsiteY1200" fmla="*/ 3966093 h 5537200"/>
              <a:gd name="connsiteX1201" fmla="*/ 1116932 w 6466757"/>
              <a:gd name="connsiteY1201" fmla="*/ 4023906 h 5537200"/>
              <a:gd name="connsiteX1202" fmla="*/ 1180109 w 6466757"/>
              <a:gd name="connsiteY1202" fmla="*/ 3966093 h 5537200"/>
              <a:gd name="connsiteX1203" fmla="*/ 5635913 w 6466757"/>
              <a:gd name="connsiteY1203" fmla="*/ 3961325 h 5537200"/>
              <a:gd name="connsiteX1204" fmla="*/ 5640682 w 6466757"/>
              <a:gd name="connsiteY1204" fmla="*/ 3985165 h 5537200"/>
              <a:gd name="connsiteX1205" fmla="*/ 5635913 w 6466757"/>
              <a:gd name="connsiteY1205" fmla="*/ 3961325 h 5537200"/>
              <a:gd name="connsiteX1206" fmla="*/ 5060759 w 6466757"/>
              <a:gd name="connsiteY1206" fmla="*/ 3961325 h 5537200"/>
              <a:gd name="connsiteX1207" fmla="*/ 5060759 w 6466757"/>
              <a:gd name="connsiteY1207" fmla="*/ 3985165 h 5537200"/>
              <a:gd name="connsiteX1208" fmla="*/ 5070295 w 6466757"/>
              <a:gd name="connsiteY1208" fmla="*/ 3966093 h 5537200"/>
              <a:gd name="connsiteX1209" fmla="*/ 5060759 w 6466757"/>
              <a:gd name="connsiteY1209" fmla="*/ 3961325 h 5537200"/>
              <a:gd name="connsiteX1210" fmla="*/ 5202015 w 6466757"/>
              <a:gd name="connsiteY1210" fmla="*/ 3957153 h 5537200"/>
              <a:gd name="connsiteX1211" fmla="*/ 5182347 w 6466757"/>
              <a:gd name="connsiteY1211" fmla="*/ 3971458 h 5537200"/>
              <a:gd name="connsiteX1212" fmla="*/ 5197247 w 6466757"/>
              <a:gd name="connsiteY1212" fmla="*/ 3976225 h 5537200"/>
              <a:gd name="connsiteX1213" fmla="*/ 5202015 w 6466757"/>
              <a:gd name="connsiteY1213" fmla="*/ 3957153 h 5537200"/>
              <a:gd name="connsiteX1214" fmla="*/ 1146062 w 6466757"/>
              <a:gd name="connsiteY1214" fmla="*/ 3953847 h 5537200"/>
              <a:gd name="connsiteX1215" fmla="*/ 1087726 w 6466757"/>
              <a:gd name="connsiteY1215" fmla="*/ 3976225 h 5537200"/>
              <a:gd name="connsiteX1216" fmla="*/ 1102627 w 6466757"/>
              <a:gd name="connsiteY1216" fmla="*/ 3991125 h 5537200"/>
              <a:gd name="connsiteX1217" fmla="*/ 1165805 w 6466757"/>
              <a:gd name="connsiteY1217" fmla="*/ 3957153 h 5537200"/>
              <a:gd name="connsiteX1218" fmla="*/ 1146062 w 6466757"/>
              <a:gd name="connsiteY1218" fmla="*/ 3953847 h 5537200"/>
              <a:gd name="connsiteX1219" fmla="*/ 4694806 w 6466757"/>
              <a:gd name="connsiteY1219" fmla="*/ 3937485 h 5537200"/>
              <a:gd name="connsiteX1220" fmla="*/ 4714475 w 6466757"/>
              <a:gd name="connsiteY1220" fmla="*/ 3961921 h 5537200"/>
              <a:gd name="connsiteX1221" fmla="*/ 4690039 w 6466757"/>
              <a:gd name="connsiteY1221" fmla="*/ 3976225 h 5537200"/>
              <a:gd name="connsiteX1222" fmla="*/ 4685270 w 6466757"/>
              <a:gd name="connsiteY1222" fmla="*/ 3947020 h 5537200"/>
              <a:gd name="connsiteX1223" fmla="*/ 4694806 w 6466757"/>
              <a:gd name="connsiteY1223" fmla="*/ 3937485 h 5537200"/>
              <a:gd name="connsiteX1224" fmla="*/ 5416580 w 6466757"/>
              <a:gd name="connsiteY1224" fmla="*/ 3927948 h 5537200"/>
              <a:gd name="connsiteX1225" fmla="*/ 5372475 w 6466757"/>
              <a:gd name="connsiteY1225" fmla="*/ 3947616 h 5537200"/>
              <a:gd name="connsiteX1226" fmla="*/ 5396911 w 6466757"/>
              <a:gd name="connsiteY1226" fmla="*/ 3957153 h 5537200"/>
              <a:gd name="connsiteX1227" fmla="*/ 5416580 w 6466757"/>
              <a:gd name="connsiteY1227" fmla="*/ 3927948 h 5537200"/>
              <a:gd name="connsiteX1228" fmla="*/ 5074030 w 6466757"/>
              <a:gd name="connsiteY1228" fmla="*/ 3922034 h 5537200"/>
              <a:gd name="connsiteX1229" fmla="*/ 5041091 w 6466757"/>
              <a:gd name="connsiteY1229" fmla="*/ 3951789 h 5537200"/>
              <a:gd name="connsiteX1230" fmla="*/ 5089965 w 6466757"/>
              <a:gd name="connsiteY1230" fmla="*/ 3927948 h 5537200"/>
              <a:gd name="connsiteX1231" fmla="*/ 5074030 w 6466757"/>
              <a:gd name="connsiteY1231" fmla="*/ 3922034 h 5537200"/>
              <a:gd name="connsiteX1232" fmla="*/ 943994 w 6466757"/>
              <a:gd name="connsiteY1232" fmla="*/ 3917043 h 5537200"/>
              <a:gd name="connsiteX1233" fmla="*/ 931570 w 6466757"/>
              <a:gd name="connsiteY1233" fmla="*/ 3927948 h 5537200"/>
              <a:gd name="connsiteX1234" fmla="*/ 941107 w 6466757"/>
              <a:gd name="connsiteY1234" fmla="*/ 3927948 h 5537200"/>
              <a:gd name="connsiteX1235" fmla="*/ 956007 w 6466757"/>
              <a:gd name="connsiteY1235" fmla="*/ 3951789 h 5537200"/>
              <a:gd name="connsiteX1236" fmla="*/ 975676 w 6466757"/>
              <a:gd name="connsiteY1236" fmla="*/ 3932716 h 5537200"/>
              <a:gd name="connsiteX1237" fmla="*/ 943994 w 6466757"/>
              <a:gd name="connsiteY1237" fmla="*/ 3917043 h 5537200"/>
              <a:gd name="connsiteX1238" fmla="*/ 888835 w 6466757"/>
              <a:gd name="connsiteY1238" fmla="*/ 3893994 h 5537200"/>
              <a:gd name="connsiteX1239" fmla="*/ 819520 w 6466757"/>
              <a:gd name="connsiteY1239" fmla="*/ 3927352 h 5537200"/>
              <a:gd name="connsiteX1240" fmla="*/ 824288 w 6466757"/>
              <a:gd name="connsiteY1240" fmla="*/ 3956556 h 5537200"/>
              <a:gd name="connsiteX1241" fmla="*/ 917267 w 6466757"/>
              <a:gd name="connsiteY1241" fmla="*/ 3898148 h 5537200"/>
              <a:gd name="connsiteX1242" fmla="*/ 888835 w 6466757"/>
              <a:gd name="connsiteY1242" fmla="*/ 3893994 h 5537200"/>
              <a:gd name="connsiteX1243" fmla="*/ 833825 w 6466757"/>
              <a:gd name="connsiteY1243" fmla="*/ 3889207 h 5537200"/>
              <a:gd name="connsiteX1244" fmla="*/ 818925 w 6466757"/>
              <a:gd name="connsiteY1244" fmla="*/ 3908280 h 5537200"/>
              <a:gd name="connsiteX1245" fmla="*/ 833825 w 6466757"/>
              <a:gd name="connsiteY1245" fmla="*/ 3913048 h 5537200"/>
              <a:gd name="connsiteX1246" fmla="*/ 833825 w 6466757"/>
              <a:gd name="connsiteY1246" fmla="*/ 3889207 h 5537200"/>
              <a:gd name="connsiteX1247" fmla="*/ 5660351 w 6466757"/>
              <a:gd name="connsiteY1247" fmla="*/ 3869539 h 5537200"/>
              <a:gd name="connsiteX1248" fmla="*/ 5675251 w 6466757"/>
              <a:gd name="connsiteY1248" fmla="*/ 3874307 h 5537200"/>
              <a:gd name="connsiteX1249" fmla="*/ 5655582 w 6466757"/>
              <a:gd name="connsiteY1249" fmla="*/ 3903512 h 5537200"/>
              <a:gd name="connsiteX1250" fmla="*/ 5640682 w 6466757"/>
              <a:gd name="connsiteY1250" fmla="*/ 3898743 h 5537200"/>
              <a:gd name="connsiteX1251" fmla="*/ 5660351 w 6466757"/>
              <a:gd name="connsiteY1251" fmla="*/ 3869539 h 5537200"/>
              <a:gd name="connsiteX1252" fmla="*/ 5513135 w 6466757"/>
              <a:gd name="connsiteY1252" fmla="*/ 3864770 h 5537200"/>
              <a:gd name="connsiteX1253" fmla="*/ 5508367 w 6466757"/>
              <a:gd name="connsiteY1253" fmla="*/ 3874307 h 5537200"/>
              <a:gd name="connsiteX1254" fmla="*/ 5503599 w 6466757"/>
              <a:gd name="connsiteY1254" fmla="*/ 3874307 h 5537200"/>
              <a:gd name="connsiteX1255" fmla="*/ 5508367 w 6466757"/>
              <a:gd name="connsiteY1255" fmla="*/ 3888612 h 5537200"/>
              <a:gd name="connsiteX1256" fmla="*/ 5523267 w 6466757"/>
              <a:gd name="connsiteY1256" fmla="*/ 3888612 h 5537200"/>
              <a:gd name="connsiteX1257" fmla="*/ 5518499 w 6466757"/>
              <a:gd name="connsiteY1257" fmla="*/ 3874307 h 5537200"/>
              <a:gd name="connsiteX1258" fmla="*/ 5533399 w 6466757"/>
              <a:gd name="connsiteY1258" fmla="*/ 3864770 h 5537200"/>
              <a:gd name="connsiteX1259" fmla="*/ 4851634 w 6466757"/>
              <a:gd name="connsiteY1259" fmla="*/ 3824837 h 5537200"/>
              <a:gd name="connsiteX1260" fmla="*/ 4846195 w 6466757"/>
              <a:gd name="connsiteY1260" fmla="*/ 3826625 h 5537200"/>
              <a:gd name="connsiteX1261" fmla="*/ 4846195 w 6466757"/>
              <a:gd name="connsiteY1261" fmla="*/ 3836161 h 5537200"/>
              <a:gd name="connsiteX1262" fmla="*/ 4861095 w 6466757"/>
              <a:gd name="connsiteY1262" fmla="*/ 3836161 h 5537200"/>
              <a:gd name="connsiteX1263" fmla="*/ 4861095 w 6466757"/>
              <a:gd name="connsiteY1263" fmla="*/ 3826625 h 5537200"/>
              <a:gd name="connsiteX1264" fmla="*/ 4851634 w 6466757"/>
              <a:gd name="connsiteY1264" fmla="*/ 3824837 h 5537200"/>
              <a:gd name="connsiteX1265" fmla="*/ 5948225 w 6466757"/>
              <a:gd name="connsiteY1265" fmla="*/ 3817089 h 5537200"/>
              <a:gd name="connsiteX1266" fmla="*/ 5938689 w 6466757"/>
              <a:gd name="connsiteY1266" fmla="*/ 3865367 h 5537200"/>
              <a:gd name="connsiteX1267" fmla="*/ 5889815 w 6466757"/>
              <a:gd name="connsiteY1267" fmla="*/ 3889207 h 5537200"/>
              <a:gd name="connsiteX1268" fmla="*/ 5870148 w 6466757"/>
              <a:gd name="connsiteY1268" fmla="*/ 3870134 h 5537200"/>
              <a:gd name="connsiteX1269" fmla="*/ 5855248 w 6466757"/>
              <a:gd name="connsiteY1269" fmla="*/ 3908876 h 5537200"/>
              <a:gd name="connsiteX1270" fmla="*/ 5840347 w 6466757"/>
              <a:gd name="connsiteY1270" fmla="*/ 3904107 h 5537200"/>
              <a:gd name="connsiteX1271" fmla="*/ 5849883 w 6466757"/>
              <a:gd name="connsiteY1271" fmla="*/ 3889803 h 5537200"/>
              <a:gd name="connsiteX1272" fmla="*/ 5811143 w 6466757"/>
              <a:gd name="connsiteY1272" fmla="*/ 3908876 h 5537200"/>
              <a:gd name="connsiteX1273" fmla="*/ 5806374 w 6466757"/>
              <a:gd name="connsiteY1273" fmla="*/ 3874903 h 5537200"/>
              <a:gd name="connsiteX1274" fmla="*/ 5806374 w 6466757"/>
              <a:gd name="connsiteY1274" fmla="*/ 3884439 h 5537200"/>
              <a:gd name="connsiteX1275" fmla="*/ 5948225 w 6466757"/>
              <a:gd name="connsiteY1275" fmla="*/ 3817089 h 5537200"/>
              <a:gd name="connsiteX1276" fmla="*/ 5823491 w 6466757"/>
              <a:gd name="connsiteY1276" fmla="*/ 3794217 h 5537200"/>
              <a:gd name="connsiteX1277" fmla="*/ 5831407 w 6466757"/>
              <a:gd name="connsiteY1277" fmla="*/ 3797421 h 5537200"/>
              <a:gd name="connsiteX1278" fmla="*/ 5811738 w 6466757"/>
              <a:gd name="connsiteY1278" fmla="*/ 3831394 h 5537200"/>
              <a:gd name="connsiteX1279" fmla="*/ 5802202 w 6466757"/>
              <a:gd name="connsiteY1279" fmla="*/ 3821261 h 5537200"/>
              <a:gd name="connsiteX1280" fmla="*/ 5802202 w 6466757"/>
              <a:gd name="connsiteY1280" fmla="*/ 3806957 h 5537200"/>
              <a:gd name="connsiteX1281" fmla="*/ 5823491 w 6466757"/>
              <a:gd name="connsiteY1281" fmla="*/ 3794217 h 5537200"/>
              <a:gd name="connsiteX1282" fmla="*/ 4539247 w 6466757"/>
              <a:gd name="connsiteY1282" fmla="*/ 3783116 h 5537200"/>
              <a:gd name="connsiteX1283" fmla="*/ 4490374 w 6466757"/>
              <a:gd name="connsiteY1283" fmla="*/ 3806957 h 5537200"/>
              <a:gd name="connsiteX1284" fmla="*/ 4539247 w 6466757"/>
              <a:gd name="connsiteY1284" fmla="*/ 3783116 h 5537200"/>
              <a:gd name="connsiteX1285" fmla="*/ 4968377 w 6466757"/>
              <a:gd name="connsiteY1285" fmla="*/ 3777752 h 5537200"/>
              <a:gd name="connsiteX1286" fmla="*/ 4988046 w 6466757"/>
              <a:gd name="connsiteY1286" fmla="*/ 3787288 h 5537200"/>
              <a:gd name="connsiteX1287" fmla="*/ 4973146 w 6466757"/>
              <a:gd name="connsiteY1287" fmla="*/ 3816494 h 5537200"/>
              <a:gd name="connsiteX1288" fmla="*/ 4968377 w 6466757"/>
              <a:gd name="connsiteY1288" fmla="*/ 3777752 h 5537200"/>
              <a:gd name="connsiteX1289" fmla="*/ 4033231 w 6466757"/>
              <a:gd name="connsiteY1289" fmla="*/ 3772984 h 5537200"/>
              <a:gd name="connsiteX1290" fmla="*/ 4003430 w 6466757"/>
              <a:gd name="connsiteY1290" fmla="*/ 3773580 h 5537200"/>
              <a:gd name="connsiteX1291" fmla="*/ 4008198 w 6466757"/>
              <a:gd name="connsiteY1291" fmla="*/ 3807553 h 5537200"/>
              <a:gd name="connsiteX1292" fmla="*/ 3993297 w 6466757"/>
              <a:gd name="connsiteY1292" fmla="*/ 3817089 h 5537200"/>
              <a:gd name="connsiteX1293" fmla="*/ 3978397 w 6466757"/>
              <a:gd name="connsiteY1293" fmla="*/ 3802785 h 5537200"/>
              <a:gd name="connsiteX1294" fmla="*/ 3983165 w 6466757"/>
              <a:gd name="connsiteY1294" fmla="*/ 3826625 h 5537200"/>
              <a:gd name="connsiteX1295" fmla="*/ 3944424 w 6466757"/>
              <a:gd name="connsiteY1295" fmla="*/ 3845698 h 5537200"/>
              <a:gd name="connsiteX1296" fmla="*/ 3924756 w 6466757"/>
              <a:gd name="connsiteY1296" fmla="*/ 3874903 h 5537200"/>
              <a:gd name="connsiteX1297" fmla="*/ 3929523 w 6466757"/>
              <a:gd name="connsiteY1297" fmla="*/ 3904107 h 5537200"/>
              <a:gd name="connsiteX1298" fmla="*/ 3905087 w 6466757"/>
              <a:gd name="connsiteY1298" fmla="*/ 3918412 h 5537200"/>
              <a:gd name="connsiteX1299" fmla="*/ 3900320 w 6466757"/>
              <a:gd name="connsiteY1299" fmla="*/ 3918412 h 5537200"/>
              <a:gd name="connsiteX1300" fmla="*/ 3934292 w 6466757"/>
              <a:gd name="connsiteY1300" fmla="*/ 3927948 h 5537200"/>
              <a:gd name="connsiteX1301" fmla="*/ 4066607 w 6466757"/>
              <a:gd name="connsiteY1301" fmla="*/ 3816494 h 5537200"/>
              <a:gd name="connsiteX1302" fmla="*/ 4032634 w 6466757"/>
              <a:gd name="connsiteY1302" fmla="*/ 3845698 h 5537200"/>
              <a:gd name="connsiteX1303" fmla="*/ 4023099 w 6466757"/>
              <a:gd name="connsiteY1303" fmla="*/ 3826625 h 5537200"/>
              <a:gd name="connsiteX1304" fmla="*/ 4052303 w 6466757"/>
              <a:gd name="connsiteY1304" fmla="*/ 3783116 h 5537200"/>
              <a:gd name="connsiteX1305" fmla="*/ 4033231 w 6466757"/>
              <a:gd name="connsiteY1305" fmla="*/ 3772984 h 5537200"/>
              <a:gd name="connsiteX1306" fmla="*/ 5082672 w 6466757"/>
              <a:gd name="connsiteY1306" fmla="*/ 3766018 h 5537200"/>
              <a:gd name="connsiteX1307" fmla="*/ 5082244 w 6466757"/>
              <a:gd name="connsiteY1307" fmla="*/ 3766785 h 5537200"/>
              <a:gd name="connsiteX1308" fmla="*/ 5082291 w 6466757"/>
              <a:gd name="connsiteY1308" fmla="*/ 3766130 h 5537200"/>
              <a:gd name="connsiteX1309" fmla="*/ 5060759 w 6466757"/>
              <a:gd name="connsiteY1309" fmla="*/ 3763448 h 5537200"/>
              <a:gd name="connsiteX1310" fmla="*/ 5081322 w 6466757"/>
              <a:gd name="connsiteY1310" fmla="*/ 3768440 h 5537200"/>
              <a:gd name="connsiteX1311" fmla="*/ 5082244 w 6466757"/>
              <a:gd name="connsiteY1311" fmla="*/ 3766785 h 5537200"/>
              <a:gd name="connsiteX1312" fmla="*/ 5080428 w 6466757"/>
              <a:gd name="connsiteY1312" fmla="*/ 3792057 h 5537200"/>
              <a:gd name="connsiteX1313" fmla="*/ 5055991 w 6466757"/>
              <a:gd name="connsiteY1313" fmla="*/ 3801593 h 5537200"/>
              <a:gd name="connsiteX1314" fmla="*/ 5041091 w 6466757"/>
              <a:gd name="connsiteY1314" fmla="*/ 3787288 h 5537200"/>
              <a:gd name="connsiteX1315" fmla="*/ 5060759 w 6466757"/>
              <a:gd name="connsiteY1315" fmla="*/ 3763448 h 5537200"/>
              <a:gd name="connsiteX1316" fmla="*/ 5485121 w 6466757"/>
              <a:gd name="connsiteY1316" fmla="*/ 3749143 h 5537200"/>
              <a:gd name="connsiteX1317" fmla="*/ 5460685 w 6466757"/>
              <a:gd name="connsiteY1317" fmla="*/ 3763448 h 5537200"/>
              <a:gd name="connsiteX1318" fmla="*/ 5485121 w 6466757"/>
              <a:gd name="connsiteY1318" fmla="*/ 3749143 h 5537200"/>
              <a:gd name="connsiteX1319" fmla="*/ 4349118 w 6466757"/>
              <a:gd name="connsiteY1319" fmla="*/ 3749143 h 5537200"/>
              <a:gd name="connsiteX1320" fmla="*/ 4334218 w 6466757"/>
              <a:gd name="connsiteY1320" fmla="*/ 3768216 h 5537200"/>
              <a:gd name="connsiteX1321" fmla="*/ 4349118 w 6466757"/>
              <a:gd name="connsiteY1321" fmla="*/ 3749143 h 5537200"/>
              <a:gd name="connsiteX1322" fmla="*/ 5114401 w 6466757"/>
              <a:gd name="connsiteY1322" fmla="*/ 3743779 h 5537200"/>
              <a:gd name="connsiteX1323" fmla="*/ 5109633 w 6466757"/>
              <a:gd name="connsiteY1323" fmla="*/ 3758084 h 5537200"/>
              <a:gd name="connsiteX1324" fmla="*/ 5082672 w 6466757"/>
              <a:gd name="connsiteY1324" fmla="*/ 3766018 h 5537200"/>
              <a:gd name="connsiteX1325" fmla="*/ 5094733 w 6466757"/>
              <a:gd name="connsiteY1325" fmla="*/ 3744376 h 5537200"/>
              <a:gd name="connsiteX1326" fmla="*/ 5114401 w 6466757"/>
              <a:gd name="connsiteY1326" fmla="*/ 3743779 h 5537200"/>
              <a:gd name="connsiteX1327" fmla="*/ 4338987 w 6466757"/>
              <a:gd name="connsiteY1327" fmla="*/ 3734839 h 5537200"/>
              <a:gd name="connsiteX1328" fmla="*/ 4314549 w 6466757"/>
              <a:gd name="connsiteY1328" fmla="*/ 3749143 h 5537200"/>
              <a:gd name="connsiteX1329" fmla="*/ 4338987 w 6466757"/>
              <a:gd name="connsiteY1329" fmla="*/ 3734839 h 5537200"/>
              <a:gd name="connsiteX1330" fmla="*/ 829429 w 6466757"/>
              <a:gd name="connsiteY1330" fmla="*/ 3725899 h 5537200"/>
              <a:gd name="connsiteX1331" fmla="*/ 858262 w 6466757"/>
              <a:gd name="connsiteY1331" fmla="*/ 3730071 h 5537200"/>
              <a:gd name="connsiteX1332" fmla="*/ 804620 w 6466757"/>
              <a:gd name="connsiteY1332" fmla="*/ 3739607 h 5537200"/>
              <a:gd name="connsiteX1333" fmla="*/ 829429 w 6466757"/>
              <a:gd name="connsiteY1333" fmla="*/ 3725899 h 5537200"/>
              <a:gd name="connsiteX1334" fmla="*/ 4368787 w 6466757"/>
              <a:gd name="connsiteY1334" fmla="*/ 3715767 h 5537200"/>
              <a:gd name="connsiteX1335" fmla="*/ 4353887 w 6466757"/>
              <a:gd name="connsiteY1335" fmla="*/ 3720535 h 5537200"/>
              <a:gd name="connsiteX1336" fmla="*/ 4363423 w 6466757"/>
              <a:gd name="connsiteY1336" fmla="*/ 3739607 h 5537200"/>
              <a:gd name="connsiteX1337" fmla="*/ 4368787 w 6466757"/>
              <a:gd name="connsiteY1337" fmla="*/ 3715767 h 5537200"/>
              <a:gd name="connsiteX1338" fmla="*/ 5816507 w 6466757"/>
              <a:gd name="connsiteY1338" fmla="*/ 3705634 h 5537200"/>
              <a:gd name="connsiteX1339" fmla="*/ 5787302 w 6466757"/>
              <a:gd name="connsiteY1339" fmla="*/ 3724707 h 5537200"/>
              <a:gd name="connsiteX1340" fmla="*/ 5811738 w 6466757"/>
              <a:gd name="connsiteY1340" fmla="*/ 3724707 h 5537200"/>
              <a:gd name="connsiteX1341" fmla="*/ 5816507 w 6466757"/>
              <a:gd name="connsiteY1341" fmla="*/ 3705634 h 5537200"/>
              <a:gd name="connsiteX1342" fmla="*/ 4734143 w 6466757"/>
              <a:gd name="connsiteY1342" fmla="*/ 3705634 h 5537200"/>
              <a:gd name="connsiteX1343" fmla="*/ 4709707 w 6466757"/>
              <a:gd name="connsiteY1343" fmla="*/ 3715170 h 5537200"/>
              <a:gd name="connsiteX1344" fmla="*/ 4734143 w 6466757"/>
              <a:gd name="connsiteY1344" fmla="*/ 3705634 h 5537200"/>
              <a:gd name="connsiteX1345" fmla="*/ 5343270 w 6466757"/>
              <a:gd name="connsiteY1345" fmla="*/ 3701462 h 5537200"/>
              <a:gd name="connsiteX1346" fmla="*/ 5343270 w 6466757"/>
              <a:gd name="connsiteY1346" fmla="*/ 3740203 h 5537200"/>
              <a:gd name="connsiteX1347" fmla="*/ 5309297 w 6466757"/>
              <a:gd name="connsiteY1347" fmla="*/ 3754508 h 5537200"/>
              <a:gd name="connsiteX1348" fmla="*/ 5318834 w 6466757"/>
              <a:gd name="connsiteY1348" fmla="*/ 3773580 h 5537200"/>
              <a:gd name="connsiteX1349" fmla="*/ 5269960 w 6466757"/>
              <a:gd name="connsiteY1349" fmla="*/ 3792652 h 5537200"/>
              <a:gd name="connsiteX1350" fmla="*/ 5269960 w 6466757"/>
              <a:gd name="connsiteY1350" fmla="*/ 3811725 h 5537200"/>
              <a:gd name="connsiteX1351" fmla="*/ 5231220 w 6466757"/>
              <a:gd name="connsiteY1351" fmla="*/ 3816494 h 5537200"/>
              <a:gd name="connsiteX1352" fmla="*/ 5246120 w 6466757"/>
              <a:gd name="connsiteY1352" fmla="*/ 3860003 h 5537200"/>
              <a:gd name="connsiteX1353" fmla="*/ 5216915 w 6466757"/>
              <a:gd name="connsiteY1353" fmla="*/ 3904704 h 5537200"/>
              <a:gd name="connsiteX1354" fmla="*/ 5304530 w 6466757"/>
              <a:gd name="connsiteY1354" fmla="*/ 3812917 h 5537200"/>
              <a:gd name="connsiteX1355" fmla="*/ 5324199 w 6466757"/>
              <a:gd name="connsiteY1355" fmla="*/ 3827222 h 5537200"/>
              <a:gd name="connsiteX1356" fmla="*/ 5426713 w 6466757"/>
              <a:gd name="connsiteY1356" fmla="*/ 3740203 h 5537200"/>
              <a:gd name="connsiteX1357" fmla="*/ 5421944 w 6466757"/>
              <a:gd name="connsiteY1357" fmla="*/ 3701462 h 5537200"/>
              <a:gd name="connsiteX1358" fmla="*/ 5377839 w 6466757"/>
              <a:gd name="connsiteY1358" fmla="*/ 3701462 h 5537200"/>
              <a:gd name="connsiteX1359" fmla="*/ 5358171 w 6466757"/>
              <a:gd name="connsiteY1359" fmla="*/ 3735435 h 5537200"/>
              <a:gd name="connsiteX1360" fmla="*/ 5358171 w 6466757"/>
              <a:gd name="connsiteY1360" fmla="*/ 3701462 h 5537200"/>
              <a:gd name="connsiteX1361" fmla="*/ 5343270 w 6466757"/>
              <a:gd name="connsiteY1361" fmla="*/ 3701462 h 5537200"/>
              <a:gd name="connsiteX1362" fmla="*/ 5665119 w 6466757"/>
              <a:gd name="connsiteY1362" fmla="*/ 3696098 h 5537200"/>
              <a:gd name="connsiteX1363" fmla="*/ 5631145 w 6466757"/>
              <a:gd name="connsiteY1363" fmla="*/ 3749143 h 5537200"/>
              <a:gd name="connsiteX1364" fmla="*/ 5665119 w 6466757"/>
              <a:gd name="connsiteY1364" fmla="*/ 3696098 h 5537200"/>
              <a:gd name="connsiteX1365" fmla="*/ 5187711 w 6466757"/>
              <a:gd name="connsiteY1365" fmla="*/ 3696098 h 5537200"/>
              <a:gd name="connsiteX1366" fmla="*/ 5187711 w 6466757"/>
              <a:gd name="connsiteY1366" fmla="*/ 3715170 h 5537200"/>
              <a:gd name="connsiteX1367" fmla="*/ 5207379 w 6466757"/>
              <a:gd name="connsiteY1367" fmla="*/ 3710403 h 5537200"/>
              <a:gd name="connsiteX1368" fmla="*/ 5187711 w 6466757"/>
              <a:gd name="connsiteY1368" fmla="*/ 3696098 h 5537200"/>
              <a:gd name="connsiteX1369" fmla="*/ 4573220 w 6466757"/>
              <a:gd name="connsiteY1369" fmla="*/ 3681794 h 5537200"/>
              <a:gd name="connsiteX1370" fmla="*/ 4539247 w 6466757"/>
              <a:gd name="connsiteY1370" fmla="*/ 3705634 h 5537200"/>
              <a:gd name="connsiteX1371" fmla="*/ 4544015 w 6466757"/>
              <a:gd name="connsiteY1371" fmla="*/ 3749143 h 5537200"/>
              <a:gd name="connsiteX1372" fmla="*/ 4573220 w 6466757"/>
              <a:gd name="connsiteY1372" fmla="*/ 3749740 h 5537200"/>
              <a:gd name="connsiteX1373" fmla="*/ 4548783 w 6466757"/>
              <a:gd name="connsiteY1373" fmla="*/ 3773580 h 5537200"/>
              <a:gd name="connsiteX1374" fmla="*/ 4577989 w 6466757"/>
              <a:gd name="connsiteY1374" fmla="*/ 3783116 h 5537200"/>
              <a:gd name="connsiteX1375" fmla="*/ 4646530 w 6466757"/>
              <a:gd name="connsiteY1375" fmla="*/ 3730071 h 5537200"/>
              <a:gd name="connsiteX1376" fmla="*/ 4602425 w 6466757"/>
              <a:gd name="connsiteY1376" fmla="*/ 3739607 h 5537200"/>
              <a:gd name="connsiteX1377" fmla="*/ 4563683 w 6466757"/>
              <a:gd name="connsiteY1377" fmla="*/ 3700867 h 5537200"/>
              <a:gd name="connsiteX1378" fmla="*/ 4573220 w 6466757"/>
              <a:gd name="connsiteY1378" fmla="*/ 3681794 h 5537200"/>
              <a:gd name="connsiteX1379" fmla="*/ 5319430 w 6466757"/>
              <a:gd name="connsiteY1379" fmla="*/ 3667489 h 5537200"/>
              <a:gd name="connsiteX1380" fmla="*/ 5328965 w 6466757"/>
              <a:gd name="connsiteY1380" fmla="*/ 3672258 h 5537200"/>
              <a:gd name="connsiteX1381" fmla="*/ 5314065 w 6466757"/>
              <a:gd name="connsiteY1381" fmla="*/ 3691330 h 5537200"/>
              <a:gd name="connsiteX1382" fmla="*/ 5319430 w 6466757"/>
              <a:gd name="connsiteY1382" fmla="*/ 3667489 h 5537200"/>
              <a:gd name="connsiteX1383" fmla="*/ 5499053 w 6466757"/>
              <a:gd name="connsiteY1383" fmla="*/ 3667266 h 5537200"/>
              <a:gd name="connsiteX1384" fmla="*/ 5465454 w 6466757"/>
              <a:gd name="connsiteY1384" fmla="*/ 3677026 h 5537200"/>
              <a:gd name="connsiteX1385" fmla="*/ 5470221 w 6466757"/>
              <a:gd name="connsiteY1385" fmla="*/ 3696098 h 5537200"/>
              <a:gd name="connsiteX1386" fmla="*/ 5514326 w 6466757"/>
              <a:gd name="connsiteY1386" fmla="*/ 3686562 h 5537200"/>
              <a:gd name="connsiteX1387" fmla="*/ 5499053 w 6466757"/>
              <a:gd name="connsiteY1387" fmla="*/ 3667266 h 5537200"/>
              <a:gd name="connsiteX1388" fmla="*/ 5167447 w 6466757"/>
              <a:gd name="connsiteY1388" fmla="*/ 3666297 h 5537200"/>
              <a:gd name="connsiteX1389" fmla="*/ 5026191 w 6466757"/>
              <a:gd name="connsiteY1389" fmla="*/ 3758084 h 5537200"/>
              <a:gd name="connsiteX1390" fmla="*/ 5041091 w 6466757"/>
              <a:gd name="connsiteY1390" fmla="*/ 3811130 h 5537200"/>
              <a:gd name="connsiteX1391" fmla="*/ 5031555 w 6466757"/>
              <a:gd name="connsiteY1391" fmla="*/ 3830202 h 5537200"/>
              <a:gd name="connsiteX1392" fmla="*/ 4982682 w 6466757"/>
              <a:gd name="connsiteY1392" fmla="*/ 3844506 h 5537200"/>
              <a:gd name="connsiteX1393" fmla="*/ 4987449 w 6466757"/>
              <a:gd name="connsiteY1393" fmla="*/ 3863579 h 5537200"/>
              <a:gd name="connsiteX1394" fmla="*/ 4967782 w 6466757"/>
              <a:gd name="connsiteY1394" fmla="*/ 3863579 h 5537200"/>
              <a:gd name="connsiteX1395" fmla="*/ 4958245 w 6466757"/>
              <a:gd name="connsiteY1395" fmla="*/ 3839738 h 5537200"/>
              <a:gd name="connsiteX1396" fmla="*/ 5002349 w 6466757"/>
              <a:gd name="connsiteY1396" fmla="*/ 3752720 h 5537200"/>
              <a:gd name="connsiteX1397" fmla="*/ 5022019 w 6466757"/>
              <a:gd name="connsiteY1397" fmla="*/ 3757488 h 5537200"/>
              <a:gd name="connsiteX1398" fmla="*/ 5022019 w 6466757"/>
              <a:gd name="connsiteY1398" fmla="*/ 3723515 h 5537200"/>
              <a:gd name="connsiteX1399" fmla="*/ 4997582 w 6466757"/>
              <a:gd name="connsiteY1399" fmla="*/ 3718747 h 5537200"/>
              <a:gd name="connsiteX1400" fmla="*/ 4953477 w 6466757"/>
              <a:gd name="connsiteY1400" fmla="*/ 3752720 h 5537200"/>
              <a:gd name="connsiteX1401" fmla="*/ 4924272 w 6466757"/>
              <a:gd name="connsiteY1401" fmla="*/ 3796229 h 5537200"/>
              <a:gd name="connsiteX1402" fmla="*/ 4924272 w 6466757"/>
              <a:gd name="connsiteY1402" fmla="*/ 3781924 h 5537200"/>
              <a:gd name="connsiteX1403" fmla="*/ 4895067 w 6466757"/>
              <a:gd name="connsiteY1403" fmla="*/ 3791460 h 5537200"/>
              <a:gd name="connsiteX1404" fmla="*/ 4899836 w 6466757"/>
              <a:gd name="connsiteY1404" fmla="*/ 3825433 h 5537200"/>
              <a:gd name="connsiteX1405" fmla="*/ 4841426 w 6466757"/>
              <a:gd name="connsiteY1405" fmla="*/ 3897551 h 5537200"/>
              <a:gd name="connsiteX1406" fmla="*/ 4792553 w 6466757"/>
              <a:gd name="connsiteY1406" fmla="*/ 3921392 h 5537200"/>
              <a:gd name="connsiteX1407" fmla="*/ 4763349 w 6466757"/>
              <a:gd name="connsiteY1407" fmla="*/ 3916624 h 5537200"/>
              <a:gd name="connsiteX1408" fmla="*/ 4758580 w 6466757"/>
              <a:gd name="connsiteY1408" fmla="*/ 3955364 h 5537200"/>
              <a:gd name="connsiteX1409" fmla="*/ 4778249 w 6466757"/>
              <a:gd name="connsiteY1409" fmla="*/ 3969669 h 5537200"/>
              <a:gd name="connsiteX1410" fmla="*/ 4744276 w 6466757"/>
              <a:gd name="connsiteY1410" fmla="*/ 3974437 h 5537200"/>
              <a:gd name="connsiteX1411" fmla="*/ 4753811 w 6466757"/>
              <a:gd name="connsiteY1411" fmla="*/ 3940464 h 5537200"/>
              <a:gd name="connsiteX1412" fmla="*/ 4753811 w 6466757"/>
              <a:gd name="connsiteY1412" fmla="*/ 3887419 h 5537200"/>
              <a:gd name="connsiteX1413" fmla="*/ 4763349 w 6466757"/>
              <a:gd name="connsiteY1413" fmla="*/ 3896955 h 5537200"/>
              <a:gd name="connsiteX1414" fmla="*/ 4783017 w 6466757"/>
              <a:gd name="connsiteY1414" fmla="*/ 3853446 h 5537200"/>
              <a:gd name="connsiteX1415" fmla="*/ 4749045 w 6466757"/>
              <a:gd name="connsiteY1415" fmla="*/ 3858214 h 5537200"/>
              <a:gd name="connsiteX1416" fmla="*/ 4734143 w 6466757"/>
              <a:gd name="connsiteY1416" fmla="*/ 3867751 h 5537200"/>
              <a:gd name="connsiteX1417" fmla="*/ 4738911 w 6466757"/>
              <a:gd name="connsiteY1417" fmla="*/ 3853446 h 5537200"/>
              <a:gd name="connsiteX1418" fmla="*/ 4714475 w 6466757"/>
              <a:gd name="connsiteY1418" fmla="*/ 3867751 h 5537200"/>
              <a:gd name="connsiteX1419" fmla="*/ 4656066 w 6466757"/>
              <a:gd name="connsiteY1419" fmla="*/ 3911260 h 5537200"/>
              <a:gd name="connsiteX1420" fmla="*/ 4675735 w 6466757"/>
              <a:gd name="connsiteY1420" fmla="*/ 3940464 h 5537200"/>
              <a:gd name="connsiteX1421" fmla="*/ 4622093 w 6466757"/>
              <a:gd name="connsiteY1421" fmla="*/ 3998278 h 5537200"/>
              <a:gd name="connsiteX1422" fmla="*/ 4617325 w 6466757"/>
              <a:gd name="connsiteY1422" fmla="*/ 4032251 h 5537200"/>
              <a:gd name="connsiteX1423" fmla="*/ 4592889 w 6466757"/>
              <a:gd name="connsiteY1423" fmla="*/ 3993509 h 5537200"/>
              <a:gd name="connsiteX1424" fmla="*/ 4626861 w 6466757"/>
              <a:gd name="connsiteY1424" fmla="*/ 3901723 h 5537200"/>
              <a:gd name="connsiteX1425" fmla="*/ 4607193 w 6466757"/>
              <a:gd name="connsiteY1425" fmla="*/ 3940464 h 5537200"/>
              <a:gd name="connsiteX1426" fmla="*/ 4597657 w 6466757"/>
              <a:gd name="connsiteY1426" fmla="*/ 3921392 h 5537200"/>
              <a:gd name="connsiteX1427" fmla="*/ 4480837 w 6466757"/>
              <a:gd name="connsiteY1427" fmla="*/ 3993509 h 5537200"/>
              <a:gd name="connsiteX1428" fmla="*/ 4495738 w 6466757"/>
              <a:gd name="connsiteY1428" fmla="*/ 3993509 h 5537200"/>
              <a:gd name="connsiteX1429" fmla="*/ 4466533 w 6466757"/>
              <a:gd name="connsiteY1429" fmla="*/ 4027482 h 5537200"/>
              <a:gd name="connsiteX1430" fmla="*/ 4471301 w 6466757"/>
              <a:gd name="connsiteY1430" fmla="*/ 4013178 h 5537200"/>
              <a:gd name="connsiteX1431" fmla="*/ 4417659 w 6466757"/>
              <a:gd name="connsiteY1431" fmla="*/ 4056687 h 5537200"/>
              <a:gd name="connsiteX1432" fmla="*/ 4412892 w 6466757"/>
              <a:gd name="connsiteY1432" fmla="*/ 4104964 h 5537200"/>
              <a:gd name="connsiteX1433" fmla="*/ 4422428 w 6466757"/>
              <a:gd name="connsiteY1433" fmla="*/ 4095428 h 5537200"/>
              <a:gd name="connsiteX1434" fmla="*/ 4431964 w 6466757"/>
              <a:gd name="connsiteY1434" fmla="*/ 4134169 h 5537200"/>
              <a:gd name="connsiteX1435" fmla="*/ 4436733 w 6466757"/>
              <a:gd name="connsiteY1435" fmla="*/ 4100197 h 5537200"/>
              <a:gd name="connsiteX1436" fmla="*/ 4465937 w 6466757"/>
              <a:gd name="connsiteY1436" fmla="*/ 4070991 h 5537200"/>
              <a:gd name="connsiteX1437" fmla="*/ 4431964 w 6466757"/>
              <a:gd name="connsiteY1437" fmla="*/ 4066224 h 5537200"/>
              <a:gd name="connsiteX1438" fmla="*/ 4446865 w 6466757"/>
              <a:gd name="connsiteY1438" fmla="*/ 4056687 h 5537200"/>
              <a:gd name="connsiteX1439" fmla="*/ 4466533 w 6466757"/>
              <a:gd name="connsiteY1439" fmla="*/ 4061455 h 5537200"/>
              <a:gd name="connsiteX1440" fmla="*/ 4495738 w 6466757"/>
              <a:gd name="connsiteY1440" fmla="*/ 4017946 h 5537200"/>
              <a:gd name="connsiteX1441" fmla="*/ 4500507 w 6466757"/>
              <a:gd name="connsiteY1441" fmla="*/ 4051919 h 5537200"/>
              <a:gd name="connsiteX1442" fmla="*/ 4544611 w 6466757"/>
              <a:gd name="connsiteY1442" fmla="*/ 4022715 h 5537200"/>
              <a:gd name="connsiteX1443" fmla="*/ 4544611 w 6466757"/>
              <a:gd name="connsiteY1443" fmla="*/ 4080528 h 5537200"/>
              <a:gd name="connsiteX1444" fmla="*/ 4583353 w 6466757"/>
              <a:gd name="connsiteY1444" fmla="*/ 4046555 h 5537200"/>
              <a:gd name="connsiteX1445" fmla="*/ 4607789 w 6466757"/>
              <a:gd name="connsiteY1445" fmla="*/ 4060860 h 5537200"/>
              <a:gd name="connsiteX1446" fmla="*/ 4636994 w 6466757"/>
              <a:gd name="connsiteY1446" fmla="*/ 4026887 h 5537200"/>
              <a:gd name="connsiteX1447" fmla="*/ 4632225 w 6466757"/>
              <a:gd name="connsiteY1447" fmla="*/ 4041191 h 5537200"/>
              <a:gd name="connsiteX1448" fmla="*/ 4719840 w 6466757"/>
              <a:gd name="connsiteY1448" fmla="*/ 3983378 h 5537200"/>
              <a:gd name="connsiteX1449" fmla="*/ 4719840 w 6466757"/>
              <a:gd name="connsiteY1449" fmla="*/ 4002450 h 5537200"/>
              <a:gd name="connsiteX1450" fmla="*/ 4734740 w 6466757"/>
              <a:gd name="connsiteY1450" fmla="*/ 3997682 h 5537200"/>
              <a:gd name="connsiteX1451" fmla="*/ 4685867 w 6466757"/>
              <a:gd name="connsiteY1451" fmla="*/ 4036423 h 5537200"/>
              <a:gd name="connsiteX1452" fmla="*/ 4681099 w 6466757"/>
              <a:gd name="connsiteY1452" fmla="*/ 4060263 h 5537200"/>
              <a:gd name="connsiteX1453" fmla="*/ 4666199 w 6466757"/>
              <a:gd name="connsiteY1453" fmla="*/ 4050727 h 5537200"/>
              <a:gd name="connsiteX1454" fmla="*/ 4641761 w 6466757"/>
              <a:gd name="connsiteY1454" fmla="*/ 4089468 h 5537200"/>
              <a:gd name="connsiteX1455" fmla="*/ 4592889 w 6466757"/>
              <a:gd name="connsiteY1455" fmla="*/ 4089468 h 5537200"/>
              <a:gd name="connsiteX1456" fmla="*/ 4465937 w 6466757"/>
              <a:gd name="connsiteY1456" fmla="*/ 4209863 h 5537200"/>
              <a:gd name="connsiteX1457" fmla="*/ 4456401 w 6466757"/>
              <a:gd name="connsiteY1457" fmla="*/ 4195558 h 5537200"/>
              <a:gd name="connsiteX1458" fmla="*/ 4324681 w 6466757"/>
              <a:gd name="connsiteY1458" fmla="*/ 4306418 h 5537200"/>
              <a:gd name="connsiteX1459" fmla="*/ 4397992 w 6466757"/>
              <a:gd name="connsiteY1459" fmla="*/ 4335622 h 5537200"/>
              <a:gd name="connsiteX1460" fmla="*/ 4446865 w 6466757"/>
              <a:gd name="connsiteY1460" fmla="*/ 4263504 h 5537200"/>
              <a:gd name="connsiteX1461" fmla="*/ 4480837 w 6466757"/>
              <a:gd name="connsiteY1461" fmla="*/ 4268272 h 5537200"/>
              <a:gd name="connsiteX1462" fmla="*/ 4519579 w 6466757"/>
              <a:gd name="connsiteY1462" fmla="*/ 4186022 h 5537200"/>
              <a:gd name="connsiteX1463" fmla="*/ 4529115 w 6466757"/>
              <a:gd name="connsiteY1463" fmla="*/ 4209863 h 5537200"/>
              <a:gd name="connsiteX1464" fmla="*/ 4611961 w 6466757"/>
              <a:gd name="connsiteY1464" fmla="*/ 4142513 h 5537200"/>
              <a:gd name="connsiteX1465" fmla="*/ 4602425 w 6466757"/>
              <a:gd name="connsiteY1465" fmla="*/ 4171718 h 5537200"/>
              <a:gd name="connsiteX1466" fmla="*/ 4582756 w 6466757"/>
              <a:gd name="connsiteY1466" fmla="*/ 4171718 h 5537200"/>
              <a:gd name="connsiteX1467" fmla="*/ 4558319 w 6466757"/>
              <a:gd name="connsiteY1467" fmla="*/ 4224763 h 5537200"/>
              <a:gd name="connsiteX1468" fmla="*/ 4602425 w 6466757"/>
              <a:gd name="connsiteY1468" fmla="*/ 4224763 h 5537200"/>
              <a:gd name="connsiteX1469" fmla="*/ 4631629 w 6466757"/>
              <a:gd name="connsiteY1469" fmla="*/ 4190790 h 5537200"/>
              <a:gd name="connsiteX1470" fmla="*/ 4622093 w 6466757"/>
              <a:gd name="connsiteY1470" fmla="*/ 4142513 h 5537200"/>
              <a:gd name="connsiteX1471" fmla="*/ 4646530 w 6466757"/>
              <a:gd name="connsiteY1471" fmla="*/ 4123440 h 5537200"/>
              <a:gd name="connsiteX1472" fmla="*/ 4670966 w 6466757"/>
              <a:gd name="connsiteY1472" fmla="*/ 4147281 h 5537200"/>
              <a:gd name="connsiteX1473" fmla="*/ 4680502 w 6466757"/>
              <a:gd name="connsiteY1473" fmla="*/ 4128209 h 5537200"/>
              <a:gd name="connsiteX1474" fmla="*/ 4685270 w 6466757"/>
              <a:gd name="connsiteY1474" fmla="*/ 4142513 h 5537200"/>
              <a:gd name="connsiteX1475" fmla="*/ 4719243 w 6466757"/>
              <a:gd name="connsiteY1475" fmla="*/ 4128209 h 5537200"/>
              <a:gd name="connsiteX1476" fmla="*/ 4719243 w 6466757"/>
              <a:gd name="connsiteY1476" fmla="*/ 4147281 h 5537200"/>
              <a:gd name="connsiteX1477" fmla="*/ 4792553 w 6466757"/>
              <a:gd name="connsiteY1477" fmla="*/ 4108540 h 5537200"/>
              <a:gd name="connsiteX1478" fmla="*/ 4783017 w 6466757"/>
              <a:gd name="connsiteY1478" fmla="*/ 4122845 h 5537200"/>
              <a:gd name="connsiteX1479" fmla="*/ 4787785 w 6466757"/>
              <a:gd name="connsiteY1479" fmla="*/ 4146685 h 5537200"/>
              <a:gd name="connsiteX1480" fmla="*/ 4821757 w 6466757"/>
              <a:gd name="connsiteY1480" fmla="*/ 4127613 h 5537200"/>
              <a:gd name="connsiteX1481" fmla="*/ 4826526 w 6466757"/>
              <a:gd name="connsiteY1481" fmla="*/ 4151454 h 5537200"/>
              <a:gd name="connsiteX1482" fmla="*/ 4943345 w 6466757"/>
              <a:gd name="connsiteY1482" fmla="*/ 4093640 h 5537200"/>
              <a:gd name="connsiteX1483" fmla="*/ 4948113 w 6466757"/>
              <a:gd name="connsiteY1483" fmla="*/ 4117481 h 5537200"/>
              <a:gd name="connsiteX1484" fmla="*/ 4928445 w 6466757"/>
              <a:gd name="connsiteY1484" fmla="*/ 4131785 h 5537200"/>
              <a:gd name="connsiteX1485" fmla="*/ 4899239 w 6466757"/>
              <a:gd name="connsiteY1485" fmla="*/ 4127017 h 5537200"/>
              <a:gd name="connsiteX1486" fmla="*/ 4908775 w 6466757"/>
              <a:gd name="connsiteY1486" fmla="*/ 4165758 h 5537200"/>
              <a:gd name="connsiteX1487" fmla="*/ 4937981 w 6466757"/>
              <a:gd name="connsiteY1487" fmla="*/ 4156221 h 5537200"/>
              <a:gd name="connsiteX1488" fmla="*/ 4933213 w 6466757"/>
              <a:gd name="connsiteY1488" fmla="*/ 4180062 h 5537200"/>
              <a:gd name="connsiteX1489" fmla="*/ 4913544 w 6466757"/>
              <a:gd name="connsiteY1489" fmla="*/ 4233108 h 5537200"/>
              <a:gd name="connsiteX1490" fmla="*/ 4976721 w 6466757"/>
              <a:gd name="connsiteY1490" fmla="*/ 4131785 h 5537200"/>
              <a:gd name="connsiteX1491" fmla="*/ 5005927 w 6466757"/>
              <a:gd name="connsiteY1491" fmla="*/ 4078739 h 5537200"/>
              <a:gd name="connsiteX1492" fmla="*/ 4961821 w 6466757"/>
              <a:gd name="connsiteY1492" fmla="*/ 4097812 h 5537200"/>
              <a:gd name="connsiteX1493" fmla="*/ 4966589 w 6466757"/>
              <a:gd name="connsiteY1493" fmla="*/ 4054303 h 5537200"/>
              <a:gd name="connsiteX1494" fmla="*/ 5000562 w 6466757"/>
              <a:gd name="connsiteY1494" fmla="*/ 4068607 h 5537200"/>
              <a:gd name="connsiteX1495" fmla="*/ 5020231 w 6466757"/>
              <a:gd name="connsiteY1495" fmla="*/ 4029866 h 5537200"/>
              <a:gd name="connsiteX1496" fmla="*/ 5000562 w 6466757"/>
              <a:gd name="connsiteY1496" fmla="*/ 4020330 h 5537200"/>
              <a:gd name="connsiteX1497" fmla="*/ 5010099 w 6466757"/>
              <a:gd name="connsiteY1497" fmla="*/ 3991125 h 5537200"/>
              <a:gd name="connsiteX1498" fmla="*/ 5024999 w 6466757"/>
              <a:gd name="connsiteY1498" fmla="*/ 4029866 h 5537200"/>
              <a:gd name="connsiteX1499" fmla="*/ 5055023 w 6466757"/>
              <a:gd name="connsiteY1499" fmla="*/ 4018244 h 5537200"/>
              <a:gd name="connsiteX1500" fmla="*/ 5072606 w 6466757"/>
              <a:gd name="connsiteY1500" fmla="*/ 3997394 h 5537200"/>
              <a:gd name="connsiteX1501" fmla="*/ 5073276 w 6466757"/>
              <a:gd name="connsiteY1501" fmla="*/ 3997682 h 5537200"/>
              <a:gd name="connsiteX1502" fmla="*/ 5073872 w 6466757"/>
              <a:gd name="connsiteY1502" fmla="*/ 3995893 h 5537200"/>
              <a:gd name="connsiteX1503" fmla="*/ 5072606 w 6466757"/>
              <a:gd name="connsiteY1503" fmla="*/ 3997394 h 5537200"/>
              <a:gd name="connsiteX1504" fmla="*/ 5069105 w 6466757"/>
              <a:gd name="connsiteY1504" fmla="*/ 3995893 h 5537200"/>
              <a:gd name="connsiteX1505" fmla="*/ 5035131 w 6466757"/>
              <a:gd name="connsiteY1505" fmla="*/ 3991125 h 5537200"/>
              <a:gd name="connsiteX1506" fmla="*/ 5035131 w 6466757"/>
              <a:gd name="connsiteY1506" fmla="*/ 3957153 h 5537200"/>
              <a:gd name="connsiteX1507" fmla="*/ 5005927 w 6466757"/>
              <a:gd name="connsiteY1507" fmla="*/ 3942849 h 5537200"/>
              <a:gd name="connsiteX1508" fmla="*/ 5088772 w 6466757"/>
              <a:gd name="connsiteY1508" fmla="*/ 3908876 h 5537200"/>
              <a:gd name="connsiteX1509" fmla="*/ 5103673 w 6466757"/>
              <a:gd name="connsiteY1509" fmla="*/ 3927948 h 5537200"/>
              <a:gd name="connsiteX1510" fmla="*/ 5113209 w 6466757"/>
              <a:gd name="connsiteY1510" fmla="*/ 3932716 h 5537200"/>
              <a:gd name="connsiteX1511" fmla="*/ 5157313 w 6466757"/>
              <a:gd name="connsiteY1511" fmla="*/ 3884439 h 5537200"/>
              <a:gd name="connsiteX1512" fmla="*/ 5103673 w 6466757"/>
              <a:gd name="connsiteY1512" fmla="*/ 3836161 h 5537200"/>
              <a:gd name="connsiteX1513" fmla="*/ 4952285 w 6466757"/>
              <a:gd name="connsiteY1513" fmla="*/ 3913643 h 5537200"/>
              <a:gd name="connsiteX1514" fmla="*/ 4893875 w 6466757"/>
              <a:gd name="connsiteY1514" fmla="*/ 3985762 h 5537200"/>
              <a:gd name="connsiteX1515" fmla="*/ 4855135 w 6466757"/>
              <a:gd name="connsiteY1515" fmla="*/ 3956556 h 5537200"/>
              <a:gd name="connsiteX1516" fmla="*/ 4850367 w 6466757"/>
              <a:gd name="connsiteY1516" fmla="*/ 3932716 h 5537200"/>
              <a:gd name="connsiteX1517" fmla="*/ 4884339 w 6466757"/>
              <a:gd name="connsiteY1517" fmla="*/ 3879671 h 5537200"/>
              <a:gd name="connsiteX1518" fmla="*/ 4923080 w 6466757"/>
              <a:gd name="connsiteY1518" fmla="*/ 3865367 h 5537200"/>
              <a:gd name="connsiteX1519" fmla="*/ 4937981 w 6466757"/>
              <a:gd name="connsiteY1519" fmla="*/ 3884439 h 5537200"/>
              <a:gd name="connsiteX1520" fmla="*/ 4952881 w 6466757"/>
              <a:gd name="connsiteY1520" fmla="*/ 3845698 h 5537200"/>
              <a:gd name="connsiteX1521" fmla="*/ 4948113 w 6466757"/>
              <a:gd name="connsiteY1521" fmla="*/ 3879671 h 5537200"/>
              <a:gd name="connsiteX1522" fmla="*/ 5060164 w 6466757"/>
              <a:gd name="connsiteY1522" fmla="*/ 3840930 h 5537200"/>
              <a:gd name="connsiteX1523" fmla="*/ 5075064 w 6466757"/>
              <a:gd name="connsiteY1523" fmla="*/ 3802189 h 5537200"/>
              <a:gd name="connsiteX1524" fmla="*/ 5181751 w 6466757"/>
              <a:gd name="connsiteY1524" fmla="*/ 3743184 h 5537200"/>
              <a:gd name="connsiteX1525" fmla="*/ 5181751 w 6466757"/>
              <a:gd name="connsiteY1525" fmla="*/ 3733648 h 5537200"/>
              <a:gd name="connsiteX1526" fmla="*/ 5123341 w 6466757"/>
              <a:gd name="connsiteY1526" fmla="*/ 3738415 h 5537200"/>
              <a:gd name="connsiteX1527" fmla="*/ 5172215 w 6466757"/>
              <a:gd name="connsiteY1527" fmla="*/ 3685370 h 5537200"/>
              <a:gd name="connsiteX1528" fmla="*/ 5167447 w 6466757"/>
              <a:gd name="connsiteY1528" fmla="*/ 3666297 h 5537200"/>
              <a:gd name="connsiteX1529" fmla="*/ 5178174 w 6466757"/>
              <a:gd name="connsiteY1529" fmla="*/ 3652589 h 5537200"/>
              <a:gd name="connsiteX1530" fmla="*/ 5187711 w 6466757"/>
              <a:gd name="connsiteY1530" fmla="*/ 3676430 h 5537200"/>
              <a:gd name="connsiteX1531" fmla="*/ 5192479 w 6466757"/>
              <a:gd name="connsiteY1531" fmla="*/ 3657357 h 5537200"/>
              <a:gd name="connsiteX1532" fmla="*/ 5178174 w 6466757"/>
              <a:gd name="connsiteY1532" fmla="*/ 3652589 h 5537200"/>
              <a:gd name="connsiteX1533" fmla="*/ 5094733 w 6466757"/>
              <a:gd name="connsiteY1533" fmla="*/ 3648417 h 5537200"/>
              <a:gd name="connsiteX1534" fmla="*/ 5060759 w 6466757"/>
              <a:gd name="connsiteY1534" fmla="*/ 3672258 h 5537200"/>
              <a:gd name="connsiteX1535" fmla="*/ 5064931 w 6466757"/>
              <a:gd name="connsiteY1535" fmla="*/ 3668906 h 5537200"/>
              <a:gd name="connsiteX1536" fmla="*/ 5065415 w 6466757"/>
              <a:gd name="connsiteY1536" fmla="*/ 3675977 h 5537200"/>
              <a:gd name="connsiteX1537" fmla="*/ 5062949 w 6466757"/>
              <a:gd name="connsiteY1537" fmla="*/ 3676849 h 5537200"/>
              <a:gd name="connsiteX1538" fmla="*/ 5059567 w 6466757"/>
              <a:gd name="connsiteY1538" fmla="*/ 3675834 h 5537200"/>
              <a:gd name="connsiteX1539" fmla="*/ 5060759 w 6466757"/>
              <a:gd name="connsiteY1539" fmla="*/ 3677622 h 5537200"/>
              <a:gd name="connsiteX1540" fmla="*/ 5062949 w 6466757"/>
              <a:gd name="connsiteY1540" fmla="*/ 3676849 h 5537200"/>
              <a:gd name="connsiteX1541" fmla="*/ 5065528 w 6466757"/>
              <a:gd name="connsiteY1541" fmla="*/ 3677622 h 5537200"/>
              <a:gd name="connsiteX1542" fmla="*/ 5065415 w 6466757"/>
              <a:gd name="connsiteY1542" fmla="*/ 3675977 h 5537200"/>
              <a:gd name="connsiteX1543" fmla="*/ 5086910 w 6466757"/>
              <a:gd name="connsiteY1543" fmla="*/ 3668384 h 5537200"/>
              <a:gd name="connsiteX1544" fmla="*/ 5094733 w 6466757"/>
              <a:gd name="connsiteY1544" fmla="*/ 3648417 h 5537200"/>
              <a:gd name="connsiteX1545" fmla="*/ 956007 w 6466757"/>
              <a:gd name="connsiteY1545" fmla="*/ 3643054 h 5537200"/>
              <a:gd name="connsiteX1546" fmla="*/ 926803 w 6466757"/>
              <a:gd name="connsiteY1546" fmla="*/ 3666894 h 5537200"/>
              <a:gd name="connsiteX1547" fmla="*/ 956007 w 6466757"/>
              <a:gd name="connsiteY1547" fmla="*/ 3643054 h 5537200"/>
              <a:gd name="connsiteX1548" fmla="*/ 5485121 w 6466757"/>
              <a:gd name="connsiteY1548" fmla="*/ 3638285 h 5537200"/>
              <a:gd name="connsiteX1549" fmla="*/ 5465454 w 6466757"/>
              <a:gd name="connsiteY1549" fmla="*/ 3667489 h 5537200"/>
              <a:gd name="connsiteX1550" fmla="*/ 5485121 w 6466757"/>
              <a:gd name="connsiteY1550" fmla="*/ 3638285 h 5537200"/>
              <a:gd name="connsiteX1551" fmla="*/ 4519579 w 6466757"/>
              <a:gd name="connsiteY1551" fmla="*/ 3638285 h 5537200"/>
              <a:gd name="connsiteX1552" fmla="*/ 4504677 w 6466757"/>
              <a:gd name="connsiteY1552" fmla="*/ 3657357 h 5537200"/>
              <a:gd name="connsiteX1553" fmla="*/ 4524347 w 6466757"/>
              <a:gd name="connsiteY1553" fmla="*/ 3657357 h 5537200"/>
              <a:gd name="connsiteX1554" fmla="*/ 4519579 w 6466757"/>
              <a:gd name="connsiteY1554" fmla="*/ 3638285 h 5537200"/>
              <a:gd name="connsiteX1555" fmla="*/ 4313860 w 6466757"/>
              <a:gd name="connsiteY1555" fmla="*/ 3637773 h 5537200"/>
              <a:gd name="connsiteX1556" fmla="*/ 4227531 w 6466757"/>
              <a:gd name="connsiteY1556" fmla="*/ 3685966 h 5537200"/>
              <a:gd name="connsiteX1557" fmla="*/ 4232299 w 6466757"/>
              <a:gd name="connsiteY1557" fmla="*/ 3734243 h 5537200"/>
              <a:gd name="connsiteX1558" fmla="*/ 4203095 w 6466757"/>
              <a:gd name="connsiteY1558" fmla="*/ 3710403 h 5537200"/>
              <a:gd name="connsiteX1559" fmla="*/ 4212631 w 6466757"/>
              <a:gd name="connsiteY1559" fmla="*/ 3749143 h 5537200"/>
              <a:gd name="connsiteX1560" fmla="*/ 4241835 w 6466757"/>
              <a:gd name="connsiteY1560" fmla="*/ 3739607 h 5537200"/>
              <a:gd name="connsiteX1561" fmla="*/ 4237067 w 6466757"/>
              <a:gd name="connsiteY1561" fmla="*/ 3773580 h 5537200"/>
              <a:gd name="connsiteX1562" fmla="*/ 4330046 w 6466757"/>
              <a:gd name="connsiteY1562" fmla="*/ 3685966 h 5537200"/>
              <a:gd name="connsiteX1563" fmla="*/ 4339582 w 6466757"/>
              <a:gd name="connsiteY1563" fmla="*/ 3666894 h 5537200"/>
              <a:gd name="connsiteX1564" fmla="*/ 4313860 w 6466757"/>
              <a:gd name="connsiteY1564" fmla="*/ 3637773 h 5537200"/>
              <a:gd name="connsiteX1565" fmla="*/ 5796838 w 6466757"/>
              <a:gd name="connsiteY1565" fmla="*/ 3628749 h 5537200"/>
              <a:gd name="connsiteX1566" fmla="*/ 5811738 w 6466757"/>
              <a:gd name="connsiteY1566" fmla="*/ 3628749 h 5537200"/>
              <a:gd name="connsiteX1567" fmla="*/ 5796838 w 6466757"/>
              <a:gd name="connsiteY1567" fmla="*/ 3628749 h 5537200"/>
              <a:gd name="connsiteX1568" fmla="*/ 5455917 w 6466757"/>
              <a:gd name="connsiteY1568" fmla="*/ 3604312 h 5537200"/>
              <a:gd name="connsiteX1569" fmla="*/ 5436249 w 6466757"/>
              <a:gd name="connsiteY1569" fmla="*/ 3609081 h 5537200"/>
              <a:gd name="connsiteX1570" fmla="*/ 5451149 w 6466757"/>
              <a:gd name="connsiteY1570" fmla="*/ 3643054 h 5537200"/>
              <a:gd name="connsiteX1571" fmla="*/ 5489890 w 6466757"/>
              <a:gd name="connsiteY1571" fmla="*/ 3613848 h 5537200"/>
              <a:gd name="connsiteX1572" fmla="*/ 5455917 w 6466757"/>
              <a:gd name="connsiteY1572" fmla="*/ 3604312 h 5537200"/>
              <a:gd name="connsiteX1573" fmla="*/ 4503728 w 6466757"/>
              <a:gd name="connsiteY1573" fmla="*/ 3593510 h 5537200"/>
              <a:gd name="connsiteX1574" fmla="*/ 4470705 w 6466757"/>
              <a:gd name="connsiteY1574" fmla="*/ 3599545 h 5537200"/>
              <a:gd name="connsiteX1575" fmla="*/ 4441500 w 6466757"/>
              <a:gd name="connsiteY1575" fmla="*/ 3643054 h 5537200"/>
              <a:gd name="connsiteX1576" fmla="*/ 4456401 w 6466757"/>
              <a:gd name="connsiteY1576" fmla="*/ 3638285 h 5537200"/>
              <a:gd name="connsiteX1577" fmla="*/ 4519579 w 6466757"/>
              <a:gd name="connsiteY1577" fmla="*/ 3599545 h 5537200"/>
              <a:gd name="connsiteX1578" fmla="*/ 4503728 w 6466757"/>
              <a:gd name="connsiteY1578" fmla="*/ 3593510 h 5537200"/>
              <a:gd name="connsiteX1579" fmla="*/ 5216915 w 6466757"/>
              <a:gd name="connsiteY1579" fmla="*/ 3585836 h 5537200"/>
              <a:gd name="connsiteX1580" fmla="*/ 5138838 w 6466757"/>
              <a:gd name="connsiteY1580" fmla="*/ 3609676 h 5537200"/>
              <a:gd name="connsiteX1581" fmla="*/ 5123937 w 6466757"/>
              <a:gd name="connsiteY1581" fmla="*/ 3633517 h 5537200"/>
              <a:gd name="connsiteX1582" fmla="*/ 5216915 w 6466757"/>
              <a:gd name="connsiteY1582" fmla="*/ 3585836 h 5537200"/>
              <a:gd name="connsiteX1583" fmla="*/ 5499426 w 6466757"/>
              <a:gd name="connsiteY1583" fmla="*/ 3585239 h 5537200"/>
              <a:gd name="connsiteX1584" fmla="*/ 5495254 w 6466757"/>
              <a:gd name="connsiteY1584" fmla="*/ 3590008 h 5537200"/>
              <a:gd name="connsiteX1585" fmla="*/ 5500021 w 6466757"/>
              <a:gd name="connsiteY1585" fmla="*/ 3599545 h 5537200"/>
              <a:gd name="connsiteX1586" fmla="*/ 5504790 w 6466757"/>
              <a:gd name="connsiteY1586" fmla="*/ 3594776 h 5537200"/>
              <a:gd name="connsiteX1587" fmla="*/ 5509559 w 6466757"/>
              <a:gd name="connsiteY1587" fmla="*/ 3604312 h 5537200"/>
              <a:gd name="connsiteX1588" fmla="*/ 5519095 w 6466757"/>
              <a:gd name="connsiteY1588" fmla="*/ 3599545 h 5537200"/>
              <a:gd name="connsiteX1589" fmla="*/ 5514326 w 6466757"/>
              <a:gd name="connsiteY1589" fmla="*/ 3585239 h 5537200"/>
              <a:gd name="connsiteX1590" fmla="*/ 5499426 w 6466757"/>
              <a:gd name="connsiteY1590" fmla="*/ 3585239 h 5537200"/>
              <a:gd name="connsiteX1591" fmla="*/ 5656532 w 6466757"/>
              <a:gd name="connsiteY1591" fmla="*/ 3579782 h 5537200"/>
              <a:gd name="connsiteX1592" fmla="*/ 5582272 w 6466757"/>
              <a:gd name="connsiteY1592" fmla="*/ 3638285 h 5537200"/>
              <a:gd name="connsiteX1593" fmla="*/ 5591808 w 6466757"/>
              <a:gd name="connsiteY1593" fmla="*/ 3691330 h 5537200"/>
              <a:gd name="connsiteX1594" fmla="*/ 5665119 w 6466757"/>
              <a:gd name="connsiteY1594" fmla="*/ 3662125 h 5537200"/>
              <a:gd name="connsiteX1595" fmla="*/ 5660351 w 6466757"/>
              <a:gd name="connsiteY1595" fmla="*/ 3643054 h 5537200"/>
              <a:gd name="connsiteX1596" fmla="*/ 5733661 w 6466757"/>
              <a:gd name="connsiteY1596" fmla="*/ 3599545 h 5537200"/>
              <a:gd name="connsiteX1597" fmla="*/ 5728892 w 6466757"/>
              <a:gd name="connsiteY1597" fmla="*/ 3585239 h 5537200"/>
              <a:gd name="connsiteX1598" fmla="*/ 5680019 w 6466757"/>
              <a:gd name="connsiteY1598" fmla="*/ 3604312 h 5537200"/>
              <a:gd name="connsiteX1599" fmla="*/ 5656532 w 6466757"/>
              <a:gd name="connsiteY1599" fmla="*/ 3579782 h 5537200"/>
              <a:gd name="connsiteX1600" fmla="*/ 5421349 w 6466757"/>
              <a:gd name="connsiteY1600" fmla="*/ 3570935 h 5537200"/>
              <a:gd name="connsiteX1601" fmla="*/ 5430885 w 6466757"/>
              <a:gd name="connsiteY1601" fmla="*/ 3585836 h 5537200"/>
              <a:gd name="connsiteX1602" fmla="*/ 5428501 w 6466757"/>
              <a:gd name="connsiteY1602" fmla="*/ 3595372 h 5537200"/>
              <a:gd name="connsiteX1603" fmla="*/ 5426363 w 6466757"/>
              <a:gd name="connsiteY1603" fmla="*/ 3603922 h 5537200"/>
              <a:gd name="connsiteX1604" fmla="*/ 5425655 w 6466757"/>
              <a:gd name="connsiteY1604" fmla="*/ 3604250 h 5537200"/>
              <a:gd name="connsiteX1605" fmla="*/ 5412781 w 6466757"/>
              <a:gd name="connsiteY1605" fmla="*/ 3585910 h 5537200"/>
              <a:gd name="connsiteX1606" fmla="*/ 5421349 w 6466757"/>
              <a:gd name="connsiteY1606" fmla="*/ 3570935 h 5537200"/>
              <a:gd name="connsiteX1607" fmla="*/ 5274785 w 6466757"/>
              <a:gd name="connsiteY1607" fmla="*/ 3564798 h 5537200"/>
              <a:gd name="connsiteX1608" fmla="*/ 5246120 w 6466757"/>
              <a:gd name="connsiteY1608" fmla="*/ 3580472 h 5537200"/>
              <a:gd name="connsiteX1609" fmla="*/ 5280093 w 6466757"/>
              <a:gd name="connsiteY1609" fmla="*/ 3575703 h 5537200"/>
              <a:gd name="connsiteX1610" fmla="*/ 5274785 w 6466757"/>
              <a:gd name="connsiteY1610" fmla="*/ 3564798 h 5537200"/>
              <a:gd name="connsiteX1611" fmla="*/ 4699575 w 6466757"/>
              <a:gd name="connsiteY1611" fmla="*/ 3561399 h 5537200"/>
              <a:gd name="connsiteX1612" fmla="*/ 4660835 w 6466757"/>
              <a:gd name="connsiteY1612" fmla="*/ 3585239 h 5537200"/>
              <a:gd name="connsiteX1613" fmla="*/ 4685270 w 6466757"/>
              <a:gd name="connsiteY1613" fmla="*/ 3590008 h 5537200"/>
              <a:gd name="connsiteX1614" fmla="*/ 4699575 w 6466757"/>
              <a:gd name="connsiteY1614" fmla="*/ 3561399 h 5537200"/>
              <a:gd name="connsiteX1615" fmla="*/ 4867186 w 6466757"/>
              <a:gd name="connsiteY1615" fmla="*/ 3559332 h 5537200"/>
              <a:gd name="connsiteX1616" fmla="*/ 4855731 w 6466757"/>
              <a:gd name="connsiteY1616" fmla="*/ 3560803 h 5537200"/>
              <a:gd name="connsiteX1617" fmla="*/ 4875399 w 6466757"/>
              <a:gd name="connsiteY1617" fmla="*/ 3590008 h 5537200"/>
              <a:gd name="connsiteX1618" fmla="*/ 4867186 w 6466757"/>
              <a:gd name="connsiteY1618" fmla="*/ 3559332 h 5537200"/>
              <a:gd name="connsiteX1619" fmla="*/ 5085197 w 6466757"/>
              <a:gd name="connsiteY1619" fmla="*/ 3551267 h 5537200"/>
              <a:gd name="connsiteX1620" fmla="*/ 5060759 w 6466757"/>
              <a:gd name="connsiteY1620" fmla="*/ 3556035 h 5537200"/>
              <a:gd name="connsiteX1621" fmla="*/ 5104865 w 6466757"/>
              <a:gd name="connsiteY1621" fmla="*/ 3590008 h 5537200"/>
              <a:gd name="connsiteX1622" fmla="*/ 5080428 w 6466757"/>
              <a:gd name="connsiteY1622" fmla="*/ 3565572 h 5537200"/>
              <a:gd name="connsiteX1623" fmla="*/ 5085197 w 6466757"/>
              <a:gd name="connsiteY1623" fmla="*/ 3551267 h 5537200"/>
              <a:gd name="connsiteX1624" fmla="*/ 4846195 w 6466757"/>
              <a:gd name="connsiteY1624" fmla="*/ 3551267 h 5537200"/>
              <a:gd name="connsiteX1625" fmla="*/ 4812221 w 6466757"/>
              <a:gd name="connsiteY1625" fmla="*/ 3575108 h 5537200"/>
              <a:gd name="connsiteX1626" fmla="*/ 4846195 w 6466757"/>
              <a:gd name="connsiteY1626" fmla="*/ 3551267 h 5537200"/>
              <a:gd name="connsiteX1627" fmla="*/ 4544015 w 6466757"/>
              <a:gd name="connsiteY1627" fmla="*/ 3546499 h 5537200"/>
              <a:gd name="connsiteX1628" fmla="*/ 4548783 w 6466757"/>
              <a:gd name="connsiteY1628" fmla="*/ 3570339 h 5537200"/>
              <a:gd name="connsiteX1629" fmla="*/ 4544015 w 6466757"/>
              <a:gd name="connsiteY1629" fmla="*/ 3546499 h 5537200"/>
              <a:gd name="connsiteX1630" fmla="*/ 4461765 w 6466757"/>
              <a:gd name="connsiteY1630" fmla="*/ 3531599 h 5537200"/>
              <a:gd name="connsiteX1631" fmla="*/ 4446865 w 6466757"/>
              <a:gd name="connsiteY1631" fmla="*/ 3536366 h 5537200"/>
              <a:gd name="connsiteX1632" fmla="*/ 4427195 w 6466757"/>
              <a:gd name="connsiteY1632" fmla="*/ 3565572 h 5537200"/>
              <a:gd name="connsiteX1633" fmla="*/ 4383687 w 6466757"/>
              <a:gd name="connsiteY1633" fmla="*/ 3579280 h 5537200"/>
              <a:gd name="connsiteX1634" fmla="*/ 4417659 w 6466757"/>
              <a:gd name="connsiteY1634" fmla="*/ 3608484 h 5537200"/>
              <a:gd name="connsiteX1635" fmla="*/ 4442097 w 6466757"/>
              <a:gd name="connsiteY1635" fmla="*/ 3598948 h 5537200"/>
              <a:gd name="connsiteX1636" fmla="*/ 4442097 w 6466757"/>
              <a:gd name="connsiteY1636" fmla="*/ 3555439 h 5537200"/>
              <a:gd name="connsiteX1637" fmla="*/ 4461765 w 6466757"/>
              <a:gd name="connsiteY1637" fmla="*/ 3531599 h 5537200"/>
              <a:gd name="connsiteX1638" fmla="*/ 5470221 w 6466757"/>
              <a:gd name="connsiteY1638" fmla="*/ 3517294 h 5537200"/>
              <a:gd name="connsiteX1639" fmla="*/ 5333734 w 6466757"/>
              <a:gd name="connsiteY1639" fmla="*/ 3599545 h 5537200"/>
              <a:gd name="connsiteX1640" fmla="*/ 5318834 w 6466757"/>
              <a:gd name="connsiteY1640" fmla="*/ 3594776 h 5537200"/>
              <a:gd name="connsiteX1641" fmla="*/ 5274729 w 6466757"/>
              <a:gd name="connsiteY1641" fmla="*/ 3615040 h 5537200"/>
              <a:gd name="connsiteX1642" fmla="*/ 5294397 w 6466757"/>
              <a:gd name="connsiteY1642" fmla="*/ 3629345 h 5537200"/>
              <a:gd name="connsiteX1643" fmla="*/ 5299165 w 6466757"/>
              <a:gd name="connsiteY1643" fmla="*/ 3696694 h 5537200"/>
              <a:gd name="connsiteX1644" fmla="*/ 5284265 w 6466757"/>
              <a:gd name="connsiteY1644" fmla="*/ 3720535 h 5537200"/>
              <a:gd name="connsiteX1645" fmla="*/ 5342675 w 6466757"/>
              <a:gd name="connsiteY1645" fmla="*/ 3686562 h 5537200"/>
              <a:gd name="connsiteX1646" fmla="*/ 5342675 w 6466757"/>
              <a:gd name="connsiteY1646" fmla="*/ 3696098 h 5537200"/>
              <a:gd name="connsiteX1647" fmla="*/ 5415985 w 6466757"/>
              <a:gd name="connsiteY1647" fmla="*/ 3657357 h 5537200"/>
              <a:gd name="connsiteX1648" fmla="*/ 5425521 w 6466757"/>
              <a:gd name="connsiteY1648" fmla="*/ 3691330 h 5537200"/>
              <a:gd name="connsiteX1649" fmla="*/ 5435057 w 6466757"/>
              <a:gd name="connsiteY1649" fmla="*/ 3662125 h 5537200"/>
              <a:gd name="connsiteX1650" fmla="*/ 5425521 w 6466757"/>
              <a:gd name="connsiteY1650" fmla="*/ 3618617 h 5537200"/>
              <a:gd name="connsiteX1651" fmla="*/ 5410619 w 6466757"/>
              <a:gd name="connsiteY1651" fmla="*/ 3618617 h 5537200"/>
              <a:gd name="connsiteX1652" fmla="*/ 5425521 w 6466757"/>
              <a:gd name="connsiteY1652" fmla="*/ 3604312 h 5537200"/>
              <a:gd name="connsiteX1653" fmla="*/ 5425655 w 6466757"/>
              <a:gd name="connsiteY1653" fmla="*/ 3604250 h 5537200"/>
              <a:gd name="connsiteX1654" fmla="*/ 5426117 w 6466757"/>
              <a:gd name="connsiteY1654" fmla="*/ 3604908 h 5537200"/>
              <a:gd name="connsiteX1655" fmla="*/ 5426363 w 6466757"/>
              <a:gd name="connsiteY1655" fmla="*/ 3603922 h 5537200"/>
              <a:gd name="connsiteX1656" fmla="*/ 5459120 w 6466757"/>
              <a:gd name="connsiteY1656" fmla="*/ 3588741 h 5537200"/>
              <a:gd name="connsiteX1657" fmla="*/ 5474393 w 6466757"/>
              <a:gd name="connsiteY1657" fmla="*/ 3551267 h 5537200"/>
              <a:gd name="connsiteX1658" fmla="*/ 5440421 w 6466757"/>
              <a:gd name="connsiteY1658" fmla="*/ 3565572 h 5537200"/>
              <a:gd name="connsiteX1659" fmla="*/ 5430885 w 6466757"/>
              <a:gd name="connsiteY1659" fmla="*/ 3551267 h 5537200"/>
              <a:gd name="connsiteX1660" fmla="*/ 5455321 w 6466757"/>
              <a:gd name="connsiteY1660" fmla="*/ 3551267 h 5537200"/>
              <a:gd name="connsiteX1661" fmla="*/ 5470221 w 6466757"/>
              <a:gd name="connsiteY1661" fmla="*/ 3517294 h 5537200"/>
              <a:gd name="connsiteX1662" fmla="*/ 5465454 w 6466757"/>
              <a:gd name="connsiteY1662" fmla="*/ 3493453 h 5537200"/>
              <a:gd name="connsiteX1663" fmla="*/ 5455917 w 6466757"/>
              <a:gd name="connsiteY1663" fmla="*/ 3512526 h 5537200"/>
              <a:gd name="connsiteX1664" fmla="*/ 5465454 w 6466757"/>
              <a:gd name="connsiteY1664" fmla="*/ 3493453 h 5537200"/>
              <a:gd name="connsiteX1665" fmla="*/ 5616245 w 6466757"/>
              <a:gd name="connsiteY1665" fmla="*/ 3488685 h 5537200"/>
              <a:gd name="connsiteX1666" fmla="*/ 5601345 w 6466757"/>
              <a:gd name="connsiteY1666" fmla="*/ 3512526 h 5537200"/>
              <a:gd name="connsiteX1667" fmla="*/ 5616245 w 6466757"/>
              <a:gd name="connsiteY1667" fmla="*/ 3488685 h 5537200"/>
              <a:gd name="connsiteX1668" fmla="*/ 4461169 w 6466757"/>
              <a:gd name="connsiteY1668" fmla="*/ 3488685 h 5537200"/>
              <a:gd name="connsiteX1669" fmla="*/ 4442097 w 6466757"/>
              <a:gd name="connsiteY1669" fmla="*/ 3493453 h 5537200"/>
              <a:gd name="connsiteX1670" fmla="*/ 4451633 w 6466757"/>
              <a:gd name="connsiteY1670" fmla="*/ 3512526 h 5537200"/>
              <a:gd name="connsiteX1671" fmla="*/ 4461169 w 6466757"/>
              <a:gd name="connsiteY1671" fmla="*/ 3488685 h 5537200"/>
              <a:gd name="connsiteX1672" fmla="*/ 4631629 w 6466757"/>
              <a:gd name="connsiteY1672" fmla="*/ 3483917 h 5537200"/>
              <a:gd name="connsiteX1673" fmla="*/ 4626861 w 6466757"/>
              <a:gd name="connsiteY1673" fmla="*/ 3498221 h 5537200"/>
              <a:gd name="connsiteX1674" fmla="*/ 4646530 w 6466757"/>
              <a:gd name="connsiteY1674" fmla="*/ 3498221 h 5537200"/>
              <a:gd name="connsiteX1675" fmla="*/ 4631629 w 6466757"/>
              <a:gd name="connsiteY1675" fmla="*/ 3483917 h 5537200"/>
              <a:gd name="connsiteX1676" fmla="*/ 5913657 w 6466757"/>
              <a:gd name="connsiteY1676" fmla="*/ 3479149 h 5537200"/>
              <a:gd name="connsiteX1677" fmla="*/ 5913657 w 6466757"/>
              <a:gd name="connsiteY1677" fmla="*/ 3507757 h 5537200"/>
              <a:gd name="connsiteX1678" fmla="*/ 5904120 w 6466757"/>
              <a:gd name="connsiteY1678" fmla="*/ 3522063 h 5537200"/>
              <a:gd name="connsiteX1679" fmla="*/ 5884451 w 6466757"/>
              <a:gd name="connsiteY1679" fmla="*/ 3502990 h 5537200"/>
              <a:gd name="connsiteX1680" fmla="*/ 5913657 w 6466757"/>
              <a:gd name="connsiteY1680" fmla="*/ 3479149 h 5537200"/>
              <a:gd name="connsiteX1681" fmla="*/ 4987449 w 6466757"/>
              <a:gd name="connsiteY1681" fmla="*/ 3479149 h 5537200"/>
              <a:gd name="connsiteX1682" fmla="*/ 4929041 w 6466757"/>
              <a:gd name="connsiteY1682" fmla="*/ 3488685 h 5537200"/>
              <a:gd name="connsiteX1683" fmla="*/ 4930829 w 6466757"/>
              <a:gd name="connsiteY1683" fmla="*/ 3513792 h 5537200"/>
              <a:gd name="connsiteX1684" fmla="*/ 4942740 w 6466757"/>
              <a:gd name="connsiteY1684" fmla="*/ 3531305 h 5537200"/>
              <a:gd name="connsiteX1685" fmla="*/ 4941165 w 6466757"/>
              <a:gd name="connsiteY1685" fmla="*/ 3532303 h 5537200"/>
              <a:gd name="connsiteX1686" fmla="*/ 4931424 w 6466757"/>
              <a:gd name="connsiteY1686" fmla="*/ 3532790 h 5537200"/>
              <a:gd name="connsiteX1687" fmla="*/ 4933808 w 6466757"/>
              <a:gd name="connsiteY1687" fmla="*/ 3536963 h 5537200"/>
              <a:gd name="connsiteX1688" fmla="*/ 4941165 w 6466757"/>
              <a:gd name="connsiteY1688" fmla="*/ 3532303 h 5537200"/>
              <a:gd name="connsiteX1689" fmla="*/ 4943345 w 6466757"/>
              <a:gd name="connsiteY1689" fmla="*/ 3532194 h 5537200"/>
              <a:gd name="connsiteX1690" fmla="*/ 4942740 w 6466757"/>
              <a:gd name="connsiteY1690" fmla="*/ 3531305 h 5537200"/>
              <a:gd name="connsiteX1691" fmla="*/ 4987449 w 6466757"/>
              <a:gd name="connsiteY1691" fmla="*/ 3502990 h 5537200"/>
              <a:gd name="connsiteX1692" fmla="*/ 4987449 w 6466757"/>
              <a:gd name="connsiteY1692" fmla="*/ 3479149 h 5537200"/>
              <a:gd name="connsiteX1693" fmla="*/ 5201941 w 6466757"/>
              <a:gd name="connsiteY1693" fmla="*/ 3466633 h 5537200"/>
              <a:gd name="connsiteX1694" fmla="*/ 5182943 w 6466757"/>
              <a:gd name="connsiteY1694" fmla="*/ 3468421 h 5537200"/>
              <a:gd name="connsiteX1695" fmla="*/ 5153738 w 6466757"/>
              <a:gd name="connsiteY1695" fmla="*/ 3507162 h 5537200"/>
              <a:gd name="connsiteX1696" fmla="*/ 5163274 w 6466757"/>
              <a:gd name="connsiteY1696" fmla="*/ 3536366 h 5537200"/>
              <a:gd name="connsiteX1697" fmla="*/ 5138838 w 6466757"/>
              <a:gd name="connsiteY1697" fmla="*/ 3536366 h 5537200"/>
              <a:gd name="connsiteX1698" fmla="*/ 5138838 w 6466757"/>
              <a:gd name="connsiteY1698" fmla="*/ 3517294 h 5537200"/>
              <a:gd name="connsiteX1699" fmla="*/ 5104865 w 6466757"/>
              <a:gd name="connsiteY1699" fmla="*/ 3569744 h 5537200"/>
              <a:gd name="connsiteX1700" fmla="*/ 5129301 w 6466757"/>
              <a:gd name="connsiteY1700" fmla="*/ 3564975 h 5537200"/>
              <a:gd name="connsiteX1701" fmla="*/ 5119765 w 6466757"/>
              <a:gd name="connsiteY1701" fmla="*/ 3584048 h 5537200"/>
              <a:gd name="connsiteX1702" fmla="*/ 5163871 w 6466757"/>
              <a:gd name="connsiteY1702" fmla="*/ 3560207 h 5537200"/>
              <a:gd name="connsiteX1703" fmla="*/ 5173407 w 6466757"/>
              <a:gd name="connsiteY1703" fmla="*/ 3531002 h 5537200"/>
              <a:gd name="connsiteX1704" fmla="*/ 5178174 w 6466757"/>
              <a:gd name="connsiteY1704" fmla="*/ 3545307 h 5537200"/>
              <a:gd name="connsiteX1705" fmla="*/ 5193075 w 6466757"/>
              <a:gd name="connsiteY1705" fmla="*/ 3521466 h 5537200"/>
              <a:gd name="connsiteX1706" fmla="*/ 5178174 w 6466757"/>
              <a:gd name="connsiteY1706" fmla="*/ 3502393 h 5537200"/>
              <a:gd name="connsiteX1707" fmla="*/ 5207379 w 6466757"/>
              <a:gd name="connsiteY1707" fmla="*/ 3507162 h 5537200"/>
              <a:gd name="connsiteX1708" fmla="*/ 5216915 w 6466757"/>
              <a:gd name="connsiteY1708" fmla="*/ 3468421 h 5537200"/>
              <a:gd name="connsiteX1709" fmla="*/ 5201941 w 6466757"/>
              <a:gd name="connsiteY1709" fmla="*/ 3466633 h 5537200"/>
              <a:gd name="connsiteX1710" fmla="*/ 4724607 w 6466757"/>
              <a:gd name="connsiteY1710" fmla="*/ 3459481 h 5537200"/>
              <a:gd name="connsiteX1711" fmla="*/ 4660835 w 6466757"/>
              <a:gd name="connsiteY1711" fmla="*/ 3488685 h 5537200"/>
              <a:gd name="connsiteX1712" fmla="*/ 4680502 w 6466757"/>
              <a:gd name="connsiteY1712" fmla="*/ 3502990 h 5537200"/>
              <a:gd name="connsiteX1713" fmla="*/ 4656066 w 6466757"/>
              <a:gd name="connsiteY1713" fmla="*/ 3541730 h 5537200"/>
              <a:gd name="connsiteX1714" fmla="*/ 4704939 w 6466757"/>
              <a:gd name="connsiteY1714" fmla="*/ 3512526 h 5537200"/>
              <a:gd name="connsiteX1715" fmla="*/ 4724607 w 6466757"/>
              <a:gd name="connsiteY1715" fmla="*/ 3459481 h 5537200"/>
              <a:gd name="connsiteX1716" fmla="*/ 5080428 w 6466757"/>
              <a:gd name="connsiteY1716" fmla="*/ 3440408 h 5537200"/>
              <a:gd name="connsiteX1717" fmla="*/ 5036919 w 6466757"/>
              <a:gd name="connsiteY1717" fmla="*/ 3479149 h 5537200"/>
              <a:gd name="connsiteX1718" fmla="*/ 5075661 w 6466757"/>
              <a:gd name="connsiteY1718" fmla="*/ 3469612 h 5537200"/>
              <a:gd name="connsiteX1719" fmla="*/ 5080428 w 6466757"/>
              <a:gd name="connsiteY1719" fmla="*/ 3440408 h 5537200"/>
              <a:gd name="connsiteX1720" fmla="*/ 4899836 w 6466757"/>
              <a:gd name="connsiteY1720" fmla="*/ 3411800 h 5537200"/>
              <a:gd name="connsiteX1721" fmla="*/ 4861095 w 6466757"/>
              <a:gd name="connsiteY1721" fmla="*/ 3421336 h 5537200"/>
              <a:gd name="connsiteX1722" fmla="*/ 4875995 w 6466757"/>
              <a:gd name="connsiteY1722" fmla="*/ 3455309 h 5537200"/>
              <a:gd name="connsiteX1723" fmla="*/ 4880763 w 6466757"/>
              <a:gd name="connsiteY1723" fmla="*/ 3441004 h 5537200"/>
              <a:gd name="connsiteX1724" fmla="*/ 4865863 w 6466757"/>
              <a:gd name="connsiteY1724" fmla="*/ 3474977 h 5537200"/>
              <a:gd name="connsiteX1725" fmla="*/ 4904605 w 6466757"/>
              <a:gd name="connsiteY1725" fmla="*/ 3445772 h 5537200"/>
              <a:gd name="connsiteX1726" fmla="*/ 4914141 w 6466757"/>
              <a:gd name="connsiteY1726" fmla="*/ 3464845 h 5537200"/>
              <a:gd name="connsiteX1727" fmla="*/ 4938577 w 6466757"/>
              <a:gd name="connsiteY1727" fmla="*/ 3441004 h 5537200"/>
              <a:gd name="connsiteX1728" fmla="*/ 4899836 w 6466757"/>
              <a:gd name="connsiteY1728" fmla="*/ 3411800 h 5537200"/>
              <a:gd name="connsiteX1729" fmla="*/ 5197247 w 6466757"/>
              <a:gd name="connsiteY1729" fmla="*/ 3401667 h 5537200"/>
              <a:gd name="connsiteX1730" fmla="*/ 5143605 w 6466757"/>
              <a:gd name="connsiteY1730" fmla="*/ 3435640 h 5537200"/>
              <a:gd name="connsiteX1731" fmla="*/ 5163274 w 6466757"/>
              <a:gd name="connsiteY1731" fmla="*/ 3459481 h 5537200"/>
              <a:gd name="connsiteX1732" fmla="*/ 5212148 w 6466757"/>
              <a:gd name="connsiteY1732" fmla="*/ 3435640 h 5537200"/>
              <a:gd name="connsiteX1733" fmla="*/ 5197247 w 6466757"/>
              <a:gd name="connsiteY1733" fmla="*/ 3401667 h 5537200"/>
              <a:gd name="connsiteX1734" fmla="*/ 5094733 w 6466757"/>
              <a:gd name="connsiteY1734" fmla="*/ 3363523 h 5537200"/>
              <a:gd name="connsiteX1735" fmla="*/ 5041091 w 6466757"/>
              <a:gd name="connsiteY1735" fmla="*/ 3426103 h 5537200"/>
              <a:gd name="connsiteX1736" fmla="*/ 5070295 w 6466757"/>
              <a:gd name="connsiteY1736" fmla="*/ 3430872 h 5537200"/>
              <a:gd name="connsiteX1737" fmla="*/ 5119169 w 6466757"/>
              <a:gd name="connsiteY1737" fmla="*/ 3377827 h 5537200"/>
              <a:gd name="connsiteX1738" fmla="*/ 5094733 w 6466757"/>
              <a:gd name="connsiteY1738" fmla="*/ 3363523 h 5537200"/>
              <a:gd name="connsiteX1739" fmla="*/ 4664000 w 6466757"/>
              <a:gd name="connsiteY1739" fmla="*/ 3359052 h 5537200"/>
              <a:gd name="connsiteX1740" fmla="*/ 4622093 w 6466757"/>
              <a:gd name="connsiteY1740" fmla="*/ 3377827 h 5537200"/>
              <a:gd name="connsiteX1741" fmla="*/ 4626861 w 6466757"/>
              <a:gd name="connsiteY1741" fmla="*/ 3387363 h 5537200"/>
              <a:gd name="connsiteX1742" fmla="*/ 4680502 w 6466757"/>
              <a:gd name="connsiteY1742" fmla="*/ 3363523 h 5537200"/>
              <a:gd name="connsiteX1743" fmla="*/ 4664000 w 6466757"/>
              <a:gd name="connsiteY1743" fmla="*/ 3359052 h 5537200"/>
              <a:gd name="connsiteX1744" fmla="*/ 5377839 w 6466757"/>
              <a:gd name="connsiteY1744" fmla="*/ 3305113 h 5537200"/>
              <a:gd name="connsiteX1745" fmla="*/ 5362939 w 6466757"/>
              <a:gd name="connsiteY1745" fmla="*/ 3343854 h 5537200"/>
              <a:gd name="connsiteX1746" fmla="*/ 5387375 w 6466757"/>
              <a:gd name="connsiteY1746" fmla="*/ 3314649 h 5537200"/>
              <a:gd name="connsiteX1747" fmla="*/ 5377839 w 6466757"/>
              <a:gd name="connsiteY1747" fmla="*/ 3305113 h 5537200"/>
              <a:gd name="connsiteX1748" fmla="*/ 5124533 w 6466757"/>
              <a:gd name="connsiteY1748" fmla="*/ 3304517 h 5537200"/>
              <a:gd name="connsiteX1749" fmla="*/ 5022019 w 6466757"/>
              <a:gd name="connsiteY1749" fmla="*/ 3343257 h 5537200"/>
              <a:gd name="connsiteX1750" fmla="*/ 4988046 w 6466757"/>
              <a:gd name="connsiteY1750" fmla="*/ 3348026 h 5537200"/>
              <a:gd name="connsiteX1751" fmla="*/ 4988046 w 6466757"/>
              <a:gd name="connsiteY1751" fmla="*/ 3324186 h 5537200"/>
              <a:gd name="connsiteX1752" fmla="*/ 4968377 w 6466757"/>
              <a:gd name="connsiteY1752" fmla="*/ 3328953 h 5537200"/>
              <a:gd name="connsiteX1753" fmla="*/ 4953477 w 6466757"/>
              <a:gd name="connsiteY1753" fmla="*/ 3391535 h 5537200"/>
              <a:gd name="connsiteX1754" fmla="*/ 4973146 w 6466757"/>
              <a:gd name="connsiteY1754" fmla="*/ 3391535 h 5537200"/>
              <a:gd name="connsiteX1755" fmla="*/ 4948709 w 6466757"/>
              <a:gd name="connsiteY1755" fmla="*/ 3425508 h 5537200"/>
              <a:gd name="connsiteX1756" fmla="*/ 4953477 w 6466757"/>
              <a:gd name="connsiteY1756" fmla="*/ 3444581 h 5537200"/>
              <a:gd name="connsiteX1757" fmla="*/ 5022019 w 6466757"/>
              <a:gd name="connsiteY1757" fmla="*/ 3391535 h 5537200"/>
              <a:gd name="connsiteX1758" fmla="*/ 5026787 w 6466757"/>
              <a:gd name="connsiteY1758" fmla="*/ 3420739 h 5537200"/>
              <a:gd name="connsiteX1759" fmla="*/ 5104865 w 6466757"/>
              <a:gd name="connsiteY1759" fmla="*/ 3333721 h 5537200"/>
              <a:gd name="connsiteX1760" fmla="*/ 5089965 w 6466757"/>
              <a:gd name="connsiteY1760" fmla="*/ 3362926 h 5537200"/>
              <a:gd name="connsiteX1761" fmla="*/ 5119169 w 6466757"/>
              <a:gd name="connsiteY1761" fmla="*/ 3362926 h 5537200"/>
              <a:gd name="connsiteX1762" fmla="*/ 5124533 w 6466757"/>
              <a:gd name="connsiteY1762" fmla="*/ 3304517 h 5537200"/>
              <a:gd name="connsiteX1763" fmla="*/ 5677533 w 6466757"/>
              <a:gd name="connsiteY1763" fmla="*/ 3285519 h 5537200"/>
              <a:gd name="connsiteX1764" fmla="*/ 5660351 w 6466757"/>
              <a:gd name="connsiteY1764" fmla="*/ 3295577 h 5537200"/>
              <a:gd name="connsiteX1765" fmla="*/ 5677533 w 6466757"/>
              <a:gd name="connsiteY1765" fmla="*/ 3285519 h 5537200"/>
              <a:gd name="connsiteX1766" fmla="*/ 5191362 w 6466757"/>
              <a:gd name="connsiteY1766" fmla="*/ 3223459 h 5537200"/>
              <a:gd name="connsiteX1767" fmla="*/ 5187115 w 6466757"/>
              <a:gd name="connsiteY1767" fmla="*/ 3237763 h 5537200"/>
              <a:gd name="connsiteX1768" fmla="*/ 5202015 w 6466757"/>
              <a:gd name="connsiteY1768" fmla="*/ 3237763 h 5537200"/>
              <a:gd name="connsiteX1769" fmla="*/ 5206783 w 6466757"/>
              <a:gd name="connsiteY1769" fmla="*/ 3223459 h 5537200"/>
              <a:gd name="connsiteX1770" fmla="*/ 5191362 w 6466757"/>
              <a:gd name="connsiteY1770" fmla="*/ 3223459 h 5537200"/>
              <a:gd name="connsiteX1771" fmla="*/ 5821274 w 6466757"/>
              <a:gd name="connsiteY1771" fmla="*/ 3203790 h 5537200"/>
              <a:gd name="connsiteX1772" fmla="*/ 5830810 w 6466757"/>
              <a:gd name="connsiteY1772" fmla="*/ 3203790 h 5537200"/>
              <a:gd name="connsiteX1773" fmla="*/ 5831407 w 6466757"/>
              <a:gd name="connsiteY1773" fmla="*/ 3227631 h 5537200"/>
              <a:gd name="connsiteX1774" fmla="*/ 5787302 w 6466757"/>
              <a:gd name="connsiteY1774" fmla="*/ 3237167 h 5537200"/>
              <a:gd name="connsiteX1775" fmla="*/ 5792069 w 6466757"/>
              <a:gd name="connsiteY1775" fmla="*/ 3222863 h 5537200"/>
              <a:gd name="connsiteX1776" fmla="*/ 5821274 w 6466757"/>
              <a:gd name="connsiteY1776" fmla="*/ 3203790 h 5537200"/>
              <a:gd name="connsiteX1777" fmla="*/ 5733064 w 6466757"/>
              <a:gd name="connsiteY1777" fmla="*/ 3199618 h 5537200"/>
              <a:gd name="connsiteX1778" fmla="*/ 5699091 w 6466757"/>
              <a:gd name="connsiteY1778" fmla="*/ 3223459 h 5537200"/>
              <a:gd name="connsiteX1779" fmla="*/ 5728297 w 6466757"/>
              <a:gd name="connsiteY1779" fmla="*/ 3228823 h 5537200"/>
              <a:gd name="connsiteX1780" fmla="*/ 5733064 w 6466757"/>
              <a:gd name="connsiteY1780" fmla="*/ 3199618 h 5537200"/>
              <a:gd name="connsiteX1781" fmla="*/ 5582272 w 6466757"/>
              <a:gd name="connsiteY1781" fmla="*/ 3189486 h 5537200"/>
              <a:gd name="connsiteX1782" fmla="*/ 5553067 w 6466757"/>
              <a:gd name="connsiteY1782" fmla="*/ 3199022 h 5537200"/>
              <a:gd name="connsiteX1783" fmla="*/ 5557836 w 6466757"/>
              <a:gd name="connsiteY1783" fmla="*/ 3232995 h 5537200"/>
              <a:gd name="connsiteX1784" fmla="*/ 5582272 w 6466757"/>
              <a:gd name="connsiteY1784" fmla="*/ 3189486 h 5537200"/>
              <a:gd name="connsiteX1785" fmla="*/ 5743197 w 6466757"/>
              <a:gd name="connsiteY1785" fmla="*/ 3179354 h 5537200"/>
              <a:gd name="connsiteX1786" fmla="*/ 5738428 w 6466757"/>
              <a:gd name="connsiteY1786" fmla="*/ 3222863 h 5537200"/>
              <a:gd name="connsiteX1787" fmla="*/ 5743197 w 6466757"/>
              <a:gd name="connsiteY1787" fmla="*/ 3232399 h 5537200"/>
              <a:gd name="connsiteX1788" fmla="*/ 5781937 w 6466757"/>
              <a:gd name="connsiteY1788" fmla="*/ 3208559 h 5537200"/>
              <a:gd name="connsiteX1789" fmla="*/ 5718759 w 6466757"/>
              <a:gd name="connsiteY1789" fmla="*/ 3261007 h 5537200"/>
              <a:gd name="connsiteX1790" fmla="*/ 5718759 w 6466757"/>
              <a:gd name="connsiteY1790" fmla="*/ 3237167 h 5537200"/>
              <a:gd name="connsiteX1791" fmla="*/ 5674655 w 6466757"/>
              <a:gd name="connsiteY1791" fmla="*/ 3227631 h 5537200"/>
              <a:gd name="connsiteX1792" fmla="*/ 5743197 w 6466757"/>
              <a:gd name="connsiteY1792" fmla="*/ 3179354 h 5537200"/>
              <a:gd name="connsiteX1793" fmla="*/ 960775 w 6466757"/>
              <a:gd name="connsiteY1793" fmla="*/ 3141208 h 5537200"/>
              <a:gd name="connsiteX1794" fmla="*/ 985212 w 6466757"/>
              <a:gd name="connsiteY1794" fmla="*/ 3150744 h 5537200"/>
              <a:gd name="connsiteX1795" fmla="*/ 956007 w 6466757"/>
              <a:gd name="connsiteY1795" fmla="*/ 3165050 h 5537200"/>
              <a:gd name="connsiteX1796" fmla="*/ 960775 w 6466757"/>
              <a:gd name="connsiteY1796" fmla="*/ 3141208 h 5537200"/>
              <a:gd name="connsiteX1797" fmla="*/ 5811143 w 6466757"/>
              <a:gd name="connsiteY1797" fmla="*/ 3136441 h 5537200"/>
              <a:gd name="connsiteX1798" fmla="*/ 5826043 w 6466757"/>
              <a:gd name="connsiteY1798" fmla="*/ 3160281 h 5537200"/>
              <a:gd name="connsiteX1799" fmla="*/ 5791474 w 6466757"/>
              <a:gd name="connsiteY1799" fmla="*/ 3189486 h 5537200"/>
              <a:gd name="connsiteX1800" fmla="*/ 5786705 w 6466757"/>
              <a:gd name="connsiteY1800" fmla="*/ 3155513 h 5537200"/>
              <a:gd name="connsiteX1801" fmla="*/ 5811143 w 6466757"/>
              <a:gd name="connsiteY1801" fmla="*/ 3136441 h 5537200"/>
              <a:gd name="connsiteX1802" fmla="*/ 5358171 w 6466757"/>
              <a:gd name="connsiteY1802" fmla="*/ 3112004 h 5537200"/>
              <a:gd name="connsiteX1803" fmla="*/ 5353403 w 6466757"/>
              <a:gd name="connsiteY1803" fmla="*/ 3145977 h 5537200"/>
              <a:gd name="connsiteX1804" fmla="*/ 5382607 w 6466757"/>
              <a:gd name="connsiteY1804" fmla="*/ 3116772 h 5537200"/>
              <a:gd name="connsiteX1805" fmla="*/ 5358171 w 6466757"/>
              <a:gd name="connsiteY1805" fmla="*/ 3112004 h 5537200"/>
              <a:gd name="connsiteX1806" fmla="*/ 5665119 w 6466757"/>
              <a:gd name="connsiteY1806" fmla="*/ 3107235 h 5537200"/>
              <a:gd name="connsiteX1807" fmla="*/ 5674655 w 6466757"/>
              <a:gd name="connsiteY1807" fmla="*/ 3136441 h 5537200"/>
              <a:gd name="connsiteX1808" fmla="*/ 5665119 w 6466757"/>
              <a:gd name="connsiteY1808" fmla="*/ 3107235 h 5537200"/>
              <a:gd name="connsiteX1809" fmla="*/ 5592703 w 6466757"/>
              <a:gd name="connsiteY1809" fmla="*/ 3101872 h 5537200"/>
              <a:gd name="connsiteX1810" fmla="*/ 5606709 w 6466757"/>
              <a:gd name="connsiteY1810" fmla="*/ 3107235 h 5537200"/>
              <a:gd name="connsiteX1811" fmla="*/ 5597173 w 6466757"/>
              <a:gd name="connsiteY1811" fmla="*/ 3121540 h 5537200"/>
              <a:gd name="connsiteX1812" fmla="*/ 5582272 w 6466757"/>
              <a:gd name="connsiteY1812" fmla="*/ 3107235 h 5537200"/>
              <a:gd name="connsiteX1813" fmla="*/ 5592703 w 6466757"/>
              <a:gd name="connsiteY1813" fmla="*/ 3101872 h 5537200"/>
              <a:gd name="connsiteX1814" fmla="*/ 463699 w 6466757"/>
              <a:gd name="connsiteY1814" fmla="*/ 3073859 h 5537200"/>
              <a:gd name="connsiteX1815" fmla="*/ 492904 w 6466757"/>
              <a:gd name="connsiteY1815" fmla="*/ 3083395 h 5537200"/>
              <a:gd name="connsiteX1816" fmla="*/ 414826 w 6466757"/>
              <a:gd name="connsiteY1816" fmla="*/ 3131672 h 5537200"/>
              <a:gd name="connsiteX1817" fmla="*/ 454163 w 6466757"/>
              <a:gd name="connsiteY1817" fmla="*/ 3107832 h 5537200"/>
              <a:gd name="connsiteX1818" fmla="*/ 463699 w 6466757"/>
              <a:gd name="connsiteY1818" fmla="*/ 3073859 h 5537200"/>
              <a:gd name="connsiteX1819" fmla="*/ 605030 w 6466757"/>
              <a:gd name="connsiteY1819" fmla="*/ 2998761 h 5537200"/>
              <a:gd name="connsiteX1820" fmla="*/ 624027 w 6466757"/>
              <a:gd name="connsiteY1820" fmla="*/ 3001741 h 5537200"/>
              <a:gd name="connsiteX1821" fmla="*/ 614491 w 6466757"/>
              <a:gd name="connsiteY1821" fmla="*/ 3020814 h 5537200"/>
              <a:gd name="connsiteX1822" fmla="*/ 590054 w 6466757"/>
              <a:gd name="connsiteY1822" fmla="*/ 3006510 h 5537200"/>
              <a:gd name="connsiteX1823" fmla="*/ 605030 w 6466757"/>
              <a:gd name="connsiteY1823" fmla="*/ 2998761 h 5537200"/>
              <a:gd name="connsiteX1824" fmla="*/ 549768 w 6466757"/>
              <a:gd name="connsiteY1824" fmla="*/ 2979465 h 5537200"/>
              <a:gd name="connsiteX1825" fmla="*/ 575750 w 6466757"/>
              <a:gd name="connsiteY1825" fmla="*/ 2986841 h 5537200"/>
              <a:gd name="connsiteX1826" fmla="*/ 580518 w 6466757"/>
              <a:gd name="connsiteY1826" fmla="*/ 3039886 h 5537200"/>
              <a:gd name="connsiteX1827" fmla="*/ 512572 w 6466757"/>
              <a:gd name="connsiteY1827" fmla="*/ 3078031 h 5537200"/>
              <a:gd name="connsiteX1828" fmla="*/ 532241 w 6466757"/>
              <a:gd name="connsiteY1828" fmla="*/ 3020217 h 5537200"/>
              <a:gd name="connsiteX1829" fmla="*/ 556678 w 6466757"/>
              <a:gd name="connsiteY1829" fmla="*/ 3001146 h 5537200"/>
              <a:gd name="connsiteX1830" fmla="*/ 541778 w 6466757"/>
              <a:gd name="connsiteY1830" fmla="*/ 2982073 h 5537200"/>
              <a:gd name="connsiteX1831" fmla="*/ 549768 w 6466757"/>
              <a:gd name="connsiteY1831" fmla="*/ 2979465 h 5537200"/>
              <a:gd name="connsiteX1832" fmla="*/ 638927 w 6466757"/>
              <a:gd name="connsiteY1832" fmla="*/ 2948100 h 5537200"/>
              <a:gd name="connsiteX1833" fmla="*/ 658597 w 6466757"/>
              <a:gd name="connsiteY1833" fmla="*/ 2957637 h 5537200"/>
              <a:gd name="connsiteX1834" fmla="*/ 629391 w 6466757"/>
              <a:gd name="connsiteY1834" fmla="*/ 2967173 h 5537200"/>
              <a:gd name="connsiteX1835" fmla="*/ 638927 w 6466757"/>
              <a:gd name="connsiteY1835" fmla="*/ 2948100 h 5537200"/>
              <a:gd name="connsiteX1836" fmla="*/ 1014416 w 6466757"/>
              <a:gd name="connsiteY1836" fmla="*/ 2943332 h 5537200"/>
              <a:gd name="connsiteX1837" fmla="*/ 1116932 w 6466757"/>
              <a:gd name="connsiteY1837" fmla="*/ 2948100 h 5537200"/>
              <a:gd name="connsiteX1838" fmla="*/ 1048390 w 6466757"/>
              <a:gd name="connsiteY1838" fmla="*/ 2986841 h 5537200"/>
              <a:gd name="connsiteX1839" fmla="*/ 1014416 w 6466757"/>
              <a:gd name="connsiteY1839" fmla="*/ 2943332 h 5537200"/>
              <a:gd name="connsiteX1840" fmla="*/ 5713992 w 6466757"/>
              <a:gd name="connsiteY1840" fmla="*/ 2938564 h 5537200"/>
              <a:gd name="connsiteX1841" fmla="*/ 5728892 w 6466757"/>
              <a:gd name="connsiteY1841" fmla="*/ 2957637 h 5537200"/>
              <a:gd name="connsiteX1842" fmla="*/ 5704455 w 6466757"/>
              <a:gd name="connsiteY1842" fmla="*/ 2962404 h 5537200"/>
              <a:gd name="connsiteX1843" fmla="*/ 5713992 w 6466757"/>
              <a:gd name="connsiteY1843" fmla="*/ 2938564 h 5537200"/>
              <a:gd name="connsiteX1844" fmla="*/ 5772401 w 6466757"/>
              <a:gd name="connsiteY1844" fmla="*/ 2904591 h 5537200"/>
              <a:gd name="connsiteX1845" fmla="*/ 5747965 w 6466757"/>
              <a:gd name="connsiteY1845" fmla="*/ 2952868 h 5537200"/>
              <a:gd name="connsiteX1846" fmla="*/ 5738428 w 6466757"/>
              <a:gd name="connsiteY1846" fmla="*/ 2918895 h 5537200"/>
              <a:gd name="connsiteX1847" fmla="*/ 5772401 w 6466757"/>
              <a:gd name="connsiteY1847" fmla="*/ 2904591 h 5537200"/>
              <a:gd name="connsiteX1848" fmla="*/ 512572 w 6466757"/>
              <a:gd name="connsiteY1848" fmla="*/ 2895055 h 5537200"/>
              <a:gd name="connsiteX1849" fmla="*/ 463699 w 6466757"/>
              <a:gd name="connsiteY1849" fmla="*/ 2943332 h 5537200"/>
              <a:gd name="connsiteX1850" fmla="*/ 512572 w 6466757"/>
              <a:gd name="connsiteY1850" fmla="*/ 2895055 h 5537200"/>
              <a:gd name="connsiteX1851" fmla="*/ 5650815 w 6466757"/>
              <a:gd name="connsiteY1851" fmla="*/ 2865850 h 5537200"/>
              <a:gd name="connsiteX1852" fmla="*/ 5592405 w 6466757"/>
              <a:gd name="connsiteY1852" fmla="*/ 2914127 h 5537200"/>
              <a:gd name="connsiteX1853" fmla="*/ 5650815 w 6466757"/>
              <a:gd name="connsiteY1853" fmla="*/ 2865850 h 5537200"/>
              <a:gd name="connsiteX1854" fmla="*/ 646378 w 6466757"/>
              <a:gd name="connsiteY1854" fmla="*/ 2841413 h 5537200"/>
              <a:gd name="connsiteX1855" fmla="*/ 663364 w 6466757"/>
              <a:gd name="connsiteY1855" fmla="*/ 2846777 h 5537200"/>
              <a:gd name="connsiteX1856" fmla="*/ 629391 w 6466757"/>
              <a:gd name="connsiteY1856" fmla="*/ 2846777 h 5537200"/>
              <a:gd name="connsiteX1857" fmla="*/ 646378 w 6466757"/>
              <a:gd name="connsiteY1857" fmla="*/ 2841413 h 5537200"/>
              <a:gd name="connsiteX1858" fmla="*/ 790316 w 6466757"/>
              <a:gd name="connsiteY1858" fmla="*/ 2822937 h 5537200"/>
              <a:gd name="connsiteX1859" fmla="*/ 746210 w 6466757"/>
              <a:gd name="connsiteY1859" fmla="*/ 2851546 h 5537200"/>
              <a:gd name="connsiteX1860" fmla="*/ 736674 w 6466757"/>
              <a:gd name="connsiteY1860" fmla="*/ 2856314 h 5537200"/>
              <a:gd name="connsiteX1861" fmla="*/ 741443 w 6466757"/>
              <a:gd name="connsiteY1861" fmla="*/ 2899823 h 5537200"/>
              <a:gd name="connsiteX1862" fmla="*/ 707470 w 6466757"/>
              <a:gd name="connsiteY1862" fmla="*/ 2918895 h 5537200"/>
              <a:gd name="connsiteX1863" fmla="*/ 717006 w 6466757"/>
              <a:gd name="connsiteY1863" fmla="*/ 2895055 h 5537200"/>
              <a:gd name="connsiteX1864" fmla="*/ 687801 w 6466757"/>
              <a:gd name="connsiteY1864" fmla="*/ 2885519 h 5537200"/>
              <a:gd name="connsiteX1865" fmla="*/ 790316 w 6466757"/>
              <a:gd name="connsiteY1865" fmla="*/ 2822937 h 5537200"/>
              <a:gd name="connsiteX1866" fmla="*/ 5392143 w 6466757"/>
              <a:gd name="connsiteY1866" fmla="*/ 2788964 h 5537200"/>
              <a:gd name="connsiteX1867" fmla="*/ 5314065 w 6466757"/>
              <a:gd name="connsiteY1867" fmla="*/ 2846777 h 5537200"/>
              <a:gd name="connsiteX1868" fmla="*/ 5392143 w 6466757"/>
              <a:gd name="connsiteY1868" fmla="*/ 2788964 h 5537200"/>
              <a:gd name="connsiteX1869" fmla="*/ 5631145 w 6466757"/>
              <a:gd name="connsiteY1869" fmla="*/ 2764527 h 5537200"/>
              <a:gd name="connsiteX1870" fmla="*/ 5611477 w 6466757"/>
              <a:gd name="connsiteY1870" fmla="*/ 2793732 h 5537200"/>
              <a:gd name="connsiteX1871" fmla="*/ 5631145 w 6466757"/>
              <a:gd name="connsiteY1871" fmla="*/ 2764527 h 5537200"/>
              <a:gd name="connsiteX1872" fmla="*/ 746806 w 6466757"/>
              <a:gd name="connsiteY1872" fmla="*/ 2745455 h 5537200"/>
              <a:gd name="connsiteX1873" fmla="*/ 678264 w 6466757"/>
              <a:gd name="connsiteY1873" fmla="*/ 2798500 h 5537200"/>
              <a:gd name="connsiteX1874" fmla="*/ 746806 w 6466757"/>
              <a:gd name="connsiteY1874" fmla="*/ 2745455 h 5537200"/>
              <a:gd name="connsiteX1875" fmla="*/ 648463 w 6466757"/>
              <a:gd name="connsiteY1875" fmla="*/ 2745455 h 5537200"/>
              <a:gd name="connsiteX1876" fmla="*/ 624027 w 6466757"/>
              <a:gd name="connsiteY1876" fmla="*/ 2774659 h 5537200"/>
              <a:gd name="connsiteX1877" fmla="*/ 648463 w 6466757"/>
              <a:gd name="connsiteY1877" fmla="*/ 2745455 h 5537200"/>
              <a:gd name="connsiteX1878" fmla="*/ 5362939 w 6466757"/>
              <a:gd name="connsiteY1878" fmla="*/ 2735919 h 5537200"/>
              <a:gd name="connsiteX1879" fmla="*/ 5338503 w 6466757"/>
              <a:gd name="connsiteY1879" fmla="*/ 2754991 h 5537200"/>
              <a:gd name="connsiteX1880" fmla="*/ 5362939 w 6466757"/>
              <a:gd name="connsiteY1880" fmla="*/ 2735919 h 5537200"/>
              <a:gd name="connsiteX1881" fmla="*/ 4967782 w 6466757"/>
              <a:gd name="connsiteY1881" fmla="*/ 2678106 h 5537200"/>
              <a:gd name="connsiteX1882" fmla="*/ 4914141 w 6466757"/>
              <a:gd name="connsiteY1882" fmla="*/ 2711482 h 5537200"/>
              <a:gd name="connsiteX1883" fmla="*/ 4943345 w 6466757"/>
              <a:gd name="connsiteY1883" fmla="*/ 2701946 h 5537200"/>
              <a:gd name="connsiteX1884" fmla="*/ 4967782 w 6466757"/>
              <a:gd name="connsiteY1884" fmla="*/ 2678106 h 5537200"/>
              <a:gd name="connsiteX1885" fmla="*/ 5610192 w 6466757"/>
              <a:gd name="connsiteY1885" fmla="*/ 2640863 h 5537200"/>
              <a:gd name="connsiteX1886" fmla="*/ 5523863 w 6466757"/>
              <a:gd name="connsiteY1886" fmla="*/ 2692410 h 5537200"/>
              <a:gd name="connsiteX1887" fmla="*/ 5504195 w 6466757"/>
              <a:gd name="connsiteY1887" fmla="*/ 2678106 h 5537200"/>
              <a:gd name="connsiteX1888" fmla="*/ 5465454 w 6466757"/>
              <a:gd name="connsiteY1888" fmla="*/ 2701946 h 5537200"/>
              <a:gd name="connsiteX1889" fmla="*/ 5416580 w 6466757"/>
              <a:gd name="connsiteY1889" fmla="*/ 2764527 h 5537200"/>
              <a:gd name="connsiteX1890" fmla="*/ 5455321 w 6466757"/>
              <a:gd name="connsiteY1890" fmla="*/ 2754991 h 5537200"/>
              <a:gd name="connsiteX1891" fmla="*/ 5455321 w 6466757"/>
              <a:gd name="connsiteY1891" fmla="*/ 2788964 h 5537200"/>
              <a:gd name="connsiteX1892" fmla="*/ 5611477 w 6466757"/>
              <a:gd name="connsiteY1892" fmla="*/ 2673337 h 5537200"/>
              <a:gd name="connsiteX1893" fmla="*/ 5640682 w 6466757"/>
              <a:gd name="connsiteY1893" fmla="*/ 2648900 h 5537200"/>
              <a:gd name="connsiteX1894" fmla="*/ 5610192 w 6466757"/>
              <a:gd name="connsiteY1894" fmla="*/ 2640863 h 5537200"/>
              <a:gd name="connsiteX1895" fmla="*/ 4638176 w 6466757"/>
              <a:gd name="connsiteY1895" fmla="*/ 2616018 h 5537200"/>
              <a:gd name="connsiteX1896" fmla="*/ 4621497 w 6466757"/>
              <a:gd name="connsiteY1896" fmla="*/ 2620292 h 5537200"/>
              <a:gd name="connsiteX1897" fmla="*/ 4641165 w 6466757"/>
              <a:gd name="connsiteY1897" fmla="*/ 2620292 h 5537200"/>
              <a:gd name="connsiteX1898" fmla="*/ 4638176 w 6466757"/>
              <a:gd name="connsiteY1898" fmla="*/ 2616018 h 5537200"/>
              <a:gd name="connsiteX1899" fmla="*/ 687801 w 6466757"/>
              <a:gd name="connsiteY1899" fmla="*/ 2610755 h 5537200"/>
              <a:gd name="connsiteX1900" fmla="*/ 697337 w 6466757"/>
              <a:gd name="connsiteY1900" fmla="*/ 2625060 h 5537200"/>
              <a:gd name="connsiteX1901" fmla="*/ 672901 w 6466757"/>
              <a:gd name="connsiteY1901" fmla="*/ 2615524 h 5537200"/>
              <a:gd name="connsiteX1902" fmla="*/ 687801 w 6466757"/>
              <a:gd name="connsiteY1902" fmla="*/ 2610755 h 5537200"/>
              <a:gd name="connsiteX1903" fmla="*/ 5747965 w 6466757"/>
              <a:gd name="connsiteY1903" fmla="*/ 2610160 h 5537200"/>
              <a:gd name="connsiteX1904" fmla="*/ 5728297 w 6466757"/>
              <a:gd name="connsiteY1904" fmla="*/ 2629233 h 5537200"/>
              <a:gd name="connsiteX1905" fmla="*/ 5747965 w 6466757"/>
              <a:gd name="connsiteY1905" fmla="*/ 2610160 h 5537200"/>
              <a:gd name="connsiteX1906" fmla="*/ 5660351 w 6466757"/>
              <a:gd name="connsiteY1906" fmla="*/ 2605391 h 5537200"/>
              <a:gd name="connsiteX1907" fmla="*/ 5645449 w 6466757"/>
              <a:gd name="connsiteY1907" fmla="*/ 2648900 h 5537200"/>
              <a:gd name="connsiteX1908" fmla="*/ 5680019 w 6466757"/>
              <a:gd name="connsiteY1908" fmla="*/ 2605391 h 5537200"/>
              <a:gd name="connsiteX1909" fmla="*/ 5660351 w 6466757"/>
              <a:gd name="connsiteY1909" fmla="*/ 2605391 h 5537200"/>
              <a:gd name="connsiteX1910" fmla="*/ 4826526 w 6466757"/>
              <a:gd name="connsiteY1910" fmla="*/ 2542810 h 5537200"/>
              <a:gd name="connsiteX1911" fmla="*/ 4783017 w 6466757"/>
              <a:gd name="connsiteY1911" fmla="*/ 2562479 h 5537200"/>
              <a:gd name="connsiteX1912" fmla="*/ 4792553 w 6466757"/>
              <a:gd name="connsiteY1912" fmla="*/ 2572015 h 5537200"/>
              <a:gd name="connsiteX1913" fmla="*/ 4826526 w 6466757"/>
              <a:gd name="connsiteY1913" fmla="*/ 2542810 h 5537200"/>
              <a:gd name="connsiteX1914" fmla="*/ 5480000 w 6466757"/>
              <a:gd name="connsiteY1914" fmla="*/ 2506537 h 5537200"/>
              <a:gd name="connsiteX1915" fmla="*/ 5436249 w 6466757"/>
              <a:gd name="connsiteY1915" fmla="*/ 2527909 h 5537200"/>
              <a:gd name="connsiteX1916" fmla="*/ 5445785 w 6466757"/>
              <a:gd name="connsiteY1916" fmla="*/ 2561882 h 5537200"/>
              <a:gd name="connsiteX1917" fmla="*/ 5494659 w 6466757"/>
              <a:gd name="connsiteY1917" fmla="*/ 2508837 h 5537200"/>
              <a:gd name="connsiteX1918" fmla="*/ 5480000 w 6466757"/>
              <a:gd name="connsiteY1918" fmla="*/ 2506537 h 5537200"/>
              <a:gd name="connsiteX1919" fmla="*/ 795084 w 6466757"/>
              <a:gd name="connsiteY1919" fmla="*/ 2494533 h 5537200"/>
              <a:gd name="connsiteX1920" fmla="*/ 780183 w 6466757"/>
              <a:gd name="connsiteY1920" fmla="*/ 2538042 h 5537200"/>
              <a:gd name="connsiteX1921" fmla="*/ 750979 w 6466757"/>
              <a:gd name="connsiteY1921" fmla="*/ 2538042 h 5537200"/>
              <a:gd name="connsiteX1922" fmla="*/ 795084 w 6466757"/>
              <a:gd name="connsiteY1922" fmla="*/ 2494533 h 5537200"/>
              <a:gd name="connsiteX1923" fmla="*/ 1195009 w 6466757"/>
              <a:gd name="connsiteY1923" fmla="*/ 2484997 h 5537200"/>
              <a:gd name="connsiteX1924" fmla="*/ 1175341 w 6466757"/>
              <a:gd name="connsiteY1924" fmla="*/ 2499301 h 5537200"/>
              <a:gd name="connsiteX1925" fmla="*/ 1195009 w 6466757"/>
              <a:gd name="connsiteY1925" fmla="*/ 2484997 h 5537200"/>
              <a:gd name="connsiteX1926" fmla="*/ 6016171 w 6466757"/>
              <a:gd name="connsiteY1926" fmla="*/ 2480228 h 5537200"/>
              <a:gd name="connsiteX1927" fmla="*/ 5908889 w 6466757"/>
              <a:gd name="connsiteY1927" fmla="*/ 2552346 h 5537200"/>
              <a:gd name="connsiteX1928" fmla="*/ 5811143 w 6466757"/>
              <a:gd name="connsiteY1928" fmla="*/ 2600624 h 5537200"/>
              <a:gd name="connsiteX1929" fmla="*/ 5938093 w 6466757"/>
              <a:gd name="connsiteY1929" fmla="*/ 2528506 h 5537200"/>
              <a:gd name="connsiteX1930" fmla="*/ 6016171 w 6466757"/>
              <a:gd name="connsiteY1930" fmla="*/ 2480228 h 5537200"/>
              <a:gd name="connsiteX1931" fmla="*/ 6142526 w 6466757"/>
              <a:gd name="connsiteY1931" fmla="*/ 2461155 h 5537200"/>
              <a:gd name="connsiteX1932" fmla="*/ 6103785 w 6466757"/>
              <a:gd name="connsiteY1932" fmla="*/ 2480228 h 5537200"/>
              <a:gd name="connsiteX1933" fmla="*/ 6142526 w 6466757"/>
              <a:gd name="connsiteY1933" fmla="*/ 2461155 h 5537200"/>
              <a:gd name="connsiteX1934" fmla="*/ 5226453 w 6466757"/>
              <a:gd name="connsiteY1934" fmla="*/ 2461155 h 5537200"/>
              <a:gd name="connsiteX1935" fmla="*/ 5202015 w 6466757"/>
              <a:gd name="connsiteY1935" fmla="*/ 2475460 h 5537200"/>
              <a:gd name="connsiteX1936" fmla="*/ 5226453 w 6466757"/>
              <a:gd name="connsiteY1936" fmla="*/ 2461155 h 5537200"/>
              <a:gd name="connsiteX1937" fmla="*/ 4622987 w 6466757"/>
              <a:gd name="connsiteY1937" fmla="*/ 2454749 h 5537200"/>
              <a:gd name="connsiteX1938" fmla="*/ 4607193 w 6466757"/>
              <a:gd name="connsiteY1938" fmla="*/ 2461155 h 5537200"/>
              <a:gd name="connsiteX1939" fmla="*/ 4626861 w 6466757"/>
              <a:gd name="connsiteY1939" fmla="*/ 2475460 h 5537200"/>
              <a:gd name="connsiteX1940" fmla="*/ 4622093 w 6466757"/>
              <a:gd name="connsiteY1940" fmla="*/ 2470692 h 5537200"/>
              <a:gd name="connsiteX1941" fmla="*/ 4631629 w 6466757"/>
              <a:gd name="connsiteY1941" fmla="*/ 2470692 h 5537200"/>
              <a:gd name="connsiteX1942" fmla="*/ 4622987 w 6466757"/>
              <a:gd name="connsiteY1942" fmla="*/ 2454749 h 5537200"/>
              <a:gd name="connsiteX1943" fmla="*/ 1224215 w 6466757"/>
              <a:gd name="connsiteY1943" fmla="*/ 2451620 h 5537200"/>
              <a:gd name="connsiteX1944" fmla="*/ 1199777 w 6466757"/>
              <a:gd name="connsiteY1944" fmla="*/ 2456388 h 5537200"/>
              <a:gd name="connsiteX1945" fmla="*/ 1204545 w 6466757"/>
              <a:gd name="connsiteY1945" fmla="*/ 2475460 h 5537200"/>
              <a:gd name="connsiteX1946" fmla="*/ 1224215 w 6466757"/>
              <a:gd name="connsiteY1946" fmla="*/ 2451620 h 5537200"/>
              <a:gd name="connsiteX1947" fmla="*/ 5743197 w 6466757"/>
              <a:gd name="connsiteY1947" fmla="*/ 2422415 h 5537200"/>
              <a:gd name="connsiteX1948" fmla="*/ 5738428 w 6466757"/>
              <a:gd name="connsiteY1948" fmla="*/ 2446255 h 5537200"/>
              <a:gd name="connsiteX1949" fmla="*/ 5762865 w 6466757"/>
              <a:gd name="connsiteY1949" fmla="*/ 2427184 h 5537200"/>
              <a:gd name="connsiteX1950" fmla="*/ 5743197 w 6466757"/>
              <a:gd name="connsiteY1950" fmla="*/ 2422415 h 5537200"/>
              <a:gd name="connsiteX1951" fmla="*/ 670219 w 6466757"/>
              <a:gd name="connsiteY1951" fmla="*/ 2421819 h 5537200"/>
              <a:gd name="connsiteX1952" fmla="*/ 702701 w 6466757"/>
              <a:gd name="connsiteY1952" fmla="*/ 2431951 h 5537200"/>
              <a:gd name="connsiteX1953" fmla="*/ 668728 w 6466757"/>
              <a:gd name="connsiteY1953" fmla="*/ 2514201 h 5537200"/>
              <a:gd name="connsiteX1954" fmla="*/ 600187 w 6466757"/>
              <a:gd name="connsiteY1954" fmla="*/ 2528506 h 5537200"/>
              <a:gd name="connsiteX1955" fmla="*/ 649060 w 6466757"/>
              <a:gd name="connsiteY1955" fmla="*/ 2480228 h 5537200"/>
              <a:gd name="connsiteX1956" fmla="*/ 634160 w 6466757"/>
              <a:gd name="connsiteY1956" fmla="*/ 2436720 h 5537200"/>
              <a:gd name="connsiteX1957" fmla="*/ 670219 w 6466757"/>
              <a:gd name="connsiteY1957" fmla="*/ 2421819 h 5537200"/>
              <a:gd name="connsiteX1958" fmla="*/ 5485121 w 6466757"/>
              <a:gd name="connsiteY1958" fmla="*/ 2407515 h 5537200"/>
              <a:gd name="connsiteX1959" fmla="*/ 5460685 w 6466757"/>
              <a:gd name="connsiteY1959" fmla="*/ 2441488 h 5537200"/>
              <a:gd name="connsiteX1960" fmla="*/ 5485121 w 6466757"/>
              <a:gd name="connsiteY1960" fmla="*/ 2407515 h 5537200"/>
              <a:gd name="connsiteX1961" fmla="*/ 6328734 w 6466757"/>
              <a:gd name="connsiteY1961" fmla="*/ 2363605 h 5537200"/>
              <a:gd name="connsiteX1962" fmla="*/ 6357687 w 6466757"/>
              <a:gd name="connsiteY1962" fmla="*/ 2369370 h 5537200"/>
              <a:gd name="connsiteX1963" fmla="*/ 6342787 w 6466757"/>
              <a:gd name="connsiteY1963" fmla="*/ 2393211 h 5537200"/>
              <a:gd name="connsiteX1964" fmla="*/ 6269477 w 6466757"/>
              <a:gd name="connsiteY1964" fmla="*/ 2402747 h 5537200"/>
              <a:gd name="connsiteX1965" fmla="*/ 6328734 w 6466757"/>
              <a:gd name="connsiteY1965" fmla="*/ 2363605 h 5537200"/>
              <a:gd name="connsiteX1966" fmla="*/ 645661 w 6466757"/>
              <a:gd name="connsiteY1966" fmla="*/ 2361221 h 5537200"/>
              <a:gd name="connsiteX1967" fmla="*/ 653828 w 6466757"/>
              <a:gd name="connsiteY1967" fmla="*/ 2364602 h 5537200"/>
              <a:gd name="connsiteX1968" fmla="*/ 624623 w 6466757"/>
              <a:gd name="connsiteY1968" fmla="*/ 2378906 h 5537200"/>
              <a:gd name="connsiteX1969" fmla="*/ 645661 w 6466757"/>
              <a:gd name="connsiteY1969" fmla="*/ 2361221 h 5537200"/>
              <a:gd name="connsiteX1970" fmla="*/ 5111440 w 6466757"/>
              <a:gd name="connsiteY1970" fmla="*/ 2360653 h 5537200"/>
              <a:gd name="connsiteX1971" fmla="*/ 5104865 w 6466757"/>
              <a:gd name="connsiteY1971" fmla="*/ 2364006 h 5537200"/>
              <a:gd name="connsiteX1972" fmla="*/ 5109633 w 6466757"/>
              <a:gd name="connsiteY1972" fmla="*/ 2383078 h 5537200"/>
              <a:gd name="connsiteX1973" fmla="*/ 5134069 w 6466757"/>
              <a:gd name="connsiteY1973" fmla="*/ 2364006 h 5537200"/>
              <a:gd name="connsiteX1974" fmla="*/ 5111440 w 6466757"/>
              <a:gd name="connsiteY1974" fmla="*/ 2360653 h 5537200"/>
              <a:gd name="connsiteX1975" fmla="*/ 6255172 w 6466757"/>
              <a:gd name="connsiteY1975" fmla="*/ 2354469 h 5537200"/>
              <a:gd name="connsiteX1976" fmla="*/ 6235505 w 6466757"/>
              <a:gd name="connsiteY1976" fmla="*/ 2383674 h 5537200"/>
              <a:gd name="connsiteX1977" fmla="*/ 6255172 w 6466757"/>
              <a:gd name="connsiteY1977" fmla="*/ 2354469 h 5537200"/>
              <a:gd name="connsiteX1978" fmla="*/ 4831293 w 6466757"/>
              <a:gd name="connsiteY1978" fmla="*/ 2349702 h 5537200"/>
              <a:gd name="connsiteX1979" fmla="*/ 4802089 w 6466757"/>
              <a:gd name="connsiteY1979" fmla="*/ 2368774 h 5537200"/>
              <a:gd name="connsiteX1980" fmla="*/ 4831293 w 6466757"/>
              <a:gd name="connsiteY1980" fmla="*/ 2349702 h 5537200"/>
              <a:gd name="connsiteX1981" fmla="*/ 1175341 w 6466757"/>
              <a:gd name="connsiteY1981" fmla="*/ 2349702 h 5537200"/>
              <a:gd name="connsiteX1982" fmla="*/ 1092495 w 6466757"/>
              <a:gd name="connsiteY1982" fmla="*/ 2431951 h 5537200"/>
              <a:gd name="connsiteX1983" fmla="*/ 1121699 w 6466757"/>
              <a:gd name="connsiteY1983" fmla="*/ 2451024 h 5537200"/>
              <a:gd name="connsiteX1984" fmla="*/ 1175341 w 6466757"/>
              <a:gd name="connsiteY1984" fmla="*/ 2349702 h 5537200"/>
              <a:gd name="connsiteX1985" fmla="*/ 5051223 w 6466757"/>
              <a:gd name="connsiteY1985" fmla="*/ 2330629 h 5537200"/>
              <a:gd name="connsiteX1986" fmla="*/ 5046455 w 6466757"/>
              <a:gd name="connsiteY1986" fmla="*/ 2354469 h 5537200"/>
              <a:gd name="connsiteX1987" fmla="*/ 5070892 w 6466757"/>
              <a:gd name="connsiteY1987" fmla="*/ 2340165 h 5537200"/>
              <a:gd name="connsiteX1988" fmla="*/ 5051223 w 6466757"/>
              <a:gd name="connsiteY1988" fmla="*/ 2330629 h 5537200"/>
              <a:gd name="connsiteX1989" fmla="*/ 4982682 w 6466757"/>
              <a:gd name="connsiteY1989" fmla="*/ 2325861 h 5537200"/>
              <a:gd name="connsiteX1990" fmla="*/ 4944537 w 6466757"/>
              <a:gd name="connsiteY1990" fmla="*/ 2379502 h 5537200"/>
              <a:gd name="connsiteX1991" fmla="*/ 4949305 w 6466757"/>
              <a:gd name="connsiteY1991" fmla="*/ 2403343 h 5537200"/>
              <a:gd name="connsiteX1992" fmla="*/ 4983277 w 6466757"/>
              <a:gd name="connsiteY1992" fmla="*/ 2374138 h 5537200"/>
              <a:gd name="connsiteX1993" fmla="*/ 5017251 w 6466757"/>
              <a:gd name="connsiteY1993" fmla="*/ 2383674 h 5537200"/>
              <a:gd name="connsiteX1994" fmla="*/ 5026787 w 6466757"/>
              <a:gd name="connsiteY1994" fmla="*/ 2344933 h 5537200"/>
              <a:gd name="connsiteX1995" fmla="*/ 4982682 w 6466757"/>
              <a:gd name="connsiteY1995" fmla="*/ 2325861 h 5537200"/>
              <a:gd name="connsiteX1996" fmla="*/ 4685270 w 6466757"/>
              <a:gd name="connsiteY1996" fmla="*/ 2204869 h 5537200"/>
              <a:gd name="connsiteX1997" fmla="*/ 4611961 w 6466757"/>
              <a:gd name="connsiteY1997" fmla="*/ 2243611 h 5537200"/>
              <a:gd name="connsiteX1998" fmla="*/ 4577392 w 6466757"/>
              <a:gd name="connsiteY1998" fmla="*/ 2300232 h 5537200"/>
              <a:gd name="connsiteX1999" fmla="*/ 4586927 w 6466757"/>
              <a:gd name="connsiteY1999" fmla="*/ 2338973 h 5537200"/>
              <a:gd name="connsiteX2000" fmla="*/ 4611365 w 6466757"/>
              <a:gd name="connsiteY2000" fmla="*/ 2348510 h 5537200"/>
              <a:gd name="connsiteX2001" fmla="*/ 4586927 w 6466757"/>
              <a:gd name="connsiteY2001" fmla="*/ 2348510 h 5537200"/>
              <a:gd name="connsiteX2002" fmla="*/ 4631033 w 6466757"/>
              <a:gd name="connsiteY2002" fmla="*/ 2396787 h 5537200"/>
              <a:gd name="connsiteX2003" fmla="*/ 4626265 w 6466757"/>
              <a:gd name="connsiteY2003" fmla="*/ 2430759 h 5537200"/>
              <a:gd name="connsiteX2004" fmla="*/ 4641165 w 6466757"/>
              <a:gd name="connsiteY2004" fmla="*/ 2421223 h 5537200"/>
              <a:gd name="connsiteX2005" fmla="*/ 4656066 w 6466757"/>
              <a:gd name="connsiteY2005" fmla="*/ 2455196 h 5537200"/>
              <a:gd name="connsiteX2006" fmla="*/ 4694806 w 6466757"/>
              <a:gd name="connsiteY2006" fmla="*/ 2402151 h 5537200"/>
              <a:gd name="connsiteX2007" fmla="*/ 4704342 w 6466757"/>
              <a:gd name="connsiteY2007" fmla="*/ 2411687 h 5537200"/>
              <a:gd name="connsiteX2008" fmla="*/ 4728780 w 6466757"/>
              <a:gd name="connsiteY2008" fmla="*/ 2368178 h 5537200"/>
              <a:gd name="connsiteX2009" fmla="*/ 4641165 w 6466757"/>
              <a:gd name="connsiteY2009" fmla="*/ 2406918 h 5537200"/>
              <a:gd name="connsiteX2010" fmla="*/ 4636397 w 6466757"/>
              <a:gd name="connsiteY2010" fmla="*/ 2387847 h 5537200"/>
              <a:gd name="connsiteX2011" fmla="*/ 4699575 w 6466757"/>
              <a:gd name="connsiteY2011" fmla="*/ 2325265 h 5537200"/>
              <a:gd name="connsiteX2012" fmla="*/ 4743680 w 6466757"/>
              <a:gd name="connsiteY2012" fmla="*/ 2272220 h 5537200"/>
              <a:gd name="connsiteX2013" fmla="*/ 4738911 w 6466757"/>
              <a:gd name="connsiteY2013" fmla="*/ 2262683 h 5537200"/>
              <a:gd name="connsiteX2014" fmla="*/ 4709707 w 6466757"/>
              <a:gd name="connsiteY2014" fmla="*/ 2272220 h 5537200"/>
              <a:gd name="connsiteX2015" fmla="*/ 4685270 w 6466757"/>
              <a:gd name="connsiteY2015" fmla="*/ 2257915 h 5537200"/>
              <a:gd name="connsiteX2016" fmla="*/ 4709707 w 6466757"/>
              <a:gd name="connsiteY2016" fmla="*/ 2228710 h 5537200"/>
              <a:gd name="connsiteX2017" fmla="*/ 4685270 w 6466757"/>
              <a:gd name="connsiteY2017" fmla="*/ 2204869 h 5537200"/>
              <a:gd name="connsiteX2018" fmla="*/ 784327 w 6466757"/>
              <a:gd name="connsiteY2018" fmla="*/ 2192056 h 5537200"/>
              <a:gd name="connsiteX2019" fmla="*/ 775415 w 6466757"/>
              <a:gd name="connsiteY2019" fmla="*/ 2195334 h 5537200"/>
              <a:gd name="connsiteX2020" fmla="*/ 755746 w 6466757"/>
              <a:gd name="connsiteY2020" fmla="*/ 2291888 h 5537200"/>
              <a:gd name="connsiteX2021" fmla="*/ 809388 w 6466757"/>
              <a:gd name="connsiteY2021" fmla="*/ 2200102 h 5537200"/>
              <a:gd name="connsiteX2022" fmla="*/ 784327 w 6466757"/>
              <a:gd name="connsiteY2022" fmla="*/ 2192056 h 5537200"/>
              <a:gd name="connsiteX2023" fmla="*/ 5501512 w 6466757"/>
              <a:gd name="connsiteY2023" fmla="*/ 2182817 h 5537200"/>
              <a:gd name="connsiteX2024" fmla="*/ 5514326 w 6466757"/>
              <a:gd name="connsiteY2024" fmla="*/ 2195334 h 5537200"/>
              <a:gd name="connsiteX2025" fmla="*/ 5489890 w 6466757"/>
              <a:gd name="connsiteY2025" fmla="*/ 2204869 h 5537200"/>
              <a:gd name="connsiteX2026" fmla="*/ 5485121 w 6466757"/>
              <a:gd name="connsiteY2026" fmla="*/ 2195334 h 5537200"/>
              <a:gd name="connsiteX2027" fmla="*/ 5501512 w 6466757"/>
              <a:gd name="connsiteY2027" fmla="*/ 2182817 h 5537200"/>
              <a:gd name="connsiteX2028" fmla="*/ 5143605 w 6466757"/>
              <a:gd name="connsiteY2028" fmla="*/ 2161360 h 5537200"/>
              <a:gd name="connsiteX2029" fmla="*/ 5138838 w 6466757"/>
              <a:gd name="connsiteY2029" fmla="*/ 2189969 h 5537200"/>
              <a:gd name="connsiteX2030" fmla="*/ 5123937 w 6466757"/>
              <a:gd name="connsiteY2030" fmla="*/ 2175665 h 5537200"/>
              <a:gd name="connsiteX2031" fmla="*/ 5143605 w 6466757"/>
              <a:gd name="connsiteY2031" fmla="*/ 2161360 h 5537200"/>
              <a:gd name="connsiteX2032" fmla="*/ 4884935 w 6466757"/>
              <a:gd name="connsiteY2032" fmla="*/ 2161360 h 5537200"/>
              <a:gd name="connsiteX2033" fmla="*/ 4850963 w 6466757"/>
              <a:gd name="connsiteY2033" fmla="*/ 2185201 h 5537200"/>
              <a:gd name="connsiteX2034" fmla="*/ 4884935 w 6466757"/>
              <a:gd name="connsiteY2034" fmla="*/ 2161360 h 5537200"/>
              <a:gd name="connsiteX2035" fmla="*/ 5893989 w 6466757"/>
              <a:gd name="connsiteY2035" fmla="*/ 2147056 h 5537200"/>
              <a:gd name="connsiteX2036" fmla="*/ 5908889 w 6466757"/>
              <a:gd name="connsiteY2036" fmla="*/ 2166129 h 5537200"/>
              <a:gd name="connsiteX2037" fmla="*/ 5825447 w 6466757"/>
              <a:gd name="connsiteY2037" fmla="*/ 2223942 h 5537200"/>
              <a:gd name="connsiteX2038" fmla="*/ 5635318 w 6466757"/>
              <a:gd name="connsiteY2038" fmla="*/ 2301424 h 5537200"/>
              <a:gd name="connsiteX2039" fmla="*/ 5650218 w 6466757"/>
              <a:gd name="connsiteY2039" fmla="*/ 2267451 h 5537200"/>
              <a:gd name="connsiteX2040" fmla="*/ 5777169 w 6466757"/>
              <a:gd name="connsiteY2040" fmla="*/ 2214406 h 5537200"/>
              <a:gd name="connsiteX2041" fmla="*/ 5864784 w 6466757"/>
              <a:gd name="connsiteY2041" fmla="*/ 2151824 h 5537200"/>
              <a:gd name="connsiteX2042" fmla="*/ 5893989 w 6466757"/>
              <a:gd name="connsiteY2042" fmla="*/ 2147056 h 5537200"/>
              <a:gd name="connsiteX2043" fmla="*/ 6040608 w 6466757"/>
              <a:gd name="connsiteY2043" fmla="*/ 2127984 h 5537200"/>
              <a:gd name="connsiteX2044" fmla="*/ 6050144 w 6466757"/>
              <a:gd name="connsiteY2044" fmla="*/ 2137520 h 5537200"/>
              <a:gd name="connsiteX2045" fmla="*/ 6069813 w 6466757"/>
              <a:gd name="connsiteY2045" fmla="*/ 2132751 h 5537200"/>
              <a:gd name="connsiteX2046" fmla="*/ 6035839 w 6466757"/>
              <a:gd name="connsiteY2046" fmla="*/ 2161957 h 5537200"/>
              <a:gd name="connsiteX2047" fmla="*/ 6040608 w 6466757"/>
              <a:gd name="connsiteY2047" fmla="*/ 2127984 h 5537200"/>
              <a:gd name="connsiteX2048" fmla="*/ 5821274 w 6466757"/>
              <a:gd name="connsiteY2048" fmla="*/ 2127984 h 5537200"/>
              <a:gd name="connsiteX2049" fmla="*/ 5845711 w 6466757"/>
              <a:gd name="connsiteY2049" fmla="*/ 2132751 h 5537200"/>
              <a:gd name="connsiteX2050" fmla="*/ 5816507 w 6466757"/>
              <a:gd name="connsiteY2050" fmla="*/ 2151824 h 5537200"/>
              <a:gd name="connsiteX2051" fmla="*/ 5821274 w 6466757"/>
              <a:gd name="connsiteY2051" fmla="*/ 2127984 h 5537200"/>
              <a:gd name="connsiteX2052" fmla="*/ 5050628 w 6466757"/>
              <a:gd name="connsiteY2052" fmla="*/ 2118447 h 5537200"/>
              <a:gd name="connsiteX2053" fmla="*/ 5055395 w 6466757"/>
              <a:gd name="connsiteY2053" fmla="*/ 2142289 h 5537200"/>
              <a:gd name="connsiteX2054" fmla="*/ 5021423 w 6466757"/>
              <a:gd name="connsiteY2054" fmla="*/ 2142289 h 5537200"/>
              <a:gd name="connsiteX2055" fmla="*/ 5050628 w 6466757"/>
              <a:gd name="connsiteY2055" fmla="*/ 2118447 h 5537200"/>
              <a:gd name="connsiteX2056" fmla="*/ 5333734 w 6466757"/>
              <a:gd name="connsiteY2056" fmla="*/ 2098780 h 5537200"/>
              <a:gd name="connsiteX2057" fmla="*/ 5265193 w 6466757"/>
              <a:gd name="connsiteY2057" fmla="*/ 2127984 h 5537200"/>
              <a:gd name="connsiteX2058" fmla="*/ 5333734 w 6466757"/>
              <a:gd name="connsiteY2058" fmla="*/ 2098780 h 5537200"/>
              <a:gd name="connsiteX2059" fmla="*/ 5163274 w 6466757"/>
              <a:gd name="connsiteY2059" fmla="*/ 2084475 h 5537200"/>
              <a:gd name="connsiteX2060" fmla="*/ 5119765 w 6466757"/>
              <a:gd name="connsiteY2060" fmla="*/ 2133348 h 5537200"/>
              <a:gd name="connsiteX2061" fmla="*/ 5129301 w 6466757"/>
              <a:gd name="connsiteY2061" fmla="*/ 2147653 h 5537200"/>
              <a:gd name="connsiteX2062" fmla="*/ 5158507 w 6466757"/>
              <a:gd name="connsiteY2062" fmla="*/ 2142884 h 5537200"/>
              <a:gd name="connsiteX2063" fmla="*/ 5100097 w 6466757"/>
              <a:gd name="connsiteY2063" fmla="*/ 2172089 h 5537200"/>
              <a:gd name="connsiteX2064" fmla="*/ 5109633 w 6466757"/>
              <a:gd name="connsiteY2064" fmla="*/ 2191162 h 5537200"/>
              <a:gd name="connsiteX2065" fmla="*/ 5046455 w 6466757"/>
              <a:gd name="connsiteY2065" fmla="*/ 2215002 h 5537200"/>
              <a:gd name="connsiteX2066" fmla="*/ 5031555 w 6466757"/>
              <a:gd name="connsiteY2066" fmla="*/ 2181029 h 5537200"/>
              <a:gd name="connsiteX2067" fmla="*/ 5109633 w 6466757"/>
              <a:gd name="connsiteY2067" fmla="*/ 2137520 h 5537200"/>
              <a:gd name="connsiteX2068" fmla="*/ 5163274 w 6466757"/>
              <a:gd name="connsiteY2068" fmla="*/ 2084475 h 5537200"/>
              <a:gd name="connsiteX2069" fmla="*/ 6348151 w 6466757"/>
              <a:gd name="connsiteY2069" fmla="*/ 2079707 h 5537200"/>
              <a:gd name="connsiteX2070" fmla="*/ 6357687 w 6466757"/>
              <a:gd name="connsiteY2070" fmla="*/ 2094011 h 5537200"/>
              <a:gd name="connsiteX2071" fmla="*/ 6333251 w 6466757"/>
              <a:gd name="connsiteY2071" fmla="*/ 2089243 h 5537200"/>
              <a:gd name="connsiteX2072" fmla="*/ 6348151 w 6466757"/>
              <a:gd name="connsiteY2072" fmla="*/ 2079707 h 5537200"/>
              <a:gd name="connsiteX2073" fmla="*/ 5845711 w 6466757"/>
              <a:gd name="connsiteY2073" fmla="*/ 2074938 h 5537200"/>
              <a:gd name="connsiteX2074" fmla="*/ 5855248 w 6466757"/>
              <a:gd name="connsiteY2074" fmla="*/ 2074938 h 5537200"/>
              <a:gd name="connsiteX2075" fmla="*/ 5806969 w 6466757"/>
              <a:gd name="connsiteY2075" fmla="*/ 2113680 h 5537200"/>
              <a:gd name="connsiteX2076" fmla="*/ 5845711 w 6466757"/>
              <a:gd name="connsiteY2076" fmla="*/ 2074938 h 5537200"/>
              <a:gd name="connsiteX2077" fmla="*/ 6050144 w 6466757"/>
              <a:gd name="connsiteY2077" fmla="*/ 2074343 h 5537200"/>
              <a:gd name="connsiteX2078" fmla="*/ 6045375 w 6466757"/>
              <a:gd name="connsiteY2078" fmla="*/ 2103547 h 5537200"/>
              <a:gd name="connsiteX2079" fmla="*/ 5976834 w 6466757"/>
              <a:gd name="connsiteY2079" fmla="*/ 2122620 h 5537200"/>
              <a:gd name="connsiteX2080" fmla="*/ 6050144 w 6466757"/>
              <a:gd name="connsiteY2080" fmla="*/ 2074343 h 5537200"/>
              <a:gd name="connsiteX2081" fmla="*/ 5650815 w 6466757"/>
              <a:gd name="connsiteY2081" fmla="*/ 2050502 h 5537200"/>
              <a:gd name="connsiteX2082" fmla="*/ 5675251 w 6466757"/>
              <a:gd name="connsiteY2082" fmla="*/ 2064807 h 5537200"/>
              <a:gd name="connsiteX2083" fmla="*/ 5621609 w 6466757"/>
              <a:gd name="connsiteY2083" fmla="*/ 2094011 h 5537200"/>
              <a:gd name="connsiteX2084" fmla="*/ 5650815 w 6466757"/>
              <a:gd name="connsiteY2084" fmla="*/ 2050502 h 5537200"/>
              <a:gd name="connsiteX2085" fmla="*/ 5826043 w 6466757"/>
              <a:gd name="connsiteY2085" fmla="*/ 2046330 h 5537200"/>
              <a:gd name="connsiteX2086" fmla="*/ 5777169 w 6466757"/>
              <a:gd name="connsiteY2086" fmla="*/ 2070171 h 5537200"/>
              <a:gd name="connsiteX2087" fmla="*/ 5826043 w 6466757"/>
              <a:gd name="connsiteY2087" fmla="*/ 2046330 h 5537200"/>
              <a:gd name="connsiteX2088" fmla="*/ 6230736 w 6466757"/>
              <a:gd name="connsiteY2088" fmla="*/ 2040965 h 5537200"/>
              <a:gd name="connsiteX2089" fmla="*/ 6191995 w 6466757"/>
              <a:gd name="connsiteY2089" fmla="*/ 2070171 h 5537200"/>
              <a:gd name="connsiteX2090" fmla="*/ 6230736 w 6466757"/>
              <a:gd name="connsiteY2090" fmla="*/ 2040965 h 5537200"/>
              <a:gd name="connsiteX2091" fmla="*/ 322742 w 6466757"/>
              <a:gd name="connsiteY2091" fmla="*/ 2034410 h 5537200"/>
              <a:gd name="connsiteX2092" fmla="*/ 331981 w 6466757"/>
              <a:gd name="connsiteY2092" fmla="*/ 2036198 h 5537200"/>
              <a:gd name="connsiteX2093" fmla="*/ 331981 w 6466757"/>
              <a:gd name="connsiteY2093" fmla="*/ 2050502 h 5537200"/>
              <a:gd name="connsiteX2094" fmla="*/ 317079 w 6466757"/>
              <a:gd name="connsiteY2094" fmla="*/ 2036198 h 5537200"/>
              <a:gd name="connsiteX2095" fmla="*/ 322742 w 6466757"/>
              <a:gd name="connsiteY2095" fmla="*/ 2034410 h 5537200"/>
              <a:gd name="connsiteX2096" fmla="*/ 5475269 w 6466757"/>
              <a:gd name="connsiteY2096" fmla="*/ 2023169 h 5537200"/>
              <a:gd name="connsiteX2097" fmla="*/ 5499426 w 6466757"/>
              <a:gd name="connsiteY2097" fmla="*/ 2026662 h 5537200"/>
              <a:gd name="connsiteX2098" fmla="*/ 5474990 w 6466757"/>
              <a:gd name="connsiteY2098" fmla="*/ 2050502 h 5537200"/>
              <a:gd name="connsiteX2099" fmla="*/ 5538167 w 6466757"/>
              <a:gd name="connsiteY2099" fmla="*/ 2036198 h 5537200"/>
              <a:gd name="connsiteX2100" fmla="*/ 5469029 w 6466757"/>
              <a:gd name="connsiteY2100" fmla="*/ 2080302 h 5537200"/>
              <a:gd name="connsiteX2101" fmla="*/ 5488698 w 6466757"/>
              <a:gd name="connsiteY2101" fmla="*/ 2085071 h 5537200"/>
              <a:gd name="connsiteX2102" fmla="*/ 5479162 w 6466757"/>
              <a:gd name="connsiteY2102" fmla="*/ 2114275 h 5537200"/>
              <a:gd name="connsiteX2103" fmla="*/ 5449957 w 6466757"/>
              <a:gd name="connsiteY2103" fmla="*/ 2114275 h 5537200"/>
              <a:gd name="connsiteX2104" fmla="*/ 5440421 w 6466757"/>
              <a:gd name="connsiteY2104" fmla="*/ 2128580 h 5537200"/>
              <a:gd name="connsiteX2105" fmla="*/ 5445189 w 6466757"/>
              <a:gd name="connsiteY2105" fmla="*/ 2138117 h 5537200"/>
              <a:gd name="connsiteX2106" fmla="*/ 5479162 w 6466757"/>
              <a:gd name="connsiteY2106" fmla="*/ 2114275 h 5537200"/>
              <a:gd name="connsiteX2107" fmla="*/ 5459493 w 6466757"/>
              <a:gd name="connsiteY2107" fmla="*/ 2138117 h 5537200"/>
              <a:gd name="connsiteX2108" fmla="*/ 5386183 w 6466757"/>
              <a:gd name="connsiteY2108" fmla="*/ 2195930 h 5537200"/>
              <a:gd name="connsiteX2109" fmla="*/ 5376647 w 6466757"/>
              <a:gd name="connsiteY2109" fmla="*/ 2161957 h 5537200"/>
              <a:gd name="connsiteX2110" fmla="*/ 5405852 w 6466757"/>
              <a:gd name="connsiteY2110" fmla="*/ 2161957 h 5537200"/>
              <a:gd name="connsiteX2111" fmla="*/ 5381416 w 6466757"/>
              <a:gd name="connsiteY2111" fmla="*/ 2147653 h 5537200"/>
              <a:gd name="connsiteX2112" fmla="*/ 5449957 w 6466757"/>
              <a:gd name="connsiteY2112" fmla="*/ 2104144 h 5537200"/>
              <a:gd name="connsiteX2113" fmla="*/ 5464857 w 6466757"/>
              <a:gd name="connsiteY2113" fmla="*/ 2089839 h 5537200"/>
              <a:gd name="connsiteX2114" fmla="*/ 5430885 w 6466757"/>
              <a:gd name="connsiteY2114" fmla="*/ 2094607 h 5537200"/>
              <a:gd name="connsiteX2115" fmla="*/ 5401680 w 6466757"/>
              <a:gd name="connsiteY2115" fmla="*/ 2060635 h 5537200"/>
              <a:gd name="connsiteX2116" fmla="*/ 5475269 w 6466757"/>
              <a:gd name="connsiteY2116" fmla="*/ 2023169 h 5537200"/>
              <a:gd name="connsiteX2117" fmla="*/ 6466757 w 6466757"/>
              <a:gd name="connsiteY2117" fmla="*/ 1991011 h 5537200"/>
              <a:gd name="connsiteX2118" fmla="*/ 6466757 w 6466757"/>
              <a:gd name="connsiteY2118" fmla="*/ 2003714 h 5537200"/>
              <a:gd name="connsiteX2119" fmla="*/ 6460202 w 6466757"/>
              <a:gd name="connsiteY2119" fmla="*/ 2017125 h 5537200"/>
              <a:gd name="connsiteX2120" fmla="*/ 6457595 w 6466757"/>
              <a:gd name="connsiteY2120" fmla="*/ 2000511 h 5537200"/>
              <a:gd name="connsiteX2121" fmla="*/ 5743197 w 6466757"/>
              <a:gd name="connsiteY2121" fmla="*/ 1982556 h 5537200"/>
              <a:gd name="connsiteX2122" fmla="*/ 5689555 w 6466757"/>
              <a:gd name="connsiteY2122" fmla="*/ 2016529 h 5537200"/>
              <a:gd name="connsiteX2123" fmla="*/ 5743197 w 6466757"/>
              <a:gd name="connsiteY2123" fmla="*/ 1982556 h 5537200"/>
              <a:gd name="connsiteX2124" fmla="*/ 5407044 w 6466757"/>
              <a:gd name="connsiteY2124" fmla="*/ 1982556 h 5537200"/>
              <a:gd name="connsiteX2125" fmla="*/ 5382607 w 6466757"/>
              <a:gd name="connsiteY2125" fmla="*/ 2011761 h 5537200"/>
              <a:gd name="connsiteX2126" fmla="*/ 5407044 w 6466757"/>
              <a:gd name="connsiteY2126" fmla="*/ 1982556 h 5537200"/>
              <a:gd name="connsiteX2127" fmla="*/ 5640682 w 6466757"/>
              <a:gd name="connsiteY2127" fmla="*/ 1977788 h 5537200"/>
              <a:gd name="connsiteX2128" fmla="*/ 5645449 w 6466757"/>
              <a:gd name="connsiteY2128" fmla="*/ 2011761 h 5537200"/>
              <a:gd name="connsiteX2129" fmla="*/ 5616245 w 6466757"/>
              <a:gd name="connsiteY2129" fmla="*/ 2016529 h 5537200"/>
              <a:gd name="connsiteX2130" fmla="*/ 5626377 w 6466757"/>
              <a:gd name="connsiteY2130" fmla="*/ 1996861 h 5537200"/>
              <a:gd name="connsiteX2131" fmla="*/ 5601941 w 6466757"/>
              <a:gd name="connsiteY2131" fmla="*/ 1996861 h 5537200"/>
              <a:gd name="connsiteX2132" fmla="*/ 5640682 w 6466757"/>
              <a:gd name="connsiteY2132" fmla="*/ 1977788 h 5537200"/>
              <a:gd name="connsiteX2133" fmla="*/ 5260425 w 6466757"/>
              <a:gd name="connsiteY2133" fmla="*/ 1973020 h 5537200"/>
              <a:gd name="connsiteX2134" fmla="*/ 5275325 w 6466757"/>
              <a:gd name="connsiteY2134" fmla="*/ 1973020 h 5537200"/>
              <a:gd name="connsiteX2135" fmla="*/ 5250889 w 6466757"/>
              <a:gd name="connsiteY2135" fmla="*/ 2021298 h 5537200"/>
              <a:gd name="connsiteX2136" fmla="*/ 5231220 w 6466757"/>
              <a:gd name="connsiteY2136" fmla="*/ 2016529 h 5537200"/>
              <a:gd name="connsiteX2137" fmla="*/ 5235989 w 6466757"/>
              <a:gd name="connsiteY2137" fmla="*/ 1992092 h 5537200"/>
              <a:gd name="connsiteX2138" fmla="*/ 5260425 w 6466757"/>
              <a:gd name="connsiteY2138" fmla="*/ 1973020 h 5537200"/>
              <a:gd name="connsiteX2139" fmla="*/ 5863517 w 6466757"/>
              <a:gd name="connsiteY2139" fmla="*/ 1958716 h 5537200"/>
              <a:gd name="connsiteX2140" fmla="*/ 5894584 w 6466757"/>
              <a:gd name="connsiteY2140" fmla="*/ 1973020 h 5537200"/>
              <a:gd name="connsiteX2141" fmla="*/ 5894584 w 6466757"/>
              <a:gd name="connsiteY2141" fmla="*/ 1987325 h 5537200"/>
              <a:gd name="connsiteX2142" fmla="*/ 5850479 w 6466757"/>
              <a:gd name="connsiteY2142" fmla="*/ 2035601 h 5537200"/>
              <a:gd name="connsiteX2143" fmla="*/ 5821274 w 6466757"/>
              <a:gd name="connsiteY2143" fmla="*/ 2035601 h 5537200"/>
              <a:gd name="connsiteX2144" fmla="*/ 5816507 w 6466757"/>
              <a:gd name="connsiteY2144" fmla="*/ 2016529 h 5537200"/>
              <a:gd name="connsiteX2145" fmla="*/ 5747965 w 6466757"/>
              <a:gd name="connsiteY2145" fmla="*/ 2045734 h 5537200"/>
              <a:gd name="connsiteX2146" fmla="*/ 5806969 w 6466757"/>
              <a:gd name="connsiteY2146" fmla="*/ 1973020 h 5537200"/>
              <a:gd name="connsiteX2147" fmla="*/ 5863517 w 6466757"/>
              <a:gd name="connsiteY2147" fmla="*/ 1958716 h 5537200"/>
              <a:gd name="connsiteX2148" fmla="*/ 6088996 w 6466757"/>
              <a:gd name="connsiteY2148" fmla="*/ 1954692 h 5537200"/>
              <a:gd name="connsiteX2149" fmla="*/ 6074581 w 6466757"/>
              <a:gd name="connsiteY2149" fmla="*/ 1964080 h 5537200"/>
              <a:gd name="connsiteX2150" fmla="*/ 6069813 w 6466757"/>
              <a:gd name="connsiteY2150" fmla="*/ 1983153 h 5537200"/>
              <a:gd name="connsiteX2151" fmla="*/ 6015575 w 6466757"/>
              <a:gd name="connsiteY2151" fmla="*/ 1988517 h 5537200"/>
              <a:gd name="connsiteX2152" fmla="*/ 6084116 w 6466757"/>
              <a:gd name="connsiteY2152" fmla="*/ 1959311 h 5537200"/>
              <a:gd name="connsiteX2153" fmla="*/ 6088996 w 6466757"/>
              <a:gd name="connsiteY2153" fmla="*/ 1954692 h 5537200"/>
              <a:gd name="connsiteX2154" fmla="*/ 5625185 w 6466757"/>
              <a:gd name="connsiteY2154" fmla="*/ 1945007 h 5537200"/>
              <a:gd name="connsiteX2155" fmla="*/ 5615649 w 6466757"/>
              <a:gd name="connsiteY2155" fmla="*/ 1949775 h 5537200"/>
              <a:gd name="connsiteX2156" fmla="*/ 5630549 w 6466757"/>
              <a:gd name="connsiteY2156" fmla="*/ 1964080 h 5537200"/>
              <a:gd name="connsiteX2157" fmla="*/ 5591808 w 6466757"/>
              <a:gd name="connsiteY2157" fmla="*/ 1978384 h 5537200"/>
              <a:gd name="connsiteX2158" fmla="*/ 5591213 w 6466757"/>
              <a:gd name="connsiteY2158" fmla="*/ 1954544 h 5537200"/>
              <a:gd name="connsiteX2159" fmla="*/ 5625185 w 6466757"/>
              <a:gd name="connsiteY2159" fmla="*/ 1945007 h 5537200"/>
              <a:gd name="connsiteX2160" fmla="*/ 5415985 w 6466757"/>
              <a:gd name="connsiteY2160" fmla="*/ 1929511 h 5537200"/>
              <a:gd name="connsiteX2161" fmla="*/ 5415985 w 6466757"/>
              <a:gd name="connsiteY2161" fmla="*/ 1958716 h 5537200"/>
              <a:gd name="connsiteX2162" fmla="*/ 5411216 w 6466757"/>
              <a:gd name="connsiteY2162" fmla="*/ 1934875 h 5537200"/>
              <a:gd name="connsiteX2163" fmla="*/ 5401680 w 6466757"/>
              <a:gd name="connsiteY2163" fmla="*/ 1934875 h 5537200"/>
              <a:gd name="connsiteX2164" fmla="*/ 5415985 w 6466757"/>
              <a:gd name="connsiteY2164" fmla="*/ 1929511 h 5537200"/>
              <a:gd name="connsiteX2165" fmla="*/ 5962529 w 6466757"/>
              <a:gd name="connsiteY2165" fmla="*/ 1891962 h 5537200"/>
              <a:gd name="connsiteX2166" fmla="*/ 5991734 w 6466757"/>
              <a:gd name="connsiteY2166" fmla="*/ 1896731 h 5537200"/>
              <a:gd name="connsiteX2167" fmla="*/ 5996503 w 6466757"/>
              <a:gd name="connsiteY2167" fmla="*/ 1911035 h 5537200"/>
              <a:gd name="connsiteX2168" fmla="*/ 5976834 w 6466757"/>
              <a:gd name="connsiteY2168" fmla="*/ 1925339 h 5537200"/>
              <a:gd name="connsiteX2169" fmla="*/ 5996503 w 6466757"/>
              <a:gd name="connsiteY2169" fmla="*/ 1930107 h 5537200"/>
              <a:gd name="connsiteX2170" fmla="*/ 5918424 w 6466757"/>
              <a:gd name="connsiteY2170" fmla="*/ 1968848 h 5537200"/>
              <a:gd name="connsiteX2171" fmla="*/ 5933325 w 6466757"/>
              <a:gd name="connsiteY2171" fmla="*/ 1934875 h 5537200"/>
              <a:gd name="connsiteX2172" fmla="*/ 5918424 w 6466757"/>
              <a:gd name="connsiteY2172" fmla="*/ 1934875 h 5537200"/>
              <a:gd name="connsiteX2173" fmla="*/ 5938093 w 6466757"/>
              <a:gd name="connsiteY2173" fmla="*/ 1915803 h 5537200"/>
              <a:gd name="connsiteX2174" fmla="*/ 5962529 w 6466757"/>
              <a:gd name="connsiteY2174" fmla="*/ 1891962 h 5537200"/>
              <a:gd name="connsiteX2175" fmla="*/ 5138838 w 6466757"/>
              <a:gd name="connsiteY2175" fmla="*/ 1866929 h 5537200"/>
              <a:gd name="connsiteX2176" fmla="*/ 5109633 w 6466757"/>
              <a:gd name="connsiteY2176" fmla="*/ 1871698 h 5537200"/>
              <a:gd name="connsiteX2177" fmla="*/ 5138838 w 6466757"/>
              <a:gd name="connsiteY2177" fmla="*/ 1866929 h 5537200"/>
              <a:gd name="connsiteX2178" fmla="*/ 5908889 w 6466757"/>
              <a:gd name="connsiteY2178" fmla="*/ 1862161 h 5537200"/>
              <a:gd name="connsiteX2179" fmla="*/ 5908889 w 6466757"/>
              <a:gd name="connsiteY2179" fmla="*/ 1900903 h 5537200"/>
              <a:gd name="connsiteX2180" fmla="*/ 5908889 w 6466757"/>
              <a:gd name="connsiteY2180" fmla="*/ 1886598 h 5537200"/>
              <a:gd name="connsiteX2181" fmla="*/ 5864784 w 6466757"/>
              <a:gd name="connsiteY2181" fmla="*/ 1896134 h 5537200"/>
              <a:gd name="connsiteX2182" fmla="*/ 5908889 w 6466757"/>
              <a:gd name="connsiteY2182" fmla="*/ 1862161 h 5537200"/>
              <a:gd name="connsiteX2183" fmla="*/ 6281416 w 6466757"/>
              <a:gd name="connsiteY2183" fmla="*/ 1861538 h 5537200"/>
              <a:gd name="connsiteX2184" fmla="*/ 6250405 w 6466757"/>
              <a:gd name="connsiteY2184" fmla="*/ 1886598 h 5537200"/>
              <a:gd name="connsiteX2185" fmla="*/ 6177095 w 6466757"/>
              <a:gd name="connsiteY2185" fmla="*/ 1939643 h 5537200"/>
              <a:gd name="connsiteX2186" fmla="*/ 6099017 w 6466757"/>
              <a:gd name="connsiteY2186" fmla="*/ 1953947 h 5537200"/>
              <a:gd name="connsiteX2187" fmla="*/ 6128223 w 6466757"/>
              <a:gd name="connsiteY2187" fmla="*/ 1930107 h 5537200"/>
              <a:gd name="connsiteX2188" fmla="*/ 6118685 w 6466757"/>
              <a:gd name="connsiteY2188" fmla="*/ 1915803 h 5537200"/>
              <a:gd name="connsiteX2189" fmla="*/ 6274841 w 6466757"/>
              <a:gd name="connsiteY2189" fmla="*/ 1862758 h 5537200"/>
              <a:gd name="connsiteX2190" fmla="*/ 6281416 w 6466757"/>
              <a:gd name="connsiteY2190" fmla="*/ 1861538 h 5537200"/>
              <a:gd name="connsiteX2191" fmla="*/ 5889220 w 6466757"/>
              <a:gd name="connsiteY2191" fmla="*/ 1847857 h 5537200"/>
              <a:gd name="connsiteX2192" fmla="*/ 5845115 w 6466757"/>
              <a:gd name="connsiteY2192" fmla="*/ 1866929 h 5537200"/>
              <a:gd name="connsiteX2193" fmla="*/ 5889220 w 6466757"/>
              <a:gd name="connsiteY2193" fmla="*/ 1847857 h 5537200"/>
              <a:gd name="connsiteX2194" fmla="*/ 5541190 w 6466757"/>
              <a:gd name="connsiteY2194" fmla="*/ 1841260 h 5537200"/>
              <a:gd name="connsiteX2195" fmla="*/ 5541147 w 6466757"/>
              <a:gd name="connsiteY2195" fmla="*/ 1842492 h 5537200"/>
              <a:gd name="connsiteX2196" fmla="*/ 5539732 w 6466757"/>
              <a:gd name="connsiteY2196" fmla="*/ 1841301 h 5537200"/>
              <a:gd name="connsiteX2197" fmla="*/ 5909811 w 6466757"/>
              <a:gd name="connsiteY2197" fmla="*/ 1803463 h 5537200"/>
              <a:gd name="connsiteX2198" fmla="*/ 5923789 w 6466757"/>
              <a:gd name="connsiteY2198" fmla="*/ 1804348 h 5537200"/>
              <a:gd name="connsiteX2199" fmla="*/ 5893989 w 6466757"/>
              <a:gd name="connsiteY2199" fmla="*/ 1833553 h 5537200"/>
              <a:gd name="connsiteX2200" fmla="*/ 5913657 w 6466757"/>
              <a:gd name="connsiteY2200" fmla="*/ 1838321 h 5537200"/>
              <a:gd name="connsiteX2201" fmla="*/ 5889220 w 6466757"/>
              <a:gd name="connsiteY2201" fmla="*/ 1847857 h 5537200"/>
              <a:gd name="connsiteX2202" fmla="*/ 5855248 w 6466757"/>
              <a:gd name="connsiteY2202" fmla="*/ 1833553 h 5537200"/>
              <a:gd name="connsiteX2203" fmla="*/ 5909811 w 6466757"/>
              <a:gd name="connsiteY2203" fmla="*/ 1803463 h 5537200"/>
              <a:gd name="connsiteX2204" fmla="*/ 5729489 w 6466757"/>
              <a:gd name="connsiteY2204" fmla="*/ 1782947 h 5537200"/>
              <a:gd name="connsiteX2205" fmla="*/ 5747965 w 6466757"/>
              <a:gd name="connsiteY2205" fmla="*/ 1790043 h 5537200"/>
              <a:gd name="connsiteX2206" fmla="*/ 5665119 w 6466757"/>
              <a:gd name="connsiteY2206" fmla="*/ 1824016 h 5537200"/>
              <a:gd name="connsiteX2207" fmla="*/ 5729489 w 6466757"/>
              <a:gd name="connsiteY2207" fmla="*/ 1782947 h 5537200"/>
              <a:gd name="connsiteX2208" fmla="*/ 5591808 w 6466757"/>
              <a:gd name="connsiteY2208" fmla="*/ 1770971 h 5537200"/>
              <a:gd name="connsiteX2209" fmla="*/ 5572141 w 6466757"/>
              <a:gd name="connsiteY2209" fmla="*/ 1785276 h 5537200"/>
              <a:gd name="connsiteX2210" fmla="*/ 5591808 w 6466757"/>
              <a:gd name="connsiteY2210" fmla="*/ 1770971 h 5537200"/>
              <a:gd name="connsiteX2211" fmla="*/ 5961933 w 6466757"/>
              <a:gd name="connsiteY2211" fmla="*/ 1766203 h 5537200"/>
              <a:gd name="connsiteX2212" fmla="*/ 6006039 w 6466757"/>
              <a:gd name="connsiteY2212" fmla="*/ 1770971 h 5537200"/>
              <a:gd name="connsiteX2213" fmla="*/ 5972065 w 6466757"/>
              <a:gd name="connsiteY2213" fmla="*/ 1790043 h 5537200"/>
              <a:gd name="connsiteX2214" fmla="*/ 6001271 w 6466757"/>
              <a:gd name="connsiteY2214" fmla="*/ 1790043 h 5537200"/>
              <a:gd name="connsiteX2215" fmla="*/ 5942861 w 6466757"/>
              <a:gd name="connsiteY2215" fmla="*/ 1809116 h 5537200"/>
              <a:gd name="connsiteX2216" fmla="*/ 5961933 w 6466757"/>
              <a:gd name="connsiteY2216" fmla="*/ 1766203 h 5537200"/>
              <a:gd name="connsiteX2217" fmla="*/ 5923193 w 6466757"/>
              <a:gd name="connsiteY2217" fmla="*/ 1698257 h 5537200"/>
              <a:gd name="connsiteX2218" fmla="*/ 5806374 w 6466757"/>
              <a:gd name="connsiteY2218" fmla="*/ 1780507 h 5537200"/>
              <a:gd name="connsiteX2219" fmla="*/ 5806374 w 6466757"/>
              <a:gd name="connsiteY2219" fmla="*/ 1736998 h 5537200"/>
              <a:gd name="connsiteX2220" fmla="*/ 5923193 w 6466757"/>
              <a:gd name="connsiteY2220" fmla="*/ 1698257 h 5537200"/>
              <a:gd name="connsiteX2221" fmla="*/ 5893989 w 6466757"/>
              <a:gd name="connsiteY2221" fmla="*/ 1621372 h 5537200"/>
              <a:gd name="connsiteX2222" fmla="*/ 5889220 w 6466757"/>
              <a:gd name="connsiteY2222" fmla="*/ 1640444 h 5537200"/>
              <a:gd name="connsiteX2223" fmla="*/ 5811143 w 6466757"/>
              <a:gd name="connsiteY2223" fmla="*/ 1660112 h 5537200"/>
              <a:gd name="connsiteX2224" fmla="*/ 5893989 w 6466757"/>
              <a:gd name="connsiteY2224" fmla="*/ 1621372 h 5537200"/>
              <a:gd name="connsiteX2225" fmla="*/ 5511421 w 6466757"/>
              <a:gd name="connsiteY2225" fmla="*/ 1620180 h 5537200"/>
              <a:gd name="connsiteX2226" fmla="*/ 5538167 w 6466757"/>
              <a:gd name="connsiteY2226" fmla="*/ 1621372 h 5537200"/>
              <a:gd name="connsiteX2227" fmla="*/ 5499426 w 6466757"/>
              <a:gd name="connsiteY2227" fmla="*/ 1640444 h 5537200"/>
              <a:gd name="connsiteX2228" fmla="*/ 5511421 w 6466757"/>
              <a:gd name="connsiteY2228" fmla="*/ 1620180 h 5537200"/>
              <a:gd name="connsiteX2229" fmla="*/ 4992888 w 6466757"/>
              <a:gd name="connsiteY2229" fmla="*/ 1603649 h 5537200"/>
              <a:gd name="connsiteX2230" fmla="*/ 4938577 w 6466757"/>
              <a:gd name="connsiteY2230" fmla="*/ 1640444 h 5537200"/>
              <a:gd name="connsiteX2231" fmla="*/ 5016654 w 6466757"/>
              <a:gd name="connsiteY2231" fmla="*/ 1611239 h 5537200"/>
              <a:gd name="connsiteX2232" fmla="*/ 4992888 w 6466757"/>
              <a:gd name="connsiteY2232" fmla="*/ 1603649 h 5537200"/>
              <a:gd name="connsiteX2233" fmla="*/ 5538763 w 6466757"/>
              <a:gd name="connsiteY2233" fmla="*/ 1577266 h 5537200"/>
              <a:gd name="connsiteX2234" fmla="*/ 5514326 w 6466757"/>
              <a:gd name="connsiteY2234" fmla="*/ 1616008 h 5537200"/>
              <a:gd name="connsiteX2235" fmla="*/ 5494659 w 6466757"/>
              <a:gd name="connsiteY2235" fmla="*/ 1591570 h 5537200"/>
              <a:gd name="connsiteX2236" fmla="*/ 5538763 w 6466757"/>
              <a:gd name="connsiteY2236" fmla="*/ 1577266 h 5537200"/>
              <a:gd name="connsiteX2237" fmla="*/ 5865379 w 6466757"/>
              <a:gd name="connsiteY2237" fmla="*/ 1562962 h 5537200"/>
              <a:gd name="connsiteX2238" fmla="*/ 5811738 w 6466757"/>
              <a:gd name="connsiteY2238" fmla="*/ 1596934 h 5537200"/>
              <a:gd name="connsiteX2239" fmla="*/ 5865379 w 6466757"/>
              <a:gd name="connsiteY2239" fmla="*/ 1562962 h 5537200"/>
              <a:gd name="connsiteX2240" fmla="*/ 580518 w 6466757"/>
              <a:gd name="connsiteY2240" fmla="*/ 1553425 h 5537200"/>
              <a:gd name="connsiteX2241" fmla="*/ 541778 w 6466757"/>
              <a:gd name="connsiteY2241" fmla="*/ 1572498 h 5537200"/>
              <a:gd name="connsiteX2242" fmla="*/ 580518 w 6466757"/>
              <a:gd name="connsiteY2242" fmla="*/ 1553425 h 5537200"/>
              <a:gd name="connsiteX2243" fmla="*/ 5665119 w 6466757"/>
              <a:gd name="connsiteY2243" fmla="*/ 1543890 h 5537200"/>
              <a:gd name="connsiteX2244" fmla="*/ 5611477 w 6466757"/>
              <a:gd name="connsiteY2244" fmla="*/ 1611239 h 5537200"/>
              <a:gd name="connsiteX2245" fmla="*/ 5665119 w 6466757"/>
              <a:gd name="connsiteY2245" fmla="*/ 1543890 h 5537200"/>
              <a:gd name="connsiteX2246" fmla="*/ 5202015 w 6466757"/>
              <a:gd name="connsiteY2246" fmla="*/ 1529585 h 5537200"/>
              <a:gd name="connsiteX2247" fmla="*/ 5187115 w 6466757"/>
              <a:gd name="connsiteY2247" fmla="*/ 1548658 h 5537200"/>
              <a:gd name="connsiteX2248" fmla="*/ 5202015 w 6466757"/>
              <a:gd name="connsiteY2248" fmla="*/ 1529585 h 5537200"/>
              <a:gd name="connsiteX2249" fmla="*/ 5546772 w 6466757"/>
              <a:gd name="connsiteY2249" fmla="*/ 1524370 h 5537200"/>
              <a:gd name="connsiteX2250" fmla="*/ 5557836 w 6466757"/>
              <a:gd name="connsiteY2250" fmla="*/ 1539121 h 5537200"/>
              <a:gd name="connsiteX2251" fmla="*/ 5538167 w 6466757"/>
              <a:gd name="connsiteY2251" fmla="*/ 1524817 h 5537200"/>
              <a:gd name="connsiteX2252" fmla="*/ 5546772 w 6466757"/>
              <a:gd name="connsiteY2252" fmla="*/ 1524370 h 5537200"/>
              <a:gd name="connsiteX2253" fmla="*/ 5548300 w 6466757"/>
              <a:gd name="connsiteY2253" fmla="*/ 1201181 h 5537200"/>
              <a:gd name="connsiteX2254" fmla="*/ 5582272 w 6466757"/>
              <a:gd name="connsiteY2254" fmla="*/ 1210717 h 5537200"/>
              <a:gd name="connsiteX2255" fmla="*/ 5543531 w 6466757"/>
              <a:gd name="connsiteY2255" fmla="*/ 1215486 h 5537200"/>
              <a:gd name="connsiteX2256" fmla="*/ 5548300 w 6466757"/>
              <a:gd name="connsiteY2256" fmla="*/ 1201181 h 5537200"/>
              <a:gd name="connsiteX2257" fmla="*/ 5591808 w 6466757"/>
              <a:gd name="connsiteY2257" fmla="*/ 1167208 h 5537200"/>
              <a:gd name="connsiteX2258" fmla="*/ 5640682 w 6466757"/>
              <a:gd name="connsiteY2258" fmla="*/ 1186281 h 5537200"/>
              <a:gd name="connsiteX2259" fmla="*/ 5616245 w 6466757"/>
              <a:gd name="connsiteY2259" fmla="*/ 1215486 h 5537200"/>
              <a:gd name="connsiteX2260" fmla="*/ 5621013 w 6466757"/>
              <a:gd name="connsiteY2260" fmla="*/ 1196413 h 5537200"/>
              <a:gd name="connsiteX2261" fmla="*/ 5591808 w 6466757"/>
              <a:gd name="connsiteY2261" fmla="*/ 1167208 h 5537200"/>
              <a:gd name="connsiteX2262" fmla="*/ 5172811 w 6466757"/>
              <a:gd name="connsiteY2262" fmla="*/ 1114163 h 5537200"/>
              <a:gd name="connsiteX2263" fmla="*/ 5163274 w 6466757"/>
              <a:gd name="connsiteY2263" fmla="*/ 1128468 h 5537200"/>
              <a:gd name="connsiteX2264" fmla="*/ 5172811 w 6466757"/>
              <a:gd name="connsiteY2264" fmla="*/ 1114163 h 5537200"/>
              <a:gd name="connsiteX2265" fmla="*/ 5495254 w 6466757"/>
              <a:gd name="connsiteY2265" fmla="*/ 1095687 h 5537200"/>
              <a:gd name="connsiteX2266" fmla="*/ 5490485 w 6466757"/>
              <a:gd name="connsiteY2266" fmla="*/ 1105223 h 5537200"/>
              <a:gd name="connsiteX2267" fmla="*/ 5500021 w 6466757"/>
              <a:gd name="connsiteY2267" fmla="*/ 1119527 h 5537200"/>
              <a:gd name="connsiteX2268" fmla="*/ 5504790 w 6466757"/>
              <a:gd name="connsiteY2268" fmla="*/ 1138599 h 5537200"/>
              <a:gd name="connsiteX2269" fmla="*/ 5489890 w 6466757"/>
              <a:gd name="connsiteY2269" fmla="*/ 1143368 h 5537200"/>
              <a:gd name="connsiteX2270" fmla="*/ 5470221 w 6466757"/>
              <a:gd name="connsiteY2270" fmla="*/ 1124296 h 5537200"/>
              <a:gd name="connsiteX2271" fmla="*/ 5480354 w 6466757"/>
              <a:gd name="connsiteY2271" fmla="*/ 1114759 h 5537200"/>
              <a:gd name="connsiteX2272" fmla="*/ 5495254 w 6466757"/>
              <a:gd name="connsiteY2272" fmla="*/ 1095687 h 5537200"/>
              <a:gd name="connsiteX2273" fmla="*/ 1033489 w 6466757"/>
              <a:gd name="connsiteY2273" fmla="*/ 1080786 h 5537200"/>
              <a:gd name="connsiteX2274" fmla="*/ 999516 w 6466757"/>
              <a:gd name="connsiteY2274" fmla="*/ 1104627 h 5537200"/>
              <a:gd name="connsiteX2275" fmla="*/ 1033489 w 6466757"/>
              <a:gd name="connsiteY2275" fmla="*/ 1080786 h 5537200"/>
              <a:gd name="connsiteX2276" fmla="*/ 4802089 w 6466757"/>
              <a:gd name="connsiteY2276" fmla="*/ 1032509 h 5537200"/>
              <a:gd name="connsiteX2277" fmla="*/ 4763349 w 6466757"/>
              <a:gd name="connsiteY2277" fmla="*/ 1051581 h 5537200"/>
              <a:gd name="connsiteX2278" fmla="*/ 4802089 w 6466757"/>
              <a:gd name="connsiteY2278" fmla="*/ 1032509 h 5537200"/>
              <a:gd name="connsiteX2279" fmla="*/ 4938577 w 6466757"/>
              <a:gd name="connsiteY2279" fmla="*/ 1008072 h 5537200"/>
              <a:gd name="connsiteX2280" fmla="*/ 4880167 w 6466757"/>
              <a:gd name="connsiteY2280" fmla="*/ 1037277 h 5537200"/>
              <a:gd name="connsiteX2281" fmla="*/ 4938577 w 6466757"/>
              <a:gd name="connsiteY2281" fmla="*/ 1008072 h 5537200"/>
              <a:gd name="connsiteX2282" fmla="*/ 5548300 w 6466757"/>
              <a:gd name="connsiteY2282" fmla="*/ 969928 h 5537200"/>
              <a:gd name="connsiteX2283" fmla="*/ 5519095 w 6466757"/>
              <a:gd name="connsiteY2283" fmla="*/ 1031913 h 5537200"/>
              <a:gd name="connsiteX2284" fmla="*/ 5519095 w 6466757"/>
              <a:gd name="connsiteY2284" fmla="*/ 1022377 h 5537200"/>
              <a:gd name="connsiteX2285" fmla="*/ 5504195 w 6466757"/>
              <a:gd name="connsiteY2285" fmla="*/ 1051581 h 5537200"/>
              <a:gd name="connsiteX2286" fmla="*/ 5474990 w 6466757"/>
              <a:gd name="connsiteY2286" fmla="*/ 1042045 h 5537200"/>
              <a:gd name="connsiteX2287" fmla="*/ 5548300 w 6466757"/>
              <a:gd name="connsiteY2287" fmla="*/ 969928 h 5537200"/>
              <a:gd name="connsiteX2288" fmla="*/ 4987449 w 6466757"/>
              <a:gd name="connsiteY2288" fmla="*/ 950259 h 5537200"/>
              <a:gd name="connsiteX2289" fmla="*/ 4977913 w 6466757"/>
              <a:gd name="connsiteY2289" fmla="*/ 978868 h 5537200"/>
              <a:gd name="connsiteX2290" fmla="*/ 4963013 w 6466757"/>
              <a:gd name="connsiteY2290" fmla="*/ 974099 h 5537200"/>
              <a:gd name="connsiteX2291" fmla="*/ 4987449 w 6466757"/>
              <a:gd name="connsiteY2291" fmla="*/ 950259 h 5537200"/>
              <a:gd name="connsiteX2292" fmla="*/ 5407044 w 6466757"/>
              <a:gd name="connsiteY2292" fmla="*/ 930591 h 5537200"/>
              <a:gd name="connsiteX2293" fmla="*/ 5407044 w 6466757"/>
              <a:gd name="connsiteY2293" fmla="*/ 959795 h 5537200"/>
              <a:gd name="connsiteX2294" fmla="*/ 5392143 w 6466757"/>
              <a:gd name="connsiteY2294" fmla="*/ 935955 h 5537200"/>
              <a:gd name="connsiteX2295" fmla="*/ 5407044 w 6466757"/>
              <a:gd name="connsiteY2295" fmla="*/ 930591 h 5537200"/>
              <a:gd name="connsiteX2296" fmla="*/ 5075064 w 6466757"/>
              <a:gd name="connsiteY2296" fmla="*/ 911518 h 5537200"/>
              <a:gd name="connsiteX2297" fmla="*/ 5055395 w 6466757"/>
              <a:gd name="connsiteY2297" fmla="*/ 945490 h 5537200"/>
              <a:gd name="connsiteX2298" fmla="*/ 5075064 w 6466757"/>
              <a:gd name="connsiteY2298" fmla="*/ 911518 h 5537200"/>
              <a:gd name="connsiteX2299" fmla="*/ 5133473 w 6466757"/>
              <a:gd name="connsiteY2299" fmla="*/ 882910 h 5537200"/>
              <a:gd name="connsiteX2300" fmla="*/ 5148374 w 6466757"/>
              <a:gd name="connsiteY2300" fmla="*/ 901982 h 5537200"/>
              <a:gd name="connsiteX2301" fmla="*/ 5084600 w 6466757"/>
              <a:gd name="connsiteY2301" fmla="*/ 912114 h 5537200"/>
              <a:gd name="connsiteX2302" fmla="*/ 5133473 w 6466757"/>
              <a:gd name="connsiteY2302" fmla="*/ 882910 h 5537200"/>
              <a:gd name="connsiteX2303" fmla="*/ 4573220 w 6466757"/>
              <a:gd name="connsiteY2303" fmla="*/ 878141 h 5537200"/>
              <a:gd name="connsiteX2304" fmla="*/ 4461169 w 6466757"/>
              <a:gd name="connsiteY2304" fmla="*/ 931186 h 5537200"/>
              <a:gd name="connsiteX2305" fmla="*/ 4573220 w 6466757"/>
              <a:gd name="connsiteY2305" fmla="*/ 878141 h 5537200"/>
              <a:gd name="connsiteX2306" fmla="*/ 1277855 w 6466757"/>
              <a:gd name="connsiteY2306" fmla="*/ 810195 h 5537200"/>
              <a:gd name="connsiteX2307" fmla="*/ 1253418 w 6466757"/>
              <a:gd name="connsiteY2307" fmla="*/ 839401 h 5537200"/>
              <a:gd name="connsiteX2308" fmla="*/ 1277855 w 6466757"/>
              <a:gd name="connsiteY2308" fmla="*/ 810195 h 5537200"/>
              <a:gd name="connsiteX2309" fmla="*/ 5236026 w 6466757"/>
              <a:gd name="connsiteY2309" fmla="*/ 806452 h 5537200"/>
              <a:gd name="connsiteX2310" fmla="*/ 5270557 w 6466757"/>
              <a:gd name="connsiteY2310" fmla="*/ 820328 h 5537200"/>
              <a:gd name="connsiteX2311" fmla="*/ 5261021 w 6466757"/>
              <a:gd name="connsiteY2311" fmla="*/ 839401 h 5537200"/>
              <a:gd name="connsiteX2312" fmla="*/ 5299761 w 6466757"/>
              <a:gd name="connsiteY2312" fmla="*/ 839401 h 5537200"/>
              <a:gd name="connsiteX2313" fmla="*/ 5290225 w 6466757"/>
              <a:gd name="connsiteY2313" fmla="*/ 873373 h 5537200"/>
              <a:gd name="connsiteX2314" fmla="*/ 5216915 w 6466757"/>
              <a:gd name="connsiteY2314" fmla="*/ 892446 h 5537200"/>
              <a:gd name="connsiteX2315" fmla="*/ 5236026 w 6466757"/>
              <a:gd name="connsiteY2315" fmla="*/ 806452 h 5537200"/>
              <a:gd name="connsiteX2316" fmla="*/ 4846195 w 6466757"/>
              <a:gd name="connsiteY2316" fmla="*/ 772050 h 5537200"/>
              <a:gd name="connsiteX2317" fmla="*/ 4758580 w 6466757"/>
              <a:gd name="connsiteY2317" fmla="*/ 839401 h 5537200"/>
              <a:gd name="connsiteX2318" fmla="*/ 4675735 w 6466757"/>
              <a:gd name="connsiteY2318" fmla="*/ 873373 h 5537200"/>
              <a:gd name="connsiteX2319" fmla="*/ 4665601 w 6466757"/>
              <a:gd name="connsiteY2319" fmla="*/ 849532 h 5537200"/>
              <a:gd name="connsiteX2320" fmla="*/ 4846195 w 6466757"/>
              <a:gd name="connsiteY2320" fmla="*/ 772050 h 5537200"/>
              <a:gd name="connsiteX2321" fmla="*/ 5591808 w 6466757"/>
              <a:gd name="connsiteY2321" fmla="*/ 766686 h 5537200"/>
              <a:gd name="connsiteX2322" fmla="*/ 5591808 w 6466757"/>
              <a:gd name="connsiteY2322" fmla="*/ 771455 h 5537200"/>
              <a:gd name="connsiteX2323" fmla="*/ 5562603 w 6466757"/>
              <a:gd name="connsiteY2323" fmla="*/ 805428 h 5537200"/>
              <a:gd name="connsiteX2324" fmla="*/ 5591808 w 6466757"/>
              <a:gd name="connsiteY2324" fmla="*/ 766686 h 5537200"/>
              <a:gd name="connsiteX2325" fmla="*/ 5704455 w 6466757"/>
              <a:gd name="connsiteY2325" fmla="*/ 752382 h 5537200"/>
              <a:gd name="connsiteX2326" fmla="*/ 5709223 w 6466757"/>
              <a:gd name="connsiteY2326" fmla="*/ 791123 h 5537200"/>
              <a:gd name="connsiteX2327" fmla="*/ 5680019 w 6466757"/>
              <a:gd name="connsiteY2327" fmla="*/ 829864 h 5537200"/>
              <a:gd name="connsiteX2328" fmla="*/ 5641277 w 6466757"/>
              <a:gd name="connsiteY2328" fmla="*/ 819732 h 5537200"/>
              <a:gd name="connsiteX2329" fmla="*/ 5704455 w 6466757"/>
              <a:gd name="connsiteY2329" fmla="*/ 752382 h 5537200"/>
              <a:gd name="connsiteX2330" fmla="*/ 2978880 w 6466757"/>
              <a:gd name="connsiteY2330" fmla="*/ 752382 h 5537200"/>
              <a:gd name="connsiteX2331" fmla="*/ 2944908 w 6466757"/>
              <a:gd name="connsiteY2331" fmla="*/ 785759 h 5537200"/>
              <a:gd name="connsiteX2332" fmla="*/ 2940140 w 6466757"/>
              <a:gd name="connsiteY2332" fmla="*/ 761919 h 5537200"/>
              <a:gd name="connsiteX2333" fmla="*/ 2978880 w 6466757"/>
              <a:gd name="connsiteY2333" fmla="*/ 752382 h 5537200"/>
              <a:gd name="connsiteX2334" fmla="*/ 4918089 w 6466757"/>
              <a:gd name="connsiteY2334" fmla="*/ 746422 h 5537200"/>
              <a:gd name="connsiteX2335" fmla="*/ 4943941 w 6466757"/>
              <a:gd name="connsiteY2335" fmla="*/ 747614 h 5537200"/>
              <a:gd name="connsiteX2336" fmla="*/ 4899836 w 6466757"/>
              <a:gd name="connsiteY2336" fmla="*/ 766686 h 5537200"/>
              <a:gd name="connsiteX2337" fmla="*/ 4918089 w 6466757"/>
              <a:gd name="connsiteY2337" fmla="*/ 746422 h 5537200"/>
              <a:gd name="connsiteX2338" fmla="*/ 2320210 w 6466757"/>
              <a:gd name="connsiteY2338" fmla="*/ 739866 h 5537200"/>
              <a:gd name="connsiteX2339" fmla="*/ 2305980 w 6466757"/>
              <a:gd name="connsiteY2339" fmla="*/ 757150 h 5537200"/>
              <a:gd name="connsiteX2340" fmla="*/ 2330417 w 6466757"/>
              <a:gd name="connsiteY2340" fmla="*/ 761919 h 5537200"/>
              <a:gd name="connsiteX2341" fmla="*/ 2320210 w 6466757"/>
              <a:gd name="connsiteY2341" fmla="*/ 739866 h 5537200"/>
              <a:gd name="connsiteX2342" fmla="*/ 5680400 w 6466757"/>
              <a:gd name="connsiteY2342" fmla="*/ 731596 h 5537200"/>
              <a:gd name="connsiteX2343" fmla="*/ 5694323 w 6466757"/>
              <a:gd name="connsiteY2343" fmla="*/ 738077 h 5537200"/>
              <a:gd name="connsiteX2344" fmla="*/ 5645449 w 6466757"/>
              <a:gd name="connsiteY2344" fmla="*/ 752382 h 5537200"/>
              <a:gd name="connsiteX2345" fmla="*/ 5680400 w 6466757"/>
              <a:gd name="connsiteY2345" fmla="*/ 731596 h 5537200"/>
              <a:gd name="connsiteX2346" fmla="*/ 2975407 w 6466757"/>
              <a:gd name="connsiteY2346" fmla="*/ 712877 h 5537200"/>
              <a:gd name="connsiteX2347" fmla="*/ 2896035 w 6466757"/>
              <a:gd name="connsiteY2347" fmla="*/ 772050 h 5537200"/>
              <a:gd name="connsiteX2348" fmla="*/ 2627829 w 6466757"/>
              <a:gd name="connsiteY2348" fmla="*/ 969928 h 5537200"/>
              <a:gd name="connsiteX2349" fmla="*/ 2842394 w 6466757"/>
              <a:gd name="connsiteY2349" fmla="*/ 921650 h 5537200"/>
              <a:gd name="connsiteX2350" fmla="*/ 3032521 w 6466757"/>
              <a:gd name="connsiteY2350" fmla="*/ 748210 h 5537200"/>
              <a:gd name="connsiteX2351" fmla="*/ 3012854 w 6466757"/>
              <a:gd name="connsiteY2351" fmla="*/ 719005 h 5537200"/>
              <a:gd name="connsiteX2352" fmla="*/ 2975407 w 6466757"/>
              <a:gd name="connsiteY2352" fmla="*/ 712877 h 5537200"/>
              <a:gd name="connsiteX2353" fmla="*/ 3861579 w 6466757"/>
              <a:gd name="connsiteY2353" fmla="*/ 675496 h 5537200"/>
              <a:gd name="connsiteX2354" fmla="*/ 3788269 w 6466757"/>
              <a:gd name="connsiteY2354" fmla="*/ 728541 h 5537200"/>
              <a:gd name="connsiteX2355" fmla="*/ 3861579 w 6466757"/>
              <a:gd name="connsiteY2355" fmla="*/ 728541 h 5537200"/>
              <a:gd name="connsiteX2356" fmla="*/ 3861579 w 6466757"/>
              <a:gd name="connsiteY2356" fmla="*/ 675496 h 5537200"/>
              <a:gd name="connsiteX2357" fmla="*/ 4636705 w 6466757"/>
              <a:gd name="connsiteY2357" fmla="*/ 661955 h 5537200"/>
              <a:gd name="connsiteX2358" fmla="*/ 4548783 w 6466757"/>
              <a:gd name="connsiteY2358" fmla="*/ 699337 h 5537200"/>
              <a:gd name="connsiteX2359" fmla="*/ 4544015 w 6466757"/>
              <a:gd name="connsiteY2359" fmla="*/ 733310 h 5537200"/>
              <a:gd name="connsiteX2360" fmla="*/ 4680502 w 6466757"/>
              <a:gd name="connsiteY2360" fmla="*/ 694568 h 5537200"/>
              <a:gd name="connsiteX2361" fmla="*/ 4675735 w 6466757"/>
              <a:gd name="connsiteY2361" fmla="*/ 665364 h 5537200"/>
              <a:gd name="connsiteX2362" fmla="*/ 4636705 w 6466757"/>
              <a:gd name="connsiteY2362" fmla="*/ 661955 h 5537200"/>
              <a:gd name="connsiteX2363" fmla="*/ 6040608 w 6466757"/>
              <a:gd name="connsiteY2363" fmla="*/ 655828 h 5537200"/>
              <a:gd name="connsiteX2364" fmla="*/ 6035839 w 6466757"/>
              <a:gd name="connsiteY2364" fmla="*/ 675496 h 5537200"/>
              <a:gd name="connsiteX2365" fmla="*/ 5982198 w 6466757"/>
              <a:gd name="connsiteY2365" fmla="*/ 694568 h 5537200"/>
              <a:gd name="connsiteX2366" fmla="*/ 6040608 w 6466757"/>
              <a:gd name="connsiteY2366" fmla="*/ 655828 h 5537200"/>
              <a:gd name="connsiteX2367" fmla="*/ 1672417 w 6466757"/>
              <a:gd name="connsiteY2367" fmla="*/ 612319 h 5537200"/>
              <a:gd name="connsiteX2368" fmla="*/ 1633676 w 6466757"/>
              <a:gd name="connsiteY2368" fmla="*/ 636159 h 5537200"/>
              <a:gd name="connsiteX2369" fmla="*/ 1672417 w 6466757"/>
              <a:gd name="connsiteY2369" fmla="*/ 612319 h 5537200"/>
              <a:gd name="connsiteX2370" fmla="*/ 2711118 w 6466757"/>
              <a:gd name="connsiteY2370" fmla="*/ 573389 h 5537200"/>
              <a:gd name="connsiteX2371" fmla="*/ 2720806 w 6466757"/>
              <a:gd name="connsiteY2371" fmla="*/ 578942 h 5537200"/>
              <a:gd name="connsiteX2372" fmla="*/ 2691602 w 6466757"/>
              <a:gd name="connsiteY2372" fmla="*/ 627219 h 5537200"/>
              <a:gd name="connsiteX2373" fmla="*/ 2711118 w 6466757"/>
              <a:gd name="connsiteY2373" fmla="*/ 573389 h 5537200"/>
              <a:gd name="connsiteX2374" fmla="*/ 4339358 w 6466757"/>
              <a:gd name="connsiteY2374" fmla="*/ 491328 h 5537200"/>
              <a:gd name="connsiteX2375" fmla="*/ 4315145 w 6466757"/>
              <a:gd name="connsiteY2375" fmla="*/ 515764 h 5537200"/>
              <a:gd name="connsiteX2376" fmla="*/ 4378323 w 6466757"/>
              <a:gd name="connsiteY2376" fmla="*/ 491924 h 5537200"/>
              <a:gd name="connsiteX2377" fmla="*/ 4339358 w 6466757"/>
              <a:gd name="connsiteY2377" fmla="*/ 491328 h 5537200"/>
              <a:gd name="connsiteX2378" fmla="*/ 4973146 w 6466757"/>
              <a:gd name="connsiteY2378" fmla="*/ 487155 h 5537200"/>
              <a:gd name="connsiteX2379" fmla="*/ 4953477 w 6466757"/>
              <a:gd name="connsiteY2379" fmla="*/ 506228 h 5537200"/>
              <a:gd name="connsiteX2380" fmla="*/ 4973146 w 6466757"/>
              <a:gd name="connsiteY2380" fmla="*/ 487155 h 5537200"/>
              <a:gd name="connsiteX2381" fmla="*/ 4046343 w 6466757"/>
              <a:gd name="connsiteY2381" fmla="*/ 481791 h 5537200"/>
              <a:gd name="connsiteX2382" fmla="*/ 4012370 w 6466757"/>
              <a:gd name="connsiteY2382" fmla="*/ 515764 h 5537200"/>
              <a:gd name="connsiteX2383" fmla="*/ 4032039 w 6466757"/>
              <a:gd name="connsiteY2383" fmla="*/ 501460 h 5537200"/>
              <a:gd name="connsiteX2384" fmla="*/ 3997469 w 6466757"/>
              <a:gd name="connsiteY2384" fmla="*/ 500864 h 5537200"/>
              <a:gd name="connsiteX2385" fmla="*/ 4046343 w 6466757"/>
              <a:gd name="connsiteY2385" fmla="*/ 481791 h 5537200"/>
              <a:gd name="connsiteX2386" fmla="*/ 3564167 w 6466757"/>
              <a:gd name="connsiteY2386" fmla="*/ 414442 h 5537200"/>
              <a:gd name="connsiteX2387" fmla="*/ 3539731 w 6466757"/>
              <a:gd name="connsiteY2387" fmla="*/ 423978 h 5537200"/>
              <a:gd name="connsiteX2388" fmla="*/ 3564167 w 6466757"/>
              <a:gd name="connsiteY2388" fmla="*/ 414442 h 5537200"/>
              <a:gd name="connsiteX2389" fmla="*/ 4536761 w 6466757"/>
              <a:gd name="connsiteY2389" fmla="*/ 413594 h 5537200"/>
              <a:gd name="connsiteX2390" fmla="*/ 4519579 w 6466757"/>
              <a:gd name="connsiteY2390" fmla="*/ 424574 h 5537200"/>
              <a:gd name="connsiteX2391" fmla="*/ 4536761 w 6466757"/>
              <a:gd name="connsiteY2391" fmla="*/ 413594 h 5537200"/>
              <a:gd name="connsiteX2392" fmla="*/ 4787785 w 6466757"/>
              <a:gd name="connsiteY2392" fmla="*/ 356628 h 5537200"/>
              <a:gd name="connsiteX2393" fmla="*/ 4743680 w 6466757"/>
              <a:gd name="connsiteY2393" fmla="*/ 395369 h 5537200"/>
              <a:gd name="connsiteX2394" fmla="*/ 4787785 w 6466757"/>
              <a:gd name="connsiteY2394" fmla="*/ 356628 h 5537200"/>
              <a:gd name="connsiteX2395" fmla="*/ 3518273 w 6466757"/>
              <a:gd name="connsiteY2395" fmla="*/ 303583 h 5537200"/>
              <a:gd name="connsiteX2396" fmla="*/ 3449732 w 6466757"/>
              <a:gd name="connsiteY2396" fmla="*/ 414442 h 5537200"/>
              <a:gd name="connsiteX2397" fmla="*/ 3488473 w 6466757"/>
              <a:gd name="connsiteY2397" fmla="*/ 419210 h 5537200"/>
              <a:gd name="connsiteX2398" fmla="*/ 3557015 w 6466757"/>
              <a:gd name="connsiteY2398" fmla="*/ 520533 h 5537200"/>
              <a:gd name="connsiteX2399" fmla="*/ 3586219 w 6466757"/>
              <a:gd name="connsiteY2399" fmla="*/ 520533 h 5537200"/>
              <a:gd name="connsiteX2400" fmla="*/ 3493837 w 6466757"/>
              <a:gd name="connsiteY2400" fmla="*/ 631391 h 5537200"/>
              <a:gd name="connsiteX2401" fmla="*/ 3523042 w 6466757"/>
              <a:gd name="connsiteY2401" fmla="*/ 718409 h 5537200"/>
              <a:gd name="connsiteX2402" fmla="*/ 3567147 w 6466757"/>
              <a:gd name="connsiteY2402" fmla="*/ 829268 h 5537200"/>
              <a:gd name="connsiteX2403" fmla="*/ 3757276 w 6466757"/>
              <a:gd name="connsiteY2403" fmla="*/ 747018 h 5537200"/>
              <a:gd name="connsiteX2404" fmla="*/ 3718535 w 6466757"/>
              <a:gd name="connsiteY2404" fmla="*/ 727946 h 5537200"/>
              <a:gd name="connsiteX2405" fmla="*/ 3674429 w 6466757"/>
              <a:gd name="connsiteY2405" fmla="*/ 761919 h 5537200"/>
              <a:gd name="connsiteX2406" fmla="*/ 3659529 w 6466757"/>
              <a:gd name="connsiteY2406" fmla="*/ 723177 h 5537200"/>
              <a:gd name="connsiteX2407" fmla="*/ 3751911 w 6466757"/>
              <a:gd name="connsiteY2407" fmla="*/ 704104 h 5537200"/>
              <a:gd name="connsiteX2408" fmla="*/ 3863962 w 6466757"/>
              <a:gd name="connsiteY2408" fmla="*/ 646291 h 5537200"/>
              <a:gd name="connsiteX2409" fmla="*/ 3873499 w 6466757"/>
              <a:gd name="connsiteY2409" fmla="*/ 627219 h 5537200"/>
              <a:gd name="connsiteX2410" fmla="*/ 3942040 w 6466757"/>
              <a:gd name="connsiteY2410" fmla="*/ 627219 h 5537200"/>
              <a:gd name="connsiteX2411" fmla="*/ 3956941 w 6466757"/>
              <a:gd name="connsiteY2411" fmla="*/ 583710 h 5537200"/>
              <a:gd name="connsiteX2412" fmla="*/ 3932504 w 6466757"/>
              <a:gd name="connsiteY2412" fmla="*/ 583710 h 5537200"/>
              <a:gd name="connsiteX2413" fmla="*/ 3947404 w 6466757"/>
              <a:gd name="connsiteY2413" fmla="*/ 569406 h 5537200"/>
              <a:gd name="connsiteX2414" fmla="*/ 3927736 w 6466757"/>
              <a:gd name="connsiteY2414" fmla="*/ 550333 h 5537200"/>
              <a:gd name="connsiteX2415" fmla="*/ 3796017 w 6466757"/>
              <a:gd name="connsiteY2415" fmla="*/ 593843 h 5537200"/>
              <a:gd name="connsiteX2416" fmla="*/ 3820454 w 6466757"/>
              <a:gd name="connsiteY2416" fmla="*/ 584306 h 5537200"/>
              <a:gd name="connsiteX2417" fmla="*/ 3971841 w 6466757"/>
              <a:gd name="connsiteY2417" fmla="*/ 512188 h 5537200"/>
              <a:gd name="connsiteX2418" fmla="*/ 3971841 w 6466757"/>
              <a:gd name="connsiteY2418" fmla="*/ 555697 h 5537200"/>
              <a:gd name="connsiteX2419" fmla="*/ 3996278 w 6466757"/>
              <a:gd name="connsiteY2419" fmla="*/ 560465 h 5537200"/>
              <a:gd name="connsiteX2420" fmla="*/ 3996278 w 6466757"/>
              <a:gd name="connsiteY2420" fmla="*/ 584306 h 5537200"/>
              <a:gd name="connsiteX2421" fmla="*/ 4049919 w 6466757"/>
              <a:gd name="connsiteY2421" fmla="*/ 589074 h 5537200"/>
              <a:gd name="connsiteX2422" fmla="*/ 4137533 w 6466757"/>
              <a:gd name="connsiteY2422" fmla="*/ 603379 h 5537200"/>
              <a:gd name="connsiteX2423" fmla="*/ 4137533 w 6466757"/>
              <a:gd name="connsiteY2423" fmla="*/ 574174 h 5537200"/>
              <a:gd name="connsiteX2424" fmla="*/ 4274021 w 6466757"/>
              <a:gd name="connsiteY2424" fmla="*/ 376297 h 5537200"/>
              <a:gd name="connsiteX2425" fmla="*/ 4318126 w 6466757"/>
              <a:gd name="connsiteY2425" fmla="*/ 376297 h 5537200"/>
              <a:gd name="connsiteX2426" fmla="*/ 4303225 w 6466757"/>
              <a:gd name="connsiteY2426" fmla="*/ 390601 h 5537200"/>
              <a:gd name="connsiteX2427" fmla="*/ 4337198 w 6466757"/>
              <a:gd name="connsiteY2427" fmla="*/ 424574 h 5537200"/>
              <a:gd name="connsiteX2428" fmla="*/ 4317529 w 6466757"/>
              <a:gd name="connsiteY2428" fmla="*/ 463315 h 5537200"/>
              <a:gd name="connsiteX2429" fmla="*/ 4454017 w 6466757"/>
              <a:gd name="connsiteY2429" fmla="*/ 424574 h 5537200"/>
              <a:gd name="connsiteX2430" fmla="*/ 4473685 w 6466757"/>
              <a:gd name="connsiteY2430" fmla="*/ 453779 h 5537200"/>
              <a:gd name="connsiteX2431" fmla="*/ 4488585 w 6466757"/>
              <a:gd name="connsiteY2431" fmla="*/ 449010 h 5537200"/>
              <a:gd name="connsiteX2432" fmla="*/ 4498122 w 6466757"/>
              <a:gd name="connsiteY2432" fmla="*/ 429938 h 5537200"/>
              <a:gd name="connsiteX2433" fmla="*/ 4488585 w 6466757"/>
              <a:gd name="connsiteY2433" fmla="*/ 473447 h 5537200"/>
              <a:gd name="connsiteX2434" fmla="*/ 4527327 w 6466757"/>
              <a:gd name="connsiteY2434" fmla="*/ 492519 h 5537200"/>
              <a:gd name="connsiteX2435" fmla="*/ 4619709 w 6466757"/>
              <a:gd name="connsiteY2435" fmla="*/ 405501 h 5537200"/>
              <a:gd name="connsiteX2436" fmla="*/ 4653681 w 6466757"/>
              <a:gd name="connsiteY2436" fmla="*/ 434706 h 5537200"/>
              <a:gd name="connsiteX2437" fmla="*/ 4629245 w 6466757"/>
              <a:gd name="connsiteY2437" fmla="*/ 449010 h 5537200"/>
              <a:gd name="connsiteX2438" fmla="*/ 4634013 w 6466757"/>
              <a:gd name="connsiteY2438" fmla="*/ 434706 h 5537200"/>
              <a:gd name="connsiteX2439" fmla="*/ 4595273 w 6466757"/>
              <a:gd name="connsiteY2439" fmla="*/ 453779 h 5537200"/>
              <a:gd name="connsiteX2440" fmla="*/ 4629245 w 6466757"/>
              <a:gd name="connsiteY2440" fmla="*/ 487752 h 5537200"/>
              <a:gd name="connsiteX2441" fmla="*/ 4736527 w 6466757"/>
              <a:gd name="connsiteY2441" fmla="*/ 463911 h 5537200"/>
              <a:gd name="connsiteX2442" fmla="*/ 4702555 w 6466757"/>
              <a:gd name="connsiteY2442" fmla="*/ 487752 h 5537200"/>
              <a:gd name="connsiteX2443" fmla="*/ 4771097 w 6466757"/>
              <a:gd name="connsiteY2443" fmla="*/ 492519 h 5537200"/>
              <a:gd name="connsiteX2444" fmla="*/ 4780633 w 6466757"/>
              <a:gd name="connsiteY2444" fmla="*/ 511592 h 5537200"/>
              <a:gd name="connsiteX2445" fmla="*/ 4682886 w 6466757"/>
              <a:gd name="connsiteY2445" fmla="*/ 569406 h 5537200"/>
              <a:gd name="connsiteX2446" fmla="*/ 4834275 w 6466757"/>
              <a:gd name="connsiteY2446" fmla="*/ 540201 h 5537200"/>
              <a:gd name="connsiteX2447" fmla="*/ 4839043 w 6466757"/>
              <a:gd name="connsiteY2447" fmla="*/ 574174 h 5537200"/>
              <a:gd name="connsiteX2448" fmla="*/ 4877783 w 6466757"/>
              <a:gd name="connsiteY2448" fmla="*/ 578942 h 5537200"/>
              <a:gd name="connsiteX2449" fmla="*/ 4862883 w 6466757"/>
              <a:gd name="connsiteY2449" fmla="*/ 598015 h 5537200"/>
              <a:gd name="connsiteX2450" fmla="*/ 4911757 w 6466757"/>
              <a:gd name="connsiteY2450" fmla="*/ 549737 h 5537200"/>
              <a:gd name="connsiteX2451" fmla="*/ 4960629 w 6466757"/>
              <a:gd name="connsiteY2451" fmla="*/ 540201 h 5537200"/>
              <a:gd name="connsiteX2452" fmla="*/ 4955861 w 6466757"/>
              <a:gd name="connsiteY2452" fmla="*/ 554506 h 5537200"/>
              <a:gd name="connsiteX2453" fmla="*/ 5009502 w 6466757"/>
              <a:gd name="connsiteY2453" fmla="*/ 564042 h 5537200"/>
              <a:gd name="connsiteX2454" fmla="*/ 4985067 w 6466757"/>
              <a:gd name="connsiteY2454" fmla="*/ 583114 h 5537200"/>
              <a:gd name="connsiteX2455" fmla="*/ 5077448 w 6466757"/>
              <a:gd name="connsiteY2455" fmla="*/ 592650 h 5537200"/>
              <a:gd name="connsiteX2456" fmla="*/ 5062548 w 6466757"/>
              <a:gd name="connsiteY2456" fmla="*/ 655231 h 5537200"/>
              <a:gd name="connsiteX2457" fmla="*/ 4960033 w 6466757"/>
              <a:gd name="connsiteY2457" fmla="*/ 727349 h 5537200"/>
              <a:gd name="connsiteX2458" fmla="*/ 4979702 w 6466757"/>
              <a:gd name="connsiteY2458" fmla="*/ 713045 h 5537200"/>
              <a:gd name="connsiteX2459" fmla="*/ 4896855 w 6466757"/>
              <a:gd name="connsiteY2459" fmla="*/ 736885 h 5537200"/>
              <a:gd name="connsiteX2460" fmla="*/ 4887319 w 6466757"/>
              <a:gd name="connsiteY2460" fmla="*/ 698145 h 5537200"/>
              <a:gd name="connsiteX2461" fmla="*/ 4921293 w 6466757"/>
              <a:gd name="connsiteY2461" fmla="*/ 635563 h 5537200"/>
              <a:gd name="connsiteX2462" fmla="*/ 4828909 w 6466757"/>
              <a:gd name="connsiteY2462" fmla="*/ 746422 h 5537200"/>
              <a:gd name="connsiteX2463" fmla="*/ 4741296 w 6466757"/>
              <a:gd name="connsiteY2463" fmla="*/ 775627 h 5537200"/>
              <a:gd name="connsiteX2464" fmla="*/ 4580371 w 6466757"/>
              <a:gd name="connsiteY2464" fmla="*/ 872180 h 5537200"/>
              <a:gd name="connsiteX2465" fmla="*/ 4629245 w 6466757"/>
              <a:gd name="connsiteY2465" fmla="*/ 872180 h 5537200"/>
              <a:gd name="connsiteX2466" fmla="*/ 4585140 w 6466757"/>
              <a:gd name="connsiteY2466" fmla="*/ 910922 h 5537200"/>
              <a:gd name="connsiteX2467" fmla="*/ 4726396 w 6466757"/>
              <a:gd name="connsiteY2467" fmla="*/ 857877 h 5537200"/>
              <a:gd name="connsiteX2468" fmla="*/ 4653086 w 6466757"/>
              <a:gd name="connsiteY2468" fmla="*/ 929994 h 5537200"/>
              <a:gd name="connsiteX2469" fmla="*/ 4706727 w 6466757"/>
              <a:gd name="connsiteY2469" fmla="*/ 973504 h 5537200"/>
              <a:gd name="connsiteX2470" fmla="*/ 4896855 w 6466757"/>
              <a:gd name="connsiteY2470" fmla="*/ 891253 h 5537200"/>
              <a:gd name="connsiteX2471" fmla="*/ 4867651 w 6466757"/>
              <a:gd name="connsiteY2471" fmla="*/ 915094 h 5537200"/>
              <a:gd name="connsiteX2472" fmla="*/ 5057779 w 6466757"/>
              <a:gd name="connsiteY2472" fmla="*/ 813772 h 5537200"/>
              <a:gd name="connsiteX2473" fmla="*/ 4926061 w 6466757"/>
              <a:gd name="connsiteY2473" fmla="*/ 929398 h 5537200"/>
              <a:gd name="connsiteX2474" fmla="*/ 4921293 w 6466757"/>
              <a:gd name="connsiteY2474" fmla="*/ 953239 h 5537200"/>
              <a:gd name="connsiteX2475" fmla="*/ 4936193 w 6466757"/>
              <a:gd name="connsiteY2475" fmla="*/ 962775 h 5537200"/>
              <a:gd name="connsiteX2476" fmla="*/ 4936193 w 6466757"/>
              <a:gd name="connsiteY2476" fmla="*/ 977079 h 5537200"/>
              <a:gd name="connsiteX2477" fmla="*/ 4902221 w 6466757"/>
              <a:gd name="connsiteY2477" fmla="*/ 962775 h 5537200"/>
              <a:gd name="connsiteX2478" fmla="*/ 4911757 w 6466757"/>
              <a:gd name="connsiteY2478" fmla="*/ 938934 h 5537200"/>
              <a:gd name="connsiteX2479" fmla="*/ 4853347 w 6466757"/>
              <a:gd name="connsiteY2479" fmla="*/ 953239 h 5537200"/>
              <a:gd name="connsiteX2480" fmla="*/ 4848579 w 6466757"/>
              <a:gd name="connsiteY2480" fmla="*/ 929398 h 5537200"/>
              <a:gd name="connsiteX2481" fmla="*/ 4785401 w 6466757"/>
              <a:gd name="connsiteY2481" fmla="*/ 977676 h 5537200"/>
              <a:gd name="connsiteX2482" fmla="*/ 4731760 w 6466757"/>
              <a:gd name="connsiteY2482" fmla="*/ 996748 h 5537200"/>
              <a:gd name="connsiteX2483" fmla="*/ 4741296 w 6466757"/>
              <a:gd name="connsiteY2483" fmla="*/ 1025953 h 5537200"/>
              <a:gd name="connsiteX2484" fmla="*/ 4702555 w 6466757"/>
              <a:gd name="connsiteY2484" fmla="*/ 1059925 h 5537200"/>
              <a:gd name="connsiteX2485" fmla="*/ 4707323 w 6466757"/>
              <a:gd name="connsiteY2485" fmla="*/ 1069462 h 5537200"/>
              <a:gd name="connsiteX2486" fmla="*/ 4746063 w 6466757"/>
              <a:gd name="connsiteY2486" fmla="*/ 1055158 h 5537200"/>
              <a:gd name="connsiteX2487" fmla="*/ 4746063 w 6466757"/>
              <a:gd name="connsiteY2487" fmla="*/ 1089131 h 5537200"/>
              <a:gd name="connsiteX2488" fmla="*/ 4862883 w 6466757"/>
              <a:gd name="connsiteY2488" fmla="*/ 1045621 h 5537200"/>
              <a:gd name="connsiteX2489" fmla="*/ 4862883 w 6466757"/>
              <a:gd name="connsiteY2489" fmla="*/ 1069462 h 5537200"/>
              <a:gd name="connsiteX2490" fmla="*/ 4970165 w 6466757"/>
              <a:gd name="connsiteY2490" fmla="*/ 1035489 h 5537200"/>
              <a:gd name="connsiteX2491" fmla="*/ 5057779 w 6466757"/>
              <a:gd name="connsiteY2491" fmla="*/ 968139 h 5537200"/>
              <a:gd name="connsiteX2492" fmla="*/ 5048243 w 6466757"/>
              <a:gd name="connsiteY2492" fmla="*/ 982443 h 5537200"/>
              <a:gd name="connsiteX2493" fmla="*/ 5126321 w 6466757"/>
              <a:gd name="connsiteY2493" fmla="*/ 982443 h 5537200"/>
              <a:gd name="connsiteX2494" fmla="*/ 5082215 w 6466757"/>
              <a:gd name="connsiteY2494" fmla="*/ 1069462 h 5537200"/>
              <a:gd name="connsiteX2495" fmla="*/ 5101885 w 6466757"/>
              <a:gd name="connsiteY2495" fmla="*/ 1088534 h 5537200"/>
              <a:gd name="connsiteX2496" fmla="*/ 5131089 w 6466757"/>
              <a:gd name="connsiteY2496" fmla="*/ 1064694 h 5537200"/>
              <a:gd name="connsiteX2497" fmla="*/ 5106653 w 6466757"/>
              <a:gd name="connsiteY2497" fmla="*/ 1098667 h 5537200"/>
              <a:gd name="connsiteX2498" fmla="*/ 5204399 w 6466757"/>
              <a:gd name="connsiteY2498" fmla="*/ 1089131 h 5537200"/>
              <a:gd name="connsiteX2499" fmla="*/ 5175194 w 6466757"/>
              <a:gd name="connsiteY2499" fmla="*/ 1040853 h 5537200"/>
              <a:gd name="connsiteX2500" fmla="*/ 5306914 w 6466757"/>
              <a:gd name="connsiteY2500" fmla="*/ 987807 h 5537200"/>
              <a:gd name="connsiteX2501" fmla="*/ 5282477 w 6466757"/>
              <a:gd name="connsiteY2501" fmla="*/ 1006880 h 5537200"/>
              <a:gd name="connsiteX2502" fmla="*/ 5297377 w 6466757"/>
              <a:gd name="connsiteY2502" fmla="*/ 1040853 h 5537200"/>
              <a:gd name="connsiteX2503" fmla="*/ 5360555 w 6466757"/>
              <a:gd name="connsiteY2503" fmla="*/ 1045621 h 5537200"/>
              <a:gd name="connsiteX2504" fmla="*/ 5306914 w 6466757"/>
              <a:gd name="connsiteY2504" fmla="*/ 1161249 h 5537200"/>
              <a:gd name="connsiteX2505" fmla="*/ 5277709 w 6466757"/>
              <a:gd name="connsiteY2505" fmla="*/ 1214293 h 5537200"/>
              <a:gd name="connsiteX2506" fmla="*/ 5370091 w 6466757"/>
              <a:gd name="connsiteY2506" fmla="*/ 1190453 h 5537200"/>
              <a:gd name="connsiteX2507" fmla="*/ 5355191 w 6466757"/>
              <a:gd name="connsiteY2507" fmla="*/ 1166613 h 5537200"/>
              <a:gd name="connsiteX2508" fmla="*/ 5535783 w 6466757"/>
              <a:gd name="connsiteY2508" fmla="*/ 1152308 h 5537200"/>
              <a:gd name="connsiteX2509" fmla="*/ 5472606 w 6466757"/>
              <a:gd name="connsiteY2509" fmla="*/ 1229790 h 5537200"/>
              <a:gd name="connsiteX2510" fmla="*/ 5511347 w 6466757"/>
              <a:gd name="connsiteY2510" fmla="*/ 1253630 h 5537200"/>
              <a:gd name="connsiteX2511" fmla="*/ 5462473 w 6466757"/>
              <a:gd name="connsiteY2511" fmla="*/ 1316212 h 5537200"/>
              <a:gd name="connsiteX2512" fmla="*/ 5467241 w 6466757"/>
              <a:gd name="connsiteY2512" fmla="*/ 1325748 h 5537200"/>
              <a:gd name="connsiteX2513" fmla="*/ 5486911 w 6466757"/>
              <a:gd name="connsiteY2513" fmla="*/ 1325748 h 5537200"/>
              <a:gd name="connsiteX2514" fmla="*/ 5491679 w 6466757"/>
              <a:gd name="connsiteY2514" fmla="*/ 1349589 h 5537200"/>
              <a:gd name="connsiteX2515" fmla="*/ 5467241 w 6466757"/>
              <a:gd name="connsiteY2515" fmla="*/ 1340053 h 5537200"/>
              <a:gd name="connsiteX2516" fmla="*/ 5374859 w 6466757"/>
              <a:gd name="connsiteY2516" fmla="*/ 1388329 h 5537200"/>
              <a:gd name="connsiteX2517" fmla="*/ 5404063 w 6466757"/>
              <a:gd name="connsiteY2517" fmla="*/ 1388329 h 5537200"/>
              <a:gd name="connsiteX2518" fmla="*/ 5316450 w 6466757"/>
              <a:gd name="connsiteY2518" fmla="*/ 1455680 h 5537200"/>
              <a:gd name="connsiteX2519" fmla="*/ 5311681 w 6466757"/>
              <a:gd name="connsiteY2519" fmla="*/ 1484884 h 5537200"/>
              <a:gd name="connsiteX2520" fmla="*/ 5292014 w 6466757"/>
              <a:gd name="connsiteY2520" fmla="*/ 1465811 h 5537200"/>
              <a:gd name="connsiteX2521" fmla="*/ 5218703 w 6466757"/>
              <a:gd name="connsiteY2521" fmla="*/ 1528393 h 5537200"/>
              <a:gd name="connsiteX2522" fmla="*/ 5272345 w 6466757"/>
              <a:gd name="connsiteY2522" fmla="*/ 1542697 h 5537200"/>
              <a:gd name="connsiteX2523" fmla="*/ 5374859 w 6466757"/>
              <a:gd name="connsiteY2523" fmla="*/ 1513493 h 5537200"/>
              <a:gd name="connsiteX2524" fmla="*/ 5413601 w 6466757"/>
              <a:gd name="connsiteY2524" fmla="*/ 1489653 h 5537200"/>
              <a:gd name="connsiteX2525" fmla="*/ 5442805 w 6466757"/>
              <a:gd name="connsiteY2525" fmla="*/ 1465811 h 5537200"/>
              <a:gd name="connsiteX2526" fmla="*/ 5554857 w 6466757"/>
              <a:gd name="connsiteY2526" fmla="*/ 1489653 h 5537200"/>
              <a:gd name="connsiteX2527" fmla="*/ 5593597 w 6466757"/>
              <a:gd name="connsiteY2527" fmla="*/ 1450911 h 5537200"/>
              <a:gd name="connsiteX2528" fmla="*/ 5691343 w 6466757"/>
              <a:gd name="connsiteY2528" fmla="*/ 1431839 h 5537200"/>
              <a:gd name="connsiteX2529" fmla="*/ 5647238 w 6466757"/>
              <a:gd name="connsiteY2529" fmla="*/ 1484884 h 5537200"/>
              <a:gd name="connsiteX2530" fmla="*/ 5549491 w 6466757"/>
              <a:gd name="connsiteY2530" fmla="*/ 1518857 h 5537200"/>
              <a:gd name="connsiteX2531" fmla="*/ 5578697 w 6466757"/>
              <a:gd name="connsiteY2531" fmla="*/ 1499784 h 5537200"/>
              <a:gd name="connsiteX2532" fmla="*/ 5491083 w 6466757"/>
              <a:gd name="connsiteY2532" fmla="*/ 1557597 h 5537200"/>
              <a:gd name="connsiteX2533" fmla="*/ 5413004 w 6466757"/>
              <a:gd name="connsiteY2533" fmla="*/ 1601107 h 5537200"/>
              <a:gd name="connsiteX2534" fmla="*/ 5417773 w 6466757"/>
              <a:gd name="connsiteY2534" fmla="*/ 1630312 h 5537200"/>
              <a:gd name="connsiteX2535" fmla="*/ 5471414 w 6466757"/>
              <a:gd name="connsiteY2535" fmla="*/ 1654152 h 5537200"/>
              <a:gd name="connsiteX2536" fmla="*/ 5491083 w 6466757"/>
              <a:gd name="connsiteY2536" fmla="*/ 1688125 h 5537200"/>
              <a:gd name="connsiteX2537" fmla="*/ 5432673 w 6466757"/>
              <a:gd name="connsiteY2537" fmla="*/ 1745939 h 5537200"/>
              <a:gd name="connsiteX2538" fmla="*/ 5408237 w 6466757"/>
              <a:gd name="connsiteY2538" fmla="*/ 1726866 h 5537200"/>
              <a:gd name="connsiteX2539" fmla="*/ 5354595 w 6466757"/>
              <a:gd name="connsiteY2539" fmla="*/ 1750707 h 5537200"/>
              <a:gd name="connsiteX2540" fmla="*/ 5345058 w 6466757"/>
              <a:gd name="connsiteY2540" fmla="*/ 1774548 h 5537200"/>
              <a:gd name="connsiteX2541" fmla="*/ 5354595 w 6466757"/>
              <a:gd name="connsiteY2541" fmla="*/ 1788852 h 5537200"/>
              <a:gd name="connsiteX2542" fmla="*/ 5320622 w 6466757"/>
              <a:gd name="connsiteY2542" fmla="*/ 1812692 h 5537200"/>
              <a:gd name="connsiteX2543" fmla="*/ 5174599 w 6466757"/>
              <a:gd name="connsiteY2543" fmla="*/ 1880042 h 5537200"/>
              <a:gd name="connsiteX2544" fmla="*/ 5184135 w 6466757"/>
              <a:gd name="connsiteY2544" fmla="*/ 1909246 h 5537200"/>
              <a:gd name="connsiteX2545" fmla="*/ 5281881 w 6466757"/>
              <a:gd name="connsiteY2545" fmla="*/ 1846664 h 5537200"/>
              <a:gd name="connsiteX2546" fmla="*/ 5418369 w 6466757"/>
              <a:gd name="connsiteY2546" fmla="*/ 1784084 h 5537200"/>
              <a:gd name="connsiteX2547" fmla="*/ 5554857 w 6466757"/>
              <a:gd name="connsiteY2547" fmla="*/ 1731038 h 5537200"/>
              <a:gd name="connsiteX2548" fmla="*/ 5559623 w 6466757"/>
              <a:gd name="connsiteY2548" fmla="*/ 1765011 h 5537200"/>
              <a:gd name="connsiteX2549" fmla="*/ 5603729 w 6466757"/>
              <a:gd name="connsiteY2549" fmla="*/ 1741170 h 5537200"/>
              <a:gd name="connsiteX2550" fmla="*/ 5623397 w 6466757"/>
              <a:gd name="connsiteY2550" fmla="*/ 1750707 h 5537200"/>
              <a:gd name="connsiteX2551" fmla="*/ 5681807 w 6466757"/>
              <a:gd name="connsiteY2551" fmla="*/ 1721502 h 5537200"/>
              <a:gd name="connsiteX2552" fmla="*/ 5643065 w 6466757"/>
              <a:gd name="connsiteY2552" fmla="*/ 1765011 h 5537200"/>
              <a:gd name="connsiteX2553" fmla="*/ 5667503 w 6466757"/>
              <a:gd name="connsiteY2553" fmla="*/ 1769779 h 5537200"/>
              <a:gd name="connsiteX2554" fmla="*/ 5628762 w 6466757"/>
              <a:gd name="connsiteY2554" fmla="*/ 1827592 h 5537200"/>
              <a:gd name="connsiteX2555" fmla="*/ 5648431 w 6466757"/>
              <a:gd name="connsiteY2555" fmla="*/ 1832361 h 5537200"/>
              <a:gd name="connsiteX2556" fmla="*/ 5545916 w 6466757"/>
              <a:gd name="connsiteY2556" fmla="*/ 1909843 h 5537200"/>
              <a:gd name="connsiteX2557" fmla="*/ 5590021 w 6466757"/>
              <a:gd name="connsiteY2557" fmla="*/ 1909843 h 5537200"/>
              <a:gd name="connsiteX2558" fmla="*/ 5536380 w 6466757"/>
              <a:gd name="connsiteY2558" fmla="*/ 1943816 h 5537200"/>
              <a:gd name="connsiteX2559" fmla="*/ 5541147 w 6466757"/>
              <a:gd name="connsiteY2559" fmla="*/ 1914610 h 5537200"/>
              <a:gd name="connsiteX2560" fmla="*/ 5521479 w 6466757"/>
              <a:gd name="connsiteY2560" fmla="*/ 1919379 h 5537200"/>
              <a:gd name="connsiteX2561" fmla="*/ 5541147 w 6466757"/>
              <a:gd name="connsiteY2561" fmla="*/ 1895538 h 5537200"/>
              <a:gd name="connsiteX2562" fmla="*/ 5521479 w 6466757"/>
              <a:gd name="connsiteY2562" fmla="*/ 1895538 h 5537200"/>
              <a:gd name="connsiteX2563" fmla="*/ 5545916 w 6466757"/>
              <a:gd name="connsiteY2563" fmla="*/ 1847261 h 5537200"/>
              <a:gd name="connsiteX2564" fmla="*/ 5545087 w 6466757"/>
              <a:gd name="connsiteY2564" fmla="*/ 1841152 h 5537200"/>
              <a:gd name="connsiteX2565" fmla="*/ 5541190 w 6466757"/>
              <a:gd name="connsiteY2565" fmla="*/ 1841260 h 5537200"/>
              <a:gd name="connsiteX2566" fmla="*/ 5541520 w 6466757"/>
              <a:gd name="connsiteY2566" fmla="*/ 1831765 h 5537200"/>
              <a:gd name="connsiteX2567" fmla="*/ 5545916 w 6466757"/>
              <a:gd name="connsiteY2567" fmla="*/ 1842492 h 5537200"/>
              <a:gd name="connsiteX2568" fmla="*/ 5541147 w 6466757"/>
              <a:gd name="connsiteY2568" fmla="*/ 1808520 h 5537200"/>
              <a:gd name="connsiteX2569" fmla="*/ 5443401 w 6466757"/>
              <a:gd name="connsiteY2569" fmla="*/ 1856797 h 5537200"/>
              <a:gd name="connsiteX2570" fmla="*/ 5448169 w 6466757"/>
              <a:gd name="connsiteY2570" fmla="*/ 1866334 h 5537200"/>
              <a:gd name="connsiteX2571" fmla="*/ 5486911 w 6466757"/>
              <a:gd name="connsiteY2571" fmla="*/ 1856797 h 5537200"/>
              <a:gd name="connsiteX2572" fmla="*/ 5452937 w 6466757"/>
              <a:gd name="connsiteY2572" fmla="*/ 1914610 h 5537200"/>
              <a:gd name="connsiteX2573" fmla="*/ 5414197 w 6466757"/>
              <a:gd name="connsiteY2573" fmla="*/ 1919379 h 5537200"/>
              <a:gd name="connsiteX2574" fmla="*/ 5409429 w 6466757"/>
              <a:gd name="connsiteY2574" fmla="*/ 1905074 h 5537200"/>
              <a:gd name="connsiteX2575" fmla="*/ 5355787 w 6466757"/>
              <a:gd name="connsiteY2575" fmla="*/ 1948583 h 5537200"/>
              <a:gd name="connsiteX2576" fmla="*/ 5340887 w 6466757"/>
              <a:gd name="connsiteY2576" fmla="*/ 1924743 h 5537200"/>
              <a:gd name="connsiteX2577" fmla="*/ 5394527 w 6466757"/>
              <a:gd name="connsiteY2577" fmla="*/ 1886001 h 5537200"/>
              <a:gd name="connsiteX2578" fmla="*/ 5325986 w 6466757"/>
              <a:gd name="connsiteY2578" fmla="*/ 1929511 h 5537200"/>
              <a:gd name="connsiteX2579" fmla="*/ 5233604 w 6466757"/>
              <a:gd name="connsiteY2579" fmla="*/ 1977788 h 5537200"/>
              <a:gd name="connsiteX2580" fmla="*/ 5033939 w 6466757"/>
              <a:gd name="connsiteY2580" fmla="*/ 2074343 h 5537200"/>
              <a:gd name="connsiteX2581" fmla="*/ 5038707 w 6466757"/>
              <a:gd name="connsiteY2581" fmla="*/ 2055270 h 5537200"/>
              <a:gd name="connsiteX2582" fmla="*/ 4843811 w 6466757"/>
              <a:gd name="connsiteY2582" fmla="*/ 2142289 h 5537200"/>
              <a:gd name="connsiteX2583" fmla="*/ 4819373 w 6466757"/>
              <a:gd name="connsiteY2583" fmla="*/ 2171493 h 5537200"/>
              <a:gd name="connsiteX2584" fmla="*/ 4756196 w 6466757"/>
              <a:gd name="connsiteY2584" fmla="*/ 2234075 h 5537200"/>
              <a:gd name="connsiteX2585" fmla="*/ 4780633 w 6466757"/>
              <a:gd name="connsiteY2585" fmla="*/ 2234075 h 5537200"/>
              <a:gd name="connsiteX2586" fmla="*/ 4780633 w 6466757"/>
              <a:gd name="connsiteY2586" fmla="*/ 2253147 h 5537200"/>
              <a:gd name="connsiteX2587" fmla="*/ 4805069 w 6466757"/>
              <a:gd name="connsiteY2587" fmla="*/ 2262683 h 5537200"/>
              <a:gd name="connsiteX2588" fmla="*/ 4863479 w 6466757"/>
              <a:gd name="connsiteY2588" fmla="*/ 2200102 h 5537200"/>
              <a:gd name="connsiteX2589" fmla="*/ 4858711 w 6466757"/>
              <a:gd name="connsiteY2589" fmla="*/ 2223942 h 5537200"/>
              <a:gd name="connsiteX2590" fmla="*/ 4902816 w 6466757"/>
              <a:gd name="connsiteY2590" fmla="*/ 2219174 h 5537200"/>
              <a:gd name="connsiteX2591" fmla="*/ 4790765 w 6466757"/>
              <a:gd name="connsiteY2591" fmla="*/ 2296656 h 5537200"/>
              <a:gd name="connsiteX2592" fmla="*/ 4775865 w 6466757"/>
              <a:gd name="connsiteY2592" fmla="*/ 2291888 h 5537200"/>
              <a:gd name="connsiteX2593" fmla="*/ 4722223 w 6466757"/>
              <a:gd name="connsiteY2593" fmla="*/ 2402747 h 5537200"/>
              <a:gd name="connsiteX2594" fmla="*/ 4780633 w 6466757"/>
              <a:gd name="connsiteY2594" fmla="*/ 2388442 h 5537200"/>
              <a:gd name="connsiteX2595" fmla="*/ 4765732 w 6466757"/>
              <a:gd name="connsiteY2595" fmla="*/ 2349702 h 5537200"/>
              <a:gd name="connsiteX2596" fmla="*/ 4809837 w 6466757"/>
              <a:gd name="connsiteY2596" fmla="*/ 2296656 h 5537200"/>
              <a:gd name="connsiteX2597" fmla="*/ 4873015 w 6466757"/>
              <a:gd name="connsiteY2597" fmla="*/ 2272815 h 5537200"/>
              <a:gd name="connsiteX2598" fmla="*/ 4848579 w 6466757"/>
              <a:gd name="connsiteY2598" fmla="*/ 2330629 h 5537200"/>
              <a:gd name="connsiteX2599" fmla="*/ 4853347 w 6466757"/>
              <a:gd name="connsiteY2599" fmla="*/ 2344933 h 5537200"/>
              <a:gd name="connsiteX2600" fmla="*/ 4843811 w 6466757"/>
              <a:gd name="connsiteY2600" fmla="*/ 2344933 h 5537200"/>
              <a:gd name="connsiteX2601" fmla="*/ 4853347 w 6466757"/>
              <a:gd name="connsiteY2601" fmla="*/ 2344933 h 5537200"/>
              <a:gd name="connsiteX2602" fmla="*/ 4985067 w 6466757"/>
              <a:gd name="connsiteY2602" fmla="*/ 2296656 h 5537200"/>
              <a:gd name="connsiteX2603" fmla="*/ 5053607 w 6466757"/>
              <a:gd name="connsiteY2603" fmla="*/ 2267451 h 5537200"/>
              <a:gd name="connsiteX2604" fmla="*/ 5053607 w 6466757"/>
              <a:gd name="connsiteY2604" fmla="*/ 2238247 h 5537200"/>
              <a:gd name="connsiteX2605" fmla="*/ 5092349 w 6466757"/>
              <a:gd name="connsiteY2605" fmla="*/ 2214406 h 5537200"/>
              <a:gd name="connsiteX2606" fmla="*/ 5082812 w 6466757"/>
              <a:gd name="connsiteY2606" fmla="*/ 2238247 h 5537200"/>
              <a:gd name="connsiteX2607" fmla="*/ 5156122 w 6466757"/>
              <a:gd name="connsiteY2607" fmla="*/ 2219174 h 5537200"/>
              <a:gd name="connsiteX2608" fmla="*/ 5136453 w 6466757"/>
              <a:gd name="connsiteY2608" fmla="*/ 2238247 h 5537200"/>
              <a:gd name="connsiteX2609" fmla="*/ 5204995 w 6466757"/>
              <a:gd name="connsiteY2609" fmla="*/ 2219174 h 5537200"/>
              <a:gd name="connsiteX2610" fmla="*/ 5117381 w 6466757"/>
              <a:gd name="connsiteY2610" fmla="*/ 2325265 h 5537200"/>
              <a:gd name="connsiteX2611" fmla="*/ 5204995 w 6466757"/>
              <a:gd name="connsiteY2611" fmla="*/ 2281756 h 5537200"/>
              <a:gd name="connsiteX2612" fmla="*/ 5200227 w 6466757"/>
              <a:gd name="connsiteY2612" fmla="*/ 2325265 h 5537200"/>
              <a:gd name="connsiteX2613" fmla="*/ 5283073 w 6466757"/>
              <a:gd name="connsiteY2613" fmla="*/ 2296060 h 5537200"/>
              <a:gd name="connsiteX2614" fmla="*/ 5273537 w 6466757"/>
              <a:gd name="connsiteY2614" fmla="*/ 2228710 h 5537200"/>
              <a:gd name="connsiteX2615" fmla="*/ 5371283 w 6466757"/>
              <a:gd name="connsiteY2615" fmla="*/ 2199505 h 5537200"/>
              <a:gd name="connsiteX2616" fmla="*/ 5312873 w 6466757"/>
              <a:gd name="connsiteY2616" fmla="*/ 2276987 h 5537200"/>
              <a:gd name="connsiteX2617" fmla="*/ 5346847 w 6466757"/>
              <a:gd name="connsiteY2617" fmla="*/ 2267451 h 5537200"/>
              <a:gd name="connsiteX2618" fmla="*/ 5342078 w 6466757"/>
              <a:gd name="connsiteY2618" fmla="*/ 2306192 h 5537200"/>
              <a:gd name="connsiteX2619" fmla="*/ 5380819 w 6466757"/>
              <a:gd name="connsiteY2619" fmla="*/ 2315729 h 5537200"/>
              <a:gd name="connsiteX2620" fmla="*/ 5288437 w 6466757"/>
              <a:gd name="connsiteY2620" fmla="*/ 2344933 h 5537200"/>
              <a:gd name="connsiteX2621" fmla="*/ 5054203 w 6466757"/>
              <a:gd name="connsiteY2621" fmla="*/ 2480228 h 5537200"/>
              <a:gd name="connsiteX2622" fmla="*/ 5200227 w 6466757"/>
              <a:gd name="connsiteY2622" fmla="*/ 2431951 h 5537200"/>
              <a:gd name="connsiteX2623" fmla="*/ 5229432 w 6466757"/>
              <a:gd name="connsiteY2623" fmla="*/ 2408111 h 5537200"/>
              <a:gd name="connsiteX2624" fmla="*/ 5219895 w 6466757"/>
              <a:gd name="connsiteY2624" fmla="*/ 2398575 h 5537200"/>
              <a:gd name="connsiteX2625" fmla="*/ 5244332 w 6466757"/>
              <a:gd name="connsiteY2625" fmla="*/ 2369370 h 5537200"/>
              <a:gd name="connsiteX2626" fmla="*/ 5268769 w 6466757"/>
              <a:gd name="connsiteY2626" fmla="*/ 2359833 h 5537200"/>
              <a:gd name="connsiteX2627" fmla="*/ 5283669 w 6466757"/>
              <a:gd name="connsiteY2627" fmla="*/ 2374138 h 5537200"/>
              <a:gd name="connsiteX2628" fmla="*/ 5420157 w 6466757"/>
              <a:gd name="connsiteY2628" fmla="*/ 2321093 h 5537200"/>
              <a:gd name="connsiteX2629" fmla="*/ 5386183 w 6466757"/>
              <a:gd name="connsiteY2629" fmla="*/ 2350297 h 5537200"/>
              <a:gd name="connsiteX2630" fmla="*/ 5293801 w 6466757"/>
              <a:gd name="connsiteY2630" fmla="*/ 2412879 h 5537200"/>
              <a:gd name="connsiteX2631" fmla="*/ 5298569 w 6466757"/>
              <a:gd name="connsiteY2631" fmla="*/ 2417647 h 5537200"/>
              <a:gd name="connsiteX2632" fmla="*/ 5332542 w 6466757"/>
              <a:gd name="connsiteY2632" fmla="*/ 2388442 h 5537200"/>
              <a:gd name="connsiteX2633" fmla="*/ 5337311 w 6466757"/>
              <a:gd name="connsiteY2633" fmla="*/ 2402747 h 5537200"/>
              <a:gd name="connsiteX2634" fmla="*/ 5424924 w 6466757"/>
              <a:gd name="connsiteY2634" fmla="*/ 2373542 h 5537200"/>
              <a:gd name="connsiteX2635" fmla="*/ 5405257 w 6466757"/>
              <a:gd name="connsiteY2635" fmla="*/ 2344338 h 5537200"/>
              <a:gd name="connsiteX2636" fmla="*/ 5443997 w 6466757"/>
              <a:gd name="connsiteY2636" fmla="*/ 2339569 h 5537200"/>
              <a:gd name="connsiteX2637" fmla="*/ 5434460 w 6466757"/>
              <a:gd name="connsiteY2637" fmla="*/ 2353874 h 5537200"/>
              <a:gd name="connsiteX2638" fmla="*/ 5473201 w 6466757"/>
              <a:gd name="connsiteY2638" fmla="*/ 2339569 h 5537200"/>
              <a:gd name="connsiteX2639" fmla="*/ 5473201 w 6466757"/>
              <a:gd name="connsiteY2639" fmla="*/ 2349105 h 5537200"/>
              <a:gd name="connsiteX2640" fmla="*/ 5497639 w 6466757"/>
              <a:gd name="connsiteY2640" fmla="*/ 2330033 h 5537200"/>
              <a:gd name="connsiteX2641" fmla="*/ 5473201 w 6466757"/>
              <a:gd name="connsiteY2641" fmla="*/ 2315729 h 5537200"/>
              <a:gd name="connsiteX2642" fmla="*/ 5477970 w 6466757"/>
              <a:gd name="connsiteY2642" fmla="*/ 2291888 h 5537200"/>
              <a:gd name="connsiteX2643" fmla="*/ 5453533 w 6466757"/>
              <a:gd name="connsiteY2643" fmla="*/ 2296656 h 5537200"/>
              <a:gd name="connsiteX2644" fmla="*/ 5458301 w 6466757"/>
              <a:gd name="connsiteY2644" fmla="*/ 2287120 h 5537200"/>
              <a:gd name="connsiteX2645" fmla="*/ 5497042 w 6466757"/>
              <a:gd name="connsiteY2645" fmla="*/ 2268047 h 5537200"/>
              <a:gd name="connsiteX2646" fmla="*/ 5497042 w 6466757"/>
              <a:gd name="connsiteY2646" fmla="*/ 2287120 h 5537200"/>
              <a:gd name="connsiteX2647" fmla="*/ 5584657 w 6466757"/>
              <a:gd name="connsiteY2647" fmla="*/ 2219770 h 5537200"/>
              <a:gd name="connsiteX2648" fmla="*/ 5531015 w 6466757"/>
              <a:gd name="connsiteY2648" fmla="*/ 2268047 h 5537200"/>
              <a:gd name="connsiteX2649" fmla="*/ 5579888 w 6466757"/>
              <a:gd name="connsiteY2649" fmla="*/ 2263279 h 5537200"/>
              <a:gd name="connsiteX2650" fmla="*/ 5560221 w 6466757"/>
              <a:gd name="connsiteY2650" fmla="*/ 2302020 h 5537200"/>
              <a:gd name="connsiteX2651" fmla="*/ 5594192 w 6466757"/>
              <a:gd name="connsiteY2651" fmla="*/ 2306788 h 5537200"/>
              <a:gd name="connsiteX2652" fmla="*/ 5594192 w 6466757"/>
              <a:gd name="connsiteY2652" fmla="*/ 2340761 h 5537200"/>
              <a:gd name="connsiteX2653" fmla="*/ 5609093 w 6466757"/>
              <a:gd name="connsiteY2653" fmla="*/ 2355066 h 5537200"/>
              <a:gd name="connsiteX2654" fmla="*/ 5638297 w 6466757"/>
              <a:gd name="connsiteY2654" fmla="*/ 2350297 h 5537200"/>
              <a:gd name="connsiteX2655" fmla="*/ 5691939 w 6466757"/>
              <a:gd name="connsiteY2655" fmla="*/ 2417647 h 5537200"/>
              <a:gd name="connsiteX2656" fmla="*/ 5696707 w 6466757"/>
              <a:gd name="connsiteY2656" fmla="*/ 2456388 h 5537200"/>
              <a:gd name="connsiteX2657" fmla="*/ 5721143 w 6466757"/>
              <a:gd name="connsiteY2657" fmla="*/ 2446852 h 5537200"/>
              <a:gd name="connsiteX2658" fmla="*/ 5770017 w 6466757"/>
              <a:gd name="connsiteY2658" fmla="*/ 2398575 h 5537200"/>
              <a:gd name="connsiteX2659" fmla="*/ 5721143 w 6466757"/>
              <a:gd name="connsiteY2659" fmla="*/ 2417647 h 5537200"/>
              <a:gd name="connsiteX2660" fmla="*/ 5750348 w 6466757"/>
              <a:gd name="connsiteY2660" fmla="*/ 2383674 h 5537200"/>
              <a:gd name="connsiteX2661" fmla="*/ 5745581 w 6466757"/>
              <a:gd name="connsiteY2661" fmla="*/ 2359833 h 5537200"/>
              <a:gd name="connsiteX2662" fmla="*/ 5765248 w 6466757"/>
              <a:gd name="connsiteY2662" fmla="*/ 2330629 h 5537200"/>
              <a:gd name="connsiteX2663" fmla="*/ 5784917 w 6466757"/>
              <a:gd name="connsiteY2663" fmla="*/ 2354469 h 5537200"/>
              <a:gd name="connsiteX2664" fmla="*/ 5818889 w 6466757"/>
              <a:gd name="connsiteY2664" fmla="*/ 2340165 h 5537200"/>
              <a:gd name="connsiteX2665" fmla="*/ 5823658 w 6466757"/>
              <a:gd name="connsiteY2665" fmla="*/ 2349702 h 5537200"/>
              <a:gd name="connsiteX2666" fmla="*/ 5872531 w 6466757"/>
              <a:gd name="connsiteY2666" fmla="*/ 2335397 h 5537200"/>
              <a:gd name="connsiteX2667" fmla="*/ 5774785 w 6466757"/>
              <a:gd name="connsiteY2667" fmla="*/ 2397978 h 5537200"/>
              <a:gd name="connsiteX2668" fmla="*/ 5774785 w 6466757"/>
              <a:gd name="connsiteY2668" fmla="*/ 2427184 h 5537200"/>
              <a:gd name="connsiteX2669" fmla="*/ 5813527 w 6466757"/>
              <a:gd name="connsiteY2669" fmla="*/ 2417647 h 5537200"/>
              <a:gd name="connsiteX2670" fmla="*/ 5867168 w 6466757"/>
              <a:gd name="connsiteY2670" fmla="*/ 2427184 h 5537200"/>
              <a:gd name="connsiteX2671" fmla="*/ 5852267 w 6466757"/>
              <a:gd name="connsiteY2671" fmla="*/ 2374138 h 5537200"/>
              <a:gd name="connsiteX2672" fmla="*/ 5891009 w 6466757"/>
              <a:gd name="connsiteY2672" fmla="*/ 2359833 h 5537200"/>
              <a:gd name="connsiteX2673" fmla="*/ 5895776 w 6466757"/>
              <a:gd name="connsiteY2673" fmla="*/ 2306788 h 5537200"/>
              <a:gd name="connsiteX2674" fmla="*/ 6056701 w 6466757"/>
              <a:gd name="connsiteY2674" fmla="*/ 2224538 h 5537200"/>
              <a:gd name="connsiteX2675" fmla="*/ 6066237 w 6466757"/>
              <a:gd name="connsiteY2675" fmla="*/ 2210233 h 5537200"/>
              <a:gd name="connsiteX2676" fmla="*/ 6124645 w 6466757"/>
              <a:gd name="connsiteY2676" fmla="*/ 2210233 h 5537200"/>
              <a:gd name="connsiteX2677" fmla="*/ 6158618 w 6466757"/>
              <a:gd name="connsiteY2677" fmla="*/ 2171493 h 5537200"/>
              <a:gd name="connsiteX2678" fmla="*/ 6246231 w 6466757"/>
              <a:gd name="connsiteY2678" fmla="*/ 2142289 h 5537200"/>
              <a:gd name="connsiteX2679" fmla="*/ 6177690 w 6466757"/>
              <a:gd name="connsiteY2679" fmla="*/ 2195334 h 5537200"/>
              <a:gd name="connsiteX2680" fmla="*/ 6192591 w 6466757"/>
              <a:gd name="connsiteY2680" fmla="*/ 2195334 h 5537200"/>
              <a:gd name="connsiteX2681" fmla="*/ 6172923 w 6466757"/>
              <a:gd name="connsiteY2681" fmla="*/ 2219174 h 5537200"/>
              <a:gd name="connsiteX2682" fmla="*/ 6172923 w 6466757"/>
              <a:gd name="connsiteY2682" fmla="*/ 2200102 h 5537200"/>
              <a:gd name="connsiteX2683" fmla="*/ 6056103 w 6466757"/>
              <a:gd name="connsiteY2683" fmla="*/ 2229306 h 5537200"/>
              <a:gd name="connsiteX2684" fmla="*/ 6036435 w 6466757"/>
              <a:gd name="connsiteY2684" fmla="*/ 2238842 h 5537200"/>
              <a:gd name="connsiteX2685" fmla="*/ 6045972 w 6466757"/>
              <a:gd name="connsiteY2685" fmla="*/ 2257915 h 5537200"/>
              <a:gd name="connsiteX2686" fmla="*/ 5997098 w 6466757"/>
              <a:gd name="connsiteY2686" fmla="*/ 2296656 h 5537200"/>
              <a:gd name="connsiteX2687" fmla="*/ 6041203 w 6466757"/>
              <a:gd name="connsiteY2687" fmla="*/ 2282351 h 5537200"/>
              <a:gd name="connsiteX2688" fmla="*/ 5992331 w 6466757"/>
              <a:gd name="connsiteY2688" fmla="*/ 2316324 h 5537200"/>
              <a:gd name="connsiteX2689" fmla="*/ 6031071 w 6466757"/>
              <a:gd name="connsiteY2689" fmla="*/ 2306788 h 5537200"/>
              <a:gd name="connsiteX2690" fmla="*/ 6225969 w 6466757"/>
              <a:gd name="connsiteY2690" fmla="*/ 2263279 h 5537200"/>
              <a:gd name="connsiteX2691" fmla="*/ 6211067 w 6466757"/>
              <a:gd name="connsiteY2691" fmla="*/ 2287120 h 5537200"/>
              <a:gd name="connsiteX2692" fmla="*/ 6259941 w 6466757"/>
              <a:gd name="connsiteY2692" fmla="*/ 2272815 h 5537200"/>
              <a:gd name="connsiteX2693" fmla="*/ 6196167 w 6466757"/>
              <a:gd name="connsiteY2693" fmla="*/ 2334801 h 5537200"/>
              <a:gd name="connsiteX2694" fmla="*/ 6166963 w 6466757"/>
              <a:gd name="connsiteY2694" fmla="*/ 2349105 h 5537200"/>
              <a:gd name="connsiteX2695" fmla="*/ 6035243 w 6466757"/>
              <a:gd name="connsiteY2695" fmla="*/ 2411687 h 5537200"/>
              <a:gd name="connsiteX2696" fmla="*/ 6015575 w 6466757"/>
              <a:gd name="connsiteY2696" fmla="*/ 2425991 h 5537200"/>
              <a:gd name="connsiteX2697" fmla="*/ 5927961 w 6466757"/>
              <a:gd name="connsiteY2697" fmla="*/ 2474269 h 5537200"/>
              <a:gd name="connsiteX2698" fmla="*/ 5903524 w 6466757"/>
              <a:gd name="connsiteY2698" fmla="*/ 2474269 h 5537200"/>
              <a:gd name="connsiteX2699" fmla="*/ 5811143 w 6466757"/>
              <a:gd name="connsiteY2699" fmla="*/ 2541618 h 5537200"/>
              <a:gd name="connsiteX2700" fmla="*/ 5733064 w 6466757"/>
              <a:gd name="connsiteY2700" fmla="*/ 2536850 h 5537200"/>
              <a:gd name="connsiteX2701" fmla="*/ 5737833 w 6466757"/>
              <a:gd name="connsiteY2701" fmla="*/ 2599432 h 5537200"/>
              <a:gd name="connsiteX2702" fmla="*/ 5762269 w 6466757"/>
              <a:gd name="connsiteY2702" fmla="*/ 2613736 h 5537200"/>
              <a:gd name="connsiteX2703" fmla="*/ 5796241 w 6466757"/>
              <a:gd name="connsiteY2703" fmla="*/ 2599432 h 5537200"/>
              <a:gd name="connsiteX2704" fmla="*/ 5771805 w 6466757"/>
              <a:gd name="connsiteY2704" fmla="*/ 2633405 h 5537200"/>
              <a:gd name="connsiteX2705" fmla="*/ 5810546 w 6466757"/>
              <a:gd name="connsiteY2705" fmla="*/ 2657245 h 5537200"/>
              <a:gd name="connsiteX2706" fmla="*/ 5805779 w 6466757"/>
              <a:gd name="connsiteY2706" fmla="*/ 2681085 h 5537200"/>
              <a:gd name="connsiteX2707" fmla="*/ 5859419 w 6466757"/>
              <a:gd name="connsiteY2707" fmla="*/ 2662013 h 5537200"/>
              <a:gd name="connsiteX2708" fmla="*/ 5771805 w 6466757"/>
              <a:gd name="connsiteY2708" fmla="*/ 2739495 h 5537200"/>
              <a:gd name="connsiteX2709" fmla="*/ 5669290 w 6466757"/>
              <a:gd name="connsiteY2709" fmla="*/ 2773467 h 5537200"/>
              <a:gd name="connsiteX2710" fmla="*/ 5600749 w 6466757"/>
              <a:gd name="connsiteY2710" fmla="*/ 2826513 h 5537200"/>
              <a:gd name="connsiteX2711" fmla="*/ 5551875 w 6466757"/>
              <a:gd name="connsiteY2711" fmla="*/ 2870022 h 5537200"/>
              <a:gd name="connsiteX2712" fmla="*/ 5532207 w 6466757"/>
              <a:gd name="connsiteY2712" fmla="*/ 2874790 h 5537200"/>
              <a:gd name="connsiteX2713" fmla="*/ 5522671 w 6466757"/>
              <a:gd name="connsiteY2713" fmla="*/ 2927836 h 5537200"/>
              <a:gd name="connsiteX2714" fmla="*/ 5556644 w 6466757"/>
              <a:gd name="connsiteY2714" fmla="*/ 2927836 h 5537200"/>
              <a:gd name="connsiteX2715" fmla="*/ 5536975 w 6466757"/>
              <a:gd name="connsiteY2715" fmla="*/ 2957040 h 5537200"/>
              <a:gd name="connsiteX2716" fmla="*/ 5541743 w 6466757"/>
              <a:gd name="connsiteY2716" fmla="*/ 2971345 h 5537200"/>
              <a:gd name="connsiteX2717" fmla="*/ 5585849 w 6466757"/>
              <a:gd name="connsiteY2717" fmla="*/ 2952272 h 5537200"/>
              <a:gd name="connsiteX2718" fmla="*/ 5585849 w 6466757"/>
              <a:gd name="connsiteY2718" fmla="*/ 2995782 h 5537200"/>
              <a:gd name="connsiteX2719" fmla="*/ 5473798 w 6466757"/>
              <a:gd name="connsiteY2719" fmla="*/ 3073262 h 5537200"/>
              <a:gd name="connsiteX2720" fmla="*/ 5435057 w 6466757"/>
              <a:gd name="connsiteY2720" fmla="*/ 3039290 h 5537200"/>
              <a:gd name="connsiteX2721" fmla="*/ 5435057 w 6466757"/>
              <a:gd name="connsiteY2721" fmla="*/ 3068495 h 5537200"/>
              <a:gd name="connsiteX2722" fmla="*/ 5390952 w 6466757"/>
              <a:gd name="connsiteY2722" fmla="*/ 3102468 h 5537200"/>
              <a:gd name="connsiteX2723" fmla="*/ 5415388 w 6466757"/>
              <a:gd name="connsiteY2723" fmla="*/ 3112004 h 5537200"/>
              <a:gd name="connsiteX2724" fmla="*/ 5400488 w 6466757"/>
              <a:gd name="connsiteY2724" fmla="*/ 3150744 h 5537200"/>
              <a:gd name="connsiteX2725" fmla="*/ 5346847 w 6466757"/>
              <a:gd name="connsiteY2725" fmla="*/ 3179950 h 5537200"/>
              <a:gd name="connsiteX2726" fmla="*/ 5327178 w 6466757"/>
              <a:gd name="connsiteY2726" fmla="*/ 3223459 h 5537200"/>
              <a:gd name="connsiteX2727" fmla="*/ 5302741 w 6466757"/>
              <a:gd name="connsiteY2727" fmla="*/ 3223459 h 5537200"/>
              <a:gd name="connsiteX2728" fmla="*/ 5283073 w 6466757"/>
              <a:gd name="connsiteY2728" fmla="*/ 3160877 h 5537200"/>
              <a:gd name="connsiteX2729" fmla="*/ 5224663 w 6466757"/>
              <a:gd name="connsiteY2729" fmla="*/ 3209154 h 5537200"/>
              <a:gd name="connsiteX2730" fmla="*/ 5239563 w 6466757"/>
              <a:gd name="connsiteY2730" fmla="*/ 3238359 h 5537200"/>
              <a:gd name="connsiteX2731" fmla="*/ 5264001 w 6466757"/>
              <a:gd name="connsiteY2731" fmla="*/ 3233591 h 5537200"/>
              <a:gd name="connsiteX2732" fmla="*/ 5230027 w 6466757"/>
              <a:gd name="connsiteY2732" fmla="*/ 3281868 h 5537200"/>
              <a:gd name="connsiteX2733" fmla="*/ 5185922 w 6466757"/>
              <a:gd name="connsiteY2733" fmla="*/ 3300941 h 5537200"/>
              <a:gd name="connsiteX2734" fmla="*/ 5166253 w 6466757"/>
              <a:gd name="connsiteY2734" fmla="*/ 3281868 h 5537200"/>
              <a:gd name="connsiteX2735" fmla="*/ 5132282 w 6466757"/>
              <a:gd name="connsiteY2735" fmla="*/ 3325378 h 5537200"/>
              <a:gd name="connsiteX2736" fmla="*/ 5156717 w 6466757"/>
              <a:gd name="connsiteY2736" fmla="*/ 3325378 h 5537200"/>
              <a:gd name="connsiteX2737" fmla="*/ 5127513 w 6466757"/>
              <a:gd name="connsiteY2737" fmla="*/ 3359350 h 5537200"/>
              <a:gd name="connsiteX2738" fmla="*/ 5196055 w 6466757"/>
              <a:gd name="connsiteY2738" fmla="*/ 3345046 h 5537200"/>
              <a:gd name="connsiteX2739" fmla="*/ 5186519 w 6466757"/>
              <a:gd name="connsiteY2739" fmla="*/ 3364118 h 5537200"/>
              <a:gd name="connsiteX2740" fmla="*/ 5230625 w 6466757"/>
              <a:gd name="connsiteY2740" fmla="*/ 3330145 h 5537200"/>
              <a:gd name="connsiteX2741" fmla="*/ 5206187 w 6466757"/>
              <a:gd name="connsiteY2741" fmla="*/ 3387958 h 5537200"/>
              <a:gd name="connsiteX2742" fmla="*/ 5308701 w 6466757"/>
              <a:gd name="connsiteY2742" fmla="*/ 3358754 h 5537200"/>
              <a:gd name="connsiteX2743" fmla="*/ 5284265 w 6466757"/>
              <a:gd name="connsiteY2743" fmla="*/ 3397495 h 5537200"/>
              <a:gd name="connsiteX2744" fmla="*/ 5259829 w 6466757"/>
              <a:gd name="connsiteY2744" fmla="*/ 3392727 h 5537200"/>
              <a:gd name="connsiteX2745" fmla="*/ 5269365 w 6466757"/>
              <a:gd name="connsiteY2745" fmla="*/ 3411800 h 5537200"/>
              <a:gd name="connsiteX2746" fmla="*/ 5327775 w 6466757"/>
              <a:gd name="connsiteY2746" fmla="*/ 3281272 h 5537200"/>
              <a:gd name="connsiteX2747" fmla="*/ 5401083 w 6466757"/>
              <a:gd name="connsiteY2747" fmla="*/ 3271736 h 5537200"/>
              <a:gd name="connsiteX2748" fmla="*/ 5415985 w 6466757"/>
              <a:gd name="connsiteY2748" fmla="*/ 3232995 h 5537200"/>
              <a:gd name="connsiteX2749" fmla="*/ 5406447 w 6466757"/>
              <a:gd name="connsiteY2749" fmla="*/ 3209154 h 5537200"/>
              <a:gd name="connsiteX2750" fmla="*/ 5440421 w 6466757"/>
              <a:gd name="connsiteY2750" fmla="*/ 3194850 h 5537200"/>
              <a:gd name="connsiteX2751" fmla="*/ 5455321 w 6466757"/>
              <a:gd name="connsiteY2751" fmla="*/ 3247896 h 5537200"/>
              <a:gd name="connsiteX2752" fmla="*/ 5426117 w 6466757"/>
              <a:gd name="connsiteY2752" fmla="*/ 3291405 h 5537200"/>
              <a:gd name="connsiteX2753" fmla="*/ 5508962 w 6466757"/>
              <a:gd name="connsiteY2753" fmla="*/ 3243127 h 5537200"/>
              <a:gd name="connsiteX2754" fmla="*/ 5542936 w 6466757"/>
              <a:gd name="connsiteY2754" fmla="*/ 3233591 h 5537200"/>
              <a:gd name="connsiteX2755" fmla="*/ 5538167 w 6466757"/>
              <a:gd name="connsiteY2755" fmla="*/ 3224055 h 5537200"/>
              <a:gd name="connsiteX2756" fmla="*/ 5504195 w 6466757"/>
              <a:gd name="connsiteY2756" fmla="*/ 3233591 h 5537200"/>
              <a:gd name="connsiteX2757" fmla="*/ 5567372 w 6466757"/>
              <a:gd name="connsiteY2757" fmla="*/ 3161473 h 5537200"/>
              <a:gd name="connsiteX2758" fmla="*/ 5542936 w 6466757"/>
              <a:gd name="connsiteY2758" fmla="*/ 3166242 h 5537200"/>
              <a:gd name="connsiteX2759" fmla="*/ 5581677 w 6466757"/>
              <a:gd name="connsiteY2759" fmla="*/ 3132269 h 5537200"/>
              <a:gd name="connsiteX2760" fmla="*/ 5572141 w 6466757"/>
              <a:gd name="connsiteY2760" fmla="*/ 3156109 h 5537200"/>
              <a:gd name="connsiteX2761" fmla="*/ 5596577 w 6466757"/>
              <a:gd name="connsiteY2761" fmla="*/ 3126904 h 5537200"/>
              <a:gd name="connsiteX2762" fmla="*/ 5587041 w 6466757"/>
              <a:gd name="connsiteY2762" fmla="*/ 3150744 h 5537200"/>
              <a:gd name="connsiteX2763" fmla="*/ 5640682 w 6466757"/>
              <a:gd name="connsiteY2763" fmla="*/ 3179950 h 5537200"/>
              <a:gd name="connsiteX2764" fmla="*/ 5635913 w 6466757"/>
              <a:gd name="connsiteY2764" fmla="*/ 3136441 h 5537200"/>
              <a:gd name="connsiteX2765" fmla="*/ 5655582 w 6466757"/>
              <a:gd name="connsiteY2765" fmla="*/ 3165645 h 5537200"/>
              <a:gd name="connsiteX2766" fmla="*/ 5738428 w 6466757"/>
              <a:gd name="connsiteY2766" fmla="*/ 3107832 h 5537200"/>
              <a:gd name="connsiteX2767" fmla="*/ 5669887 w 6466757"/>
              <a:gd name="connsiteY2767" fmla="*/ 3175181 h 5537200"/>
              <a:gd name="connsiteX2768" fmla="*/ 5640682 w 6466757"/>
              <a:gd name="connsiteY2768" fmla="*/ 3204386 h 5537200"/>
              <a:gd name="connsiteX2769" fmla="*/ 5665119 w 6466757"/>
              <a:gd name="connsiteY2769" fmla="*/ 3247896 h 5537200"/>
              <a:gd name="connsiteX2770" fmla="*/ 5591808 w 6466757"/>
              <a:gd name="connsiteY2770" fmla="*/ 3330145 h 5537200"/>
              <a:gd name="connsiteX2771" fmla="*/ 5596577 w 6466757"/>
              <a:gd name="connsiteY2771" fmla="*/ 3359350 h 5537200"/>
              <a:gd name="connsiteX2772" fmla="*/ 5562603 w 6466757"/>
              <a:gd name="connsiteY2772" fmla="*/ 3402860 h 5537200"/>
              <a:gd name="connsiteX2773" fmla="*/ 5474990 w 6466757"/>
              <a:gd name="connsiteY2773" fmla="*/ 3455904 h 5537200"/>
              <a:gd name="connsiteX2774" fmla="*/ 5484526 w 6466757"/>
              <a:gd name="connsiteY2774" fmla="*/ 3470209 h 5537200"/>
              <a:gd name="connsiteX2775" fmla="*/ 5621013 w 6466757"/>
              <a:gd name="connsiteY2775" fmla="*/ 3392727 h 5537200"/>
              <a:gd name="connsiteX2776" fmla="*/ 5528631 w 6466757"/>
              <a:gd name="connsiteY2776" fmla="*/ 3489282 h 5537200"/>
              <a:gd name="connsiteX2777" fmla="*/ 5543531 w 6466757"/>
              <a:gd name="connsiteY2777" fmla="*/ 3523254 h 5537200"/>
              <a:gd name="connsiteX2778" fmla="*/ 5572736 w 6466757"/>
              <a:gd name="connsiteY2778" fmla="*/ 3513718 h 5537200"/>
              <a:gd name="connsiteX2779" fmla="*/ 5553067 w 6466757"/>
              <a:gd name="connsiteY2779" fmla="*/ 3523254 h 5537200"/>
              <a:gd name="connsiteX2780" fmla="*/ 5557836 w 6466757"/>
              <a:gd name="connsiteY2780" fmla="*/ 3552459 h 5537200"/>
              <a:gd name="connsiteX2781" fmla="*/ 5582272 w 6466757"/>
              <a:gd name="connsiteY2781" fmla="*/ 3571531 h 5537200"/>
              <a:gd name="connsiteX2782" fmla="*/ 5597173 w 6466757"/>
              <a:gd name="connsiteY2782" fmla="*/ 3566764 h 5537200"/>
              <a:gd name="connsiteX2783" fmla="*/ 5660351 w 6466757"/>
              <a:gd name="connsiteY2783" fmla="*/ 3547691 h 5537200"/>
              <a:gd name="connsiteX2784" fmla="*/ 5752733 w 6466757"/>
              <a:gd name="connsiteY2784" fmla="*/ 3480341 h 5537200"/>
              <a:gd name="connsiteX2785" fmla="*/ 5703859 w 6466757"/>
              <a:gd name="connsiteY2785" fmla="*/ 3489877 h 5537200"/>
              <a:gd name="connsiteX2786" fmla="*/ 5703859 w 6466757"/>
              <a:gd name="connsiteY2786" fmla="*/ 3412395 h 5537200"/>
              <a:gd name="connsiteX2787" fmla="*/ 5728297 w 6466757"/>
              <a:gd name="connsiteY2787" fmla="*/ 3407627 h 5537200"/>
              <a:gd name="connsiteX2788" fmla="*/ 5772401 w 6466757"/>
              <a:gd name="connsiteY2788" fmla="*/ 3349814 h 5537200"/>
              <a:gd name="connsiteX2789" fmla="*/ 5743197 w 6466757"/>
              <a:gd name="connsiteY2789" fmla="*/ 3398091 h 5537200"/>
              <a:gd name="connsiteX2790" fmla="*/ 5767633 w 6466757"/>
              <a:gd name="connsiteY2790" fmla="*/ 3407627 h 5537200"/>
              <a:gd name="connsiteX2791" fmla="*/ 5747965 w 6466757"/>
              <a:gd name="connsiteY2791" fmla="*/ 3465440 h 5537200"/>
              <a:gd name="connsiteX2792" fmla="*/ 5762865 w 6466757"/>
              <a:gd name="connsiteY2792" fmla="*/ 3474977 h 5537200"/>
              <a:gd name="connsiteX2793" fmla="*/ 5753328 w 6466757"/>
              <a:gd name="connsiteY2793" fmla="*/ 3494049 h 5537200"/>
              <a:gd name="connsiteX2794" fmla="*/ 5792069 w 6466757"/>
              <a:gd name="connsiteY2794" fmla="*/ 3489282 h 5537200"/>
              <a:gd name="connsiteX2795" fmla="*/ 5758097 w 6466757"/>
              <a:gd name="connsiteY2795" fmla="*/ 3532791 h 5537200"/>
              <a:gd name="connsiteX2796" fmla="*/ 5782533 w 6466757"/>
              <a:gd name="connsiteY2796" fmla="*/ 3547094 h 5537200"/>
              <a:gd name="connsiteX2797" fmla="*/ 5836175 w 6466757"/>
              <a:gd name="connsiteY2797" fmla="*/ 3537558 h 5537200"/>
              <a:gd name="connsiteX2798" fmla="*/ 5826638 w 6466757"/>
              <a:gd name="connsiteY2798" fmla="*/ 3556631 h 5537200"/>
              <a:gd name="connsiteX2799" fmla="*/ 5841539 w 6466757"/>
              <a:gd name="connsiteY2799" fmla="*/ 3570935 h 5537200"/>
              <a:gd name="connsiteX2800" fmla="*/ 6011998 w 6466757"/>
              <a:gd name="connsiteY2800" fmla="*/ 3488685 h 5537200"/>
              <a:gd name="connsiteX2801" fmla="*/ 5875511 w 6466757"/>
              <a:gd name="connsiteY2801" fmla="*/ 3590008 h 5537200"/>
              <a:gd name="connsiteX2802" fmla="*/ 5821871 w 6466757"/>
              <a:gd name="connsiteY2802" fmla="*/ 3623981 h 5537200"/>
              <a:gd name="connsiteX2803" fmla="*/ 5958358 w 6466757"/>
              <a:gd name="connsiteY2803" fmla="*/ 3566167 h 5537200"/>
              <a:gd name="connsiteX2804" fmla="*/ 5948821 w 6466757"/>
              <a:gd name="connsiteY2804" fmla="*/ 3609676 h 5537200"/>
              <a:gd name="connsiteX2805" fmla="*/ 5910081 w 6466757"/>
              <a:gd name="connsiteY2805" fmla="*/ 3595372 h 5537200"/>
              <a:gd name="connsiteX2806" fmla="*/ 5895181 w 6466757"/>
              <a:gd name="connsiteY2806" fmla="*/ 3634113 h 5537200"/>
              <a:gd name="connsiteX2807" fmla="*/ 5841539 w 6466757"/>
              <a:gd name="connsiteY2807" fmla="*/ 3663318 h 5537200"/>
              <a:gd name="connsiteX2808" fmla="*/ 5856439 w 6466757"/>
              <a:gd name="connsiteY2808" fmla="*/ 3687158 h 5537200"/>
              <a:gd name="connsiteX2809" fmla="*/ 5905312 w 6466757"/>
              <a:gd name="connsiteY2809" fmla="*/ 3648417 h 5537200"/>
              <a:gd name="connsiteX2810" fmla="*/ 5914849 w 6466757"/>
              <a:gd name="connsiteY2810" fmla="*/ 3629345 h 5537200"/>
              <a:gd name="connsiteX2811" fmla="*/ 5978027 w 6466757"/>
              <a:gd name="connsiteY2811" fmla="*/ 3600140 h 5537200"/>
              <a:gd name="connsiteX2812" fmla="*/ 5939285 w 6466757"/>
              <a:gd name="connsiteY2812" fmla="*/ 3634113 h 5537200"/>
              <a:gd name="connsiteX2813" fmla="*/ 5944053 w 6466757"/>
              <a:gd name="connsiteY2813" fmla="*/ 3657954 h 5537200"/>
              <a:gd name="connsiteX2814" fmla="*/ 5919617 w 6466757"/>
              <a:gd name="connsiteY2814" fmla="*/ 3672258 h 5537200"/>
              <a:gd name="connsiteX2815" fmla="*/ 5988158 w 6466757"/>
              <a:gd name="connsiteY2815" fmla="*/ 3648417 h 5537200"/>
              <a:gd name="connsiteX2816" fmla="*/ 5895776 w 6466757"/>
              <a:gd name="connsiteY2816" fmla="*/ 3706231 h 5537200"/>
              <a:gd name="connsiteX2817" fmla="*/ 5764057 w 6466757"/>
              <a:gd name="connsiteY2817" fmla="*/ 3788480 h 5537200"/>
              <a:gd name="connsiteX2818" fmla="*/ 5739620 w 6466757"/>
              <a:gd name="connsiteY2818" fmla="*/ 3764640 h 5537200"/>
              <a:gd name="connsiteX2819" fmla="*/ 5754521 w 6466757"/>
              <a:gd name="connsiteY2819" fmla="*/ 3740799 h 5537200"/>
              <a:gd name="connsiteX2820" fmla="*/ 5739620 w 6466757"/>
              <a:gd name="connsiteY2820" fmla="*/ 3721728 h 5537200"/>
              <a:gd name="connsiteX2821" fmla="*/ 5715184 w 6466757"/>
              <a:gd name="connsiteY2821" fmla="*/ 3731264 h 5537200"/>
              <a:gd name="connsiteX2822" fmla="*/ 5700283 w 6466757"/>
              <a:gd name="connsiteY2822" fmla="*/ 3765236 h 5537200"/>
              <a:gd name="connsiteX2823" fmla="*/ 5709820 w 6466757"/>
              <a:gd name="connsiteY2823" fmla="*/ 3784308 h 5537200"/>
              <a:gd name="connsiteX2824" fmla="*/ 5680615 w 6466757"/>
              <a:gd name="connsiteY2824" fmla="*/ 3846890 h 5537200"/>
              <a:gd name="connsiteX2825" fmla="*/ 5617437 w 6466757"/>
              <a:gd name="connsiteY2825" fmla="*/ 3876095 h 5537200"/>
              <a:gd name="connsiteX2826" fmla="*/ 5597769 w 6466757"/>
              <a:gd name="connsiteY2826" fmla="*/ 3866559 h 5537200"/>
              <a:gd name="connsiteX2827" fmla="*/ 5582869 w 6466757"/>
              <a:gd name="connsiteY2827" fmla="*/ 3895763 h 5537200"/>
              <a:gd name="connsiteX2828" fmla="*/ 5567967 w 6466757"/>
              <a:gd name="connsiteY2828" fmla="*/ 3881459 h 5537200"/>
              <a:gd name="connsiteX2829" fmla="*/ 5587637 w 6466757"/>
              <a:gd name="connsiteY2829" fmla="*/ 3920200 h 5537200"/>
              <a:gd name="connsiteX2830" fmla="*/ 5631741 w 6466757"/>
              <a:gd name="connsiteY2830" fmla="*/ 3896359 h 5537200"/>
              <a:gd name="connsiteX2831" fmla="*/ 5622205 w 6466757"/>
              <a:gd name="connsiteY2831" fmla="*/ 3920200 h 5537200"/>
              <a:gd name="connsiteX2832" fmla="*/ 5646643 w 6466757"/>
              <a:gd name="connsiteY2832" fmla="*/ 3924968 h 5537200"/>
              <a:gd name="connsiteX2833" fmla="*/ 5641874 w 6466757"/>
              <a:gd name="connsiteY2833" fmla="*/ 3948808 h 5537200"/>
              <a:gd name="connsiteX2834" fmla="*/ 5651410 w 6466757"/>
              <a:gd name="connsiteY2834" fmla="*/ 3967881 h 5537200"/>
              <a:gd name="connsiteX2835" fmla="*/ 5734256 w 6466757"/>
              <a:gd name="connsiteY2835" fmla="*/ 3933908 h 5537200"/>
              <a:gd name="connsiteX2836" fmla="*/ 5695515 w 6466757"/>
              <a:gd name="connsiteY2836" fmla="*/ 3963113 h 5537200"/>
              <a:gd name="connsiteX2837" fmla="*/ 5695515 w 6466757"/>
              <a:gd name="connsiteY2837" fmla="*/ 3992317 h 5537200"/>
              <a:gd name="connsiteX2838" fmla="*/ 5666310 w 6466757"/>
              <a:gd name="connsiteY2838" fmla="*/ 4021523 h 5537200"/>
              <a:gd name="connsiteX2839" fmla="*/ 5651410 w 6466757"/>
              <a:gd name="connsiteY2839" fmla="*/ 4011986 h 5537200"/>
              <a:gd name="connsiteX2840" fmla="*/ 5636510 w 6466757"/>
              <a:gd name="connsiteY2840" fmla="*/ 4021523 h 5537200"/>
              <a:gd name="connsiteX2841" fmla="*/ 5656179 w 6466757"/>
              <a:gd name="connsiteY2841" fmla="*/ 4045363 h 5537200"/>
              <a:gd name="connsiteX2842" fmla="*/ 5734256 w 6466757"/>
              <a:gd name="connsiteY2842" fmla="*/ 3992317 h 5537200"/>
              <a:gd name="connsiteX2843" fmla="*/ 5812333 w 6466757"/>
              <a:gd name="connsiteY2843" fmla="*/ 3978014 h 5537200"/>
              <a:gd name="connsiteX2844" fmla="*/ 5812333 w 6466757"/>
              <a:gd name="connsiteY2844" fmla="*/ 4001854 h 5537200"/>
              <a:gd name="connsiteX2845" fmla="*/ 5836771 w 6466757"/>
              <a:gd name="connsiteY2845" fmla="*/ 4006622 h 5537200"/>
              <a:gd name="connsiteX2846" fmla="*/ 5778361 w 6466757"/>
              <a:gd name="connsiteY2846" fmla="*/ 4040595 h 5537200"/>
              <a:gd name="connsiteX2847" fmla="*/ 5812333 w 6466757"/>
              <a:gd name="connsiteY2847" fmla="*/ 3997086 h 5537200"/>
              <a:gd name="connsiteX2848" fmla="*/ 5743792 w 6466757"/>
              <a:gd name="connsiteY2848" fmla="*/ 4054899 h 5537200"/>
              <a:gd name="connsiteX2849" fmla="*/ 5768229 w 6466757"/>
              <a:gd name="connsiteY2849" fmla="*/ 4035826 h 5537200"/>
              <a:gd name="connsiteX2850" fmla="*/ 5734256 w 6466757"/>
              <a:gd name="connsiteY2850" fmla="*/ 4079336 h 5537200"/>
              <a:gd name="connsiteX2851" fmla="*/ 5709820 w 6466757"/>
              <a:gd name="connsiteY2851" fmla="*/ 4069799 h 5537200"/>
              <a:gd name="connsiteX2852" fmla="*/ 5694919 w 6466757"/>
              <a:gd name="connsiteY2852" fmla="*/ 4088872 h 5537200"/>
              <a:gd name="connsiteX2853" fmla="*/ 5719356 w 6466757"/>
              <a:gd name="connsiteY2853" fmla="*/ 4112712 h 5537200"/>
              <a:gd name="connsiteX2854" fmla="*/ 5875511 w 6466757"/>
              <a:gd name="connsiteY2854" fmla="*/ 4011390 h 5537200"/>
              <a:gd name="connsiteX2855" fmla="*/ 5860611 w 6466757"/>
              <a:gd name="connsiteY2855" fmla="*/ 3987550 h 5537200"/>
              <a:gd name="connsiteX2856" fmla="*/ 5865379 w 6466757"/>
              <a:gd name="connsiteY2856" fmla="*/ 3973245 h 5537200"/>
              <a:gd name="connsiteX2857" fmla="*/ 5855843 w 6466757"/>
              <a:gd name="connsiteY2857" fmla="*/ 3973245 h 5537200"/>
              <a:gd name="connsiteX2858" fmla="*/ 5860611 w 6466757"/>
              <a:gd name="connsiteY2858" fmla="*/ 3939272 h 5537200"/>
              <a:gd name="connsiteX2859" fmla="*/ 5894584 w 6466757"/>
              <a:gd name="connsiteY2859" fmla="*/ 3924968 h 5537200"/>
              <a:gd name="connsiteX2860" fmla="*/ 5885048 w 6466757"/>
              <a:gd name="connsiteY2860" fmla="*/ 3901127 h 5537200"/>
              <a:gd name="connsiteX2861" fmla="*/ 5963127 w 6466757"/>
              <a:gd name="connsiteY2861" fmla="*/ 3882054 h 5537200"/>
              <a:gd name="connsiteX2862" fmla="*/ 5958358 w 6466757"/>
              <a:gd name="connsiteY2862" fmla="*/ 3896359 h 5537200"/>
              <a:gd name="connsiteX2863" fmla="*/ 6050739 w 6466757"/>
              <a:gd name="connsiteY2863" fmla="*/ 3838545 h 5537200"/>
              <a:gd name="connsiteX2864" fmla="*/ 6070408 w 6466757"/>
              <a:gd name="connsiteY2864" fmla="*/ 3852850 h 5537200"/>
              <a:gd name="connsiteX2865" fmla="*/ 6041203 w 6466757"/>
              <a:gd name="connsiteY2865" fmla="*/ 3886823 h 5537200"/>
              <a:gd name="connsiteX2866" fmla="*/ 6016767 w 6466757"/>
              <a:gd name="connsiteY2866" fmla="*/ 3882054 h 5537200"/>
              <a:gd name="connsiteX2867" fmla="*/ 6007231 w 6466757"/>
              <a:gd name="connsiteY2867" fmla="*/ 3916027 h 5537200"/>
              <a:gd name="connsiteX2868" fmla="*/ 5968491 w 6466757"/>
              <a:gd name="connsiteY2868" fmla="*/ 3935100 h 5537200"/>
              <a:gd name="connsiteX2869" fmla="*/ 5973258 w 6466757"/>
              <a:gd name="connsiteY2869" fmla="*/ 3964305 h 5537200"/>
              <a:gd name="connsiteX2870" fmla="*/ 5953589 w 6466757"/>
              <a:gd name="connsiteY2870" fmla="*/ 3998278 h 5537200"/>
              <a:gd name="connsiteX2871" fmla="*/ 5875511 w 6466757"/>
              <a:gd name="connsiteY2871" fmla="*/ 4051323 h 5537200"/>
              <a:gd name="connsiteX2872" fmla="*/ 5904717 w 6466757"/>
              <a:gd name="connsiteY2872" fmla="*/ 4046555 h 5537200"/>
              <a:gd name="connsiteX2873" fmla="*/ 5875511 w 6466757"/>
              <a:gd name="connsiteY2873" fmla="*/ 4099600 h 5537200"/>
              <a:gd name="connsiteX2874" fmla="*/ 5978027 w 6466757"/>
              <a:gd name="connsiteY2874" fmla="*/ 4056091 h 5537200"/>
              <a:gd name="connsiteX2875" fmla="*/ 5904717 w 6466757"/>
              <a:gd name="connsiteY2875" fmla="*/ 4128209 h 5537200"/>
              <a:gd name="connsiteX2876" fmla="*/ 5929153 w 6466757"/>
              <a:gd name="connsiteY2876" fmla="*/ 4123440 h 5537200"/>
              <a:gd name="connsiteX2877" fmla="*/ 5944053 w 6466757"/>
              <a:gd name="connsiteY2877" fmla="*/ 4137745 h 5537200"/>
              <a:gd name="connsiteX2878" fmla="*/ 6051335 w 6466757"/>
              <a:gd name="connsiteY2878" fmla="*/ 4099005 h 5537200"/>
              <a:gd name="connsiteX2879" fmla="*/ 6022132 w 6466757"/>
              <a:gd name="connsiteY2879" fmla="*/ 4152049 h 5537200"/>
              <a:gd name="connsiteX2880" fmla="*/ 6022132 w 6466757"/>
              <a:gd name="connsiteY2880" fmla="*/ 4137745 h 5537200"/>
              <a:gd name="connsiteX2881" fmla="*/ 5929749 w 6466757"/>
              <a:gd name="connsiteY2881" fmla="*/ 4215227 h 5537200"/>
              <a:gd name="connsiteX2882" fmla="*/ 5910081 w 6466757"/>
              <a:gd name="connsiteY2882" fmla="*/ 4229531 h 5537200"/>
              <a:gd name="connsiteX2883" fmla="*/ 5807566 w 6466757"/>
              <a:gd name="connsiteY2883" fmla="*/ 4258736 h 5537200"/>
              <a:gd name="connsiteX2884" fmla="*/ 5899949 w 6466757"/>
              <a:gd name="connsiteY2884" fmla="*/ 4132977 h 5537200"/>
              <a:gd name="connsiteX2885" fmla="*/ 5865975 w 6466757"/>
              <a:gd name="connsiteY2885" fmla="*/ 4123440 h 5537200"/>
              <a:gd name="connsiteX2886" fmla="*/ 5870743 w 6466757"/>
              <a:gd name="connsiteY2886" fmla="*/ 4094236 h 5537200"/>
              <a:gd name="connsiteX2887" fmla="*/ 5855843 w 6466757"/>
              <a:gd name="connsiteY2887" fmla="*/ 4103772 h 5537200"/>
              <a:gd name="connsiteX2888" fmla="*/ 5851075 w 6466757"/>
              <a:gd name="connsiteY2888" fmla="*/ 4084700 h 5537200"/>
              <a:gd name="connsiteX2889" fmla="*/ 5787897 w 6466757"/>
              <a:gd name="connsiteY2889" fmla="*/ 4142513 h 5537200"/>
              <a:gd name="connsiteX2890" fmla="*/ 5783129 w 6466757"/>
              <a:gd name="connsiteY2890" fmla="*/ 4123440 h 5537200"/>
              <a:gd name="connsiteX2891" fmla="*/ 5749156 w 6466757"/>
              <a:gd name="connsiteY2891" fmla="*/ 4147281 h 5537200"/>
              <a:gd name="connsiteX2892" fmla="*/ 5719951 w 6466757"/>
              <a:gd name="connsiteY2892" fmla="*/ 4152049 h 5537200"/>
              <a:gd name="connsiteX2893" fmla="*/ 5651410 w 6466757"/>
              <a:gd name="connsiteY2893" fmla="*/ 4209863 h 5537200"/>
              <a:gd name="connsiteX2894" fmla="*/ 5607305 w 6466757"/>
              <a:gd name="connsiteY2894" fmla="*/ 4214631 h 5537200"/>
              <a:gd name="connsiteX2895" fmla="*/ 5636510 w 6466757"/>
              <a:gd name="connsiteY2895" fmla="*/ 4185427 h 5537200"/>
              <a:gd name="connsiteX2896" fmla="*/ 5558431 w 6466757"/>
              <a:gd name="connsiteY2896" fmla="*/ 4214631 h 5537200"/>
              <a:gd name="connsiteX2897" fmla="*/ 5514326 w 6466757"/>
              <a:gd name="connsiteY2897" fmla="*/ 4286749 h 5537200"/>
              <a:gd name="connsiteX2898" fmla="*/ 5533995 w 6466757"/>
              <a:gd name="connsiteY2898" fmla="*/ 4248008 h 5537200"/>
              <a:gd name="connsiteX2899" fmla="*/ 5500021 w 6466757"/>
              <a:gd name="connsiteY2899" fmla="*/ 4233703 h 5537200"/>
              <a:gd name="connsiteX2900" fmla="*/ 5587637 w 6466757"/>
              <a:gd name="connsiteY2900" fmla="*/ 4171122 h 5537200"/>
              <a:gd name="connsiteX2901" fmla="*/ 5587637 w 6466757"/>
              <a:gd name="connsiteY2901" fmla="*/ 4118076 h 5537200"/>
              <a:gd name="connsiteX2902" fmla="*/ 5597173 w 6466757"/>
              <a:gd name="connsiteY2902" fmla="*/ 4137149 h 5537200"/>
              <a:gd name="connsiteX2903" fmla="*/ 5616841 w 6466757"/>
              <a:gd name="connsiteY2903" fmla="*/ 4132381 h 5537200"/>
              <a:gd name="connsiteX2904" fmla="*/ 5601941 w 6466757"/>
              <a:gd name="connsiteY2904" fmla="*/ 4093640 h 5537200"/>
              <a:gd name="connsiteX2905" fmla="*/ 5631145 w 6466757"/>
              <a:gd name="connsiteY2905" fmla="*/ 4069799 h 5537200"/>
              <a:gd name="connsiteX2906" fmla="*/ 5631145 w 6466757"/>
              <a:gd name="connsiteY2906" fmla="*/ 4045959 h 5537200"/>
              <a:gd name="connsiteX2907" fmla="*/ 5548300 w 6466757"/>
              <a:gd name="connsiteY2907" fmla="*/ 4113308 h 5537200"/>
              <a:gd name="connsiteX2908" fmla="*/ 5538763 w 6466757"/>
              <a:gd name="connsiteY2908" fmla="*/ 4103772 h 5537200"/>
              <a:gd name="connsiteX2909" fmla="*/ 5514326 w 6466757"/>
              <a:gd name="connsiteY2909" fmla="*/ 4113308 h 5537200"/>
              <a:gd name="connsiteX2910" fmla="*/ 5533995 w 6466757"/>
              <a:gd name="connsiteY2910" fmla="*/ 4079336 h 5537200"/>
              <a:gd name="connsiteX2911" fmla="*/ 5500021 w 6466757"/>
              <a:gd name="connsiteY2911" fmla="*/ 4065032 h 5537200"/>
              <a:gd name="connsiteX2912" fmla="*/ 5538763 w 6466757"/>
              <a:gd name="connsiteY2912" fmla="*/ 4050727 h 5537200"/>
              <a:gd name="connsiteX2913" fmla="*/ 5543531 w 6466757"/>
              <a:gd name="connsiteY2913" fmla="*/ 4055496 h 5537200"/>
              <a:gd name="connsiteX2914" fmla="*/ 5563200 w 6466757"/>
              <a:gd name="connsiteY2914" fmla="*/ 4016754 h 5537200"/>
              <a:gd name="connsiteX2915" fmla="*/ 5597173 w 6466757"/>
              <a:gd name="connsiteY2915" fmla="*/ 4016754 h 5537200"/>
              <a:gd name="connsiteX2916" fmla="*/ 5612073 w 6466757"/>
              <a:gd name="connsiteY2916" fmla="*/ 3992914 h 5537200"/>
              <a:gd name="connsiteX2917" fmla="*/ 5592405 w 6466757"/>
              <a:gd name="connsiteY2917" fmla="*/ 3958941 h 5537200"/>
              <a:gd name="connsiteX2918" fmla="*/ 5601941 w 6466757"/>
              <a:gd name="connsiteY2918" fmla="*/ 3924968 h 5537200"/>
              <a:gd name="connsiteX2919" fmla="*/ 5563200 w 6466757"/>
              <a:gd name="connsiteY2919" fmla="*/ 3939272 h 5537200"/>
              <a:gd name="connsiteX2920" fmla="*/ 5572736 w 6466757"/>
              <a:gd name="connsiteY2920" fmla="*/ 3920200 h 5537200"/>
              <a:gd name="connsiteX2921" fmla="*/ 5514326 w 6466757"/>
              <a:gd name="connsiteY2921" fmla="*/ 3929736 h 5537200"/>
              <a:gd name="connsiteX2922" fmla="*/ 5529227 w 6466757"/>
              <a:gd name="connsiteY2922" fmla="*/ 3900532 h 5537200"/>
              <a:gd name="connsiteX2923" fmla="*/ 5495254 w 6466757"/>
              <a:gd name="connsiteY2923" fmla="*/ 3866559 h 5537200"/>
              <a:gd name="connsiteX2924" fmla="*/ 5436844 w 6466757"/>
              <a:gd name="connsiteY2924" fmla="*/ 3924372 h 5537200"/>
              <a:gd name="connsiteX2925" fmla="*/ 5407639 w 6466757"/>
              <a:gd name="connsiteY2925" fmla="*/ 3910068 h 5537200"/>
              <a:gd name="connsiteX2926" fmla="*/ 5446381 w 6466757"/>
              <a:gd name="connsiteY2926" fmla="*/ 3933908 h 5537200"/>
              <a:gd name="connsiteX2927" fmla="*/ 5383204 w 6466757"/>
              <a:gd name="connsiteY2927" fmla="*/ 3991722 h 5537200"/>
              <a:gd name="connsiteX2928" fmla="*/ 5349231 w 6466757"/>
              <a:gd name="connsiteY2928" fmla="*/ 3952981 h 5537200"/>
              <a:gd name="connsiteX2929" fmla="*/ 5334331 w 6466757"/>
              <a:gd name="connsiteY2929" fmla="*/ 3982186 h 5537200"/>
              <a:gd name="connsiteX2930" fmla="*/ 5319430 w 6466757"/>
              <a:gd name="connsiteY2930" fmla="*/ 3972650 h 5537200"/>
              <a:gd name="connsiteX2931" fmla="*/ 5328965 w 6466757"/>
              <a:gd name="connsiteY2931" fmla="*/ 3948808 h 5537200"/>
              <a:gd name="connsiteX2932" fmla="*/ 5324199 w 6466757"/>
              <a:gd name="connsiteY2932" fmla="*/ 3939272 h 5537200"/>
              <a:gd name="connsiteX2933" fmla="*/ 5294994 w 6466757"/>
              <a:gd name="connsiteY2933" fmla="*/ 3978014 h 5537200"/>
              <a:gd name="connsiteX2934" fmla="*/ 5261021 w 6466757"/>
              <a:gd name="connsiteY2934" fmla="*/ 4021523 h 5537200"/>
              <a:gd name="connsiteX2935" fmla="*/ 5261021 w 6466757"/>
              <a:gd name="connsiteY2935" fmla="*/ 3997682 h 5537200"/>
              <a:gd name="connsiteX2936" fmla="*/ 5251484 w 6466757"/>
              <a:gd name="connsiteY2936" fmla="*/ 4011986 h 5537200"/>
              <a:gd name="connsiteX2937" fmla="*/ 5256253 w 6466757"/>
              <a:gd name="connsiteY2937" fmla="*/ 3978014 h 5537200"/>
              <a:gd name="connsiteX2938" fmla="*/ 5168638 w 6466757"/>
              <a:gd name="connsiteY2938" fmla="*/ 3992317 h 5537200"/>
              <a:gd name="connsiteX2939" fmla="*/ 5183539 w 6466757"/>
              <a:gd name="connsiteY2939" fmla="*/ 4026290 h 5537200"/>
              <a:gd name="connsiteX2940" fmla="*/ 5203207 w 6466757"/>
              <a:gd name="connsiteY2940" fmla="*/ 4007218 h 5537200"/>
              <a:gd name="connsiteX2941" fmla="*/ 5232412 w 6466757"/>
              <a:gd name="connsiteY2941" fmla="*/ 4021523 h 5537200"/>
              <a:gd name="connsiteX2942" fmla="*/ 5198439 w 6466757"/>
              <a:gd name="connsiteY2942" fmla="*/ 4088872 h 5537200"/>
              <a:gd name="connsiteX2943" fmla="*/ 5227643 w 6466757"/>
              <a:gd name="connsiteY2943" fmla="*/ 4054899 h 5537200"/>
              <a:gd name="connsiteX2944" fmla="*/ 5256849 w 6466757"/>
              <a:gd name="connsiteY2944" fmla="*/ 4054899 h 5537200"/>
              <a:gd name="connsiteX2945" fmla="*/ 5252081 w 6466757"/>
              <a:gd name="connsiteY2945" fmla="*/ 4088872 h 5537200"/>
              <a:gd name="connsiteX2946" fmla="*/ 5106057 w 6466757"/>
              <a:gd name="connsiteY2946" fmla="*/ 4156221 h 5537200"/>
              <a:gd name="connsiteX2947" fmla="*/ 5110825 w 6466757"/>
              <a:gd name="connsiteY2947" fmla="*/ 4175294 h 5537200"/>
              <a:gd name="connsiteX2948" fmla="*/ 5066720 w 6466757"/>
              <a:gd name="connsiteY2948" fmla="*/ 4189599 h 5537200"/>
              <a:gd name="connsiteX2949" fmla="*/ 5066720 w 6466757"/>
              <a:gd name="connsiteY2949" fmla="*/ 4228339 h 5537200"/>
              <a:gd name="connsiteX2950" fmla="*/ 5061951 w 6466757"/>
              <a:gd name="connsiteY2950" fmla="*/ 4204499 h 5537200"/>
              <a:gd name="connsiteX2951" fmla="*/ 5047051 w 6466757"/>
              <a:gd name="connsiteY2951" fmla="*/ 4209267 h 5537200"/>
              <a:gd name="connsiteX2952" fmla="*/ 5051819 w 6466757"/>
              <a:gd name="connsiteY2952" fmla="*/ 4271848 h 5537200"/>
              <a:gd name="connsiteX2953" fmla="*/ 5110229 w 6466757"/>
              <a:gd name="connsiteY2953" fmla="*/ 4214035 h 5537200"/>
              <a:gd name="connsiteX2954" fmla="*/ 5076256 w 6466757"/>
              <a:gd name="connsiteY2954" fmla="*/ 4271848 h 5537200"/>
              <a:gd name="connsiteX2955" fmla="*/ 5095925 w 6466757"/>
              <a:gd name="connsiteY2955" fmla="*/ 4276617 h 5537200"/>
              <a:gd name="connsiteX2956" fmla="*/ 5105461 w 6466757"/>
              <a:gd name="connsiteY2956" fmla="*/ 4324894 h 5537200"/>
              <a:gd name="connsiteX2957" fmla="*/ 5149566 w 6466757"/>
              <a:gd name="connsiteY2957" fmla="*/ 4305821 h 5537200"/>
              <a:gd name="connsiteX2958" fmla="*/ 5154333 w 6466757"/>
              <a:gd name="connsiteY2958" fmla="*/ 4329662 h 5537200"/>
              <a:gd name="connsiteX2959" fmla="*/ 5115593 w 6466757"/>
              <a:gd name="connsiteY2959" fmla="*/ 4334430 h 5537200"/>
              <a:gd name="connsiteX2960" fmla="*/ 5125129 w 6466757"/>
              <a:gd name="connsiteY2960" fmla="*/ 4353503 h 5537200"/>
              <a:gd name="connsiteX2961" fmla="*/ 5081025 w 6466757"/>
              <a:gd name="connsiteY2961" fmla="*/ 4348735 h 5537200"/>
              <a:gd name="connsiteX2962" fmla="*/ 5095925 w 6466757"/>
              <a:gd name="connsiteY2962" fmla="*/ 4319530 h 5537200"/>
              <a:gd name="connsiteX2963" fmla="*/ 5081025 w 6466757"/>
              <a:gd name="connsiteY2963" fmla="*/ 4309993 h 5537200"/>
              <a:gd name="connsiteX2964" fmla="*/ 5071489 w 6466757"/>
              <a:gd name="connsiteY2964" fmla="*/ 4333834 h 5537200"/>
              <a:gd name="connsiteX2965" fmla="*/ 5071489 w 6466757"/>
              <a:gd name="connsiteY2965" fmla="*/ 4299862 h 5537200"/>
              <a:gd name="connsiteX2966" fmla="*/ 5047051 w 6466757"/>
              <a:gd name="connsiteY2966" fmla="*/ 4309398 h 5537200"/>
              <a:gd name="connsiteX2967" fmla="*/ 5013079 w 6466757"/>
              <a:gd name="connsiteY2967" fmla="*/ 4285557 h 5537200"/>
              <a:gd name="connsiteX2968" fmla="*/ 5032747 w 6466757"/>
              <a:gd name="connsiteY2968" fmla="*/ 4271253 h 5537200"/>
              <a:gd name="connsiteX2969" fmla="*/ 5013079 w 6466757"/>
              <a:gd name="connsiteY2969" fmla="*/ 4242048 h 5537200"/>
              <a:gd name="connsiteX2970" fmla="*/ 5027979 w 6466757"/>
              <a:gd name="connsiteY2970" fmla="*/ 4232511 h 5537200"/>
              <a:gd name="connsiteX2971" fmla="*/ 5013079 w 6466757"/>
              <a:gd name="connsiteY2971" fmla="*/ 4193771 h 5537200"/>
              <a:gd name="connsiteX2972" fmla="*/ 5047051 w 6466757"/>
              <a:gd name="connsiteY2972" fmla="*/ 4150262 h 5537200"/>
              <a:gd name="connsiteX2973" fmla="*/ 4930233 w 6466757"/>
              <a:gd name="connsiteY2973" fmla="*/ 4227744 h 5537200"/>
              <a:gd name="connsiteX2974" fmla="*/ 4939769 w 6466757"/>
              <a:gd name="connsiteY2974" fmla="*/ 4276021 h 5537200"/>
              <a:gd name="connsiteX2975" fmla="*/ 4930233 w 6466757"/>
              <a:gd name="connsiteY2975" fmla="*/ 4305226 h 5537200"/>
              <a:gd name="connsiteX2976" fmla="*/ 4881359 w 6466757"/>
              <a:gd name="connsiteY2976" fmla="*/ 4334430 h 5537200"/>
              <a:gd name="connsiteX2977" fmla="*/ 4920100 w 6466757"/>
              <a:gd name="connsiteY2977" fmla="*/ 4353503 h 5537200"/>
              <a:gd name="connsiteX2978" fmla="*/ 4875995 w 6466757"/>
              <a:gd name="connsiteY2978" fmla="*/ 4401779 h 5537200"/>
              <a:gd name="connsiteX2979" fmla="*/ 4885531 w 6466757"/>
              <a:gd name="connsiteY2979" fmla="*/ 4367807 h 5537200"/>
              <a:gd name="connsiteX2980" fmla="*/ 4861095 w 6466757"/>
              <a:gd name="connsiteY2980" fmla="*/ 4363039 h 5537200"/>
              <a:gd name="connsiteX2981" fmla="*/ 4880763 w 6466757"/>
              <a:gd name="connsiteY2981" fmla="*/ 4348735 h 5537200"/>
              <a:gd name="connsiteX2982" fmla="*/ 4822354 w 6466757"/>
              <a:gd name="connsiteY2982" fmla="*/ 4348735 h 5537200"/>
              <a:gd name="connsiteX2983" fmla="*/ 4831890 w 6466757"/>
              <a:gd name="connsiteY2983" fmla="*/ 4334430 h 5537200"/>
              <a:gd name="connsiteX2984" fmla="*/ 4797917 w 6466757"/>
              <a:gd name="connsiteY2984" fmla="*/ 4315357 h 5537200"/>
              <a:gd name="connsiteX2985" fmla="*/ 4744276 w 6466757"/>
              <a:gd name="connsiteY2985" fmla="*/ 4435752 h 5537200"/>
              <a:gd name="connsiteX2986" fmla="*/ 4710303 w 6466757"/>
              <a:gd name="connsiteY2986" fmla="*/ 4430985 h 5537200"/>
              <a:gd name="connsiteX2987" fmla="*/ 4666199 w 6466757"/>
              <a:gd name="connsiteY2987" fmla="*/ 4454825 h 5537200"/>
              <a:gd name="connsiteX2988" fmla="*/ 4670966 w 6466757"/>
              <a:gd name="connsiteY2988" fmla="*/ 4484030 h 5537200"/>
              <a:gd name="connsiteX2989" fmla="*/ 4607789 w 6466757"/>
              <a:gd name="connsiteY2989" fmla="*/ 4474494 h 5537200"/>
              <a:gd name="connsiteX2990" fmla="*/ 4529711 w 6466757"/>
              <a:gd name="connsiteY2990" fmla="*/ 4527539 h 5537200"/>
              <a:gd name="connsiteX2991" fmla="*/ 4476069 w 6466757"/>
              <a:gd name="connsiteY2991" fmla="*/ 4561512 h 5537200"/>
              <a:gd name="connsiteX2992" fmla="*/ 4485605 w 6466757"/>
              <a:gd name="connsiteY2992" fmla="*/ 4547207 h 5537200"/>
              <a:gd name="connsiteX2993" fmla="*/ 4465937 w 6466757"/>
              <a:gd name="connsiteY2993" fmla="*/ 4532903 h 5537200"/>
              <a:gd name="connsiteX2994" fmla="*/ 4451037 w 6466757"/>
              <a:gd name="connsiteY2994" fmla="*/ 4576412 h 5537200"/>
              <a:gd name="connsiteX2995" fmla="*/ 4436136 w 6466757"/>
              <a:gd name="connsiteY2995" fmla="*/ 4581180 h 5537200"/>
              <a:gd name="connsiteX2996" fmla="*/ 4445673 w 6466757"/>
              <a:gd name="connsiteY2996" fmla="*/ 4566876 h 5537200"/>
              <a:gd name="connsiteX2997" fmla="*/ 4416469 w 6466757"/>
              <a:gd name="connsiteY2997" fmla="*/ 4557340 h 5537200"/>
              <a:gd name="connsiteX2998" fmla="*/ 4416469 w 6466757"/>
              <a:gd name="connsiteY2998" fmla="*/ 4576412 h 5537200"/>
              <a:gd name="connsiteX2999" fmla="*/ 4338390 w 6466757"/>
              <a:gd name="connsiteY2999" fmla="*/ 4619921 h 5537200"/>
              <a:gd name="connsiteX3000" fmla="*/ 4323490 w 6466757"/>
              <a:gd name="connsiteY3000" fmla="*/ 4600849 h 5537200"/>
              <a:gd name="connsiteX3001" fmla="*/ 4220975 w 6466757"/>
              <a:gd name="connsiteY3001" fmla="*/ 4649126 h 5537200"/>
              <a:gd name="connsiteX3002" fmla="*/ 4235875 w 6466757"/>
              <a:gd name="connsiteY3002" fmla="*/ 4634822 h 5537200"/>
              <a:gd name="connsiteX3003" fmla="*/ 4191770 w 6466757"/>
              <a:gd name="connsiteY3003" fmla="*/ 4664026 h 5537200"/>
              <a:gd name="connsiteX3004" fmla="*/ 4128593 w 6466757"/>
              <a:gd name="connsiteY3004" fmla="*/ 4683099 h 5537200"/>
              <a:gd name="connsiteX3005" fmla="*/ 4104157 w 6466757"/>
              <a:gd name="connsiteY3005" fmla="*/ 4687867 h 5537200"/>
              <a:gd name="connsiteX3006" fmla="*/ 3962901 w 6466757"/>
              <a:gd name="connsiteY3006" fmla="*/ 4755216 h 5537200"/>
              <a:gd name="connsiteX3007" fmla="*/ 3958132 w 6466757"/>
              <a:gd name="connsiteY3007" fmla="*/ 4798726 h 5537200"/>
              <a:gd name="connsiteX3008" fmla="*/ 4002238 w 6466757"/>
              <a:gd name="connsiteY3008" fmla="*/ 4779653 h 5537200"/>
              <a:gd name="connsiteX3009" fmla="*/ 3924160 w 6466757"/>
              <a:gd name="connsiteY3009" fmla="*/ 4813626 h 5537200"/>
              <a:gd name="connsiteX3010" fmla="*/ 3909259 w 6466757"/>
              <a:gd name="connsiteY3010" fmla="*/ 4784422 h 5537200"/>
              <a:gd name="connsiteX3011" fmla="*/ 3831181 w 6466757"/>
              <a:gd name="connsiteY3011" fmla="*/ 4837466 h 5537200"/>
              <a:gd name="connsiteX3012" fmla="*/ 3835949 w 6466757"/>
              <a:gd name="connsiteY3012" fmla="*/ 4813626 h 5537200"/>
              <a:gd name="connsiteX3013" fmla="*/ 3782308 w 6466757"/>
              <a:gd name="connsiteY3013" fmla="*/ 4861903 h 5537200"/>
              <a:gd name="connsiteX3014" fmla="*/ 3719131 w 6466757"/>
              <a:gd name="connsiteY3014" fmla="*/ 4838063 h 5537200"/>
              <a:gd name="connsiteX3015" fmla="*/ 3587411 w 6466757"/>
              <a:gd name="connsiteY3015" fmla="*/ 4895876 h 5537200"/>
              <a:gd name="connsiteX3016" fmla="*/ 3636285 w 6466757"/>
              <a:gd name="connsiteY3016" fmla="*/ 4910180 h 5537200"/>
              <a:gd name="connsiteX3017" fmla="*/ 3689926 w 6466757"/>
              <a:gd name="connsiteY3017" fmla="*/ 4876208 h 5537200"/>
              <a:gd name="connsiteX3018" fmla="*/ 3689926 w 6466757"/>
              <a:gd name="connsiteY3018" fmla="*/ 4895280 h 5537200"/>
              <a:gd name="connsiteX3019" fmla="*/ 3592180 w 6466757"/>
              <a:gd name="connsiteY3019" fmla="*/ 4938789 h 5537200"/>
              <a:gd name="connsiteX3020" fmla="*/ 3592180 w 6466757"/>
              <a:gd name="connsiteY3020" fmla="*/ 4957862 h 5537200"/>
              <a:gd name="connsiteX3021" fmla="*/ 3621385 w 6466757"/>
              <a:gd name="connsiteY3021" fmla="*/ 4934021 h 5537200"/>
              <a:gd name="connsiteX3022" fmla="*/ 3650589 w 6466757"/>
              <a:gd name="connsiteY3022" fmla="*/ 4943557 h 5537200"/>
              <a:gd name="connsiteX3023" fmla="*/ 3903895 w 6466757"/>
              <a:gd name="connsiteY3023" fmla="*/ 4827930 h 5537200"/>
              <a:gd name="connsiteX3024" fmla="*/ 3923564 w 6466757"/>
              <a:gd name="connsiteY3024" fmla="*/ 4837466 h 5537200"/>
              <a:gd name="connsiteX3025" fmla="*/ 4006410 w 6466757"/>
              <a:gd name="connsiteY3025" fmla="*/ 4798726 h 5537200"/>
              <a:gd name="connsiteX3026" fmla="*/ 3889591 w 6466757"/>
              <a:gd name="connsiteY3026" fmla="*/ 4861307 h 5537200"/>
              <a:gd name="connsiteX3027" fmla="*/ 3914028 w 6466757"/>
              <a:gd name="connsiteY3027" fmla="*/ 4928657 h 5537200"/>
              <a:gd name="connsiteX3028" fmla="*/ 3962901 w 6466757"/>
              <a:gd name="connsiteY3028" fmla="*/ 4904817 h 5537200"/>
              <a:gd name="connsiteX3029" fmla="*/ 3972437 w 6466757"/>
              <a:gd name="connsiteY3029" fmla="*/ 4919120 h 5537200"/>
              <a:gd name="connsiteX3030" fmla="*/ 3914028 w 6466757"/>
              <a:gd name="connsiteY3030" fmla="*/ 4962629 h 5537200"/>
              <a:gd name="connsiteX3031" fmla="*/ 3914028 w 6466757"/>
              <a:gd name="connsiteY3031" fmla="*/ 4996602 h 5537200"/>
              <a:gd name="connsiteX3032" fmla="*/ 3996874 w 6466757"/>
              <a:gd name="connsiteY3032" fmla="*/ 5006139 h 5537200"/>
              <a:gd name="connsiteX3033" fmla="*/ 3943232 w 6466757"/>
              <a:gd name="connsiteY3033" fmla="*/ 5029980 h 5537200"/>
              <a:gd name="connsiteX3034" fmla="*/ 3845485 w 6466757"/>
              <a:gd name="connsiteY3034" fmla="*/ 5087793 h 5537200"/>
              <a:gd name="connsiteX3035" fmla="*/ 3801381 w 6466757"/>
              <a:gd name="connsiteY3035" fmla="*/ 5092561 h 5537200"/>
              <a:gd name="connsiteX3036" fmla="*/ 3810918 w 6466757"/>
              <a:gd name="connsiteY3036" fmla="*/ 5020443 h 5537200"/>
              <a:gd name="connsiteX3037" fmla="*/ 3459865 w 6466757"/>
              <a:gd name="connsiteY3037" fmla="*/ 5136070 h 5537200"/>
              <a:gd name="connsiteX3038" fmla="*/ 3406223 w 6466757"/>
              <a:gd name="connsiteY3038" fmla="*/ 5189115 h 5537200"/>
              <a:gd name="connsiteX3039" fmla="*/ 3421124 w 6466757"/>
              <a:gd name="connsiteY3039" fmla="*/ 5203420 h 5537200"/>
              <a:gd name="connsiteX3040" fmla="*/ 3425891 w 6466757"/>
              <a:gd name="connsiteY3040" fmla="*/ 5203420 h 5537200"/>
              <a:gd name="connsiteX3041" fmla="*/ 3421124 w 6466757"/>
              <a:gd name="connsiteY3041" fmla="*/ 5212956 h 5537200"/>
              <a:gd name="connsiteX3042" fmla="*/ 3357947 w 6466757"/>
              <a:gd name="connsiteY3042" fmla="*/ 5242160 h 5537200"/>
              <a:gd name="connsiteX3043" fmla="*/ 3348410 w 6466757"/>
              <a:gd name="connsiteY3043" fmla="*/ 5276133 h 5537200"/>
              <a:gd name="connsiteX3044" fmla="*/ 3319205 w 6466757"/>
              <a:gd name="connsiteY3044" fmla="*/ 5276133 h 5537200"/>
              <a:gd name="connsiteX3045" fmla="*/ 3319205 w 6466757"/>
              <a:gd name="connsiteY3045" fmla="*/ 5257061 h 5537200"/>
              <a:gd name="connsiteX3046" fmla="*/ 3129077 w 6466757"/>
              <a:gd name="connsiteY3046" fmla="*/ 5291034 h 5537200"/>
              <a:gd name="connsiteX3047" fmla="*/ 3216691 w 6466757"/>
              <a:gd name="connsiteY3047" fmla="*/ 5257061 h 5537200"/>
              <a:gd name="connsiteX3048" fmla="*/ 3207154 w 6466757"/>
              <a:gd name="connsiteY3048" fmla="*/ 5247525 h 5537200"/>
              <a:gd name="connsiteX3049" fmla="*/ 3285232 w 6466757"/>
              <a:gd name="connsiteY3049" fmla="*/ 5208784 h 5537200"/>
              <a:gd name="connsiteX3050" fmla="*/ 3148745 w 6466757"/>
              <a:gd name="connsiteY3050" fmla="*/ 5242757 h 5537200"/>
              <a:gd name="connsiteX3051" fmla="*/ 3412184 w 6466757"/>
              <a:gd name="connsiteY3051" fmla="*/ 5141433 h 5537200"/>
              <a:gd name="connsiteX3052" fmla="*/ 3427084 w 6466757"/>
              <a:gd name="connsiteY3052" fmla="*/ 5146202 h 5537200"/>
              <a:gd name="connsiteX3053" fmla="*/ 3792441 w 6466757"/>
              <a:gd name="connsiteY3053" fmla="*/ 4982299 h 5537200"/>
              <a:gd name="connsiteX3054" fmla="*/ 3904491 w 6466757"/>
              <a:gd name="connsiteY3054" fmla="*/ 4910180 h 5537200"/>
              <a:gd name="connsiteX3055" fmla="*/ 3889591 w 6466757"/>
              <a:gd name="connsiteY3055" fmla="*/ 4886339 h 5537200"/>
              <a:gd name="connsiteX3056" fmla="*/ 3821049 w 6466757"/>
              <a:gd name="connsiteY3056" fmla="*/ 4891108 h 5537200"/>
              <a:gd name="connsiteX3057" fmla="*/ 3621385 w 6466757"/>
              <a:gd name="connsiteY3057" fmla="*/ 4987662 h 5537200"/>
              <a:gd name="connsiteX3058" fmla="*/ 3621385 w 6466757"/>
              <a:gd name="connsiteY3058" fmla="*/ 4973358 h 5537200"/>
              <a:gd name="connsiteX3059" fmla="*/ 3587411 w 6466757"/>
              <a:gd name="connsiteY3059" fmla="*/ 4973358 h 5537200"/>
              <a:gd name="connsiteX3060" fmla="*/ 3587411 w 6466757"/>
              <a:gd name="connsiteY3060" fmla="*/ 4939385 h 5537200"/>
              <a:gd name="connsiteX3061" fmla="*/ 3484897 w 6466757"/>
              <a:gd name="connsiteY3061" fmla="*/ 4973358 h 5537200"/>
              <a:gd name="connsiteX3062" fmla="*/ 3465229 w 6466757"/>
              <a:gd name="connsiteY3062" fmla="*/ 5002563 h 5537200"/>
              <a:gd name="connsiteX3063" fmla="*/ 3279868 w 6466757"/>
              <a:gd name="connsiteY3063" fmla="*/ 5080045 h 5537200"/>
              <a:gd name="connsiteX3064" fmla="*/ 3421124 w 6466757"/>
              <a:gd name="connsiteY3064" fmla="*/ 5075276 h 5537200"/>
              <a:gd name="connsiteX3065" fmla="*/ 3357947 w 6466757"/>
              <a:gd name="connsiteY3065" fmla="*/ 5099117 h 5537200"/>
              <a:gd name="connsiteX3066" fmla="*/ 3172585 w 6466757"/>
              <a:gd name="connsiteY3066" fmla="*/ 5171234 h 5537200"/>
              <a:gd name="connsiteX3067" fmla="*/ 3177354 w 6466757"/>
              <a:gd name="connsiteY3067" fmla="*/ 5147394 h 5537200"/>
              <a:gd name="connsiteX3068" fmla="*/ 3060535 w 6466757"/>
              <a:gd name="connsiteY3068" fmla="*/ 5214744 h 5537200"/>
              <a:gd name="connsiteX3069" fmla="*/ 2933583 w 6466757"/>
              <a:gd name="connsiteY3069" fmla="*/ 5190903 h 5537200"/>
              <a:gd name="connsiteX3070" fmla="*/ 2694582 w 6466757"/>
              <a:gd name="connsiteY3070" fmla="*/ 5263021 h 5537200"/>
              <a:gd name="connsiteX3071" fmla="*/ 2621272 w 6466757"/>
              <a:gd name="connsiteY3071" fmla="*/ 5320834 h 5537200"/>
              <a:gd name="connsiteX3072" fmla="*/ 2640940 w 6466757"/>
              <a:gd name="connsiteY3072" fmla="*/ 5301762 h 5537200"/>
              <a:gd name="connsiteX3073" fmla="*/ 2592067 w 6466757"/>
              <a:gd name="connsiteY3073" fmla="*/ 5277922 h 5537200"/>
              <a:gd name="connsiteX3074" fmla="*/ 2630809 w 6466757"/>
              <a:gd name="connsiteY3074" fmla="*/ 5258849 h 5537200"/>
              <a:gd name="connsiteX3075" fmla="*/ 2479420 w 6466757"/>
              <a:gd name="connsiteY3075" fmla="*/ 5277922 h 5537200"/>
              <a:gd name="connsiteX3076" fmla="*/ 2625445 w 6466757"/>
              <a:gd name="connsiteY3076" fmla="*/ 5229644 h 5537200"/>
              <a:gd name="connsiteX3077" fmla="*/ 2601008 w 6466757"/>
              <a:gd name="connsiteY3077" fmla="*/ 5224876 h 5537200"/>
              <a:gd name="connsiteX3078" fmla="*/ 2581339 w 6466757"/>
              <a:gd name="connsiteY3078" fmla="*/ 5201035 h 5537200"/>
              <a:gd name="connsiteX3079" fmla="*/ 2596239 w 6466757"/>
              <a:gd name="connsiteY3079" fmla="*/ 5167063 h 5537200"/>
              <a:gd name="connsiteX3080" fmla="*/ 2625445 w 6466757"/>
              <a:gd name="connsiteY3080" fmla="*/ 5186135 h 5537200"/>
              <a:gd name="connsiteX3081" fmla="*/ 2640345 w 6466757"/>
              <a:gd name="connsiteY3081" fmla="*/ 5167063 h 5537200"/>
              <a:gd name="connsiteX3082" fmla="*/ 2640345 w 6466757"/>
              <a:gd name="connsiteY3082" fmla="*/ 5186135 h 5537200"/>
              <a:gd name="connsiteX3083" fmla="*/ 2660012 w 6466757"/>
              <a:gd name="connsiteY3083" fmla="*/ 5200440 h 5537200"/>
              <a:gd name="connsiteX3084" fmla="*/ 2674913 w 6466757"/>
              <a:gd name="connsiteY3084" fmla="*/ 5161698 h 5537200"/>
              <a:gd name="connsiteX3085" fmla="*/ 2699350 w 6466757"/>
              <a:gd name="connsiteY3085" fmla="*/ 5166467 h 5537200"/>
              <a:gd name="connsiteX3086" fmla="*/ 2665377 w 6466757"/>
              <a:gd name="connsiteY3086" fmla="*/ 5142626 h 5537200"/>
              <a:gd name="connsiteX3087" fmla="*/ 2660609 w 6466757"/>
              <a:gd name="connsiteY3087" fmla="*/ 5161698 h 5537200"/>
              <a:gd name="connsiteX3088" fmla="*/ 2660609 w 6466757"/>
              <a:gd name="connsiteY3088" fmla="*/ 5137858 h 5537200"/>
              <a:gd name="connsiteX3089" fmla="*/ 2640940 w 6466757"/>
              <a:gd name="connsiteY3089" fmla="*/ 5167063 h 5537200"/>
              <a:gd name="connsiteX3090" fmla="*/ 2602200 w 6466757"/>
              <a:gd name="connsiteY3090" fmla="*/ 5143222 h 5537200"/>
              <a:gd name="connsiteX3091" fmla="*/ 2602200 w 6466757"/>
              <a:gd name="connsiteY3091" fmla="*/ 5075873 h 5537200"/>
              <a:gd name="connsiteX3092" fmla="*/ 2640940 w 6466757"/>
              <a:gd name="connsiteY3092" fmla="*/ 5075873 h 5537200"/>
              <a:gd name="connsiteX3093" fmla="*/ 2587299 w 6466757"/>
              <a:gd name="connsiteY3093" fmla="*/ 4993622 h 5537200"/>
              <a:gd name="connsiteX3094" fmla="*/ 2558094 w 6466757"/>
              <a:gd name="connsiteY3094" fmla="*/ 5037131 h 5537200"/>
              <a:gd name="connsiteX3095" fmla="*/ 2499685 w 6466757"/>
              <a:gd name="connsiteY3095" fmla="*/ 5060972 h 5537200"/>
              <a:gd name="connsiteX3096" fmla="*/ 2460944 w 6466757"/>
              <a:gd name="connsiteY3096" fmla="*/ 5051436 h 5537200"/>
              <a:gd name="connsiteX3097" fmla="*/ 2373330 w 6466757"/>
              <a:gd name="connsiteY3097" fmla="*/ 5109249 h 5537200"/>
              <a:gd name="connsiteX3098" fmla="*/ 2149229 w 6466757"/>
              <a:gd name="connsiteY3098" fmla="*/ 5254080 h 5537200"/>
              <a:gd name="connsiteX3099" fmla="*/ 2090819 w 6466757"/>
              <a:gd name="connsiteY3099" fmla="*/ 5302358 h 5537200"/>
              <a:gd name="connsiteX3100" fmla="*/ 2032410 w 6466757"/>
              <a:gd name="connsiteY3100" fmla="*/ 5288053 h 5537200"/>
              <a:gd name="connsiteX3101" fmla="*/ 2037177 w 6466757"/>
              <a:gd name="connsiteY3101" fmla="*/ 5235008 h 5537200"/>
              <a:gd name="connsiteX3102" fmla="*/ 1963869 w 6466757"/>
              <a:gd name="connsiteY3102" fmla="*/ 5177195 h 5537200"/>
              <a:gd name="connsiteX3103" fmla="*/ 1847050 w 6466757"/>
              <a:gd name="connsiteY3103" fmla="*/ 5114613 h 5537200"/>
              <a:gd name="connsiteX3104" fmla="*/ 1944796 w 6466757"/>
              <a:gd name="connsiteY3104" fmla="*/ 4950709 h 5537200"/>
              <a:gd name="connsiteX3105" fmla="*/ 1906054 w 6466757"/>
              <a:gd name="connsiteY3105" fmla="*/ 4921504 h 5537200"/>
              <a:gd name="connsiteX3106" fmla="*/ 1891154 w 6466757"/>
              <a:gd name="connsiteY3106" fmla="*/ 4887532 h 5537200"/>
              <a:gd name="connsiteX3107" fmla="*/ 1847050 w 6466757"/>
              <a:gd name="connsiteY3107" fmla="*/ 4897067 h 5537200"/>
              <a:gd name="connsiteX3108" fmla="*/ 1861950 w 6466757"/>
              <a:gd name="connsiteY3108" fmla="*/ 4882764 h 5537200"/>
              <a:gd name="connsiteX3109" fmla="*/ 1837513 w 6466757"/>
              <a:gd name="connsiteY3109" fmla="*/ 4877996 h 5537200"/>
              <a:gd name="connsiteX3110" fmla="*/ 1847050 w 6466757"/>
              <a:gd name="connsiteY3110" fmla="*/ 4863691 h 5537200"/>
              <a:gd name="connsiteX3111" fmla="*/ 1778508 w 6466757"/>
              <a:gd name="connsiteY3111" fmla="*/ 4844619 h 5537200"/>
              <a:gd name="connsiteX3112" fmla="*/ 1705198 w 6466757"/>
              <a:gd name="connsiteY3112" fmla="*/ 4815415 h 5537200"/>
              <a:gd name="connsiteX3113" fmla="*/ 1695661 w 6466757"/>
              <a:gd name="connsiteY3113" fmla="*/ 4786209 h 5537200"/>
              <a:gd name="connsiteX3114" fmla="*/ 1705198 w 6466757"/>
              <a:gd name="connsiteY3114" fmla="*/ 4752236 h 5537200"/>
              <a:gd name="connsiteX3115" fmla="*/ 1651557 w 6466757"/>
              <a:gd name="connsiteY3115" fmla="*/ 4718263 h 5537200"/>
              <a:gd name="connsiteX3116" fmla="*/ 1588379 w 6466757"/>
              <a:gd name="connsiteY3116" fmla="*/ 4694423 h 5537200"/>
              <a:gd name="connsiteX3117" fmla="*/ 1603279 w 6466757"/>
              <a:gd name="connsiteY3117" fmla="*/ 4723627 h 5537200"/>
              <a:gd name="connsiteX3118" fmla="*/ 1598511 w 6466757"/>
              <a:gd name="connsiteY3118" fmla="*/ 4767137 h 5537200"/>
              <a:gd name="connsiteX3119" fmla="*/ 1520433 w 6466757"/>
              <a:gd name="connsiteY3119" fmla="*/ 4863691 h 5537200"/>
              <a:gd name="connsiteX3120" fmla="*/ 1417919 w 6466757"/>
              <a:gd name="connsiteY3120" fmla="*/ 4863691 h 5537200"/>
              <a:gd name="connsiteX3121" fmla="*/ 1349378 w 6466757"/>
              <a:gd name="connsiteY3121" fmla="*/ 4941173 h 5537200"/>
              <a:gd name="connsiteX3122" fmla="*/ 1369045 w 6466757"/>
              <a:gd name="connsiteY3122" fmla="*/ 4955477 h 5537200"/>
              <a:gd name="connsiteX3123" fmla="*/ 1212890 w 6466757"/>
              <a:gd name="connsiteY3123" fmla="*/ 5003755 h 5537200"/>
              <a:gd name="connsiteX3124" fmla="*/ 1227790 w 6466757"/>
              <a:gd name="connsiteY3124" fmla="*/ 4979914 h 5537200"/>
              <a:gd name="connsiteX3125" fmla="*/ 1174149 w 6466757"/>
              <a:gd name="connsiteY3125" fmla="*/ 4998986 h 5537200"/>
              <a:gd name="connsiteX3126" fmla="*/ 1144944 w 6466757"/>
              <a:gd name="connsiteY3126" fmla="*/ 4965013 h 5537200"/>
              <a:gd name="connsiteX3127" fmla="*/ 1296332 w 6466757"/>
              <a:gd name="connsiteY3127" fmla="*/ 4863691 h 5537200"/>
              <a:gd name="connsiteX3128" fmla="*/ 1369642 w 6466757"/>
              <a:gd name="connsiteY3128" fmla="*/ 4854155 h 5537200"/>
              <a:gd name="connsiteX3129" fmla="*/ 1340437 w 6466757"/>
              <a:gd name="connsiteY3129" fmla="*/ 4844619 h 5537200"/>
              <a:gd name="connsiteX3130" fmla="*/ 1364873 w 6466757"/>
              <a:gd name="connsiteY3130" fmla="*/ 4801109 h 5537200"/>
              <a:gd name="connsiteX3131" fmla="*/ 1335669 w 6466757"/>
              <a:gd name="connsiteY3131" fmla="*/ 4796342 h 5537200"/>
              <a:gd name="connsiteX3132" fmla="*/ 1467387 w 6466757"/>
              <a:gd name="connsiteY3132" fmla="*/ 4685482 h 5537200"/>
              <a:gd name="connsiteX3133" fmla="*/ 1447720 w 6466757"/>
              <a:gd name="connsiteY3133" fmla="*/ 4637206 h 5537200"/>
              <a:gd name="connsiteX3134" fmla="*/ 1257591 w 6466757"/>
              <a:gd name="connsiteY3134" fmla="*/ 4709323 h 5537200"/>
              <a:gd name="connsiteX3135" fmla="*/ 1286796 w 6466757"/>
              <a:gd name="connsiteY3135" fmla="*/ 4685482 h 5537200"/>
              <a:gd name="connsiteX3136" fmla="*/ 1379179 w 6466757"/>
              <a:gd name="connsiteY3136" fmla="*/ 4622902 h 5537200"/>
              <a:gd name="connsiteX3137" fmla="*/ 1369642 w 6466757"/>
              <a:gd name="connsiteY3137" fmla="*/ 4599060 h 5537200"/>
              <a:gd name="connsiteX3138" fmla="*/ 1418515 w 6466757"/>
              <a:gd name="connsiteY3138" fmla="*/ 4546015 h 5537200"/>
              <a:gd name="connsiteX3139" fmla="*/ 1413746 w 6466757"/>
              <a:gd name="connsiteY3139" fmla="*/ 4507275 h 5537200"/>
              <a:gd name="connsiteX3140" fmla="*/ 1330900 w 6466757"/>
              <a:gd name="connsiteY3140" fmla="*/ 4560320 h 5537200"/>
              <a:gd name="connsiteX3141" fmla="*/ 1350569 w 6466757"/>
              <a:gd name="connsiteY3141" fmla="*/ 4574624 h 5537200"/>
              <a:gd name="connsiteX3142" fmla="*/ 1335669 w 6466757"/>
              <a:gd name="connsiteY3142" fmla="*/ 4593697 h 5537200"/>
              <a:gd name="connsiteX3143" fmla="*/ 1360106 w 6466757"/>
              <a:gd name="connsiteY3143" fmla="*/ 4598465 h 5537200"/>
              <a:gd name="connsiteX3144" fmla="*/ 1282027 w 6466757"/>
              <a:gd name="connsiteY3144" fmla="*/ 4656278 h 5537200"/>
              <a:gd name="connsiteX3145" fmla="*/ 1330900 w 6466757"/>
              <a:gd name="connsiteY3145" fmla="*/ 4612769 h 5537200"/>
              <a:gd name="connsiteX3146" fmla="*/ 1243287 w 6466757"/>
              <a:gd name="connsiteY3146" fmla="*/ 4583565 h 5537200"/>
              <a:gd name="connsiteX3147" fmla="*/ 1252823 w 6466757"/>
              <a:gd name="connsiteY3147" fmla="*/ 4540056 h 5537200"/>
              <a:gd name="connsiteX3148" fmla="*/ 1291563 w 6466757"/>
              <a:gd name="connsiteY3148" fmla="*/ 4510850 h 5537200"/>
              <a:gd name="connsiteX3149" fmla="*/ 1301100 w 6466757"/>
              <a:gd name="connsiteY3149" fmla="*/ 4481646 h 5537200"/>
              <a:gd name="connsiteX3150" fmla="*/ 1227790 w 6466757"/>
              <a:gd name="connsiteY3150" fmla="*/ 4520387 h 5537200"/>
              <a:gd name="connsiteX3151" fmla="*/ 1212890 w 6466757"/>
              <a:gd name="connsiteY3151" fmla="*/ 4534692 h 5537200"/>
              <a:gd name="connsiteX3152" fmla="*/ 1237326 w 6466757"/>
              <a:gd name="connsiteY3152" fmla="*/ 4529923 h 5537200"/>
              <a:gd name="connsiteX3153" fmla="*/ 1232558 w 6466757"/>
              <a:gd name="connsiteY3153" fmla="*/ 4559128 h 5537200"/>
              <a:gd name="connsiteX3154" fmla="*/ 1203354 w 6466757"/>
              <a:gd name="connsiteY3154" fmla="*/ 4573432 h 5537200"/>
              <a:gd name="connsiteX3155" fmla="*/ 1164613 w 6466757"/>
              <a:gd name="connsiteY3155" fmla="*/ 4582969 h 5537200"/>
              <a:gd name="connsiteX3156" fmla="*/ 1174149 w 6466757"/>
              <a:gd name="connsiteY3156" fmla="*/ 4559128 h 5537200"/>
              <a:gd name="connsiteX3157" fmla="*/ 1144944 w 6466757"/>
              <a:gd name="connsiteY3157" fmla="*/ 4573432 h 5537200"/>
              <a:gd name="connsiteX3158" fmla="*/ 1159844 w 6466757"/>
              <a:gd name="connsiteY3158" fmla="*/ 4592505 h 5537200"/>
              <a:gd name="connsiteX3159" fmla="*/ 1144944 w 6466757"/>
              <a:gd name="connsiteY3159" fmla="*/ 4602041 h 5537200"/>
              <a:gd name="connsiteX3160" fmla="*/ 1130044 w 6466757"/>
              <a:gd name="connsiteY3160" fmla="*/ 4578200 h 5537200"/>
              <a:gd name="connsiteX3161" fmla="*/ 1076403 w 6466757"/>
              <a:gd name="connsiteY3161" fmla="*/ 4616941 h 5537200"/>
              <a:gd name="connsiteX3162" fmla="*/ 1003093 w 6466757"/>
              <a:gd name="connsiteY3162" fmla="*/ 4631245 h 5537200"/>
              <a:gd name="connsiteX3163" fmla="*/ 1012629 w 6466757"/>
              <a:gd name="connsiteY3163" fmla="*/ 4626478 h 5537200"/>
              <a:gd name="connsiteX3164" fmla="*/ 1081171 w 6466757"/>
              <a:gd name="connsiteY3164" fmla="*/ 4578200 h 5537200"/>
              <a:gd name="connsiteX3165" fmla="*/ 1173553 w 6466757"/>
              <a:gd name="connsiteY3165" fmla="*/ 4481646 h 5537200"/>
              <a:gd name="connsiteX3166" fmla="*/ 1222426 w 6466757"/>
              <a:gd name="connsiteY3166" fmla="*/ 4486414 h 5537200"/>
              <a:gd name="connsiteX3167" fmla="*/ 1227195 w 6466757"/>
              <a:gd name="connsiteY3167" fmla="*/ 4481646 h 5537200"/>
              <a:gd name="connsiteX3168" fmla="*/ 1227195 w 6466757"/>
              <a:gd name="connsiteY3168" fmla="*/ 4447673 h 5537200"/>
              <a:gd name="connsiteX3169" fmla="*/ 1105607 w 6466757"/>
              <a:gd name="connsiteY3169" fmla="*/ 4495950 h 5537200"/>
              <a:gd name="connsiteX3170" fmla="*/ 1100839 w 6466757"/>
              <a:gd name="connsiteY3170" fmla="*/ 4461977 h 5537200"/>
              <a:gd name="connsiteX3171" fmla="*/ 1134812 w 6466757"/>
              <a:gd name="connsiteY3171" fmla="*/ 4438137 h 5537200"/>
              <a:gd name="connsiteX3172" fmla="*/ 1164016 w 6466757"/>
              <a:gd name="connsiteY3172" fmla="*/ 4452441 h 5537200"/>
              <a:gd name="connsiteX3173" fmla="*/ 1208122 w 6466757"/>
              <a:gd name="connsiteY3173" fmla="*/ 4408932 h 5537200"/>
              <a:gd name="connsiteX3174" fmla="*/ 1164016 w 6466757"/>
              <a:gd name="connsiteY3174" fmla="*/ 4404164 h 5537200"/>
              <a:gd name="connsiteX3175" fmla="*/ 1183685 w 6466757"/>
              <a:gd name="connsiteY3175" fmla="*/ 4380323 h 5537200"/>
              <a:gd name="connsiteX3176" fmla="*/ 1154480 w 6466757"/>
              <a:gd name="connsiteY3176" fmla="*/ 4389859 h 5537200"/>
              <a:gd name="connsiteX3177" fmla="*/ 1130044 w 6466757"/>
              <a:gd name="connsiteY3177" fmla="*/ 4380323 h 5537200"/>
              <a:gd name="connsiteX3178" fmla="*/ 973888 w 6466757"/>
              <a:gd name="connsiteY3178" fmla="*/ 4447673 h 5537200"/>
              <a:gd name="connsiteX3179" fmla="*/ 852301 w 6466757"/>
              <a:gd name="connsiteY3179" fmla="*/ 4515023 h 5537200"/>
              <a:gd name="connsiteX3180" fmla="*/ 808195 w 6466757"/>
              <a:gd name="connsiteY3180" fmla="*/ 4534095 h 5537200"/>
              <a:gd name="connsiteX3181" fmla="*/ 993556 w 6466757"/>
              <a:gd name="connsiteY3181" fmla="*/ 4394032 h 5537200"/>
              <a:gd name="connsiteX3182" fmla="*/ 973888 w 6466757"/>
              <a:gd name="connsiteY3182" fmla="*/ 4379728 h 5537200"/>
              <a:gd name="connsiteX3183" fmla="*/ 998324 w 6466757"/>
              <a:gd name="connsiteY3183" fmla="*/ 4360655 h 5537200"/>
              <a:gd name="connsiteX3184" fmla="*/ 973888 w 6466757"/>
              <a:gd name="connsiteY3184" fmla="*/ 4374959 h 5537200"/>
              <a:gd name="connsiteX3185" fmla="*/ 803427 w 6466757"/>
              <a:gd name="connsiteY3185" fmla="*/ 4428005 h 5537200"/>
              <a:gd name="connsiteX3186" fmla="*/ 891042 w 6466757"/>
              <a:gd name="connsiteY3186" fmla="*/ 4340986 h 5537200"/>
              <a:gd name="connsiteX3187" fmla="*/ 861837 w 6466757"/>
              <a:gd name="connsiteY3187" fmla="*/ 4345755 h 5537200"/>
              <a:gd name="connsiteX3188" fmla="*/ 915478 w 6466757"/>
              <a:gd name="connsiteY3188" fmla="*/ 4273637 h 5537200"/>
              <a:gd name="connsiteX3189" fmla="*/ 944683 w 6466757"/>
              <a:gd name="connsiteY3189" fmla="*/ 4249797 h 5537200"/>
              <a:gd name="connsiteX3190" fmla="*/ 915478 w 6466757"/>
              <a:gd name="connsiteY3190" fmla="*/ 4245028 h 5537200"/>
              <a:gd name="connsiteX3191" fmla="*/ 905942 w 6466757"/>
              <a:gd name="connsiteY3191" fmla="*/ 4268868 h 5537200"/>
              <a:gd name="connsiteX3192" fmla="*/ 842765 w 6466757"/>
              <a:gd name="connsiteY3192" fmla="*/ 4321913 h 5537200"/>
              <a:gd name="connsiteX3193" fmla="*/ 833228 w 6466757"/>
              <a:gd name="connsiteY3193" fmla="*/ 4312377 h 5537200"/>
              <a:gd name="connsiteX3194" fmla="*/ 724382 w 6466757"/>
              <a:gd name="connsiteY3194" fmla="*/ 4377045 h 5537200"/>
              <a:gd name="connsiteX3195" fmla="*/ 606764 w 6466757"/>
              <a:gd name="connsiteY3195" fmla="*/ 4436913 h 5537200"/>
              <a:gd name="connsiteX3196" fmla="*/ 611651 w 6466757"/>
              <a:gd name="connsiteY3196" fmla="*/ 4432419 h 5537200"/>
              <a:gd name="connsiteX3197" fmla="*/ 706278 w 6466757"/>
              <a:gd name="connsiteY3197" fmla="*/ 4351119 h 5537200"/>
              <a:gd name="connsiteX3198" fmla="*/ 745018 w 6466757"/>
              <a:gd name="connsiteY3198" fmla="*/ 4346350 h 5537200"/>
              <a:gd name="connsiteX3199" fmla="*/ 754555 w 6466757"/>
              <a:gd name="connsiteY3199" fmla="*/ 4307610 h 5537200"/>
              <a:gd name="connsiteX3200" fmla="*/ 842168 w 6466757"/>
              <a:gd name="connsiteY3200" fmla="*/ 4249797 h 5537200"/>
              <a:gd name="connsiteX3201" fmla="*/ 822500 w 6466757"/>
              <a:gd name="connsiteY3201" fmla="*/ 4288537 h 5537200"/>
              <a:gd name="connsiteX3202" fmla="*/ 827268 w 6466757"/>
              <a:gd name="connsiteY3202" fmla="*/ 4298073 h 5537200"/>
              <a:gd name="connsiteX3203" fmla="*/ 1026933 w 6466757"/>
              <a:gd name="connsiteY3203" fmla="*/ 4138937 h 5537200"/>
              <a:gd name="connsiteX3204" fmla="*/ 1017397 w 6466757"/>
              <a:gd name="connsiteY3204" fmla="*/ 4115097 h 5537200"/>
              <a:gd name="connsiteX3205" fmla="*/ 1066270 w 6466757"/>
              <a:gd name="connsiteY3205" fmla="*/ 4062052 h 5537200"/>
              <a:gd name="connsiteX3206" fmla="*/ 1046602 w 6466757"/>
              <a:gd name="connsiteY3206" fmla="*/ 4052515 h 5537200"/>
              <a:gd name="connsiteX3207" fmla="*/ 1061502 w 6466757"/>
              <a:gd name="connsiteY3207" fmla="*/ 4033443 h 5537200"/>
              <a:gd name="connsiteX3208" fmla="*/ 983424 w 6466757"/>
              <a:gd name="connsiteY3208" fmla="*/ 4038210 h 5537200"/>
              <a:gd name="connsiteX3209" fmla="*/ 1046602 w 6466757"/>
              <a:gd name="connsiteY3209" fmla="*/ 3989934 h 5537200"/>
              <a:gd name="connsiteX3210" fmla="*/ 1046602 w 6466757"/>
              <a:gd name="connsiteY3210" fmla="*/ 3966093 h 5537200"/>
              <a:gd name="connsiteX3211" fmla="*/ 1037066 w 6466757"/>
              <a:gd name="connsiteY3211" fmla="*/ 3956556 h 5537200"/>
              <a:gd name="connsiteX3212" fmla="*/ 988192 w 6466757"/>
              <a:gd name="connsiteY3212" fmla="*/ 3980397 h 5537200"/>
              <a:gd name="connsiteX3213" fmla="*/ 983424 w 6466757"/>
              <a:gd name="connsiteY3213" fmla="*/ 3961325 h 5537200"/>
              <a:gd name="connsiteX3214" fmla="*/ 954220 w 6466757"/>
              <a:gd name="connsiteY3214" fmla="*/ 3961325 h 5537200"/>
              <a:gd name="connsiteX3215" fmla="*/ 954220 w 6466757"/>
              <a:gd name="connsiteY3215" fmla="*/ 4000065 h 5537200"/>
              <a:gd name="connsiteX3216" fmla="*/ 885677 w 6466757"/>
              <a:gd name="connsiteY3216" fmla="*/ 4038807 h 5537200"/>
              <a:gd name="connsiteX3217" fmla="*/ 807600 w 6466757"/>
              <a:gd name="connsiteY3217" fmla="*/ 4062647 h 5537200"/>
              <a:gd name="connsiteX3218" fmla="*/ 866009 w 6466757"/>
              <a:gd name="connsiteY3218" fmla="*/ 4004834 h 5537200"/>
              <a:gd name="connsiteX3219" fmla="*/ 836804 w 6466757"/>
              <a:gd name="connsiteY3219" fmla="*/ 4019138 h 5537200"/>
              <a:gd name="connsiteX3220" fmla="*/ 832037 w 6466757"/>
              <a:gd name="connsiteY3220" fmla="*/ 3989934 h 5537200"/>
              <a:gd name="connsiteX3221" fmla="*/ 802831 w 6466757"/>
              <a:gd name="connsiteY3221" fmla="*/ 3994701 h 5537200"/>
              <a:gd name="connsiteX3222" fmla="*/ 812367 w 6466757"/>
              <a:gd name="connsiteY3222" fmla="*/ 3965497 h 5537200"/>
              <a:gd name="connsiteX3223" fmla="*/ 787931 w 6466757"/>
              <a:gd name="connsiteY3223" fmla="*/ 3955961 h 5537200"/>
              <a:gd name="connsiteX3224" fmla="*/ 792700 w 6466757"/>
              <a:gd name="connsiteY3224" fmla="*/ 3926755 h 5537200"/>
              <a:gd name="connsiteX3225" fmla="*/ 768263 w 6466757"/>
              <a:gd name="connsiteY3225" fmla="*/ 3926755 h 5537200"/>
              <a:gd name="connsiteX3226" fmla="*/ 899982 w 6466757"/>
              <a:gd name="connsiteY3226" fmla="*/ 3825433 h 5537200"/>
              <a:gd name="connsiteX3227" fmla="*/ 938723 w 6466757"/>
              <a:gd name="connsiteY3227" fmla="*/ 3815897 h 5537200"/>
              <a:gd name="connsiteX3228" fmla="*/ 1026337 w 6466757"/>
              <a:gd name="connsiteY3228" fmla="*/ 3733648 h 5537200"/>
              <a:gd name="connsiteX3229" fmla="*/ 948259 w 6466757"/>
              <a:gd name="connsiteY3229" fmla="*/ 3743184 h 5537200"/>
              <a:gd name="connsiteX3230" fmla="*/ 963159 w 6466757"/>
              <a:gd name="connsiteY3230" fmla="*/ 3719343 h 5537200"/>
              <a:gd name="connsiteX3231" fmla="*/ 933955 w 6466757"/>
              <a:gd name="connsiteY3231" fmla="*/ 3700270 h 5537200"/>
              <a:gd name="connsiteX3232" fmla="*/ 875546 w 6466757"/>
              <a:gd name="connsiteY3232" fmla="*/ 3724111 h 5537200"/>
              <a:gd name="connsiteX3233" fmla="*/ 909519 w 6466757"/>
              <a:gd name="connsiteY3233" fmla="*/ 3700270 h 5537200"/>
              <a:gd name="connsiteX3234" fmla="*/ 865413 w 6466757"/>
              <a:gd name="connsiteY3234" fmla="*/ 3685966 h 5537200"/>
              <a:gd name="connsiteX3235" fmla="*/ 894618 w 6466757"/>
              <a:gd name="connsiteY3235" fmla="*/ 3676430 h 5537200"/>
              <a:gd name="connsiteX3236" fmla="*/ 894618 w 6466757"/>
              <a:gd name="connsiteY3236" fmla="*/ 3662125 h 5537200"/>
              <a:gd name="connsiteX3237" fmla="*/ 865413 w 6466757"/>
              <a:gd name="connsiteY3237" fmla="*/ 3657357 h 5537200"/>
              <a:gd name="connsiteX3238" fmla="*/ 957795 w 6466757"/>
              <a:gd name="connsiteY3238" fmla="*/ 3512526 h 5537200"/>
              <a:gd name="connsiteX3239" fmla="*/ 982232 w 6466757"/>
              <a:gd name="connsiteY3239" fmla="*/ 3435044 h 5537200"/>
              <a:gd name="connsiteX3240" fmla="*/ 1123488 w 6466757"/>
              <a:gd name="connsiteY3240" fmla="*/ 3348026 h 5537200"/>
              <a:gd name="connsiteX3241" fmla="*/ 1118720 w 6466757"/>
              <a:gd name="connsiteY3241" fmla="*/ 3299748 h 5537200"/>
              <a:gd name="connsiteX3242" fmla="*/ 1143155 w 6466757"/>
              <a:gd name="connsiteY3242" fmla="*/ 3290213 h 5537200"/>
              <a:gd name="connsiteX3243" fmla="*/ 1250438 w 6466757"/>
              <a:gd name="connsiteY3243" fmla="*/ 3140613 h 5537200"/>
              <a:gd name="connsiteX3244" fmla="*/ 1099051 w 6466757"/>
              <a:gd name="connsiteY3244" fmla="*/ 3106640 h 5537200"/>
              <a:gd name="connsiteX3245" fmla="*/ 1084151 w 6466757"/>
              <a:gd name="connsiteY3245" fmla="*/ 3111408 h 5537200"/>
              <a:gd name="connsiteX3246" fmla="*/ 1069250 w 6466757"/>
              <a:gd name="connsiteY3246" fmla="*/ 3092335 h 5537200"/>
              <a:gd name="connsiteX3247" fmla="*/ 1006073 w 6466757"/>
              <a:gd name="connsiteY3247" fmla="*/ 3140613 h 5537200"/>
              <a:gd name="connsiteX3248" fmla="*/ 1064483 w 6466757"/>
              <a:gd name="connsiteY3248" fmla="*/ 3101872 h 5537200"/>
              <a:gd name="connsiteX3249" fmla="*/ 995940 w 6466757"/>
              <a:gd name="connsiteY3249" fmla="*/ 3078031 h 5537200"/>
              <a:gd name="connsiteX3250" fmla="*/ 957200 w 6466757"/>
              <a:gd name="connsiteY3250" fmla="*/ 3005913 h 5537200"/>
              <a:gd name="connsiteX3251" fmla="*/ 1245074 w 6466757"/>
              <a:gd name="connsiteY3251" fmla="*/ 3024986 h 5537200"/>
              <a:gd name="connsiteX3252" fmla="*/ 1372026 w 6466757"/>
              <a:gd name="connsiteY3252" fmla="*/ 2952868 h 5537200"/>
              <a:gd name="connsiteX3253" fmla="*/ 1264743 w 6466757"/>
              <a:gd name="connsiteY3253" fmla="*/ 2933796 h 5537200"/>
              <a:gd name="connsiteX3254" fmla="*/ 1137792 w 6466757"/>
              <a:gd name="connsiteY3254" fmla="*/ 2943332 h 5537200"/>
              <a:gd name="connsiteX3255" fmla="*/ 1045410 w 6466757"/>
              <a:gd name="connsiteY3255" fmla="*/ 2914127 h 5537200"/>
              <a:gd name="connsiteX3256" fmla="*/ 1050178 w 6466757"/>
              <a:gd name="connsiteY3256" fmla="*/ 2875386 h 5537200"/>
              <a:gd name="connsiteX3257" fmla="*/ 1079383 w 6466757"/>
              <a:gd name="connsiteY3257" fmla="*/ 2822341 h 5537200"/>
              <a:gd name="connsiteX3258" fmla="*/ 1128255 w 6466757"/>
              <a:gd name="connsiteY3258" fmla="*/ 2735322 h 5537200"/>
              <a:gd name="connsiteX3259" fmla="*/ 1118720 w 6466757"/>
              <a:gd name="connsiteY3259" fmla="*/ 2730555 h 5537200"/>
              <a:gd name="connsiteX3260" fmla="*/ 1157460 w 6466757"/>
              <a:gd name="connsiteY3260" fmla="*/ 2696582 h 5537200"/>
              <a:gd name="connsiteX3261" fmla="*/ 1259975 w 6466757"/>
              <a:gd name="connsiteY3261" fmla="*/ 2634000 h 5537200"/>
              <a:gd name="connsiteX3262" fmla="*/ 1279643 w 6466757"/>
              <a:gd name="connsiteY3262" fmla="*/ 2604796 h 5537200"/>
              <a:gd name="connsiteX3263" fmla="*/ 1264743 w 6466757"/>
              <a:gd name="connsiteY3263" fmla="*/ 2580955 h 5537200"/>
              <a:gd name="connsiteX3264" fmla="*/ 1279643 w 6466757"/>
              <a:gd name="connsiteY3264" fmla="*/ 2537446 h 5537200"/>
              <a:gd name="connsiteX3265" fmla="*/ 1187261 w 6466757"/>
              <a:gd name="connsiteY3265" fmla="*/ 2532678 h 5537200"/>
              <a:gd name="connsiteX3266" fmla="*/ 1187261 w 6466757"/>
              <a:gd name="connsiteY3266" fmla="*/ 2518373 h 5537200"/>
              <a:gd name="connsiteX3267" fmla="*/ 1148520 w 6466757"/>
              <a:gd name="connsiteY3267" fmla="*/ 2547578 h 5537200"/>
              <a:gd name="connsiteX3268" fmla="*/ 1099648 w 6466757"/>
              <a:gd name="connsiteY3268" fmla="*/ 2605391 h 5537200"/>
              <a:gd name="connsiteX3269" fmla="*/ 1070442 w 6466757"/>
              <a:gd name="connsiteY3269" fmla="*/ 2595855 h 5537200"/>
              <a:gd name="connsiteX3270" fmla="*/ 1007265 w 6466757"/>
              <a:gd name="connsiteY3270" fmla="*/ 2619696 h 5537200"/>
              <a:gd name="connsiteX3271" fmla="*/ 1022165 w 6466757"/>
              <a:gd name="connsiteY3271" fmla="*/ 2600624 h 5537200"/>
              <a:gd name="connsiteX3272" fmla="*/ 1012629 w 6466757"/>
              <a:gd name="connsiteY3272" fmla="*/ 2591088 h 5537200"/>
              <a:gd name="connsiteX3273" fmla="*/ 1022165 w 6466757"/>
              <a:gd name="connsiteY3273" fmla="*/ 2572015 h 5537200"/>
              <a:gd name="connsiteX3274" fmla="*/ 914883 w 6466757"/>
              <a:gd name="connsiteY3274" fmla="*/ 2663801 h 5537200"/>
              <a:gd name="connsiteX3275" fmla="*/ 851705 w 6466757"/>
              <a:gd name="connsiteY3275" fmla="*/ 2678106 h 5537200"/>
              <a:gd name="connsiteX3276" fmla="*/ 900578 w 6466757"/>
              <a:gd name="connsiteY3276" fmla="*/ 2682873 h 5537200"/>
              <a:gd name="connsiteX3277" fmla="*/ 822500 w 6466757"/>
              <a:gd name="connsiteY3277" fmla="*/ 2712079 h 5537200"/>
              <a:gd name="connsiteX3278" fmla="*/ 846937 w 6466757"/>
              <a:gd name="connsiteY3278" fmla="*/ 2668570 h 5537200"/>
              <a:gd name="connsiteX3279" fmla="*/ 754555 w 6466757"/>
              <a:gd name="connsiteY3279" fmla="*/ 2673337 h 5537200"/>
              <a:gd name="connsiteX3280" fmla="*/ 745018 w 6466757"/>
              <a:gd name="connsiteY3280" fmla="*/ 2572015 h 5537200"/>
              <a:gd name="connsiteX3281" fmla="*/ 901174 w 6466757"/>
              <a:gd name="connsiteY3281" fmla="*/ 2514201 h 5537200"/>
              <a:gd name="connsiteX3282" fmla="*/ 896406 w 6466757"/>
              <a:gd name="connsiteY3282" fmla="*/ 2543406 h 5537200"/>
              <a:gd name="connsiteX3283" fmla="*/ 862433 w 6466757"/>
              <a:gd name="connsiteY3283" fmla="*/ 2562479 h 5537200"/>
              <a:gd name="connsiteX3284" fmla="*/ 886869 w 6466757"/>
              <a:gd name="connsiteY3284" fmla="*/ 2567246 h 5537200"/>
              <a:gd name="connsiteX3285" fmla="*/ 906538 w 6466757"/>
              <a:gd name="connsiteY3285" fmla="*/ 2605988 h 5537200"/>
              <a:gd name="connsiteX3286" fmla="*/ 975079 w 6466757"/>
              <a:gd name="connsiteY3286" fmla="*/ 2470692 h 5537200"/>
              <a:gd name="connsiteX3287" fmla="*/ 955411 w 6466757"/>
              <a:gd name="connsiteY3287" fmla="*/ 2456388 h 5537200"/>
              <a:gd name="connsiteX3288" fmla="*/ 960179 w 6466757"/>
              <a:gd name="connsiteY3288" fmla="*/ 2437315 h 5537200"/>
              <a:gd name="connsiteX3289" fmla="*/ 867798 w 6466757"/>
              <a:gd name="connsiteY3289" fmla="*/ 2451620 h 5537200"/>
              <a:gd name="connsiteX3290" fmla="*/ 736079 w 6466757"/>
              <a:gd name="connsiteY3290" fmla="*/ 2446852 h 5537200"/>
              <a:gd name="connsiteX3291" fmla="*/ 818925 w 6466757"/>
              <a:gd name="connsiteY3291" fmla="*/ 2393806 h 5537200"/>
              <a:gd name="connsiteX3292" fmla="*/ 745615 w 6466757"/>
              <a:gd name="connsiteY3292" fmla="*/ 2379502 h 5537200"/>
              <a:gd name="connsiteX3293" fmla="*/ 765283 w 6466757"/>
              <a:gd name="connsiteY3293" fmla="*/ 2350297 h 5537200"/>
              <a:gd name="connsiteX3294" fmla="*/ 691973 w 6466757"/>
              <a:gd name="connsiteY3294" fmla="*/ 2340761 h 5537200"/>
              <a:gd name="connsiteX3295" fmla="*/ 716409 w 6466757"/>
              <a:gd name="connsiteY3295" fmla="*/ 2321688 h 5537200"/>
              <a:gd name="connsiteX3296" fmla="*/ 779587 w 6466757"/>
              <a:gd name="connsiteY3296" fmla="*/ 2181626 h 5537200"/>
              <a:gd name="connsiteX3297" fmla="*/ 833228 w 6466757"/>
              <a:gd name="connsiteY3297" fmla="*/ 2142884 h 5537200"/>
              <a:gd name="connsiteX3298" fmla="*/ 886869 w 6466757"/>
              <a:gd name="connsiteY3298" fmla="*/ 2094607 h 5537200"/>
              <a:gd name="connsiteX3299" fmla="*/ 862433 w 6466757"/>
              <a:gd name="connsiteY3299" fmla="*/ 2089839 h 5537200"/>
              <a:gd name="connsiteX3300" fmla="*/ 906538 w 6466757"/>
              <a:gd name="connsiteY3300" fmla="*/ 2002820 h 5537200"/>
              <a:gd name="connsiteX3301" fmla="*/ 579922 w 6466757"/>
              <a:gd name="connsiteY3301" fmla="*/ 2166724 h 5537200"/>
              <a:gd name="connsiteX3302" fmla="*/ 472640 w 6466757"/>
              <a:gd name="connsiteY3302" fmla="*/ 2099375 h 5537200"/>
              <a:gd name="connsiteX3303" fmla="*/ 482176 w 6466757"/>
              <a:gd name="connsiteY3303" fmla="*/ 2070171 h 5537200"/>
              <a:gd name="connsiteX3304" fmla="*/ 477407 w 6466757"/>
              <a:gd name="connsiteY3304" fmla="*/ 2060635 h 5537200"/>
              <a:gd name="connsiteX3305" fmla="*/ 374894 w 6466757"/>
              <a:gd name="connsiteY3305" fmla="*/ 2065402 h 5537200"/>
              <a:gd name="connsiteX3306" fmla="*/ 384430 w 6466757"/>
              <a:gd name="connsiteY3306" fmla="*/ 2036198 h 5537200"/>
              <a:gd name="connsiteX3307" fmla="*/ 277147 w 6466757"/>
              <a:gd name="connsiteY3307" fmla="*/ 2026662 h 5537200"/>
              <a:gd name="connsiteX3308" fmla="*/ 296815 w 6466757"/>
              <a:gd name="connsiteY3308" fmla="*/ 2002820 h 5537200"/>
              <a:gd name="connsiteX3309" fmla="*/ 238407 w 6466757"/>
              <a:gd name="connsiteY3309" fmla="*/ 2012357 h 5537200"/>
              <a:gd name="connsiteX3310" fmla="*/ 326020 w 6466757"/>
              <a:gd name="connsiteY3310" fmla="*/ 1906267 h 5537200"/>
              <a:gd name="connsiteX3311" fmla="*/ 311120 w 6466757"/>
              <a:gd name="connsiteY3311" fmla="*/ 1915803 h 5537200"/>
              <a:gd name="connsiteX3312" fmla="*/ 320656 w 6466757"/>
              <a:gd name="connsiteY3312" fmla="*/ 1867525 h 5537200"/>
              <a:gd name="connsiteX3313" fmla="*/ 389197 w 6466757"/>
              <a:gd name="connsiteY3313" fmla="*/ 1843685 h 5537200"/>
              <a:gd name="connsiteX3314" fmla="*/ 476812 w 6466757"/>
              <a:gd name="connsiteY3314" fmla="*/ 1838917 h 5537200"/>
              <a:gd name="connsiteX3315" fmla="*/ 510785 w 6466757"/>
              <a:gd name="connsiteY3315" fmla="*/ 1800176 h 5537200"/>
              <a:gd name="connsiteX3316" fmla="*/ 637736 w 6466757"/>
              <a:gd name="connsiteY3316" fmla="*/ 1694085 h 5537200"/>
              <a:gd name="connsiteX3317" fmla="*/ 745018 w 6466757"/>
              <a:gd name="connsiteY3317" fmla="*/ 1675013 h 5537200"/>
              <a:gd name="connsiteX3318" fmla="*/ 783759 w 6466757"/>
              <a:gd name="connsiteY3318" fmla="*/ 1651173 h 5537200"/>
              <a:gd name="connsiteX3319" fmla="*/ 783759 w 6466757"/>
              <a:gd name="connsiteY3319" fmla="*/ 1621967 h 5537200"/>
              <a:gd name="connsiteX3320" fmla="*/ 944683 w 6466757"/>
              <a:gd name="connsiteY3320" fmla="*/ 1573691 h 5537200"/>
              <a:gd name="connsiteX3321" fmla="*/ 944683 w 6466757"/>
              <a:gd name="connsiteY3321" fmla="*/ 1549850 h 5537200"/>
              <a:gd name="connsiteX3322" fmla="*/ 969120 w 6466757"/>
              <a:gd name="connsiteY3322" fmla="*/ 1554618 h 5537200"/>
              <a:gd name="connsiteX3323" fmla="*/ 1505532 w 6466757"/>
              <a:gd name="connsiteY3323" fmla="*/ 1226214 h 5537200"/>
              <a:gd name="connsiteX3324" fmla="*/ 1451892 w 6466757"/>
              <a:gd name="connsiteY3324" fmla="*/ 1221445 h 5537200"/>
              <a:gd name="connsiteX3325" fmla="*/ 1456660 w 6466757"/>
              <a:gd name="connsiteY3325" fmla="*/ 1207142 h 5537200"/>
              <a:gd name="connsiteX3326" fmla="*/ 1378582 w 6466757"/>
              <a:gd name="connsiteY3326" fmla="*/ 1183300 h 5537200"/>
              <a:gd name="connsiteX3327" fmla="*/ 1305272 w 6466757"/>
              <a:gd name="connsiteY3327" fmla="*/ 1168997 h 5537200"/>
              <a:gd name="connsiteX3328" fmla="*/ 1261167 w 6466757"/>
              <a:gd name="connsiteY3328" fmla="*/ 1101646 h 5537200"/>
              <a:gd name="connsiteX3329" fmla="*/ 1168785 w 6466757"/>
              <a:gd name="connsiteY3329" fmla="*/ 1135620 h 5537200"/>
              <a:gd name="connsiteX3330" fmla="*/ 1164016 w 6466757"/>
              <a:gd name="connsiteY3330" fmla="*/ 1154692 h 5537200"/>
              <a:gd name="connsiteX3331" fmla="*/ 1071634 w 6466757"/>
              <a:gd name="connsiteY3331" fmla="*/ 1168997 h 5537200"/>
              <a:gd name="connsiteX3332" fmla="*/ 1105607 w 6466757"/>
              <a:gd name="connsiteY3332" fmla="*/ 1130255 h 5537200"/>
              <a:gd name="connsiteX3333" fmla="*/ 930378 w 6466757"/>
              <a:gd name="connsiteY3333" fmla="*/ 1154096 h 5537200"/>
              <a:gd name="connsiteX3334" fmla="*/ 993556 w 6466757"/>
              <a:gd name="connsiteY3334" fmla="*/ 1110587 h 5537200"/>
              <a:gd name="connsiteX3335" fmla="*/ 959584 w 6466757"/>
              <a:gd name="connsiteY3335" fmla="*/ 1110587 h 5537200"/>
              <a:gd name="connsiteX3336" fmla="*/ 1076403 w 6466757"/>
              <a:gd name="connsiteY3336" fmla="*/ 980060 h 5537200"/>
              <a:gd name="connsiteX3337" fmla="*/ 1320172 w 6466757"/>
              <a:gd name="connsiteY3337" fmla="*/ 830460 h 5537200"/>
              <a:gd name="connsiteX3338" fmla="*/ 1329709 w 6466757"/>
              <a:gd name="connsiteY3338" fmla="*/ 811387 h 5537200"/>
              <a:gd name="connsiteX3339" fmla="*/ 1334476 w 6466757"/>
              <a:gd name="connsiteY3339" fmla="*/ 820923 h 5537200"/>
              <a:gd name="connsiteX3340" fmla="*/ 1855990 w 6466757"/>
              <a:gd name="connsiteY3340" fmla="*/ 570001 h 5537200"/>
              <a:gd name="connsiteX3341" fmla="*/ 1909632 w 6466757"/>
              <a:gd name="connsiteY3341" fmla="*/ 560465 h 5537200"/>
              <a:gd name="connsiteX3342" fmla="*/ 1982940 w 6466757"/>
              <a:gd name="connsiteY3342" fmla="*/ 521725 h 5537200"/>
              <a:gd name="connsiteX3343" fmla="*/ 2153401 w 6466757"/>
              <a:gd name="connsiteY3343" fmla="*/ 478215 h 5537200"/>
              <a:gd name="connsiteX3344" fmla="*/ 2226711 w 6466757"/>
              <a:gd name="connsiteY3344" fmla="*/ 487752 h 5537200"/>
              <a:gd name="connsiteX3345" fmla="*/ 2221942 w 6466757"/>
              <a:gd name="connsiteY3345" fmla="*/ 536028 h 5537200"/>
              <a:gd name="connsiteX3346" fmla="*/ 2251147 w 6466757"/>
              <a:gd name="connsiteY3346" fmla="*/ 559870 h 5537200"/>
              <a:gd name="connsiteX3347" fmla="*/ 2158765 w 6466757"/>
              <a:gd name="connsiteY3347" fmla="*/ 651656 h 5537200"/>
              <a:gd name="connsiteX3348" fmla="*/ 2134328 w 6466757"/>
              <a:gd name="connsiteY3348" fmla="*/ 656423 h 5537200"/>
              <a:gd name="connsiteX3349" fmla="*/ 2139096 w 6466757"/>
              <a:gd name="connsiteY3349" fmla="*/ 680264 h 5537200"/>
              <a:gd name="connsiteX3350" fmla="*/ 2027046 w 6466757"/>
              <a:gd name="connsiteY3350" fmla="*/ 772050 h 5537200"/>
              <a:gd name="connsiteX3351" fmla="*/ 2344125 w 6466757"/>
              <a:gd name="connsiteY3351" fmla="*/ 689801 h 5537200"/>
              <a:gd name="connsiteX3352" fmla="*/ 2329225 w 6466757"/>
              <a:gd name="connsiteY3352" fmla="*/ 733310 h 5537200"/>
              <a:gd name="connsiteX3353" fmla="*/ 2363198 w 6466757"/>
              <a:gd name="connsiteY3353" fmla="*/ 719005 h 5537200"/>
              <a:gd name="connsiteX3354" fmla="*/ 2363198 w 6466757"/>
              <a:gd name="connsiteY3354" fmla="*/ 767283 h 5537200"/>
              <a:gd name="connsiteX3355" fmla="*/ 2397170 w 6466757"/>
              <a:gd name="connsiteY3355" fmla="*/ 786355 h 5537200"/>
              <a:gd name="connsiteX3356" fmla="*/ 2762527 w 6466757"/>
              <a:gd name="connsiteY3356" fmla="*/ 627219 h 5537200"/>
              <a:gd name="connsiteX3357" fmla="*/ 2918683 w 6466757"/>
              <a:gd name="connsiteY3357" fmla="*/ 622451 h 5537200"/>
              <a:gd name="connsiteX3358" fmla="*/ 3006298 w 6466757"/>
              <a:gd name="connsiteY3358" fmla="*/ 583710 h 5537200"/>
              <a:gd name="connsiteX3359" fmla="*/ 2986629 w 6466757"/>
              <a:gd name="connsiteY3359" fmla="*/ 583710 h 5537200"/>
              <a:gd name="connsiteX3360" fmla="*/ 2981861 w 6466757"/>
              <a:gd name="connsiteY3360" fmla="*/ 559870 h 5537200"/>
              <a:gd name="connsiteX3361" fmla="*/ 3118348 w 6466757"/>
              <a:gd name="connsiteY3361" fmla="*/ 424574 h 5537200"/>
              <a:gd name="connsiteX3362" fmla="*/ 3123117 w 6466757"/>
              <a:gd name="connsiteY3362" fmla="*/ 438878 h 5537200"/>
              <a:gd name="connsiteX3363" fmla="*/ 3196426 w 6466757"/>
              <a:gd name="connsiteY3363" fmla="*/ 385833 h 5537200"/>
              <a:gd name="connsiteX3364" fmla="*/ 3284040 w 6466757"/>
              <a:gd name="connsiteY3364" fmla="*/ 351860 h 5537200"/>
              <a:gd name="connsiteX3365" fmla="*/ 3279272 w 6466757"/>
              <a:gd name="connsiteY3365" fmla="*/ 328020 h 5537200"/>
              <a:gd name="connsiteX3366" fmla="*/ 3328146 w 6466757"/>
              <a:gd name="connsiteY3366" fmla="*/ 313715 h 5537200"/>
              <a:gd name="connsiteX3367" fmla="*/ 3308477 w 6466757"/>
              <a:gd name="connsiteY3367" fmla="*/ 332788 h 5537200"/>
              <a:gd name="connsiteX3368" fmla="*/ 3518273 w 6466757"/>
              <a:gd name="connsiteY3368" fmla="*/ 303583 h 5537200"/>
              <a:gd name="connsiteX3369" fmla="*/ 5919021 w 6466757"/>
              <a:gd name="connsiteY3369" fmla="*/ 173652 h 5537200"/>
              <a:gd name="connsiteX3370" fmla="*/ 5870148 w 6466757"/>
              <a:gd name="connsiteY3370" fmla="*/ 192724 h 5537200"/>
              <a:gd name="connsiteX3371" fmla="*/ 5919021 w 6466757"/>
              <a:gd name="connsiteY3371" fmla="*/ 173652 h 5537200"/>
              <a:gd name="connsiteX3372" fmla="*/ 6045375 w 6466757"/>
              <a:gd name="connsiteY3372" fmla="*/ 121203 h 5537200"/>
              <a:gd name="connsiteX3373" fmla="*/ 6025707 w 6466757"/>
              <a:gd name="connsiteY3373" fmla="*/ 145043 h 5537200"/>
              <a:gd name="connsiteX3374" fmla="*/ 6040608 w 6466757"/>
              <a:gd name="connsiteY3374" fmla="*/ 159348 h 5537200"/>
              <a:gd name="connsiteX3375" fmla="*/ 6025707 w 6466757"/>
              <a:gd name="connsiteY3375" fmla="*/ 173652 h 5537200"/>
              <a:gd name="connsiteX3376" fmla="*/ 6040608 w 6466757"/>
              <a:gd name="connsiteY3376" fmla="*/ 173652 h 5537200"/>
              <a:gd name="connsiteX3377" fmla="*/ 5952993 w 6466757"/>
              <a:gd name="connsiteY3377" fmla="*/ 207624 h 5537200"/>
              <a:gd name="connsiteX3378" fmla="*/ 6016171 w 6466757"/>
              <a:gd name="connsiteY3378" fmla="*/ 145043 h 5537200"/>
              <a:gd name="connsiteX3379" fmla="*/ 6045375 w 6466757"/>
              <a:gd name="connsiteY3379" fmla="*/ 121203 h 5537200"/>
              <a:gd name="connsiteX3380" fmla="*/ 5928557 w 6466757"/>
              <a:gd name="connsiteY3380" fmla="*/ 86633 h 5537200"/>
              <a:gd name="connsiteX3381" fmla="*/ 5889815 w 6466757"/>
              <a:gd name="connsiteY3381" fmla="*/ 110474 h 5537200"/>
              <a:gd name="connsiteX3382" fmla="*/ 5928557 w 6466757"/>
              <a:gd name="connsiteY3382" fmla="*/ 86633 h 5537200"/>
              <a:gd name="connsiteX3383" fmla="*/ 5938093 w 6466757"/>
              <a:gd name="connsiteY3383" fmla="*/ 62197 h 5537200"/>
              <a:gd name="connsiteX3384" fmla="*/ 5855248 w 6466757"/>
              <a:gd name="connsiteY3384" fmla="*/ 91402 h 5537200"/>
              <a:gd name="connsiteX3385" fmla="*/ 5938093 w 6466757"/>
              <a:gd name="connsiteY3385" fmla="*/ 62197 h 5537200"/>
              <a:gd name="connsiteX3386" fmla="*/ 5767871 w 6466757"/>
              <a:gd name="connsiteY3386" fmla="*/ 194 h 5537200"/>
              <a:gd name="connsiteX3387" fmla="*/ 5805779 w 6466757"/>
              <a:gd name="connsiteY3387" fmla="*/ 9152 h 5537200"/>
              <a:gd name="connsiteX3388" fmla="*/ 5776573 w 6466757"/>
              <a:gd name="connsiteY3388" fmla="*/ 47893 h 5537200"/>
              <a:gd name="connsiteX3389" fmla="*/ 5815314 w 6466757"/>
              <a:gd name="connsiteY3389" fmla="*/ 66965 h 5537200"/>
              <a:gd name="connsiteX3390" fmla="*/ 5805779 w 6466757"/>
              <a:gd name="connsiteY3390" fmla="*/ 96170 h 5537200"/>
              <a:gd name="connsiteX3391" fmla="*/ 5825447 w 6466757"/>
              <a:gd name="connsiteY3391" fmla="*/ 96170 h 5537200"/>
              <a:gd name="connsiteX3392" fmla="*/ 5805779 w 6466757"/>
              <a:gd name="connsiteY3392" fmla="*/ 158751 h 5537200"/>
              <a:gd name="connsiteX3393" fmla="*/ 5903524 w 6466757"/>
              <a:gd name="connsiteY3393" fmla="*/ 144447 h 5537200"/>
              <a:gd name="connsiteX3394" fmla="*/ 5834983 w 6466757"/>
              <a:gd name="connsiteY3394" fmla="*/ 221929 h 5537200"/>
              <a:gd name="connsiteX3395" fmla="*/ 5947033 w 6466757"/>
              <a:gd name="connsiteY3395" fmla="*/ 202857 h 5537200"/>
              <a:gd name="connsiteX3396" fmla="*/ 5883855 w 6466757"/>
              <a:gd name="connsiteY3396" fmla="*/ 260670 h 5537200"/>
              <a:gd name="connsiteX3397" fmla="*/ 5888624 w 6466757"/>
              <a:gd name="connsiteY3397" fmla="*/ 279742 h 5537200"/>
              <a:gd name="connsiteX3398" fmla="*/ 5913060 w 6466757"/>
              <a:gd name="connsiteY3398" fmla="*/ 279742 h 5537200"/>
              <a:gd name="connsiteX3399" fmla="*/ 5859419 w 6466757"/>
              <a:gd name="connsiteY3399" fmla="*/ 332788 h 5537200"/>
              <a:gd name="connsiteX3400" fmla="*/ 5815314 w 6466757"/>
              <a:gd name="connsiteY3400" fmla="*/ 361992 h 5537200"/>
              <a:gd name="connsiteX3401" fmla="*/ 5800413 w 6466757"/>
              <a:gd name="connsiteY3401" fmla="*/ 385833 h 5537200"/>
              <a:gd name="connsiteX3402" fmla="*/ 5780745 w 6466757"/>
              <a:gd name="connsiteY3402" fmla="*/ 376297 h 5537200"/>
              <a:gd name="connsiteX3403" fmla="*/ 5761077 w 6466757"/>
              <a:gd name="connsiteY3403" fmla="*/ 395369 h 5537200"/>
              <a:gd name="connsiteX3404" fmla="*/ 5941669 w 6466757"/>
              <a:gd name="connsiteY3404" fmla="*/ 342324 h 5537200"/>
              <a:gd name="connsiteX3405" fmla="*/ 5897565 w 6466757"/>
              <a:gd name="connsiteY3405" fmla="*/ 395369 h 5537200"/>
              <a:gd name="connsiteX3406" fmla="*/ 5917232 w 6466757"/>
              <a:gd name="connsiteY3406" fmla="*/ 457951 h 5537200"/>
              <a:gd name="connsiteX3407" fmla="*/ 5995311 w 6466757"/>
              <a:gd name="connsiteY3407" fmla="*/ 434110 h 5537200"/>
              <a:gd name="connsiteX3408" fmla="*/ 5888027 w 6466757"/>
              <a:gd name="connsiteY3408" fmla="*/ 583710 h 5537200"/>
              <a:gd name="connsiteX3409" fmla="*/ 6024515 w 6466757"/>
              <a:gd name="connsiteY3409" fmla="*/ 554506 h 5537200"/>
              <a:gd name="connsiteX3410" fmla="*/ 5961337 w 6466757"/>
              <a:gd name="connsiteY3410" fmla="*/ 631988 h 5537200"/>
              <a:gd name="connsiteX3411" fmla="*/ 5946437 w 6466757"/>
              <a:gd name="connsiteY3411" fmla="*/ 742846 h 5537200"/>
              <a:gd name="connsiteX3412" fmla="*/ 5907696 w 6466757"/>
              <a:gd name="connsiteY3412" fmla="*/ 757150 h 5537200"/>
              <a:gd name="connsiteX3413" fmla="*/ 5951801 w 6466757"/>
              <a:gd name="connsiteY3413" fmla="*/ 776222 h 5537200"/>
              <a:gd name="connsiteX3414" fmla="*/ 5927365 w 6466757"/>
              <a:gd name="connsiteY3414" fmla="*/ 805428 h 5537200"/>
              <a:gd name="connsiteX3415" fmla="*/ 5917829 w 6466757"/>
              <a:gd name="connsiteY3415" fmla="*/ 786355 h 5537200"/>
              <a:gd name="connsiteX3416" fmla="*/ 5913060 w 6466757"/>
              <a:gd name="connsiteY3416" fmla="*/ 810195 h 5537200"/>
              <a:gd name="connsiteX3417" fmla="*/ 5854650 w 6466757"/>
              <a:gd name="connsiteY3417" fmla="*/ 834036 h 5537200"/>
              <a:gd name="connsiteX3418" fmla="*/ 5854650 w 6466757"/>
              <a:gd name="connsiteY3418" fmla="*/ 814964 h 5537200"/>
              <a:gd name="connsiteX3419" fmla="*/ 5825447 w 6466757"/>
              <a:gd name="connsiteY3419" fmla="*/ 882313 h 5537200"/>
              <a:gd name="connsiteX3420" fmla="*/ 5688959 w 6466757"/>
              <a:gd name="connsiteY3420" fmla="*/ 916286 h 5537200"/>
              <a:gd name="connsiteX3421" fmla="*/ 5747369 w 6466757"/>
              <a:gd name="connsiteY3421" fmla="*/ 771455 h 5537200"/>
              <a:gd name="connsiteX3422" fmla="*/ 5776573 w 6466757"/>
              <a:gd name="connsiteY3422" fmla="*/ 752382 h 5537200"/>
              <a:gd name="connsiteX3423" fmla="*/ 5771805 w 6466757"/>
              <a:gd name="connsiteY3423" fmla="*/ 670132 h 5537200"/>
              <a:gd name="connsiteX3424" fmla="*/ 5752137 w 6466757"/>
              <a:gd name="connsiteY3424" fmla="*/ 655828 h 5537200"/>
              <a:gd name="connsiteX3425" fmla="*/ 5503599 w 6466757"/>
              <a:gd name="connsiteY3425" fmla="*/ 708873 h 5537200"/>
              <a:gd name="connsiteX3426" fmla="*/ 5474393 w 6466757"/>
              <a:gd name="connsiteY3426" fmla="*/ 670132 h 5537200"/>
              <a:gd name="connsiteX3427" fmla="*/ 5435653 w 6466757"/>
              <a:gd name="connsiteY3427" fmla="*/ 708873 h 5537200"/>
              <a:gd name="connsiteX3428" fmla="*/ 5450553 w 6466757"/>
              <a:gd name="connsiteY3428" fmla="*/ 727946 h 5537200"/>
              <a:gd name="connsiteX3429" fmla="*/ 5435653 w 6466757"/>
              <a:gd name="connsiteY3429" fmla="*/ 761919 h 5537200"/>
              <a:gd name="connsiteX3430" fmla="*/ 5362343 w 6466757"/>
              <a:gd name="connsiteY3430" fmla="*/ 780991 h 5537200"/>
              <a:gd name="connsiteX3431" fmla="*/ 5415985 w 6466757"/>
              <a:gd name="connsiteY3431" fmla="*/ 747018 h 5537200"/>
              <a:gd name="connsiteX3432" fmla="*/ 5415985 w 6466757"/>
              <a:gd name="connsiteY3432" fmla="*/ 723177 h 5537200"/>
              <a:gd name="connsiteX3433" fmla="*/ 5386779 w 6466757"/>
              <a:gd name="connsiteY3433" fmla="*/ 718409 h 5537200"/>
              <a:gd name="connsiteX3434" fmla="*/ 5484526 w 6466757"/>
              <a:gd name="connsiteY3434" fmla="*/ 598015 h 5537200"/>
              <a:gd name="connsiteX3435" fmla="*/ 5309297 w 6466757"/>
              <a:gd name="connsiteY3435" fmla="*/ 636755 h 5537200"/>
              <a:gd name="connsiteX3436" fmla="*/ 5289630 w 6466757"/>
              <a:gd name="connsiteY3436" fmla="*/ 617683 h 5537200"/>
              <a:gd name="connsiteX3437" fmla="*/ 5377243 w 6466757"/>
              <a:gd name="connsiteY3437" fmla="*/ 535433 h 5537200"/>
              <a:gd name="connsiteX3438" fmla="*/ 5372475 w 6466757"/>
              <a:gd name="connsiteY3438" fmla="*/ 525897 h 5537200"/>
              <a:gd name="connsiteX3439" fmla="*/ 5269960 w 6466757"/>
              <a:gd name="connsiteY3439" fmla="*/ 588478 h 5537200"/>
              <a:gd name="connsiteX3440" fmla="*/ 5274729 w 6466757"/>
              <a:gd name="connsiteY3440" fmla="*/ 535433 h 5537200"/>
              <a:gd name="connsiteX3441" fmla="*/ 5153143 w 6466757"/>
              <a:gd name="connsiteY3441" fmla="*/ 598015 h 5537200"/>
              <a:gd name="connsiteX3442" fmla="*/ 5142413 w 6466757"/>
              <a:gd name="connsiteY3442" fmla="*/ 578942 h 5537200"/>
              <a:gd name="connsiteX3443" fmla="*/ 5234795 w 6466757"/>
              <a:gd name="connsiteY3443" fmla="*/ 487155 h 5537200"/>
              <a:gd name="connsiteX3444" fmla="*/ 5234795 w 6466757"/>
              <a:gd name="connsiteY3444" fmla="*/ 400137 h 5537200"/>
              <a:gd name="connsiteX3445" fmla="*/ 5327178 w 6466757"/>
              <a:gd name="connsiteY3445" fmla="*/ 347092 h 5537200"/>
              <a:gd name="connsiteX3446" fmla="*/ 5327178 w 6466757"/>
              <a:gd name="connsiteY3446" fmla="*/ 381064 h 5537200"/>
              <a:gd name="connsiteX3447" fmla="*/ 5351615 w 6466757"/>
              <a:gd name="connsiteY3447" fmla="*/ 381064 h 5537200"/>
              <a:gd name="connsiteX3448" fmla="*/ 5288437 w 6466757"/>
              <a:gd name="connsiteY3448" fmla="*/ 487155 h 5537200"/>
              <a:gd name="connsiteX3449" fmla="*/ 5283669 w 6466757"/>
              <a:gd name="connsiteY3449" fmla="*/ 468083 h 5537200"/>
              <a:gd name="connsiteX3450" fmla="*/ 5259233 w 6466757"/>
              <a:gd name="connsiteY3450" fmla="*/ 491924 h 5537200"/>
              <a:gd name="connsiteX3451" fmla="*/ 5332542 w 6466757"/>
              <a:gd name="connsiteY3451" fmla="*/ 506228 h 5537200"/>
              <a:gd name="connsiteX3452" fmla="*/ 5366515 w 6466757"/>
              <a:gd name="connsiteY3452" fmla="*/ 342324 h 5537200"/>
              <a:gd name="connsiteX3453" fmla="*/ 5376051 w 6466757"/>
              <a:gd name="connsiteY3453" fmla="*/ 303583 h 5537200"/>
              <a:gd name="connsiteX3454" fmla="*/ 5331947 w 6466757"/>
              <a:gd name="connsiteY3454" fmla="*/ 279742 h 5537200"/>
              <a:gd name="connsiteX3455" fmla="*/ 5327178 w 6466757"/>
              <a:gd name="connsiteY3455" fmla="*/ 270206 h 5537200"/>
              <a:gd name="connsiteX3456" fmla="*/ 5585849 w 6466757"/>
              <a:gd name="connsiteY3456" fmla="*/ 139679 h 5537200"/>
              <a:gd name="connsiteX3457" fmla="*/ 5532207 w 6466757"/>
              <a:gd name="connsiteY3457" fmla="*/ 144447 h 5537200"/>
              <a:gd name="connsiteX3458" fmla="*/ 5547107 w 6466757"/>
              <a:gd name="connsiteY3458" fmla="*/ 91402 h 5537200"/>
              <a:gd name="connsiteX3459" fmla="*/ 5767871 w 6466757"/>
              <a:gd name="connsiteY3459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</a:cxnLst>
            <a:rect l="l" t="t" r="r" b="b"/>
            <a:pathLst>
              <a:path w="6466757" h="5537200">
                <a:moveTo>
                  <a:pt x="3944424" y="5530632"/>
                </a:moveTo>
                <a:lnTo>
                  <a:pt x="3944528" y="5537200"/>
                </a:lnTo>
                <a:lnTo>
                  <a:pt x="3889741" y="5537200"/>
                </a:lnTo>
                <a:lnTo>
                  <a:pt x="3915200" y="5531237"/>
                </a:lnTo>
                <a:cubicBezTo>
                  <a:pt x="3925910" y="5529738"/>
                  <a:pt x="3935931" y="5529440"/>
                  <a:pt x="3944424" y="5530632"/>
                </a:cubicBezTo>
                <a:close/>
                <a:moveTo>
                  <a:pt x="3420080" y="5527056"/>
                </a:moveTo>
                <a:cubicBezTo>
                  <a:pt x="3426711" y="5527353"/>
                  <a:pt x="3433304" y="5529290"/>
                  <a:pt x="3438799" y="5532941"/>
                </a:cubicBezTo>
                <a:lnTo>
                  <a:pt x="3441993" y="5537200"/>
                </a:lnTo>
                <a:lnTo>
                  <a:pt x="3395194" y="5537200"/>
                </a:lnTo>
                <a:lnTo>
                  <a:pt x="3401139" y="5531004"/>
                </a:lnTo>
                <a:cubicBezTo>
                  <a:pt x="3406782" y="5528099"/>
                  <a:pt x="3413450" y="5526758"/>
                  <a:pt x="3420080" y="5527056"/>
                </a:cubicBezTo>
                <a:close/>
                <a:moveTo>
                  <a:pt x="4431369" y="5510368"/>
                </a:moveTo>
                <a:cubicBezTo>
                  <a:pt x="4430177" y="5516477"/>
                  <a:pt x="4425930" y="5521953"/>
                  <a:pt x="4419700" y="5526879"/>
                </a:cubicBezTo>
                <a:lnTo>
                  <a:pt x="4401290" y="5537200"/>
                </a:lnTo>
                <a:lnTo>
                  <a:pt x="4369772" y="5537200"/>
                </a:lnTo>
                <a:lnTo>
                  <a:pt x="4374747" y="5535698"/>
                </a:lnTo>
                <a:cubicBezTo>
                  <a:pt x="4394862" y="5527205"/>
                  <a:pt x="4414382" y="5517520"/>
                  <a:pt x="4431369" y="5510368"/>
                </a:cubicBezTo>
                <a:close/>
                <a:moveTo>
                  <a:pt x="3530194" y="5510368"/>
                </a:moveTo>
                <a:cubicBezTo>
                  <a:pt x="3522744" y="5517818"/>
                  <a:pt x="3514251" y="5522735"/>
                  <a:pt x="3505162" y="5526981"/>
                </a:cubicBezTo>
                <a:lnTo>
                  <a:pt x="3481942" y="5537200"/>
                </a:lnTo>
                <a:lnTo>
                  <a:pt x="3477592" y="5537200"/>
                </a:lnTo>
                <a:lnTo>
                  <a:pt x="3480576" y="5530399"/>
                </a:lnTo>
                <a:cubicBezTo>
                  <a:pt x="3491416" y="5522548"/>
                  <a:pt x="3519019" y="5517966"/>
                  <a:pt x="3530194" y="5510368"/>
                </a:cubicBezTo>
                <a:close/>
                <a:moveTo>
                  <a:pt x="3164241" y="5506195"/>
                </a:moveTo>
                <a:cubicBezTo>
                  <a:pt x="3139805" y="5510963"/>
                  <a:pt x="3110600" y="5530035"/>
                  <a:pt x="3090931" y="5525268"/>
                </a:cubicBezTo>
                <a:cubicBezTo>
                  <a:pt x="3105831" y="5505599"/>
                  <a:pt x="3139805" y="5505599"/>
                  <a:pt x="3164241" y="5506195"/>
                </a:cubicBezTo>
                <a:close/>
                <a:moveTo>
                  <a:pt x="2968720" y="5492189"/>
                </a:moveTo>
                <a:cubicBezTo>
                  <a:pt x="2972883" y="5493381"/>
                  <a:pt x="2976496" y="5496063"/>
                  <a:pt x="2978880" y="5500831"/>
                </a:cubicBezTo>
                <a:cubicBezTo>
                  <a:pt x="2974113" y="5510368"/>
                  <a:pt x="2954444" y="5505599"/>
                  <a:pt x="2934776" y="5505599"/>
                </a:cubicBezTo>
                <a:cubicBezTo>
                  <a:pt x="2938799" y="5498447"/>
                  <a:pt x="2956232" y="5488613"/>
                  <a:pt x="2968720" y="5492189"/>
                </a:cubicBezTo>
                <a:close/>
                <a:moveTo>
                  <a:pt x="4510043" y="5476990"/>
                </a:moveTo>
                <a:cubicBezTo>
                  <a:pt x="4490374" y="5496063"/>
                  <a:pt x="4470705" y="5505599"/>
                  <a:pt x="4441500" y="5510963"/>
                </a:cubicBezTo>
                <a:cubicBezTo>
                  <a:pt x="4465937" y="5500831"/>
                  <a:pt x="4485605" y="5486526"/>
                  <a:pt x="4510043" y="5476990"/>
                </a:cubicBezTo>
                <a:close/>
                <a:moveTo>
                  <a:pt x="4178062" y="5471626"/>
                </a:moveTo>
                <a:cubicBezTo>
                  <a:pt x="4148858" y="5466859"/>
                  <a:pt x="4119652" y="5496063"/>
                  <a:pt x="4095216" y="5505599"/>
                </a:cubicBezTo>
                <a:cubicBezTo>
                  <a:pt x="4124421" y="5510368"/>
                  <a:pt x="4148858" y="5500831"/>
                  <a:pt x="4173294" y="5496063"/>
                </a:cubicBezTo>
                <a:cubicBezTo>
                  <a:pt x="4168526" y="5481759"/>
                  <a:pt x="4178062" y="5481759"/>
                  <a:pt x="4178062" y="5471626"/>
                </a:cubicBezTo>
                <a:close/>
                <a:moveTo>
                  <a:pt x="2783984" y="5457322"/>
                </a:moveTo>
                <a:cubicBezTo>
                  <a:pt x="2774448" y="5476990"/>
                  <a:pt x="2750012" y="5500831"/>
                  <a:pt x="2725574" y="5491295"/>
                </a:cubicBezTo>
                <a:cubicBezTo>
                  <a:pt x="2739878" y="5476395"/>
                  <a:pt x="2769084" y="5471626"/>
                  <a:pt x="2783984" y="5457322"/>
                </a:cubicBezTo>
                <a:close/>
                <a:moveTo>
                  <a:pt x="3056959" y="5453150"/>
                </a:moveTo>
                <a:cubicBezTo>
                  <a:pt x="3047421" y="5462686"/>
                  <a:pt x="3018218" y="5453150"/>
                  <a:pt x="3018218" y="5472222"/>
                </a:cubicBezTo>
                <a:cubicBezTo>
                  <a:pt x="3032521" y="5466859"/>
                  <a:pt x="3052190" y="5472222"/>
                  <a:pt x="3056959" y="5453150"/>
                </a:cubicBezTo>
                <a:close/>
                <a:moveTo>
                  <a:pt x="3651781" y="5452553"/>
                </a:moveTo>
                <a:cubicBezTo>
                  <a:pt x="3647013" y="5472222"/>
                  <a:pt x="3637477" y="5486526"/>
                  <a:pt x="3617808" y="5491295"/>
                </a:cubicBezTo>
                <a:cubicBezTo>
                  <a:pt x="3622577" y="5466859"/>
                  <a:pt x="3632113" y="5466859"/>
                  <a:pt x="3651781" y="5452553"/>
                </a:cubicBezTo>
                <a:close/>
                <a:moveTo>
                  <a:pt x="3144573" y="5409044"/>
                </a:moveTo>
                <a:cubicBezTo>
                  <a:pt x="3130269" y="5418581"/>
                  <a:pt x="3125501" y="5433481"/>
                  <a:pt x="3124905" y="5447190"/>
                </a:cubicBezTo>
                <a:cubicBezTo>
                  <a:pt x="3086163" y="5461494"/>
                  <a:pt x="3056959" y="5481162"/>
                  <a:pt x="3012854" y="5495467"/>
                </a:cubicBezTo>
                <a:cubicBezTo>
                  <a:pt x="3012854" y="5485931"/>
                  <a:pt x="3003317" y="5485931"/>
                  <a:pt x="3003317" y="5481162"/>
                </a:cubicBezTo>
                <a:cubicBezTo>
                  <a:pt x="3017621" y="5466859"/>
                  <a:pt x="3008085" y="5466859"/>
                  <a:pt x="2988417" y="5457322"/>
                </a:cubicBezTo>
                <a:cubicBezTo>
                  <a:pt x="3037290" y="5438250"/>
                  <a:pt x="3086163" y="5418581"/>
                  <a:pt x="3144573" y="5409044"/>
                </a:cubicBezTo>
                <a:close/>
                <a:moveTo>
                  <a:pt x="3921254" y="5375072"/>
                </a:moveTo>
                <a:cubicBezTo>
                  <a:pt x="3928480" y="5374476"/>
                  <a:pt x="3936974" y="5375668"/>
                  <a:pt x="3944424" y="5375668"/>
                </a:cubicBezTo>
                <a:cubicBezTo>
                  <a:pt x="3934292" y="5380436"/>
                  <a:pt x="3919987" y="5385204"/>
                  <a:pt x="3905683" y="5385204"/>
                </a:cubicBezTo>
                <a:cubicBezTo>
                  <a:pt x="3908067" y="5378052"/>
                  <a:pt x="3914027" y="5375668"/>
                  <a:pt x="3921254" y="5375072"/>
                </a:cubicBezTo>
                <a:close/>
                <a:moveTo>
                  <a:pt x="3972959" y="5346463"/>
                </a:moveTo>
                <a:cubicBezTo>
                  <a:pt x="3983314" y="5345271"/>
                  <a:pt x="3995383" y="5346463"/>
                  <a:pt x="3997469" y="5351231"/>
                </a:cubicBezTo>
                <a:cubicBezTo>
                  <a:pt x="3997469" y="5375071"/>
                  <a:pt x="3968265" y="5341695"/>
                  <a:pt x="3958729" y="5355999"/>
                </a:cubicBezTo>
                <a:cubicBezTo>
                  <a:pt x="3953961" y="5351231"/>
                  <a:pt x="3962603" y="5347655"/>
                  <a:pt x="3972959" y="5346463"/>
                </a:cubicBezTo>
                <a:close/>
                <a:moveTo>
                  <a:pt x="4436733" y="5341695"/>
                </a:moveTo>
                <a:cubicBezTo>
                  <a:pt x="4451037" y="5346463"/>
                  <a:pt x="4441500" y="5370899"/>
                  <a:pt x="4437329" y="5381628"/>
                </a:cubicBezTo>
                <a:cubicBezTo>
                  <a:pt x="4486201" y="5371496"/>
                  <a:pt x="4510638" y="5366727"/>
                  <a:pt x="4544611" y="5352423"/>
                </a:cubicBezTo>
                <a:cubicBezTo>
                  <a:pt x="4544611" y="5361959"/>
                  <a:pt x="4535075" y="5361959"/>
                  <a:pt x="4535075" y="5376263"/>
                </a:cubicBezTo>
                <a:cubicBezTo>
                  <a:pt x="4456997" y="5404872"/>
                  <a:pt x="4383687" y="5400105"/>
                  <a:pt x="4320510" y="5443614"/>
                </a:cubicBezTo>
                <a:cubicBezTo>
                  <a:pt x="4286536" y="5453150"/>
                  <a:pt x="4237663" y="5443614"/>
                  <a:pt x="4203690" y="5462686"/>
                </a:cubicBezTo>
                <a:cubicBezTo>
                  <a:pt x="4198923" y="5481759"/>
                  <a:pt x="4223359" y="5472222"/>
                  <a:pt x="4223359" y="5481759"/>
                </a:cubicBezTo>
                <a:cubicBezTo>
                  <a:pt x="4201307" y="5498745"/>
                  <a:pt x="4176870" y="5512156"/>
                  <a:pt x="4151241" y="5524299"/>
                </a:cubicBezTo>
                <a:lnTo>
                  <a:pt x="4121974" y="5537200"/>
                </a:lnTo>
                <a:lnTo>
                  <a:pt x="4027893" y="5537200"/>
                </a:lnTo>
                <a:lnTo>
                  <a:pt x="4037403" y="5520499"/>
                </a:lnTo>
                <a:cubicBezTo>
                  <a:pt x="4032634" y="5510963"/>
                  <a:pt x="4003430" y="5525268"/>
                  <a:pt x="4008198" y="5506195"/>
                </a:cubicBezTo>
                <a:cubicBezTo>
                  <a:pt x="4022503" y="5501427"/>
                  <a:pt x="4037403" y="5496659"/>
                  <a:pt x="4046939" y="5491891"/>
                </a:cubicBezTo>
                <a:cubicBezTo>
                  <a:pt x="4051706" y="5472222"/>
                  <a:pt x="4032039" y="5476990"/>
                  <a:pt x="4032039" y="5457918"/>
                </a:cubicBezTo>
                <a:cubicBezTo>
                  <a:pt x="4042170" y="5462686"/>
                  <a:pt x="4042170" y="5453150"/>
                  <a:pt x="4051706" y="5453150"/>
                </a:cubicBezTo>
                <a:cubicBezTo>
                  <a:pt x="4042170" y="5423945"/>
                  <a:pt x="4100580" y="5409641"/>
                  <a:pt x="4134553" y="5400105"/>
                </a:cubicBezTo>
                <a:cubicBezTo>
                  <a:pt x="4139321" y="5438845"/>
                  <a:pt x="4085680" y="5415005"/>
                  <a:pt x="4076143" y="5438845"/>
                </a:cubicBezTo>
                <a:cubicBezTo>
                  <a:pt x="4076143" y="5453150"/>
                  <a:pt x="4091044" y="5457918"/>
                  <a:pt x="4100580" y="5462686"/>
                </a:cubicBezTo>
                <a:cubicBezTo>
                  <a:pt x="4110116" y="5433481"/>
                  <a:pt x="4178658" y="5414409"/>
                  <a:pt x="4207863" y="5428713"/>
                </a:cubicBezTo>
                <a:cubicBezTo>
                  <a:pt x="4271041" y="5380436"/>
                  <a:pt x="4373555" y="5389972"/>
                  <a:pt x="4436733" y="5341695"/>
                </a:cubicBezTo>
                <a:close/>
                <a:moveTo>
                  <a:pt x="4241835" y="5336927"/>
                </a:moveTo>
                <a:cubicBezTo>
                  <a:pt x="4237067" y="5370899"/>
                  <a:pt x="4246603" y="5380436"/>
                  <a:pt x="4203095" y="5380436"/>
                </a:cubicBezTo>
                <a:cubicBezTo>
                  <a:pt x="4207863" y="5370304"/>
                  <a:pt x="4217399" y="5365535"/>
                  <a:pt x="4207863" y="5346463"/>
                </a:cubicBezTo>
                <a:cubicBezTo>
                  <a:pt x="4222167" y="5346463"/>
                  <a:pt x="4226935" y="5336927"/>
                  <a:pt x="4241835" y="5336927"/>
                </a:cubicBezTo>
                <a:close/>
                <a:moveTo>
                  <a:pt x="2735111" y="5322623"/>
                </a:moveTo>
                <a:cubicBezTo>
                  <a:pt x="2730342" y="5341695"/>
                  <a:pt x="2686238" y="5341695"/>
                  <a:pt x="2666569" y="5332159"/>
                </a:cubicBezTo>
                <a:cubicBezTo>
                  <a:pt x="2681469" y="5313086"/>
                  <a:pt x="2720211" y="5332159"/>
                  <a:pt x="2735111" y="5322623"/>
                </a:cubicBezTo>
                <a:close/>
                <a:moveTo>
                  <a:pt x="3890186" y="5317854"/>
                </a:moveTo>
                <a:cubicBezTo>
                  <a:pt x="3871115" y="5313086"/>
                  <a:pt x="3831777" y="5322623"/>
                  <a:pt x="3827009" y="5336927"/>
                </a:cubicBezTo>
                <a:cubicBezTo>
                  <a:pt x="3851446" y="5332159"/>
                  <a:pt x="3875882" y="5327390"/>
                  <a:pt x="3890186" y="5317854"/>
                </a:cubicBezTo>
                <a:close/>
                <a:moveTo>
                  <a:pt x="3359138" y="5313086"/>
                </a:moveTo>
                <a:cubicBezTo>
                  <a:pt x="3359138" y="5322623"/>
                  <a:pt x="3334702" y="5322623"/>
                  <a:pt x="3354369" y="5336927"/>
                </a:cubicBezTo>
                <a:cubicBezTo>
                  <a:pt x="3374039" y="5336927"/>
                  <a:pt x="3378806" y="5332159"/>
                  <a:pt x="3398475" y="5336927"/>
                </a:cubicBezTo>
                <a:cubicBezTo>
                  <a:pt x="3388343" y="5355999"/>
                  <a:pt x="3340066" y="5355999"/>
                  <a:pt x="3325166" y="5355999"/>
                </a:cubicBezTo>
                <a:cubicBezTo>
                  <a:pt x="3329933" y="5346463"/>
                  <a:pt x="3344833" y="5346463"/>
                  <a:pt x="3325166" y="5336927"/>
                </a:cubicBezTo>
                <a:cubicBezTo>
                  <a:pt x="3349602" y="5327390"/>
                  <a:pt x="3325166" y="5313086"/>
                  <a:pt x="3359138" y="5313086"/>
                </a:cubicBezTo>
                <a:close/>
                <a:moveTo>
                  <a:pt x="3096295" y="5293417"/>
                </a:moveTo>
                <a:cubicBezTo>
                  <a:pt x="3091527" y="5307722"/>
                  <a:pt x="3067091" y="5307722"/>
                  <a:pt x="3047421" y="5312490"/>
                </a:cubicBezTo>
                <a:cubicBezTo>
                  <a:pt x="3061727" y="5298186"/>
                  <a:pt x="3076627" y="5298186"/>
                  <a:pt x="3096295" y="5293417"/>
                </a:cubicBezTo>
                <a:close/>
                <a:moveTo>
                  <a:pt x="4577989" y="5283881"/>
                </a:moveTo>
                <a:cubicBezTo>
                  <a:pt x="4587525" y="5283881"/>
                  <a:pt x="4582756" y="5293417"/>
                  <a:pt x="4582756" y="5298186"/>
                </a:cubicBezTo>
                <a:cubicBezTo>
                  <a:pt x="4548783" y="5298186"/>
                  <a:pt x="4524347" y="5336927"/>
                  <a:pt x="4470705" y="5336927"/>
                </a:cubicBezTo>
                <a:cubicBezTo>
                  <a:pt x="4504677" y="5317854"/>
                  <a:pt x="4544015" y="5302954"/>
                  <a:pt x="4577989" y="5283881"/>
                </a:cubicBezTo>
                <a:close/>
                <a:moveTo>
                  <a:pt x="4407528" y="5274345"/>
                </a:moveTo>
                <a:cubicBezTo>
                  <a:pt x="4422428" y="5279114"/>
                  <a:pt x="4407528" y="5288650"/>
                  <a:pt x="4402759" y="5293417"/>
                </a:cubicBezTo>
                <a:cubicBezTo>
                  <a:pt x="4402759" y="5298186"/>
                  <a:pt x="4436733" y="5293417"/>
                  <a:pt x="4441500" y="5288650"/>
                </a:cubicBezTo>
                <a:cubicBezTo>
                  <a:pt x="4417064" y="5317258"/>
                  <a:pt x="4324681" y="5322026"/>
                  <a:pt x="4280577" y="5351231"/>
                </a:cubicBezTo>
                <a:cubicBezTo>
                  <a:pt x="4266272" y="5351231"/>
                  <a:pt x="4271041" y="5336927"/>
                  <a:pt x="4256139" y="5336927"/>
                </a:cubicBezTo>
                <a:cubicBezTo>
                  <a:pt x="4305013" y="5313086"/>
                  <a:pt x="4353887" y="5298186"/>
                  <a:pt x="4407528" y="5274345"/>
                </a:cubicBezTo>
                <a:close/>
                <a:moveTo>
                  <a:pt x="4748447" y="5269577"/>
                </a:moveTo>
                <a:cubicBezTo>
                  <a:pt x="4738911" y="5279114"/>
                  <a:pt x="4724607" y="5293417"/>
                  <a:pt x="4699575" y="5293417"/>
                </a:cubicBezTo>
                <a:cubicBezTo>
                  <a:pt x="4714475" y="5283881"/>
                  <a:pt x="4728780" y="5274345"/>
                  <a:pt x="4748447" y="5269577"/>
                </a:cubicBezTo>
                <a:close/>
                <a:moveTo>
                  <a:pt x="4373555" y="5249908"/>
                </a:moveTo>
                <a:cubicBezTo>
                  <a:pt x="4383091" y="5254677"/>
                  <a:pt x="4387859" y="5245141"/>
                  <a:pt x="4402759" y="5249908"/>
                </a:cubicBezTo>
                <a:cubicBezTo>
                  <a:pt x="4392627" y="5264213"/>
                  <a:pt x="4363423" y="5259445"/>
                  <a:pt x="4353887" y="5268981"/>
                </a:cubicBezTo>
                <a:cubicBezTo>
                  <a:pt x="4344351" y="5254677"/>
                  <a:pt x="4373555" y="5268981"/>
                  <a:pt x="4373555" y="5249908"/>
                </a:cubicBezTo>
                <a:close/>
                <a:moveTo>
                  <a:pt x="4558915" y="5245141"/>
                </a:moveTo>
                <a:cubicBezTo>
                  <a:pt x="4529711" y="5264810"/>
                  <a:pt x="4495141" y="5274345"/>
                  <a:pt x="4461169" y="5288650"/>
                </a:cubicBezTo>
                <a:cubicBezTo>
                  <a:pt x="4475474" y="5274345"/>
                  <a:pt x="4519579" y="5249908"/>
                  <a:pt x="4558915" y="5245141"/>
                </a:cubicBezTo>
                <a:close/>
                <a:moveTo>
                  <a:pt x="4734143" y="5236201"/>
                </a:moveTo>
                <a:cubicBezTo>
                  <a:pt x="4724607" y="5245737"/>
                  <a:pt x="4734143" y="5245737"/>
                  <a:pt x="4734143" y="5255273"/>
                </a:cubicBezTo>
                <a:cubicBezTo>
                  <a:pt x="4714475" y="5264810"/>
                  <a:pt x="4700171" y="5274345"/>
                  <a:pt x="4680502" y="5274345"/>
                </a:cubicBezTo>
                <a:cubicBezTo>
                  <a:pt x="4694806" y="5264213"/>
                  <a:pt x="4709707" y="5259445"/>
                  <a:pt x="4729375" y="5255273"/>
                </a:cubicBezTo>
                <a:cubicBezTo>
                  <a:pt x="4729375" y="5240968"/>
                  <a:pt x="4704939" y="5255273"/>
                  <a:pt x="4709707" y="5245737"/>
                </a:cubicBezTo>
                <a:cubicBezTo>
                  <a:pt x="4709707" y="5226665"/>
                  <a:pt x="4719243" y="5245737"/>
                  <a:pt x="4734143" y="5236201"/>
                </a:cubicBezTo>
                <a:close/>
                <a:moveTo>
                  <a:pt x="4032039" y="5235604"/>
                </a:moveTo>
                <a:cubicBezTo>
                  <a:pt x="4022503" y="5235604"/>
                  <a:pt x="4007602" y="5235604"/>
                  <a:pt x="4002833" y="5240373"/>
                </a:cubicBezTo>
                <a:cubicBezTo>
                  <a:pt x="4002833" y="5249908"/>
                  <a:pt x="4002833" y="5254677"/>
                  <a:pt x="4012370" y="5254677"/>
                </a:cubicBezTo>
                <a:cubicBezTo>
                  <a:pt x="4022503" y="5249908"/>
                  <a:pt x="4027270" y="5245141"/>
                  <a:pt x="4032039" y="5235604"/>
                </a:cubicBezTo>
                <a:close/>
                <a:moveTo>
                  <a:pt x="3515294" y="5221896"/>
                </a:moveTo>
                <a:cubicBezTo>
                  <a:pt x="3524831" y="5226665"/>
                  <a:pt x="3534962" y="5236201"/>
                  <a:pt x="3544498" y="5245737"/>
                </a:cubicBezTo>
                <a:cubicBezTo>
                  <a:pt x="3544498" y="5250505"/>
                  <a:pt x="3529598" y="5245737"/>
                  <a:pt x="3529598" y="5255273"/>
                </a:cubicBezTo>
                <a:cubicBezTo>
                  <a:pt x="3529598" y="5264810"/>
                  <a:pt x="3539731" y="5260041"/>
                  <a:pt x="3549267" y="5260041"/>
                </a:cubicBezTo>
                <a:cubicBezTo>
                  <a:pt x="3539731" y="5269577"/>
                  <a:pt x="3549267" y="5283881"/>
                  <a:pt x="3564167" y="5283881"/>
                </a:cubicBezTo>
                <a:cubicBezTo>
                  <a:pt x="3554034" y="5293417"/>
                  <a:pt x="3534962" y="5302954"/>
                  <a:pt x="3520062" y="5293417"/>
                </a:cubicBezTo>
                <a:cubicBezTo>
                  <a:pt x="3520062" y="5283881"/>
                  <a:pt x="3534962" y="5288650"/>
                  <a:pt x="3534962" y="5279114"/>
                </a:cubicBezTo>
                <a:cubicBezTo>
                  <a:pt x="3520062" y="5269577"/>
                  <a:pt x="3496222" y="5288650"/>
                  <a:pt x="3481321" y="5293417"/>
                </a:cubicBezTo>
                <a:cubicBezTo>
                  <a:pt x="3490857" y="5307722"/>
                  <a:pt x="3500393" y="5288650"/>
                  <a:pt x="3515294" y="5293417"/>
                </a:cubicBezTo>
                <a:cubicBezTo>
                  <a:pt x="3500393" y="5302954"/>
                  <a:pt x="3486089" y="5317258"/>
                  <a:pt x="3461652" y="5317258"/>
                </a:cubicBezTo>
                <a:cubicBezTo>
                  <a:pt x="3461652" y="5307722"/>
                  <a:pt x="3466421" y="5312490"/>
                  <a:pt x="3481321" y="5307722"/>
                </a:cubicBezTo>
                <a:cubicBezTo>
                  <a:pt x="3476552" y="5298186"/>
                  <a:pt x="3466421" y="5298186"/>
                  <a:pt x="3456885" y="5298186"/>
                </a:cubicBezTo>
                <a:cubicBezTo>
                  <a:pt x="3456885" y="5278517"/>
                  <a:pt x="3456885" y="5273749"/>
                  <a:pt x="3481321" y="5268981"/>
                </a:cubicBezTo>
                <a:cubicBezTo>
                  <a:pt x="3486089" y="5254677"/>
                  <a:pt x="3471189" y="5264213"/>
                  <a:pt x="3461652" y="5259445"/>
                </a:cubicBezTo>
                <a:cubicBezTo>
                  <a:pt x="3471189" y="5235604"/>
                  <a:pt x="3510526" y="5249908"/>
                  <a:pt x="3515294" y="5221896"/>
                </a:cubicBezTo>
                <a:close/>
                <a:moveTo>
                  <a:pt x="3461652" y="5215935"/>
                </a:moveTo>
                <a:cubicBezTo>
                  <a:pt x="3476552" y="5221300"/>
                  <a:pt x="3471189" y="5235604"/>
                  <a:pt x="3467016" y="5244544"/>
                </a:cubicBezTo>
                <a:cubicBezTo>
                  <a:pt x="3447349" y="5244544"/>
                  <a:pt x="3432448" y="5244544"/>
                  <a:pt x="3422911" y="5239776"/>
                </a:cubicBezTo>
                <a:cubicBezTo>
                  <a:pt x="3422911" y="5220704"/>
                  <a:pt x="3452116" y="5225472"/>
                  <a:pt x="3461652" y="5215935"/>
                </a:cubicBezTo>
                <a:close/>
                <a:moveTo>
                  <a:pt x="3534962" y="5196864"/>
                </a:moveTo>
                <a:cubicBezTo>
                  <a:pt x="3539731" y="5201632"/>
                  <a:pt x="3510526" y="5215935"/>
                  <a:pt x="3510526" y="5215935"/>
                </a:cubicBezTo>
                <a:cubicBezTo>
                  <a:pt x="3495625" y="5206400"/>
                  <a:pt x="3524831" y="5201632"/>
                  <a:pt x="3534962" y="5196864"/>
                </a:cubicBezTo>
                <a:close/>
                <a:moveTo>
                  <a:pt x="1960292" y="5196864"/>
                </a:moveTo>
                <a:cubicBezTo>
                  <a:pt x="1974596" y="5201632"/>
                  <a:pt x="1965060" y="5215935"/>
                  <a:pt x="1960292" y="5220704"/>
                </a:cubicBezTo>
                <a:cubicBezTo>
                  <a:pt x="1945392" y="5220704"/>
                  <a:pt x="1960292" y="5201632"/>
                  <a:pt x="1945392" y="5206400"/>
                </a:cubicBezTo>
                <a:cubicBezTo>
                  <a:pt x="1945392" y="5201632"/>
                  <a:pt x="1960292" y="5206400"/>
                  <a:pt x="1960292" y="5196864"/>
                </a:cubicBezTo>
                <a:close/>
                <a:moveTo>
                  <a:pt x="3968861" y="5192095"/>
                </a:moveTo>
                <a:cubicBezTo>
                  <a:pt x="3944424" y="5197459"/>
                  <a:pt x="3900320" y="5177791"/>
                  <a:pt x="3900320" y="5221300"/>
                </a:cubicBezTo>
                <a:cubicBezTo>
                  <a:pt x="3875882" y="5230837"/>
                  <a:pt x="3832374" y="5221300"/>
                  <a:pt x="3822838" y="5245141"/>
                </a:cubicBezTo>
                <a:cubicBezTo>
                  <a:pt x="3852041" y="5283881"/>
                  <a:pt x="3949193" y="5235604"/>
                  <a:pt x="3968861" y="5192095"/>
                </a:cubicBezTo>
                <a:close/>
                <a:moveTo>
                  <a:pt x="3353904" y="5184869"/>
                </a:moveTo>
                <a:cubicBezTo>
                  <a:pt x="3339209" y="5186433"/>
                  <a:pt x="3326358" y="5198056"/>
                  <a:pt x="3329933" y="5201632"/>
                </a:cubicBezTo>
                <a:cubicBezTo>
                  <a:pt x="3340066" y="5201632"/>
                  <a:pt x="3363906" y="5211168"/>
                  <a:pt x="3368674" y="5187328"/>
                </a:cubicBezTo>
                <a:cubicBezTo>
                  <a:pt x="3363906" y="5184943"/>
                  <a:pt x="3358803" y="5184347"/>
                  <a:pt x="3353904" y="5184869"/>
                </a:cubicBezTo>
                <a:close/>
                <a:moveTo>
                  <a:pt x="3468851" y="5170313"/>
                </a:moveTo>
                <a:cubicBezTo>
                  <a:pt x="3474131" y="5171608"/>
                  <a:pt x="3479533" y="5175258"/>
                  <a:pt x="3485493" y="5182559"/>
                </a:cubicBezTo>
                <a:cubicBezTo>
                  <a:pt x="3471189" y="5192095"/>
                  <a:pt x="3431851" y="5187328"/>
                  <a:pt x="3422315" y="5201632"/>
                </a:cubicBezTo>
                <a:cubicBezTo>
                  <a:pt x="3422315" y="5196864"/>
                  <a:pt x="3408011" y="5201632"/>
                  <a:pt x="3412779" y="5187328"/>
                </a:cubicBezTo>
                <a:cubicBezTo>
                  <a:pt x="3438259" y="5183751"/>
                  <a:pt x="3453010" y="5166430"/>
                  <a:pt x="3468851" y="5170313"/>
                </a:cubicBezTo>
                <a:close/>
                <a:moveTo>
                  <a:pt x="5109037" y="5153355"/>
                </a:moveTo>
                <a:cubicBezTo>
                  <a:pt x="5123937" y="5181964"/>
                  <a:pt x="5045859" y="5215935"/>
                  <a:pt x="5016654" y="5215935"/>
                </a:cubicBezTo>
                <a:cubicBezTo>
                  <a:pt x="5041091" y="5192095"/>
                  <a:pt x="5085197" y="5177791"/>
                  <a:pt x="5109037" y="5153355"/>
                </a:cubicBezTo>
                <a:close/>
                <a:moveTo>
                  <a:pt x="3973629" y="5153355"/>
                </a:moveTo>
                <a:cubicBezTo>
                  <a:pt x="3949193" y="5153355"/>
                  <a:pt x="3910451" y="5162891"/>
                  <a:pt x="3924756" y="5186731"/>
                </a:cubicBezTo>
                <a:cubicBezTo>
                  <a:pt x="3929523" y="5162891"/>
                  <a:pt x="3949193" y="5181964"/>
                  <a:pt x="3973629" y="5172427"/>
                </a:cubicBezTo>
                <a:cubicBezTo>
                  <a:pt x="3973629" y="5172427"/>
                  <a:pt x="3973629" y="5172427"/>
                  <a:pt x="3973629" y="5153355"/>
                </a:cubicBezTo>
                <a:close/>
                <a:moveTo>
                  <a:pt x="4363423" y="5129513"/>
                </a:moveTo>
                <a:cubicBezTo>
                  <a:pt x="4392627" y="5153355"/>
                  <a:pt x="4421833" y="5153355"/>
                  <a:pt x="4446269" y="5129513"/>
                </a:cubicBezTo>
                <a:cubicBezTo>
                  <a:pt x="4431964" y="5143818"/>
                  <a:pt x="4456401" y="5139050"/>
                  <a:pt x="4471301" y="5139050"/>
                </a:cubicBezTo>
                <a:cubicBezTo>
                  <a:pt x="4442097" y="5168255"/>
                  <a:pt x="4393819" y="5182559"/>
                  <a:pt x="4349713" y="5192095"/>
                </a:cubicBezTo>
                <a:cubicBezTo>
                  <a:pt x="4349713" y="5182559"/>
                  <a:pt x="4354482" y="5182559"/>
                  <a:pt x="4354482" y="5173023"/>
                </a:cubicBezTo>
                <a:cubicBezTo>
                  <a:pt x="4315145" y="5168255"/>
                  <a:pt x="4315145" y="5202228"/>
                  <a:pt x="4281172" y="5202228"/>
                </a:cubicBezTo>
                <a:cubicBezTo>
                  <a:pt x="4290709" y="5211764"/>
                  <a:pt x="4305013" y="5197459"/>
                  <a:pt x="4319913" y="5197459"/>
                </a:cubicBezTo>
                <a:cubicBezTo>
                  <a:pt x="4295477" y="5212360"/>
                  <a:pt x="4290709" y="5240968"/>
                  <a:pt x="4246603" y="5236201"/>
                </a:cubicBezTo>
                <a:cubicBezTo>
                  <a:pt x="4251371" y="5216532"/>
                  <a:pt x="4246603" y="5221300"/>
                  <a:pt x="4241835" y="5206995"/>
                </a:cubicBezTo>
                <a:cubicBezTo>
                  <a:pt x="4265675" y="5163486"/>
                  <a:pt x="4329449" y="5168255"/>
                  <a:pt x="4363423" y="5129513"/>
                </a:cubicBezTo>
                <a:close/>
                <a:moveTo>
                  <a:pt x="4080912" y="5114613"/>
                </a:moveTo>
                <a:cubicBezTo>
                  <a:pt x="4056475" y="5109846"/>
                  <a:pt x="4046939" y="5124746"/>
                  <a:pt x="4051706" y="5133686"/>
                </a:cubicBezTo>
                <a:cubicBezTo>
                  <a:pt x="4066011" y="5133686"/>
                  <a:pt x="4080912" y="5128918"/>
                  <a:pt x="4080912" y="5114613"/>
                </a:cubicBezTo>
                <a:close/>
                <a:moveTo>
                  <a:pt x="3642245" y="5109846"/>
                </a:moveTo>
                <a:cubicBezTo>
                  <a:pt x="3636881" y="5114613"/>
                  <a:pt x="3622577" y="5114613"/>
                  <a:pt x="3627344" y="5128918"/>
                </a:cubicBezTo>
                <a:cubicBezTo>
                  <a:pt x="3573704" y="5128918"/>
                  <a:pt x="3544498" y="5177195"/>
                  <a:pt x="3490857" y="5167659"/>
                </a:cubicBezTo>
                <a:cubicBezTo>
                  <a:pt x="3530194" y="5143818"/>
                  <a:pt x="3588604" y="5114613"/>
                  <a:pt x="3642245" y="5109846"/>
                </a:cubicBezTo>
                <a:close/>
                <a:moveTo>
                  <a:pt x="4573220" y="5095541"/>
                </a:moveTo>
                <a:cubicBezTo>
                  <a:pt x="4558319" y="5114613"/>
                  <a:pt x="4519579" y="5109846"/>
                  <a:pt x="4504677" y="5129513"/>
                </a:cubicBezTo>
                <a:cubicBezTo>
                  <a:pt x="4510043" y="5119382"/>
                  <a:pt x="4548783" y="5090773"/>
                  <a:pt x="4573220" y="5095541"/>
                </a:cubicBezTo>
                <a:close/>
                <a:moveTo>
                  <a:pt x="3461652" y="5095541"/>
                </a:moveTo>
                <a:cubicBezTo>
                  <a:pt x="3422315" y="5124746"/>
                  <a:pt x="3368674" y="5162891"/>
                  <a:pt x="3305496" y="5148586"/>
                </a:cubicBezTo>
                <a:cubicBezTo>
                  <a:pt x="3300728" y="5134282"/>
                  <a:pt x="3325166" y="5148586"/>
                  <a:pt x="3320397" y="5129513"/>
                </a:cubicBezTo>
                <a:cubicBezTo>
                  <a:pt x="3325166" y="5134282"/>
                  <a:pt x="3325166" y="5139050"/>
                  <a:pt x="3325166" y="5143818"/>
                </a:cubicBezTo>
                <a:cubicBezTo>
                  <a:pt x="3354369" y="5114613"/>
                  <a:pt x="3408011" y="5105077"/>
                  <a:pt x="3461652" y="5095541"/>
                </a:cubicBezTo>
                <a:close/>
                <a:moveTo>
                  <a:pt x="2544982" y="5095541"/>
                </a:moveTo>
                <a:cubicBezTo>
                  <a:pt x="2549750" y="5105077"/>
                  <a:pt x="2549750" y="5090773"/>
                  <a:pt x="2564651" y="5095541"/>
                </a:cubicBezTo>
                <a:cubicBezTo>
                  <a:pt x="2564651" y="5110441"/>
                  <a:pt x="2555115" y="5110441"/>
                  <a:pt x="2555115" y="5124746"/>
                </a:cubicBezTo>
                <a:cubicBezTo>
                  <a:pt x="2540214" y="5119977"/>
                  <a:pt x="2515778" y="5129513"/>
                  <a:pt x="2511009" y="5119382"/>
                </a:cubicBezTo>
                <a:cubicBezTo>
                  <a:pt x="2511009" y="5100309"/>
                  <a:pt x="2544982" y="5124746"/>
                  <a:pt x="2544982" y="5095541"/>
                </a:cubicBezTo>
                <a:close/>
                <a:moveTo>
                  <a:pt x="4475474" y="5090773"/>
                </a:moveTo>
                <a:cubicBezTo>
                  <a:pt x="4475474" y="5095541"/>
                  <a:pt x="4480241" y="5100309"/>
                  <a:pt x="4480241" y="5100309"/>
                </a:cubicBezTo>
                <a:cubicBezTo>
                  <a:pt x="4461169" y="5115210"/>
                  <a:pt x="4441500" y="5124746"/>
                  <a:pt x="4417064" y="5129513"/>
                </a:cubicBezTo>
                <a:cubicBezTo>
                  <a:pt x="4417064" y="5100309"/>
                  <a:pt x="4456401" y="5105077"/>
                  <a:pt x="4475474" y="5090773"/>
                </a:cubicBezTo>
                <a:close/>
                <a:moveTo>
                  <a:pt x="5162679" y="5081832"/>
                </a:moveTo>
                <a:cubicBezTo>
                  <a:pt x="5167447" y="5111037"/>
                  <a:pt x="5094733" y="5145010"/>
                  <a:pt x="5045859" y="5159314"/>
                </a:cubicBezTo>
                <a:cubicBezTo>
                  <a:pt x="5036323" y="5164083"/>
                  <a:pt x="5050628" y="5164083"/>
                  <a:pt x="5041091" y="5173619"/>
                </a:cubicBezTo>
                <a:cubicBezTo>
                  <a:pt x="4973146" y="5168851"/>
                  <a:pt x="4977913" y="5231432"/>
                  <a:pt x="4919505" y="5236201"/>
                </a:cubicBezTo>
                <a:cubicBezTo>
                  <a:pt x="4929636" y="5216532"/>
                  <a:pt x="4958841" y="5226068"/>
                  <a:pt x="4963609" y="5202228"/>
                </a:cubicBezTo>
                <a:cubicBezTo>
                  <a:pt x="4929041" y="5202228"/>
                  <a:pt x="4919505" y="5221300"/>
                  <a:pt x="4890300" y="5226068"/>
                </a:cubicBezTo>
                <a:cubicBezTo>
                  <a:pt x="4963013" y="5162891"/>
                  <a:pt x="5080428" y="5129513"/>
                  <a:pt x="5162679" y="5081832"/>
                </a:cubicBezTo>
                <a:close/>
                <a:moveTo>
                  <a:pt x="3500393" y="5076468"/>
                </a:moveTo>
                <a:cubicBezTo>
                  <a:pt x="3500393" y="5090773"/>
                  <a:pt x="3486089" y="5095541"/>
                  <a:pt x="3471189" y="5100309"/>
                </a:cubicBezTo>
                <a:cubicBezTo>
                  <a:pt x="3475957" y="5095541"/>
                  <a:pt x="3475957" y="5090773"/>
                  <a:pt x="3471189" y="5090773"/>
                </a:cubicBezTo>
                <a:cubicBezTo>
                  <a:pt x="3475957" y="5081237"/>
                  <a:pt x="3485493" y="5076468"/>
                  <a:pt x="3500393" y="5076468"/>
                </a:cubicBezTo>
                <a:close/>
                <a:moveTo>
                  <a:pt x="502440" y="5071701"/>
                </a:moveTo>
                <a:cubicBezTo>
                  <a:pt x="522108" y="5076468"/>
                  <a:pt x="492904" y="5081237"/>
                  <a:pt x="502440" y="5095541"/>
                </a:cubicBezTo>
                <a:cubicBezTo>
                  <a:pt x="502440" y="5095541"/>
                  <a:pt x="502440" y="5095541"/>
                  <a:pt x="482772" y="5095541"/>
                </a:cubicBezTo>
                <a:cubicBezTo>
                  <a:pt x="482772" y="5081237"/>
                  <a:pt x="507208" y="5090773"/>
                  <a:pt x="502440" y="5071701"/>
                </a:cubicBezTo>
                <a:close/>
                <a:moveTo>
                  <a:pt x="3725408" y="5063877"/>
                </a:moveTo>
                <a:cubicBezTo>
                  <a:pt x="3730790" y="5062462"/>
                  <a:pt x="3736862" y="5062760"/>
                  <a:pt x="3744163" y="5066336"/>
                </a:cubicBezTo>
                <a:cubicBezTo>
                  <a:pt x="3734627" y="5086004"/>
                  <a:pt x="3710191" y="5081237"/>
                  <a:pt x="3695887" y="5099713"/>
                </a:cubicBezTo>
                <a:cubicBezTo>
                  <a:pt x="3690521" y="5094945"/>
                  <a:pt x="3680985" y="5094945"/>
                  <a:pt x="3680985" y="5080640"/>
                </a:cubicBezTo>
                <a:cubicBezTo>
                  <a:pt x="3699314" y="5087793"/>
                  <a:pt x="3709260" y="5068124"/>
                  <a:pt x="3725408" y="5063877"/>
                </a:cubicBezTo>
                <a:close/>
                <a:moveTo>
                  <a:pt x="4573220" y="5052031"/>
                </a:moveTo>
                <a:cubicBezTo>
                  <a:pt x="4553551" y="5066932"/>
                  <a:pt x="4524347" y="5066932"/>
                  <a:pt x="4514811" y="5090773"/>
                </a:cubicBezTo>
                <a:cubicBezTo>
                  <a:pt x="4510043" y="5086004"/>
                  <a:pt x="4495141" y="5086004"/>
                  <a:pt x="4490374" y="5081237"/>
                </a:cubicBezTo>
                <a:cubicBezTo>
                  <a:pt x="4510043" y="5066336"/>
                  <a:pt x="4539247" y="5052031"/>
                  <a:pt x="4573220" y="5052031"/>
                </a:cubicBezTo>
                <a:close/>
                <a:moveTo>
                  <a:pt x="4626861" y="5028191"/>
                </a:moveTo>
                <a:cubicBezTo>
                  <a:pt x="4636397" y="5028191"/>
                  <a:pt x="4597657" y="5042495"/>
                  <a:pt x="4582756" y="5047264"/>
                </a:cubicBezTo>
                <a:cubicBezTo>
                  <a:pt x="4582756" y="5023423"/>
                  <a:pt x="4617325" y="5037728"/>
                  <a:pt x="4626861" y="5028191"/>
                </a:cubicBezTo>
                <a:close/>
                <a:moveTo>
                  <a:pt x="1258187" y="5023423"/>
                </a:moveTo>
                <a:cubicBezTo>
                  <a:pt x="1243882" y="5061568"/>
                  <a:pt x="1209314" y="5081237"/>
                  <a:pt x="1170573" y="5090773"/>
                </a:cubicBezTo>
                <a:cubicBezTo>
                  <a:pt x="1180109" y="5076468"/>
                  <a:pt x="1185473" y="5047264"/>
                  <a:pt x="1195009" y="5028191"/>
                </a:cubicBezTo>
                <a:cubicBezTo>
                  <a:pt x="1218850" y="5032959"/>
                  <a:pt x="1238518" y="5037728"/>
                  <a:pt x="1258187" y="5023423"/>
                </a:cubicBezTo>
                <a:close/>
                <a:moveTo>
                  <a:pt x="4548783" y="5022827"/>
                </a:moveTo>
                <a:cubicBezTo>
                  <a:pt x="4544015" y="5042495"/>
                  <a:pt x="4499910" y="5047264"/>
                  <a:pt x="4490374" y="5052031"/>
                </a:cubicBezTo>
                <a:cubicBezTo>
                  <a:pt x="4499910" y="5032959"/>
                  <a:pt x="4534479" y="5032959"/>
                  <a:pt x="4548783" y="5022827"/>
                </a:cubicBezTo>
                <a:close/>
                <a:moveTo>
                  <a:pt x="2728853" y="5001147"/>
                </a:moveTo>
                <a:cubicBezTo>
                  <a:pt x="2720956" y="5003606"/>
                  <a:pt x="2713654" y="5010907"/>
                  <a:pt x="2716038" y="5018059"/>
                </a:cubicBezTo>
                <a:cubicBezTo>
                  <a:pt x="2720806" y="5028191"/>
                  <a:pt x="2735111" y="5018059"/>
                  <a:pt x="2745243" y="5013291"/>
                </a:cubicBezTo>
                <a:cubicBezTo>
                  <a:pt x="2745243" y="5001072"/>
                  <a:pt x="2736750" y="4998688"/>
                  <a:pt x="2728853" y="5001147"/>
                </a:cubicBezTo>
                <a:close/>
                <a:moveTo>
                  <a:pt x="4768116" y="4998986"/>
                </a:moveTo>
                <a:cubicBezTo>
                  <a:pt x="4768116" y="5013291"/>
                  <a:pt x="4748447" y="5013291"/>
                  <a:pt x="4738911" y="5013291"/>
                </a:cubicBezTo>
                <a:cubicBezTo>
                  <a:pt x="4743680" y="5008522"/>
                  <a:pt x="4753216" y="4998986"/>
                  <a:pt x="4768116" y="4998986"/>
                </a:cubicBezTo>
                <a:close/>
                <a:moveTo>
                  <a:pt x="4241835" y="4989450"/>
                </a:moveTo>
                <a:cubicBezTo>
                  <a:pt x="4234385" y="4987066"/>
                  <a:pt x="4227084" y="4995410"/>
                  <a:pt x="4222242" y="5002562"/>
                </a:cubicBezTo>
                <a:lnTo>
                  <a:pt x="4218778" y="5008195"/>
                </a:lnTo>
                <a:lnTo>
                  <a:pt x="4217399" y="5008522"/>
                </a:lnTo>
                <a:cubicBezTo>
                  <a:pt x="4216207" y="5012098"/>
                  <a:pt x="4216207" y="5012396"/>
                  <a:pt x="4217110" y="5010906"/>
                </a:cubicBezTo>
                <a:lnTo>
                  <a:pt x="4218778" y="5008195"/>
                </a:lnTo>
                <a:lnTo>
                  <a:pt x="4234981" y="5004350"/>
                </a:lnTo>
                <a:cubicBezTo>
                  <a:pt x="4240494" y="5002562"/>
                  <a:pt x="4244219" y="4998986"/>
                  <a:pt x="4241835" y="4989450"/>
                </a:cubicBezTo>
                <a:close/>
                <a:moveTo>
                  <a:pt x="1092495" y="4984682"/>
                </a:moveTo>
                <a:cubicBezTo>
                  <a:pt x="1097263" y="4998986"/>
                  <a:pt x="1082362" y="4998986"/>
                  <a:pt x="1077594" y="5008522"/>
                </a:cubicBezTo>
                <a:cubicBezTo>
                  <a:pt x="1082958" y="5023423"/>
                  <a:pt x="1097263" y="5023423"/>
                  <a:pt x="1092495" y="5047264"/>
                </a:cubicBezTo>
                <a:cubicBezTo>
                  <a:pt x="1106799" y="5047264"/>
                  <a:pt x="1121699" y="5047264"/>
                  <a:pt x="1130640" y="5041900"/>
                </a:cubicBezTo>
                <a:cubicBezTo>
                  <a:pt x="1135408" y="5066336"/>
                  <a:pt x="1145540" y="5075873"/>
                  <a:pt x="1155076" y="5090177"/>
                </a:cubicBezTo>
                <a:cubicBezTo>
                  <a:pt x="1120507" y="5099713"/>
                  <a:pt x="1072231" y="5075873"/>
                  <a:pt x="1057330" y="5128918"/>
                </a:cubicBezTo>
                <a:cubicBezTo>
                  <a:pt x="1052561" y="5143222"/>
                  <a:pt x="1072231" y="5133686"/>
                  <a:pt x="1072231" y="5143222"/>
                </a:cubicBezTo>
                <a:cubicBezTo>
                  <a:pt x="1072231" y="5162294"/>
                  <a:pt x="1057926" y="5162294"/>
                  <a:pt x="1038257" y="5162294"/>
                </a:cubicBezTo>
                <a:cubicBezTo>
                  <a:pt x="1043025" y="5186731"/>
                  <a:pt x="1018589" y="5181964"/>
                  <a:pt x="1009052" y="5196267"/>
                </a:cubicBezTo>
                <a:cubicBezTo>
                  <a:pt x="999516" y="5181367"/>
                  <a:pt x="1019185" y="5176598"/>
                  <a:pt x="1023952" y="5157527"/>
                </a:cubicBezTo>
                <a:cubicBezTo>
                  <a:pt x="1023952" y="5147991"/>
                  <a:pt x="1023952" y="5147991"/>
                  <a:pt x="1014416" y="5143222"/>
                </a:cubicBezTo>
                <a:cubicBezTo>
                  <a:pt x="1004880" y="5153355"/>
                  <a:pt x="956007" y="5211168"/>
                  <a:pt x="975676" y="5172427"/>
                </a:cubicBezTo>
                <a:cubicBezTo>
                  <a:pt x="970909" y="5158122"/>
                  <a:pt x="951239" y="5162891"/>
                  <a:pt x="951239" y="5148586"/>
                </a:cubicBezTo>
                <a:cubicBezTo>
                  <a:pt x="936339" y="5148586"/>
                  <a:pt x="951239" y="5167659"/>
                  <a:pt x="936339" y="5162891"/>
                </a:cubicBezTo>
                <a:cubicBezTo>
                  <a:pt x="945875" y="5105077"/>
                  <a:pt x="1062694" y="5148586"/>
                  <a:pt x="1023952" y="5066336"/>
                </a:cubicBezTo>
                <a:cubicBezTo>
                  <a:pt x="1019185" y="5061568"/>
                  <a:pt x="1004285" y="5061568"/>
                  <a:pt x="999516" y="5061568"/>
                </a:cubicBezTo>
                <a:cubicBezTo>
                  <a:pt x="1004285" y="5032364"/>
                  <a:pt x="1043622" y="5037728"/>
                  <a:pt x="1048390" y="5008522"/>
                </a:cubicBezTo>
                <a:cubicBezTo>
                  <a:pt x="1087726" y="5018655"/>
                  <a:pt x="1063290" y="4979914"/>
                  <a:pt x="1092495" y="4984682"/>
                </a:cubicBezTo>
                <a:close/>
                <a:moveTo>
                  <a:pt x="410058" y="4984682"/>
                </a:moveTo>
                <a:cubicBezTo>
                  <a:pt x="414826" y="4984682"/>
                  <a:pt x="419595" y="5003755"/>
                  <a:pt x="434495" y="4989450"/>
                </a:cubicBezTo>
                <a:cubicBezTo>
                  <a:pt x="448798" y="4994219"/>
                  <a:pt x="424362" y="4994219"/>
                  <a:pt x="429726" y="5008522"/>
                </a:cubicBezTo>
                <a:cubicBezTo>
                  <a:pt x="424958" y="5008522"/>
                  <a:pt x="419595" y="5003755"/>
                  <a:pt x="410058" y="5003755"/>
                </a:cubicBezTo>
                <a:cubicBezTo>
                  <a:pt x="385621" y="5037131"/>
                  <a:pt x="322444" y="5018059"/>
                  <a:pt x="307544" y="5066336"/>
                </a:cubicBezTo>
                <a:cubicBezTo>
                  <a:pt x="298008" y="5061568"/>
                  <a:pt x="287875" y="5061568"/>
                  <a:pt x="283108" y="5056800"/>
                </a:cubicBezTo>
                <a:cubicBezTo>
                  <a:pt x="322444" y="5018655"/>
                  <a:pt x="371317" y="5013887"/>
                  <a:pt x="410058" y="4984682"/>
                </a:cubicBezTo>
                <a:close/>
                <a:moveTo>
                  <a:pt x="2477036" y="4965610"/>
                </a:moveTo>
                <a:cubicBezTo>
                  <a:pt x="2418627" y="5009119"/>
                  <a:pt x="2350085" y="5037728"/>
                  <a:pt x="2291676" y="5081237"/>
                </a:cubicBezTo>
                <a:cubicBezTo>
                  <a:pt x="2369754" y="5047264"/>
                  <a:pt x="2437700" y="5023423"/>
                  <a:pt x="2491937" y="4970378"/>
                </a:cubicBezTo>
                <a:cubicBezTo>
                  <a:pt x="2486573" y="4970378"/>
                  <a:pt x="2481805" y="4965610"/>
                  <a:pt x="2477036" y="4965610"/>
                </a:cubicBezTo>
                <a:close/>
                <a:moveTo>
                  <a:pt x="4792553" y="4936406"/>
                </a:moveTo>
                <a:cubicBezTo>
                  <a:pt x="4792553" y="4955477"/>
                  <a:pt x="4763349" y="4965013"/>
                  <a:pt x="4758580" y="4960246"/>
                </a:cubicBezTo>
                <a:cubicBezTo>
                  <a:pt x="4729375" y="4979914"/>
                  <a:pt x="4704939" y="5003755"/>
                  <a:pt x="4660835" y="5003755"/>
                </a:cubicBezTo>
                <a:cubicBezTo>
                  <a:pt x="4690039" y="4975146"/>
                  <a:pt x="4758580" y="4955477"/>
                  <a:pt x="4792553" y="4936406"/>
                </a:cubicBezTo>
                <a:close/>
                <a:moveTo>
                  <a:pt x="4314549" y="4922101"/>
                </a:moveTo>
                <a:cubicBezTo>
                  <a:pt x="4319913" y="4945941"/>
                  <a:pt x="4300245" y="4945941"/>
                  <a:pt x="4294881" y="4965610"/>
                </a:cubicBezTo>
                <a:cubicBezTo>
                  <a:pt x="4324681" y="4960841"/>
                  <a:pt x="4353887" y="4951306"/>
                  <a:pt x="4363423" y="4922101"/>
                </a:cubicBezTo>
                <a:cubicBezTo>
                  <a:pt x="4343754" y="4926869"/>
                  <a:pt x="4329449" y="4936406"/>
                  <a:pt x="4314549" y="4922101"/>
                </a:cubicBezTo>
                <a:close/>
                <a:moveTo>
                  <a:pt x="3549267" y="4922101"/>
                </a:moveTo>
                <a:cubicBezTo>
                  <a:pt x="3530194" y="4922101"/>
                  <a:pt x="3520062" y="4931637"/>
                  <a:pt x="3510526" y="4941173"/>
                </a:cubicBezTo>
                <a:cubicBezTo>
                  <a:pt x="3529598" y="4945941"/>
                  <a:pt x="3529598" y="4922101"/>
                  <a:pt x="3544498" y="4936406"/>
                </a:cubicBezTo>
                <a:cubicBezTo>
                  <a:pt x="3544498" y="4926869"/>
                  <a:pt x="3544498" y="4926869"/>
                  <a:pt x="3549267" y="4922101"/>
                </a:cubicBezTo>
                <a:close/>
                <a:moveTo>
                  <a:pt x="1277855" y="4912564"/>
                </a:moveTo>
                <a:cubicBezTo>
                  <a:pt x="1268319" y="4912564"/>
                  <a:pt x="1258187" y="4922101"/>
                  <a:pt x="1253418" y="4931637"/>
                </a:cubicBezTo>
                <a:cubicBezTo>
                  <a:pt x="1258187" y="4931637"/>
                  <a:pt x="1258187" y="4941173"/>
                  <a:pt x="1262955" y="4941173"/>
                </a:cubicBezTo>
                <a:cubicBezTo>
                  <a:pt x="1282624" y="4941173"/>
                  <a:pt x="1287391" y="4926869"/>
                  <a:pt x="1277855" y="4912564"/>
                </a:cubicBezTo>
                <a:close/>
                <a:moveTo>
                  <a:pt x="1136004" y="4907200"/>
                </a:moveTo>
                <a:cubicBezTo>
                  <a:pt x="1141368" y="4916737"/>
                  <a:pt x="1116932" y="4936406"/>
                  <a:pt x="1097263" y="4936406"/>
                </a:cubicBezTo>
                <a:cubicBezTo>
                  <a:pt x="1106799" y="4921504"/>
                  <a:pt x="1126468" y="4921504"/>
                  <a:pt x="1136004" y="4907200"/>
                </a:cubicBezTo>
                <a:close/>
                <a:moveTo>
                  <a:pt x="1175341" y="4883360"/>
                </a:moveTo>
                <a:cubicBezTo>
                  <a:pt x="1190241" y="4892897"/>
                  <a:pt x="1165805" y="4902433"/>
                  <a:pt x="1165805" y="4907200"/>
                </a:cubicBezTo>
                <a:cubicBezTo>
                  <a:pt x="1146135" y="4897664"/>
                  <a:pt x="1175341" y="4892897"/>
                  <a:pt x="1175341" y="4883360"/>
                </a:cubicBezTo>
                <a:close/>
                <a:moveTo>
                  <a:pt x="4597657" y="4869055"/>
                </a:moveTo>
                <a:cubicBezTo>
                  <a:pt x="4592889" y="4883360"/>
                  <a:pt x="4607789" y="4878591"/>
                  <a:pt x="4612557" y="4873824"/>
                </a:cubicBezTo>
                <a:cubicBezTo>
                  <a:pt x="4617325" y="4873824"/>
                  <a:pt x="4617325" y="4888128"/>
                  <a:pt x="4622093" y="4892897"/>
                </a:cubicBezTo>
                <a:cubicBezTo>
                  <a:pt x="4607193" y="4907200"/>
                  <a:pt x="4592889" y="4916737"/>
                  <a:pt x="4568451" y="4916737"/>
                </a:cubicBezTo>
                <a:cubicBezTo>
                  <a:pt x="4582756" y="4897664"/>
                  <a:pt x="4573220" y="4878591"/>
                  <a:pt x="4597657" y="4869055"/>
                </a:cubicBezTo>
                <a:close/>
                <a:moveTo>
                  <a:pt x="3978397" y="4854155"/>
                </a:moveTo>
                <a:cubicBezTo>
                  <a:pt x="3973629" y="4863691"/>
                  <a:pt x="3953960" y="4863691"/>
                  <a:pt x="3939656" y="4868460"/>
                </a:cubicBezTo>
                <a:cubicBezTo>
                  <a:pt x="3949193" y="4858924"/>
                  <a:pt x="3963497" y="4854155"/>
                  <a:pt x="3978397" y="4854155"/>
                </a:cubicBezTo>
                <a:close/>
                <a:moveTo>
                  <a:pt x="5538763" y="4835082"/>
                </a:moveTo>
                <a:cubicBezTo>
                  <a:pt x="5533995" y="4844619"/>
                  <a:pt x="5523863" y="4849387"/>
                  <a:pt x="5514326" y="4849387"/>
                </a:cubicBezTo>
                <a:cubicBezTo>
                  <a:pt x="5514326" y="4835082"/>
                  <a:pt x="5523863" y="4835082"/>
                  <a:pt x="5538763" y="4835082"/>
                </a:cubicBezTo>
                <a:close/>
                <a:moveTo>
                  <a:pt x="4802089" y="4835082"/>
                </a:moveTo>
                <a:cubicBezTo>
                  <a:pt x="4787785" y="4863691"/>
                  <a:pt x="4758580" y="4883360"/>
                  <a:pt x="4714475" y="4883360"/>
                </a:cubicBezTo>
                <a:cubicBezTo>
                  <a:pt x="4738911" y="4864287"/>
                  <a:pt x="4763349" y="4839851"/>
                  <a:pt x="4802089" y="4835082"/>
                </a:cubicBezTo>
                <a:close/>
                <a:moveTo>
                  <a:pt x="4036806" y="4820778"/>
                </a:moveTo>
                <a:cubicBezTo>
                  <a:pt x="4046939" y="4825546"/>
                  <a:pt x="4051706" y="4835082"/>
                  <a:pt x="4055879" y="4844619"/>
                </a:cubicBezTo>
                <a:cubicBezTo>
                  <a:pt x="4046343" y="4849387"/>
                  <a:pt x="4032039" y="4849387"/>
                  <a:pt x="4017138" y="4844619"/>
                </a:cubicBezTo>
                <a:cubicBezTo>
                  <a:pt x="4017138" y="4830315"/>
                  <a:pt x="4036806" y="4835082"/>
                  <a:pt x="4036806" y="4820778"/>
                </a:cubicBezTo>
                <a:close/>
                <a:moveTo>
                  <a:pt x="4083948" y="4817472"/>
                </a:moveTo>
                <a:cubicBezTo>
                  <a:pt x="4088623" y="4817276"/>
                  <a:pt x="4092832" y="4818245"/>
                  <a:pt x="4095216" y="4820778"/>
                </a:cubicBezTo>
                <a:cubicBezTo>
                  <a:pt x="4095216" y="4835082"/>
                  <a:pt x="4075547" y="4825546"/>
                  <a:pt x="4066011" y="4839851"/>
                </a:cubicBezTo>
                <a:cubicBezTo>
                  <a:pt x="4051707" y="4829122"/>
                  <a:pt x="4069923" y="4818059"/>
                  <a:pt x="4083948" y="4817472"/>
                </a:cubicBezTo>
                <a:close/>
                <a:moveTo>
                  <a:pt x="4154222" y="4815415"/>
                </a:moveTo>
                <a:cubicBezTo>
                  <a:pt x="4120249" y="4854155"/>
                  <a:pt x="4080912" y="4892897"/>
                  <a:pt x="4022503" y="4907200"/>
                </a:cubicBezTo>
                <a:cubicBezTo>
                  <a:pt x="4007602" y="4897664"/>
                  <a:pt x="4032039" y="4892897"/>
                  <a:pt x="4022503" y="4877996"/>
                </a:cubicBezTo>
                <a:cubicBezTo>
                  <a:pt x="4066607" y="4873227"/>
                  <a:pt x="4095812" y="4820182"/>
                  <a:pt x="4154222" y="4815415"/>
                </a:cubicBezTo>
                <a:close/>
                <a:moveTo>
                  <a:pt x="670731" y="4810627"/>
                </a:moveTo>
                <a:cubicBezTo>
                  <a:pt x="679718" y="4810422"/>
                  <a:pt x="688844" y="4813477"/>
                  <a:pt x="697337" y="4820778"/>
                </a:cubicBezTo>
                <a:cubicBezTo>
                  <a:pt x="687801" y="4854751"/>
                  <a:pt x="648463" y="4864287"/>
                  <a:pt x="614491" y="4873824"/>
                </a:cubicBezTo>
                <a:cubicBezTo>
                  <a:pt x="618068" y="4841192"/>
                  <a:pt x="643771" y="4811242"/>
                  <a:pt x="670731" y="4810627"/>
                </a:cubicBezTo>
                <a:close/>
                <a:moveTo>
                  <a:pt x="1614007" y="4801109"/>
                </a:moveTo>
                <a:cubicBezTo>
                  <a:pt x="1618776" y="4815415"/>
                  <a:pt x="1599106" y="4810646"/>
                  <a:pt x="1594339" y="4815415"/>
                </a:cubicBezTo>
                <a:cubicBezTo>
                  <a:pt x="1584803" y="4810646"/>
                  <a:pt x="1604471" y="4801109"/>
                  <a:pt x="1614007" y="4801109"/>
                </a:cubicBezTo>
                <a:close/>
                <a:moveTo>
                  <a:pt x="4631629" y="4786805"/>
                </a:moveTo>
                <a:cubicBezTo>
                  <a:pt x="4616729" y="4820182"/>
                  <a:pt x="4573220" y="4824951"/>
                  <a:pt x="4558319" y="4858924"/>
                </a:cubicBezTo>
                <a:cubicBezTo>
                  <a:pt x="4548783" y="4858924"/>
                  <a:pt x="4533883" y="4839851"/>
                  <a:pt x="4524347" y="4854155"/>
                </a:cubicBezTo>
                <a:cubicBezTo>
                  <a:pt x="4544015" y="4830315"/>
                  <a:pt x="4592889" y="4805878"/>
                  <a:pt x="4631629" y="4786805"/>
                </a:cubicBezTo>
                <a:close/>
                <a:moveTo>
                  <a:pt x="4992218" y="4786209"/>
                </a:moveTo>
                <a:cubicBezTo>
                  <a:pt x="5002349" y="4791573"/>
                  <a:pt x="5011887" y="4796342"/>
                  <a:pt x="5007118" y="4815415"/>
                </a:cubicBezTo>
                <a:cubicBezTo>
                  <a:pt x="4977913" y="4815415"/>
                  <a:pt x="4987449" y="4854155"/>
                  <a:pt x="4953477" y="4858924"/>
                </a:cubicBezTo>
                <a:cubicBezTo>
                  <a:pt x="4948709" y="4878591"/>
                  <a:pt x="4982682" y="4869055"/>
                  <a:pt x="4977913" y="4888128"/>
                </a:cubicBezTo>
                <a:cubicBezTo>
                  <a:pt x="4968377" y="4897664"/>
                  <a:pt x="4943941" y="4892897"/>
                  <a:pt x="4939172" y="4907200"/>
                </a:cubicBezTo>
                <a:cubicBezTo>
                  <a:pt x="4924272" y="4902433"/>
                  <a:pt x="4948709" y="4892897"/>
                  <a:pt x="4948709" y="4883360"/>
                </a:cubicBezTo>
                <a:cubicBezTo>
                  <a:pt x="4899836" y="4858924"/>
                  <a:pt x="4865863" y="4926869"/>
                  <a:pt x="4821757" y="4921504"/>
                </a:cubicBezTo>
                <a:cubicBezTo>
                  <a:pt x="4812221" y="4921504"/>
                  <a:pt x="4816989" y="4945345"/>
                  <a:pt x="4797321" y="4935809"/>
                </a:cubicBezTo>
                <a:cubicBezTo>
                  <a:pt x="4826526" y="4887532"/>
                  <a:pt x="4894471" y="4873227"/>
                  <a:pt x="4918908" y="4829718"/>
                </a:cubicBezTo>
                <a:cubicBezTo>
                  <a:pt x="4929041" y="4829718"/>
                  <a:pt x="4924272" y="4848791"/>
                  <a:pt x="4933808" y="4848791"/>
                </a:cubicBezTo>
                <a:cubicBezTo>
                  <a:pt x="4953477" y="4824951"/>
                  <a:pt x="4972549" y="4805282"/>
                  <a:pt x="4992218" y="4786209"/>
                </a:cubicBezTo>
                <a:close/>
                <a:moveTo>
                  <a:pt x="4504677" y="4771905"/>
                </a:moveTo>
                <a:cubicBezTo>
                  <a:pt x="4475474" y="4771905"/>
                  <a:pt x="4441500" y="4786805"/>
                  <a:pt x="4451037" y="4810646"/>
                </a:cubicBezTo>
                <a:cubicBezTo>
                  <a:pt x="4465937" y="4791573"/>
                  <a:pt x="4495141" y="4796342"/>
                  <a:pt x="4504677" y="4771905"/>
                </a:cubicBezTo>
                <a:close/>
                <a:moveTo>
                  <a:pt x="4236471" y="4767137"/>
                </a:moveTo>
                <a:cubicBezTo>
                  <a:pt x="4217399" y="4777269"/>
                  <a:pt x="4197731" y="4810646"/>
                  <a:pt x="4173294" y="4801109"/>
                </a:cubicBezTo>
                <a:cubicBezTo>
                  <a:pt x="4178062" y="4791573"/>
                  <a:pt x="4183426" y="4786805"/>
                  <a:pt x="4187598" y="4786209"/>
                </a:cubicBezTo>
                <a:cubicBezTo>
                  <a:pt x="4182829" y="4776673"/>
                  <a:pt x="4172698" y="4795745"/>
                  <a:pt x="4163162" y="4790978"/>
                </a:cubicBezTo>
                <a:cubicBezTo>
                  <a:pt x="4182829" y="4762369"/>
                  <a:pt x="4216803" y="4781442"/>
                  <a:pt x="4236471" y="4767137"/>
                </a:cubicBezTo>
                <a:close/>
                <a:moveTo>
                  <a:pt x="4300245" y="4762369"/>
                </a:moveTo>
                <a:cubicBezTo>
                  <a:pt x="4309781" y="4777269"/>
                  <a:pt x="4290709" y="4796342"/>
                  <a:pt x="4271041" y="4796342"/>
                </a:cubicBezTo>
                <a:cubicBezTo>
                  <a:pt x="4256139" y="4776673"/>
                  <a:pt x="4290709" y="4771905"/>
                  <a:pt x="4300245" y="4762369"/>
                </a:cubicBezTo>
                <a:close/>
                <a:moveTo>
                  <a:pt x="5037012" y="4760255"/>
                </a:moveTo>
                <a:cubicBezTo>
                  <a:pt x="5040495" y="4759761"/>
                  <a:pt x="5043922" y="4760431"/>
                  <a:pt x="5046455" y="4762964"/>
                </a:cubicBezTo>
                <a:cubicBezTo>
                  <a:pt x="5041687" y="4772501"/>
                  <a:pt x="5026787" y="4767733"/>
                  <a:pt x="5026787" y="4777269"/>
                </a:cubicBezTo>
                <a:cubicBezTo>
                  <a:pt x="5015612" y="4773693"/>
                  <a:pt x="5026563" y="4761736"/>
                  <a:pt x="5037012" y="4760255"/>
                </a:cubicBezTo>
                <a:close/>
                <a:moveTo>
                  <a:pt x="4855731" y="4752833"/>
                </a:moveTo>
                <a:cubicBezTo>
                  <a:pt x="4855731" y="4767137"/>
                  <a:pt x="4846195" y="4767137"/>
                  <a:pt x="4831293" y="4767137"/>
                </a:cubicBezTo>
                <a:cubicBezTo>
                  <a:pt x="4836062" y="4762369"/>
                  <a:pt x="4846195" y="4757600"/>
                  <a:pt x="4855731" y="4752833"/>
                </a:cubicBezTo>
                <a:close/>
                <a:moveTo>
                  <a:pt x="4119652" y="4748064"/>
                </a:moveTo>
                <a:cubicBezTo>
                  <a:pt x="4110116" y="4767137"/>
                  <a:pt x="4090448" y="4772501"/>
                  <a:pt x="4075547" y="4782037"/>
                </a:cubicBezTo>
                <a:cubicBezTo>
                  <a:pt x="4066011" y="4762369"/>
                  <a:pt x="4104752" y="4757600"/>
                  <a:pt x="4119652" y="4748064"/>
                </a:cubicBezTo>
                <a:close/>
                <a:moveTo>
                  <a:pt x="5631741" y="4733164"/>
                </a:moveTo>
                <a:cubicBezTo>
                  <a:pt x="5636510" y="4737933"/>
                  <a:pt x="5636510" y="4747469"/>
                  <a:pt x="5641277" y="4752236"/>
                </a:cubicBezTo>
                <a:cubicBezTo>
                  <a:pt x="5621609" y="4757005"/>
                  <a:pt x="5616841" y="4776673"/>
                  <a:pt x="5626377" y="4790978"/>
                </a:cubicBezTo>
                <a:cubicBezTo>
                  <a:pt x="5612073" y="4786209"/>
                  <a:pt x="5607305" y="4771905"/>
                  <a:pt x="5587637" y="4767137"/>
                </a:cubicBezTo>
                <a:cubicBezTo>
                  <a:pt x="5592405" y="4752833"/>
                  <a:pt x="5621609" y="4782037"/>
                  <a:pt x="5626377" y="4748064"/>
                </a:cubicBezTo>
                <a:cubicBezTo>
                  <a:pt x="5621013" y="4748064"/>
                  <a:pt x="5616245" y="4743296"/>
                  <a:pt x="5611477" y="4743296"/>
                </a:cubicBezTo>
                <a:cubicBezTo>
                  <a:pt x="5606709" y="4728992"/>
                  <a:pt x="5631145" y="4743296"/>
                  <a:pt x="5631741" y="4733164"/>
                </a:cubicBezTo>
                <a:close/>
                <a:moveTo>
                  <a:pt x="4456401" y="4724224"/>
                </a:moveTo>
                <a:cubicBezTo>
                  <a:pt x="4441500" y="4738528"/>
                  <a:pt x="4417064" y="4738528"/>
                  <a:pt x="4407528" y="4753428"/>
                </a:cubicBezTo>
                <a:cubicBezTo>
                  <a:pt x="4431964" y="4758197"/>
                  <a:pt x="4476069" y="4738528"/>
                  <a:pt x="4456401" y="4724224"/>
                </a:cubicBezTo>
                <a:close/>
                <a:moveTo>
                  <a:pt x="5562603" y="4714688"/>
                </a:moveTo>
                <a:cubicBezTo>
                  <a:pt x="5567967" y="4728992"/>
                  <a:pt x="5548300" y="4719455"/>
                  <a:pt x="5553067" y="4733760"/>
                </a:cubicBezTo>
                <a:cubicBezTo>
                  <a:pt x="5547703" y="4728992"/>
                  <a:pt x="5547703" y="4724224"/>
                  <a:pt x="5538167" y="4724224"/>
                </a:cubicBezTo>
                <a:cubicBezTo>
                  <a:pt x="5543531" y="4719455"/>
                  <a:pt x="5553067" y="4714091"/>
                  <a:pt x="5562603" y="4714688"/>
                </a:cubicBezTo>
                <a:close/>
                <a:moveTo>
                  <a:pt x="4626861" y="4709919"/>
                </a:moveTo>
                <a:cubicBezTo>
                  <a:pt x="4592889" y="4714688"/>
                  <a:pt x="4573220" y="4728992"/>
                  <a:pt x="4534479" y="4733760"/>
                </a:cubicBezTo>
                <a:cubicBezTo>
                  <a:pt x="4524943" y="4748064"/>
                  <a:pt x="4544015" y="4748064"/>
                  <a:pt x="4534479" y="4757600"/>
                </a:cubicBezTo>
                <a:cubicBezTo>
                  <a:pt x="4577989" y="4757600"/>
                  <a:pt x="4602425" y="4733760"/>
                  <a:pt x="4626861" y="4709919"/>
                </a:cubicBezTo>
                <a:close/>
                <a:moveTo>
                  <a:pt x="5346437" y="4707582"/>
                </a:moveTo>
                <a:cubicBezTo>
                  <a:pt x="5352434" y="4708504"/>
                  <a:pt x="5356979" y="4713347"/>
                  <a:pt x="5358171" y="4724224"/>
                </a:cubicBezTo>
                <a:cubicBezTo>
                  <a:pt x="5338503" y="4724224"/>
                  <a:pt x="5314065" y="4728992"/>
                  <a:pt x="5304530" y="4748064"/>
                </a:cubicBezTo>
                <a:cubicBezTo>
                  <a:pt x="5297378" y="4737336"/>
                  <a:pt x="5328445" y="4704816"/>
                  <a:pt x="5346437" y="4707582"/>
                </a:cubicBezTo>
                <a:close/>
                <a:moveTo>
                  <a:pt x="19669" y="4704555"/>
                </a:moveTo>
                <a:cubicBezTo>
                  <a:pt x="39337" y="4714091"/>
                  <a:pt x="44106" y="4728992"/>
                  <a:pt x="68542" y="4718860"/>
                </a:cubicBezTo>
                <a:cubicBezTo>
                  <a:pt x="73309" y="4738528"/>
                  <a:pt x="44106" y="4728992"/>
                  <a:pt x="44106" y="4748064"/>
                </a:cubicBezTo>
                <a:cubicBezTo>
                  <a:pt x="29205" y="4743296"/>
                  <a:pt x="19669" y="4728992"/>
                  <a:pt x="0" y="4733760"/>
                </a:cubicBezTo>
                <a:cubicBezTo>
                  <a:pt x="4768" y="4718860"/>
                  <a:pt x="10132" y="4709323"/>
                  <a:pt x="19669" y="4704555"/>
                </a:cubicBezTo>
                <a:close/>
                <a:moveTo>
                  <a:pt x="1042429" y="4697403"/>
                </a:moveTo>
                <a:cubicBezTo>
                  <a:pt x="1053456" y="4698595"/>
                  <a:pt x="1063290" y="4702171"/>
                  <a:pt x="1068058" y="4704555"/>
                </a:cubicBezTo>
                <a:cubicBezTo>
                  <a:pt x="1053753" y="4709323"/>
                  <a:pt x="1024549" y="4718860"/>
                  <a:pt x="1009649" y="4704555"/>
                </a:cubicBezTo>
                <a:cubicBezTo>
                  <a:pt x="1019185" y="4697403"/>
                  <a:pt x="1031403" y="4696211"/>
                  <a:pt x="1042429" y="4697403"/>
                </a:cubicBezTo>
                <a:close/>
                <a:moveTo>
                  <a:pt x="4870035" y="4690251"/>
                </a:moveTo>
                <a:cubicBezTo>
                  <a:pt x="4860499" y="4709919"/>
                  <a:pt x="4850963" y="4724224"/>
                  <a:pt x="4831293" y="4733760"/>
                </a:cubicBezTo>
                <a:cubicBezTo>
                  <a:pt x="4831293" y="4724224"/>
                  <a:pt x="4831293" y="4719455"/>
                  <a:pt x="4821757" y="4719455"/>
                </a:cubicBezTo>
                <a:cubicBezTo>
                  <a:pt x="4831293" y="4704555"/>
                  <a:pt x="4846195" y="4695019"/>
                  <a:pt x="4870035" y="4690251"/>
                </a:cubicBezTo>
                <a:close/>
                <a:moveTo>
                  <a:pt x="5060759" y="4685482"/>
                </a:moveTo>
                <a:cubicBezTo>
                  <a:pt x="5060759" y="4685482"/>
                  <a:pt x="5065528" y="4690251"/>
                  <a:pt x="5070295" y="4690251"/>
                </a:cubicBezTo>
                <a:cubicBezTo>
                  <a:pt x="5065528" y="4709323"/>
                  <a:pt x="5026787" y="4685482"/>
                  <a:pt x="5036323" y="4724224"/>
                </a:cubicBezTo>
                <a:cubicBezTo>
                  <a:pt x="5036323" y="4724224"/>
                  <a:pt x="5036323" y="4724224"/>
                  <a:pt x="5007118" y="4724224"/>
                </a:cubicBezTo>
                <a:cubicBezTo>
                  <a:pt x="4992813" y="4748064"/>
                  <a:pt x="4963609" y="4762964"/>
                  <a:pt x="4943941" y="4782037"/>
                </a:cubicBezTo>
                <a:cubicBezTo>
                  <a:pt x="4895067" y="4777269"/>
                  <a:pt x="4875399" y="4835082"/>
                  <a:pt x="4816989" y="4835082"/>
                </a:cubicBezTo>
                <a:cubicBezTo>
                  <a:pt x="4821757" y="4830315"/>
                  <a:pt x="4821757" y="4825546"/>
                  <a:pt x="4812221" y="4825546"/>
                </a:cubicBezTo>
                <a:cubicBezTo>
                  <a:pt x="4836659" y="4801109"/>
                  <a:pt x="4875399" y="4767733"/>
                  <a:pt x="4919505" y="4777269"/>
                </a:cubicBezTo>
                <a:cubicBezTo>
                  <a:pt x="4958245" y="4738528"/>
                  <a:pt x="5011887" y="4714688"/>
                  <a:pt x="5060759" y="4685482"/>
                </a:cubicBezTo>
                <a:close/>
                <a:moveTo>
                  <a:pt x="2517863" y="4684290"/>
                </a:moveTo>
                <a:cubicBezTo>
                  <a:pt x="2512350" y="4683099"/>
                  <a:pt x="2506241" y="4683099"/>
                  <a:pt x="2501473" y="4685482"/>
                </a:cubicBezTo>
                <a:cubicBezTo>
                  <a:pt x="2501473" y="4685482"/>
                  <a:pt x="2501473" y="4685482"/>
                  <a:pt x="2501473" y="4699787"/>
                </a:cubicBezTo>
                <a:cubicBezTo>
                  <a:pt x="2515778" y="4699787"/>
                  <a:pt x="2530678" y="4714091"/>
                  <a:pt x="2530678" y="4690251"/>
                </a:cubicBezTo>
                <a:cubicBezTo>
                  <a:pt x="2528294" y="4687867"/>
                  <a:pt x="2523376" y="4685483"/>
                  <a:pt x="2517863" y="4684290"/>
                </a:cubicBezTo>
                <a:close/>
                <a:moveTo>
                  <a:pt x="5801607" y="4675946"/>
                </a:moveTo>
                <a:cubicBezTo>
                  <a:pt x="5792069" y="4680715"/>
                  <a:pt x="5777169" y="4695019"/>
                  <a:pt x="5801607" y="4695019"/>
                </a:cubicBezTo>
                <a:cubicBezTo>
                  <a:pt x="5787302" y="4714091"/>
                  <a:pt x="5767633" y="4680715"/>
                  <a:pt x="5738428" y="4695019"/>
                </a:cubicBezTo>
                <a:cubicBezTo>
                  <a:pt x="5743197" y="4671179"/>
                  <a:pt x="5777169" y="4680715"/>
                  <a:pt x="5801607" y="4675946"/>
                </a:cubicBezTo>
                <a:close/>
                <a:moveTo>
                  <a:pt x="4475474" y="4675946"/>
                </a:moveTo>
                <a:cubicBezTo>
                  <a:pt x="4465937" y="4699787"/>
                  <a:pt x="4427195" y="4690251"/>
                  <a:pt x="4417064" y="4728992"/>
                </a:cubicBezTo>
                <a:cubicBezTo>
                  <a:pt x="4441500" y="4709919"/>
                  <a:pt x="4495141" y="4699787"/>
                  <a:pt x="4475474" y="4675946"/>
                </a:cubicBezTo>
                <a:close/>
                <a:moveTo>
                  <a:pt x="5211551" y="4665814"/>
                </a:moveTo>
                <a:cubicBezTo>
                  <a:pt x="5231220" y="4665814"/>
                  <a:pt x="5231220" y="4690251"/>
                  <a:pt x="5250293" y="4680118"/>
                </a:cubicBezTo>
                <a:cubicBezTo>
                  <a:pt x="5230625" y="4703960"/>
                  <a:pt x="5176983" y="4718860"/>
                  <a:pt x="5167447" y="4680118"/>
                </a:cubicBezTo>
                <a:cubicBezTo>
                  <a:pt x="5182347" y="4680118"/>
                  <a:pt x="5187115" y="4684887"/>
                  <a:pt x="5191883" y="4689655"/>
                </a:cubicBezTo>
                <a:cubicBezTo>
                  <a:pt x="5196651" y="4680118"/>
                  <a:pt x="5202015" y="4670582"/>
                  <a:pt x="5211551" y="4665814"/>
                </a:cubicBezTo>
                <a:close/>
                <a:moveTo>
                  <a:pt x="5723528" y="4656278"/>
                </a:moveTo>
                <a:cubicBezTo>
                  <a:pt x="5738428" y="4661046"/>
                  <a:pt x="5728297" y="4680715"/>
                  <a:pt x="5713992" y="4680118"/>
                </a:cubicBezTo>
                <a:cubicBezTo>
                  <a:pt x="5708627" y="4665814"/>
                  <a:pt x="5728297" y="4670582"/>
                  <a:pt x="5723528" y="4656278"/>
                </a:cubicBezTo>
                <a:close/>
                <a:moveTo>
                  <a:pt x="994152" y="4656278"/>
                </a:moveTo>
                <a:cubicBezTo>
                  <a:pt x="955411" y="4680118"/>
                  <a:pt x="930975" y="4714091"/>
                  <a:pt x="872566" y="4718860"/>
                </a:cubicBezTo>
                <a:cubicBezTo>
                  <a:pt x="843361" y="4752833"/>
                  <a:pt x="775415" y="4815415"/>
                  <a:pt x="706873" y="4796342"/>
                </a:cubicBezTo>
                <a:cubicBezTo>
                  <a:pt x="726542" y="4786805"/>
                  <a:pt x="760515" y="4776673"/>
                  <a:pt x="784952" y="4752833"/>
                </a:cubicBezTo>
                <a:cubicBezTo>
                  <a:pt x="799852" y="4738528"/>
                  <a:pt x="809388" y="4718860"/>
                  <a:pt x="838592" y="4709323"/>
                </a:cubicBezTo>
                <a:cubicBezTo>
                  <a:pt x="853493" y="4704555"/>
                  <a:pt x="843361" y="4723627"/>
                  <a:pt x="858262" y="4718860"/>
                </a:cubicBezTo>
                <a:cubicBezTo>
                  <a:pt x="868393" y="4704555"/>
                  <a:pt x="887466" y="4699787"/>
                  <a:pt x="907135" y="4699787"/>
                </a:cubicBezTo>
                <a:cubicBezTo>
                  <a:pt x="916670" y="4699787"/>
                  <a:pt x="911902" y="4685482"/>
                  <a:pt x="911902" y="4680715"/>
                </a:cubicBezTo>
                <a:cubicBezTo>
                  <a:pt x="941107" y="4671179"/>
                  <a:pt x="956007" y="4651510"/>
                  <a:pt x="994152" y="4656278"/>
                </a:cubicBezTo>
                <a:close/>
                <a:moveTo>
                  <a:pt x="5616245" y="4651510"/>
                </a:moveTo>
                <a:cubicBezTo>
                  <a:pt x="5626377" y="4651510"/>
                  <a:pt x="5640682" y="4651510"/>
                  <a:pt x="5655582" y="4656278"/>
                </a:cubicBezTo>
                <a:cubicBezTo>
                  <a:pt x="5660351" y="4690251"/>
                  <a:pt x="5626377" y="4685482"/>
                  <a:pt x="5611477" y="4699787"/>
                </a:cubicBezTo>
                <a:cubicBezTo>
                  <a:pt x="5606709" y="4685482"/>
                  <a:pt x="5635913" y="4675351"/>
                  <a:pt x="5616245" y="4651510"/>
                </a:cubicBezTo>
                <a:close/>
                <a:moveTo>
                  <a:pt x="3403839" y="4647338"/>
                </a:moveTo>
                <a:cubicBezTo>
                  <a:pt x="3369867" y="4647338"/>
                  <a:pt x="3354966" y="4662239"/>
                  <a:pt x="3350197" y="4686079"/>
                </a:cubicBezTo>
                <a:cubicBezTo>
                  <a:pt x="3306689" y="4681310"/>
                  <a:pt x="3253047" y="4739124"/>
                  <a:pt x="3204174" y="4715283"/>
                </a:cubicBezTo>
                <a:cubicBezTo>
                  <a:pt x="3131461" y="4754024"/>
                  <a:pt x="3058151" y="4787401"/>
                  <a:pt x="2980073" y="4826143"/>
                </a:cubicBezTo>
                <a:cubicBezTo>
                  <a:pt x="2994378" y="4826143"/>
                  <a:pt x="2999145" y="4811838"/>
                  <a:pt x="3018814" y="4816606"/>
                </a:cubicBezTo>
                <a:cubicBezTo>
                  <a:pt x="3018814" y="4821374"/>
                  <a:pt x="3023581" y="4821374"/>
                  <a:pt x="3028350" y="4826143"/>
                </a:cubicBezTo>
                <a:cubicBezTo>
                  <a:pt x="2940736" y="4830910"/>
                  <a:pt x="2882326" y="4854751"/>
                  <a:pt x="2828685" y="4888724"/>
                </a:cubicBezTo>
                <a:cubicBezTo>
                  <a:pt x="2876962" y="4883956"/>
                  <a:pt x="2921068" y="4869055"/>
                  <a:pt x="2974708" y="4854751"/>
                </a:cubicBezTo>
                <a:cubicBezTo>
                  <a:pt x="2969940" y="4864287"/>
                  <a:pt x="2974708" y="4869055"/>
                  <a:pt x="2979477" y="4873824"/>
                </a:cubicBezTo>
                <a:cubicBezTo>
                  <a:pt x="2955040" y="4879188"/>
                  <a:pt x="2891862" y="4879188"/>
                  <a:pt x="2872195" y="4903028"/>
                </a:cubicBezTo>
                <a:cubicBezTo>
                  <a:pt x="2823321" y="4898260"/>
                  <a:pt x="2789348" y="4898260"/>
                  <a:pt x="2769679" y="4922101"/>
                </a:cubicBezTo>
                <a:cubicBezTo>
                  <a:pt x="2779215" y="4922101"/>
                  <a:pt x="2789348" y="4922101"/>
                  <a:pt x="2794116" y="4931637"/>
                </a:cubicBezTo>
                <a:cubicBezTo>
                  <a:pt x="2779215" y="4941173"/>
                  <a:pt x="2764912" y="4951306"/>
                  <a:pt x="2769679" y="4975146"/>
                </a:cubicBezTo>
                <a:cubicBezTo>
                  <a:pt x="2779215" y="4950709"/>
                  <a:pt x="2842394" y="4965610"/>
                  <a:pt x="2857294" y="4936406"/>
                </a:cubicBezTo>
                <a:cubicBezTo>
                  <a:pt x="2847161" y="4931637"/>
                  <a:pt x="2837625" y="4936406"/>
                  <a:pt x="2837625" y="4931637"/>
                </a:cubicBezTo>
                <a:cubicBezTo>
                  <a:pt x="2891267" y="4946537"/>
                  <a:pt x="2949677" y="4883360"/>
                  <a:pt x="3008085" y="4912564"/>
                </a:cubicBezTo>
                <a:cubicBezTo>
                  <a:pt x="3046826" y="4897664"/>
                  <a:pt x="3090931" y="4859519"/>
                  <a:pt x="3124905" y="4873824"/>
                </a:cubicBezTo>
                <a:cubicBezTo>
                  <a:pt x="3124905" y="4864287"/>
                  <a:pt x="3129672" y="4864287"/>
                  <a:pt x="3129672" y="4854751"/>
                </a:cubicBezTo>
                <a:cubicBezTo>
                  <a:pt x="3090931" y="4859519"/>
                  <a:pt x="3037290" y="4888128"/>
                  <a:pt x="3012854" y="4873824"/>
                </a:cubicBezTo>
                <a:cubicBezTo>
                  <a:pt x="3012854" y="4869055"/>
                  <a:pt x="3027754" y="4873824"/>
                  <a:pt x="3027754" y="4864287"/>
                </a:cubicBezTo>
                <a:cubicBezTo>
                  <a:pt x="3013450" y="4859519"/>
                  <a:pt x="3013450" y="4869055"/>
                  <a:pt x="2998550" y="4869055"/>
                </a:cubicBezTo>
                <a:cubicBezTo>
                  <a:pt x="3008085" y="4849387"/>
                  <a:pt x="3022985" y="4858924"/>
                  <a:pt x="3008085" y="4839851"/>
                </a:cubicBezTo>
                <a:cubicBezTo>
                  <a:pt x="3042059" y="4835082"/>
                  <a:pt x="3066495" y="4825546"/>
                  <a:pt x="3090931" y="4816010"/>
                </a:cubicBezTo>
                <a:cubicBezTo>
                  <a:pt x="3090931" y="4825546"/>
                  <a:pt x="3110600" y="4816010"/>
                  <a:pt x="3105831" y="4835082"/>
                </a:cubicBezTo>
                <a:cubicBezTo>
                  <a:pt x="3144573" y="4791573"/>
                  <a:pt x="3183910" y="4801109"/>
                  <a:pt x="3247087" y="4796342"/>
                </a:cubicBezTo>
                <a:cubicBezTo>
                  <a:pt x="3256623" y="4786805"/>
                  <a:pt x="3251855" y="4782037"/>
                  <a:pt x="3247087" y="4772501"/>
                </a:cubicBezTo>
                <a:cubicBezTo>
                  <a:pt x="3310265" y="4748064"/>
                  <a:pt x="3403243" y="4733760"/>
                  <a:pt x="3476552" y="4681310"/>
                </a:cubicBezTo>
                <a:cubicBezTo>
                  <a:pt x="3442580" y="4676542"/>
                  <a:pt x="3403839" y="4709919"/>
                  <a:pt x="3384170" y="4690847"/>
                </a:cubicBezTo>
                <a:cubicBezTo>
                  <a:pt x="3403839" y="4686079"/>
                  <a:pt x="3394303" y="4671179"/>
                  <a:pt x="3403839" y="4647338"/>
                </a:cubicBezTo>
                <a:close/>
                <a:moveTo>
                  <a:pt x="5202015" y="4627670"/>
                </a:moveTo>
                <a:cubicBezTo>
                  <a:pt x="5197247" y="4641973"/>
                  <a:pt x="5187711" y="4646742"/>
                  <a:pt x="5168043" y="4646742"/>
                </a:cubicBezTo>
                <a:cubicBezTo>
                  <a:pt x="5172811" y="4632438"/>
                  <a:pt x="5187711" y="4632438"/>
                  <a:pt x="5202015" y="4627670"/>
                </a:cubicBezTo>
                <a:close/>
                <a:moveTo>
                  <a:pt x="833825" y="4622902"/>
                </a:moveTo>
                <a:cubicBezTo>
                  <a:pt x="829056" y="4637206"/>
                  <a:pt x="819520" y="4641973"/>
                  <a:pt x="799852" y="4641973"/>
                </a:cubicBezTo>
                <a:cubicBezTo>
                  <a:pt x="814156" y="4637206"/>
                  <a:pt x="814156" y="4622902"/>
                  <a:pt x="833825" y="4622902"/>
                </a:cubicBezTo>
                <a:close/>
                <a:moveTo>
                  <a:pt x="185361" y="4618133"/>
                </a:moveTo>
                <a:cubicBezTo>
                  <a:pt x="175229" y="4637206"/>
                  <a:pt x="180592" y="4652106"/>
                  <a:pt x="165692" y="4671179"/>
                </a:cubicBezTo>
                <a:cubicBezTo>
                  <a:pt x="141852" y="4675946"/>
                  <a:pt x="136488" y="4652106"/>
                  <a:pt x="126951" y="4671179"/>
                </a:cubicBezTo>
                <a:cubicBezTo>
                  <a:pt x="131719" y="4656278"/>
                  <a:pt x="156156" y="4622902"/>
                  <a:pt x="185361" y="4618133"/>
                </a:cubicBezTo>
                <a:close/>
                <a:moveTo>
                  <a:pt x="5412706" y="4609193"/>
                </a:moveTo>
                <a:cubicBezTo>
                  <a:pt x="5419411" y="4608001"/>
                  <a:pt x="5426712" y="4608001"/>
                  <a:pt x="5431480" y="4612769"/>
                </a:cubicBezTo>
                <a:cubicBezTo>
                  <a:pt x="5426117" y="4627670"/>
                  <a:pt x="5411813" y="4608001"/>
                  <a:pt x="5397508" y="4622305"/>
                </a:cubicBezTo>
                <a:cubicBezTo>
                  <a:pt x="5402277" y="4617538"/>
                  <a:pt x="5402277" y="4612769"/>
                  <a:pt x="5397508" y="4612769"/>
                </a:cubicBezTo>
                <a:cubicBezTo>
                  <a:pt x="5399892" y="4612769"/>
                  <a:pt x="5406001" y="4610385"/>
                  <a:pt x="5412706" y="4609193"/>
                </a:cubicBezTo>
                <a:close/>
                <a:moveTo>
                  <a:pt x="4577989" y="4608001"/>
                </a:moveTo>
                <a:cubicBezTo>
                  <a:pt x="4568451" y="4622305"/>
                  <a:pt x="4514811" y="4627073"/>
                  <a:pt x="4524347" y="4661046"/>
                </a:cubicBezTo>
                <a:cubicBezTo>
                  <a:pt x="4519579" y="4661046"/>
                  <a:pt x="4514811" y="4661046"/>
                  <a:pt x="4514811" y="4665814"/>
                </a:cubicBezTo>
                <a:cubicBezTo>
                  <a:pt x="4514811" y="4661046"/>
                  <a:pt x="4514811" y="4651510"/>
                  <a:pt x="4510043" y="4651510"/>
                </a:cubicBezTo>
                <a:cubicBezTo>
                  <a:pt x="4499910" y="4661046"/>
                  <a:pt x="4510043" y="4661046"/>
                  <a:pt x="4509446" y="4675946"/>
                </a:cubicBezTo>
                <a:cubicBezTo>
                  <a:pt x="4529115" y="4671179"/>
                  <a:pt x="4538651" y="4652106"/>
                  <a:pt x="4553551" y="4671179"/>
                </a:cubicBezTo>
                <a:cubicBezTo>
                  <a:pt x="4563683" y="4661046"/>
                  <a:pt x="4568451" y="4651510"/>
                  <a:pt x="4573220" y="4641973"/>
                </a:cubicBezTo>
                <a:cubicBezTo>
                  <a:pt x="4563683" y="4627670"/>
                  <a:pt x="4553551" y="4656278"/>
                  <a:pt x="4544015" y="4641973"/>
                </a:cubicBezTo>
                <a:cubicBezTo>
                  <a:pt x="4558319" y="4641973"/>
                  <a:pt x="4592889" y="4612769"/>
                  <a:pt x="4577989" y="4608001"/>
                </a:cubicBezTo>
                <a:close/>
                <a:moveTo>
                  <a:pt x="1204545" y="4599060"/>
                </a:moveTo>
                <a:cubicBezTo>
                  <a:pt x="1204545" y="4632438"/>
                  <a:pt x="1209314" y="4632438"/>
                  <a:pt x="1209314" y="4671179"/>
                </a:cubicBezTo>
                <a:cubicBezTo>
                  <a:pt x="1204545" y="4651510"/>
                  <a:pt x="1184877" y="4632438"/>
                  <a:pt x="1155672" y="4641973"/>
                </a:cubicBezTo>
                <a:cubicBezTo>
                  <a:pt x="1150904" y="4637206"/>
                  <a:pt x="1150904" y="4632438"/>
                  <a:pt x="1150904" y="4622902"/>
                </a:cubicBezTo>
                <a:cubicBezTo>
                  <a:pt x="1170573" y="4612769"/>
                  <a:pt x="1180109" y="4598465"/>
                  <a:pt x="1204545" y="4599060"/>
                </a:cubicBezTo>
                <a:close/>
                <a:moveTo>
                  <a:pt x="5246120" y="4588929"/>
                </a:moveTo>
                <a:cubicBezTo>
                  <a:pt x="5250889" y="4588929"/>
                  <a:pt x="5246120" y="4593697"/>
                  <a:pt x="5246120" y="4593697"/>
                </a:cubicBezTo>
                <a:cubicBezTo>
                  <a:pt x="5250889" y="4627670"/>
                  <a:pt x="5246120" y="4603233"/>
                  <a:pt x="5226453" y="4598465"/>
                </a:cubicBezTo>
                <a:cubicBezTo>
                  <a:pt x="5226453" y="4584160"/>
                  <a:pt x="5250889" y="4603233"/>
                  <a:pt x="5246120" y="4588929"/>
                </a:cubicBezTo>
                <a:close/>
                <a:moveTo>
                  <a:pt x="4753811" y="4588929"/>
                </a:moveTo>
                <a:cubicBezTo>
                  <a:pt x="4753811" y="4588929"/>
                  <a:pt x="4753811" y="4588929"/>
                  <a:pt x="4753811" y="4603233"/>
                </a:cubicBezTo>
                <a:cubicBezTo>
                  <a:pt x="4748447" y="4612769"/>
                  <a:pt x="4738911" y="4593697"/>
                  <a:pt x="4738911" y="4608001"/>
                </a:cubicBezTo>
                <a:cubicBezTo>
                  <a:pt x="4729375" y="4603233"/>
                  <a:pt x="4743680" y="4588929"/>
                  <a:pt x="4753811" y="4588929"/>
                </a:cubicBezTo>
                <a:close/>
                <a:moveTo>
                  <a:pt x="439262" y="4588929"/>
                </a:moveTo>
                <a:cubicBezTo>
                  <a:pt x="444031" y="4588929"/>
                  <a:pt x="444031" y="4598465"/>
                  <a:pt x="444031" y="4608001"/>
                </a:cubicBezTo>
                <a:cubicBezTo>
                  <a:pt x="444031" y="4608001"/>
                  <a:pt x="444031" y="4608001"/>
                  <a:pt x="424362" y="4608001"/>
                </a:cubicBezTo>
                <a:cubicBezTo>
                  <a:pt x="424362" y="4598465"/>
                  <a:pt x="434495" y="4598465"/>
                  <a:pt x="439262" y="4588929"/>
                </a:cubicBezTo>
                <a:close/>
                <a:moveTo>
                  <a:pt x="649060" y="4588332"/>
                </a:moveTo>
                <a:cubicBezTo>
                  <a:pt x="658597" y="4593697"/>
                  <a:pt x="653828" y="4622305"/>
                  <a:pt x="634160" y="4617538"/>
                </a:cubicBezTo>
                <a:cubicBezTo>
                  <a:pt x="624623" y="4603233"/>
                  <a:pt x="643696" y="4593697"/>
                  <a:pt x="649060" y="4588332"/>
                </a:cubicBezTo>
                <a:close/>
                <a:moveTo>
                  <a:pt x="4607193" y="4584160"/>
                </a:moveTo>
                <a:cubicBezTo>
                  <a:pt x="4602425" y="4603233"/>
                  <a:pt x="4602425" y="4603233"/>
                  <a:pt x="4587525" y="4618133"/>
                </a:cubicBezTo>
                <a:cubicBezTo>
                  <a:pt x="4607193" y="4618133"/>
                  <a:pt x="4626861" y="4593697"/>
                  <a:pt x="4607193" y="4584160"/>
                </a:cubicBezTo>
                <a:close/>
                <a:moveTo>
                  <a:pt x="5324199" y="4569856"/>
                </a:moveTo>
                <a:cubicBezTo>
                  <a:pt x="5318834" y="4584160"/>
                  <a:pt x="5318834" y="4593697"/>
                  <a:pt x="5309894" y="4608001"/>
                </a:cubicBezTo>
                <a:cubicBezTo>
                  <a:pt x="5290225" y="4608001"/>
                  <a:pt x="5314661" y="4588929"/>
                  <a:pt x="5294994" y="4588929"/>
                </a:cubicBezTo>
                <a:cubicBezTo>
                  <a:pt x="5304530" y="4579393"/>
                  <a:pt x="5309297" y="4588929"/>
                  <a:pt x="5324199" y="4569856"/>
                </a:cubicBezTo>
                <a:close/>
                <a:moveTo>
                  <a:pt x="1553810" y="4565237"/>
                </a:moveTo>
                <a:cubicBezTo>
                  <a:pt x="1537419" y="4567621"/>
                  <a:pt x="1521625" y="4582074"/>
                  <a:pt x="1526393" y="4608597"/>
                </a:cubicBezTo>
                <a:cubicBezTo>
                  <a:pt x="1531161" y="4618133"/>
                  <a:pt x="1546063" y="4603829"/>
                  <a:pt x="1546063" y="4613366"/>
                </a:cubicBezTo>
                <a:cubicBezTo>
                  <a:pt x="1550830" y="4618133"/>
                  <a:pt x="1536526" y="4632438"/>
                  <a:pt x="1546063" y="4632438"/>
                </a:cubicBezTo>
                <a:cubicBezTo>
                  <a:pt x="1569903" y="4632438"/>
                  <a:pt x="1594339" y="4622902"/>
                  <a:pt x="1609240" y="4608597"/>
                </a:cubicBezTo>
                <a:cubicBezTo>
                  <a:pt x="1594935" y="4608597"/>
                  <a:pt x="1609240" y="4603829"/>
                  <a:pt x="1604471" y="4594293"/>
                </a:cubicBezTo>
                <a:cubicBezTo>
                  <a:pt x="1604471" y="4594293"/>
                  <a:pt x="1604471" y="4594293"/>
                  <a:pt x="1584803" y="4594293"/>
                </a:cubicBezTo>
                <a:cubicBezTo>
                  <a:pt x="1587187" y="4572538"/>
                  <a:pt x="1570200" y="4562853"/>
                  <a:pt x="1553810" y="4565237"/>
                </a:cubicBezTo>
                <a:close/>
                <a:moveTo>
                  <a:pt x="5542936" y="4555551"/>
                </a:moveTo>
                <a:cubicBezTo>
                  <a:pt x="5542936" y="4555551"/>
                  <a:pt x="5542936" y="4555551"/>
                  <a:pt x="5557836" y="4555551"/>
                </a:cubicBezTo>
                <a:cubicBezTo>
                  <a:pt x="5562603" y="4569856"/>
                  <a:pt x="5553067" y="4574624"/>
                  <a:pt x="5538167" y="4569856"/>
                </a:cubicBezTo>
                <a:cubicBezTo>
                  <a:pt x="5538167" y="4564492"/>
                  <a:pt x="5548300" y="4559724"/>
                  <a:pt x="5542936" y="4555551"/>
                </a:cubicBezTo>
                <a:close/>
                <a:moveTo>
                  <a:pt x="3709595" y="4554359"/>
                </a:moveTo>
                <a:cubicBezTo>
                  <a:pt x="3651185" y="4549592"/>
                  <a:pt x="3621980" y="4569260"/>
                  <a:pt x="3588008" y="4588332"/>
                </a:cubicBezTo>
                <a:cubicBezTo>
                  <a:pt x="3588008" y="4574029"/>
                  <a:pt x="3568935" y="4583565"/>
                  <a:pt x="3578471" y="4564492"/>
                </a:cubicBezTo>
                <a:cubicBezTo>
                  <a:pt x="3564167" y="4569260"/>
                  <a:pt x="3554631" y="4578796"/>
                  <a:pt x="3539731" y="4578796"/>
                </a:cubicBezTo>
                <a:cubicBezTo>
                  <a:pt x="3544498" y="4608001"/>
                  <a:pt x="3510526" y="4603233"/>
                  <a:pt x="3505758" y="4622305"/>
                </a:cubicBezTo>
                <a:cubicBezTo>
                  <a:pt x="3530194" y="4631841"/>
                  <a:pt x="3559399" y="4651510"/>
                  <a:pt x="3588604" y="4622305"/>
                </a:cubicBezTo>
                <a:cubicBezTo>
                  <a:pt x="3593372" y="4608001"/>
                  <a:pt x="3578471" y="4603233"/>
                  <a:pt x="3593372" y="4598465"/>
                </a:cubicBezTo>
                <a:cubicBezTo>
                  <a:pt x="3602908" y="4622305"/>
                  <a:pt x="3642245" y="4598465"/>
                  <a:pt x="3676217" y="4598465"/>
                </a:cubicBezTo>
                <a:cubicBezTo>
                  <a:pt x="3680985" y="4584160"/>
                  <a:pt x="3671449" y="4584160"/>
                  <a:pt x="3676217" y="4574624"/>
                </a:cubicBezTo>
                <a:cubicBezTo>
                  <a:pt x="3685754" y="4584160"/>
                  <a:pt x="3685754" y="4574624"/>
                  <a:pt x="3700655" y="4574624"/>
                </a:cubicBezTo>
                <a:cubicBezTo>
                  <a:pt x="3695887" y="4559724"/>
                  <a:pt x="3705423" y="4559724"/>
                  <a:pt x="3709595" y="4554359"/>
                </a:cubicBezTo>
                <a:close/>
                <a:moveTo>
                  <a:pt x="342244" y="4553168"/>
                </a:moveTo>
                <a:cubicBezTo>
                  <a:pt x="345950" y="4554062"/>
                  <a:pt x="349265" y="4556148"/>
                  <a:pt x="351649" y="4559724"/>
                </a:cubicBezTo>
                <a:cubicBezTo>
                  <a:pt x="346285" y="4574624"/>
                  <a:pt x="327212" y="4569856"/>
                  <a:pt x="312908" y="4569260"/>
                </a:cubicBezTo>
                <a:cubicBezTo>
                  <a:pt x="316484" y="4558532"/>
                  <a:pt x="331124" y="4550486"/>
                  <a:pt x="342244" y="4553168"/>
                </a:cubicBezTo>
                <a:close/>
                <a:moveTo>
                  <a:pt x="970312" y="4550188"/>
                </a:moveTo>
                <a:cubicBezTo>
                  <a:pt x="970312" y="4559724"/>
                  <a:pt x="960775" y="4559724"/>
                  <a:pt x="950643" y="4559724"/>
                </a:cubicBezTo>
                <a:cubicBezTo>
                  <a:pt x="945875" y="4550188"/>
                  <a:pt x="960775" y="4550188"/>
                  <a:pt x="970312" y="4550188"/>
                </a:cubicBezTo>
                <a:close/>
                <a:moveTo>
                  <a:pt x="5809394" y="4545427"/>
                </a:moveTo>
                <a:cubicBezTo>
                  <a:pt x="5814746" y="4545727"/>
                  <a:pt x="5820454" y="4547208"/>
                  <a:pt x="5826638" y="4550188"/>
                </a:cubicBezTo>
                <a:cubicBezTo>
                  <a:pt x="5782533" y="4598465"/>
                  <a:pt x="5733661" y="4612769"/>
                  <a:pt x="5675251" y="4646742"/>
                </a:cubicBezTo>
                <a:cubicBezTo>
                  <a:pt x="5675251" y="4622305"/>
                  <a:pt x="5709223" y="4627073"/>
                  <a:pt x="5709223" y="4603233"/>
                </a:cubicBezTo>
                <a:cubicBezTo>
                  <a:pt x="5751988" y="4599061"/>
                  <a:pt x="5771935" y="4543324"/>
                  <a:pt x="5809394" y="4545427"/>
                </a:cubicBezTo>
                <a:close/>
                <a:moveTo>
                  <a:pt x="3749527" y="4540651"/>
                </a:moveTo>
                <a:cubicBezTo>
                  <a:pt x="3729859" y="4535884"/>
                  <a:pt x="3729859" y="4550188"/>
                  <a:pt x="3725091" y="4559724"/>
                </a:cubicBezTo>
                <a:cubicBezTo>
                  <a:pt x="3739395" y="4559724"/>
                  <a:pt x="3749527" y="4554956"/>
                  <a:pt x="3749527" y="4540651"/>
                </a:cubicBezTo>
                <a:close/>
                <a:moveTo>
                  <a:pt x="3588604" y="4535884"/>
                </a:moveTo>
                <a:cubicBezTo>
                  <a:pt x="3564167" y="4535884"/>
                  <a:pt x="3549267" y="4545420"/>
                  <a:pt x="3544498" y="4559724"/>
                </a:cubicBezTo>
                <a:cubicBezTo>
                  <a:pt x="3559399" y="4550188"/>
                  <a:pt x="3593372" y="4559724"/>
                  <a:pt x="3588604" y="4535884"/>
                </a:cubicBezTo>
                <a:close/>
                <a:moveTo>
                  <a:pt x="1194414" y="4535884"/>
                </a:moveTo>
                <a:cubicBezTo>
                  <a:pt x="1194414" y="4540651"/>
                  <a:pt x="1189645" y="4540651"/>
                  <a:pt x="1184877" y="4550188"/>
                </a:cubicBezTo>
                <a:cubicBezTo>
                  <a:pt x="1195009" y="4545420"/>
                  <a:pt x="1195009" y="4554956"/>
                  <a:pt x="1209314" y="4554956"/>
                </a:cubicBezTo>
                <a:cubicBezTo>
                  <a:pt x="1203950" y="4545420"/>
                  <a:pt x="1203950" y="4535884"/>
                  <a:pt x="1194414" y="4535884"/>
                </a:cubicBezTo>
                <a:close/>
                <a:moveTo>
                  <a:pt x="5045859" y="4521578"/>
                </a:moveTo>
                <a:cubicBezTo>
                  <a:pt x="5031555" y="4516811"/>
                  <a:pt x="5031555" y="4531115"/>
                  <a:pt x="5016654" y="4526347"/>
                </a:cubicBezTo>
                <a:cubicBezTo>
                  <a:pt x="5016654" y="4545420"/>
                  <a:pt x="5021423" y="4554956"/>
                  <a:pt x="5021423" y="4569856"/>
                </a:cubicBezTo>
                <a:cubicBezTo>
                  <a:pt x="5041091" y="4569856"/>
                  <a:pt x="5055395" y="4521578"/>
                  <a:pt x="5050628" y="4526347"/>
                </a:cubicBezTo>
                <a:cubicBezTo>
                  <a:pt x="5050628" y="4531115"/>
                  <a:pt x="5041091" y="4531115"/>
                  <a:pt x="5045859" y="4521578"/>
                </a:cubicBezTo>
                <a:close/>
                <a:moveTo>
                  <a:pt x="4734143" y="4521578"/>
                </a:moveTo>
                <a:cubicBezTo>
                  <a:pt x="4714475" y="4526347"/>
                  <a:pt x="4709707" y="4540651"/>
                  <a:pt x="4695403" y="4550784"/>
                </a:cubicBezTo>
                <a:cubicBezTo>
                  <a:pt x="4714475" y="4560320"/>
                  <a:pt x="4724607" y="4531115"/>
                  <a:pt x="4734143" y="4521578"/>
                </a:cubicBezTo>
                <a:close/>
                <a:moveTo>
                  <a:pt x="4592889" y="4521578"/>
                </a:moveTo>
                <a:cubicBezTo>
                  <a:pt x="4592889" y="4521578"/>
                  <a:pt x="4592889" y="4521578"/>
                  <a:pt x="4592889" y="4540651"/>
                </a:cubicBezTo>
                <a:cubicBezTo>
                  <a:pt x="4577989" y="4545420"/>
                  <a:pt x="4577989" y="4516215"/>
                  <a:pt x="4592889" y="4521578"/>
                </a:cubicBezTo>
                <a:close/>
                <a:moveTo>
                  <a:pt x="3793037" y="4516811"/>
                </a:moveTo>
                <a:cubicBezTo>
                  <a:pt x="3798400" y="4535884"/>
                  <a:pt x="3754295" y="4511447"/>
                  <a:pt x="3754295" y="4540651"/>
                </a:cubicBezTo>
                <a:cubicBezTo>
                  <a:pt x="3773964" y="4540651"/>
                  <a:pt x="3812705" y="4526347"/>
                  <a:pt x="3793037" y="4516811"/>
                </a:cubicBezTo>
                <a:close/>
                <a:moveTo>
                  <a:pt x="3552172" y="4500123"/>
                </a:moveTo>
                <a:cubicBezTo>
                  <a:pt x="3547329" y="4500719"/>
                  <a:pt x="3542412" y="4501911"/>
                  <a:pt x="3534962" y="4501911"/>
                </a:cubicBezTo>
                <a:cubicBezTo>
                  <a:pt x="3539731" y="4511447"/>
                  <a:pt x="3530194" y="4535884"/>
                  <a:pt x="3539731" y="4535287"/>
                </a:cubicBezTo>
                <a:cubicBezTo>
                  <a:pt x="3539731" y="4511447"/>
                  <a:pt x="3559399" y="4535287"/>
                  <a:pt x="3568935" y="4520983"/>
                </a:cubicBezTo>
                <a:cubicBezTo>
                  <a:pt x="3568935" y="4520983"/>
                  <a:pt x="3568935" y="4520983"/>
                  <a:pt x="3568935" y="4501911"/>
                </a:cubicBezTo>
                <a:cubicBezTo>
                  <a:pt x="3561783" y="4499527"/>
                  <a:pt x="3557015" y="4499527"/>
                  <a:pt x="3552172" y="4500123"/>
                </a:cubicBezTo>
                <a:close/>
                <a:moveTo>
                  <a:pt x="1307060" y="4497142"/>
                </a:moveTo>
                <a:cubicBezTo>
                  <a:pt x="1311828" y="4501911"/>
                  <a:pt x="1316597" y="4506678"/>
                  <a:pt x="1316597" y="4511447"/>
                </a:cubicBezTo>
                <a:cubicBezTo>
                  <a:pt x="1326133" y="4506678"/>
                  <a:pt x="1341033" y="4511447"/>
                  <a:pt x="1336264" y="4497142"/>
                </a:cubicBezTo>
                <a:cubicBezTo>
                  <a:pt x="1326728" y="4497142"/>
                  <a:pt x="1311828" y="4497142"/>
                  <a:pt x="1307060" y="4497142"/>
                </a:cubicBezTo>
                <a:close/>
                <a:moveTo>
                  <a:pt x="5187711" y="4496547"/>
                </a:moveTo>
                <a:cubicBezTo>
                  <a:pt x="5202015" y="4501314"/>
                  <a:pt x="5207379" y="4510850"/>
                  <a:pt x="5216915" y="4510850"/>
                </a:cubicBezTo>
                <a:cubicBezTo>
                  <a:pt x="5216915" y="4515619"/>
                  <a:pt x="5212148" y="4520387"/>
                  <a:pt x="5212148" y="4525155"/>
                </a:cubicBezTo>
                <a:cubicBezTo>
                  <a:pt x="5212148" y="4539459"/>
                  <a:pt x="5217512" y="4515619"/>
                  <a:pt x="5227048" y="4520387"/>
                </a:cubicBezTo>
                <a:cubicBezTo>
                  <a:pt x="5231815" y="4540056"/>
                  <a:pt x="5212148" y="4540056"/>
                  <a:pt x="5207379" y="4549592"/>
                </a:cubicBezTo>
                <a:cubicBezTo>
                  <a:pt x="5193075" y="4549592"/>
                  <a:pt x="5197843" y="4535287"/>
                  <a:pt x="5178174" y="4540056"/>
                </a:cubicBezTo>
                <a:cubicBezTo>
                  <a:pt x="5182943" y="4530519"/>
                  <a:pt x="5192479" y="4530519"/>
                  <a:pt x="5187711" y="4516215"/>
                </a:cubicBezTo>
                <a:cubicBezTo>
                  <a:pt x="5172811" y="4521578"/>
                  <a:pt x="5182347" y="4545420"/>
                  <a:pt x="5158507" y="4540056"/>
                </a:cubicBezTo>
                <a:cubicBezTo>
                  <a:pt x="5153738" y="4510850"/>
                  <a:pt x="5182943" y="4520387"/>
                  <a:pt x="5187711" y="4496547"/>
                </a:cubicBezTo>
                <a:close/>
                <a:moveTo>
                  <a:pt x="1057107" y="4495950"/>
                </a:moveTo>
                <a:cubicBezTo>
                  <a:pt x="1062098" y="4495950"/>
                  <a:pt x="1068356" y="4497142"/>
                  <a:pt x="1073422" y="4497142"/>
                </a:cubicBezTo>
                <a:cubicBezTo>
                  <a:pt x="1073422" y="4501911"/>
                  <a:pt x="1073422" y="4501911"/>
                  <a:pt x="1078190" y="4501911"/>
                </a:cubicBezTo>
                <a:cubicBezTo>
                  <a:pt x="1078190" y="4511447"/>
                  <a:pt x="1068058" y="4511447"/>
                  <a:pt x="1063290" y="4511447"/>
                </a:cubicBezTo>
                <a:cubicBezTo>
                  <a:pt x="1063290" y="4501911"/>
                  <a:pt x="1053158" y="4501911"/>
                  <a:pt x="1048390" y="4501911"/>
                </a:cubicBezTo>
                <a:cubicBezTo>
                  <a:pt x="1048390" y="4497142"/>
                  <a:pt x="1052115" y="4495950"/>
                  <a:pt x="1057107" y="4495950"/>
                </a:cubicBezTo>
                <a:close/>
                <a:moveTo>
                  <a:pt x="5772401" y="4478069"/>
                </a:moveTo>
                <a:cubicBezTo>
                  <a:pt x="5792069" y="4473302"/>
                  <a:pt x="5772401" y="4506678"/>
                  <a:pt x="5796838" y="4497142"/>
                </a:cubicBezTo>
                <a:cubicBezTo>
                  <a:pt x="5792069" y="4511447"/>
                  <a:pt x="5781937" y="4526347"/>
                  <a:pt x="5772401" y="4540651"/>
                </a:cubicBezTo>
                <a:cubicBezTo>
                  <a:pt x="5723528" y="4531115"/>
                  <a:pt x="5709223" y="4584160"/>
                  <a:pt x="5675251" y="4600252"/>
                </a:cubicBezTo>
                <a:cubicBezTo>
                  <a:pt x="5660946" y="4605021"/>
                  <a:pt x="5660946" y="4590716"/>
                  <a:pt x="5646046" y="4590716"/>
                </a:cubicBezTo>
                <a:cubicBezTo>
                  <a:pt x="5611477" y="4600252"/>
                  <a:pt x="5621609" y="4681907"/>
                  <a:pt x="5572736" y="4662834"/>
                </a:cubicBezTo>
                <a:cubicBezTo>
                  <a:pt x="5558431" y="4686675"/>
                  <a:pt x="5529227" y="4701576"/>
                  <a:pt x="5509559" y="4715880"/>
                </a:cubicBezTo>
                <a:cubicBezTo>
                  <a:pt x="5504195" y="4710515"/>
                  <a:pt x="5499426" y="4700979"/>
                  <a:pt x="5494659" y="4686675"/>
                </a:cubicBezTo>
                <a:cubicBezTo>
                  <a:pt x="5455321" y="4696212"/>
                  <a:pt x="5435653" y="4725416"/>
                  <a:pt x="5396911" y="4730183"/>
                </a:cubicBezTo>
                <a:cubicBezTo>
                  <a:pt x="5411216" y="4706343"/>
                  <a:pt x="5450553" y="4706343"/>
                  <a:pt x="5430885" y="4667603"/>
                </a:cubicBezTo>
                <a:cubicBezTo>
                  <a:pt x="5411813" y="4662834"/>
                  <a:pt x="5411813" y="4677139"/>
                  <a:pt x="5392143" y="4681907"/>
                </a:cubicBezTo>
                <a:cubicBezTo>
                  <a:pt x="5401680" y="4667603"/>
                  <a:pt x="5406447" y="4653298"/>
                  <a:pt x="5430885" y="4658067"/>
                </a:cubicBezTo>
                <a:cubicBezTo>
                  <a:pt x="5435653" y="4643166"/>
                  <a:pt x="5441017" y="4628861"/>
                  <a:pt x="5450553" y="4624094"/>
                </a:cubicBezTo>
                <a:cubicBezTo>
                  <a:pt x="5455321" y="4624094"/>
                  <a:pt x="5465454" y="4638398"/>
                  <a:pt x="5470221" y="4624094"/>
                </a:cubicBezTo>
                <a:cubicBezTo>
                  <a:pt x="5489890" y="4633630"/>
                  <a:pt x="5445785" y="4643166"/>
                  <a:pt x="5470221" y="4643166"/>
                </a:cubicBezTo>
                <a:cubicBezTo>
                  <a:pt x="5460685" y="4657470"/>
                  <a:pt x="5430885" y="4672371"/>
                  <a:pt x="5445785" y="4696212"/>
                </a:cubicBezTo>
                <a:cubicBezTo>
                  <a:pt x="5484526" y="4681310"/>
                  <a:pt x="5518499" y="4662239"/>
                  <a:pt x="5533399" y="4618730"/>
                </a:cubicBezTo>
                <a:cubicBezTo>
                  <a:pt x="5572736" y="4618730"/>
                  <a:pt x="5606709" y="4613961"/>
                  <a:pt x="5601941" y="4575220"/>
                </a:cubicBezTo>
                <a:cubicBezTo>
                  <a:pt x="5621609" y="4579988"/>
                  <a:pt x="5601941" y="4594293"/>
                  <a:pt x="5626377" y="4589524"/>
                </a:cubicBezTo>
                <a:cubicBezTo>
                  <a:pt x="5631145" y="4579393"/>
                  <a:pt x="5636510" y="4569856"/>
                  <a:pt x="5646046" y="4560320"/>
                </a:cubicBezTo>
                <a:cubicBezTo>
                  <a:pt x="5650815" y="4565088"/>
                  <a:pt x="5646046" y="4569856"/>
                  <a:pt x="5646046" y="4574624"/>
                </a:cubicBezTo>
                <a:cubicBezTo>
                  <a:pt x="5646046" y="4584160"/>
                  <a:pt x="5650815" y="4569856"/>
                  <a:pt x="5655582" y="4579393"/>
                </a:cubicBezTo>
                <a:cubicBezTo>
                  <a:pt x="5655582" y="4512042"/>
                  <a:pt x="5738428" y="4526347"/>
                  <a:pt x="5772401" y="4478069"/>
                </a:cubicBezTo>
                <a:close/>
                <a:moveTo>
                  <a:pt x="1043622" y="4473302"/>
                </a:moveTo>
                <a:cubicBezTo>
                  <a:pt x="1053158" y="4482838"/>
                  <a:pt x="1019185" y="4492374"/>
                  <a:pt x="1009649" y="4497142"/>
                </a:cubicBezTo>
                <a:cubicBezTo>
                  <a:pt x="999516" y="4487606"/>
                  <a:pt x="1034086" y="4478069"/>
                  <a:pt x="1043622" y="4473302"/>
                </a:cubicBezTo>
                <a:close/>
                <a:moveTo>
                  <a:pt x="634792" y="4469947"/>
                </a:moveTo>
                <a:cubicBezTo>
                  <a:pt x="640800" y="4469884"/>
                  <a:pt x="647123" y="4470918"/>
                  <a:pt x="653828" y="4473302"/>
                </a:cubicBezTo>
                <a:cubicBezTo>
                  <a:pt x="653828" y="4482838"/>
                  <a:pt x="649060" y="4492374"/>
                  <a:pt x="634160" y="4492374"/>
                </a:cubicBezTo>
                <a:cubicBezTo>
                  <a:pt x="653828" y="4506678"/>
                  <a:pt x="629391" y="4531115"/>
                  <a:pt x="615087" y="4530519"/>
                </a:cubicBezTo>
                <a:cubicBezTo>
                  <a:pt x="610319" y="4530519"/>
                  <a:pt x="610319" y="4520983"/>
                  <a:pt x="610319" y="4511447"/>
                </a:cubicBezTo>
                <a:cubicBezTo>
                  <a:pt x="581115" y="4521578"/>
                  <a:pt x="556678" y="4531115"/>
                  <a:pt x="532241" y="4545420"/>
                </a:cubicBezTo>
                <a:cubicBezTo>
                  <a:pt x="566139" y="4524558"/>
                  <a:pt x="592736" y="4470386"/>
                  <a:pt x="634792" y="4469947"/>
                </a:cubicBezTo>
                <a:close/>
                <a:moveTo>
                  <a:pt x="868393" y="4458402"/>
                </a:moveTo>
                <a:cubicBezTo>
                  <a:pt x="868393" y="4467938"/>
                  <a:pt x="868393" y="4478069"/>
                  <a:pt x="848726" y="4477474"/>
                </a:cubicBezTo>
                <a:cubicBezTo>
                  <a:pt x="858857" y="4467938"/>
                  <a:pt x="853493" y="4458402"/>
                  <a:pt x="868393" y="4458402"/>
                </a:cubicBezTo>
                <a:close/>
                <a:moveTo>
                  <a:pt x="1379774" y="4448865"/>
                </a:moveTo>
                <a:cubicBezTo>
                  <a:pt x="1379774" y="4463169"/>
                  <a:pt x="1389906" y="4477474"/>
                  <a:pt x="1394674" y="4463169"/>
                </a:cubicBezTo>
                <a:cubicBezTo>
                  <a:pt x="1389906" y="4463169"/>
                  <a:pt x="1399442" y="4458402"/>
                  <a:pt x="1399442" y="4453633"/>
                </a:cubicBezTo>
                <a:cubicBezTo>
                  <a:pt x="1389310" y="4453633"/>
                  <a:pt x="1389310" y="4448865"/>
                  <a:pt x="1379774" y="4448865"/>
                </a:cubicBezTo>
                <a:close/>
                <a:moveTo>
                  <a:pt x="4076143" y="4439329"/>
                </a:moveTo>
                <a:cubicBezTo>
                  <a:pt x="4076143" y="4448865"/>
                  <a:pt x="4066011" y="4453633"/>
                  <a:pt x="4061243" y="4458402"/>
                </a:cubicBezTo>
                <a:cubicBezTo>
                  <a:pt x="4070779" y="4467938"/>
                  <a:pt x="4090448" y="4458402"/>
                  <a:pt x="4091044" y="4444096"/>
                </a:cubicBezTo>
                <a:cubicBezTo>
                  <a:pt x="4085680" y="4444096"/>
                  <a:pt x="4080912" y="4439329"/>
                  <a:pt x="4076143" y="4439329"/>
                </a:cubicBezTo>
                <a:close/>
                <a:moveTo>
                  <a:pt x="604767" y="4438749"/>
                </a:moveTo>
                <a:lnTo>
                  <a:pt x="613896" y="4452441"/>
                </a:lnTo>
                <a:cubicBezTo>
                  <a:pt x="575154" y="4461977"/>
                  <a:pt x="560254" y="4476877"/>
                  <a:pt x="531049" y="4495950"/>
                </a:cubicBezTo>
                <a:cubicBezTo>
                  <a:pt x="526280" y="4481050"/>
                  <a:pt x="575154" y="4457210"/>
                  <a:pt x="584690" y="4457210"/>
                </a:cubicBezTo>
                <a:close/>
                <a:moveTo>
                  <a:pt x="606764" y="4436913"/>
                </a:moveTo>
                <a:lnTo>
                  <a:pt x="604767" y="4438749"/>
                </a:lnTo>
                <a:lnTo>
                  <a:pt x="604359" y="4438137"/>
                </a:lnTo>
                <a:close/>
                <a:moveTo>
                  <a:pt x="5699091" y="4435157"/>
                </a:moveTo>
                <a:cubicBezTo>
                  <a:pt x="5713992" y="4439925"/>
                  <a:pt x="5684787" y="4439925"/>
                  <a:pt x="5694323" y="4449461"/>
                </a:cubicBezTo>
                <a:cubicBezTo>
                  <a:pt x="5694323" y="4468533"/>
                  <a:pt x="5713395" y="4463766"/>
                  <a:pt x="5733064" y="4468533"/>
                </a:cubicBezTo>
                <a:cubicBezTo>
                  <a:pt x="5703859" y="4497142"/>
                  <a:pt x="5665119" y="4535884"/>
                  <a:pt x="5621013" y="4535884"/>
                </a:cubicBezTo>
                <a:cubicBezTo>
                  <a:pt x="5606709" y="4526347"/>
                  <a:pt x="5631145" y="4506678"/>
                  <a:pt x="5616245" y="4492374"/>
                </a:cubicBezTo>
                <a:cubicBezTo>
                  <a:pt x="5625782" y="4492374"/>
                  <a:pt x="5630549" y="4506678"/>
                  <a:pt x="5645449" y="4497142"/>
                </a:cubicBezTo>
                <a:cubicBezTo>
                  <a:pt x="5665119" y="4478069"/>
                  <a:pt x="5665119" y="4439329"/>
                  <a:pt x="5699091" y="4435157"/>
                </a:cubicBezTo>
                <a:close/>
                <a:moveTo>
                  <a:pt x="1126468" y="4429793"/>
                </a:moveTo>
                <a:cubicBezTo>
                  <a:pt x="1126468" y="4429793"/>
                  <a:pt x="1126468" y="4429793"/>
                  <a:pt x="1126468" y="4439329"/>
                </a:cubicBezTo>
                <a:cubicBezTo>
                  <a:pt x="1116335" y="4439329"/>
                  <a:pt x="1111568" y="4434560"/>
                  <a:pt x="1106799" y="4444096"/>
                </a:cubicBezTo>
                <a:cubicBezTo>
                  <a:pt x="1097263" y="4444096"/>
                  <a:pt x="1106799" y="4439329"/>
                  <a:pt x="1106799" y="4434560"/>
                </a:cubicBezTo>
                <a:cubicBezTo>
                  <a:pt x="1116932" y="4434560"/>
                  <a:pt x="1116932" y="4425024"/>
                  <a:pt x="1126468" y="4429793"/>
                </a:cubicBezTo>
                <a:close/>
                <a:moveTo>
                  <a:pt x="248538" y="4429196"/>
                </a:moveTo>
                <a:cubicBezTo>
                  <a:pt x="248538" y="4453633"/>
                  <a:pt x="214565" y="4453633"/>
                  <a:pt x="209797" y="4477474"/>
                </a:cubicBezTo>
                <a:cubicBezTo>
                  <a:pt x="200261" y="4477474"/>
                  <a:pt x="205029" y="4463169"/>
                  <a:pt x="200261" y="4463169"/>
                </a:cubicBezTo>
                <a:cubicBezTo>
                  <a:pt x="195492" y="4463169"/>
                  <a:pt x="195492" y="4463169"/>
                  <a:pt x="195492" y="4463169"/>
                </a:cubicBezTo>
                <a:cubicBezTo>
                  <a:pt x="200261" y="4453633"/>
                  <a:pt x="234234" y="4444096"/>
                  <a:pt x="248538" y="4429196"/>
                </a:cubicBezTo>
                <a:close/>
                <a:moveTo>
                  <a:pt x="5070295" y="4421448"/>
                </a:moveTo>
                <a:cubicBezTo>
                  <a:pt x="5050628" y="4455421"/>
                  <a:pt x="5002349" y="4479261"/>
                  <a:pt x="5011887" y="4522770"/>
                </a:cubicBezTo>
                <a:cubicBezTo>
                  <a:pt x="5045859" y="4518003"/>
                  <a:pt x="5075064" y="4464957"/>
                  <a:pt x="5104269" y="4479261"/>
                </a:cubicBezTo>
                <a:cubicBezTo>
                  <a:pt x="5104269" y="4498334"/>
                  <a:pt x="5075064" y="4484030"/>
                  <a:pt x="5079831" y="4498334"/>
                </a:cubicBezTo>
                <a:cubicBezTo>
                  <a:pt x="5084600" y="4512639"/>
                  <a:pt x="5109037" y="4503103"/>
                  <a:pt x="5104269" y="4493566"/>
                </a:cubicBezTo>
                <a:cubicBezTo>
                  <a:pt x="5118573" y="4493566"/>
                  <a:pt x="5109037" y="4503103"/>
                  <a:pt x="5109037" y="4512639"/>
                </a:cubicBezTo>
                <a:cubicBezTo>
                  <a:pt x="5089965" y="4522175"/>
                  <a:pt x="5085197" y="4512639"/>
                  <a:pt x="5070295" y="4517407"/>
                </a:cubicBezTo>
                <a:cubicBezTo>
                  <a:pt x="5070295" y="4526943"/>
                  <a:pt x="5075661" y="4531711"/>
                  <a:pt x="5085197" y="4531711"/>
                </a:cubicBezTo>
                <a:cubicBezTo>
                  <a:pt x="5065528" y="4565088"/>
                  <a:pt x="5011887" y="4608597"/>
                  <a:pt x="4982682" y="4603829"/>
                </a:cubicBezTo>
                <a:cubicBezTo>
                  <a:pt x="4977913" y="4608597"/>
                  <a:pt x="4977913" y="4613366"/>
                  <a:pt x="4973146" y="4618133"/>
                </a:cubicBezTo>
                <a:cubicBezTo>
                  <a:pt x="4967782" y="4613366"/>
                  <a:pt x="4958245" y="4613366"/>
                  <a:pt x="4958245" y="4599060"/>
                </a:cubicBezTo>
                <a:cubicBezTo>
                  <a:pt x="4924272" y="4603829"/>
                  <a:pt x="4899836" y="4647338"/>
                  <a:pt x="4850963" y="4642570"/>
                </a:cubicBezTo>
                <a:cubicBezTo>
                  <a:pt x="4846195" y="4675946"/>
                  <a:pt x="4757983" y="4705152"/>
                  <a:pt x="4694806" y="4709919"/>
                </a:cubicBezTo>
                <a:cubicBezTo>
                  <a:pt x="4690039" y="4705152"/>
                  <a:pt x="4690039" y="4700383"/>
                  <a:pt x="4694806" y="4690847"/>
                </a:cubicBezTo>
                <a:cubicBezTo>
                  <a:pt x="4670370" y="4695615"/>
                  <a:pt x="4650701" y="4705152"/>
                  <a:pt x="4650701" y="4739124"/>
                </a:cubicBezTo>
                <a:cubicBezTo>
                  <a:pt x="4650701" y="4743892"/>
                  <a:pt x="4660835" y="4739124"/>
                  <a:pt x="4670370" y="4743892"/>
                </a:cubicBezTo>
                <a:cubicBezTo>
                  <a:pt x="4582756" y="4811242"/>
                  <a:pt x="4470705" y="4849983"/>
                  <a:pt x="4372959" y="4912564"/>
                </a:cubicBezTo>
                <a:cubicBezTo>
                  <a:pt x="4372959" y="4922101"/>
                  <a:pt x="4387859" y="4917333"/>
                  <a:pt x="4387859" y="4926869"/>
                </a:cubicBezTo>
                <a:cubicBezTo>
                  <a:pt x="4431369" y="4907797"/>
                  <a:pt x="4460573" y="4878591"/>
                  <a:pt x="4504677" y="4864287"/>
                </a:cubicBezTo>
                <a:cubicBezTo>
                  <a:pt x="4451037" y="4937001"/>
                  <a:pt x="4328853" y="4941769"/>
                  <a:pt x="4265675" y="5004350"/>
                </a:cubicBezTo>
                <a:cubicBezTo>
                  <a:pt x="4280577" y="5018655"/>
                  <a:pt x="4299649" y="4990046"/>
                  <a:pt x="4314549" y="5009119"/>
                </a:cubicBezTo>
                <a:cubicBezTo>
                  <a:pt x="4329449" y="4994219"/>
                  <a:pt x="4343754" y="4979914"/>
                  <a:pt x="4363423" y="4975146"/>
                </a:cubicBezTo>
                <a:cubicBezTo>
                  <a:pt x="4372959" y="4985279"/>
                  <a:pt x="4368191" y="4990046"/>
                  <a:pt x="4363423" y="5004350"/>
                </a:cubicBezTo>
                <a:cubicBezTo>
                  <a:pt x="4402759" y="4994814"/>
                  <a:pt x="4407528" y="4956073"/>
                  <a:pt x="4441500" y="4946537"/>
                </a:cubicBezTo>
                <a:cubicBezTo>
                  <a:pt x="4441500" y="4946537"/>
                  <a:pt x="4441500" y="4946537"/>
                  <a:pt x="4441500" y="4965610"/>
                </a:cubicBezTo>
                <a:cubicBezTo>
                  <a:pt x="4475474" y="4965610"/>
                  <a:pt x="4465937" y="4926869"/>
                  <a:pt x="4495141" y="4926869"/>
                </a:cubicBezTo>
                <a:cubicBezTo>
                  <a:pt x="4499910" y="4931637"/>
                  <a:pt x="4480241" y="4945941"/>
                  <a:pt x="4495141" y="4945941"/>
                </a:cubicBezTo>
                <a:cubicBezTo>
                  <a:pt x="4471301" y="4974549"/>
                  <a:pt x="4417659" y="4974549"/>
                  <a:pt x="4402759" y="5008522"/>
                </a:cubicBezTo>
                <a:cubicBezTo>
                  <a:pt x="4427195" y="5003755"/>
                  <a:pt x="4446865" y="4989450"/>
                  <a:pt x="4471301" y="4984682"/>
                </a:cubicBezTo>
                <a:cubicBezTo>
                  <a:pt x="4466533" y="4994814"/>
                  <a:pt x="4461765" y="5004350"/>
                  <a:pt x="4471301" y="5013887"/>
                </a:cubicBezTo>
                <a:cubicBezTo>
                  <a:pt x="4427195" y="5037728"/>
                  <a:pt x="4364018" y="5042495"/>
                  <a:pt x="4344351" y="5086004"/>
                </a:cubicBezTo>
                <a:cubicBezTo>
                  <a:pt x="4354482" y="5100309"/>
                  <a:pt x="4378919" y="5086004"/>
                  <a:pt x="4388455" y="5095541"/>
                </a:cubicBezTo>
                <a:cubicBezTo>
                  <a:pt x="4334813" y="5139050"/>
                  <a:pt x="4242431" y="5148586"/>
                  <a:pt x="4198327" y="5196864"/>
                </a:cubicBezTo>
                <a:cubicBezTo>
                  <a:pt x="4203095" y="5211168"/>
                  <a:pt x="4217995" y="5196864"/>
                  <a:pt x="4227531" y="5196864"/>
                </a:cubicBezTo>
                <a:cubicBezTo>
                  <a:pt x="4203095" y="5221300"/>
                  <a:pt x="4178658" y="5245141"/>
                  <a:pt x="4183426" y="5283881"/>
                </a:cubicBezTo>
                <a:cubicBezTo>
                  <a:pt x="4125016" y="5302954"/>
                  <a:pt x="4071376" y="5327390"/>
                  <a:pt x="4008198" y="5341695"/>
                </a:cubicBezTo>
                <a:cubicBezTo>
                  <a:pt x="4027866" y="5317258"/>
                  <a:pt x="4076740" y="5274345"/>
                  <a:pt x="4105944" y="5293417"/>
                </a:cubicBezTo>
                <a:cubicBezTo>
                  <a:pt x="4130381" y="5269577"/>
                  <a:pt x="4164353" y="5254677"/>
                  <a:pt x="4188790" y="5235604"/>
                </a:cubicBezTo>
                <a:cubicBezTo>
                  <a:pt x="4184023" y="5226068"/>
                  <a:pt x="4174486" y="5221300"/>
                  <a:pt x="4154817" y="5221300"/>
                </a:cubicBezTo>
                <a:cubicBezTo>
                  <a:pt x="4154817" y="5211168"/>
                  <a:pt x="4154817" y="5201632"/>
                  <a:pt x="4159586" y="5192095"/>
                </a:cubicBezTo>
                <a:cubicBezTo>
                  <a:pt x="4135149" y="5196864"/>
                  <a:pt x="4091044" y="5206995"/>
                  <a:pt x="4061839" y="5226068"/>
                </a:cubicBezTo>
                <a:cubicBezTo>
                  <a:pt x="4051706" y="5245737"/>
                  <a:pt x="4071376" y="5255273"/>
                  <a:pt x="4066607" y="5264810"/>
                </a:cubicBezTo>
                <a:cubicBezTo>
                  <a:pt x="4052303" y="5303550"/>
                  <a:pt x="4003430" y="5288650"/>
                  <a:pt x="3983761" y="5317854"/>
                </a:cubicBezTo>
                <a:cubicBezTo>
                  <a:pt x="3934887" y="5317854"/>
                  <a:pt x="3881247" y="5347059"/>
                  <a:pt x="3832374" y="5356596"/>
                </a:cubicBezTo>
                <a:cubicBezTo>
                  <a:pt x="3827605" y="5356596"/>
                  <a:pt x="3837141" y="5361363"/>
                  <a:pt x="3832374" y="5370899"/>
                </a:cubicBezTo>
                <a:cubicBezTo>
                  <a:pt x="3773964" y="5389972"/>
                  <a:pt x="3749527" y="5443017"/>
                  <a:pt x="3677410" y="5450170"/>
                </a:cubicBezTo>
                <a:cubicBezTo>
                  <a:pt x="3682178" y="5450170"/>
                  <a:pt x="3682178" y="5445401"/>
                  <a:pt x="3682178" y="5440633"/>
                </a:cubicBezTo>
                <a:cubicBezTo>
                  <a:pt x="3667278" y="5435865"/>
                  <a:pt x="3667278" y="5445401"/>
                  <a:pt x="3662509" y="5440633"/>
                </a:cubicBezTo>
                <a:cubicBezTo>
                  <a:pt x="3652973" y="5445401"/>
                  <a:pt x="3662509" y="5445401"/>
                  <a:pt x="3652973" y="5450170"/>
                </a:cubicBezTo>
                <a:cubicBezTo>
                  <a:pt x="3579663" y="5450170"/>
                  <a:pt x="3565359" y="5507983"/>
                  <a:pt x="3487281" y="5503215"/>
                </a:cubicBezTo>
                <a:cubicBezTo>
                  <a:pt x="3487281" y="5488910"/>
                  <a:pt x="3496817" y="5484142"/>
                  <a:pt x="3511717" y="5484142"/>
                </a:cubicBezTo>
                <a:cubicBezTo>
                  <a:pt x="3506950" y="5474606"/>
                  <a:pt x="3497413" y="5474606"/>
                  <a:pt x="3506950" y="5465070"/>
                </a:cubicBezTo>
                <a:cubicBezTo>
                  <a:pt x="3521850" y="5460301"/>
                  <a:pt x="3536154" y="5450765"/>
                  <a:pt x="3551054" y="5465070"/>
                </a:cubicBezTo>
                <a:cubicBezTo>
                  <a:pt x="3574895" y="5426925"/>
                  <a:pt x="3643436" y="5431694"/>
                  <a:pt x="3672642" y="5397721"/>
                </a:cubicBezTo>
                <a:cubicBezTo>
                  <a:pt x="3707210" y="5412025"/>
                  <a:pt x="3711979" y="5373284"/>
                  <a:pt x="3745952" y="5363748"/>
                </a:cubicBezTo>
                <a:cubicBezTo>
                  <a:pt x="3775156" y="5354212"/>
                  <a:pt x="3780520" y="5325007"/>
                  <a:pt x="3819261" y="5320239"/>
                </a:cubicBezTo>
                <a:cubicBezTo>
                  <a:pt x="3741779" y="5329775"/>
                  <a:pt x="3668470" y="5363748"/>
                  <a:pt x="3590392" y="5382820"/>
                </a:cubicBezTo>
                <a:cubicBezTo>
                  <a:pt x="3590392" y="5382820"/>
                  <a:pt x="3590392" y="5382820"/>
                  <a:pt x="3590392" y="5373284"/>
                </a:cubicBezTo>
                <a:cubicBezTo>
                  <a:pt x="3565954" y="5368516"/>
                  <a:pt x="3546883" y="5373284"/>
                  <a:pt x="3531983" y="5382820"/>
                </a:cubicBezTo>
                <a:cubicBezTo>
                  <a:pt x="3531983" y="5387588"/>
                  <a:pt x="3542114" y="5382820"/>
                  <a:pt x="3546883" y="5382820"/>
                </a:cubicBezTo>
                <a:cubicBezTo>
                  <a:pt x="3542114" y="5426329"/>
                  <a:pt x="3483109" y="5421561"/>
                  <a:pt x="3444368" y="5435865"/>
                </a:cubicBezTo>
                <a:cubicBezTo>
                  <a:pt x="3385959" y="5450765"/>
                  <a:pt x="3332317" y="5469838"/>
                  <a:pt x="3254239" y="5469838"/>
                </a:cubicBezTo>
                <a:cubicBezTo>
                  <a:pt x="3244107" y="5474606"/>
                  <a:pt x="3254239" y="5493679"/>
                  <a:pt x="3239339" y="5488910"/>
                </a:cubicBezTo>
                <a:cubicBezTo>
                  <a:pt x="3233975" y="5469242"/>
                  <a:pt x="3248875" y="5474010"/>
                  <a:pt x="3248875" y="5459706"/>
                </a:cubicBezTo>
                <a:cubicBezTo>
                  <a:pt x="3238743" y="5454937"/>
                  <a:pt x="3219671" y="5459706"/>
                  <a:pt x="3204769" y="5450170"/>
                </a:cubicBezTo>
                <a:cubicBezTo>
                  <a:pt x="3229207" y="5406660"/>
                  <a:pt x="3321589" y="5435865"/>
                  <a:pt x="3336489" y="5382820"/>
                </a:cubicBezTo>
                <a:cubicBezTo>
                  <a:pt x="3414568" y="5406660"/>
                  <a:pt x="3468209" y="5339311"/>
                  <a:pt x="3560591" y="5334543"/>
                </a:cubicBezTo>
                <a:cubicBezTo>
                  <a:pt x="3560591" y="5344079"/>
                  <a:pt x="3551054" y="5344079"/>
                  <a:pt x="3551054" y="5348848"/>
                </a:cubicBezTo>
                <a:cubicBezTo>
                  <a:pt x="3570723" y="5358384"/>
                  <a:pt x="3595160" y="5338715"/>
                  <a:pt x="3599928" y="5319642"/>
                </a:cubicBezTo>
                <a:cubicBezTo>
                  <a:pt x="3624364" y="5319642"/>
                  <a:pt x="3633900" y="5348251"/>
                  <a:pt x="3658337" y="5333947"/>
                </a:cubicBezTo>
                <a:cubicBezTo>
                  <a:pt x="3668470" y="5333947"/>
                  <a:pt x="3658337" y="5305338"/>
                  <a:pt x="3678006" y="5314875"/>
                </a:cubicBezTo>
                <a:cubicBezTo>
                  <a:pt x="3683370" y="5295206"/>
                  <a:pt x="3663701" y="5299974"/>
                  <a:pt x="3668470" y="5285669"/>
                </a:cubicBezTo>
                <a:cubicBezTo>
                  <a:pt x="3663106" y="5290438"/>
                  <a:pt x="3653570" y="5290438"/>
                  <a:pt x="3653570" y="5295206"/>
                </a:cubicBezTo>
                <a:cubicBezTo>
                  <a:pt x="3643436" y="5295206"/>
                  <a:pt x="3653570" y="5276133"/>
                  <a:pt x="3638669" y="5280902"/>
                </a:cubicBezTo>
                <a:cubicBezTo>
                  <a:pt x="3643436" y="5266001"/>
                  <a:pt x="3663106" y="5266001"/>
                  <a:pt x="3672642" y="5251696"/>
                </a:cubicBezTo>
                <a:cubicBezTo>
                  <a:pt x="3682178" y="5246929"/>
                  <a:pt x="3692310" y="5251696"/>
                  <a:pt x="3697078" y="5256465"/>
                </a:cubicBezTo>
                <a:cubicBezTo>
                  <a:pt x="3711979" y="5236796"/>
                  <a:pt x="3741183" y="5232029"/>
                  <a:pt x="3775156" y="5227260"/>
                </a:cubicBezTo>
                <a:cubicBezTo>
                  <a:pt x="3770388" y="5217724"/>
                  <a:pt x="3760852" y="5217724"/>
                  <a:pt x="3745952" y="5217724"/>
                </a:cubicBezTo>
                <a:cubicBezTo>
                  <a:pt x="3765619" y="5202824"/>
                  <a:pt x="3790057" y="5193287"/>
                  <a:pt x="3814493" y="5188519"/>
                </a:cubicBezTo>
                <a:cubicBezTo>
                  <a:pt x="3838930" y="5217724"/>
                  <a:pt x="3892571" y="5174214"/>
                  <a:pt x="3921776" y="5164678"/>
                </a:cubicBezTo>
                <a:cubicBezTo>
                  <a:pt x="3912240" y="5150374"/>
                  <a:pt x="3902703" y="5169447"/>
                  <a:pt x="3887802" y="5164678"/>
                </a:cubicBezTo>
                <a:cubicBezTo>
                  <a:pt x="3897936" y="5150374"/>
                  <a:pt x="3917007" y="5145606"/>
                  <a:pt x="3936676" y="5145606"/>
                </a:cubicBezTo>
                <a:cubicBezTo>
                  <a:pt x="3931907" y="5150374"/>
                  <a:pt x="3927140" y="5155142"/>
                  <a:pt x="3927140" y="5159911"/>
                </a:cubicBezTo>
                <a:cubicBezTo>
                  <a:pt x="3941443" y="5159911"/>
                  <a:pt x="3951576" y="5150374"/>
                  <a:pt x="3961113" y="5145606"/>
                </a:cubicBezTo>
                <a:cubicBezTo>
                  <a:pt x="3961113" y="5140838"/>
                  <a:pt x="3956345" y="5136070"/>
                  <a:pt x="3956345" y="5131302"/>
                </a:cubicBezTo>
                <a:cubicBezTo>
                  <a:pt x="4014753" y="5126533"/>
                  <a:pt x="4048727" y="5087793"/>
                  <a:pt x="4097601" y="5063951"/>
                </a:cubicBezTo>
                <a:cubicBezTo>
                  <a:pt x="4107137" y="5063951"/>
                  <a:pt x="4107137" y="5073488"/>
                  <a:pt x="4102368" y="5083024"/>
                </a:cubicBezTo>
                <a:cubicBezTo>
                  <a:pt x="4121441" y="5087793"/>
                  <a:pt x="4126208" y="5063951"/>
                  <a:pt x="4141108" y="5078257"/>
                </a:cubicBezTo>
                <a:cubicBezTo>
                  <a:pt x="4141108" y="5097329"/>
                  <a:pt x="4111905" y="5078257"/>
                  <a:pt x="4116673" y="5097329"/>
                </a:cubicBezTo>
                <a:cubicBezTo>
                  <a:pt x="4131573" y="5102097"/>
                  <a:pt x="4165547" y="5073488"/>
                  <a:pt x="4185214" y="5097329"/>
                </a:cubicBezTo>
                <a:cubicBezTo>
                  <a:pt x="4190578" y="5097329"/>
                  <a:pt x="4190578" y="5087793"/>
                  <a:pt x="4200114" y="5087793"/>
                </a:cubicBezTo>
                <a:cubicBezTo>
                  <a:pt x="4195347" y="5073488"/>
                  <a:pt x="4181042" y="5068720"/>
                  <a:pt x="4161373" y="5073488"/>
                </a:cubicBezTo>
                <a:cubicBezTo>
                  <a:pt x="4185809" y="5044284"/>
                  <a:pt x="4229915" y="5025211"/>
                  <a:pt x="4263888" y="5020443"/>
                </a:cubicBezTo>
                <a:cubicBezTo>
                  <a:pt x="4244816" y="4986470"/>
                  <a:pt x="4210247" y="5044284"/>
                  <a:pt x="4176273" y="5039516"/>
                </a:cubicBezTo>
                <a:cubicBezTo>
                  <a:pt x="4185809" y="5029980"/>
                  <a:pt x="4176273" y="5020443"/>
                  <a:pt x="4161373" y="5020443"/>
                </a:cubicBezTo>
                <a:cubicBezTo>
                  <a:pt x="4161373" y="5006139"/>
                  <a:pt x="4175678" y="5010907"/>
                  <a:pt x="4170909" y="5001371"/>
                </a:cubicBezTo>
                <a:cubicBezTo>
                  <a:pt x="4141705" y="5015675"/>
                  <a:pt x="4088065" y="5006139"/>
                  <a:pt x="4078527" y="5049648"/>
                </a:cubicBezTo>
                <a:cubicBezTo>
                  <a:pt x="4000449" y="5088388"/>
                  <a:pt x="3917603" y="5112826"/>
                  <a:pt x="3859194" y="5131897"/>
                </a:cubicBezTo>
                <a:cubicBezTo>
                  <a:pt x="3854426" y="5127130"/>
                  <a:pt x="3863962" y="5112826"/>
                  <a:pt x="3878863" y="5112826"/>
                </a:cubicBezTo>
                <a:cubicBezTo>
                  <a:pt x="3873499" y="5103290"/>
                  <a:pt x="3863962" y="5103290"/>
                  <a:pt x="3863962" y="5088985"/>
                </a:cubicBezTo>
                <a:cubicBezTo>
                  <a:pt x="3903300" y="5079449"/>
                  <a:pt x="3922967" y="5055608"/>
                  <a:pt x="3961709" y="5065144"/>
                </a:cubicBezTo>
                <a:cubicBezTo>
                  <a:pt x="3966477" y="5060376"/>
                  <a:pt x="3966477" y="5050840"/>
                  <a:pt x="3966477" y="5046072"/>
                </a:cubicBezTo>
                <a:cubicBezTo>
                  <a:pt x="4009986" y="5050840"/>
                  <a:pt x="4088065" y="5007330"/>
                  <a:pt x="4141705" y="4983490"/>
                </a:cubicBezTo>
                <a:cubicBezTo>
                  <a:pt x="4195347" y="4954285"/>
                  <a:pt x="4253755" y="4935213"/>
                  <a:pt x="4282961" y="4891704"/>
                </a:cubicBezTo>
                <a:cubicBezTo>
                  <a:pt x="4292497" y="4891704"/>
                  <a:pt x="4287729" y="4906008"/>
                  <a:pt x="4292497" y="4910776"/>
                </a:cubicBezTo>
                <a:cubicBezTo>
                  <a:pt x="4321701" y="4891704"/>
                  <a:pt x="4350907" y="4877400"/>
                  <a:pt x="4365807" y="4848195"/>
                </a:cubicBezTo>
                <a:cubicBezTo>
                  <a:pt x="4331237" y="4862499"/>
                  <a:pt x="4258524" y="4881572"/>
                  <a:pt x="4214419" y="4910776"/>
                </a:cubicBezTo>
                <a:cubicBezTo>
                  <a:pt x="4189982" y="4930445"/>
                  <a:pt x="4184618" y="4949518"/>
                  <a:pt x="4145877" y="4939981"/>
                </a:cubicBezTo>
                <a:cubicBezTo>
                  <a:pt x="4170314" y="4901240"/>
                  <a:pt x="4219187" y="4906604"/>
                  <a:pt x="4257929" y="4877400"/>
                </a:cubicBezTo>
                <a:cubicBezTo>
                  <a:pt x="4277595" y="4867863"/>
                  <a:pt x="4287133" y="4848195"/>
                  <a:pt x="4316337" y="4833890"/>
                </a:cubicBezTo>
                <a:cubicBezTo>
                  <a:pt x="4325873" y="4833890"/>
                  <a:pt x="4325873" y="4843427"/>
                  <a:pt x="4340774" y="4838659"/>
                </a:cubicBezTo>
                <a:cubicBezTo>
                  <a:pt x="4360443" y="4819586"/>
                  <a:pt x="4365211" y="4785614"/>
                  <a:pt x="4394415" y="4776077"/>
                </a:cubicBezTo>
                <a:cubicBezTo>
                  <a:pt x="4389647" y="4761773"/>
                  <a:pt x="4384283" y="4761773"/>
                  <a:pt x="4399183" y="4752236"/>
                </a:cubicBezTo>
                <a:cubicBezTo>
                  <a:pt x="4399183" y="4742700"/>
                  <a:pt x="4389647" y="4742700"/>
                  <a:pt x="4389647" y="4737933"/>
                </a:cubicBezTo>
                <a:cubicBezTo>
                  <a:pt x="4384879" y="4752236"/>
                  <a:pt x="4365211" y="4733164"/>
                  <a:pt x="4360443" y="4752236"/>
                </a:cubicBezTo>
                <a:cubicBezTo>
                  <a:pt x="4350310" y="4737336"/>
                  <a:pt x="4374747" y="4718263"/>
                  <a:pt x="4394415" y="4713496"/>
                </a:cubicBezTo>
                <a:cubicBezTo>
                  <a:pt x="4389647" y="4694423"/>
                  <a:pt x="4359847" y="4713496"/>
                  <a:pt x="4374747" y="4689655"/>
                </a:cubicBezTo>
                <a:cubicBezTo>
                  <a:pt x="4360443" y="4689655"/>
                  <a:pt x="4355674" y="4694423"/>
                  <a:pt x="4336005" y="4689655"/>
                </a:cubicBezTo>
                <a:cubicBezTo>
                  <a:pt x="4345541" y="4679523"/>
                  <a:pt x="4369979" y="4674754"/>
                  <a:pt x="4374747" y="4660451"/>
                </a:cubicBezTo>
                <a:cubicBezTo>
                  <a:pt x="4443289" y="4693827"/>
                  <a:pt x="4492161" y="4660451"/>
                  <a:pt x="4526135" y="4621709"/>
                </a:cubicBezTo>
                <a:cubicBezTo>
                  <a:pt x="4526135" y="4612173"/>
                  <a:pt x="4516002" y="4612173"/>
                  <a:pt x="4506466" y="4612173"/>
                </a:cubicBezTo>
                <a:cubicBezTo>
                  <a:pt x="4506466" y="4592505"/>
                  <a:pt x="4516597" y="4587736"/>
                  <a:pt x="4526135" y="4578200"/>
                </a:cubicBezTo>
                <a:cubicBezTo>
                  <a:pt x="4540439" y="4578200"/>
                  <a:pt x="4550571" y="4582969"/>
                  <a:pt x="4560107" y="4582969"/>
                </a:cubicBezTo>
                <a:cubicBezTo>
                  <a:pt x="4618517" y="4544228"/>
                  <a:pt x="4691231" y="4515023"/>
                  <a:pt x="4735335" y="4457210"/>
                </a:cubicBezTo>
                <a:cubicBezTo>
                  <a:pt x="4744873" y="4471514"/>
                  <a:pt x="4754409" y="4461977"/>
                  <a:pt x="4774077" y="4457210"/>
                </a:cubicBezTo>
                <a:cubicBezTo>
                  <a:pt x="4769309" y="4476877"/>
                  <a:pt x="4774077" y="4481646"/>
                  <a:pt x="4778845" y="4500719"/>
                </a:cubicBezTo>
                <a:cubicBezTo>
                  <a:pt x="4763945" y="4495950"/>
                  <a:pt x="4759177" y="4500719"/>
                  <a:pt x="4754409" y="4505487"/>
                </a:cubicBezTo>
                <a:cubicBezTo>
                  <a:pt x="4754409" y="4515023"/>
                  <a:pt x="4769309" y="4510255"/>
                  <a:pt x="4778845" y="4510255"/>
                </a:cubicBezTo>
                <a:cubicBezTo>
                  <a:pt x="4778845" y="4519791"/>
                  <a:pt x="4763945" y="4515023"/>
                  <a:pt x="4763945" y="4524559"/>
                </a:cubicBezTo>
                <a:cubicBezTo>
                  <a:pt x="4778249" y="4534095"/>
                  <a:pt x="4827123" y="4509658"/>
                  <a:pt x="4802685" y="4495355"/>
                </a:cubicBezTo>
                <a:cubicBezTo>
                  <a:pt x="4802685" y="4475686"/>
                  <a:pt x="4807453" y="4466149"/>
                  <a:pt x="4822354" y="4461382"/>
                </a:cubicBezTo>
                <a:cubicBezTo>
                  <a:pt x="4816989" y="4485818"/>
                  <a:pt x="4831890" y="4490586"/>
                  <a:pt x="4831890" y="4504891"/>
                </a:cubicBezTo>
                <a:cubicBezTo>
                  <a:pt x="4772885" y="4523962"/>
                  <a:pt x="4763349" y="4600849"/>
                  <a:pt x="4680502" y="4577008"/>
                </a:cubicBezTo>
                <a:cubicBezTo>
                  <a:pt x="4675735" y="4567472"/>
                  <a:pt x="4680502" y="4567472"/>
                  <a:pt x="4685270" y="4562704"/>
                </a:cubicBezTo>
                <a:cubicBezTo>
                  <a:pt x="4670370" y="4557935"/>
                  <a:pt x="4675735" y="4572240"/>
                  <a:pt x="4660835" y="4567472"/>
                </a:cubicBezTo>
                <a:cubicBezTo>
                  <a:pt x="4670370" y="4577604"/>
                  <a:pt x="4675735" y="4587140"/>
                  <a:pt x="4685270" y="4601444"/>
                </a:cubicBezTo>
                <a:cubicBezTo>
                  <a:pt x="4660835" y="4615749"/>
                  <a:pt x="4641761" y="4635417"/>
                  <a:pt x="4626861" y="4654490"/>
                </a:cubicBezTo>
                <a:cubicBezTo>
                  <a:pt x="4656066" y="4664026"/>
                  <a:pt x="4690039" y="4634822"/>
                  <a:pt x="4714475" y="4625286"/>
                </a:cubicBezTo>
                <a:cubicBezTo>
                  <a:pt x="4714475" y="4634822"/>
                  <a:pt x="4714475" y="4639590"/>
                  <a:pt x="4719243" y="4644358"/>
                </a:cubicBezTo>
                <a:cubicBezTo>
                  <a:pt x="4748447" y="4625286"/>
                  <a:pt x="4772885" y="4596080"/>
                  <a:pt x="4802089" y="4572240"/>
                </a:cubicBezTo>
                <a:cubicBezTo>
                  <a:pt x="4846195" y="4581777"/>
                  <a:pt x="4841426" y="4547804"/>
                  <a:pt x="4880167" y="4538267"/>
                </a:cubicBezTo>
                <a:cubicBezTo>
                  <a:pt x="4875399" y="4547804"/>
                  <a:pt x="4865863" y="4547804"/>
                  <a:pt x="4870631" y="4562108"/>
                </a:cubicBezTo>
                <a:cubicBezTo>
                  <a:pt x="4890300" y="4557340"/>
                  <a:pt x="4904605" y="4552571"/>
                  <a:pt x="4899836" y="4518598"/>
                </a:cubicBezTo>
                <a:cubicBezTo>
                  <a:pt x="4924272" y="4518598"/>
                  <a:pt x="4909967" y="4532903"/>
                  <a:pt x="4914736" y="4542439"/>
                </a:cubicBezTo>
                <a:cubicBezTo>
                  <a:pt x="4939172" y="4532903"/>
                  <a:pt x="4948709" y="4508467"/>
                  <a:pt x="4977913" y="4503698"/>
                </a:cubicBezTo>
                <a:cubicBezTo>
                  <a:pt x="4953477" y="4455421"/>
                  <a:pt x="5026191" y="4430985"/>
                  <a:pt x="5070295" y="4421448"/>
                </a:cubicBezTo>
                <a:close/>
                <a:moveTo>
                  <a:pt x="4110116" y="4420256"/>
                </a:moveTo>
                <a:cubicBezTo>
                  <a:pt x="4110116" y="4425024"/>
                  <a:pt x="4105348" y="4429793"/>
                  <a:pt x="4105348" y="4439329"/>
                </a:cubicBezTo>
                <a:cubicBezTo>
                  <a:pt x="4124421" y="4444096"/>
                  <a:pt x="4129785" y="4420256"/>
                  <a:pt x="4110116" y="4420256"/>
                </a:cubicBezTo>
                <a:close/>
                <a:moveTo>
                  <a:pt x="4933808" y="4414892"/>
                </a:moveTo>
                <a:cubicBezTo>
                  <a:pt x="4933808" y="4439329"/>
                  <a:pt x="4938577" y="4439329"/>
                  <a:pt x="4933808" y="4458402"/>
                </a:cubicBezTo>
                <a:cubicBezTo>
                  <a:pt x="4904605" y="4453633"/>
                  <a:pt x="4880167" y="4487606"/>
                  <a:pt x="4846195" y="4487606"/>
                </a:cubicBezTo>
                <a:cubicBezTo>
                  <a:pt x="4841426" y="4458402"/>
                  <a:pt x="4861095" y="4453633"/>
                  <a:pt x="4846195" y="4429196"/>
                </a:cubicBezTo>
                <a:cubicBezTo>
                  <a:pt x="4861095" y="4414892"/>
                  <a:pt x="4880167" y="4419660"/>
                  <a:pt x="4899836" y="4424429"/>
                </a:cubicBezTo>
                <a:cubicBezTo>
                  <a:pt x="4880167" y="4434560"/>
                  <a:pt x="4865267" y="4439329"/>
                  <a:pt x="4855731" y="4458402"/>
                </a:cubicBezTo>
                <a:cubicBezTo>
                  <a:pt x="4895067" y="4467938"/>
                  <a:pt x="4884935" y="4405356"/>
                  <a:pt x="4933808" y="4414892"/>
                </a:cubicBezTo>
                <a:close/>
                <a:moveTo>
                  <a:pt x="1436228" y="4413523"/>
                </a:moveTo>
                <a:cubicBezTo>
                  <a:pt x="1423321" y="4410981"/>
                  <a:pt x="1409575" y="4420256"/>
                  <a:pt x="1409575" y="4434560"/>
                </a:cubicBezTo>
                <a:cubicBezTo>
                  <a:pt x="1419111" y="4439329"/>
                  <a:pt x="1419111" y="4439329"/>
                  <a:pt x="1434011" y="4439329"/>
                </a:cubicBezTo>
                <a:cubicBezTo>
                  <a:pt x="1443547" y="4429793"/>
                  <a:pt x="1428647" y="4420256"/>
                  <a:pt x="1443547" y="4420256"/>
                </a:cubicBezTo>
                <a:cubicBezTo>
                  <a:pt x="1443547" y="4420256"/>
                  <a:pt x="1448316" y="4425024"/>
                  <a:pt x="1448316" y="4420256"/>
                </a:cubicBezTo>
                <a:cubicBezTo>
                  <a:pt x="1444740" y="4416531"/>
                  <a:pt x="1440530" y="4414370"/>
                  <a:pt x="1436228" y="4413523"/>
                </a:cubicBezTo>
                <a:close/>
                <a:moveTo>
                  <a:pt x="4807453" y="4410124"/>
                </a:moveTo>
                <a:cubicBezTo>
                  <a:pt x="4816989" y="4410124"/>
                  <a:pt x="4807453" y="4414892"/>
                  <a:pt x="4807453" y="4424429"/>
                </a:cubicBezTo>
                <a:cubicBezTo>
                  <a:pt x="4797321" y="4424429"/>
                  <a:pt x="4797321" y="4414892"/>
                  <a:pt x="4787785" y="4419660"/>
                </a:cubicBezTo>
                <a:cubicBezTo>
                  <a:pt x="4787785" y="4400587"/>
                  <a:pt x="4802685" y="4419660"/>
                  <a:pt x="4807453" y="4410124"/>
                </a:cubicBezTo>
                <a:close/>
                <a:moveTo>
                  <a:pt x="5337906" y="4405356"/>
                </a:moveTo>
                <a:cubicBezTo>
                  <a:pt x="5342675" y="4410124"/>
                  <a:pt x="5348039" y="4414892"/>
                  <a:pt x="5357575" y="4419660"/>
                </a:cubicBezTo>
                <a:cubicBezTo>
                  <a:pt x="5343270" y="4429196"/>
                  <a:pt x="5352807" y="4448865"/>
                  <a:pt x="5348039" y="4458402"/>
                </a:cubicBezTo>
                <a:cubicBezTo>
                  <a:pt x="5318834" y="4444096"/>
                  <a:pt x="5299761" y="4458402"/>
                  <a:pt x="5289033" y="4482838"/>
                </a:cubicBezTo>
                <a:cubicBezTo>
                  <a:pt x="5274729" y="4444096"/>
                  <a:pt x="5328370" y="4434560"/>
                  <a:pt x="5337906" y="4405356"/>
                </a:cubicBezTo>
                <a:close/>
                <a:moveTo>
                  <a:pt x="765879" y="4400587"/>
                </a:moveTo>
                <a:cubicBezTo>
                  <a:pt x="750979" y="4425024"/>
                  <a:pt x="726542" y="4434560"/>
                  <a:pt x="697337" y="4444096"/>
                </a:cubicBezTo>
                <a:cubicBezTo>
                  <a:pt x="717006" y="4429793"/>
                  <a:pt x="727138" y="4395820"/>
                  <a:pt x="765879" y="4400587"/>
                </a:cubicBezTo>
                <a:close/>
                <a:moveTo>
                  <a:pt x="5596577" y="4391051"/>
                </a:moveTo>
                <a:cubicBezTo>
                  <a:pt x="5601345" y="4410720"/>
                  <a:pt x="5587041" y="4405952"/>
                  <a:pt x="5591808" y="4420256"/>
                </a:cubicBezTo>
                <a:cubicBezTo>
                  <a:pt x="5606709" y="4420256"/>
                  <a:pt x="5611477" y="4410124"/>
                  <a:pt x="5611477" y="4395820"/>
                </a:cubicBezTo>
                <a:cubicBezTo>
                  <a:pt x="5606113" y="4395820"/>
                  <a:pt x="5601345" y="4395820"/>
                  <a:pt x="5596577" y="4391051"/>
                </a:cubicBezTo>
                <a:close/>
                <a:moveTo>
                  <a:pt x="5016654" y="4386284"/>
                </a:moveTo>
                <a:cubicBezTo>
                  <a:pt x="5016654" y="4400587"/>
                  <a:pt x="5030959" y="4391051"/>
                  <a:pt x="5026191" y="4410124"/>
                </a:cubicBezTo>
                <a:cubicBezTo>
                  <a:pt x="4996987" y="4410124"/>
                  <a:pt x="4982682" y="4425024"/>
                  <a:pt x="4967782" y="4439329"/>
                </a:cubicBezTo>
                <a:cubicBezTo>
                  <a:pt x="4967782" y="4425024"/>
                  <a:pt x="4997582" y="4395820"/>
                  <a:pt x="5016654" y="4386284"/>
                </a:cubicBezTo>
                <a:close/>
                <a:moveTo>
                  <a:pt x="472044" y="4379439"/>
                </a:moveTo>
                <a:cubicBezTo>
                  <a:pt x="478302" y="4378536"/>
                  <a:pt x="485007" y="4380324"/>
                  <a:pt x="492308" y="4386284"/>
                </a:cubicBezTo>
                <a:cubicBezTo>
                  <a:pt x="473236" y="4405356"/>
                  <a:pt x="448798" y="4415488"/>
                  <a:pt x="429131" y="4434560"/>
                </a:cubicBezTo>
                <a:cubicBezTo>
                  <a:pt x="424362" y="4429793"/>
                  <a:pt x="429131" y="4420256"/>
                  <a:pt x="423767" y="4420256"/>
                </a:cubicBezTo>
                <a:cubicBezTo>
                  <a:pt x="438518" y="4409081"/>
                  <a:pt x="453269" y="4382149"/>
                  <a:pt x="472044" y="4379439"/>
                </a:cubicBezTo>
                <a:close/>
                <a:moveTo>
                  <a:pt x="5431480" y="4371979"/>
                </a:moveTo>
                <a:cubicBezTo>
                  <a:pt x="5426713" y="4386284"/>
                  <a:pt x="5411813" y="4400587"/>
                  <a:pt x="5402277" y="4386284"/>
                </a:cubicBezTo>
                <a:cubicBezTo>
                  <a:pt x="5397508" y="4410720"/>
                  <a:pt x="5432077" y="4401184"/>
                  <a:pt x="5417177" y="4425024"/>
                </a:cubicBezTo>
                <a:cubicBezTo>
                  <a:pt x="5417177" y="4434560"/>
                  <a:pt x="5432077" y="4425024"/>
                  <a:pt x="5436844" y="4429793"/>
                </a:cubicBezTo>
                <a:cubicBezTo>
                  <a:pt x="5441613" y="4448865"/>
                  <a:pt x="5446978" y="4468533"/>
                  <a:pt x="5432077" y="4482838"/>
                </a:cubicBezTo>
                <a:cubicBezTo>
                  <a:pt x="5436844" y="4487606"/>
                  <a:pt x="5436844" y="4487606"/>
                  <a:pt x="5436844" y="4492374"/>
                </a:cubicBezTo>
                <a:cubicBezTo>
                  <a:pt x="5466645" y="4478069"/>
                  <a:pt x="5495851" y="4468533"/>
                  <a:pt x="5505387" y="4434560"/>
                </a:cubicBezTo>
                <a:cubicBezTo>
                  <a:pt x="5529823" y="4444693"/>
                  <a:pt x="5539359" y="4420256"/>
                  <a:pt x="5568564" y="4410720"/>
                </a:cubicBezTo>
                <a:cubicBezTo>
                  <a:pt x="5587637" y="4444096"/>
                  <a:pt x="5509559" y="4444096"/>
                  <a:pt x="5524459" y="4473302"/>
                </a:cubicBezTo>
                <a:cubicBezTo>
                  <a:pt x="5504790" y="4482838"/>
                  <a:pt x="5495254" y="4511447"/>
                  <a:pt x="5470818" y="4497142"/>
                </a:cubicBezTo>
                <a:cubicBezTo>
                  <a:pt x="5460685" y="4501911"/>
                  <a:pt x="5466049" y="4511447"/>
                  <a:pt x="5451149" y="4506678"/>
                </a:cubicBezTo>
                <a:cubicBezTo>
                  <a:pt x="5455917" y="4535884"/>
                  <a:pt x="5436249" y="4540651"/>
                  <a:pt x="5431480" y="4559724"/>
                </a:cubicBezTo>
                <a:cubicBezTo>
                  <a:pt x="5416580" y="4559724"/>
                  <a:pt x="5392143" y="4564492"/>
                  <a:pt x="5393337" y="4588929"/>
                </a:cubicBezTo>
                <a:cubicBezTo>
                  <a:pt x="5378435" y="4588929"/>
                  <a:pt x="5378435" y="4598465"/>
                  <a:pt x="5373667" y="4588929"/>
                </a:cubicBezTo>
                <a:cubicBezTo>
                  <a:pt x="5368899" y="4579393"/>
                  <a:pt x="5378435" y="4579393"/>
                  <a:pt x="5378435" y="4565088"/>
                </a:cubicBezTo>
                <a:cubicBezTo>
                  <a:pt x="5359363" y="4565088"/>
                  <a:pt x="5359363" y="4579393"/>
                  <a:pt x="5339695" y="4579393"/>
                </a:cubicBezTo>
                <a:cubicBezTo>
                  <a:pt x="5344463" y="4559724"/>
                  <a:pt x="5364131" y="4559724"/>
                  <a:pt x="5373667" y="4550188"/>
                </a:cubicBezTo>
                <a:cubicBezTo>
                  <a:pt x="5383204" y="4550188"/>
                  <a:pt x="5378435" y="4564492"/>
                  <a:pt x="5378435" y="4574029"/>
                </a:cubicBezTo>
                <a:cubicBezTo>
                  <a:pt x="5397508" y="4569260"/>
                  <a:pt x="5387973" y="4545420"/>
                  <a:pt x="5417177" y="4559724"/>
                </a:cubicBezTo>
                <a:cubicBezTo>
                  <a:pt x="5417177" y="4559724"/>
                  <a:pt x="5417177" y="4559724"/>
                  <a:pt x="5417177" y="4550188"/>
                </a:cubicBezTo>
                <a:cubicBezTo>
                  <a:pt x="5407044" y="4550188"/>
                  <a:pt x="5387375" y="4511447"/>
                  <a:pt x="5402277" y="4497142"/>
                </a:cubicBezTo>
                <a:cubicBezTo>
                  <a:pt x="5402277" y="4492374"/>
                  <a:pt x="5396911" y="4501911"/>
                  <a:pt x="5387375" y="4497142"/>
                </a:cubicBezTo>
                <a:cubicBezTo>
                  <a:pt x="5396911" y="4468533"/>
                  <a:pt x="5396911" y="4453633"/>
                  <a:pt x="5411813" y="4434560"/>
                </a:cubicBezTo>
                <a:cubicBezTo>
                  <a:pt x="5392143" y="4439329"/>
                  <a:pt x="5411813" y="4401184"/>
                  <a:pt x="5382607" y="4415488"/>
                </a:cubicBezTo>
                <a:cubicBezTo>
                  <a:pt x="5382607" y="4391051"/>
                  <a:pt x="5407044" y="4376747"/>
                  <a:pt x="5431480" y="4371979"/>
                </a:cubicBezTo>
                <a:close/>
                <a:moveTo>
                  <a:pt x="4091044" y="4367211"/>
                </a:moveTo>
                <a:cubicBezTo>
                  <a:pt x="4051706" y="4361847"/>
                  <a:pt x="4032039" y="4371979"/>
                  <a:pt x="4022503" y="4391051"/>
                </a:cubicBezTo>
                <a:cubicBezTo>
                  <a:pt x="4046939" y="4395820"/>
                  <a:pt x="4080912" y="4395820"/>
                  <a:pt x="4091044" y="4367211"/>
                </a:cubicBezTo>
                <a:close/>
                <a:moveTo>
                  <a:pt x="1471560" y="4365423"/>
                </a:moveTo>
                <a:cubicBezTo>
                  <a:pt x="1470964" y="4364230"/>
                  <a:pt x="1469772" y="4364230"/>
                  <a:pt x="1467387" y="4366614"/>
                </a:cubicBezTo>
                <a:cubicBezTo>
                  <a:pt x="1467387" y="4380920"/>
                  <a:pt x="1452487" y="4376151"/>
                  <a:pt x="1442952" y="4371383"/>
                </a:cubicBezTo>
                <a:cubicBezTo>
                  <a:pt x="1447720" y="4391051"/>
                  <a:pt x="1472156" y="4380920"/>
                  <a:pt x="1467387" y="4410124"/>
                </a:cubicBezTo>
                <a:cubicBezTo>
                  <a:pt x="1467387" y="4410124"/>
                  <a:pt x="1467387" y="4410124"/>
                  <a:pt x="1487057" y="4410124"/>
                </a:cubicBezTo>
                <a:cubicBezTo>
                  <a:pt x="1492421" y="4395820"/>
                  <a:pt x="1501957" y="4395820"/>
                  <a:pt x="1501361" y="4376151"/>
                </a:cubicBezTo>
                <a:cubicBezTo>
                  <a:pt x="1496593" y="4366614"/>
                  <a:pt x="1472156" y="4380920"/>
                  <a:pt x="1472156" y="4371383"/>
                </a:cubicBezTo>
                <a:cubicBezTo>
                  <a:pt x="1472156" y="4368998"/>
                  <a:pt x="1472156" y="4366614"/>
                  <a:pt x="1471560" y="4365423"/>
                </a:cubicBezTo>
                <a:close/>
                <a:moveTo>
                  <a:pt x="5645449" y="4361847"/>
                </a:moveTo>
                <a:cubicBezTo>
                  <a:pt x="5655582" y="4361847"/>
                  <a:pt x="5650815" y="4386284"/>
                  <a:pt x="5680615" y="4375555"/>
                </a:cubicBezTo>
                <a:cubicBezTo>
                  <a:pt x="5685383" y="4399395"/>
                  <a:pt x="5670483" y="4409528"/>
                  <a:pt x="5665715" y="4433368"/>
                </a:cubicBezTo>
                <a:cubicBezTo>
                  <a:pt x="5656179" y="4423832"/>
                  <a:pt x="5660946" y="4419065"/>
                  <a:pt x="5660946" y="4409528"/>
                </a:cubicBezTo>
                <a:cubicBezTo>
                  <a:pt x="5660946" y="4409528"/>
                  <a:pt x="5660946" y="4409528"/>
                  <a:pt x="5646046" y="4409528"/>
                </a:cubicBezTo>
                <a:cubicBezTo>
                  <a:pt x="5660351" y="4429196"/>
                  <a:pt x="5641277" y="4433965"/>
                  <a:pt x="5621609" y="4443501"/>
                </a:cubicBezTo>
                <a:cubicBezTo>
                  <a:pt x="5621609" y="4438733"/>
                  <a:pt x="5626377" y="4433965"/>
                  <a:pt x="5631145" y="4429196"/>
                </a:cubicBezTo>
                <a:cubicBezTo>
                  <a:pt x="5616245" y="4419660"/>
                  <a:pt x="5601941" y="4433965"/>
                  <a:pt x="5587041" y="4433965"/>
                </a:cubicBezTo>
                <a:cubicBezTo>
                  <a:pt x="5582272" y="4414296"/>
                  <a:pt x="5582272" y="4414296"/>
                  <a:pt x="5587041" y="4390456"/>
                </a:cubicBezTo>
                <a:cubicBezTo>
                  <a:pt x="5596577" y="4385687"/>
                  <a:pt x="5611477" y="4380920"/>
                  <a:pt x="5611477" y="4371383"/>
                </a:cubicBezTo>
                <a:cubicBezTo>
                  <a:pt x="5621013" y="4371383"/>
                  <a:pt x="5640682" y="4376151"/>
                  <a:pt x="5645449" y="4361847"/>
                </a:cubicBezTo>
                <a:close/>
                <a:moveTo>
                  <a:pt x="1043622" y="4357675"/>
                </a:moveTo>
                <a:cubicBezTo>
                  <a:pt x="1034086" y="4357675"/>
                  <a:pt x="1019185" y="4362444"/>
                  <a:pt x="1019185" y="4371979"/>
                </a:cubicBezTo>
                <a:cubicBezTo>
                  <a:pt x="1034086" y="4376747"/>
                  <a:pt x="1043622" y="4366614"/>
                  <a:pt x="1043622" y="4357675"/>
                </a:cubicBezTo>
                <a:close/>
                <a:moveTo>
                  <a:pt x="5709223" y="4352907"/>
                </a:moveTo>
                <a:cubicBezTo>
                  <a:pt x="5709223" y="4362444"/>
                  <a:pt x="5704455" y="4367211"/>
                  <a:pt x="5704455" y="4376747"/>
                </a:cubicBezTo>
                <a:cubicBezTo>
                  <a:pt x="5694323" y="4381515"/>
                  <a:pt x="5694323" y="4376747"/>
                  <a:pt x="5689555" y="4371979"/>
                </a:cubicBezTo>
                <a:cubicBezTo>
                  <a:pt x="5689555" y="4361847"/>
                  <a:pt x="5699091" y="4352311"/>
                  <a:pt x="5709223" y="4352907"/>
                </a:cubicBezTo>
                <a:close/>
                <a:moveTo>
                  <a:pt x="216521" y="4352682"/>
                </a:moveTo>
                <a:cubicBezTo>
                  <a:pt x="221122" y="4352310"/>
                  <a:pt x="225741" y="4353502"/>
                  <a:pt x="229466" y="4357078"/>
                </a:cubicBezTo>
                <a:cubicBezTo>
                  <a:pt x="224698" y="4371979"/>
                  <a:pt x="205029" y="4366614"/>
                  <a:pt x="200261" y="4376151"/>
                </a:cubicBezTo>
                <a:cubicBezTo>
                  <a:pt x="189086" y="4368998"/>
                  <a:pt x="202720" y="4353800"/>
                  <a:pt x="216521" y="4352682"/>
                </a:cubicBezTo>
                <a:close/>
                <a:moveTo>
                  <a:pt x="5450553" y="4342774"/>
                </a:moveTo>
                <a:cubicBezTo>
                  <a:pt x="5450553" y="4342774"/>
                  <a:pt x="5450553" y="4342774"/>
                  <a:pt x="5465454" y="4342774"/>
                </a:cubicBezTo>
                <a:cubicBezTo>
                  <a:pt x="5465454" y="4347542"/>
                  <a:pt x="5465454" y="4357078"/>
                  <a:pt x="5470221" y="4357078"/>
                </a:cubicBezTo>
                <a:cubicBezTo>
                  <a:pt x="5470221" y="4366614"/>
                  <a:pt x="5455321" y="4357078"/>
                  <a:pt x="5445785" y="4361847"/>
                </a:cubicBezTo>
                <a:cubicBezTo>
                  <a:pt x="5445785" y="4352311"/>
                  <a:pt x="5450553" y="4352311"/>
                  <a:pt x="5450553" y="4342774"/>
                </a:cubicBezTo>
                <a:close/>
                <a:moveTo>
                  <a:pt x="1501957" y="4342774"/>
                </a:moveTo>
                <a:cubicBezTo>
                  <a:pt x="1501957" y="4347542"/>
                  <a:pt x="1497189" y="4352311"/>
                  <a:pt x="1501957" y="4357078"/>
                </a:cubicBezTo>
                <a:cubicBezTo>
                  <a:pt x="1501957" y="4352311"/>
                  <a:pt x="1501957" y="4347542"/>
                  <a:pt x="1506724" y="4347542"/>
                </a:cubicBezTo>
                <a:cubicBezTo>
                  <a:pt x="1506724" y="4366614"/>
                  <a:pt x="1521624" y="4366614"/>
                  <a:pt x="1521029" y="4381515"/>
                </a:cubicBezTo>
                <a:cubicBezTo>
                  <a:pt x="1525797" y="4367211"/>
                  <a:pt x="1535929" y="4376747"/>
                  <a:pt x="1540697" y="4371979"/>
                </a:cubicBezTo>
                <a:cubicBezTo>
                  <a:pt x="1531161" y="4357078"/>
                  <a:pt x="1521624" y="4342774"/>
                  <a:pt x="1501957" y="4342774"/>
                </a:cubicBezTo>
                <a:close/>
                <a:moveTo>
                  <a:pt x="575750" y="4342774"/>
                </a:moveTo>
                <a:cubicBezTo>
                  <a:pt x="590054" y="4338006"/>
                  <a:pt x="585286" y="4357078"/>
                  <a:pt x="585882" y="4371979"/>
                </a:cubicBezTo>
                <a:cubicBezTo>
                  <a:pt x="566214" y="4367211"/>
                  <a:pt x="566214" y="4381515"/>
                  <a:pt x="541778" y="4371979"/>
                </a:cubicBezTo>
                <a:cubicBezTo>
                  <a:pt x="551314" y="4357078"/>
                  <a:pt x="570981" y="4361847"/>
                  <a:pt x="575750" y="4342774"/>
                </a:cubicBezTo>
                <a:close/>
                <a:moveTo>
                  <a:pt x="5591808" y="4338006"/>
                </a:moveTo>
                <a:cubicBezTo>
                  <a:pt x="5577503" y="4357675"/>
                  <a:pt x="5601345" y="4381515"/>
                  <a:pt x="5562603" y="4381515"/>
                </a:cubicBezTo>
                <a:cubicBezTo>
                  <a:pt x="5567967" y="4352907"/>
                  <a:pt x="5528631" y="4386284"/>
                  <a:pt x="5523863" y="4371979"/>
                </a:cubicBezTo>
                <a:cubicBezTo>
                  <a:pt x="5538167" y="4352311"/>
                  <a:pt x="5562603" y="4333238"/>
                  <a:pt x="5591808" y="4338006"/>
                </a:cubicBezTo>
                <a:close/>
                <a:moveTo>
                  <a:pt x="1589617" y="4324270"/>
                </a:moveTo>
                <a:cubicBezTo>
                  <a:pt x="1578246" y="4323069"/>
                  <a:pt x="1562601" y="4329663"/>
                  <a:pt x="1555002" y="4333238"/>
                </a:cubicBezTo>
                <a:cubicBezTo>
                  <a:pt x="1565134" y="4333238"/>
                  <a:pt x="1560366" y="4347542"/>
                  <a:pt x="1569903" y="4347542"/>
                </a:cubicBezTo>
                <a:cubicBezTo>
                  <a:pt x="1574670" y="4338006"/>
                  <a:pt x="1594339" y="4338006"/>
                  <a:pt x="1599106" y="4328471"/>
                </a:cubicBezTo>
                <a:cubicBezTo>
                  <a:pt x="1596722" y="4325938"/>
                  <a:pt x="1593407" y="4324671"/>
                  <a:pt x="1589617" y="4324270"/>
                </a:cubicBezTo>
                <a:close/>
                <a:moveTo>
                  <a:pt x="5216915" y="4294498"/>
                </a:moveTo>
                <a:cubicBezTo>
                  <a:pt x="5206783" y="4294498"/>
                  <a:pt x="5192479" y="4299265"/>
                  <a:pt x="5197247" y="4318338"/>
                </a:cubicBezTo>
                <a:cubicBezTo>
                  <a:pt x="5212148" y="4318338"/>
                  <a:pt x="5216915" y="4308802"/>
                  <a:pt x="5216915" y="4294498"/>
                </a:cubicBezTo>
                <a:close/>
                <a:moveTo>
                  <a:pt x="960775" y="4294498"/>
                </a:moveTo>
                <a:cubicBezTo>
                  <a:pt x="951239" y="4299265"/>
                  <a:pt x="931570" y="4294498"/>
                  <a:pt x="931570" y="4308802"/>
                </a:cubicBezTo>
                <a:cubicBezTo>
                  <a:pt x="945875" y="4308802"/>
                  <a:pt x="960775" y="4308802"/>
                  <a:pt x="960775" y="4294498"/>
                </a:cubicBezTo>
                <a:close/>
                <a:moveTo>
                  <a:pt x="4290113" y="4275425"/>
                </a:moveTo>
                <a:cubicBezTo>
                  <a:pt x="4275213" y="4299862"/>
                  <a:pt x="4256139" y="4285557"/>
                  <a:pt x="4241239" y="4309398"/>
                </a:cubicBezTo>
                <a:cubicBezTo>
                  <a:pt x="4231703" y="4304629"/>
                  <a:pt x="4231703" y="4295093"/>
                  <a:pt x="4231703" y="4285557"/>
                </a:cubicBezTo>
                <a:cubicBezTo>
                  <a:pt x="4212631" y="4285557"/>
                  <a:pt x="4197731" y="4285557"/>
                  <a:pt x="4197731" y="4299862"/>
                </a:cubicBezTo>
                <a:cubicBezTo>
                  <a:pt x="4203095" y="4304629"/>
                  <a:pt x="4212631" y="4304629"/>
                  <a:pt x="4212631" y="4309398"/>
                </a:cubicBezTo>
                <a:cubicBezTo>
                  <a:pt x="4207863" y="4318934"/>
                  <a:pt x="4197731" y="4323702"/>
                  <a:pt x="4188194" y="4328471"/>
                </a:cubicBezTo>
                <a:cubicBezTo>
                  <a:pt x="4197731" y="4328471"/>
                  <a:pt x="4182829" y="4357675"/>
                  <a:pt x="4197731" y="4357675"/>
                </a:cubicBezTo>
                <a:cubicBezTo>
                  <a:pt x="4197731" y="4348139"/>
                  <a:pt x="4207863" y="4348139"/>
                  <a:pt x="4212631" y="4348139"/>
                </a:cubicBezTo>
                <a:cubicBezTo>
                  <a:pt x="4212631" y="4352907"/>
                  <a:pt x="4217399" y="4362444"/>
                  <a:pt x="4217399" y="4367211"/>
                </a:cubicBezTo>
                <a:cubicBezTo>
                  <a:pt x="4207267" y="4367211"/>
                  <a:pt x="4197731" y="4371979"/>
                  <a:pt x="4197731" y="4381515"/>
                </a:cubicBezTo>
                <a:cubicBezTo>
                  <a:pt x="4226935" y="4391051"/>
                  <a:pt x="4251371" y="4357078"/>
                  <a:pt x="4275809" y="4342774"/>
                </a:cubicBezTo>
                <a:cubicBezTo>
                  <a:pt x="4281172" y="4323105"/>
                  <a:pt x="4271041" y="4318338"/>
                  <a:pt x="4266272" y="4308802"/>
                </a:cubicBezTo>
                <a:cubicBezTo>
                  <a:pt x="4275809" y="4308802"/>
                  <a:pt x="4281172" y="4318338"/>
                  <a:pt x="4290709" y="4313569"/>
                </a:cubicBezTo>
                <a:cubicBezTo>
                  <a:pt x="4285345" y="4299265"/>
                  <a:pt x="4309781" y="4280193"/>
                  <a:pt x="4290113" y="4275425"/>
                </a:cubicBezTo>
                <a:close/>
                <a:moveTo>
                  <a:pt x="5845711" y="4265292"/>
                </a:moveTo>
                <a:cubicBezTo>
                  <a:pt x="5864784" y="4265292"/>
                  <a:pt x="5840943" y="4284961"/>
                  <a:pt x="5855843" y="4289729"/>
                </a:cubicBezTo>
                <a:cubicBezTo>
                  <a:pt x="5845711" y="4304034"/>
                  <a:pt x="5826638" y="4299265"/>
                  <a:pt x="5811738" y="4308802"/>
                </a:cubicBezTo>
                <a:cubicBezTo>
                  <a:pt x="5816507" y="4279597"/>
                  <a:pt x="5826043" y="4279597"/>
                  <a:pt x="5845711" y="4265292"/>
                </a:cubicBezTo>
                <a:close/>
                <a:moveTo>
                  <a:pt x="741443" y="4261120"/>
                </a:moveTo>
                <a:cubicBezTo>
                  <a:pt x="751574" y="4265889"/>
                  <a:pt x="761110" y="4265889"/>
                  <a:pt x="756343" y="4280193"/>
                </a:cubicBezTo>
                <a:cubicBezTo>
                  <a:pt x="756343" y="4280193"/>
                  <a:pt x="756343" y="4280193"/>
                  <a:pt x="741443" y="4280193"/>
                </a:cubicBezTo>
                <a:cubicBezTo>
                  <a:pt x="736674" y="4270656"/>
                  <a:pt x="741443" y="4265292"/>
                  <a:pt x="741443" y="4261120"/>
                </a:cubicBezTo>
                <a:close/>
                <a:moveTo>
                  <a:pt x="4807453" y="4250989"/>
                </a:moveTo>
                <a:cubicBezTo>
                  <a:pt x="4802685" y="4289132"/>
                  <a:pt x="4753811" y="4279597"/>
                  <a:pt x="4753811" y="4318338"/>
                </a:cubicBezTo>
                <a:cubicBezTo>
                  <a:pt x="4792553" y="4313569"/>
                  <a:pt x="4816989" y="4294498"/>
                  <a:pt x="4831890" y="4260525"/>
                </a:cubicBezTo>
                <a:cubicBezTo>
                  <a:pt x="4822354" y="4260525"/>
                  <a:pt x="4822354" y="4250989"/>
                  <a:pt x="4807453" y="4250989"/>
                </a:cubicBezTo>
                <a:close/>
                <a:moveTo>
                  <a:pt x="708000" y="4247923"/>
                </a:moveTo>
                <a:lnTo>
                  <a:pt x="715022" y="4258532"/>
                </a:lnTo>
                <a:cubicBezTo>
                  <a:pt x="707842" y="4272109"/>
                  <a:pt x="662023" y="4288537"/>
                  <a:pt x="643696" y="4299265"/>
                </a:cubicBezTo>
                <a:cubicBezTo>
                  <a:pt x="648762" y="4284663"/>
                  <a:pt x="657404" y="4272594"/>
                  <a:pt x="669026" y="4263579"/>
                </a:cubicBezTo>
                <a:close/>
                <a:moveTo>
                  <a:pt x="706873" y="4246220"/>
                </a:moveTo>
                <a:cubicBezTo>
                  <a:pt x="712237" y="4246220"/>
                  <a:pt x="712237" y="4246220"/>
                  <a:pt x="712237" y="4246220"/>
                </a:cubicBezTo>
                <a:lnTo>
                  <a:pt x="708000" y="4247923"/>
                </a:lnTo>
                <a:close/>
                <a:moveTo>
                  <a:pt x="5416580" y="4236683"/>
                </a:moveTo>
                <a:cubicBezTo>
                  <a:pt x="5426117" y="4255756"/>
                  <a:pt x="5431480" y="4304034"/>
                  <a:pt x="5460089" y="4304629"/>
                </a:cubicBezTo>
                <a:cubicBezTo>
                  <a:pt x="5450553" y="4329066"/>
                  <a:pt x="5441017" y="4343371"/>
                  <a:pt x="5421349" y="4352907"/>
                </a:cubicBezTo>
                <a:cubicBezTo>
                  <a:pt x="5416580" y="4309398"/>
                  <a:pt x="5421349" y="4299862"/>
                  <a:pt x="5382607" y="4270656"/>
                </a:cubicBezTo>
                <a:cubicBezTo>
                  <a:pt x="5387375" y="4250989"/>
                  <a:pt x="5407044" y="4250989"/>
                  <a:pt x="5416580" y="4236683"/>
                </a:cubicBezTo>
                <a:close/>
                <a:moveTo>
                  <a:pt x="1051369" y="4225853"/>
                </a:moveTo>
                <a:cubicBezTo>
                  <a:pt x="1030025" y="4229793"/>
                  <a:pt x="1002646" y="4246220"/>
                  <a:pt x="1024549" y="4246220"/>
                </a:cubicBezTo>
                <a:cubicBezTo>
                  <a:pt x="1004880" y="4255756"/>
                  <a:pt x="980444" y="4265889"/>
                  <a:pt x="970909" y="4289729"/>
                </a:cubicBezTo>
                <a:cubicBezTo>
                  <a:pt x="975676" y="4289729"/>
                  <a:pt x="975676" y="4299265"/>
                  <a:pt x="980444" y="4304034"/>
                </a:cubicBezTo>
                <a:cubicBezTo>
                  <a:pt x="1028721" y="4294498"/>
                  <a:pt x="1038853" y="4250989"/>
                  <a:pt x="1068653" y="4227147"/>
                </a:cubicBezTo>
                <a:cubicBezTo>
                  <a:pt x="1064928" y="4224614"/>
                  <a:pt x="1058484" y="4224540"/>
                  <a:pt x="1051369" y="4225853"/>
                </a:cubicBezTo>
                <a:close/>
                <a:moveTo>
                  <a:pt x="960775" y="4207479"/>
                </a:moveTo>
                <a:cubicBezTo>
                  <a:pt x="951239" y="4212843"/>
                  <a:pt x="926803" y="4227147"/>
                  <a:pt x="936339" y="4236683"/>
                </a:cubicBezTo>
                <a:cubicBezTo>
                  <a:pt x="945875" y="4227147"/>
                  <a:pt x="956007" y="4222380"/>
                  <a:pt x="960775" y="4207479"/>
                </a:cubicBezTo>
                <a:close/>
                <a:moveTo>
                  <a:pt x="5372475" y="4202711"/>
                </a:moveTo>
                <a:cubicBezTo>
                  <a:pt x="5328965" y="4212247"/>
                  <a:pt x="5284861" y="4227147"/>
                  <a:pt x="5279496" y="4275425"/>
                </a:cubicBezTo>
                <a:cubicBezTo>
                  <a:pt x="5303934" y="4270656"/>
                  <a:pt x="5333137" y="4255756"/>
                  <a:pt x="5323601" y="4231916"/>
                </a:cubicBezTo>
                <a:cubicBezTo>
                  <a:pt x="5342675" y="4227147"/>
                  <a:pt x="5337906" y="4227147"/>
                  <a:pt x="5357575" y="4231916"/>
                </a:cubicBezTo>
                <a:cubicBezTo>
                  <a:pt x="5362939" y="4221783"/>
                  <a:pt x="5372475" y="4217016"/>
                  <a:pt x="5372475" y="4202711"/>
                </a:cubicBezTo>
                <a:close/>
                <a:moveTo>
                  <a:pt x="1014416" y="4202711"/>
                </a:moveTo>
                <a:cubicBezTo>
                  <a:pt x="989980" y="4217611"/>
                  <a:pt x="975676" y="4227147"/>
                  <a:pt x="956007" y="4241452"/>
                </a:cubicBezTo>
                <a:cubicBezTo>
                  <a:pt x="960775" y="4241452"/>
                  <a:pt x="956007" y="4246220"/>
                  <a:pt x="960775" y="4246220"/>
                </a:cubicBezTo>
                <a:cubicBezTo>
                  <a:pt x="980444" y="4231916"/>
                  <a:pt x="1004880" y="4227147"/>
                  <a:pt x="1014416" y="4202711"/>
                </a:cubicBezTo>
                <a:close/>
                <a:moveTo>
                  <a:pt x="842616" y="4196285"/>
                </a:moveTo>
                <a:cubicBezTo>
                  <a:pt x="849917" y="4196825"/>
                  <a:pt x="856920" y="4200178"/>
                  <a:pt x="863029" y="4207479"/>
                </a:cubicBezTo>
                <a:cubicBezTo>
                  <a:pt x="848726" y="4231916"/>
                  <a:pt x="809388" y="4250989"/>
                  <a:pt x="784952" y="4236683"/>
                </a:cubicBezTo>
                <a:cubicBezTo>
                  <a:pt x="796127" y="4218356"/>
                  <a:pt x="820712" y="4194665"/>
                  <a:pt x="842616" y="4196285"/>
                </a:cubicBezTo>
                <a:close/>
                <a:moveTo>
                  <a:pt x="1048390" y="4183638"/>
                </a:moveTo>
                <a:cubicBezTo>
                  <a:pt x="1034086" y="4178870"/>
                  <a:pt x="1019185" y="4193174"/>
                  <a:pt x="1028721" y="4202711"/>
                </a:cubicBezTo>
                <a:cubicBezTo>
                  <a:pt x="1043622" y="4202711"/>
                  <a:pt x="1048390" y="4197943"/>
                  <a:pt x="1048390" y="4183638"/>
                </a:cubicBezTo>
                <a:close/>
                <a:moveTo>
                  <a:pt x="5402277" y="4183043"/>
                </a:moveTo>
                <a:cubicBezTo>
                  <a:pt x="5392739" y="4193174"/>
                  <a:pt x="5377839" y="4193174"/>
                  <a:pt x="5377839" y="4212247"/>
                </a:cubicBezTo>
                <a:cubicBezTo>
                  <a:pt x="5392143" y="4212247"/>
                  <a:pt x="5416580" y="4197943"/>
                  <a:pt x="5402277" y="4183043"/>
                </a:cubicBezTo>
                <a:close/>
                <a:moveTo>
                  <a:pt x="4387859" y="4174102"/>
                </a:moveTo>
                <a:cubicBezTo>
                  <a:pt x="4387859" y="4183638"/>
                  <a:pt x="4378323" y="4183638"/>
                  <a:pt x="4363423" y="4183638"/>
                </a:cubicBezTo>
                <a:cubicBezTo>
                  <a:pt x="4358654" y="4197943"/>
                  <a:pt x="4348523" y="4208075"/>
                  <a:pt x="4338987" y="4227147"/>
                </a:cubicBezTo>
                <a:cubicBezTo>
                  <a:pt x="4343754" y="4227147"/>
                  <a:pt x="4348523" y="4227147"/>
                  <a:pt x="4348523" y="4231916"/>
                </a:cubicBezTo>
                <a:cubicBezTo>
                  <a:pt x="4368191" y="4227147"/>
                  <a:pt x="4382495" y="4207479"/>
                  <a:pt x="4397395" y="4193174"/>
                </a:cubicBezTo>
                <a:cubicBezTo>
                  <a:pt x="4392627" y="4188407"/>
                  <a:pt x="4392627" y="4174102"/>
                  <a:pt x="4387859" y="4174102"/>
                </a:cubicBezTo>
                <a:close/>
                <a:moveTo>
                  <a:pt x="497672" y="4144898"/>
                </a:moveTo>
                <a:cubicBezTo>
                  <a:pt x="497672" y="4144898"/>
                  <a:pt x="497672" y="4144898"/>
                  <a:pt x="512572" y="4144898"/>
                </a:cubicBezTo>
                <a:cubicBezTo>
                  <a:pt x="512572" y="4159201"/>
                  <a:pt x="497672" y="4159201"/>
                  <a:pt x="488136" y="4163970"/>
                </a:cubicBezTo>
                <a:cubicBezTo>
                  <a:pt x="488136" y="4154434"/>
                  <a:pt x="502440" y="4159201"/>
                  <a:pt x="497672" y="4144898"/>
                </a:cubicBezTo>
                <a:close/>
                <a:moveTo>
                  <a:pt x="4992218" y="4130593"/>
                </a:moveTo>
                <a:cubicBezTo>
                  <a:pt x="4972549" y="4125825"/>
                  <a:pt x="4982682" y="4144898"/>
                  <a:pt x="4963013" y="4140129"/>
                </a:cubicBezTo>
                <a:cubicBezTo>
                  <a:pt x="4967782" y="4155029"/>
                  <a:pt x="4973146" y="4164566"/>
                  <a:pt x="4982682" y="4169334"/>
                </a:cubicBezTo>
                <a:cubicBezTo>
                  <a:pt x="4987449" y="4159201"/>
                  <a:pt x="4992218" y="4149665"/>
                  <a:pt x="4992218" y="4130593"/>
                </a:cubicBezTo>
                <a:close/>
                <a:moveTo>
                  <a:pt x="4256139" y="4130593"/>
                </a:moveTo>
                <a:cubicBezTo>
                  <a:pt x="4232299" y="4130593"/>
                  <a:pt x="4226935" y="4144898"/>
                  <a:pt x="4217399" y="4154434"/>
                </a:cubicBezTo>
                <a:cubicBezTo>
                  <a:pt x="4237067" y="4163970"/>
                  <a:pt x="4251371" y="4144898"/>
                  <a:pt x="4256139" y="4130593"/>
                </a:cubicBezTo>
                <a:close/>
                <a:moveTo>
                  <a:pt x="1068058" y="4125825"/>
                </a:moveTo>
                <a:cubicBezTo>
                  <a:pt x="1024549" y="4135361"/>
                  <a:pt x="1009649" y="4174102"/>
                  <a:pt x="980444" y="4193174"/>
                </a:cubicBezTo>
                <a:cubicBezTo>
                  <a:pt x="1014416" y="4174102"/>
                  <a:pt x="1053158" y="4159201"/>
                  <a:pt x="1068058" y="4125825"/>
                </a:cubicBezTo>
                <a:close/>
                <a:moveTo>
                  <a:pt x="4378323" y="4115692"/>
                </a:moveTo>
                <a:cubicBezTo>
                  <a:pt x="4383091" y="4130593"/>
                  <a:pt x="4383091" y="4125825"/>
                  <a:pt x="4378323" y="4139534"/>
                </a:cubicBezTo>
                <a:cubicBezTo>
                  <a:pt x="4397992" y="4139534"/>
                  <a:pt x="4397992" y="4115692"/>
                  <a:pt x="4378323" y="4115692"/>
                </a:cubicBezTo>
                <a:close/>
                <a:moveTo>
                  <a:pt x="5694323" y="4110925"/>
                </a:moveTo>
                <a:cubicBezTo>
                  <a:pt x="5674655" y="4110925"/>
                  <a:pt x="5665119" y="4121057"/>
                  <a:pt x="5655582" y="4129997"/>
                </a:cubicBezTo>
                <a:cubicBezTo>
                  <a:pt x="5669887" y="4125229"/>
                  <a:pt x="5694323" y="4129997"/>
                  <a:pt x="5694323" y="4110925"/>
                </a:cubicBezTo>
                <a:close/>
                <a:moveTo>
                  <a:pt x="4524347" y="4106156"/>
                </a:moveTo>
                <a:cubicBezTo>
                  <a:pt x="4499910" y="4110925"/>
                  <a:pt x="4489777" y="4130593"/>
                  <a:pt x="4504677" y="4149665"/>
                </a:cubicBezTo>
                <a:cubicBezTo>
                  <a:pt x="4524347" y="4149665"/>
                  <a:pt x="4533883" y="4144898"/>
                  <a:pt x="4529115" y="4125825"/>
                </a:cubicBezTo>
                <a:cubicBezTo>
                  <a:pt x="4504677" y="4130593"/>
                  <a:pt x="4534479" y="4121057"/>
                  <a:pt x="4524347" y="4106156"/>
                </a:cubicBezTo>
                <a:close/>
                <a:moveTo>
                  <a:pt x="890511" y="4101435"/>
                </a:moveTo>
                <a:cubicBezTo>
                  <a:pt x="906799" y="4101351"/>
                  <a:pt x="919651" y="4115096"/>
                  <a:pt x="926803" y="4125825"/>
                </a:cubicBezTo>
                <a:cubicBezTo>
                  <a:pt x="902366" y="4135361"/>
                  <a:pt x="892830" y="4140129"/>
                  <a:pt x="868393" y="4140129"/>
                </a:cubicBezTo>
                <a:cubicBezTo>
                  <a:pt x="863029" y="4149665"/>
                  <a:pt x="877929" y="4121057"/>
                  <a:pt x="873162" y="4106753"/>
                </a:cubicBezTo>
                <a:cubicBezTo>
                  <a:pt x="879271" y="4103028"/>
                  <a:pt x="885082" y="4101463"/>
                  <a:pt x="890511" y="4101435"/>
                </a:cubicBezTo>
                <a:close/>
                <a:moveTo>
                  <a:pt x="4714475" y="4091852"/>
                </a:moveTo>
                <a:cubicBezTo>
                  <a:pt x="4724607" y="4087084"/>
                  <a:pt x="4719243" y="4101388"/>
                  <a:pt x="4728780" y="4101388"/>
                </a:cubicBezTo>
                <a:cubicBezTo>
                  <a:pt x="4724011" y="4115692"/>
                  <a:pt x="4704342" y="4110925"/>
                  <a:pt x="4699575" y="4120461"/>
                </a:cubicBezTo>
                <a:cubicBezTo>
                  <a:pt x="4694806" y="4120461"/>
                  <a:pt x="4690039" y="4110925"/>
                  <a:pt x="4690039" y="4101388"/>
                </a:cubicBezTo>
                <a:cubicBezTo>
                  <a:pt x="4704939" y="4096620"/>
                  <a:pt x="4719243" y="4115692"/>
                  <a:pt x="4714475" y="4091852"/>
                </a:cubicBezTo>
                <a:close/>
                <a:moveTo>
                  <a:pt x="541778" y="4091852"/>
                </a:moveTo>
                <a:cubicBezTo>
                  <a:pt x="551314" y="4101388"/>
                  <a:pt x="526877" y="4121057"/>
                  <a:pt x="512572" y="4115692"/>
                </a:cubicBezTo>
                <a:cubicBezTo>
                  <a:pt x="522108" y="4106156"/>
                  <a:pt x="526877" y="4096620"/>
                  <a:pt x="541778" y="4091852"/>
                </a:cubicBezTo>
                <a:close/>
                <a:moveTo>
                  <a:pt x="5397508" y="4087084"/>
                </a:moveTo>
                <a:cubicBezTo>
                  <a:pt x="5377839" y="4097216"/>
                  <a:pt x="5382607" y="4106753"/>
                  <a:pt x="5373071" y="4116289"/>
                </a:cubicBezTo>
                <a:cubicBezTo>
                  <a:pt x="5373071" y="4096620"/>
                  <a:pt x="5338503" y="4125825"/>
                  <a:pt x="5353403" y="4130593"/>
                </a:cubicBezTo>
                <a:cubicBezTo>
                  <a:pt x="5358767" y="4125825"/>
                  <a:pt x="5363535" y="4121057"/>
                  <a:pt x="5368303" y="4116289"/>
                </a:cubicBezTo>
                <a:cubicBezTo>
                  <a:pt x="5363535" y="4130593"/>
                  <a:pt x="5358767" y="4140129"/>
                  <a:pt x="5343867" y="4140129"/>
                </a:cubicBezTo>
                <a:cubicBezTo>
                  <a:pt x="5343867" y="4121057"/>
                  <a:pt x="5328965" y="4144898"/>
                  <a:pt x="5319430" y="4130593"/>
                </a:cubicBezTo>
                <a:cubicBezTo>
                  <a:pt x="5314661" y="4144898"/>
                  <a:pt x="5324199" y="4140129"/>
                  <a:pt x="5324199" y="4154434"/>
                </a:cubicBezTo>
                <a:cubicBezTo>
                  <a:pt x="5343270" y="4159201"/>
                  <a:pt x="5362939" y="4159201"/>
                  <a:pt x="5352807" y="4184235"/>
                </a:cubicBezTo>
                <a:cubicBezTo>
                  <a:pt x="5377243" y="4169334"/>
                  <a:pt x="5387375" y="4174102"/>
                  <a:pt x="5421349" y="4150262"/>
                </a:cubicBezTo>
                <a:cubicBezTo>
                  <a:pt x="5421349" y="4135361"/>
                  <a:pt x="5411813" y="4130593"/>
                  <a:pt x="5416580" y="4116289"/>
                </a:cubicBezTo>
                <a:cubicBezTo>
                  <a:pt x="5402277" y="4116289"/>
                  <a:pt x="5382607" y="4130593"/>
                  <a:pt x="5377839" y="4116289"/>
                </a:cubicBezTo>
                <a:cubicBezTo>
                  <a:pt x="5387973" y="4106156"/>
                  <a:pt x="5412408" y="4101388"/>
                  <a:pt x="5397508" y="4087084"/>
                </a:cubicBezTo>
                <a:close/>
                <a:moveTo>
                  <a:pt x="5104865" y="4082316"/>
                </a:moveTo>
                <a:cubicBezTo>
                  <a:pt x="5089965" y="4101984"/>
                  <a:pt x="5089965" y="4106753"/>
                  <a:pt x="5080428" y="4125825"/>
                </a:cubicBezTo>
                <a:cubicBezTo>
                  <a:pt x="5099501" y="4125825"/>
                  <a:pt x="5099501" y="4135361"/>
                  <a:pt x="5114401" y="4135361"/>
                </a:cubicBezTo>
                <a:cubicBezTo>
                  <a:pt x="5109633" y="4111520"/>
                  <a:pt x="5109633" y="4091852"/>
                  <a:pt x="5104865" y="4082316"/>
                </a:cubicBezTo>
                <a:close/>
                <a:moveTo>
                  <a:pt x="5430289" y="4058475"/>
                </a:moveTo>
                <a:cubicBezTo>
                  <a:pt x="5415388" y="4063244"/>
                  <a:pt x="5415388" y="4082911"/>
                  <a:pt x="5405852" y="4092448"/>
                </a:cubicBezTo>
                <a:cubicBezTo>
                  <a:pt x="5405852" y="4101984"/>
                  <a:pt x="5415985" y="4106753"/>
                  <a:pt x="5420752" y="4116289"/>
                </a:cubicBezTo>
                <a:cubicBezTo>
                  <a:pt x="5425521" y="4111520"/>
                  <a:pt x="5435653" y="4111520"/>
                  <a:pt x="5445189" y="4116289"/>
                </a:cubicBezTo>
                <a:cubicBezTo>
                  <a:pt x="5445189" y="4121057"/>
                  <a:pt x="5449957" y="4125825"/>
                  <a:pt x="5449957" y="4130593"/>
                </a:cubicBezTo>
                <a:cubicBezTo>
                  <a:pt x="5435057" y="4135361"/>
                  <a:pt x="5439825" y="4125825"/>
                  <a:pt x="5430289" y="4121057"/>
                </a:cubicBezTo>
                <a:cubicBezTo>
                  <a:pt x="5435653" y="4154434"/>
                  <a:pt x="5454725" y="4130593"/>
                  <a:pt x="5474393" y="4130593"/>
                </a:cubicBezTo>
                <a:cubicBezTo>
                  <a:pt x="5469625" y="4140129"/>
                  <a:pt x="5460089" y="4135361"/>
                  <a:pt x="5464857" y="4149665"/>
                </a:cubicBezTo>
                <a:cubicBezTo>
                  <a:pt x="5484526" y="4164566"/>
                  <a:pt x="5503599" y="4140129"/>
                  <a:pt x="5518499" y="4135361"/>
                </a:cubicBezTo>
                <a:cubicBezTo>
                  <a:pt x="5508962" y="4149665"/>
                  <a:pt x="5533399" y="4149665"/>
                  <a:pt x="5533399" y="4140129"/>
                </a:cubicBezTo>
                <a:cubicBezTo>
                  <a:pt x="5542936" y="4144898"/>
                  <a:pt x="5523863" y="4149665"/>
                  <a:pt x="5533399" y="4163970"/>
                </a:cubicBezTo>
                <a:cubicBezTo>
                  <a:pt x="5426117" y="4207479"/>
                  <a:pt x="5333734" y="4270656"/>
                  <a:pt x="5250889" y="4342774"/>
                </a:cubicBezTo>
                <a:cubicBezTo>
                  <a:pt x="5255656" y="4347542"/>
                  <a:pt x="5255656" y="4352311"/>
                  <a:pt x="5255656" y="4366614"/>
                </a:cubicBezTo>
                <a:cubicBezTo>
                  <a:pt x="5269960" y="4366614"/>
                  <a:pt x="5275325" y="4342774"/>
                  <a:pt x="5284861" y="4357078"/>
                </a:cubicBezTo>
                <a:cubicBezTo>
                  <a:pt x="5303934" y="4333238"/>
                  <a:pt x="5318834" y="4318338"/>
                  <a:pt x="5323601" y="4294498"/>
                </a:cubicBezTo>
                <a:cubicBezTo>
                  <a:pt x="5333734" y="4294498"/>
                  <a:pt x="5328370" y="4313569"/>
                  <a:pt x="5343270" y="4308802"/>
                </a:cubicBezTo>
                <a:cubicBezTo>
                  <a:pt x="5338503" y="4318338"/>
                  <a:pt x="5348039" y="4323105"/>
                  <a:pt x="5348039" y="4332642"/>
                </a:cubicBezTo>
                <a:cubicBezTo>
                  <a:pt x="5328370" y="4337410"/>
                  <a:pt x="5342675" y="4342178"/>
                  <a:pt x="5333137" y="4356483"/>
                </a:cubicBezTo>
                <a:cubicBezTo>
                  <a:pt x="5348039" y="4356483"/>
                  <a:pt x="5338503" y="4375555"/>
                  <a:pt x="5348039" y="4370787"/>
                </a:cubicBezTo>
                <a:cubicBezTo>
                  <a:pt x="5348039" y="4414296"/>
                  <a:pt x="5269960" y="4429196"/>
                  <a:pt x="5245525" y="4453037"/>
                </a:cubicBezTo>
                <a:cubicBezTo>
                  <a:pt x="5225856" y="4433965"/>
                  <a:pt x="5274729" y="4414892"/>
                  <a:pt x="5274729" y="4385687"/>
                </a:cubicBezTo>
                <a:cubicBezTo>
                  <a:pt x="5240756" y="4357078"/>
                  <a:pt x="5196651" y="4439329"/>
                  <a:pt x="5216320" y="4463169"/>
                </a:cubicBezTo>
                <a:cubicBezTo>
                  <a:pt x="5216320" y="4478069"/>
                  <a:pt x="5206783" y="4482838"/>
                  <a:pt x="5206783" y="4497142"/>
                </a:cubicBezTo>
                <a:cubicBezTo>
                  <a:pt x="5197247" y="4492374"/>
                  <a:pt x="5182347" y="4482838"/>
                  <a:pt x="5177579" y="4497142"/>
                </a:cubicBezTo>
                <a:cubicBezTo>
                  <a:pt x="5177579" y="4487606"/>
                  <a:pt x="5177579" y="4473302"/>
                  <a:pt x="5157910" y="4473302"/>
                </a:cubicBezTo>
                <a:cubicBezTo>
                  <a:pt x="5148374" y="4482838"/>
                  <a:pt x="5138838" y="4492374"/>
                  <a:pt x="5123937" y="4497142"/>
                </a:cubicBezTo>
                <a:cubicBezTo>
                  <a:pt x="5114401" y="4448865"/>
                  <a:pt x="5163274" y="4444096"/>
                  <a:pt x="5187711" y="4411316"/>
                </a:cubicBezTo>
                <a:cubicBezTo>
                  <a:pt x="5182943" y="4391648"/>
                  <a:pt x="5173407" y="4372575"/>
                  <a:pt x="5148971" y="4372575"/>
                </a:cubicBezTo>
                <a:cubicBezTo>
                  <a:pt x="5158507" y="4358271"/>
                  <a:pt x="5158507" y="4338602"/>
                  <a:pt x="5173407" y="4329066"/>
                </a:cubicBezTo>
                <a:cubicBezTo>
                  <a:pt x="5173407" y="4319530"/>
                  <a:pt x="5158507" y="4329066"/>
                  <a:pt x="5158507" y="4319530"/>
                </a:cubicBezTo>
                <a:cubicBezTo>
                  <a:pt x="5158507" y="4299862"/>
                  <a:pt x="5182347" y="4299862"/>
                  <a:pt x="5197247" y="4290325"/>
                </a:cubicBezTo>
                <a:cubicBezTo>
                  <a:pt x="5202015" y="4265889"/>
                  <a:pt x="5182943" y="4265889"/>
                  <a:pt x="5192479" y="4246816"/>
                </a:cubicBezTo>
                <a:cubicBezTo>
                  <a:pt x="5197247" y="4256948"/>
                  <a:pt x="5202015" y="4266484"/>
                  <a:pt x="5202015" y="4280789"/>
                </a:cubicBezTo>
                <a:cubicBezTo>
                  <a:pt x="5240756" y="4280789"/>
                  <a:pt x="5275325" y="4222975"/>
                  <a:pt x="5260425" y="4193771"/>
                </a:cubicBezTo>
                <a:cubicBezTo>
                  <a:pt x="5260425" y="4189002"/>
                  <a:pt x="5269960" y="4193771"/>
                  <a:pt x="5269960" y="4184235"/>
                </a:cubicBezTo>
                <a:cubicBezTo>
                  <a:pt x="5284861" y="4193771"/>
                  <a:pt x="5289630" y="4208671"/>
                  <a:pt x="5284861" y="4227744"/>
                </a:cubicBezTo>
                <a:cubicBezTo>
                  <a:pt x="5309297" y="4227744"/>
                  <a:pt x="5323601" y="4212843"/>
                  <a:pt x="5338503" y="4193771"/>
                </a:cubicBezTo>
                <a:cubicBezTo>
                  <a:pt x="5338503" y="4184235"/>
                  <a:pt x="5328370" y="4169930"/>
                  <a:pt x="5323601" y="4184235"/>
                </a:cubicBezTo>
                <a:cubicBezTo>
                  <a:pt x="5318834" y="4174698"/>
                  <a:pt x="5323601" y="4165162"/>
                  <a:pt x="5299165" y="4174698"/>
                </a:cubicBezTo>
                <a:cubicBezTo>
                  <a:pt x="5299165" y="4155029"/>
                  <a:pt x="5303934" y="4135957"/>
                  <a:pt x="5284265" y="4145493"/>
                </a:cubicBezTo>
                <a:cubicBezTo>
                  <a:pt x="5293801" y="4106753"/>
                  <a:pt x="5327775" y="4116289"/>
                  <a:pt x="5347442" y="4101984"/>
                </a:cubicBezTo>
                <a:cubicBezTo>
                  <a:pt x="5352211" y="4087084"/>
                  <a:pt x="5337906" y="4087084"/>
                  <a:pt x="5342675" y="4072780"/>
                </a:cubicBezTo>
                <a:cubicBezTo>
                  <a:pt x="5367111" y="4106753"/>
                  <a:pt x="5396316" y="4044171"/>
                  <a:pt x="5430289" y="4058475"/>
                </a:cubicBezTo>
                <a:close/>
                <a:moveTo>
                  <a:pt x="5445785" y="4048343"/>
                </a:moveTo>
                <a:cubicBezTo>
                  <a:pt x="5445785" y="4048343"/>
                  <a:pt x="5445785" y="4048343"/>
                  <a:pt x="5450553" y="4048343"/>
                </a:cubicBezTo>
                <a:cubicBezTo>
                  <a:pt x="5445785" y="4048343"/>
                  <a:pt x="5445785" y="4053111"/>
                  <a:pt x="5445785" y="4057879"/>
                </a:cubicBezTo>
                <a:close/>
                <a:moveTo>
                  <a:pt x="5162679" y="4048343"/>
                </a:moveTo>
                <a:cubicBezTo>
                  <a:pt x="5162679" y="4057879"/>
                  <a:pt x="5133473" y="4057879"/>
                  <a:pt x="5153143" y="4067416"/>
                </a:cubicBezTo>
                <a:cubicBezTo>
                  <a:pt x="5157910" y="4067416"/>
                  <a:pt x="5182347" y="4048343"/>
                  <a:pt x="5162679" y="4048343"/>
                </a:cubicBezTo>
                <a:close/>
                <a:moveTo>
                  <a:pt x="726542" y="4043575"/>
                </a:moveTo>
                <a:cubicBezTo>
                  <a:pt x="707470" y="4072780"/>
                  <a:pt x="658597" y="4077547"/>
                  <a:pt x="633563" y="4106156"/>
                </a:cubicBezTo>
                <a:cubicBezTo>
                  <a:pt x="633563" y="4115692"/>
                  <a:pt x="643696" y="4115692"/>
                  <a:pt x="648463" y="4115692"/>
                </a:cubicBezTo>
                <a:cubicBezTo>
                  <a:pt x="594823" y="4168738"/>
                  <a:pt x="511977" y="4173507"/>
                  <a:pt x="453567" y="4221783"/>
                </a:cubicBezTo>
                <a:cubicBezTo>
                  <a:pt x="501844" y="4178870"/>
                  <a:pt x="555486" y="4144898"/>
                  <a:pt x="599591" y="4101388"/>
                </a:cubicBezTo>
                <a:cubicBezTo>
                  <a:pt x="609127" y="4101388"/>
                  <a:pt x="613896" y="4106156"/>
                  <a:pt x="628796" y="4106156"/>
                </a:cubicBezTo>
                <a:cubicBezTo>
                  <a:pt x="643696" y="4072780"/>
                  <a:pt x="692569" y="4043575"/>
                  <a:pt x="726542" y="4043575"/>
                </a:cubicBezTo>
                <a:close/>
                <a:moveTo>
                  <a:pt x="1189645" y="4034038"/>
                </a:moveTo>
                <a:cubicBezTo>
                  <a:pt x="1140772" y="4029271"/>
                  <a:pt x="1131235" y="4058475"/>
                  <a:pt x="1111568" y="4082316"/>
                </a:cubicBezTo>
                <a:cubicBezTo>
                  <a:pt x="1126468" y="4096620"/>
                  <a:pt x="1145540" y="4082316"/>
                  <a:pt x="1160441" y="4077547"/>
                </a:cubicBezTo>
                <a:cubicBezTo>
                  <a:pt x="1155672" y="4053111"/>
                  <a:pt x="1180109" y="4048343"/>
                  <a:pt x="1189645" y="4034038"/>
                </a:cubicBezTo>
                <a:close/>
                <a:moveTo>
                  <a:pt x="4382495" y="4033443"/>
                </a:moveTo>
                <a:cubicBezTo>
                  <a:pt x="4372363" y="4028674"/>
                  <a:pt x="4372363" y="4042979"/>
                  <a:pt x="4362827" y="4038210"/>
                </a:cubicBezTo>
                <a:cubicBezTo>
                  <a:pt x="4362827" y="4057879"/>
                  <a:pt x="4353291" y="4062647"/>
                  <a:pt x="4358059" y="4076952"/>
                </a:cubicBezTo>
                <a:cubicBezTo>
                  <a:pt x="4343754" y="4076952"/>
                  <a:pt x="4333621" y="4086488"/>
                  <a:pt x="4324085" y="4096025"/>
                </a:cubicBezTo>
                <a:cubicBezTo>
                  <a:pt x="4324085" y="4086488"/>
                  <a:pt x="4338987" y="4081719"/>
                  <a:pt x="4319317" y="4081719"/>
                </a:cubicBezTo>
                <a:cubicBezTo>
                  <a:pt x="4309781" y="4091852"/>
                  <a:pt x="4338987" y="4110925"/>
                  <a:pt x="4314549" y="4115692"/>
                </a:cubicBezTo>
                <a:cubicBezTo>
                  <a:pt x="4324681" y="4115692"/>
                  <a:pt x="4319913" y="4130593"/>
                  <a:pt x="4328853" y="4129997"/>
                </a:cubicBezTo>
                <a:cubicBezTo>
                  <a:pt x="4333621" y="4100792"/>
                  <a:pt x="4372959" y="4105561"/>
                  <a:pt x="4382495" y="4081719"/>
                </a:cubicBezTo>
                <a:cubicBezTo>
                  <a:pt x="4382495" y="4057283"/>
                  <a:pt x="4377727" y="4052515"/>
                  <a:pt x="4382495" y="4033443"/>
                </a:cubicBezTo>
                <a:close/>
                <a:moveTo>
                  <a:pt x="814752" y="4019734"/>
                </a:moveTo>
                <a:cubicBezTo>
                  <a:pt x="829056" y="4029271"/>
                  <a:pt x="799852" y="4029271"/>
                  <a:pt x="805216" y="4043575"/>
                </a:cubicBezTo>
                <a:cubicBezTo>
                  <a:pt x="795680" y="4034038"/>
                  <a:pt x="795680" y="4043575"/>
                  <a:pt x="780780" y="4043575"/>
                </a:cubicBezTo>
                <a:cubicBezTo>
                  <a:pt x="780780" y="4024502"/>
                  <a:pt x="814752" y="4038807"/>
                  <a:pt x="814752" y="4019734"/>
                </a:cubicBezTo>
                <a:close/>
                <a:moveTo>
                  <a:pt x="4397395" y="4010198"/>
                </a:moveTo>
                <a:cubicBezTo>
                  <a:pt x="4397395" y="4014966"/>
                  <a:pt x="4392627" y="4019734"/>
                  <a:pt x="4392627" y="4024502"/>
                </a:cubicBezTo>
                <a:cubicBezTo>
                  <a:pt x="4407528" y="4024502"/>
                  <a:pt x="4417064" y="4024502"/>
                  <a:pt x="4417064" y="4010198"/>
                </a:cubicBezTo>
                <a:cubicBezTo>
                  <a:pt x="4417064" y="4010198"/>
                  <a:pt x="4417064" y="4010198"/>
                  <a:pt x="4397395" y="4010198"/>
                </a:cubicBezTo>
                <a:close/>
                <a:moveTo>
                  <a:pt x="5908889" y="4004834"/>
                </a:moveTo>
                <a:cubicBezTo>
                  <a:pt x="5884451" y="4009602"/>
                  <a:pt x="5879684" y="4029271"/>
                  <a:pt x="5860015" y="4038807"/>
                </a:cubicBezTo>
                <a:cubicBezTo>
                  <a:pt x="5884451" y="4038807"/>
                  <a:pt x="5893989" y="4019138"/>
                  <a:pt x="5908889" y="4004834"/>
                </a:cubicBezTo>
                <a:close/>
                <a:moveTo>
                  <a:pt x="4967782" y="4000662"/>
                </a:moveTo>
                <a:cubicBezTo>
                  <a:pt x="4967782" y="4010198"/>
                  <a:pt x="4948113" y="4024502"/>
                  <a:pt x="4967782" y="4019734"/>
                </a:cubicBezTo>
                <a:cubicBezTo>
                  <a:pt x="4958245" y="4048343"/>
                  <a:pt x="4933808" y="4019734"/>
                  <a:pt x="4933808" y="4043575"/>
                </a:cubicBezTo>
                <a:cubicBezTo>
                  <a:pt x="4919505" y="4019734"/>
                  <a:pt x="4953477" y="4009602"/>
                  <a:pt x="4967782" y="4000662"/>
                </a:cubicBezTo>
                <a:close/>
                <a:moveTo>
                  <a:pt x="638332" y="3990529"/>
                </a:moveTo>
                <a:cubicBezTo>
                  <a:pt x="653232" y="3985762"/>
                  <a:pt x="647868" y="4004834"/>
                  <a:pt x="662768" y="3995298"/>
                </a:cubicBezTo>
                <a:cubicBezTo>
                  <a:pt x="662768" y="4004834"/>
                  <a:pt x="653232" y="4000065"/>
                  <a:pt x="653232" y="4000065"/>
                </a:cubicBezTo>
                <a:cubicBezTo>
                  <a:pt x="628796" y="4043575"/>
                  <a:pt x="634160" y="4038807"/>
                  <a:pt x="590054" y="4048343"/>
                </a:cubicBezTo>
                <a:cubicBezTo>
                  <a:pt x="570981" y="4053111"/>
                  <a:pt x="551314" y="4062647"/>
                  <a:pt x="526877" y="4072183"/>
                </a:cubicBezTo>
                <a:cubicBezTo>
                  <a:pt x="532241" y="4057879"/>
                  <a:pt x="551314" y="4043575"/>
                  <a:pt x="570981" y="4053111"/>
                </a:cubicBezTo>
                <a:cubicBezTo>
                  <a:pt x="590054" y="4024502"/>
                  <a:pt x="614491" y="4004834"/>
                  <a:pt x="638332" y="3990529"/>
                </a:cubicBezTo>
                <a:close/>
                <a:moveTo>
                  <a:pt x="5343270" y="3985762"/>
                </a:moveTo>
                <a:cubicBezTo>
                  <a:pt x="5353403" y="3985762"/>
                  <a:pt x="5343270" y="4000065"/>
                  <a:pt x="5343270" y="4000065"/>
                </a:cubicBezTo>
                <a:cubicBezTo>
                  <a:pt x="5333137" y="4004834"/>
                  <a:pt x="5333137" y="4000065"/>
                  <a:pt x="5323601" y="3995298"/>
                </a:cubicBezTo>
                <a:cubicBezTo>
                  <a:pt x="5328370" y="3990529"/>
                  <a:pt x="5338503" y="3995298"/>
                  <a:pt x="5343270" y="3990529"/>
                </a:cubicBezTo>
                <a:cubicBezTo>
                  <a:pt x="5343270" y="3990529"/>
                  <a:pt x="5343270" y="3990529"/>
                  <a:pt x="5343270" y="3985762"/>
                </a:cubicBezTo>
                <a:close/>
                <a:moveTo>
                  <a:pt x="4942628" y="3980696"/>
                </a:moveTo>
                <a:cubicBezTo>
                  <a:pt x="4946064" y="3980696"/>
                  <a:pt x="4949752" y="3982186"/>
                  <a:pt x="4953477" y="3985762"/>
                </a:cubicBezTo>
                <a:cubicBezTo>
                  <a:pt x="4953477" y="4004834"/>
                  <a:pt x="4938577" y="4004834"/>
                  <a:pt x="4924272" y="4004834"/>
                </a:cubicBezTo>
                <a:cubicBezTo>
                  <a:pt x="4924272" y="3994105"/>
                  <a:pt x="4932319" y="3980696"/>
                  <a:pt x="4942628" y="3980696"/>
                </a:cubicBezTo>
                <a:close/>
                <a:moveTo>
                  <a:pt x="5538763" y="3976225"/>
                </a:moveTo>
                <a:cubicBezTo>
                  <a:pt x="5538763" y="3976225"/>
                  <a:pt x="5538763" y="3985762"/>
                  <a:pt x="5548300" y="3985762"/>
                </a:cubicBezTo>
                <a:cubicBezTo>
                  <a:pt x="5553067" y="4000065"/>
                  <a:pt x="5533399" y="3995298"/>
                  <a:pt x="5538763" y="4009602"/>
                </a:cubicBezTo>
                <a:cubicBezTo>
                  <a:pt x="5514326" y="3990529"/>
                  <a:pt x="5495254" y="4034038"/>
                  <a:pt x="5480354" y="4048343"/>
                </a:cubicBezTo>
                <a:cubicBezTo>
                  <a:pt x="5480354" y="4048343"/>
                  <a:pt x="5480354" y="4048343"/>
                  <a:pt x="5451149" y="4048343"/>
                </a:cubicBezTo>
                <a:cubicBezTo>
                  <a:pt x="5465454" y="4019734"/>
                  <a:pt x="5523863" y="4010198"/>
                  <a:pt x="5538763" y="3976225"/>
                </a:cubicBezTo>
                <a:close/>
                <a:moveTo>
                  <a:pt x="4831293" y="3976225"/>
                </a:moveTo>
                <a:cubicBezTo>
                  <a:pt x="4841426" y="3976225"/>
                  <a:pt x="4831293" y="3995298"/>
                  <a:pt x="4836659" y="4000065"/>
                </a:cubicBezTo>
                <a:cubicBezTo>
                  <a:pt x="4831293" y="4000065"/>
                  <a:pt x="4831293" y="3990529"/>
                  <a:pt x="4821757" y="3990529"/>
                </a:cubicBezTo>
                <a:cubicBezTo>
                  <a:pt x="4816393" y="3980993"/>
                  <a:pt x="4831293" y="3985762"/>
                  <a:pt x="4831293" y="3976225"/>
                </a:cubicBezTo>
                <a:close/>
                <a:moveTo>
                  <a:pt x="4524347" y="3976225"/>
                </a:moveTo>
                <a:cubicBezTo>
                  <a:pt x="4539247" y="3985762"/>
                  <a:pt x="4519579" y="4009602"/>
                  <a:pt x="4519579" y="4019734"/>
                </a:cubicBezTo>
                <a:cubicBezTo>
                  <a:pt x="4495141" y="4010198"/>
                  <a:pt x="4524347" y="3990529"/>
                  <a:pt x="4524347" y="3976225"/>
                </a:cubicBezTo>
                <a:close/>
                <a:moveTo>
                  <a:pt x="1180109" y="3966093"/>
                </a:moveTo>
                <a:cubicBezTo>
                  <a:pt x="1150904" y="3976225"/>
                  <a:pt x="1150904" y="4019734"/>
                  <a:pt x="1116932" y="4023906"/>
                </a:cubicBezTo>
                <a:cubicBezTo>
                  <a:pt x="1146135" y="4038210"/>
                  <a:pt x="1175341" y="4000065"/>
                  <a:pt x="1180109" y="3966093"/>
                </a:cubicBezTo>
                <a:close/>
                <a:moveTo>
                  <a:pt x="5635913" y="3961325"/>
                </a:moveTo>
                <a:cubicBezTo>
                  <a:pt x="5626377" y="3966093"/>
                  <a:pt x="5626377" y="3985762"/>
                  <a:pt x="5640682" y="3985165"/>
                </a:cubicBezTo>
                <a:cubicBezTo>
                  <a:pt x="5645449" y="3975629"/>
                  <a:pt x="5645449" y="3961325"/>
                  <a:pt x="5635913" y="3961325"/>
                </a:cubicBezTo>
                <a:close/>
                <a:moveTo>
                  <a:pt x="5060759" y="3961325"/>
                </a:moveTo>
                <a:cubicBezTo>
                  <a:pt x="5060759" y="3966093"/>
                  <a:pt x="5051223" y="3985762"/>
                  <a:pt x="5060759" y="3985165"/>
                </a:cubicBezTo>
                <a:cubicBezTo>
                  <a:pt x="5060759" y="3975629"/>
                  <a:pt x="5075064" y="3975629"/>
                  <a:pt x="5070295" y="3966093"/>
                </a:cubicBezTo>
                <a:cubicBezTo>
                  <a:pt x="5065528" y="3966093"/>
                  <a:pt x="5065528" y="3961325"/>
                  <a:pt x="5060759" y="3961325"/>
                </a:cubicBezTo>
                <a:close/>
                <a:moveTo>
                  <a:pt x="5202015" y="3957153"/>
                </a:moveTo>
                <a:cubicBezTo>
                  <a:pt x="5191883" y="3957153"/>
                  <a:pt x="5187115" y="3961921"/>
                  <a:pt x="5182347" y="3971458"/>
                </a:cubicBezTo>
                <a:cubicBezTo>
                  <a:pt x="5187711" y="3971458"/>
                  <a:pt x="5192479" y="3971458"/>
                  <a:pt x="5197247" y="3976225"/>
                </a:cubicBezTo>
                <a:cubicBezTo>
                  <a:pt x="5197247" y="3971458"/>
                  <a:pt x="5202015" y="3966093"/>
                  <a:pt x="5202015" y="3957153"/>
                </a:cubicBezTo>
                <a:close/>
                <a:moveTo>
                  <a:pt x="1146062" y="3953847"/>
                </a:moveTo>
                <a:cubicBezTo>
                  <a:pt x="1125275" y="3954433"/>
                  <a:pt x="1102478" y="3965497"/>
                  <a:pt x="1087726" y="3976225"/>
                </a:cubicBezTo>
                <a:cubicBezTo>
                  <a:pt x="1082362" y="3990529"/>
                  <a:pt x="1102031" y="3980993"/>
                  <a:pt x="1102627" y="3991125"/>
                </a:cubicBezTo>
                <a:cubicBezTo>
                  <a:pt x="1121699" y="3986358"/>
                  <a:pt x="1170573" y="3976225"/>
                  <a:pt x="1165805" y="3957153"/>
                </a:cubicBezTo>
                <a:cubicBezTo>
                  <a:pt x="1159695" y="3954620"/>
                  <a:pt x="1152990" y="3953651"/>
                  <a:pt x="1146062" y="3953847"/>
                </a:cubicBezTo>
                <a:close/>
                <a:moveTo>
                  <a:pt x="4694806" y="3937485"/>
                </a:moveTo>
                <a:cubicBezTo>
                  <a:pt x="4709707" y="3942252"/>
                  <a:pt x="4709707" y="3951789"/>
                  <a:pt x="4714475" y="3961921"/>
                </a:cubicBezTo>
                <a:cubicBezTo>
                  <a:pt x="4709707" y="3966689"/>
                  <a:pt x="4694806" y="3966689"/>
                  <a:pt x="4690039" y="3976225"/>
                </a:cubicBezTo>
                <a:cubicBezTo>
                  <a:pt x="4685270" y="3970861"/>
                  <a:pt x="4685270" y="3956556"/>
                  <a:pt x="4685270" y="3947020"/>
                </a:cubicBezTo>
                <a:cubicBezTo>
                  <a:pt x="4685270" y="3942252"/>
                  <a:pt x="4694806" y="3947020"/>
                  <a:pt x="4694806" y="3937485"/>
                </a:cubicBezTo>
                <a:close/>
                <a:moveTo>
                  <a:pt x="5416580" y="3927948"/>
                </a:moveTo>
                <a:cubicBezTo>
                  <a:pt x="5392143" y="3927948"/>
                  <a:pt x="5387375" y="3942252"/>
                  <a:pt x="5372475" y="3947616"/>
                </a:cubicBezTo>
                <a:cubicBezTo>
                  <a:pt x="5387375" y="3942849"/>
                  <a:pt x="5387375" y="3957153"/>
                  <a:pt x="5396911" y="3957153"/>
                </a:cubicBezTo>
                <a:cubicBezTo>
                  <a:pt x="5396911" y="3937485"/>
                  <a:pt x="5416580" y="3942252"/>
                  <a:pt x="5416580" y="3927948"/>
                </a:cubicBezTo>
                <a:close/>
                <a:moveTo>
                  <a:pt x="5074030" y="3922034"/>
                </a:moveTo>
                <a:cubicBezTo>
                  <a:pt x="5057518" y="3921057"/>
                  <a:pt x="5041091" y="3933908"/>
                  <a:pt x="5041091" y="3951789"/>
                </a:cubicBezTo>
                <a:cubicBezTo>
                  <a:pt x="5070295" y="3956556"/>
                  <a:pt x="5080428" y="3942252"/>
                  <a:pt x="5089965" y="3927948"/>
                </a:cubicBezTo>
                <a:cubicBezTo>
                  <a:pt x="5085048" y="3924223"/>
                  <a:pt x="5079534" y="3922360"/>
                  <a:pt x="5074030" y="3922034"/>
                </a:cubicBezTo>
                <a:close/>
                <a:moveTo>
                  <a:pt x="943994" y="3917043"/>
                </a:moveTo>
                <a:cubicBezTo>
                  <a:pt x="940473" y="3916698"/>
                  <a:pt x="936487" y="3919455"/>
                  <a:pt x="931570" y="3927948"/>
                </a:cubicBezTo>
                <a:cubicBezTo>
                  <a:pt x="931570" y="3927948"/>
                  <a:pt x="931570" y="3927948"/>
                  <a:pt x="941107" y="3927948"/>
                </a:cubicBezTo>
                <a:cubicBezTo>
                  <a:pt x="936339" y="3947020"/>
                  <a:pt x="951239" y="3942252"/>
                  <a:pt x="956007" y="3951789"/>
                </a:cubicBezTo>
                <a:cubicBezTo>
                  <a:pt x="965543" y="3951789"/>
                  <a:pt x="970312" y="3942252"/>
                  <a:pt x="975676" y="3932716"/>
                </a:cubicBezTo>
                <a:cubicBezTo>
                  <a:pt x="960924" y="3947021"/>
                  <a:pt x="954555" y="3918077"/>
                  <a:pt x="943994" y="3917043"/>
                </a:cubicBezTo>
                <a:close/>
                <a:moveTo>
                  <a:pt x="888835" y="3893994"/>
                </a:moveTo>
                <a:cubicBezTo>
                  <a:pt x="861539" y="3895726"/>
                  <a:pt x="837848" y="3913048"/>
                  <a:pt x="819520" y="3927352"/>
                </a:cubicBezTo>
                <a:cubicBezTo>
                  <a:pt x="829056" y="3942252"/>
                  <a:pt x="819520" y="3947020"/>
                  <a:pt x="824288" y="3956556"/>
                </a:cubicBezTo>
                <a:cubicBezTo>
                  <a:pt x="848726" y="3927948"/>
                  <a:pt x="882698" y="3913048"/>
                  <a:pt x="917267" y="3898148"/>
                </a:cubicBezTo>
                <a:cubicBezTo>
                  <a:pt x="907433" y="3894572"/>
                  <a:pt x="897934" y="3893417"/>
                  <a:pt x="888835" y="3893994"/>
                </a:cubicBezTo>
                <a:close/>
                <a:moveTo>
                  <a:pt x="833825" y="3889207"/>
                </a:moveTo>
                <a:cubicBezTo>
                  <a:pt x="829056" y="3893976"/>
                  <a:pt x="819520" y="3898743"/>
                  <a:pt x="818925" y="3908280"/>
                </a:cubicBezTo>
                <a:cubicBezTo>
                  <a:pt x="824288" y="3908280"/>
                  <a:pt x="824288" y="3913048"/>
                  <a:pt x="833825" y="3913048"/>
                </a:cubicBezTo>
                <a:cubicBezTo>
                  <a:pt x="833825" y="3908280"/>
                  <a:pt x="843361" y="3889207"/>
                  <a:pt x="833825" y="3889207"/>
                </a:cubicBezTo>
                <a:close/>
                <a:moveTo>
                  <a:pt x="5660351" y="3869539"/>
                </a:moveTo>
                <a:cubicBezTo>
                  <a:pt x="5665715" y="3874307"/>
                  <a:pt x="5670483" y="3874307"/>
                  <a:pt x="5675251" y="3874307"/>
                </a:cubicBezTo>
                <a:cubicBezTo>
                  <a:pt x="5675251" y="3889207"/>
                  <a:pt x="5660351" y="3889207"/>
                  <a:pt x="5655582" y="3903512"/>
                </a:cubicBezTo>
                <a:cubicBezTo>
                  <a:pt x="5650218" y="3903512"/>
                  <a:pt x="5645449" y="3898743"/>
                  <a:pt x="5640682" y="3898743"/>
                </a:cubicBezTo>
                <a:cubicBezTo>
                  <a:pt x="5640682" y="3884439"/>
                  <a:pt x="5655582" y="3884439"/>
                  <a:pt x="5660351" y="3869539"/>
                </a:cubicBezTo>
                <a:close/>
                <a:moveTo>
                  <a:pt x="5513135" y="3864770"/>
                </a:moveTo>
                <a:cubicBezTo>
                  <a:pt x="5513135" y="3869539"/>
                  <a:pt x="5513135" y="3874307"/>
                  <a:pt x="5508367" y="3874307"/>
                </a:cubicBezTo>
                <a:cubicBezTo>
                  <a:pt x="5508367" y="3874307"/>
                  <a:pt x="5503599" y="3869539"/>
                  <a:pt x="5503599" y="3874307"/>
                </a:cubicBezTo>
                <a:cubicBezTo>
                  <a:pt x="5508367" y="3874307"/>
                  <a:pt x="5508367" y="3883843"/>
                  <a:pt x="5508367" y="3888612"/>
                </a:cubicBezTo>
                <a:cubicBezTo>
                  <a:pt x="5508367" y="3888612"/>
                  <a:pt x="5508367" y="3888612"/>
                  <a:pt x="5523267" y="3888612"/>
                </a:cubicBezTo>
                <a:cubicBezTo>
                  <a:pt x="5523267" y="3883843"/>
                  <a:pt x="5518499" y="3879075"/>
                  <a:pt x="5518499" y="3874307"/>
                </a:cubicBezTo>
                <a:cubicBezTo>
                  <a:pt x="5528631" y="3879075"/>
                  <a:pt x="5533399" y="3874307"/>
                  <a:pt x="5533399" y="3864770"/>
                </a:cubicBezTo>
                <a:close/>
                <a:moveTo>
                  <a:pt x="4851634" y="3824837"/>
                </a:moveTo>
                <a:cubicBezTo>
                  <a:pt x="4849771" y="3824241"/>
                  <a:pt x="4848579" y="3824241"/>
                  <a:pt x="4846195" y="3826625"/>
                </a:cubicBezTo>
                <a:cubicBezTo>
                  <a:pt x="4846195" y="3826625"/>
                  <a:pt x="4846195" y="3826625"/>
                  <a:pt x="4846195" y="3836161"/>
                </a:cubicBezTo>
                <a:cubicBezTo>
                  <a:pt x="4851559" y="3845698"/>
                  <a:pt x="4851559" y="3836161"/>
                  <a:pt x="4861095" y="3836161"/>
                </a:cubicBezTo>
                <a:cubicBezTo>
                  <a:pt x="4861095" y="3836161"/>
                  <a:pt x="4861095" y="3836161"/>
                  <a:pt x="4861095" y="3826625"/>
                </a:cubicBezTo>
                <a:cubicBezTo>
                  <a:pt x="4856029" y="3826625"/>
                  <a:pt x="4853496" y="3825433"/>
                  <a:pt x="4851634" y="3824837"/>
                </a:cubicBezTo>
                <a:close/>
                <a:moveTo>
                  <a:pt x="5948225" y="3817089"/>
                </a:moveTo>
                <a:cubicBezTo>
                  <a:pt x="5938689" y="3836161"/>
                  <a:pt x="5933921" y="3841526"/>
                  <a:pt x="5938689" y="3865367"/>
                </a:cubicBezTo>
                <a:cubicBezTo>
                  <a:pt x="5914253" y="3865367"/>
                  <a:pt x="5909485" y="3884439"/>
                  <a:pt x="5889815" y="3889207"/>
                </a:cubicBezTo>
                <a:cubicBezTo>
                  <a:pt x="5885048" y="3884439"/>
                  <a:pt x="5885048" y="3870134"/>
                  <a:pt x="5870148" y="3870134"/>
                </a:cubicBezTo>
                <a:cubicBezTo>
                  <a:pt x="5874915" y="3879671"/>
                  <a:pt x="5855248" y="3889803"/>
                  <a:pt x="5855248" y="3908876"/>
                </a:cubicBezTo>
                <a:cubicBezTo>
                  <a:pt x="5849883" y="3904107"/>
                  <a:pt x="5845115" y="3904107"/>
                  <a:pt x="5840347" y="3904107"/>
                </a:cubicBezTo>
                <a:cubicBezTo>
                  <a:pt x="5834983" y="3885035"/>
                  <a:pt x="5849883" y="3908876"/>
                  <a:pt x="5849883" y="3889803"/>
                </a:cubicBezTo>
                <a:cubicBezTo>
                  <a:pt x="5840347" y="3879671"/>
                  <a:pt x="5815910" y="3899340"/>
                  <a:pt x="5811143" y="3908876"/>
                </a:cubicBezTo>
                <a:cubicBezTo>
                  <a:pt x="5801607" y="3898743"/>
                  <a:pt x="5806374" y="3893976"/>
                  <a:pt x="5806374" y="3874903"/>
                </a:cubicBezTo>
                <a:cubicBezTo>
                  <a:pt x="5806374" y="3874903"/>
                  <a:pt x="5806374" y="3879671"/>
                  <a:pt x="5806374" y="3884439"/>
                </a:cubicBezTo>
                <a:cubicBezTo>
                  <a:pt x="5874915" y="3879671"/>
                  <a:pt x="5889220" y="3831394"/>
                  <a:pt x="5948225" y="3817089"/>
                </a:cubicBezTo>
                <a:close/>
                <a:moveTo>
                  <a:pt x="5823491" y="3794217"/>
                </a:moveTo>
                <a:cubicBezTo>
                  <a:pt x="5826304" y="3794143"/>
                  <a:pt x="5829023" y="3795037"/>
                  <a:pt x="5831407" y="3797421"/>
                </a:cubicBezTo>
                <a:cubicBezTo>
                  <a:pt x="5806969" y="3802189"/>
                  <a:pt x="5816507" y="3821858"/>
                  <a:pt x="5811738" y="3831394"/>
                </a:cubicBezTo>
                <a:cubicBezTo>
                  <a:pt x="5811738" y="3826625"/>
                  <a:pt x="5806374" y="3826625"/>
                  <a:pt x="5802202" y="3821261"/>
                </a:cubicBezTo>
                <a:cubicBezTo>
                  <a:pt x="5797433" y="3816494"/>
                  <a:pt x="5806969" y="3811725"/>
                  <a:pt x="5802202" y="3806957"/>
                </a:cubicBezTo>
                <a:cubicBezTo>
                  <a:pt x="5805777" y="3803381"/>
                  <a:pt x="5815053" y="3794441"/>
                  <a:pt x="5823491" y="3794217"/>
                </a:cubicBezTo>
                <a:close/>
                <a:moveTo>
                  <a:pt x="4539247" y="3783116"/>
                </a:moveTo>
                <a:cubicBezTo>
                  <a:pt x="4519579" y="3787885"/>
                  <a:pt x="4495141" y="3787885"/>
                  <a:pt x="4490374" y="3806957"/>
                </a:cubicBezTo>
                <a:cubicBezTo>
                  <a:pt x="4514811" y="3806957"/>
                  <a:pt x="4534479" y="3802189"/>
                  <a:pt x="4539247" y="3783116"/>
                </a:cubicBezTo>
                <a:close/>
                <a:moveTo>
                  <a:pt x="4968377" y="3777752"/>
                </a:moveTo>
                <a:cubicBezTo>
                  <a:pt x="4983277" y="3772984"/>
                  <a:pt x="4978509" y="3787288"/>
                  <a:pt x="4988046" y="3787288"/>
                </a:cubicBezTo>
                <a:cubicBezTo>
                  <a:pt x="4982682" y="3797421"/>
                  <a:pt x="4973146" y="3802189"/>
                  <a:pt x="4973146" y="3816494"/>
                </a:cubicBezTo>
                <a:cubicBezTo>
                  <a:pt x="4953477" y="3806957"/>
                  <a:pt x="4982682" y="3797421"/>
                  <a:pt x="4968377" y="3777752"/>
                </a:cubicBezTo>
                <a:close/>
                <a:moveTo>
                  <a:pt x="4033231" y="3772984"/>
                </a:moveTo>
                <a:cubicBezTo>
                  <a:pt x="4026525" y="3772388"/>
                  <a:pt x="4018032" y="3773580"/>
                  <a:pt x="4003430" y="3773580"/>
                </a:cubicBezTo>
                <a:cubicBezTo>
                  <a:pt x="3998661" y="3788480"/>
                  <a:pt x="4003430" y="3798017"/>
                  <a:pt x="4008198" y="3807553"/>
                </a:cubicBezTo>
                <a:cubicBezTo>
                  <a:pt x="3998065" y="3807553"/>
                  <a:pt x="3998065" y="3817089"/>
                  <a:pt x="3993297" y="3817089"/>
                </a:cubicBezTo>
                <a:cubicBezTo>
                  <a:pt x="3993297" y="3807553"/>
                  <a:pt x="3987933" y="3802785"/>
                  <a:pt x="3978397" y="3802785"/>
                </a:cubicBezTo>
                <a:cubicBezTo>
                  <a:pt x="3973629" y="3817089"/>
                  <a:pt x="3978397" y="3821858"/>
                  <a:pt x="3983165" y="3826625"/>
                </a:cubicBezTo>
                <a:cubicBezTo>
                  <a:pt x="3973629" y="3836161"/>
                  <a:pt x="3959324" y="3836161"/>
                  <a:pt x="3944424" y="3845698"/>
                </a:cubicBezTo>
                <a:cubicBezTo>
                  <a:pt x="3953960" y="3865367"/>
                  <a:pt x="3939656" y="3870134"/>
                  <a:pt x="3924756" y="3874903"/>
                </a:cubicBezTo>
                <a:cubicBezTo>
                  <a:pt x="3924756" y="3889803"/>
                  <a:pt x="3929523" y="3889803"/>
                  <a:pt x="3929523" y="3904107"/>
                </a:cubicBezTo>
                <a:cubicBezTo>
                  <a:pt x="3914623" y="3904107"/>
                  <a:pt x="3919987" y="3918412"/>
                  <a:pt x="3905087" y="3918412"/>
                </a:cubicBezTo>
                <a:cubicBezTo>
                  <a:pt x="3905087" y="3913643"/>
                  <a:pt x="3900320" y="3913643"/>
                  <a:pt x="3900320" y="3918412"/>
                </a:cubicBezTo>
                <a:cubicBezTo>
                  <a:pt x="3909856" y="3923180"/>
                  <a:pt x="3914623" y="3927948"/>
                  <a:pt x="3934292" y="3927948"/>
                </a:cubicBezTo>
                <a:cubicBezTo>
                  <a:pt x="3973629" y="3884439"/>
                  <a:pt x="4036806" y="3870134"/>
                  <a:pt x="4066607" y="3816494"/>
                </a:cubicBezTo>
                <a:cubicBezTo>
                  <a:pt x="4047534" y="3816494"/>
                  <a:pt x="4047534" y="3840930"/>
                  <a:pt x="4032634" y="3845698"/>
                </a:cubicBezTo>
                <a:cubicBezTo>
                  <a:pt x="4037999" y="3831394"/>
                  <a:pt x="4023099" y="3836161"/>
                  <a:pt x="4023099" y="3826625"/>
                </a:cubicBezTo>
                <a:cubicBezTo>
                  <a:pt x="4032634" y="3812321"/>
                  <a:pt x="4047534" y="3802189"/>
                  <a:pt x="4052303" y="3783116"/>
                </a:cubicBezTo>
                <a:cubicBezTo>
                  <a:pt x="4044853" y="3775964"/>
                  <a:pt x="4039936" y="3773580"/>
                  <a:pt x="4033231" y="3772984"/>
                </a:cubicBezTo>
                <a:close/>
                <a:moveTo>
                  <a:pt x="5082672" y="3766018"/>
                </a:moveTo>
                <a:lnTo>
                  <a:pt x="5082244" y="3766785"/>
                </a:lnTo>
                <a:lnTo>
                  <a:pt x="5082291" y="3766130"/>
                </a:lnTo>
                <a:close/>
                <a:moveTo>
                  <a:pt x="5060759" y="3763448"/>
                </a:moveTo>
                <a:cubicBezTo>
                  <a:pt x="5065527" y="3775667"/>
                  <a:pt x="5074021" y="3774474"/>
                  <a:pt x="5081322" y="3768440"/>
                </a:cubicBezTo>
                <a:lnTo>
                  <a:pt x="5082244" y="3766785"/>
                </a:lnTo>
                <a:lnTo>
                  <a:pt x="5080428" y="3792057"/>
                </a:lnTo>
                <a:cubicBezTo>
                  <a:pt x="5070892" y="3792057"/>
                  <a:pt x="5055991" y="3787288"/>
                  <a:pt x="5055991" y="3801593"/>
                </a:cubicBezTo>
                <a:cubicBezTo>
                  <a:pt x="5041091" y="3801593"/>
                  <a:pt x="5055991" y="3777752"/>
                  <a:pt x="5041091" y="3787288"/>
                </a:cubicBezTo>
                <a:cubicBezTo>
                  <a:pt x="5045859" y="3777752"/>
                  <a:pt x="5045859" y="3763448"/>
                  <a:pt x="5060759" y="3763448"/>
                </a:cubicBezTo>
                <a:close/>
                <a:moveTo>
                  <a:pt x="5485121" y="3749143"/>
                </a:moveTo>
                <a:cubicBezTo>
                  <a:pt x="5475585" y="3749143"/>
                  <a:pt x="5460685" y="3749143"/>
                  <a:pt x="5460685" y="3763448"/>
                </a:cubicBezTo>
                <a:cubicBezTo>
                  <a:pt x="5474990" y="3763448"/>
                  <a:pt x="5485121" y="3758679"/>
                  <a:pt x="5485121" y="3749143"/>
                </a:cubicBezTo>
                <a:close/>
                <a:moveTo>
                  <a:pt x="4349118" y="3749143"/>
                </a:moveTo>
                <a:cubicBezTo>
                  <a:pt x="4334218" y="3749143"/>
                  <a:pt x="4324681" y="3758679"/>
                  <a:pt x="4334218" y="3768216"/>
                </a:cubicBezTo>
                <a:cubicBezTo>
                  <a:pt x="4344351" y="3768216"/>
                  <a:pt x="4349118" y="3763448"/>
                  <a:pt x="4349118" y="3749143"/>
                </a:cubicBezTo>
                <a:close/>
                <a:moveTo>
                  <a:pt x="5114401" y="3743779"/>
                </a:moveTo>
                <a:cubicBezTo>
                  <a:pt x="5114401" y="3748548"/>
                  <a:pt x="5109633" y="3753316"/>
                  <a:pt x="5109633" y="3758084"/>
                </a:cubicBezTo>
                <a:lnTo>
                  <a:pt x="5082672" y="3766018"/>
                </a:lnTo>
                <a:lnTo>
                  <a:pt x="5094733" y="3744376"/>
                </a:lnTo>
                <a:cubicBezTo>
                  <a:pt x="5109633" y="3749143"/>
                  <a:pt x="5104865" y="3749143"/>
                  <a:pt x="5114401" y="3743779"/>
                </a:cubicBezTo>
                <a:close/>
                <a:moveTo>
                  <a:pt x="4338987" y="3734839"/>
                </a:moveTo>
                <a:cubicBezTo>
                  <a:pt x="4329449" y="3734839"/>
                  <a:pt x="4314549" y="3734839"/>
                  <a:pt x="4314549" y="3749143"/>
                </a:cubicBezTo>
                <a:cubicBezTo>
                  <a:pt x="4329449" y="3749143"/>
                  <a:pt x="4334218" y="3744376"/>
                  <a:pt x="4338987" y="3734839"/>
                </a:cubicBezTo>
                <a:close/>
                <a:moveTo>
                  <a:pt x="829429" y="3725899"/>
                </a:moveTo>
                <a:cubicBezTo>
                  <a:pt x="839785" y="3725303"/>
                  <a:pt x="850811" y="3727687"/>
                  <a:pt x="858262" y="3730071"/>
                </a:cubicBezTo>
                <a:cubicBezTo>
                  <a:pt x="853493" y="3744376"/>
                  <a:pt x="829056" y="3744376"/>
                  <a:pt x="804620" y="3739607"/>
                </a:cubicBezTo>
                <a:cubicBezTo>
                  <a:pt x="809388" y="3730071"/>
                  <a:pt x="819073" y="3726495"/>
                  <a:pt x="829429" y="3725899"/>
                </a:cubicBezTo>
                <a:close/>
                <a:moveTo>
                  <a:pt x="4368787" y="3715767"/>
                </a:moveTo>
                <a:cubicBezTo>
                  <a:pt x="4368787" y="3720535"/>
                  <a:pt x="4358654" y="3720535"/>
                  <a:pt x="4353887" y="3720535"/>
                </a:cubicBezTo>
                <a:cubicBezTo>
                  <a:pt x="4353887" y="3730071"/>
                  <a:pt x="4353887" y="3739607"/>
                  <a:pt x="4363423" y="3739607"/>
                </a:cubicBezTo>
                <a:cubicBezTo>
                  <a:pt x="4363423" y="3725303"/>
                  <a:pt x="4383091" y="3720535"/>
                  <a:pt x="4368787" y="3715767"/>
                </a:cubicBezTo>
                <a:close/>
                <a:moveTo>
                  <a:pt x="5816507" y="3705634"/>
                </a:moveTo>
                <a:cubicBezTo>
                  <a:pt x="5806374" y="3710403"/>
                  <a:pt x="5781937" y="3705634"/>
                  <a:pt x="5787302" y="3724707"/>
                </a:cubicBezTo>
                <a:cubicBezTo>
                  <a:pt x="5796838" y="3734243"/>
                  <a:pt x="5796838" y="3719939"/>
                  <a:pt x="5811738" y="3724707"/>
                </a:cubicBezTo>
                <a:cubicBezTo>
                  <a:pt x="5811738" y="3715170"/>
                  <a:pt x="5816507" y="3710403"/>
                  <a:pt x="5816507" y="3705634"/>
                </a:cubicBezTo>
                <a:close/>
                <a:moveTo>
                  <a:pt x="4734143" y="3705634"/>
                </a:moveTo>
                <a:cubicBezTo>
                  <a:pt x="4719243" y="3705634"/>
                  <a:pt x="4709707" y="3705634"/>
                  <a:pt x="4709707" y="3715170"/>
                </a:cubicBezTo>
                <a:cubicBezTo>
                  <a:pt x="4719243" y="3715170"/>
                  <a:pt x="4729375" y="3719939"/>
                  <a:pt x="4734143" y="3705634"/>
                </a:cubicBezTo>
                <a:close/>
                <a:moveTo>
                  <a:pt x="5343270" y="3701462"/>
                </a:moveTo>
                <a:cubicBezTo>
                  <a:pt x="5338503" y="3716362"/>
                  <a:pt x="5338503" y="3725898"/>
                  <a:pt x="5343270" y="3740203"/>
                </a:cubicBezTo>
                <a:cubicBezTo>
                  <a:pt x="5328965" y="3740203"/>
                  <a:pt x="5314065" y="3744971"/>
                  <a:pt x="5309297" y="3754508"/>
                </a:cubicBezTo>
                <a:cubicBezTo>
                  <a:pt x="5303934" y="3768812"/>
                  <a:pt x="5323601" y="3759276"/>
                  <a:pt x="5318834" y="3773580"/>
                </a:cubicBezTo>
                <a:cubicBezTo>
                  <a:pt x="5299165" y="3778349"/>
                  <a:pt x="5294397" y="3792652"/>
                  <a:pt x="5269960" y="3792652"/>
                </a:cubicBezTo>
                <a:cubicBezTo>
                  <a:pt x="5265193" y="3802189"/>
                  <a:pt x="5284861" y="3811725"/>
                  <a:pt x="5269960" y="3811725"/>
                </a:cubicBezTo>
                <a:cubicBezTo>
                  <a:pt x="5260425" y="3802189"/>
                  <a:pt x="5235989" y="3806957"/>
                  <a:pt x="5231220" y="3816494"/>
                </a:cubicBezTo>
                <a:cubicBezTo>
                  <a:pt x="5226453" y="3840930"/>
                  <a:pt x="5246120" y="3840930"/>
                  <a:pt x="5246120" y="3860003"/>
                </a:cubicBezTo>
                <a:cubicBezTo>
                  <a:pt x="5246120" y="3884439"/>
                  <a:pt x="5221684" y="3884439"/>
                  <a:pt x="5216915" y="3904704"/>
                </a:cubicBezTo>
                <a:cubicBezTo>
                  <a:pt x="5270557" y="3899935"/>
                  <a:pt x="5284861" y="3851658"/>
                  <a:pt x="5304530" y="3812917"/>
                </a:cubicBezTo>
                <a:cubicBezTo>
                  <a:pt x="5314661" y="3817685"/>
                  <a:pt x="5314661" y="3827222"/>
                  <a:pt x="5324199" y="3827222"/>
                </a:cubicBezTo>
                <a:cubicBezTo>
                  <a:pt x="5373071" y="3812321"/>
                  <a:pt x="5377839" y="3759276"/>
                  <a:pt x="5426713" y="3740203"/>
                </a:cubicBezTo>
                <a:cubicBezTo>
                  <a:pt x="5431480" y="3725303"/>
                  <a:pt x="5421944" y="3715767"/>
                  <a:pt x="5421944" y="3701462"/>
                </a:cubicBezTo>
                <a:cubicBezTo>
                  <a:pt x="5392739" y="3706231"/>
                  <a:pt x="5402277" y="3710998"/>
                  <a:pt x="5377839" y="3701462"/>
                </a:cubicBezTo>
                <a:cubicBezTo>
                  <a:pt x="5377839" y="3716362"/>
                  <a:pt x="5377839" y="3735435"/>
                  <a:pt x="5358171" y="3735435"/>
                </a:cubicBezTo>
                <a:cubicBezTo>
                  <a:pt x="5367707" y="3725303"/>
                  <a:pt x="5358171" y="3715767"/>
                  <a:pt x="5358171" y="3701462"/>
                </a:cubicBezTo>
                <a:cubicBezTo>
                  <a:pt x="5358171" y="3701462"/>
                  <a:pt x="5358171" y="3701462"/>
                  <a:pt x="5343270" y="3701462"/>
                </a:cubicBezTo>
                <a:close/>
                <a:moveTo>
                  <a:pt x="5665119" y="3696098"/>
                </a:moveTo>
                <a:cubicBezTo>
                  <a:pt x="5635913" y="3696098"/>
                  <a:pt x="5621609" y="3730071"/>
                  <a:pt x="5631145" y="3749143"/>
                </a:cubicBezTo>
                <a:cubicBezTo>
                  <a:pt x="5650815" y="3744376"/>
                  <a:pt x="5650815" y="3715170"/>
                  <a:pt x="5665119" y="3696098"/>
                </a:cubicBezTo>
                <a:close/>
                <a:moveTo>
                  <a:pt x="5187711" y="3696098"/>
                </a:moveTo>
                <a:cubicBezTo>
                  <a:pt x="5187711" y="3696098"/>
                  <a:pt x="5187711" y="3696098"/>
                  <a:pt x="5187711" y="3715170"/>
                </a:cubicBezTo>
                <a:cubicBezTo>
                  <a:pt x="5197247" y="3715170"/>
                  <a:pt x="5202015" y="3715170"/>
                  <a:pt x="5207379" y="3710403"/>
                </a:cubicBezTo>
                <a:cubicBezTo>
                  <a:pt x="5207379" y="3700867"/>
                  <a:pt x="5197247" y="3696098"/>
                  <a:pt x="5187711" y="3696098"/>
                </a:cubicBezTo>
                <a:close/>
                <a:moveTo>
                  <a:pt x="4573220" y="3681794"/>
                </a:moveTo>
                <a:cubicBezTo>
                  <a:pt x="4554147" y="3686562"/>
                  <a:pt x="4548783" y="3696098"/>
                  <a:pt x="4539247" y="3705634"/>
                </a:cubicBezTo>
                <a:cubicBezTo>
                  <a:pt x="4553551" y="3710403"/>
                  <a:pt x="4548783" y="3739607"/>
                  <a:pt x="4544015" y="3749143"/>
                </a:cubicBezTo>
                <a:cubicBezTo>
                  <a:pt x="4558319" y="3758679"/>
                  <a:pt x="4568451" y="3739607"/>
                  <a:pt x="4573220" y="3749740"/>
                </a:cubicBezTo>
                <a:cubicBezTo>
                  <a:pt x="4573220" y="3764044"/>
                  <a:pt x="4548783" y="3759276"/>
                  <a:pt x="4548783" y="3773580"/>
                </a:cubicBezTo>
                <a:cubicBezTo>
                  <a:pt x="4553551" y="3778349"/>
                  <a:pt x="4563087" y="3783116"/>
                  <a:pt x="4577989" y="3783116"/>
                </a:cubicBezTo>
                <a:cubicBezTo>
                  <a:pt x="4597657" y="3764044"/>
                  <a:pt x="4641761" y="3768812"/>
                  <a:pt x="4646530" y="3730071"/>
                </a:cubicBezTo>
                <a:cubicBezTo>
                  <a:pt x="4631629" y="3715767"/>
                  <a:pt x="4611961" y="3730071"/>
                  <a:pt x="4602425" y="3739607"/>
                </a:cubicBezTo>
                <a:cubicBezTo>
                  <a:pt x="4597657" y="3719939"/>
                  <a:pt x="4573220" y="3715170"/>
                  <a:pt x="4563683" y="3700867"/>
                </a:cubicBezTo>
                <a:cubicBezTo>
                  <a:pt x="4568451" y="3700867"/>
                  <a:pt x="4573220" y="3696098"/>
                  <a:pt x="4573220" y="3681794"/>
                </a:cubicBezTo>
                <a:close/>
                <a:moveTo>
                  <a:pt x="5319430" y="3667489"/>
                </a:moveTo>
                <a:cubicBezTo>
                  <a:pt x="5324199" y="3662721"/>
                  <a:pt x="5324199" y="3672258"/>
                  <a:pt x="5328965" y="3672258"/>
                </a:cubicBezTo>
                <a:cubicBezTo>
                  <a:pt x="5333734" y="3686562"/>
                  <a:pt x="5314065" y="3681794"/>
                  <a:pt x="5314065" y="3691330"/>
                </a:cubicBezTo>
                <a:cubicBezTo>
                  <a:pt x="5299761" y="3686562"/>
                  <a:pt x="5314065" y="3672258"/>
                  <a:pt x="5319430" y="3667489"/>
                </a:cubicBezTo>
                <a:close/>
                <a:moveTo>
                  <a:pt x="5499053" y="3667266"/>
                </a:moveTo>
                <a:cubicBezTo>
                  <a:pt x="5489890" y="3669725"/>
                  <a:pt x="5477672" y="3677026"/>
                  <a:pt x="5465454" y="3677026"/>
                </a:cubicBezTo>
                <a:cubicBezTo>
                  <a:pt x="5460685" y="3686562"/>
                  <a:pt x="5474990" y="3686562"/>
                  <a:pt x="5470221" y="3696098"/>
                </a:cubicBezTo>
                <a:cubicBezTo>
                  <a:pt x="5494659" y="3691330"/>
                  <a:pt x="5499426" y="3686562"/>
                  <a:pt x="5514326" y="3686562"/>
                </a:cubicBezTo>
                <a:cubicBezTo>
                  <a:pt x="5514326" y="3667192"/>
                  <a:pt x="5508217" y="3664808"/>
                  <a:pt x="5499053" y="3667266"/>
                </a:cubicBezTo>
                <a:close/>
                <a:moveTo>
                  <a:pt x="5167447" y="3666297"/>
                </a:moveTo>
                <a:cubicBezTo>
                  <a:pt x="5118573" y="3690734"/>
                  <a:pt x="5070295" y="3724111"/>
                  <a:pt x="5026191" y="3758084"/>
                </a:cubicBezTo>
                <a:cubicBezTo>
                  <a:pt x="5031555" y="3777157"/>
                  <a:pt x="5026191" y="3801593"/>
                  <a:pt x="5041091" y="3811130"/>
                </a:cubicBezTo>
                <a:cubicBezTo>
                  <a:pt x="5022019" y="3811130"/>
                  <a:pt x="5031555" y="3820666"/>
                  <a:pt x="5031555" y="3830202"/>
                </a:cubicBezTo>
                <a:cubicBezTo>
                  <a:pt x="5016654" y="3839738"/>
                  <a:pt x="4997582" y="3834970"/>
                  <a:pt x="4982682" y="3844506"/>
                </a:cubicBezTo>
                <a:cubicBezTo>
                  <a:pt x="4977913" y="3854042"/>
                  <a:pt x="5002349" y="3858811"/>
                  <a:pt x="4987449" y="3863579"/>
                </a:cubicBezTo>
                <a:cubicBezTo>
                  <a:pt x="4987449" y="3863579"/>
                  <a:pt x="4987449" y="3863579"/>
                  <a:pt x="4967782" y="3863579"/>
                </a:cubicBezTo>
                <a:cubicBezTo>
                  <a:pt x="4973146" y="3849274"/>
                  <a:pt x="4963013" y="3844506"/>
                  <a:pt x="4958245" y="3839738"/>
                </a:cubicBezTo>
                <a:cubicBezTo>
                  <a:pt x="4997582" y="3830202"/>
                  <a:pt x="5031555" y="3791460"/>
                  <a:pt x="5002349" y="3752720"/>
                </a:cubicBezTo>
                <a:cubicBezTo>
                  <a:pt x="5012483" y="3752720"/>
                  <a:pt x="5012483" y="3762256"/>
                  <a:pt x="5022019" y="3757488"/>
                </a:cubicBezTo>
                <a:cubicBezTo>
                  <a:pt x="5017251" y="3737820"/>
                  <a:pt x="5022019" y="3742587"/>
                  <a:pt x="5022019" y="3723515"/>
                </a:cubicBezTo>
                <a:cubicBezTo>
                  <a:pt x="5012483" y="3723515"/>
                  <a:pt x="5002349" y="3723515"/>
                  <a:pt x="4997582" y="3718747"/>
                </a:cubicBezTo>
                <a:cubicBezTo>
                  <a:pt x="4977913" y="3728879"/>
                  <a:pt x="4982682" y="3762256"/>
                  <a:pt x="4953477" y="3752720"/>
                </a:cubicBezTo>
                <a:cubicBezTo>
                  <a:pt x="4948709" y="3772388"/>
                  <a:pt x="4943941" y="3791460"/>
                  <a:pt x="4924272" y="3796229"/>
                </a:cubicBezTo>
                <a:cubicBezTo>
                  <a:pt x="4924272" y="3796229"/>
                  <a:pt x="4924272" y="3796229"/>
                  <a:pt x="4924272" y="3781924"/>
                </a:cubicBezTo>
                <a:cubicBezTo>
                  <a:pt x="4909967" y="3777157"/>
                  <a:pt x="4904605" y="3786693"/>
                  <a:pt x="4895067" y="3791460"/>
                </a:cubicBezTo>
                <a:cubicBezTo>
                  <a:pt x="4890300" y="3806361"/>
                  <a:pt x="4895067" y="3815897"/>
                  <a:pt x="4899836" y="3825433"/>
                </a:cubicBezTo>
                <a:cubicBezTo>
                  <a:pt x="4861095" y="3834970"/>
                  <a:pt x="4865863" y="3878479"/>
                  <a:pt x="4841426" y="3897551"/>
                </a:cubicBezTo>
                <a:cubicBezTo>
                  <a:pt x="4816989" y="3873115"/>
                  <a:pt x="4807453" y="3916624"/>
                  <a:pt x="4792553" y="3921392"/>
                </a:cubicBezTo>
                <a:cubicBezTo>
                  <a:pt x="4778249" y="3916624"/>
                  <a:pt x="4778249" y="3911855"/>
                  <a:pt x="4763349" y="3916624"/>
                </a:cubicBezTo>
                <a:cubicBezTo>
                  <a:pt x="4768116" y="3931524"/>
                  <a:pt x="4758580" y="3941061"/>
                  <a:pt x="4758580" y="3955364"/>
                </a:cubicBezTo>
                <a:cubicBezTo>
                  <a:pt x="4773481" y="3950597"/>
                  <a:pt x="4773481" y="3955364"/>
                  <a:pt x="4778249" y="3969669"/>
                </a:cubicBezTo>
                <a:cubicBezTo>
                  <a:pt x="4768713" y="3969669"/>
                  <a:pt x="4749045" y="3979205"/>
                  <a:pt x="4744276" y="3974437"/>
                </a:cubicBezTo>
                <a:cubicBezTo>
                  <a:pt x="4749045" y="3959536"/>
                  <a:pt x="4753811" y="3954769"/>
                  <a:pt x="4753811" y="3940464"/>
                </a:cubicBezTo>
                <a:cubicBezTo>
                  <a:pt x="4724607" y="3935696"/>
                  <a:pt x="4758580" y="3901723"/>
                  <a:pt x="4753811" y="3887419"/>
                </a:cubicBezTo>
                <a:cubicBezTo>
                  <a:pt x="4758580" y="3887419"/>
                  <a:pt x="4758580" y="3896955"/>
                  <a:pt x="4763349" y="3896955"/>
                </a:cubicBezTo>
                <a:cubicBezTo>
                  <a:pt x="4768116" y="3882651"/>
                  <a:pt x="4787785" y="3862982"/>
                  <a:pt x="4783017" y="3853446"/>
                </a:cubicBezTo>
                <a:cubicBezTo>
                  <a:pt x="4768713" y="3853446"/>
                  <a:pt x="4763945" y="3867751"/>
                  <a:pt x="4749045" y="3858214"/>
                </a:cubicBezTo>
                <a:cubicBezTo>
                  <a:pt x="4753811" y="3877287"/>
                  <a:pt x="4743680" y="3862982"/>
                  <a:pt x="4734143" y="3867751"/>
                </a:cubicBezTo>
                <a:cubicBezTo>
                  <a:pt x="4729375" y="3862982"/>
                  <a:pt x="4748447" y="3858214"/>
                  <a:pt x="4738911" y="3853446"/>
                </a:cubicBezTo>
                <a:cubicBezTo>
                  <a:pt x="4734143" y="3862982"/>
                  <a:pt x="4724011" y="3862982"/>
                  <a:pt x="4714475" y="3867751"/>
                </a:cubicBezTo>
                <a:cubicBezTo>
                  <a:pt x="4724607" y="3906491"/>
                  <a:pt x="4680502" y="3911260"/>
                  <a:pt x="4656066" y="3911260"/>
                </a:cubicBezTo>
                <a:cubicBezTo>
                  <a:pt x="4656066" y="3926160"/>
                  <a:pt x="4666199" y="3935696"/>
                  <a:pt x="4675735" y="3940464"/>
                </a:cubicBezTo>
                <a:cubicBezTo>
                  <a:pt x="4651299" y="3954769"/>
                  <a:pt x="4646530" y="3988742"/>
                  <a:pt x="4622093" y="3998278"/>
                </a:cubicBezTo>
                <a:cubicBezTo>
                  <a:pt x="4622093" y="4017946"/>
                  <a:pt x="4626861" y="4022715"/>
                  <a:pt x="4617325" y="4032251"/>
                </a:cubicBezTo>
                <a:cubicBezTo>
                  <a:pt x="4617325" y="4007814"/>
                  <a:pt x="4612557" y="4003046"/>
                  <a:pt x="4592889" y="3993509"/>
                </a:cubicBezTo>
                <a:cubicBezTo>
                  <a:pt x="4611961" y="3969073"/>
                  <a:pt x="4680502" y="3925564"/>
                  <a:pt x="4626861" y="3901723"/>
                </a:cubicBezTo>
                <a:cubicBezTo>
                  <a:pt x="4607193" y="3911260"/>
                  <a:pt x="4622093" y="3935696"/>
                  <a:pt x="4607193" y="3940464"/>
                </a:cubicBezTo>
                <a:cubicBezTo>
                  <a:pt x="4612557" y="3926160"/>
                  <a:pt x="4592889" y="3935696"/>
                  <a:pt x="4597657" y="3921392"/>
                </a:cubicBezTo>
                <a:cubicBezTo>
                  <a:pt x="4554147" y="3935696"/>
                  <a:pt x="4514811" y="3959536"/>
                  <a:pt x="4480837" y="3993509"/>
                </a:cubicBezTo>
                <a:cubicBezTo>
                  <a:pt x="4486201" y="3993509"/>
                  <a:pt x="4495738" y="3988742"/>
                  <a:pt x="4495738" y="3993509"/>
                </a:cubicBezTo>
                <a:cubicBezTo>
                  <a:pt x="4490969" y="4008410"/>
                  <a:pt x="4471301" y="4032251"/>
                  <a:pt x="4466533" y="4027482"/>
                </a:cubicBezTo>
                <a:cubicBezTo>
                  <a:pt x="4461765" y="4022715"/>
                  <a:pt x="4480837" y="4017946"/>
                  <a:pt x="4471301" y="4013178"/>
                </a:cubicBezTo>
                <a:cubicBezTo>
                  <a:pt x="4446865" y="4022715"/>
                  <a:pt x="4442097" y="4047151"/>
                  <a:pt x="4417659" y="4056687"/>
                </a:cubicBezTo>
                <a:cubicBezTo>
                  <a:pt x="4427792" y="4081124"/>
                  <a:pt x="4403355" y="4085892"/>
                  <a:pt x="4412892" y="4104964"/>
                </a:cubicBezTo>
                <a:cubicBezTo>
                  <a:pt x="4412892" y="4100197"/>
                  <a:pt x="4417659" y="4095428"/>
                  <a:pt x="4422428" y="4095428"/>
                </a:cubicBezTo>
                <a:cubicBezTo>
                  <a:pt x="4427195" y="4110328"/>
                  <a:pt x="4417064" y="4134169"/>
                  <a:pt x="4431964" y="4134169"/>
                </a:cubicBezTo>
                <a:cubicBezTo>
                  <a:pt x="4446269" y="4124037"/>
                  <a:pt x="4446269" y="4119269"/>
                  <a:pt x="4436733" y="4100197"/>
                </a:cubicBezTo>
                <a:cubicBezTo>
                  <a:pt x="4456401" y="4100197"/>
                  <a:pt x="4461169" y="4085296"/>
                  <a:pt x="4465937" y="4070991"/>
                </a:cubicBezTo>
                <a:cubicBezTo>
                  <a:pt x="4451633" y="4061455"/>
                  <a:pt x="4436733" y="4075760"/>
                  <a:pt x="4431964" y="4066224"/>
                </a:cubicBezTo>
                <a:cubicBezTo>
                  <a:pt x="4442097" y="4070991"/>
                  <a:pt x="4437329" y="4056687"/>
                  <a:pt x="4446865" y="4056687"/>
                </a:cubicBezTo>
                <a:cubicBezTo>
                  <a:pt x="4451633" y="4056687"/>
                  <a:pt x="4456997" y="4061455"/>
                  <a:pt x="4466533" y="4061455"/>
                </a:cubicBezTo>
                <a:cubicBezTo>
                  <a:pt x="4471301" y="4041787"/>
                  <a:pt x="4471301" y="4017946"/>
                  <a:pt x="4495738" y="4017946"/>
                </a:cubicBezTo>
                <a:cubicBezTo>
                  <a:pt x="4495738" y="4032846"/>
                  <a:pt x="4495738" y="4042383"/>
                  <a:pt x="4500507" y="4051919"/>
                </a:cubicBezTo>
                <a:cubicBezTo>
                  <a:pt x="4524943" y="4051919"/>
                  <a:pt x="4529711" y="4032251"/>
                  <a:pt x="4544611" y="4022715"/>
                </a:cubicBezTo>
                <a:cubicBezTo>
                  <a:pt x="4549379" y="4041787"/>
                  <a:pt x="4569048" y="4070991"/>
                  <a:pt x="4544611" y="4080528"/>
                </a:cubicBezTo>
                <a:cubicBezTo>
                  <a:pt x="4573817" y="4080528"/>
                  <a:pt x="4568451" y="4051323"/>
                  <a:pt x="4583353" y="4046555"/>
                </a:cubicBezTo>
                <a:cubicBezTo>
                  <a:pt x="4588120" y="4056091"/>
                  <a:pt x="4592889" y="4060860"/>
                  <a:pt x="4607789" y="4060860"/>
                </a:cubicBezTo>
                <a:cubicBezTo>
                  <a:pt x="4622093" y="4050727"/>
                  <a:pt x="4622093" y="4031655"/>
                  <a:pt x="4636994" y="4026887"/>
                </a:cubicBezTo>
                <a:cubicBezTo>
                  <a:pt x="4641761" y="4026887"/>
                  <a:pt x="4632225" y="4036423"/>
                  <a:pt x="4632225" y="4041191"/>
                </a:cubicBezTo>
                <a:cubicBezTo>
                  <a:pt x="4661430" y="4050727"/>
                  <a:pt x="4710303" y="3997682"/>
                  <a:pt x="4719840" y="3983378"/>
                </a:cubicBezTo>
                <a:cubicBezTo>
                  <a:pt x="4719840" y="3988145"/>
                  <a:pt x="4724607" y="3992914"/>
                  <a:pt x="4719840" y="4002450"/>
                </a:cubicBezTo>
                <a:cubicBezTo>
                  <a:pt x="4729971" y="4011986"/>
                  <a:pt x="4729971" y="3983378"/>
                  <a:pt x="4734740" y="3997682"/>
                </a:cubicBezTo>
                <a:cubicBezTo>
                  <a:pt x="4724607" y="4017351"/>
                  <a:pt x="4710303" y="4045959"/>
                  <a:pt x="4685867" y="4036423"/>
                </a:cubicBezTo>
                <a:cubicBezTo>
                  <a:pt x="4681099" y="4036423"/>
                  <a:pt x="4690635" y="4055496"/>
                  <a:pt x="4681099" y="4060263"/>
                </a:cubicBezTo>
                <a:cubicBezTo>
                  <a:pt x="4670966" y="4055496"/>
                  <a:pt x="4675735" y="4045959"/>
                  <a:pt x="4666199" y="4050727"/>
                </a:cubicBezTo>
                <a:cubicBezTo>
                  <a:pt x="4656661" y="4060263"/>
                  <a:pt x="4651299" y="4075164"/>
                  <a:pt x="4641761" y="4089468"/>
                </a:cubicBezTo>
                <a:cubicBezTo>
                  <a:pt x="4641761" y="4089468"/>
                  <a:pt x="4641761" y="4089468"/>
                  <a:pt x="4592889" y="4089468"/>
                </a:cubicBezTo>
                <a:cubicBezTo>
                  <a:pt x="4577989" y="4156818"/>
                  <a:pt x="4499910" y="4161585"/>
                  <a:pt x="4465937" y="4209863"/>
                </a:cubicBezTo>
                <a:cubicBezTo>
                  <a:pt x="4456401" y="4205095"/>
                  <a:pt x="4471301" y="4195558"/>
                  <a:pt x="4456401" y="4195558"/>
                </a:cubicBezTo>
                <a:cubicBezTo>
                  <a:pt x="4427195" y="4248604"/>
                  <a:pt x="4334218" y="4234300"/>
                  <a:pt x="4324681" y="4306418"/>
                </a:cubicBezTo>
                <a:cubicBezTo>
                  <a:pt x="4339582" y="4335622"/>
                  <a:pt x="4368787" y="4326086"/>
                  <a:pt x="4397992" y="4335622"/>
                </a:cubicBezTo>
                <a:cubicBezTo>
                  <a:pt x="4427195" y="4326086"/>
                  <a:pt x="4431964" y="4292709"/>
                  <a:pt x="4446865" y="4263504"/>
                </a:cubicBezTo>
                <a:cubicBezTo>
                  <a:pt x="4465937" y="4268272"/>
                  <a:pt x="4461169" y="4273040"/>
                  <a:pt x="4480837" y="4268272"/>
                </a:cubicBezTo>
                <a:cubicBezTo>
                  <a:pt x="4504677" y="4239067"/>
                  <a:pt x="4470705" y="4200327"/>
                  <a:pt x="4519579" y="4186022"/>
                </a:cubicBezTo>
                <a:cubicBezTo>
                  <a:pt x="4519579" y="4195558"/>
                  <a:pt x="4519579" y="4205095"/>
                  <a:pt x="4529115" y="4209863"/>
                </a:cubicBezTo>
                <a:cubicBezTo>
                  <a:pt x="4553551" y="4176486"/>
                  <a:pt x="4563087" y="4137745"/>
                  <a:pt x="4611961" y="4142513"/>
                </a:cubicBezTo>
                <a:cubicBezTo>
                  <a:pt x="4617325" y="4147877"/>
                  <a:pt x="4611961" y="4166949"/>
                  <a:pt x="4602425" y="4171718"/>
                </a:cubicBezTo>
                <a:cubicBezTo>
                  <a:pt x="4592293" y="4162182"/>
                  <a:pt x="4597657" y="4171718"/>
                  <a:pt x="4582756" y="4171718"/>
                </a:cubicBezTo>
                <a:cubicBezTo>
                  <a:pt x="4573220" y="4186022"/>
                  <a:pt x="4563087" y="4205691"/>
                  <a:pt x="4558319" y="4224763"/>
                </a:cubicBezTo>
                <a:cubicBezTo>
                  <a:pt x="4577989" y="4229531"/>
                  <a:pt x="4582756" y="4224763"/>
                  <a:pt x="4602425" y="4224763"/>
                </a:cubicBezTo>
                <a:cubicBezTo>
                  <a:pt x="4597657" y="4200327"/>
                  <a:pt x="4626861" y="4205095"/>
                  <a:pt x="4631629" y="4190790"/>
                </a:cubicBezTo>
                <a:cubicBezTo>
                  <a:pt x="4636994" y="4166354"/>
                  <a:pt x="4631629" y="4152049"/>
                  <a:pt x="4622093" y="4142513"/>
                </a:cubicBezTo>
                <a:cubicBezTo>
                  <a:pt x="4641761" y="4152646"/>
                  <a:pt x="4631629" y="4123440"/>
                  <a:pt x="4646530" y="4123440"/>
                </a:cubicBezTo>
                <a:cubicBezTo>
                  <a:pt x="4636994" y="4147281"/>
                  <a:pt x="4666199" y="4128209"/>
                  <a:pt x="4670966" y="4147281"/>
                </a:cubicBezTo>
                <a:cubicBezTo>
                  <a:pt x="4670966" y="4137745"/>
                  <a:pt x="4670966" y="4132977"/>
                  <a:pt x="4680502" y="4128209"/>
                </a:cubicBezTo>
                <a:cubicBezTo>
                  <a:pt x="4685270" y="4132977"/>
                  <a:pt x="4685270" y="4137745"/>
                  <a:pt x="4685270" y="4142513"/>
                </a:cubicBezTo>
                <a:cubicBezTo>
                  <a:pt x="4704342" y="4147281"/>
                  <a:pt x="4699575" y="4123440"/>
                  <a:pt x="4719243" y="4128209"/>
                </a:cubicBezTo>
                <a:cubicBezTo>
                  <a:pt x="4719243" y="4128209"/>
                  <a:pt x="4719243" y="4128209"/>
                  <a:pt x="4719243" y="4147281"/>
                </a:cubicBezTo>
                <a:cubicBezTo>
                  <a:pt x="4748447" y="4137745"/>
                  <a:pt x="4772885" y="4108540"/>
                  <a:pt x="4792553" y="4108540"/>
                </a:cubicBezTo>
                <a:cubicBezTo>
                  <a:pt x="4792553" y="4118076"/>
                  <a:pt x="4778249" y="4108540"/>
                  <a:pt x="4783017" y="4122845"/>
                </a:cubicBezTo>
                <a:cubicBezTo>
                  <a:pt x="4778249" y="4137149"/>
                  <a:pt x="4787785" y="4132381"/>
                  <a:pt x="4787785" y="4146685"/>
                </a:cubicBezTo>
                <a:cubicBezTo>
                  <a:pt x="4806857" y="4151454"/>
                  <a:pt x="4806857" y="4132381"/>
                  <a:pt x="4821757" y="4127613"/>
                </a:cubicBezTo>
                <a:cubicBezTo>
                  <a:pt x="4821757" y="4141918"/>
                  <a:pt x="4821757" y="4146685"/>
                  <a:pt x="4826526" y="4151454"/>
                </a:cubicBezTo>
                <a:cubicBezTo>
                  <a:pt x="4870035" y="4141918"/>
                  <a:pt x="4899239" y="4074567"/>
                  <a:pt x="4943345" y="4093640"/>
                </a:cubicBezTo>
                <a:cubicBezTo>
                  <a:pt x="4928445" y="4103176"/>
                  <a:pt x="4948113" y="4103176"/>
                  <a:pt x="4948113" y="4117481"/>
                </a:cubicBezTo>
                <a:cubicBezTo>
                  <a:pt x="4933213" y="4117481"/>
                  <a:pt x="4937981" y="4127017"/>
                  <a:pt x="4928445" y="4131785"/>
                </a:cubicBezTo>
                <a:cubicBezTo>
                  <a:pt x="4914141" y="4136553"/>
                  <a:pt x="4908775" y="4127017"/>
                  <a:pt x="4899239" y="4127017"/>
                </a:cubicBezTo>
                <a:cubicBezTo>
                  <a:pt x="4893875" y="4146685"/>
                  <a:pt x="4904008" y="4156221"/>
                  <a:pt x="4908775" y="4165758"/>
                </a:cubicBezTo>
                <a:cubicBezTo>
                  <a:pt x="4928445" y="4170526"/>
                  <a:pt x="4923080" y="4151454"/>
                  <a:pt x="4937981" y="4156221"/>
                </a:cubicBezTo>
                <a:cubicBezTo>
                  <a:pt x="4933213" y="4160990"/>
                  <a:pt x="4933213" y="4165758"/>
                  <a:pt x="4933213" y="4180062"/>
                </a:cubicBezTo>
                <a:cubicBezTo>
                  <a:pt x="4893875" y="4175294"/>
                  <a:pt x="4908775" y="4209267"/>
                  <a:pt x="4913544" y="4233108"/>
                </a:cubicBezTo>
                <a:cubicBezTo>
                  <a:pt x="4971953" y="4218803"/>
                  <a:pt x="4923080" y="4127017"/>
                  <a:pt x="4976721" y="4131785"/>
                </a:cubicBezTo>
                <a:cubicBezTo>
                  <a:pt x="4981490" y="4117481"/>
                  <a:pt x="4986257" y="4093044"/>
                  <a:pt x="5005927" y="4078739"/>
                </a:cubicBezTo>
                <a:cubicBezTo>
                  <a:pt x="4976721" y="4073972"/>
                  <a:pt x="4976721" y="4093044"/>
                  <a:pt x="4961821" y="4097812"/>
                </a:cubicBezTo>
                <a:cubicBezTo>
                  <a:pt x="4966589" y="4083508"/>
                  <a:pt x="4957053" y="4059071"/>
                  <a:pt x="4966589" y="4054303"/>
                </a:cubicBezTo>
                <a:cubicBezTo>
                  <a:pt x="4971357" y="4063839"/>
                  <a:pt x="4985662" y="4063839"/>
                  <a:pt x="5000562" y="4068607"/>
                </a:cubicBezTo>
                <a:cubicBezTo>
                  <a:pt x="5000562" y="4053707"/>
                  <a:pt x="5015463" y="4044171"/>
                  <a:pt x="5020231" y="4029866"/>
                </a:cubicBezTo>
                <a:cubicBezTo>
                  <a:pt x="5010099" y="4029866"/>
                  <a:pt x="5000562" y="4029866"/>
                  <a:pt x="5000562" y="4020330"/>
                </a:cubicBezTo>
                <a:cubicBezTo>
                  <a:pt x="5005331" y="4014966"/>
                  <a:pt x="4990429" y="3991125"/>
                  <a:pt x="5010099" y="3991125"/>
                </a:cubicBezTo>
                <a:cubicBezTo>
                  <a:pt x="5020231" y="4010795"/>
                  <a:pt x="5015463" y="4015562"/>
                  <a:pt x="5024999" y="4029866"/>
                </a:cubicBezTo>
                <a:cubicBezTo>
                  <a:pt x="5034833" y="4029866"/>
                  <a:pt x="5045860" y="4024949"/>
                  <a:pt x="5055023" y="4018244"/>
                </a:cubicBezTo>
                <a:lnTo>
                  <a:pt x="5072606" y="3997394"/>
                </a:lnTo>
                <a:lnTo>
                  <a:pt x="5073276" y="3997682"/>
                </a:lnTo>
                <a:cubicBezTo>
                  <a:pt x="5073872" y="3997085"/>
                  <a:pt x="5073872" y="3995893"/>
                  <a:pt x="5073872" y="3995893"/>
                </a:cubicBezTo>
                <a:lnTo>
                  <a:pt x="5072606" y="3997394"/>
                </a:lnTo>
                <a:lnTo>
                  <a:pt x="5069105" y="3995893"/>
                </a:lnTo>
                <a:cubicBezTo>
                  <a:pt x="5054800" y="3991125"/>
                  <a:pt x="5054800" y="3991125"/>
                  <a:pt x="5035131" y="3991125"/>
                </a:cubicBezTo>
                <a:cubicBezTo>
                  <a:pt x="5035131" y="3976225"/>
                  <a:pt x="5025595" y="3971458"/>
                  <a:pt x="5035131" y="3957153"/>
                </a:cubicBezTo>
                <a:cubicBezTo>
                  <a:pt x="5025595" y="3957153"/>
                  <a:pt x="5015463" y="3947616"/>
                  <a:pt x="5005927" y="3942849"/>
                </a:cubicBezTo>
                <a:cubicBezTo>
                  <a:pt x="5025595" y="3923180"/>
                  <a:pt x="5054800" y="3913643"/>
                  <a:pt x="5088772" y="3908876"/>
                </a:cubicBezTo>
                <a:cubicBezTo>
                  <a:pt x="5094136" y="3913643"/>
                  <a:pt x="5088772" y="3927948"/>
                  <a:pt x="5103673" y="3927948"/>
                </a:cubicBezTo>
                <a:cubicBezTo>
                  <a:pt x="5103673" y="3923180"/>
                  <a:pt x="5117977" y="3918412"/>
                  <a:pt x="5113209" y="3932716"/>
                </a:cubicBezTo>
                <a:cubicBezTo>
                  <a:pt x="5137646" y="3927948"/>
                  <a:pt x="5137646" y="3898743"/>
                  <a:pt x="5157313" y="3884439"/>
                </a:cubicBezTo>
                <a:cubicBezTo>
                  <a:pt x="5123341" y="3884439"/>
                  <a:pt x="5128110" y="3840930"/>
                  <a:pt x="5103673" y="3836161"/>
                </a:cubicBezTo>
                <a:cubicBezTo>
                  <a:pt x="5050031" y="3855831"/>
                  <a:pt x="5015463" y="3899340"/>
                  <a:pt x="4952285" y="3913643"/>
                </a:cubicBezTo>
                <a:cubicBezTo>
                  <a:pt x="4942749" y="3947020"/>
                  <a:pt x="4918313" y="3961921"/>
                  <a:pt x="4893875" y="3985762"/>
                </a:cubicBezTo>
                <a:cubicBezTo>
                  <a:pt x="4879571" y="3966093"/>
                  <a:pt x="4874803" y="3961325"/>
                  <a:pt x="4855135" y="3956556"/>
                </a:cubicBezTo>
                <a:cubicBezTo>
                  <a:pt x="4865267" y="3947020"/>
                  <a:pt x="4859903" y="3937485"/>
                  <a:pt x="4850367" y="3932716"/>
                </a:cubicBezTo>
                <a:cubicBezTo>
                  <a:pt x="4859903" y="3913643"/>
                  <a:pt x="4893875" y="3908876"/>
                  <a:pt x="4884339" y="3879671"/>
                </a:cubicBezTo>
                <a:cubicBezTo>
                  <a:pt x="4903411" y="3879671"/>
                  <a:pt x="4903411" y="3865367"/>
                  <a:pt x="4923080" y="3865367"/>
                </a:cubicBezTo>
                <a:cubicBezTo>
                  <a:pt x="4913544" y="3870134"/>
                  <a:pt x="4923080" y="3884439"/>
                  <a:pt x="4937981" y="3884439"/>
                </a:cubicBezTo>
                <a:cubicBezTo>
                  <a:pt x="4948113" y="3869539"/>
                  <a:pt x="4928445" y="3850466"/>
                  <a:pt x="4952881" y="3845698"/>
                </a:cubicBezTo>
                <a:cubicBezTo>
                  <a:pt x="4952881" y="3865367"/>
                  <a:pt x="4957649" y="3865367"/>
                  <a:pt x="4948113" y="3879671"/>
                </a:cubicBezTo>
                <a:cubicBezTo>
                  <a:pt x="4991623" y="3874903"/>
                  <a:pt x="5011290" y="3840930"/>
                  <a:pt x="5060164" y="3840930"/>
                </a:cubicBezTo>
                <a:cubicBezTo>
                  <a:pt x="5070295" y="3831394"/>
                  <a:pt x="5070295" y="3811725"/>
                  <a:pt x="5075064" y="3802189"/>
                </a:cubicBezTo>
                <a:cubicBezTo>
                  <a:pt x="5134069" y="3831394"/>
                  <a:pt x="5138838" y="3758679"/>
                  <a:pt x="5181751" y="3743184"/>
                </a:cubicBezTo>
                <a:cubicBezTo>
                  <a:pt x="5176983" y="3738415"/>
                  <a:pt x="5181751" y="3738415"/>
                  <a:pt x="5181751" y="3733648"/>
                </a:cubicBezTo>
                <a:cubicBezTo>
                  <a:pt x="5167447" y="3719343"/>
                  <a:pt x="5132877" y="3757488"/>
                  <a:pt x="5123341" y="3738415"/>
                </a:cubicBezTo>
                <a:cubicBezTo>
                  <a:pt x="5143010" y="3724111"/>
                  <a:pt x="5147777" y="3690138"/>
                  <a:pt x="5172215" y="3685370"/>
                </a:cubicBezTo>
                <a:cubicBezTo>
                  <a:pt x="5176983" y="3675834"/>
                  <a:pt x="5167447" y="3675834"/>
                  <a:pt x="5167447" y="3666297"/>
                </a:cubicBezTo>
                <a:close/>
                <a:moveTo>
                  <a:pt x="5178174" y="3652589"/>
                </a:moveTo>
                <a:cubicBezTo>
                  <a:pt x="5172811" y="3657357"/>
                  <a:pt x="5172811" y="3676430"/>
                  <a:pt x="5187711" y="3676430"/>
                </a:cubicBezTo>
                <a:cubicBezTo>
                  <a:pt x="5187711" y="3666894"/>
                  <a:pt x="5192479" y="3662125"/>
                  <a:pt x="5192479" y="3657357"/>
                </a:cubicBezTo>
                <a:cubicBezTo>
                  <a:pt x="5187711" y="3657357"/>
                  <a:pt x="5187711" y="3652589"/>
                  <a:pt x="5178174" y="3652589"/>
                </a:cubicBezTo>
                <a:close/>
                <a:moveTo>
                  <a:pt x="5094733" y="3648417"/>
                </a:moveTo>
                <a:cubicBezTo>
                  <a:pt x="5075661" y="3643054"/>
                  <a:pt x="5060759" y="3667489"/>
                  <a:pt x="5060759" y="3672258"/>
                </a:cubicBezTo>
                <a:cubicBezTo>
                  <a:pt x="5060759" y="3669576"/>
                  <a:pt x="5063143" y="3668235"/>
                  <a:pt x="5064931" y="3668906"/>
                </a:cubicBezTo>
                <a:lnTo>
                  <a:pt x="5065415" y="3675977"/>
                </a:lnTo>
                <a:lnTo>
                  <a:pt x="5062949" y="3676849"/>
                </a:lnTo>
                <a:lnTo>
                  <a:pt x="5059567" y="3675834"/>
                </a:lnTo>
                <a:cubicBezTo>
                  <a:pt x="5058375" y="3676430"/>
                  <a:pt x="5058375" y="3677622"/>
                  <a:pt x="5060759" y="3677622"/>
                </a:cubicBezTo>
                <a:lnTo>
                  <a:pt x="5062949" y="3676849"/>
                </a:lnTo>
                <a:lnTo>
                  <a:pt x="5065528" y="3677622"/>
                </a:lnTo>
                <a:lnTo>
                  <a:pt x="5065415" y="3675977"/>
                </a:lnTo>
                <a:lnTo>
                  <a:pt x="5086910" y="3668384"/>
                </a:lnTo>
                <a:cubicBezTo>
                  <a:pt x="5092349" y="3662870"/>
                  <a:pt x="5094733" y="3655569"/>
                  <a:pt x="5094733" y="3648417"/>
                </a:cubicBezTo>
                <a:close/>
                <a:moveTo>
                  <a:pt x="956007" y="3643054"/>
                </a:moveTo>
                <a:cubicBezTo>
                  <a:pt x="941703" y="3647821"/>
                  <a:pt x="926803" y="3647821"/>
                  <a:pt x="926803" y="3666894"/>
                </a:cubicBezTo>
                <a:cubicBezTo>
                  <a:pt x="941107" y="3662125"/>
                  <a:pt x="956007" y="3662125"/>
                  <a:pt x="956007" y="3643054"/>
                </a:cubicBezTo>
                <a:close/>
                <a:moveTo>
                  <a:pt x="5485121" y="3638285"/>
                </a:moveTo>
                <a:cubicBezTo>
                  <a:pt x="5470221" y="3638285"/>
                  <a:pt x="5455321" y="3652589"/>
                  <a:pt x="5465454" y="3667489"/>
                </a:cubicBezTo>
                <a:cubicBezTo>
                  <a:pt x="5485121" y="3667489"/>
                  <a:pt x="5480354" y="3652589"/>
                  <a:pt x="5485121" y="3638285"/>
                </a:cubicBezTo>
                <a:close/>
                <a:moveTo>
                  <a:pt x="4519579" y="3638285"/>
                </a:moveTo>
                <a:cubicBezTo>
                  <a:pt x="4514215" y="3647821"/>
                  <a:pt x="4499910" y="3643054"/>
                  <a:pt x="4504677" y="3657357"/>
                </a:cubicBezTo>
                <a:cubicBezTo>
                  <a:pt x="4504677" y="3657357"/>
                  <a:pt x="4504677" y="3657357"/>
                  <a:pt x="4524347" y="3657357"/>
                </a:cubicBezTo>
                <a:cubicBezTo>
                  <a:pt x="4519579" y="3647821"/>
                  <a:pt x="4524347" y="3638285"/>
                  <a:pt x="4519579" y="3638285"/>
                </a:cubicBezTo>
                <a:close/>
                <a:moveTo>
                  <a:pt x="4313860" y="3637773"/>
                </a:moveTo>
                <a:cubicBezTo>
                  <a:pt x="4282401" y="3625172"/>
                  <a:pt x="4238706" y="3656910"/>
                  <a:pt x="4227531" y="3685966"/>
                </a:cubicBezTo>
                <a:cubicBezTo>
                  <a:pt x="4222763" y="3710403"/>
                  <a:pt x="4251967" y="3724707"/>
                  <a:pt x="4232299" y="3734243"/>
                </a:cubicBezTo>
                <a:cubicBezTo>
                  <a:pt x="4217995" y="3729475"/>
                  <a:pt x="4217995" y="3710403"/>
                  <a:pt x="4203095" y="3710403"/>
                </a:cubicBezTo>
                <a:cubicBezTo>
                  <a:pt x="4188194" y="3730071"/>
                  <a:pt x="4207863" y="3739607"/>
                  <a:pt x="4212631" y="3749143"/>
                </a:cubicBezTo>
                <a:cubicBezTo>
                  <a:pt x="4226935" y="3753912"/>
                  <a:pt x="4226935" y="3739607"/>
                  <a:pt x="4241835" y="3739607"/>
                </a:cubicBezTo>
                <a:cubicBezTo>
                  <a:pt x="4237067" y="3754508"/>
                  <a:pt x="4227531" y="3764044"/>
                  <a:pt x="4237067" y="3773580"/>
                </a:cubicBezTo>
                <a:cubicBezTo>
                  <a:pt x="4275809" y="3749143"/>
                  <a:pt x="4300245" y="3715170"/>
                  <a:pt x="4330046" y="3685966"/>
                </a:cubicBezTo>
                <a:cubicBezTo>
                  <a:pt x="4310377" y="3681197"/>
                  <a:pt x="4339582" y="3676430"/>
                  <a:pt x="4339582" y="3666894"/>
                </a:cubicBezTo>
                <a:cubicBezTo>
                  <a:pt x="4333473" y="3651100"/>
                  <a:pt x="4324346" y="3641973"/>
                  <a:pt x="4313860" y="3637773"/>
                </a:cubicBezTo>
                <a:close/>
                <a:moveTo>
                  <a:pt x="5796838" y="3628749"/>
                </a:moveTo>
                <a:cubicBezTo>
                  <a:pt x="5787302" y="3652589"/>
                  <a:pt x="5816507" y="3652589"/>
                  <a:pt x="5811738" y="3628749"/>
                </a:cubicBezTo>
                <a:cubicBezTo>
                  <a:pt x="5811738" y="3628749"/>
                  <a:pt x="5811738" y="3628749"/>
                  <a:pt x="5796838" y="3628749"/>
                </a:cubicBezTo>
                <a:close/>
                <a:moveTo>
                  <a:pt x="5455917" y="3604312"/>
                </a:moveTo>
                <a:cubicBezTo>
                  <a:pt x="5455917" y="3609081"/>
                  <a:pt x="5445785" y="3609081"/>
                  <a:pt x="5436249" y="3609081"/>
                </a:cubicBezTo>
                <a:cubicBezTo>
                  <a:pt x="5436249" y="3628749"/>
                  <a:pt x="5460685" y="3623981"/>
                  <a:pt x="5451149" y="3643054"/>
                </a:cubicBezTo>
                <a:cubicBezTo>
                  <a:pt x="5470221" y="3637688"/>
                  <a:pt x="5485121" y="3628152"/>
                  <a:pt x="5489890" y="3613848"/>
                </a:cubicBezTo>
                <a:cubicBezTo>
                  <a:pt x="5465454" y="3623981"/>
                  <a:pt x="5470221" y="3604312"/>
                  <a:pt x="5455917" y="3604312"/>
                </a:cubicBezTo>
                <a:close/>
                <a:moveTo>
                  <a:pt x="4503728" y="3593510"/>
                </a:moveTo>
                <a:cubicBezTo>
                  <a:pt x="4490038" y="3594180"/>
                  <a:pt x="4481880" y="3610272"/>
                  <a:pt x="4470705" y="3599545"/>
                </a:cubicBezTo>
                <a:cubicBezTo>
                  <a:pt x="4470705" y="3633517"/>
                  <a:pt x="4441500" y="3609081"/>
                  <a:pt x="4441500" y="3643054"/>
                </a:cubicBezTo>
                <a:cubicBezTo>
                  <a:pt x="4451037" y="3657357"/>
                  <a:pt x="4470705" y="3647821"/>
                  <a:pt x="4456401" y="3638285"/>
                </a:cubicBezTo>
                <a:cubicBezTo>
                  <a:pt x="4485605" y="3647821"/>
                  <a:pt x="4514811" y="3628749"/>
                  <a:pt x="4519579" y="3599545"/>
                </a:cubicBezTo>
                <a:cubicBezTo>
                  <a:pt x="4513469" y="3594777"/>
                  <a:pt x="4508291" y="3593286"/>
                  <a:pt x="4503728" y="3593510"/>
                </a:cubicBezTo>
                <a:close/>
                <a:moveTo>
                  <a:pt x="5216915" y="3585836"/>
                </a:moveTo>
                <a:cubicBezTo>
                  <a:pt x="5177579" y="3575703"/>
                  <a:pt x="5158507" y="3623981"/>
                  <a:pt x="5138838" y="3609676"/>
                </a:cubicBezTo>
                <a:cubicBezTo>
                  <a:pt x="5133473" y="3619212"/>
                  <a:pt x="5119169" y="3619212"/>
                  <a:pt x="5123937" y="3633517"/>
                </a:cubicBezTo>
                <a:cubicBezTo>
                  <a:pt x="5163274" y="3628749"/>
                  <a:pt x="5187711" y="3613848"/>
                  <a:pt x="5216915" y="3585836"/>
                </a:cubicBezTo>
                <a:close/>
                <a:moveTo>
                  <a:pt x="5499426" y="3585239"/>
                </a:moveTo>
                <a:cubicBezTo>
                  <a:pt x="5499426" y="3590008"/>
                  <a:pt x="5499426" y="3590008"/>
                  <a:pt x="5495254" y="3590008"/>
                </a:cubicBezTo>
                <a:cubicBezTo>
                  <a:pt x="5495254" y="3594776"/>
                  <a:pt x="5495254" y="3599545"/>
                  <a:pt x="5500021" y="3599545"/>
                </a:cubicBezTo>
                <a:cubicBezTo>
                  <a:pt x="5500021" y="3594776"/>
                  <a:pt x="5500021" y="3594776"/>
                  <a:pt x="5504790" y="3594776"/>
                </a:cubicBezTo>
                <a:cubicBezTo>
                  <a:pt x="5504790" y="3599545"/>
                  <a:pt x="5504790" y="3604312"/>
                  <a:pt x="5509559" y="3604312"/>
                </a:cubicBezTo>
                <a:cubicBezTo>
                  <a:pt x="5509559" y="3599545"/>
                  <a:pt x="5514326" y="3599545"/>
                  <a:pt x="5519095" y="3599545"/>
                </a:cubicBezTo>
                <a:cubicBezTo>
                  <a:pt x="5519095" y="3594776"/>
                  <a:pt x="5519095" y="3585239"/>
                  <a:pt x="5514326" y="3585239"/>
                </a:cubicBezTo>
                <a:cubicBezTo>
                  <a:pt x="5514326" y="3604312"/>
                  <a:pt x="5514326" y="3580472"/>
                  <a:pt x="5499426" y="3585239"/>
                </a:cubicBezTo>
                <a:close/>
                <a:moveTo>
                  <a:pt x="5656532" y="3579782"/>
                </a:moveTo>
                <a:cubicBezTo>
                  <a:pt x="5629097" y="3574809"/>
                  <a:pt x="5593448" y="3619958"/>
                  <a:pt x="5582272" y="3638285"/>
                </a:cubicBezTo>
                <a:cubicBezTo>
                  <a:pt x="5587041" y="3657357"/>
                  <a:pt x="5587041" y="3667489"/>
                  <a:pt x="5591808" y="3691330"/>
                </a:cubicBezTo>
                <a:cubicBezTo>
                  <a:pt x="5626377" y="3691330"/>
                  <a:pt x="5645449" y="3671661"/>
                  <a:pt x="5665119" y="3662125"/>
                </a:cubicBezTo>
                <a:cubicBezTo>
                  <a:pt x="5665119" y="3652589"/>
                  <a:pt x="5660351" y="3652589"/>
                  <a:pt x="5660351" y="3643054"/>
                </a:cubicBezTo>
                <a:cubicBezTo>
                  <a:pt x="5689555" y="3633517"/>
                  <a:pt x="5713992" y="3618617"/>
                  <a:pt x="5733661" y="3599545"/>
                </a:cubicBezTo>
                <a:cubicBezTo>
                  <a:pt x="5728892" y="3599545"/>
                  <a:pt x="5728892" y="3590008"/>
                  <a:pt x="5728892" y="3585239"/>
                </a:cubicBezTo>
                <a:cubicBezTo>
                  <a:pt x="5709223" y="3585239"/>
                  <a:pt x="5689555" y="3594776"/>
                  <a:pt x="5680019" y="3604312"/>
                </a:cubicBezTo>
                <a:cubicBezTo>
                  <a:pt x="5673910" y="3588667"/>
                  <a:pt x="5665677" y="3581440"/>
                  <a:pt x="5656532" y="3579782"/>
                </a:cubicBezTo>
                <a:close/>
                <a:moveTo>
                  <a:pt x="5421349" y="3570935"/>
                </a:moveTo>
                <a:cubicBezTo>
                  <a:pt x="5421349" y="3580472"/>
                  <a:pt x="5426117" y="3580472"/>
                  <a:pt x="5430885" y="3585836"/>
                </a:cubicBezTo>
                <a:cubicBezTo>
                  <a:pt x="5430885" y="3590604"/>
                  <a:pt x="5429693" y="3592988"/>
                  <a:pt x="5428501" y="3595372"/>
                </a:cubicBezTo>
                <a:lnTo>
                  <a:pt x="5426363" y="3603922"/>
                </a:lnTo>
                <a:lnTo>
                  <a:pt x="5425655" y="3604250"/>
                </a:lnTo>
                <a:lnTo>
                  <a:pt x="5412781" y="3585910"/>
                </a:lnTo>
                <a:cubicBezTo>
                  <a:pt x="5410322" y="3579279"/>
                  <a:pt x="5411515" y="3573319"/>
                  <a:pt x="5421349" y="3570935"/>
                </a:cubicBezTo>
                <a:close/>
                <a:moveTo>
                  <a:pt x="5274785" y="3564798"/>
                </a:moveTo>
                <a:cubicBezTo>
                  <a:pt x="5265230" y="3560468"/>
                  <a:pt x="5246120" y="3573319"/>
                  <a:pt x="5246120" y="3580472"/>
                </a:cubicBezTo>
                <a:cubicBezTo>
                  <a:pt x="5255656" y="3575703"/>
                  <a:pt x="5270557" y="3585239"/>
                  <a:pt x="5280093" y="3575703"/>
                </a:cubicBezTo>
                <a:cubicBezTo>
                  <a:pt x="5280093" y="3569594"/>
                  <a:pt x="5277970" y="3566242"/>
                  <a:pt x="5274785" y="3564798"/>
                </a:cubicBezTo>
                <a:close/>
                <a:moveTo>
                  <a:pt x="4699575" y="3561399"/>
                </a:moveTo>
                <a:cubicBezTo>
                  <a:pt x="4685270" y="3566167"/>
                  <a:pt x="4665601" y="3570935"/>
                  <a:pt x="4660835" y="3585239"/>
                </a:cubicBezTo>
                <a:cubicBezTo>
                  <a:pt x="4675735" y="3580472"/>
                  <a:pt x="4675735" y="3590008"/>
                  <a:pt x="4685270" y="3590008"/>
                </a:cubicBezTo>
                <a:cubicBezTo>
                  <a:pt x="4690039" y="3580472"/>
                  <a:pt x="4704939" y="3580472"/>
                  <a:pt x="4699575" y="3561399"/>
                </a:cubicBezTo>
                <a:close/>
                <a:moveTo>
                  <a:pt x="4867186" y="3559332"/>
                </a:moveTo>
                <a:cubicBezTo>
                  <a:pt x="4863479" y="3558159"/>
                  <a:pt x="4859456" y="3558419"/>
                  <a:pt x="4855731" y="3560803"/>
                </a:cubicBezTo>
                <a:cubicBezTo>
                  <a:pt x="4865863" y="3570935"/>
                  <a:pt x="4865863" y="3585239"/>
                  <a:pt x="4875399" y="3590008"/>
                </a:cubicBezTo>
                <a:cubicBezTo>
                  <a:pt x="4886575" y="3579279"/>
                  <a:pt x="4878305" y="3562852"/>
                  <a:pt x="4867186" y="3559332"/>
                </a:cubicBezTo>
                <a:close/>
                <a:moveTo>
                  <a:pt x="5085197" y="3551267"/>
                </a:moveTo>
                <a:cubicBezTo>
                  <a:pt x="5080428" y="3565572"/>
                  <a:pt x="5065528" y="3551267"/>
                  <a:pt x="5060759" y="3556035"/>
                </a:cubicBezTo>
                <a:cubicBezTo>
                  <a:pt x="5041687" y="3599545"/>
                  <a:pt x="5089965" y="3619212"/>
                  <a:pt x="5104865" y="3590008"/>
                </a:cubicBezTo>
                <a:cubicBezTo>
                  <a:pt x="5089965" y="3580472"/>
                  <a:pt x="5094733" y="3560803"/>
                  <a:pt x="5080428" y="3565572"/>
                </a:cubicBezTo>
                <a:cubicBezTo>
                  <a:pt x="5085197" y="3565572"/>
                  <a:pt x="5094733" y="3551267"/>
                  <a:pt x="5085197" y="3551267"/>
                </a:cubicBezTo>
                <a:close/>
                <a:moveTo>
                  <a:pt x="4846195" y="3551267"/>
                </a:moveTo>
                <a:cubicBezTo>
                  <a:pt x="4831293" y="3556035"/>
                  <a:pt x="4816989" y="3551267"/>
                  <a:pt x="4812221" y="3575108"/>
                </a:cubicBezTo>
                <a:cubicBezTo>
                  <a:pt x="4826526" y="3570339"/>
                  <a:pt x="4846195" y="3570339"/>
                  <a:pt x="4846195" y="3551267"/>
                </a:cubicBezTo>
                <a:close/>
                <a:moveTo>
                  <a:pt x="4544015" y="3546499"/>
                </a:moveTo>
                <a:cubicBezTo>
                  <a:pt x="4548783" y="3551267"/>
                  <a:pt x="4539247" y="3570935"/>
                  <a:pt x="4548783" y="3570339"/>
                </a:cubicBezTo>
                <a:cubicBezTo>
                  <a:pt x="4553551" y="3570339"/>
                  <a:pt x="4563683" y="3541730"/>
                  <a:pt x="4544015" y="3546499"/>
                </a:cubicBezTo>
                <a:close/>
                <a:moveTo>
                  <a:pt x="4461765" y="3531599"/>
                </a:moveTo>
                <a:cubicBezTo>
                  <a:pt x="4461765" y="3536366"/>
                  <a:pt x="4451633" y="3536366"/>
                  <a:pt x="4446865" y="3536366"/>
                </a:cubicBezTo>
                <a:cubicBezTo>
                  <a:pt x="4446865" y="3551267"/>
                  <a:pt x="4431964" y="3551267"/>
                  <a:pt x="4427195" y="3565572"/>
                </a:cubicBezTo>
                <a:cubicBezTo>
                  <a:pt x="4412295" y="3556035"/>
                  <a:pt x="4383091" y="3560803"/>
                  <a:pt x="4383687" y="3579280"/>
                </a:cubicBezTo>
                <a:cubicBezTo>
                  <a:pt x="4397992" y="3584644"/>
                  <a:pt x="4408123" y="3598948"/>
                  <a:pt x="4417659" y="3608484"/>
                </a:cubicBezTo>
                <a:cubicBezTo>
                  <a:pt x="4417659" y="3598948"/>
                  <a:pt x="4427195" y="3598948"/>
                  <a:pt x="4442097" y="3598948"/>
                </a:cubicBezTo>
                <a:cubicBezTo>
                  <a:pt x="4451633" y="3579280"/>
                  <a:pt x="4451633" y="3574511"/>
                  <a:pt x="4442097" y="3555439"/>
                </a:cubicBezTo>
                <a:cubicBezTo>
                  <a:pt x="4446865" y="3550671"/>
                  <a:pt x="4471301" y="3541135"/>
                  <a:pt x="4461765" y="3531599"/>
                </a:cubicBezTo>
                <a:close/>
                <a:moveTo>
                  <a:pt x="5470221" y="3517294"/>
                </a:moveTo>
                <a:cubicBezTo>
                  <a:pt x="5426117" y="3546499"/>
                  <a:pt x="5362939" y="3556035"/>
                  <a:pt x="5333734" y="3599545"/>
                </a:cubicBezTo>
                <a:cubicBezTo>
                  <a:pt x="5328370" y="3594776"/>
                  <a:pt x="5328370" y="3590008"/>
                  <a:pt x="5318834" y="3594776"/>
                </a:cubicBezTo>
                <a:cubicBezTo>
                  <a:pt x="5318834" y="3619212"/>
                  <a:pt x="5294994" y="3623981"/>
                  <a:pt x="5274729" y="3615040"/>
                </a:cubicBezTo>
                <a:cubicBezTo>
                  <a:pt x="5274729" y="3638881"/>
                  <a:pt x="5294397" y="3624576"/>
                  <a:pt x="5294397" y="3629345"/>
                </a:cubicBezTo>
                <a:cubicBezTo>
                  <a:pt x="5314065" y="3657954"/>
                  <a:pt x="5279496" y="3677622"/>
                  <a:pt x="5299165" y="3696694"/>
                </a:cubicBezTo>
                <a:cubicBezTo>
                  <a:pt x="5293801" y="3701462"/>
                  <a:pt x="5269365" y="3710998"/>
                  <a:pt x="5284265" y="3720535"/>
                </a:cubicBezTo>
                <a:cubicBezTo>
                  <a:pt x="5303934" y="3705634"/>
                  <a:pt x="5318237" y="3696098"/>
                  <a:pt x="5342675" y="3686562"/>
                </a:cubicBezTo>
                <a:cubicBezTo>
                  <a:pt x="5342675" y="3691330"/>
                  <a:pt x="5337906" y="3696098"/>
                  <a:pt x="5342675" y="3696098"/>
                </a:cubicBezTo>
                <a:cubicBezTo>
                  <a:pt x="5371879" y="3691330"/>
                  <a:pt x="5386779" y="3666894"/>
                  <a:pt x="5415985" y="3657357"/>
                </a:cubicBezTo>
                <a:cubicBezTo>
                  <a:pt x="5401083" y="3667489"/>
                  <a:pt x="5410619" y="3686562"/>
                  <a:pt x="5425521" y="3691330"/>
                </a:cubicBezTo>
                <a:cubicBezTo>
                  <a:pt x="5430289" y="3681197"/>
                  <a:pt x="5439825" y="3676430"/>
                  <a:pt x="5435057" y="3662125"/>
                </a:cubicBezTo>
                <a:cubicBezTo>
                  <a:pt x="5420752" y="3657357"/>
                  <a:pt x="5415985" y="3637688"/>
                  <a:pt x="5425521" y="3618617"/>
                </a:cubicBezTo>
                <a:cubicBezTo>
                  <a:pt x="5415388" y="3618617"/>
                  <a:pt x="5410619" y="3628152"/>
                  <a:pt x="5410619" y="3618617"/>
                </a:cubicBezTo>
                <a:cubicBezTo>
                  <a:pt x="5415985" y="3613848"/>
                  <a:pt x="5420752" y="3609081"/>
                  <a:pt x="5425521" y="3604312"/>
                </a:cubicBezTo>
                <a:lnTo>
                  <a:pt x="5425655" y="3604250"/>
                </a:lnTo>
                <a:lnTo>
                  <a:pt x="5426117" y="3604908"/>
                </a:lnTo>
                <a:lnTo>
                  <a:pt x="5426363" y="3603922"/>
                </a:lnTo>
                <a:lnTo>
                  <a:pt x="5459120" y="3588741"/>
                </a:lnTo>
                <a:cubicBezTo>
                  <a:pt x="5467092" y="3580323"/>
                  <a:pt x="5472009" y="3568253"/>
                  <a:pt x="5474393" y="3551267"/>
                </a:cubicBezTo>
                <a:cubicBezTo>
                  <a:pt x="5455321" y="3546499"/>
                  <a:pt x="5460089" y="3570339"/>
                  <a:pt x="5440421" y="3565572"/>
                </a:cubicBezTo>
                <a:cubicBezTo>
                  <a:pt x="5435653" y="3565572"/>
                  <a:pt x="5430885" y="3560803"/>
                  <a:pt x="5430885" y="3551267"/>
                </a:cubicBezTo>
                <a:cubicBezTo>
                  <a:pt x="5445785" y="3546499"/>
                  <a:pt x="5440421" y="3556035"/>
                  <a:pt x="5455321" y="3551267"/>
                </a:cubicBezTo>
                <a:cubicBezTo>
                  <a:pt x="5460685" y="3541135"/>
                  <a:pt x="5465454" y="3531599"/>
                  <a:pt x="5470221" y="3517294"/>
                </a:cubicBezTo>
                <a:close/>
                <a:moveTo>
                  <a:pt x="5465454" y="3493453"/>
                </a:moveTo>
                <a:cubicBezTo>
                  <a:pt x="5445785" y="3488685"/>
                  <a:pt x="5441017" y="3512526"/>
                  <a:pt x="5455917" y="3512526"/>
                </a:cubicBezTo>
                <a:cubicBezTo>
                  <a:pt x="5460685" y="3507757"/>
                  <a:pt x="5460685" y="3502990"/>
                  <a:pt x="5465454" y="3493453"/>
                </a:cubicBezTo>
                <a:close/>
                <a:moveTo>
                  <a:pt x="5616245" y="3488685"/>
                </a:moveTo>
                <a:cubicBezTo>
                  <a:pt x="5616245" y="3502990"/>
                  <a:pt x="5601941" y="3498221"/>
                  <a:pt x="5601345" y="3512526"/>
                </a:cubicBezTo>
                <a:cubicBezTo>
                  <a:pt x="5582272" y="3507757"/>
                  <a:pt x="5601345" y="3493453"/>
                  <a:pt x="5616245" y="3488685"/>
                </a:cubicBezTo>
                <a:close/>
                <a:moveTo>
                  <a:pt x="4461169" y="3488685"/>
                </a:moveTo>
                <a:cubicBezTo>
                  <a:pt x="4451037" y="3488685"/>
                  <a:pt x="4446269" y="3493453"/>
                  <a:pt x="4442097" y="3493453"/>
                </a:cubicBezTo>
                <a:cubicBezTo>
                  <a:pt x="4442097" y="3502990"/>
                  <a:pt x="4446865" y="3507757"/>
                  <a:pt x="4451633" y="3512526"/>
                </a:cubicBezTo>
                <a:cubicBezTo>
                  <a:pt x="4451633" y="3502990"/>
                  <a:pt x="4465937" y="3502990"/>
                  <a:pt x="4461169" y="3488685"/>
                </a:cubicBezTo>
                <a:close/>
                <a:moveTo>
                  <a:pt x="4631629" y="3483917"/>
                </a:moveTo>
                <a:cubicBezTo>
                  <a:pt x="4631629" y="3488685"/>
                  <a:pt x="4626861" y="3493453"/>
                  <a:pt x="4626861" y="3498221"/>
                </a:cubicBezTo>
                <a:lnTo>
                  <a:pt x="4646530" y="3498221"/>
                </a:lnTo>
                <a:cubicBezTo>
                  <a:pt x="4646530" y="3488685"/>
                  <a:pt x="4646530" y="3479149"/>
                  <a:pt x="4631629" y="3483917"/>
                </a:cubicBezTo>
                <a:close/>
                <a:moveTo>
                  <a:pt x="5913657" y="3479149"/>
                </a:moveTo>
                <a:cubicBezTo>
                  <a:pt x="5918424" y="3488685"/>
                  <a:pt x="5904120" y="3502990"/>
                  <a:pt x="5913657" y="3507757"/>
                </a:cubicBezTo>
                <a:cubicBezTo>
                  <a:pt x="5913657" y="3517294"/>
                  <a:pt x="5899353" y="3512526"/>
                  <a:pt x="5904120" y="3522063"/>
                </a:cubicBezTo>
                <a:cubicBezTo>
                  <a:pt x="5893989" y="3517294"/>
                  <a:pt x="5889220" y="3512526"/>
                  <a:pt x="5884451" y="3502990"/>
                </a:cubicBezTo>
                <a:cubicBezTo>
                  <a:pt x="5889220" y="3488685"/>
                  <a:pt x="5898755" y="3479149"/>
                  <a:pt x="5913657" y="3479149"/>
                </a:cubicBezTo>
                <a:close/>
                <a:moveTo>
                  <a:pt x="4987449" y="3479149"/>
                </a:moveTo>
                <a:cubicBezTo>
                  <a:pt x="4967782" y="3479149"/>
                  <a:pt x="4958245" y="3498221"/>
                  <a:pt x="4929041" y="3488685"/>
                </a:cubicBezTo>
                <a:cubicBezTo>
                  <a:pt x="4929041" y="3500606"/>
                  <a:pt x="4929041" y="3507758"/>
                  <a:pt x="4930829" y="3513792"/>
                </a:cubicBezTo>
                <a:lnTo>
                  <a:pt x="4942740" y="3531305"/>
                </a:lnTo>
                <a:lnTo>
                  <a:pt x="4941165" y="3532303"/>
                </a:lnTo>
                <a:lnTo>
                  <a:pt x="4931424" y="3532790"/>
                </a:lnTo>
                <a:cubicBezTo>
                  <a:pt x="4929040" y="3533386"/>
                  <a:pt x="4929040" y="3534578"/>
                  <a:pt x="4933808" y="3536963"/>
                </a:cubicBezTo>
                <a:lnTo>
                  <a:pt x="4941165" y="3532303"/>
                </a:lnTo>
                <a:lnTo>
                  <a:pt x="4943345" y="3532194"/>
                </a:lnTo>
                <a:lnTo>
                  <a:pt x="4942740" y="3531305"/>
                </a:lnTo>
                <a:lnTo>
                  <a:pt x="4987449" y="3502990"/>
                </a:lnTo>
                <a:cubicBezTo>
                  <a:pt x="4987449" y="3502990"/>
                  <a:pt x="4987449" y="3502990"/>
                  <a:pt x="4987449" y="3479149"/>
                </a:cubicBezTo>
                <a:close/>
                <a:moveTo>
                  <a:pt x="5201941" y="3466633"/>
                </a:moveTo>
                <a:cubicBezTo>
                  <a:pt x="5197694" y="3467229"/>
                  <a:pt x="5192777" y="3468421"/>
                  <a:pt x="5182943" y="3468421"/>
                </a:cubicBezTo>
                <a:cubicBezTo>
                  <a:pt x="5182943" y="3492857"/>
                  <a:pt x="5163274" y="3497626"/>
                  <a:pt x="5153738" y="3507162"/>
                </a:cubicBezTo>
                <a:cubicBezTo>
                  <a:pt x="5153738" y="3522063"/>
                  <a:pt x="5163274" y="3522063"/>
                  <a:pt x="5163274" y="3536366"/>
                </a:cubicBezTo>
                <a:cubicBezTo>
                  <a:pt x="5148374" y="3531599"/>
                  <a:pt x="5138838" y="3545903"/>
                  <a:pt x="5138838" y="3536366"/>
                </a:cubicBezTo>
                <a:cubicBezTo>
                  <a:pt x="5148374" y="3536366"/>
                  <a:pt x="5138838" y="3522063"/>
                  <a:pt x="5138838" y="3517294"/>
                </a:cubicBezTo>
                <a:cubicBezTo>
                  <a:pt x="5114401" y="3522658"/>
                  <a:pt x="5080428" y="3546499"/>
                  <a:pt x="5104865" y="3569744"/>
                </a:cubicBezTo>
                <a:cubicBezTo>
                  <a:pt x="5114401" y="3569744"/>
                  <a:pt x="5119765" y="3555439"/>
                  <a:pt x="5129301" y="3564975"/>
                </a:cubicBezTo>
                <a:cubicBezTo>
                  <a:pt x="5129301" y="3574511"/>
                  <a:pt x="5124533" y="3579280"/>
                  <a:pt x="5119765" y="3584048"/>
                </a:cubicBezTo>
                <a:cubicBezTo>
                  <a:pt x="5148971" y="3598948"/>
                  <a:pt x="5148971" y="3569744"/>
                  <a:pt x="5163871" y="3560207"/>
                </a:cubicBezTo>
                <a:cubicBezTo>
                  <a:pt x="5163871" y="3545307"/>
                  <a:pt x="5158507" y="3535771"/>
                  <a:pt x="5173407" y="3531002"/>
                </a:cubicBezTo>
                <a:cubicBezTo>
                  <a:pt x="5173407" y="3535771"/>
                  <a:pt x="5173407" y="3540538"/>
                  <a:pt x="5178174" y="3545307"/>
                </a:cubicBezTo>
                <a:cubicBezTo>
                  <a:pt x="5183539" y="3535771"/>
                  <a:pt x="5193075" y="3535771"/>
                  <a:pt x="5193075" y="3521466"/>
                </a:cubicBezTo>
                <a:cubicBezTo>
                  <a:pt x="5182943" y="3521466"/>
                  <a:pt x="5178174" y="3516698"/>
                  <a:pt x="5178174" y="3502393"/>
                </a:cubicBezTo>
                <a:cubicBezTo>
                  <a:pt x="5192479" y="3502393"/>
                  <a:pt x="5197843" y="3507162"/>
                  <a:pt x="5207379" y="3507162"/>
                </a:cubicBezTo>
                <a:cubicBezTo>
                  <a:pt x="5207379" y="3492262"/>
                  <a:pt x="5216915" y="3492262"/>
                  <a:pt x="5216915" y="3468421"/>
                </a:cubicBezTo>
                <a:cubicBezTo>
                  <a:pt x="5209763" y="3466037"/>
                  <a:pt x="5206187" y="3466037"/>
                  <a:pt x="5201941" y="3466633"/>
                </a:cubicBezTo>
                <a:close/>
                <a:moveTo>
                  <a:pt x="4724607" y="3459481"/>
                </a:moveTo>
                <a:cubicBezTo>
                  <a:pt x="4700171" y="3459481"/>
                  <a:pt x="4665601" y="3454712"/>
                  <a:pt x="4660835" y="3488685"/>
                </a:cubicBezTo>
                <a:cubicBezTo>
                  <a:pt x="4670966" y="3493453"/>
                  <a:pt x="4680502" y="3493453"/>
                  <a:pt x="4680502" y="3502990"/>
                </a:cubicBezTo>
                <a:cubicBezTo>
                  <a:pt x="4660835" y="3512526"/>
                  <a:pt x="4656066" y="3532194"/>
                  <a:pt x="4656066" y="3541730"/>
                </a:cubicBezTo>
                <a:cubicBezTo>
                  <a:pt x="4680502" y="3541730"/>
                  <a:pt x="4695403" y="3512526"/>
                  <a:pt x="4704939" y="3512526"/>
                </a:cubicBezTo>
                <a:cubicBezTo>
                  <a:pt x="4695403" y="3493453"/>
                  <a:pt x="4715071" y="3473785"/>
                  <a:pt x="4724607" y="3459481"/>
                </a:cubicBezTo>
                <a:close/>
                <a:moveTo>
                  <a:pt x="5080428" y="3440408"/>
                </a:moveTo>
                <a:cubicBezTo>
                  <a:pt x="5051223" y="3440408"/>
                  <a:pt x="5051223" y="3464248"/>
                  <a:pt x="5036919" y="3479149"/>
                </a:cubicBezTo>
                <a:cubicBezTo>
                  <a:pt x="5051223" y="3488685"/>
                  <a:pt x="5055991" y="3464845"/>
                  <a:pt x="5075661" y="3469612"/>
                </a:cubicBezTo>
                <a:cubicBezTo>
                  <a:pt x="5080428" y="3454712"/>
                  <a:pt x="5075661" y="3459481"/>
                  <a:pt x="5080428" y="3440408"/>
                </a:cubicBezTo>
                <a:close/>
                <a:moveTo>
                  <a:pt x="4899836" y="3411800"/>
                </a:moveTo>
                <a:cubicBezTo>
                  <a:pt x="4885531" y="3407031"/>
                  <a:pt x="4880763" y="3421336"/>
                  <a:pt x="4861095" y="3421336"/>
                </a:cubicBezTo>
                <a:cubicBezTo>
                  <a:pt x="4861095" y="3440408"/>
                  <a:pt x="4850963" y="3449944"/>
                  <a:pt x="4875995" y="3455309"/>
                </a:cubicBezTo>
                <a:cubicBezTo>
                  <a:pt x="4875995" y="3450540"/>
                  <a:pt x="4875995" y="3441004"/>
                  <a:pt x="4880763" y="3441004"/>
                </a:cubicBezTo>
                <a:cubicBezTo>
                  <a:pt x="4890300" y="3455904"/>
                  <a:pt x="4865863" y="3460672"/>
                  <a:pt x="4865863" y="3474977"/>
                </a:cubicBezTo>
                <a:cubicBezTo>
                  <a:pt x="4884935" y="3469612"/>
                  <a:pt x="4889703" y="3455309"/>
                  <a:pt x="4904605" y="3445772"/>
                </a:cubicBezTo>
                <a:cubicBezTo>
                  <a:pt x="4904605" y="3455309"/>
                  <a:pt x="4909372" y="3464845"/>
                  <a:pt x="4914141" y="3464845"/>
                </a:cubicBezTo>
                <a:cubicBezTo>
                  <a:pt x="4923677" y="3455309"/>
                  <a:pt x="4938577" y="3460076"/>
                  <a:pt x="4938577" y="3441004"/>
                </a:cubicBezTo>
                <a:cubicBezTo>
                  <a:pt x="4924272" y="3430872"/>
                  <a:pt x="4899836" y="3435640"/>
                  <a:pt x="4899836" y="3411800"/>
                </a:cubicBezTo>
                <a:close/>
                <a:moveTo>
                  <a:pt x="5197247" y="3401667"/>
                </a:moveTo>
                <a:cubicBezTo>
                  <a:pt x="5168043" y="3401667"/>
                  <a:pt x="5148374" y="3415971"/>
                  <a:pt x="5143605" y="3435640"/>
                </a:cubicBezTo>
                <a:cubicBezTo>
                  <a:pt x="5153738" y="3440408"/>
                  <a:pt x="5168043" y="3440408"/>
                  <a:pt x="5163274" y="3459481"/>
                </a:cubicBezTo>
                <a:cubicBezTo>
                  <a:pt x="5182943" y="3459481"/>
                  <a:pt x="5202611" y="3454712"/>
                  <a:pt x="5212148" y="3435640"/>
                </a:cubicBezTo>
                <a:cubicBezTo>
                  <a:pt x="5197247" y="3425508"/>
                  <a:pt x="5212148" y="3411203"/>
                  <a:pt x="5197247" y="3401667"/>
                </a:cubicBezTo>
                <a:close/>
                <a:moveTo>
                  <a:pt x="5094733" y="3363523"/>
                </a:moveTo>
                <a:cubicBezTo>
                  <a:pt x="5085197" y="3396899"/>
                  <a:pt x="5055991" y="3407031"/>
                  <a:pt x="5041091" y="3426103"/>
                </a:cubicBezTo>
                <a:cubicBezTo>
                  <a:pt x="5055395" y="3421336"/>
                  <a:pt x="5055395" y="3430872"/>
                  <a:pt x="5070295" y="3430872"/>
                </a:cubicBezTo>
                <a:cubicBezTo>
                  <a:pt x="5080428" y="3406435"/>
                  <a:pt x="5114401" y="3406435"/>
                  <a:pt x="5119169" y="3377827"/>
                </a:cubicBezTo>
                <a:cubicBezTo>
                  <a:pt x="5099501" y="3387363"/>
                  <a:pt x="5109633" y="3363523"/>
                  <a:pt x="5094733" y="3363523"/>
                </a:cubicBezTo>
                <a:close/>
                <a:moveTo>
                  <a:pt x="4664000" y="3359052"/>
                </a:moveTo>
                <a:cubicBezTo>
                  <a:pt x="4643327" y="3357264"/>
                  <a:pt x="4614941" y="3363522"/>
                  <a:pt x="4622093" y="3377827"/>
                </a:cubicBezTo>
                <a:cubicBezTo>
                  <a:pt x="4622093" y="3373058"/>
                  <a:pt x="4626861" y="3377827"/>
                  <a:pt x="4626861" y="3387363"/>
                </a:cubicBezTo>
                <a:cubicBezTo>
                  <a:pt x="4651299" y="3387363"/>
                  <a:pt x="4665601" y="3377827"/>
                  <a:pt x="4680502" y="3363523"/>
                </a:cubicBezTo>
                <a:cubicBezTo>
                  <a:pt x="4676926" y="3361139"/>
                  <a:pt x="4670892" y="3359648"/>
                  <a:pt x="4664000" y="3359052"/>
                </a:cubicBezTo>
                <a:close/>
                <a:moveTo>
                  <a:pt x="5377839" y="3305113"/>
                </a:moveTo>
                <a:cubicBezTo>
                  <a:pt x="5367707" y="3314649"/>
                  <a:pt x="5353403" y="3334318"/>
                  <a:pt x="5362939" y="3343854"/>
                </a:cubicBezTo>
                <a:cubicBezTo>
                  <a:pt x="5377839" y="3338489"/>
                  <a:pt x="5387375" y="3328953"/>
                  <a:pt x="5387375" y="3314649"/>
                </a:cubicBezTo>
                <a:cubicBezTo>
                  <a:pt x="5382607" y="3314649"/>
                  <a:pt x="5382607" y="3309881"/>
                  <a:pt x="5377839" y="3305113"/>
                </a:cubicBezTo>
                <a:close/>
                <a:moveTo>
                  <a:pt x="5124533" y="3304517"/>
                </a:moveTo>
                <a:cubicBezTo>
                  <a:pt x="5085197" y="3309284"/>
                  <a:pt x="5060759" y="3367099"/>
                  <a:pt x="5022019" y="3343257"/>
                </a:cubicBezTo>
                <a:cubicBezTo>
                  <a:pt x="5002946" y="3343257"/>
                  <a:pt x="5002946" y="3357562"/>
                  <a:pt x="4988046" y="3348026"/>
                </a:cubicBezTo>
                <a:cubicBezTo>
                  <a:pt x="4988046" y="3338489"/>
                  <a:pt x="5002946" y="3328953"/>
                  <a:pt x="4988046" y="3324186"/>
                </a:cubicBezTo>
                <a:cubicBezTo>
                  <a:pt x="4988046" y="3328953"/>
                  <a:pt x="4977913" y="3328953"/>
                  <a:pt x="4968377" y="3328953"/>
                </a:cubicBezTo>
                <a:cubicBezTo>
                  <a:pt x="4992218" y="3362330"/>
                  <a:pt x="4958245" y="3367694"/>
                  <a:pt x="4953477" y="3391535"/>
                </a:cubicBezTo>
                <a:cubicBezTo>
                  <a:pt x="4963609" y="3396303"/>
                  <a:pt x="4968377" y="3377230"/>
                  <a:pt x="4973146" y="3391535"/>
                </a:cubicBezTo>
                <a:cubicBezTo>
                  <a:pt x="4963609" y="3401667"/>
                  <a:pt x="4943941" y="3396303"/>
                  <a:pt x="4948709" y="3425508"/>
                </a:cubicBezTo>
                <a:cubicBezTo>
                  <a:pt x="4973146" y="3415375"/>
                  <a:pt x="4948709" y="3425508"/>
                  <a:pt x="4953477" y="3444581"/>
                </a:cubicBezTo>
                <a:cubicBezTo>
                  <a:pt x="4992813" y="3444581"/>
                  <a:pt x="4983277" y="3391535"/>
                  <a:pt x="5022019" y="3391535"/>
                </a:cubicBezTo>
                <a:cubicBezTo>
                  <a:pt x="5036323" y="3396899"/>
                  <a:pt x="5011887" y="3411203"/>
                  <a:pt x="5026787" y="3420739"/>
                </a:cubicBezTo>
                <a:cubicBezTo>
                  <a:pt x="5070892" y="3411203"/>
                  <a:pt x="5066123" y="3352793"/>
                  <a:pt x="5104865" y="3333721"/>
                </a:cubicBezTo>
                <a:cubicBezTo>
                  <a:pt x="5104865" y="3348621"/>
                  <a:pt x="5085197" y="3343854"/>
                  <a:pt x="5089965" y="3362926"/>
                </a:cubicBezTo>
                <a:cubicBezTo>
                  <a:pt x="5104269" y="3358158"/>
                  <a:pt x="5104269" y="3367694"/>
                  <a:pt x="5119169" y="3362926"/>
                </a:cubicBezTo>
                <a:cubicBezTo>
                  <a:pt x="5134069" y="3339086"/>
                  <a:pt x="5109633" y="3329550"/>
                  <a:pt x="5124533" y="3304517"/>
                </a:cubicBezTo>
                <a:close/>
                <a:moveTo>
                  <a:pt x="5677533" y="3285519"/>
                </a:moveTo>
                <a:cubicBezTo>
                  <a:pt x="5692423" y="3282166"/>
                  <a:pt x="5697005" y="3295577"/>
                  <a:pt x="5660351" y="3295577"/>
                </a:cubicBezTo>
                <a:cubicBezTo>
                  <a:pt x="5666460" y="3289617"/>
                  <a:pt x="5672569" y="3286637"/>
                  <a:pt x="5677533" y="3285519"/>
                </a:cubicBezTo>
                <a:close/>
                <a:moveTo>
                  <a:pt x="5191362" y="3223459"/>
                </a:moveTo>
                <a:cubicBezTo>
                  <a:pt x="5188307" y="3225843"/>
                  <a:pt x="5187115" y="3230611"/>
                  <a:pt x="5187115" y="3237763"/>
                </a:cubicBezTo>
                <a:cubicBezTo>
                  <a:pt x="5192479" y="3237763"/>
                  <a:pt x="5192479" y="3242532"/>
                  <a:pt x="5202015" y="3237763"/>
                </a:cubicBezTo>
                <a:cubicBezTo>
                  <a:pt x="5202015" y="3232995"/>
                  <a:pt x="5206783" y="3232995"/>
                  <a:pt x="5206783" y="3223459"/>
                </a:cubicBezTo>
                <a:cubicBezTo>
                  <a:pt x="5199333" y="3221074"/>
                  <a:pt x="5194416" y="3221074"/>
                  <a:pt x="5191362" y="3223459"/>
                </a:cubicBezTo>
                <a:close/>
                <a:moveTo>
                  <a:pt x="5821274" y="3203790"/>
                </a:moveTo>
                <a:cubicBezTo>
                  <a:pt x="5826043" y="3208559"/>
                  <a:pt x="5830810" y="3208559"/>
                  <a:pt x="5830810" y="3203790"/>
                </a:cubicBezTo>
                <a:cubicBezTo>
                  <a:pt x="5845711" y="3208559"/>
                  <a:pt x="5826043" y="3213326"/>
                  <a:pt x="5831407" y="3227631"/>
                </a:cubicBezTo>
                <a:cubicBezTo>
                  <a:pt x="5811738" y="3222863"/>
                  <a:pt x="5811738" y="3246704"/>
                  <a:pt x="5787302" y="3237167"/>
                </a:cubicBezTo>
                <a:cubicBezTo>
                  <a:pt x="5787302" y="3232399"/>
                  <a:pt x="5792069" y="3227631"/>
                  <a:pt x="5792069" y="3222863"/>
                </a:cubicBezTo>
                <a:cubicBezTo>
                  <a:pt x="5806374" y="3222863"/>
                  <a:pt x="5821274" y="3218095"/>
                  <a:pt x="5821274" y="3203790"/>
                </a:cubicBezTo>
                <a:close/>
                <a:moveTo>
                  <a:pt x="5733064" y="3199618"/>
                </a:moveTo>
                <a:cubicBezTo>
                  <a:pt x="5718759" y="3204386"/>
                  <a:pt x="5699091" y="3204386"/>
                  <a:pt x="5699091" y="3223459"/>
                </a:cubicBezTo>
                <a:cubicBezTo>
                  <a:pt x="5709223" y="3228226"/>
                  <a:pt x="5718759" y="3228226"/>
                  <a:pt x="5728297" y="3228823"/>
                </a:cubicBezTo>
                <a:cubicBezTo>
                  <a:pt x="5728297" y="3213923"/>
                  <a:pt x="5733064" y="3213923"/>
                  <a:pt x="5733064" y="3199618"/>
                </a:cubicBezTo>
                <a:close/>
                <a:moveTo>
                  <a:pt x="5582272" y="3189486"/>
                </a:moveTo>
                <a:cubicBezTo>
                  <a:pt x="5572736" y="3199022"/>
                  <a:pt x="5562603" y="3189486"/>
                  <a:pt x="5553067" y="3199022"/>
                </a:cubicBezTo>
                <a:cubicBezTo>
                  <a:pt x="5553067" y="3209154"/>
                  <a:pt x="5562603" y="3218690"/>
                  <a:pt x="5557836" y="3232995"/>
                </a:cubicBezTo>
                <a:cubicBezTo>
                  <a:pt x="5577503" y="3228226"/>
                  <a:pt x="5582272" y="3194254"/>
                  <a:pt x="5582272" y="3189486"/>
                </a:cubicBezTo>
                <a:close/>
                <a:moveTo>
                  <a:pt x="5743197" y="3179354"/>
                </a:moveTo>
                <a:cubicBezTo>
                  <a:pt x="5743197" y="3199022"/>
                  <a:pt x="5743197" y="3208559"/>
                  <a:pt x="5738428" y="3222863"/>
                </a:cubicBezTo>
                <a:cubicBezTo>
                  <a:pt x="5738428" y="3222863"/>
                  <a:pt x="5743197" y="3227631"/>
                  <a:pt x="5743197" y="3232399"/>
                </a:cubicBezTo>
                <a:cubicBezTo>
                  <a:pt x="5762269" y="3227631"/>
                  <a:pt x="5772401" y="3222863"/>
                  <a:pt x="5781937" y="3208559"/>
                </a:cubicBezTo>
                <a:cubicBezTo>
                  <a:pt x="5781937" y="3228226"/>
                  <a:pt x="5747965" y="3252068"/>
                  <a:pt x="5718759" y="3261007"/>
                </a:cubicBezTo>
                <a:cubicBezTo>
                  <a:pt x="5718759" y="3261007"/>
                  <a:pt x="5718759" y="3261007"/>
                  <a:pt x="5718759" y="3237167"/>
                </a:cubicBezTo>
                <a:cubicBezTo>
                  <a:pt x="5708627" y="3232399"/>
                  <a:pt x="5679423" y="3241935"/>
                  <a:pt x="5674655" y="3227631"/>
                </a:cubicBezTo>
                <a:cubicBezTo>
                  <a:pt x="5694323" y="3208559"/>
                  <a:pt x="5713992" y="3188890"/>
                  <a:pt x="5743197" y="3179354"/>
                </a:cubicBezTo>
                <a:close/>
                <a:moveTo>
                  <a:pt x="960775" y="3141208"/>
                </a:moveTo>
                <a:cubicBezTo>
                  <a:pt x="975676" y="3136441"/>
                  <a:pt x="975676" y="3145977"/>
                  <a:pt x="985212" y="3150744"/>
                </a:cubicBezTo>
                <a:cubicBezTo>
                  <a:pt x="980444" y="3160281"/>
                  <a:pt x="956007" y="3145977"/>
                  <a:pt x="956007" y="3165050"/>
                </a:cubicBezTo>
                <a:cubicBezTo>
                  <a:pt x="951239" y="3165050"/>
                  <a:pt x="960775" y="3145977"/>
                  <a:pt x="960775" y="3141208"/>
                </a:cubicBezTo>
                <a:close/>
                <a:moveTo>
                  <a:pt x="5811143" y="3136441"/>
                </a:moveTo>
                <a:cubicBezTo>
                  <a:pt x="5816507" y="3141208"/>
                  <a:pt x="5826043" y="3145977"/>
                  <a:pt x="5826043" y="3160281"/>
                </a:cubicBezTo>
                <a:cubicBezTo>
                  <a:pt x="5801607" y="3155513"/>
                  <a:pt x="5816507" y="3194254"/>
                  <a:pt x="5791474" y="3189486"/>
                </a:cubicBezTo>
                <a:cubicBezTo>
                  <a:pt x="5791474" y="3174586"/>
                  <a:pt x="5781937" y="3169817"/>
                  <a:pt x="5786705" y="3155513"/>
                </a:cubicBezTo>
                <a:cubicBezTo>
                  <a:pt x="5796241" y="3150744"/>
                  <a:pt x="5806374" y="3145977"/>
                  <a:pt x="5811143" y="3136441"/>
                </a:cubicBezTo>
                <a:close/>
                <a:moveTo>
                  <a:pt x="5358171" y="3112004"/>
                </a:moveTo>
                <a:cubicBezTo>
                  <a:pt x="5353403" y="3122136"/>
                  <a:pt x="5353403" y="3131672"/>
                  <a:pt x="5353403" y="3145977"/>
                </a:cubicBezTo>
                <a:cubicBezTo>
                  <a:pt x="5367707" y="3141208"/>
                  <a:pt x="5382607" y="3136441"/>
                  <a:pt x="5382607" y="3116772"/>
                </a:cubicBezTo>
                <a:cubicBezTo>
                  <a:pt x="5373071" y="3121540"/>
                  <a:pt x="5373071" y="3112004"/>
                  <a:pt x="5358171" y="3112004"/>
                </a:cubicBezTo>
                <a:close/>
                <a:moveTo>
                  <a:pt x="5665119" y="3107235"/>
                </a:moveTo>
                <a:cubicBezTo>
                  <a:pt x="5679423" y="3112600"/>
                  <a:pt x="5679423" y="3122136"/>
                  <a:pt x="5674655" y="3136441"/>
                </a:cubicBezTo>
                <a:cubicBezTo>
                  <a:pt x="5665119" y="3131672"/>
                  <a:pt x="5655582" y="3116772"/>
                  <a:pt x="5665119" y="3107235"/>
                </a:cubicBezTo>
                <a:close/>
                <a:moveTo>
                  <a:pt x="5592703" y="3101872"/>
                </a:moveTo>
                <a:cubicBezTo>
                  <a:pt x="5598216" y="3101275"/>
                  <a:pt x="5604325" y="3102467"/>
                  <a:pt x="5606709" y="3107235"/>
                </a:cubicBezTo>
                <a:cubicBezTo>
                  <a:pt x="5606709" y="3112004"/>
                  <a:pt x="5597173" y="3112004"/>
                  <a:pt x="5597173" y="3121540"/>
                </a:cubicBezTo>
                <a:cubicBezTo>
                  <a:pt x="5582272" y="3126308"/>
                  <a:pt x="5587041" y="3112004"/>
                  <a:pt x="5582272" y="3107235"/>
                </a:cubicBezTo>
                <a:cubicBezTo>
                  <a:pt x="5582272" y="3104852"/>
                  <a:pt x="5587189" y="3102468"/>
                  <a:pt x="5592703" y="3101872"/>
                </a:cubicBezTo>
                <a:close/>
                <a:moveTo>
                  <a:pt x="463699" y="3073859"/>
                </a:moveTo>
                <a:cubicBezTo>
                  <a:pt x="468468" y="3078627"/>
                  <a:pt x="478004" y="3088163"/>
                  <a:pt x="492904" y="3083395"/>
                </a:cubicBezTo>
                <a:cubicBezTo>
                  <a:pt x="483368" y="3131672"/>
                  <a:pt x="439262" y="3117368"/>
                  <a:pt x="414826" y="3131672"/>
                </a:cubicBezTo>
                <a:cubicBezTo>
                  <a:pt x="419595" y="3116772"/>
                  <a:pt x="439262" y="3116772"/>
                  <a:pt x="454163" y="3107832"/>
                </a:cubicBezTo>
                <a:cubicBezTo>
                  <a:pt x="448798" y="3092932"/>
                  <a:pt x="458932" y="3083395"/>
                  <a:pt x="463699" y="3073859"/>
                </a:cubicBezTo>
                <a:close/>
                <a:moveTo>
                  <a:pt x="605030" y="2998761"/>
                </a:moveTo>
                <a:cubicBezTo>
                  <a:pt x="610468" y="2998165"/>
                  <a:pt x="616577" y="2999357"/>
                  <a:pt x="624027" y="3001741"/>
                </a:cubicBezTo>
                <a:cubicBezTo>
                  <a:pt x="624027" y="3011278"/>
                  <a:pt x="619260" y="3016046"/>
                  <a:pt x="614491" y="3020814"/>
                </a:cubicBezTo>
                <a:cubicBezTo>
                  <a:pt x="600187" y="3020814"/>
                  <a:pt x="604955" y="3005913"/>
                  <a:pt x="590054" y="3006510"/>
                </a:cubicBezTo>
                <a:cubicBezTo>
                  <a:pt x="594823" y="3001741"/>
                  <a:pt x="599591" y="2999357"/>
                  <a:pt x="605030" y="2998761"/>
                </a:cubicBezTo>
                <a:close/>
                <a:moveTo>
                  <a:pt x="549768" y="2979465"/>
                </a:moveTo>
                <a:cubicBezTo>
                  <a:pt x="558429" y="2983265"/>
                  <a:pt x="568598" y="3001145"/>
                  <a:pt x="575750" y="2986841"/>
                </a:cubicBezTo>
                <a:cubicBezTo>
                  <a:pt x="600187" y="3005913"/>
                  <a:pt x="556081" y="3025582"/>
                  <a:pt x="580518" y="3039886"/>
                </a:cubicBezTo>
                <a:cubicBezTo>
                  <a:pt x="565618" y="3058959"/>
                  <a:pt x="531645" y="3063726"/>
                  <a:pt x="512572" y="3078031"/>
                </a:cubicBezTo>
                <a:cubicBezTo>
                  <a:pt x="517341" y="3058959"/>
                  <a:pt x="537009" y="3034522"/>
                  <a:pt x="532241" y="3020217"/>
                </a:cubicBezTo>
                <a:cubicBezTo>
                  <a:pt x="532241" y="3005913"/>
                  <a:pt x="551909" y="3010682"/>
                  <a:pt x="556678" y="3001146"/>
                </a:cubicBezTo>
                <a:cubicBezTo>
                  <a:pt x="556678" y="2991609"/>
                  <a:pt x="551314" y="2986841"/>
                  <a:pt x="541778" y="2982073"/>
                </a:cubicBezTo>
                <a:cubicBezTo>
                  <a:pt x="544162" y="2978497"/>
                  <a:pt x="546881" y="2978199"/>
                  <a:pt x="549768" y="2979465"/>
                </a:cubicBezTo>
                <a:close/>
                <a:moveTo>
                  <a:pt x="638927" y="2948100"/>
                </a:moveTo>
                <a:cubicBezTo>
                  <a:pt x="653828" y="2943332"/>
                  <a:pt x="643696" y="2962404"/>
                  <a:pt x="658597" y="2957637"/>
                </a:cubicBezTo>
                <a:cubicBezTo>
                  <a:pt x="658597" y="2971941"/>
                  <a:pt x="638927" y="2967173"/>
                  <a:pt x="629391" y="2967173"/>
                </a:cubicBezTo>
                <a:cubicBezTo>
                  <a:pt x="629391" y="2957637"/>
                  <a:pt x="638927" y="2957637"/>
                  <a:pt x="638927" y="2948100"/>
                </a:cubicBezTo>
                <a:close/>
                <a:moveTo>
                  <a:pt x="1014416" y="2943332"/>
                </a:moveTo>
                <a:cubicBezTo>
                  <a:pt x="1063290" y="2938564"/>
                  <a:pt x="1082958" y="2957637"/>
                  <a:pt x="1116932" y="2948100"/>
                </a:cubicBezTo>
                <a:cubicBezTo>
                  <a:pt x="1106799" y="2972537"/>
                  <a:pt x="1087726" y="2991609"/>
                  <a:pt x="1048390" y="2986841"/>
                </a:cubicBezTo>
                <a:cubicBezTo>
                  <a:pt x="1034086" y="2977305"/>
                  <a:pt x="1019185" y="2962404"/>
                  <a:pt x="1014416" y="2943332"/>
                </a:cubicBezTo>
                <a:close/>
                <a:moveTo>
                  <a:pt x="5713992" y="2938564"/>
                </a:moveTo>
                <a:cubicBezTo>
                  <a:pt x="5728892" y="2938564"/>
                  <a:pt x="5728892" y="2948100"/>
                  <a:pt x="5728892" y="2957637"/>
                </a:cubicBezTo>
                <a:cubicBezTo>
                  <a:pt x="5719356" y="2957637"/>
                  <a:pt x="5713992" y="2971941"/>
                  <a:pt x="5704455" y="2962404"/>
                </a:cubicBezTo>
                <a:cubicBezTo>
                  <a:pt x="5709223" y="2952868"/>
                  <a:pt x="5713992" y="2948100"/>
                  <a:pt x="5713992" y="2938564"/>
                </a:cubicBezTo>
                <a:close/>
                <a:moveTo>
                  <a:pt x="5772401" y="2904591"/>
                </a:moveTo>
                <a:cubicBezTo>
                  <a:pt x="5772401" y="2924259"/>
                  <a:pt x="5758097" y="2938564"/>
                  <a:pt x="5747965" y="2952868"/>
                </a:cubicBezTo>
                <a:cubicBezTo>
                  <a:pt x="5738428" y="2942736"/>
                  <a:pt x="5733661" y="2928431"/>
                  <a:pt x="5738428" y="2918895"/>
                </a:cubicBezTo>
                <a:cubicBezTo>
                  <a:pt x="5747965" y="2914127"/>
                  <a:pt x="5762865" y="2909359"/>
                  <a:pt x="5772401" y="2904591"/>
                </a:cubicBezTo>
                <a:close/>
                <a:moveTo>
                  <a:pt x="512572" y="2895055"/>
                </a:moveTo>
                <a:cubicBezTo>
                  <a:pt x="502440" y="2914127"/>
                  <a:pt x="488136" y="2938564"/>
                  <a:pt x="463699" y="2943332"/>
                </a:cubicBezTo>
                <a:cubicBezTo>
                  <a:pt x="468468" y="2919491"/>
                  <a:pt x="482772" y="2895055"/>
                  <a:pt x="512572" y="2895055"/>
                </a:cubicBezTo>
                <a:close/>
                <a:moveTo>
                  <a:pt x="5650815" y="2865850"/>
                </a:moveTo>
                <a:cubicBezTo>
                  <a:pt x="5669887" y="2885519"/>
                  <a:pt x="5616245" y="2909359"/>
                  <a:pt x="5592405" y="2914127"/>
                </a:cubicBezTo>
                <a:cubicBezTo>
                  <a:pt x="5592405" y="2880155"/>
                  <a:pt x="5626377" y="2880155"/>
                  <a:pt x="5650815" y="2865850"/>
                </a:cubicBezTo>
                <a:close/>
                <a:moveTo>
                  <a:pt x="646378" y="2841413"/>
                </a:moveTo>
                <a:cubicBezTo>
                  <a:pt x="652487" y="2840817"/>
                  <a:pt x="658596" y="2842009"/>
                  <a:pt x="663364" y="2846777"/>
                </a:cubicBezTo>
                <a:cubicBezTo>
                  <a:pt x="658597" y="2846777"/>
                  <a:pt x="624623" y="2861082"/>
                  <a:pt x="629391" y="2846777"/>
                </a:cubicBezTo>
                <a:cubicBezTo>
                  <a:pt x="634159" y="2844393"/>
                  <a:pt x="640269" y="2842009"/>
                  <a:pt x="646378" y="2841413"/>
                </a:cubicBezTo>
                <a:close/>
                <a:moveTo>
                  <a:pt x="790316" y="2822937"/>
                </a:moveTo>
                <a:cubicBezTo>
                  <a:pt x="790316" y="2842009"/>
                  <a:pt x="765879" y="2861082"/>
                  <a:pt x="746210" y="2851546"/>
                </a:cubicBezTo>
                <a:cubicBezTo>
                  <a:pt x="741443" y="2851546"/>
                  <a:pt x="741443" y="2856314"/>
                  <a:pt x="736674" y="2856314"/>
                </a:cubicBezTo>
                <a:cubicBezTo>
                  <a:pt x="731906" y="2875982"/>
                  <a:pt x="741443" y="2885519"/>
                  <a:pt x="741443" y="2899823"/>
                </a:cubicBezTo>
                <a:cubicBezTo>
                  <a:pt x="731906" y="2904591"/>
                  <a:pt x="712237" y="2904591"/>
                  <a:pt x="707470" y="2918895"/>
                </a:cubicBezTo>
                <a:cubicBezTo>
                  <a:pt x="697337" y="2914127"/>
                  <a:pt x="717006" y="2904591"/>
                  <a:pt x="717006" y="2895055"/>
                </a:cubicBezTo>
                <a:cubicBezTo>
                  <a:pt x="707470" y="2880750"/>
                  <a:pt x="702701" y="2885519"/>
                  <a:pt x="687801" y="2885519"/>
                </a:cubicBezTo>
                <a:cubicBezTo>
                  <a:pt x="712237" y="2856910"/>
                  <a:pt x="746210" y="2832473"/>
                  <a:pt x="790316" y="2822937"/>
                </a:cubicBezTo>
                <a:close/>
                <a:moveTo>
                  <a:pt x="5392143" y="2788964"/>
                </a:moveTo>
                <a:cubicBezTo>
                  <a:pt x="5358171" y="2784196"/>
                  <a:pt x="5314065" y="2803268"/>
                  <a:pt x="5314065" y="2846777"/>
                </a:cubicBezTo>
                <a:cubicBezTo>
                  <a:pt x="5348039" y="2837241"/>
                  <a:pt x="5377839" y="2817573"/>
                  <a:pt x="5392143" y="2788964"/>
                </a:cubicBezTo>
                <a:close/>
                <a:moveTo>
                  <a:pt x="5631145" y="2764527"/>
                </a:moveTo>
                <a:cubicBezTo>
                  <a:pt x="5611477" y="2759759"/>
                  <a:pt x="5596577" y="2788964"/>
                  <a:pt x="5611477" y="2793732"/>
                </a:cubicBezTo>
                <a:cubicBezTo>
                  <a:pt x="5616245" y="2784196"/>
                  <a:pt x="5631145" y="2779428"/>
                  <a:pt x="5631145" y="2764527"/>
                </a:cubicBezTo>
                <a:close/>
                <a:moveTo>
                  <a:pt x="746806" y="2745455"/>
                </a:moveTo>
                <a:cubicBezTo>
                  <a:pt x="741443" y="2779428"/>
                  <a:pt x="707470" y="2788964"/>
                  <a:pt x="678264" y="2798500"/>
                </a:cubicBezTo>
                <a:cubicBezTo>
                  <a:pt x="707470" y="2788964"/>
                  <a:pt x="707470" y="2745455"/>
                  <a:pt x="746806" y="2745455"/>
                </a:cubicBezTo>
                <a:close/>
                <a:moveTo>
                  <a:pt x="648463" y="2745455"/>
                </a:moveTo>
                <a:cubicBezTo>
                  <a:pt x="643696" y="2759759"/>
                  <a:pt x="629391" y="2764527"/>
                  <a:pt x="624027" y="2774659"/>
                </a:cubicBezTo>
                <a:cubicBezTo>
                  <a:pt x="614491" y="2764527"/>
                  <a:pt x="633563" y="2745455"/>
                  <a:pt x="648463" y="2745455"/>
                </a:cubicBezTo>
                <a:close/>
                <a:moveTo>
                  <a:pt x="5362939" y="2735919"/>
                </a:moveTo>
                <a:cubicBezTo>
                  <a:pt x="5348039" y="2735919"/>
                  <a:pt x="5343270" y="2750223"/>
                  <a:pt x="5338503" y="2754991"/>
                </a:cubicBezTo>
                <a:cubicBezTo>
                  <a:pt x="5353403" y="2754991"/>
                  <a:pt x="5362939" y="2750223"/>
                  <a:pt x="5362939" y="2735919"/>
                </a:cubicBezTo>
                <a:close/>
                <a:moveTo>
                  <a:pt x="4967782" y="2678106"/>
                </a:moveTo>
                <a:cubicBezTo>
                  <a:pt x="4953477" y="2692410"/>
                  <a:pt x="4924272" y="2687642"/>
                  <a:pt x="4914141" y="2711482"/>
                </a:cubicBezTo>
                <a:cubicBezTo>
                  <a:pt x="4923677" y="2706715"/>
                  <a:pt x="4938577" y="2706715"/>
                  <a:pt x="4943345" y="2701946"/>
                </a:cubicBezTo>
                <a:cubicBezTo>
                  <a:pt x="4929041" y="2692410"/>
                  <a:pt x="4972549" y="2697178"/>
                  <a:pt x="4967782" y="2678106"/>
                </a:cubicBezTo>
                <a:close/>
                <a:moveTo>
                  <a:pt x="5610192" y="2640863"/>
                </a:moveTo>
                <a:cubicBezTo>
                  <a:pt x="5578733" y="2641786"/>
                  <a:pt x="5545766" y="2666930"/>
                  <a:pt x="5523863" y="2692410"/>
                </a:cubicBezTo>
                <a:cubicBezTo>
                  <a:pt x="5508962" y="2692410"/>
                  <a:pt x="5519095" y="2673337"/>
                  <a:pt x="5504195" y="2678106"/>
                </a:cubicBezTo>
                <a:cubicBezTo>
                  <a:pt x="5485121" y="2682873"/>
                  <a:pt x="5489890" y="2706715"/>
                  <a:pt x="5465454" y="2701946"/>
                </a:cubicBezTo>
                <a:cubicBezTo>
                  <a:pt x="5460685" y="2735322"/>
                  <a:pt x="5436249" y="2745455"/>
                  <a:pt x="5416580" y="2764527"/>
                </a:cubicBezTo>
                <a:cubicBezTo>
                  <a:pt x="5430885" y="2778832"/>
                  <a:pt x="5440421" y="2754991"/>
                  <a:pt x="5455321" y="2754991"/>
                </a:cubicBezTo>
                <a:cubicBezTo>
                  <a:pt x="5445785" y="2765123"/>
                  <a:pt x="5455321" y="2774659"/>
                  <a:pt x="5455321" y="2788964"/>
                </a:cubicBezTo>
                <a:cubicBezTo>
                  <a:pt x="5519095" y="2779428"/>
                  <a:pt x="5611477" y="2760355"/>
                  <a:pt x="5611477" y="2673337"/>
                </a:cubicBezTo>
                <a:cubicBezTo>
                  <a:pt x="5626377" y="2673337"/>
                  <a:pt x="5631145" y="2653669"/>
                  <a:pt x="5640682" y="2648900"/>
                </a:cubicBezTo>
                <a:cubicBezTo>
                  <a:pt x="5630997" y="2642940"/>
                  <a:pt x="5620678" y="2640556"/>
                  <a:pt x="5610192" y="2640863"/>
                </a:cubicBezTo>
                <a:close/>
                <a:moveTo>
                  <a:pt x="4638176" y="2616018"/>
                </a:moveTo>
                <a:cubicBezTo>
                  <a:pt x="4632784" y="2614593"/>
                  <a:pt x="4621944" y="2620292"/>
                  <a:pt x="4621497" y="2620292"/>
                </a:cubicBezTo>
                <a:cubicBezTo>
                  <a:pt x="4611961" y="2634597"/>
                  <a:pt x="4650701" y="2634597"/>
                  <a:pt x="4641165" y="2620292"/>
                </a:cubicBezTo>
                <a:cubicBezTo>
                  <a:pt x="4641165" y="2617759"/>
                  <a:pt x="4639973" y="2616492"/>
                  <a:pt x="4638176" y="2616018"/>
                </a:cubicBezTo>
                <a:close/>
                <a:moveTo>
                  <a:pt x="687801" y="2610755"/>
                </a:moveTo>
                <a:cubicBezTo>
                  <a:pt x="697337" y="2610755"/>
                  <a:pt x="692569" y="2625060"/>
                  <a:pt x="697337" y="2625060"/>
                </a:cubicBezTo>
                <a:cubicBezTo>
                  <a:pt x="697337" y="2639364"/>
                  <a:pt x="663364" y="2639364"/>
                  <a:pt x="672901" y="2615524"/>
                </a:cubicBezTo>
                <a:cubicBezTo>
                  <a:pt x="678264" y="2615524"/>
                  <a:pt x="683033" y="2615524"/>
                  <a:pt x="687801" y="2610755"/>
                </a:cubicBezTo>
                <a:close/>
                <a:moveTo>
                  <a:pt x="5747965" y="2610160"/>
                </a:moveTo>
                <a:cubicBezTo>
                  <a:pt x="5733661" y="2610160"/>
                  <a:pt x="5728297" y="2620292"/>
                  <a:pt x="5728297" y="2629233"/>
                </a:cubicBezTo>
                <a:cubicBezTo>
                  <a:pt x="5738428" y="2629233"/>
                  <a:pt x="5743197" y="2624464"/>
                  <a:pt x="5747965" y="2610160"/>
                </a:cubicBezTo>
                <a:close/>
                <a:moveTo>
                  <a:pt x="5660351" y="2605391"/>
                </a:moveTo>
                <a:cubicBezTo>
                  <a:pt x="5669887" y="2634597"/>
                  <a:pt x="5640682" y="2625060"/>
                  <a:pt x="5645449" y="2648900"/>
                </a:cubicBezTo>
                <a:cubicBezTo>
                  <a:pt x="5660351" y="2639364"/>
                  <a:pt x="5680019" y="2629828"/>
                  <a:pt x="5680019" y="2605391"/>
                </a:cubicBezTo>
                <a:cubicBezTo>
                  <a:pt x="5680019" y="2605391"/>
                  <a:pt x="5680019" y="2605391"/>
                  <a:pt x="5660351" y="2605391"/>
                </a:cubicBezTo>
                <a:close/>
                <a:moveTo>
                  <a:pt x="4826526" y="2542810"/>
                </a:moveTo>
                <a:cubicBezTo>
                  <a:pt x="4812221" y="2538042"/>
                  <a:pt x="4787785" y="2552346"/>
                  <a:pt x="4783017" y="2562479"/>
                </a:cubicBezTo>
                <a:cubicBezTo>
                  <a:pt x="4787785" y="2562479"/>
                  <a:pt x="4792553" y="2567246"/>
                  <a:pt x="4792553" y="2572015"/>
                </a:cubicBezTo>
                <a:cubicBezTo>
                  <a:pt x="4806857" y="2566651"/>
                  <a:pt x="4821757" y="2561882"/>
                  <a:pt x="4826526" y="2542810"/>
                </a:cubicBezTo>
                <a:close/>
                <a:moveTo>
                  <a:pt x="5480000" y="2506537"/>
                </a:moveTo>
                <a:cubicBezTo>
                  <a:pt x="5468098" y="2511147"/>
                  <a:pt x="5461728" y="2531932"/>
                  <a:pt x="5436249" y="2527909"/>
                </a:cubicBezTo>
                <a:cubicBezTo>
                  <a:pt x="5436249" y="2542810"/>
                  <a:pt x="5441017" y="2552346"/>
                  <a:pt x="5445785" y="2561882"/>
                </a:cubicBezTo>
                <a:cubicBezTo>
                  <a:pt x="5465454" y="2547578"/>
                  <a:pt x="5494659" y="2542810"/>
                  <a:pt x="5494659" y="2508837"/>
                </a:cubicBezTo>
                <a:cubicBezTo>
                  <a:pt x="5488550" y="2505261"/>
                  <a:pt x="5483967" y="2505000"/>
                  <a:pt x="5480000" y="2506537"/>
                </a:cubicBezTo>
                <a:close/>
                <a:moveTo>
                  <a:pt x="795084" y="2494533"/>
                </a:moveTo>
                <a:cubicBezTo>
                  <a:pt x="809388" y="2508837"/>
                  <a:pt x="780183" y="2523737"/>
                  <a:pt x="780183" y="2538042"/>
                </a:cubicBezTo>
                <a:cubicBezTo>
                  <a:pt x="780183" y="2538042"/>
                  <a:pt x="780183" y="2538042"/>
                  <a:pt x="750979" y="2538042"/>
                </a:cubicBezTo>
                <a:cubicBezTo>
                  <a:pt x="765879" y="2518373"/>
                  <a:pt x="790316" y="2513606"/>
                  <a:pt x="795084" y="2494533"/>
                </a:cubicBezTo>
                <a:close/>
                <a:moveTo>
                  <a:pt x="1195009" y="2484997"/>
                </a:moveTo>
                <a:cubicBezTo>
                  <a:pt x="1184877" y="2484997"/>
                  <a:pt x="1175341" y="2489764"/>
                  <a:pt x="1175341" y="2499301"/>
                </a:cubicBezTo>
                <a:cubicBezTo>
                  <a:pt x="1189645" y="2499301"/>
                  <a:pt x="1195009" y="2499301"/>
                  <a:pt x="1195009" y="2484997"/>
                </a:cubicBezTo>
                <a:close/>
                <a:moveTo>
                  <a:pt x="6016171" y="2480228"/>
                </a:moveTo>
                <a:cubicBezTo>
                  <a:pt x="6006634" y="2518970"/>
                  <a:pt x="5948225" y="2533273"/>
                  <a:pt x="5908889" y="2552346"/>
                </a:cubicBezTo>
                <a:cubicBezTo>
                  <a:pt x="5874320" y="2571418"/>
                  <a:pt x="5845115" y="2595855"/>
                  <a:pt x="5811143" y="2600624"/>
                </a:cubicBezTo>
                <a:cubicBezTo>
                  <a:pt x="5835579" y="2547578"/>
                  <a:pt x="5928557" y="2542810"/>
                  <a:pt x="5938093" y="2528506"/>
                </a:cubicBezTo>
                <a:cubicBezTo>
                  <a:pt x="5942861" y="2509433"/>
                  <a:pt x="5996503" y="2499301"/>
                  <a:pt x="6016171" y="2480228"/>
                </a:cubicBezTo>
                <a:close/>
                <a:moveTo>
                  <a:pt x="6142526" y="2461155"/>
                </a:moveTo>
                <a:cubicBezTo>
                  <a:pt x="6137757" y="2475460"/>
                  <a:pt x="6118685" y="2475460"/>
                  <a:pt x="6103785" y="2480228"/>
                </a:cubicBezTo>
                <a:cubicBezTo>
                  <a:pt x="6108553" y="2465328"/>
                  <a:pt x="6123454" y="2460560"/>
                  <a:pt x="6142526" y="2461155"/>
                </a:cubicBezTo>
                <a:close/>
                <a:moveTo>
                  <a:pt x="5226453" y="2461155"/>
                </a:moveTo>
                <a:cubicBezTo>
                  <a:pt x="5211551" y="2456388"/>
                  <a:pt x="5206783" y="2465924"/>
                  <a:pt x="5202015" y="2475460"/>
                </a:cubicBezTo>
                <a:cubicBezTo>
                  <a:pt x="5206783" y="2480228"/>
                  <a:pt x="5226453" y="2470692"/>
                  <a:pt x="5226453" y="2461155"/>
                </a:cubicBezTo>
                <a:close/>
                <a:moveTo>
                  <a:pt x="4622987" y="2454749"/>
                </a:moveTo>
                <a:cubicBezTo>
                  <a:pt x="4616878" y="2453557"/>
                  <a:pt x="4609577" y="2456090"/>
                  <a:pt x="4607193" y="2461155"/>
                </a:cubicBezTo>
                <a:cubicBezTo>
                  <a:pt x="4607193" y="2465924"/>
                  <a:pt x="4622093" y="2484997"/>
                  <a:pt x="4626861" y="2475460"/>
                </a:cubicBezTo>
                <a:cubicBezTo>
                  <a:pt x="4622093" y="2475460"/>
                  <a:pt x="4622093" y="2470692"/>
                  <a:pt x="4622093" y="2470692"/>
                </a:cubicBezTo>
                <a:cubicBezTo>
                  <a:pt x="4622093" y="2470692"/>
                  <a:pt x="4622093" y="2470692"/>
                  <a:pt x="4631629" y="2470692"/>
                </a:cubicBezTo>
                <a:cubicBezTo>
                  <a:pt x="4634013" y="2460858"/>
                  <a:pt x="4629096" y="2455941"/>
                  <a:pt x="4622987" y="2454749"/>
                </a:cubicBezTo>
                <a:close/>
                <a:moveTo>
                  <a:pt x="1224215" y="2451620"/>
                </a:moveTo>
                <a:cubicBezTo>
                  <a:pt x="1214678" y="2451620"/>
                  <a:pt x="1214678" y="2461155"/>
                  <a:pt x="1199777" y="2456388"/>
                </a:cubicBezTo>
                <a:cubicBezTo>
                  <a:pt x="1199777" y="2465924"/>
                  <a:pt x="1204545" y="2465924"/>
                  <a:pt x="1204545" y="2475460"/>
                </a:cubicBezTo>
                <a:cubicBezTo>
                  <a:pt x="1214081" y="2470692"/>
                  <a:pt x="1228982" y="2465328"/>
                  <a:pt x="1224215" y="2451620"/>
                </a:cubicBezTo>
                <a:close/>
                <a:moveTo>
                  <a:pt x="5743197" y="2422415"/>
                </a:moveTo>
                <a:cubicBezTo>
                  <a:pt x="5738428" y="2427184"/>
                  <a:pt x="5733661" y="2436720"/>
                  <a:pt x="5738428" y="2446255"/>
                </a:cubicBezTo>
                <a:cubicBezTo>
                  <a:pt x="5752733" y="2446255"/>
                  <a:pt x="5762865" y="2441488"/>
                  <a:pt x="5762865" y="2427184"/>
                </a:cubicBezTo>
                <a:cubicBezTo>
                  <a:pt x="5752733" y="2431951"/>
                  <a:pt x="5752733" y="2422415"/>
                  <a:pt x="5743197" y="2422415"/>
                </a:cubicBezTo>
                <a:close/>
                <a:moveTo>
                  <a:pt x="670219" y="2421819"/>
                </a:moveTo>
                <a:cubicBezTo>
                  <a:pt x="683033" y="2420031"/>
                  <a:pt x="695251" y="2422415"/>
                  <a:pt x="702701" y="2431951"/>
                </a:cubicBezTo>
                <a:cubicBezTo>
                  <a:pt x="678264" y="2446852"/>
                  <a:pt x="688397" y="2495128"/>
                  <a:pt x="668728" y="2514201"/>
                </a:cubicBezTo>
                <a:cubicBezTo>
                  <a:pt x="638927" y="2509433"/>
                  <a:pt x="619855" y="2518970"/>
                  <a:pt x="600187" y="2528506"/>
                </a:cubicBezTo>
                <a:cubicBezTo>
                  <a:pt x="614491" y="2508837"/>
                  <a:pt x="638927" y="2504069"/>
                  <a:pt x="649060" y="2480228"/>
                </a:cubicBezTo>
                <a:cubicBezTo>
                  <a:pt x="638927" y="2470692"/>
                  <a:pt x="653828" y="2455791"/>
                  <a:pt x="634160" y="2436720"/>
                </a:cubicBezTo>
                <a:cubicBezTo>
                  <a:pt x="643994" y="2429567"/>
                  <a:pt x="657404" y="2423607"/>
                  <a:pt x="670219" y="2421819"/>
                </a:cubicBezTo>
                <a:close/>
                <a:moveTo>
                  <a:pt x="5485121" y="2407515"/>
                </a:moveTo>
                <a:cubicBezTo>
                  <a:pt x="5465454" y="2402747"/>
                  <a:pt x="5455321" y="2417051"/>
                  <a:pt x="5460685" y="2441488"/>
                </a:cubicBezTo>
                <a:cubicBezTo>
                  <a:pt x="5480354" y="2441488"/>
                  <a:pt x="5485121" y="2421819"/>
                  <a:pt x="5485121" y="2407515"/>
                </a:cubicBezTo>
                <a:close/>
                <a:moveTo>
                  <a:pt x="6328734" y="2363605"/>
                </a:moveTo>
                <a:cubicBezTo>
                  <a:pt x="6338056" y="2363782"/>
                  <a:pt x="6347853" y="2365645"/>
                  <a:pt x="6357687" y="2369370"/>
                </a:cubicBezTo>
                <a:cubicBezTo>
                  <a:pt x="6362455" y="2383674"/>
                  <a:pt x="6347555" y="2383674"/>
                  <a:pt x="6342787" y="2393211"/>
                </a:cubicBezTo>
                <a:cubicBezTo>
                  <a:pt x="6303451" y="2388442"/>
                  <a:pt x="6293913" y="2378906"/>
                  <a:pt x="6269477" y="2402747"/>
                </a:cubicBezTo>
                <a:cubicBezTo>
                  <a:pt x="6277076" y="2377714"/>
                  <a:pt x="6300768" y="2363074"/>
                  <a:pt x="6328734" y="2363605"/>
                </a:cubicBezTo>
                <a:close/>
                <a:moveTo>
                  <a:pt x="645661" y="2361221"/>
                </a:moveTo>
                <a:cubicBezTo>
                  <a:pt x="648501" y="2361100"/>
                  <a:pt x="651295" y="2362068"/>
                  <a:pt x="653828" y="2364602"/>
                </a:cubicBezTo>
                <a:cubicBezTo>
                  <a:pt x="649060" y="2374138"/>
                  <a:pt x="639524" y="2378906"/>
                  <a:pt x="624623" y="2378906"/>
                </a:cubicBezTo>
                <a:cubicBezTo>
                  <a:pt x="628199" y="2371754"/>
                  <a:pt x="637140" y="2361584"/>
                  <a:pt x="645661" y="2361221"/>
                </a:cubicBezTo>
                <a:close/>
                <a:moveTo>
                  <a:pt x="5111440" y="2360653"/>
                </a:moveTo>
                <a:cubicBezTo>
                  <a:pt x="5109372" y="2360728"/>
                  <a:pt x="5107249" y="2361622"/>
                  <a:pt x="5104865" y="2364006"/>
                </a:cubicBezTo>
                <a:cubicBezTo>
                  <a:pt x="5099501" y="2378906"/>
                  <a:pt x="5109633" y="2374138"/>
                  <a:pt x="5109633" y="2383078"/>
                </a:cubicBezTo>
                <a:cubicBezTo>
                  <a:pt x="5124533" y="2378310"/>
                  <a:pt x="5134069" y="2378310"/>
                  <a:pt x="5134069" y="2364006"/>
                </a:cubicBezTo>
                <a:cubicBezTo>
                  <a:pt x="5123341" y="2367582"/>
                  <a:pt x="5117642" y="2360429"/>
                  <a:pt x="5111440" y="2360653"/>
                </a:cubicBezTo>
                <a:close/>
                <a:moveTo>
                  <a:pt x="6255172" y="2354469"/>
                </a:moveTo>
                <a:cubicBezTo>
                  <a:pt x="6269477" y="2369370"/>
                  <a:pt x="6240272" y="2374138"/>
                  <a:pt x="6235505" y="2383674"/>
                </a:cubicBezTo>
                <a:cubicBezTo>
                  <a:pt x="6221200" y="2368774"/>
                  <a:pt x="6255172" y="2368774"/>
                  <a:pt x="6255172" y="2354469"/>
                </a:cubicBezTo>
                <a:close/>
                <a:moveTo>
                  <a:pt x="4831293" y="2349702"/>
                </a:moveTo>
                <a:cubicBezTo>
                  <a:pt x="4812221" y="2349702"/>
                  <a:pt x="4812221" y="2359238"/>
                  <a:pt x="4802089" y="2368774"/>
                </a:cubicBezTo>
                <a:cubicBezTo>
                  <a:pt x="4821757" y="2373542"/>
                  <a:pt x="4821757" y="2359238"/>
                  <a:pt x="4831293" y="2349702"/>
                </a:cubicBezTo>
                <a:close/>
                <a:moveTo>
                  <a:pt x="1175341" y="2349702"/>
                </a:moveTo>
                <a:cubicBezTo>
                  <a:pt x="1121699" y="2359833"/>
                  <a:pt x="1077594" y="2369370"/>
                  <a:pt x="1092495" y="2431951"/>
                </a:cubicBezTo>
                <a:cubicBezTo>
                  <a:pt x="1106799" y="2436720"/>
                  <a:pt x="1106799" y="2451024"/>
                  <a:pt x="1121699" y="2451024"/>
                </a:cubicBezTo>
                <a:cubicBezTo>
                  <a:pt x="1160441" y="2441488"/>
                  <a:pt x="1180109" y="2388442"/>
                  <a:pt x="1175341" y="2349702"/>
                </a:cubicBezTo>
                <a:close/>
                <a:moveTo>
                  <a:pt x="5051223" y="2330629"/>
                </a:moveTo>
                <a:cubicBezTo>
                  <a:pt x="5045859" y="2335397"/>
                  <a:pt x="5045859" y="2344933"/>
                  <a:pt x="5046455" y="2354469"/>
                </a:cubicBezTo>
                <a:cubicBezTo>
                  <a:pt x="5061355" y="2354469"/>
                  <a:pt x="5070892" y="2354469"/>
                  <a:pt x="5070892" y="2340165"/>
                </a:cubicBezTo>
                <a:cubicBezTo>
                  <a:pt x="5055991" y="2344933"/>
                  <a:pt x="5060759" y="2325861"/>
                  <a:pt x="5051223" y="2330629"/>
                </a:cubicBezTo>
                <a:close/>
                <a:moveTo>
                  <a:pt x="4982682" y="2325861"/>
                </a:moveTo>
                <a:cubicBezTo>
                  <a:pt x="4977913" y="2354469"/>
                  <a:pt x="4948709" y="2354469"/>
                  <a:pt x="4944537" y="2379502"/>
                </a:cubicBezTo>
                <a:cubicBezTo>
                  <a:pt x="4958841" y="2384270"/>
                  <a:pt x="4949305" y="2393806"/>
                  <a:pt x="4949305" y="2403343"/>
                </a:cubicBezTo>
                <a:cubicBezTo>
                  <a:pt x="4963609" y="2397978"/>
                  <a:pt x="4983277" y="2383674"/>
                  <a:pt x="4983277" y="2374138"/>
                </a:cubicBezTo>
                <a:cubicBezTo>
                  <a:pt x="4983277" y="2388442"/>
                  <a:pt x="5002349" y="2383674"/>
                  <a:pt x="5017251" y="2383674"/>
                </a:cubicBezTo>
                <a:cubicBezTo>
                  <a:pt x="5031555" y="2364006"/>
                  <a:pt x="5011887" y="2364006"/>
                  <a:pt x="5026787" y="2344933"/>
                </a:cubicBezTo>
                <a:cubicBezTo>
                  <a:pt x="5007118" y="2344933"/>
                  <a:pt x="5002349" y="2325861"/>
                  <a:pt x="4982682" y="2325861"/>
                </a:cubicBezTo>
                <a:close/>
                <a:moveTo>
                  <a:pt x="4685270" y="2204869"/>
                </a:moveTo>
                <a:cubicBezTo>
                  <a:pt x="4660835" y="2214406"/>
                  <a:pt x="4636397" y="2229306"/>
                  <a:pt x="4611961" y="2243611"/>
                </a:cubicBezTo>
                <a:cubicBezTo>
                  <a:pt x="4607193" y="2272815"/>
                  <a:pt x="4582756" y="2272815"/>
                  <a:pt x="4577392" y="2300232"/>
                </a:cubicBezTo>
                <a:cubicBezTo>
                  <a:pt x="4601829" y="2305001"/>
                  <a:pt x="4596463" y="2319901"/>
                  <a:pt x="4586927" y="2338973"/>
                </a:cubicBezTo>
                <a:cubicBezTo>
                  <a:pt x="4601829" y="2338973"/>
                  <a:pt x="4611365" y="2338973"/>
                  <a:pt x="4611365" y="2348510"/>
                </a:cubicBezTo>
                <a:cubicBezTo>
                  <a:pt x="4601829" y="2358045"/>
                  <a:pt x="4596463" y="2343741"/>
                  <a:pt x="4586927" y="2348510"/>
                </a:cubicBezTo>
                <a:cubicBezTo>
                  <a:pt x="4567856" y="2387250"/>
                  <a:pt x="4621497" y="2392018"/>
                  <a:pt x="4631033" y="2396787"/>
                </a:cubicBezTo>
                <a:cubicBezTo>
                  <a:pt x="4645933" y="2406918"/>
                  <a:pt x="4621497" y="2411687"/>
                  <a:pt x="4626265" y="2430759"/>
                </a:cubicBezTo>
                <a:cubicBezTo>
                  <a:pt x="4636397" y="2435527"/>
                  <a:pt x="4631629" y="2421223"/>
                  <a:pt x="4641165" y="2421223"/>
                </a:cubicBezTo>
                <a:cubicBezTo>
                  <a:pt x="4651299" y="2445660"/>
                  <a:pt x="4656066" y="2425991"/>
                  <a:pt x="4656066" y="2455196"/>
                </a:cubicBezTo>
                <a:cubicBezTo>
                  <a:pt x="4694806" y="2455196"/>
                  <a:pt x="4675139" y="2411687"/>
                  <a:pt x="4694806" y="2402151"/>
                </a:cubicBezTo>
                <a:cubicBezTo>
                  <a:pt x="4704342" y="2402151"/>
                  <a:pt x="4699575" y="2406918"/>
                  <a:pt x="4704342" y="2411687"/>
                </a:cubicBezTo>
                <a:cubicBezTo>
                  <a:pt x="4704342" y="2382482"/>
                  <a:pt x="4728780" y="2402151"/>
                  <a:pt x="4728780" y="2368178"/>
                </a:cubicBezTo>
                <a:cubicBezTo>
                  <a:pt x="4699575" y="2363410"/>
                  <a:pt x="4670370" y="2397382"/>
                  <a:pt x="4641165" y="2406918"/>
                </a:cubicBezTo>
                <a:cubicBezTo>
                  <a:pt x="4641165" y="2397382"/>
                  <a:pt x="4641165" y="2392614"/>
                  <a:pt x="4636397" y="2387847"/>
                </a:cubicBezTo>
                <a:cubicBezTo>
                  <a:pt x="4670370" y="2378310"/>
                  <a:pt x="4655470" y="2320496"/>
                  <a:pt x="4699575" y="2325265"/>
                </a:cubicBezTo>
                <a:cubicBezTo>
                  <a:pt x="4704939" y="2296060"/>
                  <a:pt x="4728780" y="2286524"/>
                  <a:pt x="4743680" y="2272220"/>
                </a:cubicBezTo>
                <a:cubicBezTo>
                  <a:pt x="4743680" y="2272220"/>
                  <a:pt x="4738911" y="2267451"/>
                  <a:pt x="4738911" y="2262683"/>
                </a:cubicBezTo>
                <a:cubicBezTo>
                  <a:pt x="4724607" y="2262683"/>
                  <a:pt x="4729375" y="2267451"/>
                  <a:pt x="4709707" y="2272220"/>
                </a:cubicBezTo>
                <a:cubicBezTo>
                  <a:pt x="4714475" y="2248379"/>
                  <a:pt x="4690039" y="2267451"/>
                  <a:pt x="4685270" y="2257915"/>
                </a:cubicBezTo>
                <a:cubicBezTo>
                  <a:pt x="4694806" y="2247783"/>
                  <a:pt x="4709707" y="2243014"/>
                  <a:pt x="4709707" y="2228710"/>
                </a:cubicBezTo>
                <a:cubicBezTo>
                  <a:pt x="4700171" y="2228710"/>
                  <a:pt x="4690039" y="2214406"/>
                  <a:pt x="4685270" y="2204869"/>
                </a:cubicBezTo>
                <a:close/>
                <a:moveTo>
                  <a:pt x="784327" y="2192056"/>
                </a:moveTo>
                <a:cubicBezTo>
                  <a:pt x="781934" y="2192056"/>
                  <a:pt x="779140" y="2192950"/>
                  <a:pt x="775415" y="2195334"/>
                </a:cubicBezTo>
                <a:cubicBezTo>
                  <a:pt x="770647" y="2234075"/>
                  <a:pt x="750979" y="2248379"/>
                  <a:pt x="755746" y="2291888"/>
                </a:cubicBezTo>
                <a:cubicBezTo>
                  <a:pt x="785547" y="2272815"/>
                  <a:pt x="804620" y="2238842"/>
                  <a:pt x="809388" y="2200102"/>
                </a:cubicBezTo>
                <a:cubicBezTo>
                  <a:pt x="795084" y="2200102"/>
                  <a:pt x="791508" y="2192056"/>
                  <a:pt x="784327" y="2192056"/>
                </a:cubicBezTo>
                <a:close/>
                <a:moveTo>
                  <a:pt x="5501512" y="2182817"/>
                </a:moveTo>
                <a:cubicBezTo>
                  <a:pt x="5508217" y="2181029"/>
                  <a:pt x="5514326" y="2183413"/>
                  <a:pt x="5514326" y="2195334"/>
                </a:cubicBezTo>
                <a:cubicBezTo>
                  <a:pt x="5504790" y="2195334"/>
                  <a:pt x="5494659" y="2195334"/>
                  <a:pt x="5489890" y="2204869"/>
                </a:cubicBezTo>
                <a:cubicBezTo>
                  <a:pt x="5485121" y="2204869"/>
                  <a:pt x="5494659" y="2195334"/>
                  <a:pt x="5485121" y="2195334"/>
                </a:cubicBezTo>
                <a:cubicBezTo>
                  <a:pt x="5487505" y="2190566"/>
                  <a:pt x="5494807" y="2184605"/>
                  <a:pt x="5501512" y="2182817"/>
                </a:cubicBezTo>
                <a:close/>
                <a:moveTo>
                  <a:pt x="5143605" y="2161360"/>
                </a:moveTo>
                <a:cubicBezTo>
                  <a:pt x="5157910" y="2171493"/>
                  <a:pt x="5134069" y="2181029"/>
                  <a:pt x="5138838" y="2189969"/>
                </a:cubicBezTo>
                <a:cubicBezTo>
                  <a:pt x="5128705" y="2189969"/>
                  <a:pt x="5133473" y="2175665"/>
                  <a:pt x="5123937" y="2175665"/>
                </a:cubicBezTo>
                <a:cubicBezTo>
                  <a:pt x="5123937" y="2166129"/>
                  <a:pt x="5143605" y="2170897"/>
                  <a:pt x="5143605" y="2161360"/>
                </a:cubicBezTo>
                <a:close/>
                <a:moveTo>
                  <a:pt x="4884935" y="2161360"/>
                </a:moveTo>
                <a:cubicBezTo>
                  <a:pt x="4870631" y="2166129"/>
                  <a:pt x="4870631" y="2185798"/>
                  <a:pt x="4850963" y="2185201"/>
                </a:cubicBezTo>
                <a:cubicBezTo>
                  <a:pt x="4850963" y="2166129"/>
                  <a:pt x="4870035" y="2166129"/>
                  <a:pt x="4884935" y="2161360"/>
                </a:cubicBezTo>
                <a:close/>
                <a:moveTo>
                  <a:pt x="5893989" y="2147056"/>
                </a:moveTo>
                <a:cubicBezTo>
                  <a:pt x="5904120" y="2147056"/>
                  <a:pt x="5913657" y="2170897"/>
                  <a:pt x="5908889" y="2166129"/>
                </a:cubicBezTo>
                <a:cubicBezTo>
                  <a:pt x="5884451" y="2185798"/>
                  <a:pt x="5850479" y="2200102"/>
                  <a:pt x="5825447" y="2223942"/>
                </a:cubicBezTo>
                <a:cubicBezTo>
                  <a:pt x="5742601" y="2234075"/>
                  <a:pt x="5693727" y="2301424"/>
                  <a:pt x="5635318" y="2301424"/>
                </a:cubicBezTo>
                <a:cubicBezTo>
                  <a:pt x="5635318" y="2286524"/>
                  <a:pt x="5650218" y="2281756"/>
                  <a:pt x="5650218" y="2267451"/>
                </a:cubicBezTo>
                <a:cubicBezTo>
                  <a:pt x="5694323" y="2248379"/>
                  <a:pt x="5738428" y="2233478"/>
                  <a:pt x="5777169" y="2214406"/>
                </a:cubicBezTo>
                <a:cubicBezTo>
                  <a:pt x="5811143" y="2195334"/>
                  <a:pt x="5826043" y="2156592"/>
                  <a:pt x="5864784" y="2151824"/>
                </a:cubicBezTo>
                <a:cubicBezTo>
                  <a:pt x="5874320" y="2147056"/>
                  <a:pt x="5884451" y="2161360"/>
                  <a:pt x="5893989" y="2147056"/>
                </a:cubicBezTo>
                <a:close/>
                <a:moveTo>
                  <a:pt x="6040608" y="2127984"/>
                </a:moveTo>
                <a:cubicBezTo>
                  <a:pt x="6045375" y="2127984"/>
                  <a:pt x="6050144" y="2132751"/>
                  <a:pt x="6050144" y="2137520"/>
                </a:cubicBezTo>
                <a:cubicBezTo>
                  <a:pt x="6060275" y="2137520"/>
                  <a:pt x="6060275" y="2132751"/>
                  <a:pt x="6069813" y="2132751"/>
                </a:cubicBezTo>
                <a:cubicBezTo>
                  <a:pt x="6054913" y="2142289"/>
                  <a:pt x="6050144" y="2156592"/>
                  <a:pt x="6035839" y="2161957"/>
                </a:cubicBezTo>
                <a:cubicBezTo>
                  <a:pt x="6031071" y="2147056"/>
                  <a:pt x="6040608" y="2137520"/>
                  <a:pt x="6040608" y="2127984"/>
                </a:cubicBezTo>
                <a:close/>
                <a:moveTo>
                  <a:pt x="5821274" y="2127984"/>
                </a:moveTo>
                <a:cubicBezTo>
                  <a:pt x="5835579" y="2123216"/>
                  <a:pt x="5835579" y="2132751"/>
                  <a:pt x="5845711" y="2132751"/>
                </a:cubicBezTo>
                <a:cubicBezTo>
                  <a:pt x="5840943" y="2142289"/>
                  <a:pt x="5831407" y="2147056"/>
                  <a:pt x="5816507" y="2151824"/>
                </a:cubicBezTo>
                <a:cubicBezTo>
                  <a:pt x="5816507" y="2142289"/>
                  <a:pt x="5816507" y="2132751"/>
                  <a:pt x="5821274" y="2127984"/>
                </a:cubicBezTo>
                <a:close/>
                <a:moveTo>
                  <a:pt x="5050628" y="2118447"/>
                </a:moveTo>
                <a:cubicBezTo>
                  <a:pt x="5045859" y="2127984"/>
                  <a:pt x="5055395" y="2127984"/>
                  <a:pt x="5055395" y="2142289"/>
                </a:cubicBezTo>
                <a:cubicBezTo>
                  <a:pt x="5041091" y="2142289"/>
                  <a:pt x="5030959" y="2151824"/>
                  <a:pt x="5021423" y="2142289"/>
                </a:cubicBezTo>
                <a:cubicBezTo>
                  <a:pt x="5026787" y="2127984"/>
                  <a:pt x="5031555" y="2117851"/>
                  <a:pt x="5050628" y="2118447"/>
                </a:cubicBezTo>
                <a:close/>
                <a:moveTo>
                  <a:pt x="5333734" y="2098780"/>
                </a:moveTo>
                <a:cubicBezTo>
                  <a:pt x="5338503" y="2098780"/>
                  <a:pt x="5289630" y="2123216"/>
                  <a:pt x="5265193" y="2127984"/>
                </a:cubicBezTo>
                <a:cubicBezTo>
                  <a:pt x="5260425" y="2108316"/>
                  <a:pt x="5314065" y="2108316"/>
                  <a:pt x="5333734" y="2098780"/>
                </a:cubicBezTo>
                <a:close/>
                <a:moveTo>
                  <a:pt x="5163274" y="2084475"/>
                </a:moveTo>
                <a:cubicBezTo>
                  <a:pt x="5153143" y="2108316"/>
                  <a:pt x="5123937" y="2108316"/>
                  <a:pt x="5119765" y="2133348"/>
                </a:cubicBezTo>
                <a:cubicBezTo>
                  <a:pt x="5119765" y="2138117"/>
                  <a:pt x="5144202" y="2133348"/>
                  <a:pt x="5129301" y="2147653"/>
                </a:cubicBezTo>
                <a:cubicBezTo>
                  <a:pt x="5138838" y="2147653"/>
                  <a:pt x="5143605" y="2138117"/>
                  <a:pt x="5158507" y="2142884"/>
                </a:cubicBezTo>
                <a:cubicBezTo>
                  <a:pt x="5144202" y="2157784"/>
                  <a:pt x="5124533" y="2167321"/>
                  <a:pt x="5100097" y="2172089"/>
                </a:cubicBezTo>
                <a:cubicBezTo>
                  <a:pt x="5094733" y="2186393"/>
                  <a:pt x="5114401" y="2176857"/>
                  <a:pt x="5109633" y="2191162"/>
                </a:cubicBezTo>
                <a:cubicBezTo>
                  <a:pt x="5080428" y="2191162"/>
                  <a:pt x="5066123" y="2205466"/>
                  <a:pt x="5046455" y="2215002"/>
                </a:cubicBezTo>
                <a:cubicBezTo>
                  <a:pt x="5036323" y="2204869"/>
                  <a:pt x="5026787" y="2200102"/>
                  <a:pt x="5031555" y="2181029"/>
                </a:cubicBezTo>
                <a:cubicBezTo>
                  <a:pt x="5055991" y="2166724"/>
                  <a:pt x="5085197" y="2151824"/>
                  <a:pt x="5109633" y="2137520"/>
                </a:cubicBezTo>
                <a:cubicBezTo>
                  <a:pt x="5109633" y="2103547"/>
                  <a:pt x="5124533" y="2079707"/>
                  <a:pt x="5163274" y="2084475"/>
                </a:cubicBezTo>
                <a:close/>
                <a:moveTo>
                  <a:pt x="6348151" y="2079707"/>
                </a:moveTo>
                <a:cubicBezTo>
                  <a:pt x="6352920" y="2079707"/>
                  <a:pt x="6357687" y="2084475"/>
                  <a:pt x="6357687" y="2094011"/>
                </a:cubicBezTo>
                <a:cubicBezTo>
                  <a:pt x="6347555" y="2098780"/>
                  <a:pt x="6328482" y="2108316"/>
                  <a:pt x="6333251" y="2089243"/>
                </a:cubicBezTo>
                <a:cubicBezTo>
                  <a:pt x="6338615" y="2089243"/>
                  <a:pt x="6348151" y="2084475"/>
                  <a:pt x="6348151" y="2079707"/>
                </a:cubicBezTo>
                <a:close/>
                <a:moveTo>
                  <a:pt x="5845711" y="2074938"/>
                </a:moveTo>
                <a:cubicBezTo>
                  <a:pt x="5845711" y="2074938"/>
                  <a:pt x="5845711" y="2074938"/>
                  <a:pt x="5855248" y="2074938"/>
                </a:cubicBezTo>
                <a:cubicBezTo>
                  <a:pt x="5855248" y="2103547"/>
                  <a:pt x="5821274" y="2098780"/>
                  <a:pt x="5806969" y="2113680"/>
                </a:cubicBezTo>
                <a:cubicBezTo>
                  <a:pt x="5811738" y="2094011"/>
                  <a:pt x="5840943" y="2098780"/>
                  <a:pt x="5845711" y="2074938"/>
                </a:cubicBezTo>
                <a:close/>
                <a:moveTo>
                  <a:pt x="6050144" y="2074343"/>
                </a:moveTo>
                <a:cubicBezTo>
                  <a:pt x="6050144" y="2084475"/>
                  <a:pt x="6040608" y="2089243"/>
                  <a:pt x="6045375" y="2103547"/>
                </a:cubicBezTo>
                <a:cubicBezTo>
                  <a:pt x="6016171" y="2103547"/>
                  <a:pt x="6011403" y="2127984"/>
                  <a:pt x="5976834" y="2122620"/>
                </a:cubicBezTo>
                <a:cubicBezTo>
                  <a:pt x="5986967" y="2093416"/>
                  <a:pt x="6016171" y="2079110"/>
                  <a:pt x="6050144" y="2074343"/>
                </a:cubicBezTo>
                <a:close/>
                <a:moveTo>
                  <a:pt x="5650815" y="2050502"/>
                </a:moveTo>
                <a:cubicBezTo>
                  <a:pt x="5665119" y="2050502"/>
                  <a:pt x="5660351" y="2064807"/>
                  <a:pt x="5675251" y="2064807"/>
                </a:cubicBezTo>
                <a:cubicBezTo>
                  <a:pt x="5660351" y="2079707"/>
                  <a:pt x="5646046" y="2089243"/>
                  <a:pt x="5621609" y="2094011"/>
                </a:cubicBezTo>
                <a:cubicBezTo>
                  <a:pt x="5626377" y="2074343"/>
                  <a:pt x="5646046" y="2069574"/>
                  <a:pt x="5650815" y="2050502"/>
                </a:cubicBezTo>
                <a:close/>
                <a:moveTo>
                  <a:pt x="5826043" y="2046330"/>
                </a:moveTo>
                <a:cubicBezTo>
                  <a:pt x="5815910" y="2060635"/>
                  <a:pt x="5801607" y="2070171"/>
                  <a:pt x="5777169" y="2070171"/>
                </a:cubicBezTo>
                <a:cubicBezTo>
                  <a:pt x="5787302" y="2060038"/>
                  <a:pt x="5811738" y="2040965"/>
                  <a:pt x="5826043" y="2046330"/>
                </a:cubicBezTo>
                <a:close/>
                <a:moveTo>
                  <a:pt x="6230736" y="2040965"/>
                </a:moveTo>
                <a:cubicBezTo>
                  <a:pt x="6236100" y="2055866"/>
                  <a:pt x="6206895" y="2065402"/>
                  <a:pt x="6191995" y="2070171"/>
                </a:cubicBezTo>
                <a:cubicBezTo>
                  <a:pt x="6196764" y="2055270"/>
                  <a:pt x="6215836" y="2050502"/>
                  <a:pt x="6230736" y="2040965"/>
                </a:cubicBezTo>
                <a:close/>
                <a:moveTo>
                  <a:pt x="322742" y="2034410"/>
                </a:moveTo>
                <a:cubicBezTo>
                  <a:pt x="325871" y="2035006"/>
                  <a:pt x="329597" y="2036198"/>
                  <a:pt x="331981" y="2036198"/>
                </a:cubicBezTo>
                <a:cubicBezTo>
                  <a:pt x="331981" y="2036198"/>
                  <a:pt x="331981" y="2036198"/>
                  <a:pt x="331981" y="2050502"/>
                </a:cubicBezTo>
                <a:cubicBezTo>
                  <a:pt x="317079" y="2055270"/>
                  <a:pt x="321848" y="2040965"/>
                  <a:pt x="317079" y="2036198"/>
                </a:cubicBezTo>
                <a:cubicBezTo>
                  <a:pt x="317079" y="2033813"/>
                  <a:pt x="319613" y="2033813"/>
                  <a:pt x="322742" y="2034410"/>
                </a:cubicBezTo>
                <a:close/>
                <a:moveTo>
                  <a:pt x="5475269" y="2023169"/>
                </a:moveTo>
                <a:cubicBezTo>
                  <a:pt x="5484787" y="2023085"/>
                  <a:pt x="5493317" y="2024277"/>
                  <a:pt x="5499426" y="2026662"/>
                </a:cubicBezTo>
                <a:cubicBezTo>
                  <a:pt x="5499426" y="2040965"/>
                  <a:pt x="5474990" y="2036198"/>
                  <a:pt x="5474990" y="2050502"/>
                </a:cubicBezTo>
                <a:cubicBezTo>
                  <a:pt x="5494062" y="2065402"/>
                  <a:pt x="5508962" y="2031429"/>
                  <a:pt x="5538167" y="2036198"/>
                </a:cubicBezTo>
                <a:cubicBezTo>
                  <a:pt x="5519095" y="2055270"/>
                  <a:pt x="5485121" y="2055270"/>
                  <a:pt x="5469029" y="2080302"/>
                </a:cubicBezTo>
                <a:cubicBezTo>
                  <a:pt x="5469029" y="2085071"/>
                  <a:pt x="5479162" y="2075535"/>
                  <a:pt x="5488698" y="2085071"/>
                </a:cubicBezTo>
                <a:cubicBezTo>
                  <a:pt x="5479162" y="2099971"/>
                  <a:pt x="5479162" y="2099971"/>
                  <a:pt x="5479162" y="2114275"/>
                </a:cubicBezTo>
                <a:cubicBezTo>
                  <a:pt x="5464857" y="2109508"/>
                  <a:pt x="5454725" y="2128580"/>
                  <a:pt x="5449957" y="2114275"/>
                </a:cubicBezTo>
                <a:cubicBezTo>
                  <a:pt x="5445189" y="2119044"/>
                  <a:pt x="5445189" y="2123812"/>
                  <a:pt x="5440421" y="2128580"/>
                </a:cubicBezTo>
                <a:cubicBezTo>
                  <a:pt x="5440421" y="2133348"/>
                  <a:pt x="5445189" y="2133348"/>
                  <a:pt x="5445189" y="2138117"/>
                </a:cubicBezTo>
                <a:cubicBezTo>
                  <a:pt x="5459493" y="2133348"/>
                  <a:pt x="5469625" y="2123812"/>
                  <a:pt x="5479162" y="2114275"/>
                </a:cubicBezTo>
                <a:cubicBezTo>
                  <a:pt x="5493467" y="2119044"/>
                  <a:pt x="5474393" y="2138117"/>
                  <a:pt x="5459493" y="2138117"/>
                </a:cubicBezTo>
                <a:cubicBezTo>
                  <a:pt x="5449361" y="2172089"/>
                  <a:pt x="5410619" y="2172089"/>
                  <a:pt x="5386183" y="2195930"/>
                </a:cubicBezTo>
                <a:cubicBezTo>
                  <a:pt x="5376647" y="2185798"/>
                  <a:pt x="5376647" y="2176262"/>
                  <a:pt x="5376647" y="2161957"/>
                </a:cubicBezTo>
                <a:cubicBezTo>
                  <a:pt x="5386183" y="2147653"/>
                  <a:pt x="5390952" y="2161957"/>
                  <a:pt x="5405852" y="2161957"/>
                </a:cubicBezTo>
                <a:cubicBezTo>
                  <a:pt x="5410619" y="2142884"/>
                  <a:pt x="5396316" y="2147653"/>
                  <a:pt x="5381416" y="2147653"/>
                </a:cubicBezTo>
                <a:cubicBezTo>
                  <a:pt x="5401083" y="2133348"/>
                  <a:pt x="5430289" y="2089839"/>
                  <a:pt x="5449957" y="2104144"/>
                </a:cubicBezTo>
                <a:cubicBezTo>
                  <a:pt x="5455321" y="2099375"/>
                  <a:pt x="5460089" y="2094607"/>
                  <a:pt x="5464857" y="2089839"/>
                </a:cubicBezTo>
                <a:cubicBezTo>
                  <a:pt x="5460089" y="2080302"/>
                  <a:pt x="5445785" y="2099375"/>
                  <a:pt x="5430885" y="2094607"/>
                </a:cubicBezTo>
                <a:cubicBezTo>
                  <a:pt x="5440421" y="2079707"/>
                  <a:pt x="5416580" y="2065402"/>
                  <a:pt x="5401680" y="2060635"/>
                </a:cubicBezTo>
                <a:cubicBezTo>
                  <a:pt x="5409280" y="2035155"/>
                  <a:pt x="5446717" y="2023420"/>
                  <a:pt x="5475269" y="2023169"/>
                </a:cubicBezTo>
                <a:close/>
                <a:moveTo>
                  <a:pt x="6466757" y="1991011"/>
                </a:moveTo>
                <a:lnTo>
                  <a:pt x="6466757" y="2003714"/>
                </a:lnTo>
                <a:lnTo>
                  <a:pt x="6460202" y="2017125"/>
                </a:lnTo>
                <a:cubicBezTo>
                  <a:pt x="6452752" y="2012059"/>
                  <a:pt x="6453944" y="2005950"/>
                  <a:pt x="6457595" y="2000511"/>
                </a:cubicBezTo>
                <a:close/>
                <a:moveTo>
                  <a:pt x="5743197" y="1982556"/>
                </a:moveTo>
                <a:cubicBezTo>
                  <a:pt x="5728297" y="1997456"/>
                  <a:pt x="5709223" y="2006993"/>
                  <a:pt x="5689555" y="2016529"/>
                </a:cubicBezTo>
                <a:cubicBezTo>
                  <a:pt x="5699091" y="1997456"/>
                  <a:pt x="5723528" y="1992689"/>
                  <a:pt x="5743197" y="1982556"/>
                </a:cubicBezTo>
                <a:close/>
                <a:moveTo>
                  <a:pt x="5407044" y="1982556"/>
                </a:moveTo>
                <a:cubicBezTo>
                  <a:pt x="5411813" y="1992689"/>
                  <a:pt x="5397508" y="2006993"/>
                  <a:pt x="5382607" y="2011761"/>
                </a:cubicBezTo>
                <a:cubicBezTo>
                  <a:pt x="5382607" y="1992689"/>
                  <a:pt x="5401680" y="1992689"/>
                  <a:pt x="5407044" y="1982556"/>
                </a:cubicBezTo>
                <a:close/>
                <a:moveTo>
                  <a:pt x="5640682" y="1977788"/>
                </a:moveTo>
                <a:cubicBezTo>
                  <a:pt x="5616245" y="2002225"/>
                  <a:pt x="5654985" y="1977788"/>
                  <a:pt x="5645449" y="2011761"/>
                </a:cubicBezTo>
                <a:cubicBezTo>
                  <a:pt x="5640682" y="2016529"/>
                  <a:pt x="5625782" y="2016529"/>
                  <a:pt x="5616245" y="2016529"/>
                </a:cubicBezTo>
                <a:cubicBezTo>
                  <a:pt x="5616245" y="2006993"/>
                  <a:pt x="5616245" y="1997456"/>
                  <a:pt x="5626377" y="1996861"/>
                </a:cubicBezTo>
                <a:cubicBezTo>
                  <a:pt x="5626377" y="1987325"/>
                  <a:pt x="5616841" y="2001628"/>
                  <a:pt x="5601941" y="1996861"/>
                </a:cubicBezTo>
                <a:cubicBezTo>
                  <a:pt x="5606709" y="1982556"/>
                  <a:pt x="5625782" y="1982556"/>
                  <a:pt x="5640682" y="1977788"/>
                </a:cubicBezTo>
                <a:close/>
                <a:moveTo>
                  <a:pt x="5260425" y="1973020"/>
                </a:moveTo>
                <a:cubicBezTo>
                  <a:pt x="5260425" y="1973020"/>
                  <a:pt x="5260425" y="1973020"/>
                  <a:pt x="5275325" y="1973020"/>
                </a:cubicBezTo>
                <a:cubicBezTo>
                  <a:pt x="5280093" y="2002225"/>
                  <a:pt x="5246120" y="1992092"/>
                  <a:pt x="5250889" y="2021298"/>
                </a:cubicBezTo>
                <a:cubicBezTo>
                  <a:pt x="5240756" y="2021298"/>
                  <a:pt x="5240756" y="2016529"/>
                  <a:pt x="5231220" y="2016529"/>
                </a:cubicBezTo>
                <a:cubicBezTo>
                  <a:pt x="5226453" y="2002225"/>
                  <a:pt x="5250889" y="2002225"/>
                  <a:pt x="5235989" y="1992092"/>
                </a:cubicBezTo>
                <a:cubicBezTo>
                  <a:pt x="5240756" y="1982556"/>
                  <a:pt x="5265193" y="1992092"/>
                  <a:pt x="5260425" y="1973020"/>
                </a:cubicBezTo>
                <a:close/>
                <a:moveTo>
                  <a:pt x="5863517" y="1958716"/>
                </a:moveTo>
                <a:cubicBezTo>
                  <a:pt x="5882366" y="1957524"/>
                  <a:pt x="5896969" y="1961100"/>
                  <a:pt x="5894584" y="1973020"/>
                </a:cubicBezTo>
                <a:cubicBezTo>
                  <a:pt x="5879684" y="1973020"/>
                  <a:pt x="5899353" y="1982556"/>
                  <a:pt x="5894584" y="1987325"/>
                </a:cubicBezTo>
                <a:cubicBezTo>
                  <a:pt x="5870148" y="1996861"/>
                  <a:pt x="5860015" y="2021298"/>
                  <a:pt x="5850479" y="2035601"/>
                </a:cubicBezTo>
                <a:cubicBezTo>
                  <a:pt x="5850479" y="2035601"/>
                  <a:pt x="5850479" y="2035601"/>
                  <a:pt x="5821274" y="2035601"/>
                </a:cubicBezTo>
                <a:cubicBezTo>
                  <a:pt x="5811738" y="2030834"/>
                  <a:pt x="5826043" y="2021298"/>
                  <a:pt x="5816507" y="2016529"/>
                </a:cubicBezTo>
                <a:cubicBezTo>
                  <a:pt x="5792069" y="2026662"/>
                  <a:pt x="5767633" y="2036198"/>
                  <a:pt x="5747965" y="2045734"/>
                </a:cubicBezTo>
                <a:cubicBezTo>
                  <a:pt x="5747965" y="2026662"/>
                  <a:pt x="5806374" y="1997456"/>
                  <a:pt x="5806969" y="1973020"/>
                </a:cubicBezTo>
                <a:cubicBezTo>
                  <a:pt x="5821572" y="1965868"/>
                  <a:pt x="5844668" y="1959908"/>
                  <a:pt x="5863517" y="1958716"/>
                </a:cubicBezTo>
                <a:close/>
                <a:moveTo>
                  <a:pt x="6088996" y="1954692"/>
                </a:moveTo>
                <a:cubicBezTo>
                  <a:pt x="6091232" y="1955139"/>
                  <a:pt x="6085756" y="1967656"/>
                  <a:pt x="6074581" y="1964080"/>
                </a:cubicBezTo>
                <a:cubicBezTo>
                  <a:pt x="6069813" y="1964080"/>
                  <a:pt x="6065044" y="1973616"/>
                  <a:pt x="6069813" y="1983153"/>
                </a:cubicBezTo>
                <a:cubicBezTo>
                  <a:pt x="6050144" y="1968848"/>
                  <a:pt x="6035839" y="2002225"/>
                  <a:pt x="6015575" y="1988517"/>
                </a:cubicBezTo>
                <a:cubicBezTo>
                  <a:pt x="6040011" y="1978384"/>
                  <a:pt x="6059680" y="1964080"/>
                  <a:pt x="6084116" y="1959311"/>
                </a:cubicBezTo>
                <a:cubicBezTo>
                  <a:pt x="6086649" y="1955735"/>
                  <a:pt x="6088251" y="1954543"/>
                  <a:pt x="6088996" y="1954692"/>
                </a:cubicBezTo>
                <a:close/>
                <a:moveTo>
                  <a:pt x="5625185" y="1945007"/>
                </a:moveTo>
                <a:cubicBezTo>
                  <a:pt x="5625185" y="1949775"/>
                  <a:pt x="5620418" y="1949775"/>
                  <a:pt x="5615649" y="1949775"/>
                </a:cubicBezTo>
                <a:cubicBezTo>
                  <a:pt x="5615649" y="1959311"/>
                  <a:pt x="5635318" y="1945007"/>
                  <a:pt x="5630549" y="1964080"/>
                </a:cubicBezTo>
                <a:cubicBezTo>
                  <a:pt x="5616245" y="1964080"/>
                  <a:pt x="5606709" y="1973616"/>
                  <a:pt x="5591808" y="1978384"/>
                </a:cubicBezTo>
                <a:cubicBezTo>
                  <a:pt x="5582272" y="1978384"/>
                  <a:pt x="5591808" y="1958716"/>
                  <a:pt x="5591213" y="1954544"/>
                </a:cubicBezTo>
                <a:cubicBezTo>
                  <a:pt x="5600749" y="1949775"/>
                  <a:pt x="5605517" y="1940239"/>
                  <a:pt x="5625185" y="1945007"/>
                </a:cubicBezTo>
                <a:close/>
                <a:moveTo>
                  <a:pt x="5415985" y="1929511"/>
                </a:moveTo>
                <a:cubicBezTo>
                  <a:pt x="5411216" y="1944411"/>
                  <a:pt x="5425521" y="1949180"/>
                  <a:pt x="5415985" y="1958716"/>
                </a:cubicBezTo>
                <a:cubicBezTo>
                  <a:pt x="5406447" y="1958716"/>
                  <a:pt x="5411216" y="1939643"/>
                  <a:pt x="5411216" y="1934875"/>
                </a:cubicBezTo>
                <a:cubicBezTo>
                  <a:pt x="5411216" y="1934875"/>
                  <a:pt x="5411216" y="1934875"/>
                  <a:pt x="5401680" y="1934875"/>
                </a:cubicBezTo>
                <a:cubicBezTo>
                  <a:pt x="5401680" y="1930107"/>
                  <a:pt x="5411813" y="1930107"/>
                  <a:pt x="5415985" y="1929511"/>
                </a:cubicBezTo>
                <a:close/>
                <a:moveTo>
                  <a:pt x="5962529" y="1891962"/>
                </a:moveTo>
                <a:cubicBezTo>
                  <a:pt x="5967297" y="1901498"/>
                  <a:pt x="5976834" y="1901498"/>
                  <a:pt x="5991734" y="1896731"/>
                </a:cubicBezTo>
                <a:cubicBezTo>
                  <a:pt x="5991734" y="1901498"/>
                  <a:pt x="5991734" y="1911035"/>
                  <a:pt x="5996503" y="1911035"/>
                </a:cubicBezTo>
                <a:cubicBezTo>
                  <a:pt x="5996503" y="1920571"/>
                  <a:pt x="5976834" y="1915803"/>
                  <a:pt x="5976834" y="1925339"/>
                </a:cubicBezTo>
                <a:cubicBezTo>
                  <a:pt x="5976834" y="1934875"/>
                  <a:pt x="5991734" y="1934875"/>
                  <a:pt x="5996503" y="1930107"/>
                </a:cubicBezTo>
                <a:cubicBezTo>
                  <a:pt x="5991734" y="1968848"/>
                  <a:pt x="5942861" y="1973616"/>
                  <a:pt x="5918424" y="1968848"/>
                </a:cubicBezTo>
                <a:cubicBezTo>
                  <a:pt x="5918424" y="1953947"/>
                  <a:pt x="5933325" y="1949180"/>
                  <a:pt x="5933325" y="1934875"/>
                </a:cubicBezTo>
                <a:cubicBezTo>
                  <a:pt x="5933325" y="1930107"/>
                  <a:pt x="5927961" y="1934875"/>
                  <a:pt x="5918424" y="1934875"/>
                </a:cubicBezTo>
                <a:cubicBezTo>
                  <a:pt x="5918424" y="1920571"/>
                  <a:pt x="5928557" y="1920571"/>
                  <a:pt x="5938093" y="1915803"/>
                </a:cubicBezTo>
                <a:cubicBezTo>
                  <a:pt x="5899353" y="1915803"/>
                  <a:pt x="5947629" y="1906267"/>
                  <a:pt x="5962529" y="1891962"/>
                </a:cubicBezTo>
                <a:close/>
                <a:moveTo>
                  <a:pt x="5138838" y="1866929"/>
                </a:moveTo>
                <a:cubicBezTo>
                  <a:pt x="5123937" y="1866929"/>
                  <a:pt x="5123937" y="1877062"/>
                  <a:pt x="5109633" y="1871698"/>
                </a:cubicBezTo>
                <a:cubicBezTo>
                  <a:pt x="5109633" y="1890770"/>
                  <a:pt x="5138838" y="1886001"/>
                  <a:pt x="5138838" y="1866929"/>
                </a:cubicBezTo>
                <a:close/>
                <a:moveTo>
                  <a:pt x="5908889" y="1862161"/>
                </a:moveTo>
                <a:cubicBezTo>
                  <a:pt x="5928557" y="1872294"/>
                  <a:pt x="5938093" y="1900903"/>
                  <a:pt x="5908889" y="1900903"/>
                </a:cubicBezTo>
                <a:cubicBezTo>
                  <a:pt x="5908889" y="1896134"/>
                  <a:pt x="5913657" y="1891367"/>
                  <a:pt x="5908889" y="1886598"/>
                </a:cubicBezTo>
                <a:cubicBezTo>
                  <a:pt x="5893989" y="1886598"/>
                  <a:pt x="5889220" y="1896134"/>
                  <a:pt x="5864784" y="1896134"/>
                </a:cubicBezTo>
                <a:cubicBezTo>
                  <a:pt x="5884451" y="1866929"/>
                  <a:pt x="5904120" y="1891367"/>
                  <a:pt x="5908889" y="1862161"/>
                </a:cubicBezTo>
                <a:close/>
                <a:moveTo>
                  <a:pt x="6281416" y="1861538"/>
                </a:moveTo>
                <a:cubicBezTo>
                  <a:pt x="6280802" y="1863018"/>
                  <a:pt x="6261580" y="1872293"/>
                  <a:pt x="6250405" y="1886598"/>
                </a:cubicBezTo>
                <a:cubicBezTo>
                  <a:pt x="6211067" y="1886598"/>
                  <a:pt x="6186631" y="1910439"/>
                  <a:pt x="6177095" y="1939643"/>
                </a:cubicBezTo>
                <a:cubicBezTo>
                  <a:pt x="6138354" y="1930107"/>
                  <a:pt x="6123454" y="1963483"/>
                  <a:pt x="6099017" y="1953947"/>
                </a:cubicBezTo>
                <a:cubicBezTo>
                  <a:pt x="6108553" y="1944411"/>
                  <a:pt x="6108553" y="1930107"/>
                  <a:pt x="6128223" y="1930107"/>
                </a:cubicBezTo>
                <a:cubicBezTo>
                  <a:pt x="6133585" y="1920571"/>
                  <a:pt x="6118685" y="1920571"/>
                  <a:pt x="6118685" y="1915803"/>
                </a:cubicBezTo>
                <a:cubicBezTo>
                  <a:pt x="6153254" y="1925339"/>
                  <a:pt x="6250405" y="1867525"/>
                  <a:pt x="6274841" y="1862758"/>
                </a:cubicBezTo>
                <a:cubicBezTo>
                  <a:pt x="6279758" y="1861417"/>
                  <a:pt x="6281621" y="1861044"/>
                  <a:pt x="6281416" y="1861538"/>
                </a:cubicBezTo>
                <a:close/>
                <a:moveTo>
                  <a:pt x="5889220" y="1847857"/>
                </a:moveTo>
                <a:cubicBezTo>
                  <a:pt x="5874320" y="1857394"/>
                  <a:pt x="5854650" y="1876465"/>
                  <a:pt x="5845115" y="1866929"/>
                </a:cubicBezTo>
                <a:cubicBezTo>
                  <a:pt x="5864784" y="1866929"/>
                  <a:pt x="5869551" y="1852625"/>
                  <a:pt x="5889220" y="1847857"/>
                </a:cubicBezTo>
                <a:close/>
                <a:moveTo>
                  <a:pt x="5541190" y="1841260"/>
                </a:moveTo>
                <a:lnTo>
                  <a:pt x="5541147" y="1842492"/>
                </a:lnTo>
                <a:cubicBezTo>
                  <a:pt x="5533697" y="1844877"/>
                  <a:pt x="5536081" y="1842493"/>
                  <a:pt x="5539732" y="1841301"/>
                </a:cubicBezTo>
                <a:close/>
                <a:moveTo>
                  <a:pt x="5909811" y="1803463"/>
                </a:moveTo>
                <a:cubicBezTo>
                  <a:pt x="5916264" y="1803752"/>
                  <a:pt x="5921405" y="1804348"/>
                  <a:pt x="5923789" y="1804348"/>
                </a:cubicBezTo>
                <a:cubicBezTo>
                  <a:pt x="5918424" y="1819249"/>
                  <a:pt x="5894584" y="1813885"/>
                  <a:pt x="5893989" y="1833553"/>
                </a:cubicBezTo>
                <a:cubicBezTo>
                  <a:pt x="5893989" y="1843089"/>
                  <a:pt x="5908889" y="1833553"/>
                  <a:pt x="5913657" y="1838321"/>
                </a:cubicBezTo>
                <a:cubicBezTo>
                  <a:pt x="5913657" y="1847857"/>
                  <a:pt x="5904120" y="1847857"/>
                  <a:pt x="5889220" y="1847857"/>
                </a:cubicBezTo>
                <a:cubicBezTo>
                  <a:pt x="5884451" y="1833553"/>
                  <a:pt x="5870148" y="1833553"/>
                  <a:pt x="5855248" y="1833553"/>
                </a:cubicBezTo>
                <a:cubicBezTo>
                  <a:pt x="5859270" y="1804497"/>
                  <a:pt x="5890449" y="1802597"/>
                  <a:pt x="5909811" y="1803463"/>
                </a:cubicBezTo>
                <a:close/>
                <a:moveTo>
                  <a:pt x="5729489" y="1782947"/>
                </a:moveTo>
                <a:cubicBezTo>
                  <a:pt x="5736641" y="1782072"/>
                  <a:pt x="5743048" y="1783934"/>
                  <a:pt x="5747965" y="1790043"/>
                </a:cubicBezTo>
                <a:cubicBezTo>
                  <a:pt x="5713992" y="1780507"/>
                  <a:pt x="5703859" y="1824016"/>
                  <a:pt x="5665119" y="1824016"/>
                </a:cubicBezTo>
                <a:cubicBezTo>
                  <a:pt x="5679870" y="1812841"/>
                  <a:pt x="5708032" y="1785574"/>
                  <a:pt x="5729489" y="1782947"/>
                </a:cubicBezTo>
                <a:close/>
                <a:moveTo>
                  <a:pt x="5591808" y="1770971"/>
                </a:moveTo>
                <a:cubicBezTo>
                  <a:pt x="5577503" y="1765607"/>
                  <a:pt x="5572736" y="1775739"/>
                  <a:pt x="5572141" y="1785276"/>
                </a:cubicBezTo>
                <a:cubicBezTo>
                  <a:pt x="5587041" y="1790043"/>
                  <a:pt x="5591808" y="1780507"/>
                  <a:pt x="5591808" y="1770971"/>
                </a:cubicBezTo>
                <a:close/>
                <a:moveTo>
                  <a:pt x="5961933" y="1766203"/>
                </a:moveTo>
                <a:cubicBezTo>
                  <a:pt x="5976834" y="1775739"/>
                  <a:pt x="5991139" y="1775739"/>
                  <a:pt x="6006039" y="1770971"/>
                </a:cubicBezTo>
                <a:cubicBezTo>
                  <a:pt x="5996503" y="1775739"/>
                  <a:pt x="5986967" y="1785276"/>
                  <a:pt x="5972065" y="1790043"/>
                </a:cubicBezTo>
                <a:cubicBezTo>
                  <a:pt x="5976834" y="1804348"/>
                  <a:pt x="5986370" y="1785276"/>
                  <a:pt x="6001271" y="1790043"/>
                </a:cubicBezTo>
                <a:cubicBezTo>
                  <a:pt x="5986967" y="1818652"/>
                  <a:pt x="5962529" y="1809116"/>
                  <a:pt x="5942861" y="1809116"/>
                </a:cubicBezTo>
                <a:cubicBezTo>
                  <a:pt x="5942861" y="1790043"/>
                  <a:pt x="5962529" y="1785276"/>
                  <a:pt x="5961933" y="1766203"/>
                </a:cubicBezTo>
                <a:close/>
                <a:moveTo>
                  <a:pt x="5923193" y="1698257"/>
                </a:moveTo>
                <a:cubicBezTo>
                  <a:pt x="5889220" y="1732230"/>
                  <a:pt x="5869551" y="1770971"/>
                  <a:pt x="5806374" y="1780507"/>
                </a:cubicBezTo>
                <a:cubicBezTo>
                  <a:pt x="5816507" y="1770971"/>
                  <a:pt x="5811738" y="1756071"/>
                  <a:pt x="5806374" y="1736998"/>
                </a:cubicBezTo>
                <a:cubicBezTo>
                  <a:pt x="5849883" y="1727462"/>
                  <a:pt x="5869551" y="1693489"/>
                  <a:pt x="5923193" y="1698257"/>
                </a:cubicBezTo>
                <a:close/>
                <a:moveTo>
                  <a:pt x="5893989" y="1621372"/>
                </a:moveTo>
                <a:cubicBezTo>
                  <a:pt x="5889220" y="1626140"/>
                  <a:pt x="5889220" y="1630907"/>
                  <a:pt x="5889220" y="1640444"/>
                </a:cubicBezTo>
                <a:cubicBezTo>
                  <a:pt x="5860015" y="1630907"/>
                  <a:pt x="5845711" y="1659516"/>
                  <a:pt x="5811143" y="1660112"/>
                </a:cubicBezTo>
                <a:cubicBezTo>
                  <a:pt x="5825447" y="1635676"/>
                  <a:pt x="5860015" y="1630907"/>
                  <a:pt x="5893989" y="1621372"/>
                </a:cubicBezTo>
                <a:close/>
                <a:moveTo>
                  <a:pt x="5511421" y="1620180"/>
                </a:moveTo>
                <a:cubicBezTo>
                  <a:pt x="5518648" y="1618988"/>
                  <a:pt x="5528333" y="1621372"/>
                  <a:pt x="5538167" y="1621372"/>
                </a:cubicBezTo>
                <a:cubicBezTo>
                  <a:pt x="5538167" y="1635676"/>
                  <a:pt x="5514326" y="1649980"/>
                  <a:pt x="5499426" y="1640444"/>
                </a:cubicBezTo>
                <a:cubicBezTo>
                  <a:pt x="5499426" y="1626140"/>
                  <a:pt x="5504194" y="1621372"/>
                  <a:pt x="5511421" y="1620180"/>
                </a:cubicBezTo>
                <a:close/>
                <a:moveTo>
                  <a:pt x="4992888" y="1603649"/>
                </a:moveTo>
                <a:cubicBezTo>
                  <a:pt x="4968079" y="1602336"/>
                  <a:pt x="4942600" y="1618540"/>
                  <a:pt x="4938577" y="1640444"/>
                </a:cubicBezTo>
                <a:cubicBezTo>
                  <a:pt x="4967782" y="1625543"/>
                  <a:pt x="5001754" y="1640444"/>
                  <a:pt x="5016654" y="1611239"/>
                </a:cubicBezTo>
                <a:cubicBezTo>
                  <a:pt x="5009353" y="1606471"/>
                  <a:pt x="5001158" y="1604087"/>
                  <a:pt x="4992888" y="1603649"/>
                </a:cubicBezTo>
                <a:close/>
                <a:moveTo>
                  <a:pt x="5538763" y="1577266"/>
                </a:moveTo>
                <a:cubicBezTo>
                  <a:pt x="5529227" y="1586803"/>
                  <a:pt x="5519095" y="1596934"/>
                  <a:pt x="5514326" y="1616008"/>
                </a:cubicBezTo>
                <a:cubicBezTo>
                  <a:pt x="5489890" y="1616008"/>
                  <a:pt x="5514326" y="1587398"/>
                  <a:pt x="5494659" y="1591570"/>
                </a:cubicBezTo>
                <a:cubicBezTo>
                  <a:pt x="5504790" y="1582034"/>
                  <a:pt x="5514326" y="1582034"/>
                  <a:pt x="5538763" y="1577266"/>
                </a:cubicBezTo>
                <a:close/>
                <a:moveTo>
                  <a:pt x="5865379" y="1562962"/>
                </a:moveTo>
                <a:cubicBezTo>
                  <a:pt x="5850479" y="1577862"/>
                  <a:pt x="5836175" y="1587398"/>
                  <a:pt x="5811738" y="1596934"/>
                </a:cubicBezTo>
                <a:cubicBezTo>
                  <a:pt x="5806374" y="1577862"/>
                  <a:pt x="5850479" y="1573094"/>
                  <a:pt x="5865379" y="1562962"/>
                </a:cubicBezTo>
                <a:close/>
                <a:moveTo>
                  <a:pt x="580518" y="1553425"/>
                </a:moveTo>
                <a:cubicBezTo>
                  <a:pt x="565618" y="1562962"/>
                  <a:pt x="565618" y="1577862"/>
                  <a:pt x="541778" y="1572498"/>
                </a:cubicBezTo>
                <a:cubicBezTo>
                  <a:pt x="551314" y="1558194"/>
                  <a:pt x="560850" y="1553425"/>
                  <a:pt x="580518" y="1553425"/>
                </a:cubicBezTo>
                <a:close/>
                <a:moveTo>
                  <a:pt x="5665119" y="1543890"/>
                </a:moveTo>
                <a:cubicBezTo>
                  <a:pt x="5674655" y="1577266"/>
                  <a:pt x="5645449" y="1611239"/>
                  <a:pt x="5611477" y="1611239"/>
                </a:cubicBezTo>
                <a:cubicBezTo>
                  <a:pt x="5597173" y="1587398"/>
                  <a:pt x="5621609" y="1539121"/>
                  <a:pt x="5665119" y="1543890"/>
                </a:cubicBezTo>
                <a:close/>
                <a:moveTo>
                  <a:pt x="5202015" y="1529585"/>
                </a:moveTo>
                <a:cubicBezTo>
                  <a:pt x="5197247" y="1539121"/>
                  <a:pt x="5182347" y="1534354"/>
                  <a:pt x="5187115" y="1548658"/>
                </a:cubicBezTo>
                <a:cubicBezTo>
                  <a:pt x="5197247" y="1553425"/>
                  <a:pt x="5216915" y="1539121"/>
                  <a:pt x="5202015" y="1529585"/>
                </a:cubicBezTo>
                <a:close/>
                <a:moveTo>
                  <a:pt x="5546772" y="1524370"/>
                </a:moveTo>
                <a:cubicBezTo>
                  <a:pt x="5550460" y="1529287"/>
                  <a:pt x="5543084" y="1546274"/>
                  <a:pt x="5557836" y="1539121"/>
                </a:cubicBezTo>
                <a:cubicBezTo>
                  <a:pt x="5553067" y="1558194"/>
                  <a:pt x="5538167" y="1539121"/>
                  <a:pt x="5538167" y="1524817"/>
                </a:cubicBezTo>
                <a:cubicBezTo>
                  <a:pt x="5543084" y="1522433"/>
                  <a:pt x="5545543" y="1522731"/>
                  <a:pt x="5546772" y="1524370"/>
                </a:cubicBezTo>
                <a:close/>
                <a:moveTo>
                  <a:pt x="5548300" y="1201181"/>
                </a:moveTo>
                <a:cubicBezTo>
                  <a:pt x="5562603" y="1201181"/>
                  <a:pt x="5562603" y="1215486"/>
                  <a:pt x="5582272" y="1210717"/>
                </a:cubicBezTo>
                <a:cubicBezTo>
                  <a:pt x="5572736" y="1215486"/>
                  <a:pt x="5562603" y="1220850"/>
                  <a:pt x="5543531" y="1215486"/>
                </a:cubicBezTo>
                <a:cubicBezTo>
                  <a:pt x="5548300" y="1215486"/>
                  <a:pt x="5548300" y="1205950"/>
                  <a:pt x="5548300" y="1201181"/>
                </a:cubicBezTo>
                <a:close/>
                <a:moveTo>
                  <a:pt x="5591808" y="1167208"/>
                </a:moveTo>
                <a:cubicBezTo>
                  <a:pt x="5611477" y="1167208"/>
                  <a:pt x="5625782" y="1176744"/>
                  <a:pt x="5640682" y="1186281"/>
                </a:cubicBezTo>
                <a:cubicBezTo>
                  <a:pt x="5631145" y="1196413"/>
                  <a:pt x="5616245" y="1201181"/>
                  <a:pt x="5616245" y="1215486"/>
                </a:cubicBezTo>
                <a:cubicBezTo>
                  <a:pt x="5597173" y="1210717"/>
                  <a:pt x="5616245" y="1205950"/>
                  <a:pt x="5621013" y="1196413"/>
                </a:cubicBezTo>
                <a:cubicBezTo>
                  <a:pt x="5611477" y="1201181"/>
                  <a:pt x="5596577" y="1191049"/>
                  <a:pt x="5591808" y="1167208"/>
                </a:cubicBezTo>
                <a:close/>
                <a:moveTo>
                  <a:pt x="5172811" y="1114163"/>
                </a:moveTo>
                <a:cubicBezTo>
                  <a:pt x="5172811" y="1119527"/>
                  <a:pt x="5168043" y="1124296"/>
                  <a:pt x="5163274" y="1128468"/>
                </a:cubicBezTo>
                <a:cubicBezTo>
                  <a:pt x="5177579" y="1143368"/>
                  <a:pt x="5192479" y="1118931"/>
                  <a:pt x="5172811" y="1114163"/>
                </a:cubicBezTo>
                <a:close/>
                <a:moveTo>
                  <a:pt x="5495254" y="1095687"/>
                </a:moveTo>
                <a:cubicBezTo>
                  <a:pt x="5505387" y="1100454"/>
                  <a:pt x="5500021" y="1109991"/>
                  <a:pt x="5490485" y="1105223"/>
                </a:cubicBezTo>
                <a:cubicBezTo>
                  <a:pt x="5490485" y="1109991"/>
                  <a:pt x="5500021" y="1129063"/>
                  <a:pt x="5500021" y="1119527"/>
                </a:cubicBezTo>
                <a:cubicBezTo>
                  <a:pt x="5504790" y="1119527"/>
                  <a:pt x="5504790" y="1129063"/>
                  <a:pt x="5504790" y="1138599"/>
                </a:cubicBezTo>
                <a:cubicBezTo>
                  <a:pt x="5499426" y="1138599"/>
                  <a:pt x="5494659" y="1138599"/>
                  <a:pt x="5489890" y="1143368"/>
                </a:cubicBezTo>
                <a:cubicBezTo>
                  <a:pt x="5479759" y="1138599"/>
                  <a:pt x="5479759" y="1124296"/>
                  <a:pt x="5470221" y="1124296"/>
                </a:cubicBezTo>
                <a:cubicBezTo>
                  <a:pt x="5470221" y="1114163"/>
                  <a:pt x="5494659" y="1129063"/>
                  <a:pt x="5480354" y="1114759"/>
                </a:cubicBezTo>
                <a:cubicBezTo>
                  <a:pt x="5480354" y="1105223"/>
                  <a:pt x="5490485" y="1105223"/>
                  <a:pt x="5495254" y="1095687"/>
                </a:cubicBezTo>
                <a:close/>
                <a:moveTo>
                  <a:pt x="1033489" y="1080786"/>
                </a:moveTo>
                <a:cubicBezTo>
                  <a:pt x="1019185" y="1085554"/>
                  <a:pt x="994749" y="1099859"/>
                  <a:pt x="999516" y="1104627"/>
                </a:cubicBezTo>
                <a:cubicBezTo>
                  <a:pt x="1009649" y="1095090"/>
                  <a:pt x="1028721" y="1095090"/>
                  <a:pt x="1033489" y="1080786"/>
                </a:cubicBezTo>
                <a:close/>
                <a:moveTo>
                  <a:pt x="4802089" y="1032509"/>
                </a:moveTo>
                <a:cubicBezTo>
                  <a:pt x="4802089" y="1056350"/>
                  <a:pt x="4777653" y="1046813"/>
                  <a:pt x="4763349" y="1051581"/>
                </a:cubicBezTo>
                <a:cubicBezTo>
                  <a:pt x="4772885" y="1042045"/>
                  <a:pt x="4782421" y="1032509"/>
                  <a:pt x="4802089" y="1032509"/>
                </a:cubicBezTo>
                <a:close/>
                <a:moveTo>
                  <a:pt x="4938577" y="1008072"/>
                </a:moveTo>
                <a:cubicBezTo>
                  <a:pt x="4929041" y="1027741"/>
                  <a:pt x="4895067" y="1042045"/>
                  <a:pt x="4880167" y="1037277"/>
                </a:cubicBezTo>
                <a:cubicBezTo>
                  <a:pt x="4884935" y="1012841"/>
                  <a:pt x="4914736" y="1012841"/>
                  <a:pt x="4938577" y="1008072"/>
                </a:cubicBezTo>
                <a:close/>
                <a:moveTo>
                  <a:pt x="5548300" y="969928"/>
                </a:moveTo>
                <a:cubicBezTo>
                  <a:pt x="5553067" y="993768"/>
                  <a:pt x="5538167" y="1022972"/>
                  <a:pt x="5519095" y="1031913"/>
                </a:cubicBezTo>
                <a:cubicBezTo>
                  <a:pt x="5519095" y="1031913"/>
                  <a:pt x="5519095" y="1031913"/>
                  <a:pt x="5519095" y="1022377"/>
                </a:cubicBezTo>
                <a:cubicBezTo>
                  <a:pt x="5499426" y="1027741"/>
                  <a:pt x="5513731" y="1042045"/>
                  <a:pt x="5504195" y="1051581"/>
                </a:cubicBezTo>
                <a:cubicBezTo>
                  <a:pt x="5489890" y="1056350"/>
                  <a:pt x="5479759" y="1046813"/>
                  <a:pt x="5474990" y="1042045"/>
                </a:cubicBezTo>
                <a:cubicBezTo>
                  <a:pt x="5474990" y="999132"/>
                  <a:pt x="5504195" y="979464"/>
                  <a:pt x="5548300" y="969928"/>
                </a:cubicBezTo>
                <a:close/>
                <a:moveTo>
                  <a:pt x="4987449" y="950259"/>
                </a:moveTo>
                <a:cubicBezTo>
                  <a:pt x="5002349" y="964563"/>
                  <a:pt x="4973146" y="964563"/>
                  <a:pt x="4977913" y="978868"/>
                </a:cubicBezTo>
                <a:cubicBezTo>
                  <a:pt x="4972549" y="978868"/>
                  <a:pt x="4972549" y="974099"/>
                  <a:pt x="4963013" y="974099"/>
                </a:cubicBezTo>
                <a:cubicBezTo>
                  <a:pt x="4963013" y="959795"/>
                  <a:pt x="4977913" y="959795"/>
                  <a:pt x="4987449" y="950259"/>
                </a:cubicBezTo>
                <a:close/>
                <a:moveTo>
                  <a:pt x="5407044" y="930591"/>
                </a:moveTo>
                <a:cubicBezTo>
                  <a:pt x="5426713" y="935955"/>
                  <a:pt x="5407044" y="945490"/>
                  <a:pt x="5407044" y="959795"/>
                </a:cubicBezTo>
                <a:cubicBezTo>
                  <a:pt x="5392143" y="959795"/>
                  <a:pt x="5392143" y="950259"/>
                  <a:pt x="5392143" y="935955"/>
                </a:cubicBezTo>
                <a:cubicBezTo>
                  <a:pt x="5401680" y="935955"/>
                  <a:pt x="5407044" y="935955"/>
                  <a:pt x="5407044" y="930591"/>
                </a:cubicBezTo>
                <a:close/>
                <a:moveTo>
                  <a:pt x="5075064" y="911518"/>
                </a:moveTo>
                <a:cubicBezTo>
                  <a:pt x="5070295" y="926419"/>
                  <a:pt x="5075064" y="940723"/>
                  <a:pt x="5055395" y="945490"/>
                </a:cubicBezTo>
                <a:cubicBezTo>
                  <a:pt x="5060164" y="930591"/>
                  <a:pt x="5050628" y="916286"/>
                  <a:pt x="5075064" y="911518"/>
                </a:cubicBezTo>
                <a:close/>
                <a:moveTo>
                  <a:pt x="5133473" y="882910"/>
                </a:moveTo>
                <a:cubicBezTo>
                  <a:pt x="5138838" y="887677"/>
                  <a:pt x="5148374" y="887677"/>
                  <a:pt x="5148374" y="901982"/>
                </a:cubicBezTo>
                <a:cubicBezTo>
                  <a:pt x="5123937" y="901982"/>
                  <a:pt x="5114401" y="916286"/>
                  <a:pt x="5084600" y="912114"/>
                </a:cubicBezTo>
                <a:cubicBezTo>
                  <a:pt x="5089369" y="892446"/>
                  <a:pt x="5123937" y="897214"/>
                  <a:pt x="5133473" y="882910"/>
                </a:cubicBezTo>
                <a:close/>
                <a:moveTo>
                  <a:pt x="4573220" y="878141"/>
                </a:moveTo>
                <a:cubicBezTo>
                  <a:pt x="4524347" y="868605"/>
                  <a:pt x="4485605" y="901982"/>
                  <a:pt x="4461169" y="931186"/>
                </a:cubicBezTo>
                <a:cubicBezTo>
                  <a:pt x="4504677" y="916883"/>
                  <a:pt x="4529115" y="882910"/>
                  <a:pt x="4573220" y="878141"/>
                </a:cubicBezTo>
                <a:close/>
                <a:moveTo>
                  <a:pt x="1277855" y="810195"/>
                </a:moveTo>
                <a:cubicBezTo>
                  <a:pt x="1282624" y="829864"/>
                  <a:pt x="1267723" y="834632"/>
                  <a:pt x="1253418" y="839401"/>
                </a:cubicBezTo>
                <a:cubicBezTo>
                  <a:pt x="1262955" y="829268"/>
                  <a:pt x="1262955" y="810195"/>
                  <a:pt x="1277855" y="810195"/>
                </a:cubicBezTo>
                <a:close/>
                <a:moveTo>
                  <a:pt x="5236026" y="806452"/>
                </a:moveTo>
                <a:cubicBezTo>
                  <a:pt x="5247313" y="804608"/>
                  <a:pt x="5259531" y="808258"/>
                  <a:pt x="5270557" y="820328"/>
                </a:cubicBezTo>
                <a:cubicBezTo>
                  <a:pt x="5265789" y="825096"/>
                  <a:pt x="5261021" y="829864"/>
                  <a:pt x="5261021" y="839401"/>
                </a:cubicBezTo>
                <a:cubicBezTo>
                  <a:pt x="5265789" y="853704"/>
                  <a:pt x="5280093" y="839401"/>
                  <a:pt x="5299761" y="839401"/>
                </a:cubicBezTo>
                <a:cubicBezTo>
                  <a:pt x="5305125" y="859069"/>
                  <a:pt x="5294994" y="863837"/>
                  <a:pt x="5290225" y="873373"/>
                </a:cubicBezTo>
                <a:cubicBezTo>
                  <a:pt x="5255656" y="878141"/>
                  <a:pt x="5241353" y="892446"/>
                  <a:pt x="5216915" y="892446"/>
                </a:cubicBezTo>
                <a:cubicBezTo>
                  <a:pt x="5176684" y="866966"/>
                  <a:pt x="5202165" y="811983"/>
                  <a:pt x="5236026" y="806452"/>
                </a:cubicBezTo>
                <a:close/>
                <a:moveTo>
                  <a:pt x="4846195" y="772050"/>
                </a:moveTo>
                <a:cubicBezTo>
                  <a:pt x="4841426" y="800659"/>
                  <a:pt x="4783017" y="815559"/>
                  <a:pt x="4758580" y="839401"/>
                </a:cubicBezTo>
                <a:cubicBezTo>
                  <a:pt x="4734143" y="820328"/>
                  <a:pt x="4685270" y="844168"/>
                  <a:pt x="4675735" y="873373"/>
                </a:cubicBezTo>
                <a:cubicBezTo>
                  <a:pt x="4665601" y="868605"/>
                  <a:pt x="4665601" y="858473"/>
                  <a:pt x="4665601" y="849532"/>
                </a:cubicBezTo>
                <a:cubicBezTo>
                  <a:pt x="4734143" y="829864"/>
                  <a:pt x="4772885" y="776819"/>
                  <a:pt x="4846195" y="772050"/>
                </a:cubicBezTo>
                <a:close/>
                <a:moveTo>
                  <a:pt x="5591808" y="766686"/>
                </a:moveTo>
                <a:cubicBezTo>
                  <a:pt x="5597173" y="766686"/>
                  <a:pt x="5591808" y="772050"/>
                  <a:pt x="5591808" y="771455"/>
                </a:cubicBezTo>
                <a:cubicBezTo>
                  <a:pt x="5567372" y="771455"/>
                  <a:pt x="5572141" y="795891"/>
                  <a:pt x="5562603" y="805428"/>
                </a:cubicBezTo>
                <a:cubicBezTo>
                  <a:pt x="5538167" y="790527"/>
                  <a:pt x="5572141" y="761919"/>
                  <a:pt x="5591808" y="766686"/>
                </a:cubicBezTo>
                <a:close/>
                <a:moveTo>
                  <a:pt x="5704455" y="752382"/>
                </a:moveTo>
                <a:cubicBezTo>
                  <a:pt x="5709223" y="772050"/>
                  <a:pt x="5680019" y="786355"/>
                  <a:pt x="5709223" y="791123"/>
                </a:cubicBezTo>
                <a:cubicBezTo>
                  <a:pt x="5694919" y="800659"/>
                  <a:pt x="5694919" y="820328"/>
                  <a:pt x="5680019" y="829864"/>
                </a:cubicBezTo>
                <a:cubicBezTo>
                  <a:pt x="5655582" y="834632"/>
                  <a:pt x="5655582" y="814964"/>
                  <a:pt x="5641277" y="819732"/>
                </a:cubicBezTo>
                <a:cubicBezTo>
                  <a:pt x="5650815" y="786355"/>
                  <a:pt x="5670483" y="761919"/>
                  <a:pt x="5704455" y="752382"/>
                </a:cubicBezTo>
                <a:close/>
                <a:moveTo>
                  <a:pt x="2978880" y="752382"/>
                </a:moveTo>
                <a:cubicBezTo>
                  <a:pt x="2974113" y="772050"/>
                  <a:pt x="2959808" y="781587"/>
                  <a:pt x="2944908" y="785759"/>
                </a:cubicBezTo>
                <a:cubicBezTo>
                  <a:pt x="2940140" y="780991"/>
                  <a:pt x="2940140" y="771455"/>
                  <a:pt x="2940140" y="761919"/>
                </a:cubicBezTo>
                <a:cubicBezTo>
                  <a:pt x="2949677" y="752382"/>
                  <a:pt x="2963980" y="757150"/>
                  <a:pt x="2978880" y="752382"/>
                </a:cubicBezTo>
                <a:close/>
                <a:moveTo>
                  <a:pt x="4918089" y="746422"/>
                </a:moveTo>
                <a:cubicBezTo>
                  <a:pt x="4926657" y="742846"/>
                  <a:pt x="4936491" y="742846"/>
                  <a:pt x="4943941" y="747614"/>
                </a:cubicBezTo>
                <a:cubicBezTo>
                  <a:pt x="4933808" y="757150"/>
                  <a:pt x="4919505" y="771455"/>
                  <a:pt x="4899836" y="766686"/>
                </a:cubicBezTo>
                <a:cubicBezTo>
                  <a:pt x="4902221" y="757150"/>
                  <a:pt x="4909522" y="749998"/>
                  <a:pt x="4918089" y="746422"/>
                </a:cubicBezTo>
                <a:close/>
                <a:moveTo>
                  <a:pt x="2320210" y="739866"/>
                </a:moveTo>
                <a:cubicBezTo>
                  <a:pt x="2313431" y="739270"/>
                  <a:pt x="2305980" y="745230"/>
                  <a:pt x="2305980" y="757150"/>
                </a:cubicBezTo>
                <a:cubicBezTo>
                  <a:pt x="2310749" y="761919"/>
                  <a:pt x="2320881" y="761919"/>
                  <a:pt x="2330417" y="761919"/>
                </a:cubicBezTo>
                <a:cubicBezTo>
                  <a:pt x="2333099" y="747614"/>
                  <a:pt x="2326990" y="740462"/>
                  <a:pt x="2320210" y="739866"/>
                </a:cubicBezTo>
                <a:close/>
                <a:moveTo>
                  <a:pt x="5680400" y="731596"/>
                </a:moveTo>
                <a:cubicBezTo>
                  <a:pt x="5685681" y="732415"/>
                  <a:pt x="5690598" y="734501"/>
                  <a:pt x="5694323" y="738077"/>
                </a:cubicBezTo>
                <a:cubicBezTo>
                  <a:pt x="5684787" y="752382"/>
                  <a:pt x="5655582" y="766686"/>
                  <a:pt x="5645449" y="752382"/>
                </a:cubicBezTo>
                <a:cubicBezTo>
                  <a:pt x="5645449" y="738078"/>
                  <a:pt x="5664559" y="729137"/>
                  <a:pt x="5680400" y="731596"/>
                </a:cubicBezTo>
                <a:close/>
                <a:moveTo>
                  <a:pt x="2975407" y="712877"/>
                </a:moveTo>
                <a:cubicBezTo>
                  <a:pt x="2943418" y="717515"/>
                  <a:pt x="2925091" y="750147"/>
                  <a:pt x="2896035" y="772050"/>
                </a:cubicBezTo>
                <a:cubicBezTo>
                  <a:pt x="2813189" y="839401"/>
                  <a:pt x="2666569" y="878141"/>
                  <a:pt x="2627829" y="969928"/>
                </a:cubicBezTo>
                <a:cubicBezTo>
                  <a:pt x="2696371" y="959795"/>
                  <a:pt x="2774448" y="945490"/>
                  <a:pt x="2842394" y="921650"/>
                </a:cubicBezTo>
                <a:cubicBezTo>
                  <a:pt x="2920471" y="883505"/>
                  <a:pt x="2974113" y="815559"/>
                  <a:pt x="3032521" y="748210"/>
                </a:cubicBezTo>
                <a:cubicBezTo>
                  <a:pt x="3017621" y="742846"/>
                  <a:pt x="3012854" y="733310"/>
                  <a:pt x="3012854" y="719005"/>
                </a:cubicBezTo>
                <a:cubicBezTo>
                  <a:pt x="2998251" y="712896"/>
                  <a:pt x="2986070" y="711332"/>
                  <a:pt x="2975407" y="712877"/>
                </a:cubicBezTo>
                <a:close/>
                <a:moveTo>
                  <a:pt x="3861579" y="675496"/>
                </a:moveTo>
                <a:cubicBezTo>
                  <a:pt x="3822241" y="675496"/>
                  <a:pt x="3807937" y="723773"/>
                  <a:pt x="3788269" y="728541"/>
                </a:cubicBezTo>
                <a:cubicBezTo>
                  <a:pt x="3812705" y="719005"/>
                  <a:pt x="3837141" y="742846"/>
                  <a:pt x="3861579" y="728541"/>
                </a:cubicBezTo>
                <a:cubicBezTo>
                  <a:pt x="3866346" y="713641"/>
                  <a:pt x="3875882" y="685032"/>
                  <a:pt x="3861579" y="675496"/>
                </a:cubicBezTo>
                <a:close/>
                <a:moveTo>
                  <a:pt x="4636705" y="661955"/>
                </a:moveTo>
                <a:cubicBezTo>
                  <a:pt x="4601866" y="665028"/>
                  <a:pt x="4577840" y="685032"/>
                  <a:pt x="4548783" y="699337"/>
                </a:cubicBezTo>
                <a:cubicBezTo>
                  <a:pt x="4563683" y="719005"/>
                  <a:pt x="4548783" y="713641"/>
                  <a:pt x="4544015" y="733310"/>
                </a:cubicBezTo>
                <a:cubicBezTo>
                  <a:pt x="4582756" y="704104"/>
                  <a:pt x="4636397" y="718409"/>
                  <a:pt x="4680502" y="694568"/>
                </a:cubicBezTo>
                <a:cubicBezTo>
                  <a:pt x="4680502" y="684437"/>
                  <a:pt x="4670966" y="679668"/>
                  <a:pt x="4675735" y="665364"/>
                </a:cubicBezTo>
                <a:cubicBezTo>
                  <a:pt x="4661132" y="661788"/>
                  <a:pt x="4648318" y="660931"/>
                  <a:pt x="4636705" y="661955"/>
                </a:cubicBezTo>
                <a:close/>
                <a:moveTo>
                  <a:pt x="6040608" y="655828"/>
                </a:moveTo>
                <a:cubicBezTo>
                  <a:pt x="6040608" y="665364"/>
                  <a:pt x="6035839" y="665364"/>
                  <a:pt x="6035839" y="675496"/>
                </a:cubicBezTo>
                <a:cubicBezTo>
                  <a:pt x="6006634" y="680264"/>
                  <a:pt x="6011403" y="689801"/>
                  <a:pt x="5982198" y="694568"/>
                </a:cubicBezTo>
                <a:cubicBezTo>
                  <a:pt x="5996503" y="674900"/>
                  <a:pt x="6020939" y="670132"/>
                  <a:pt x="6040608" y="655828"/>
                </a:cubicBezTo>
                <a:close/>
                <a:moveTo>
                  <a:pt x="1672417" y="612319"/>
                </a:moveTo>
                <a:cubicBezTo>
                  <a:pt x="1667649" y="627219"/>
                  <a:pt x="1658113" y="641523"/>
                  <a:pt x="1633676" y="636159"/>
                </a:cubicBezTo>
                <a:cubicBezTo>
                  <a:pt x="1638444" y="621855"/>
                  <a:pt x="1647980" y="612319"/>
                  <a:pt x="1672417" y="612319"/>
                </a:cubicBezTo>
                <a:close/>
                <a:moveTo>
                  <a:pt x="2711118" y="573389"/>
                </a:moveTo>
                <a:cubicBezTo>
                  <a:pt x="2714464" y="574118"/>
                  <a:pt x="2717752" y="575887"/>
                  <a:pt x="2720806" y="578942"/>
                </a:cubicBezTo>
                <a:cubicBezTo>
                  <a:pt x="2725574" y="608146"/>
                  <a:pt x="2696371" y="608146"/>
                  <a:pt x="2691602" y="627219"/>
                </a:cubicBezTo>
                <a:cubicBezTo>
                  <a:pt x="2661354" y="614182"/>
                  <a:pt x="2687691" y="568288"/>
                  <a:pt x="2711118" y="573389"/>
                </a:cubicBezTo>
                <a:close/>
                <a:moveTo>
                  <a:pt x="4339358" y="491328"/>
                </a:moveTo>
                <a:cubicBezTo>
                  <a:pt x="4327214" y="495500"/>
                  <a:pt x="4317529" y="503844"/>
                  <a:pt x="4315145" y="515764"/>
                </a:cubicBezTo>
                <a:cubicBezTo>
                  <a:pt x="4334218" y="506228"/>
                  <a:pt x="4358654" y="501460"/>
                  <a:pt x="4378323" y="491924"/>
                </a:cubicBezTo>
                <a:cubicBezTo>
                  <a:pt x="4366105" y="487156"/>
                  <a:pt x="4351502" y="487156"/>
                  <a:pt x="4339358" y="491328"/>
                </a:cubicBezTo>
                <a:close/>
                <a:moveTo>
                  <a:pt x="4973146" y="487155"/>
                </a:moveTo>
                <a:cubicBezTo>
                  <a:pt x="4967782" y="496692"/>
                  <a:pt x="4967782" y="510996"/>
                  <a:pt x="4953477" y="506228"/>
                </a:cubicBezTo>
                <a:cubicBezTo>
                  <a:pt x="4958245" y="496692"/>
                  <a:pt x="4958245" y="487155"/>
                  <a:pt x="4973146" y="487155"/>
                </a:cubicBezTo>
                <a:close/>
                <a:moveTo>
                  <a:pt x="4046343" y="481791"/>
                </a:moveTo>
                <a:cubicBezTo>
                  <a:pt x="4041575" y="496692"/>
                  <a:pt x="4032039" y="510996"/>
                  <a:pt x="4012370" y="515764"/>
                </a:cubicBezTo>
                <a:cubicBezTo>
                  <a:pt x="4012370" y="506228"/>
                  <a:pt x="4027270" y="506228"/>
                  <a:pt x="4032039" y="501460"/>
                </a:cubicBezTo>
                <a:cubicBezTo>
                  <a:pt x="4027270" y="487155"/>
                  <a:pt x="4007602" y="501460"/>
                  <a:pt x="3997469" y="500864"/>
                </a:cubicBezTo>
                <a:cubicBezTo>
                  <a:pt x="4002238" y="481791"/>
                  <a:pt x="4031442" y="486560"/>
                  <a:pt x="4046343" y="481791"/>
                </a:cubicBezTo>
                <a:close/>
                <a:moveTo>
                  <a:pt x="3564167" y="414442"/>
                </a:moveTo>
                <a:cubicBezTo>
                  <a:pt x="3564167" y="429342"/>
                  <a:pt x="3544498" y="434110"/>
                  <a:pt x="3539731" y="423978"/>
                </a:cubicBezTo>
                <a:cubicBezTo>
                  <a:pt x="3539731" y="414442"/>
                  <a:pt x="3549267" y="414442"/>
                  <a:pt x="3564167" y="414442"/>
                </a:cubicBezTo>
                <a:close/>
                <a:moveTo>
                  <a:pt x="4536761" y="413594"/>
                </a:moveTo>
                <a:cubicBezTo>
                  <a:pt x="4551651" y="409040"/>
                  <a:pt x="4556233" y="420998"/>
                  <a:pt x="4519579" y="424574"/>
                </a:cubicBezTo>
                <a:cubicBezTo>
                  <a:pt x="4525688" y="418465"/>
                  <a:pt x="4531797" y="415113"/>
                  <a:pt x="4536761" y="413594"/>
                </a:cubicBezTo>
                <a:close/>
                <a:moveTo>
                  <a:pt x="4787785" y="356628"/>
                </a:moveTo>
                <a:cubicBezTo>
                  <a:pt x="4777653" y="371528"/>
                  <a:pt x="4758580" y="381064"/>
                  <a:pt x="4743680" y="395369"/>
                </a:cubicBezTo>
                <a:cubicBezTo>
                  <a:pt x="4738911" y="375700"/>
                  <a:pt x="4758580" y="351860"/>
                  <a:pt x="4787785" y="356628"/>
                </a:cubicBezTo>
                <a:close/>
                <a:moveTo>
                  <a:pt x="3518273" y="303583"/>
                </a:moveTo>
                <a:cubicBezTo>
                  <a:pt x="3493837" y="336960"/>
                  <a:pt x="3483705" y="390601"/>
                  <a:pt x="3449732" y="414442"/>
                </a:cubicBezTo>
                <a:cubicBezTo>
                  <a:pt x="3459269" y="438282"/>
                  <a:pt x="3473573" y="414442"/>
                  <a:pt x="3488473" y="419210"/>
                </a:cubicBezTo>
                <a:cubicBezTo>
                  <a:pt x="3527811" y="428746"/>
                  <a:pt x="3527811" y="491327"/>
                  <a:pt x="3557015" y="520533"/>
                </a:cubicBezTo>
                <a:cubicBezTo>
                  <a:pt x="3566551" y="520533"/>
                  <a:pt x="3581452" y="515764"/>
                  <a:pt x="3586219" y="520533"/>
                </a:cubicBezTo>
                <a:cubicBezTo>
                  <a:pt x="3615424" y="583114"/>
                  <a:pt x="3508737" y="587882"/>
                  <a:pt x="3493837" y="631391"/>
                </a:cubicBezTo>
                <a:cubicBezTo>
                  <a:pt x="3484301" y="651059"/>
                  <a:pt x="3484301" y="718409"/>
                  <a:pt x="3523042" y="718409"/>
                </a:cubicBezTo>
                <a:cubicBezTo>
                  <a:pt x="3528406" y="766686"/>
                  <a:pt x="3547478" y="795295"/>
                  <a:pt x="3567147" y="829268"/>
                </a:cubicBezTo>
                <a:cubicBezTo>
                  <a:pt x="3654761" y="853109"/>
                  <a:pt x="3703635" y="785759"/>
                  <a:pt x="3757276" y="747018"/>
                </a:cubicBezTo>
                <a:cubicBezTo>
                  <a:pt x="3747739" y="737482"/>
                  <a:pt x="3728071" y="737482"/>
                  <a:pt x="3718535" y="727946"/>
                </a:cubicBezTo>
                <a:cubicBezTo>
                  <a:pt x="3703635" y="738077"/>
                  <a:pt x="3694098" y="757150"/>
                  <a:pt x="3674429" y="761919"/>
                </a:cubicBezTo>
                <a:cubicBezTo>
                  <a:pt x="3674429" y="742250"/>
                  <a:pt x="3659529" y="742250"/>
                  <a:pt x="3659529" y="723177"/>
                </a:cubicBezTo>
                <a:cubicBezTo>
                  <a:pt x="3688734" y="713641"/>
                  <a:pt x="3713171" y="689801"/>
                  <a:pt x="3751911" y="704104"/>
                </a:cubicBezTo>
                <a:cubicBezTo>
                  <a:pt x="3781117" y="675496"/>
                  <a:pt x="3810320" y="651059"/>
                  <a:pt x="3863962" y="646291"/>
                </a:cubicBezTo>
                <a:cubicBezTo>
                  <a:pt x="3873499" y="646291"/>
                  <a:pt x="3863962" y="627219"/>
                  <a:pt x="3873499" y="627219"/>
                </a:cubicBezTo>
                <a:cubicBezTo>
                  <a:pt x="3893167" y="631988"/>
                  <a:pt x="3922371" y="631988"/>
                  <a:pt x="3942040" y="627219"/>
                </a:cubicBezTo>
                <a:cubicBezTo>
                  <a:pt x="3937271" y="607551"/>
                  <a:pt x="3942040" y="593246"/>
                  <a:pt x="3956941" y="583710"/>
                </a:cubicBezTo>
                <a:cubicBezTo>
                  <a:pt x="3956941" y="578942"/>
                  <a:pt x="3942040" y="593246"/>
                  <a:pt x="3932504" y="583710"/>
                </a:cubicBezTo>
                <a:cubicBezTo>
                  <a:pt x="3932504" y="578942"/>
                  <a:pt x="3937868" y="569406"/>
                  <a:pt x="3947404" y="569406"/>
                </a:cubicBezTo>
                <a:cubicBezTo>
                  <a:pt x="3947404" y="559870"/>
                  <a:pt x="3932504" y="555101"/>
                  <a:pt x="3927736" y="550333"/>
                </a:cubicBezTo>
                <a:cubicBezTo>
                  <a:pt x="3888400" y="579538"/>
                  <a:pt x="3840121" y="574770"/>
                  <a:pt x="3796017" y="593843"/>
                </a:cubicBezTo>
                <a:cubicBezTo>
                  <a:pt x="3786480" y="589074"/>
                  <a:pt x="3805553" y="579538"/>
                  <a:pt x="3820454" y="584306"/>
                </a:cubicBezTo>
                <a:cubicBezTo>
                  <a:pt x="3844890" y="531261"/>
                  <a:pt x="3918200" y="531261"/>
                  <a:pt x="3971841" y="512188"/>
                </a:cubicBezTo>
                <a:cubicBezTo>
                  <a:pt x="3967073" y="521725"/>
                  <a:pt x="3981377" y="531856"/>
                  <a:pt x="3971841" y="555697"/>
                </a:cubicBezTo>
                <a:cubicBezTo>
                  <a:pt x="3976609" y="570001"/>
                  <a:pt x="3981377" y="560465"/>
                  <a:pt x="3996278" y="560465"/>
                </a:cubicBezTo>
                <a:cubicBezTo>
                  <a:pt x="4001046" y="565234"/>
                  <a:pt x="3986741" y="579538"/>
                  <a:pt x="3996278" y="584306"/>
                </a:cubicBezTo>
                <a:cubicBezTo>
                  <a:pt x="4020714" y="584306"/>
                  <a:pt x="4035019" y="598610"/>
                  <a:pt x="4049919" y="589074"/>
                </a:cubicBezTo>
                <a:cubicBezTo>
                  <a:pt x="4054687" y="642119"/>
                  <a:pt x="4113096" y="612915"/>
                  <a:pt x="4137533" y="603379"/>
                </a:cubicBezTo>
                <a:cubicBezTo>
                  <a:pt x="4137533" y="603379"/>
                  <a:pt x="4137533" y="603379"/>
                  <a:pt x="4137533" y="574174"/>
                </a:cubicBezTo>
                <a:cubicBezTo>
                  <a:pt x="4191175" y="516360"/>
                  <a:pt x="4215611" y="429342"/>
                  <a:pt x="4274021" y="376297"/>
                </a:cubicBezTo>
                <a:cubicBezTo>
                  <a:pt x="4293689" y="361992"/>
                  <a:pt x="4298457" y="390601"/>
                  <a:pt x="4318126" y="376297"/>
                </a:cubicBezTo>
                <a:cubicBezTo>
                  <a:pt x="4332431" y="381064"/>
                  <a:pt x="4303225" y="385833"/>
                  <a:pt x="4303225" y="390601"/>
                </a:cubicBezTo>
                <a:cubicBezTo>
                  <a:pt x="4317529" y="395369"/>
                  <a:pt x="4322298" y="419806"/>
                  <a:pt x="4337198" y="424574"/>
                </a:cubicBezTo>
                <a:cubicBezTo>
                  <a:pt x="4337198" y="439474"/>
                  <a:pt x="4307993" y="449010"/>
                  <a:pt x="4317529" y="463315"/>
                </a:cubicBezTo>
                <a:cubicBezTo>
                  <a:pt x="4375939" y="472851"/>
                  <a:pt x="4400375" y="434110"/>
                  <a:pt x="4454017" y="424574"/>
                </a:cubicBezTo>
                <a:cubicBezTo>
                  <a:pt x="4458785" y="434706"/>
                  <a:pt x="4483221" y="439474"/>
                  <a:pt x="4473685" y="453779"/>
                </a:cubicBezTo>
                <a:cubicBezTo>
                  <a:pt x="4473685" y="449010"/>
                  <a:pt x="4483818" y="449010"/>
                  <a:pt x="4488585" y="449010"/>
                </a:cubicBezTo>
                <a:cubicBezTo>
                  <a:pt x="4498122" y="449010"/>
                  <a:pt x="4493353" y="434706"/>
                  <a:pt x="4498122" y="429938"/>
                </a:cubicBezTo>
                <a:cubicBezTo>
                  <a:pt x="4503487" y="439474"/>
                  <a:pt x="4508255" y="468679"/>
                  <a:pt x="4488585" y="473447"/>
                </a:cubicBezTo>
                <a:cubicBezTo>
                  <a:pt x="4502889" y="478215"/>
                  <a:pt x="4512427" y="487752"/>
                  <a:pt x="4527327" y="492519"/>
                </a:cubicBezTo>
                <a:cubicBezTo>
                  <a:pt x="4541631" y="449010"/>
                  <a:pt x="4570835" y="419806"/>
                  <a:pt x="4619709" y="405501"/>
                </a:cubicBezTo>
                <a:cubicBezTo>
                  <a:pt x="4629245" y="415634"/>
                  <a:pt x="4644145" y="425170"/>
                  <a:pt x="4653681" y="434706"/>
                </a:cubicBezTo>
                <a:cubicBezTo>
                  <a:pt x="4653681" y="444243"/>
                  <a:pt x="4638781" y="444243"/>
                  <a:pt x="4629245" y="449010"/>
                </a:cubicBezTo>
                <a:cubicBezTo>
                  <a:pt x="4624477" y="439474"/>
                  <a:pt x="4629245" y="439474"/>
                  <a:pt x="4634013" y="434706"/>
                </a:cubicBezTo>
                <a:cubicBezTo>
                  <a:pt x="4614940" y="434706"/>
                  <a:pt x="4600040" y="439474"/>
                  <a:pt x="4595273" y="453779"/>
                </a:cubicBezTo>
                <a:cubicBezTo>
                  <a:pt x="4604809" y="468679"/>
                  <a:pt x="4614345" y="478215"/>
                  <a:pt x="4629245" y="487752"/>
                </a:cubicBezTo>
                <a:cubicBezTo>
                  <a:pt x="4663219" y="482983"/>
                  <a:pt x="4697787" y="473447"/>
                  <a:pt x="4736527" y="463911"/>
                </a:cubicBezTo>
                <a:cubicBezTo>
                  <a:pt x="4746660" y="458546"/>
                  <a:pt x="4712091" y="482983"/>
                  <a:pt x="4702555" y="487752"/>
                </a:cubicBezTo>
                <a:cubicBezTo>
                  <a:pt x="4717455" y="511592"/>
                  <a:pt x="4761561" y="482983"/>
                  <a:pt x="4771097" y="492519"/>
                </a:cubicBezTo>
                <a:cubicBezTo>
                  <a:pt x="4760965" y="506824"/>
                  <a:pt x="4760965" y="502056"/>
                  <a:pt x="4780633" y="511592"/>
                </a:cubicBezTo>
                <a:cubicBezTo>
                  <a:pt x="4770501" y="555101"/>
                  <a:pt x="4692422" y="530664"/>
                  <a:pt x="4682886" y="569406"/>
                </a:cubicBezTo>
                <a:cubicBezTo>
                  <a:pt x="4736527" y="583710"/>
                  <a:pt x="4775865" y="540201"/>
                  <a:pt x="4834275" y="540201"/>
                </a:cubicBezTo>
                <a:cubicBezTo>
                  <a:pt x="4843811" y="550333"/>
                  <a:pt x="4829506" y="564637"/>
                  <a:pt x="4839043" y="574174"/>
                </a:cubicBezTo>
                <a:cubicBezTo>
                  <a:pt x="4843811" y="583710"/>
                  <a:pt x="4862883" y="574174"/>
                  <a:pt x="4877783" y="578942"/>
                </a:cubicBezTo>
                <a:cubicBezTo>
                  <a:pt x="4877783" y="588478"/>
                  <a:pt x="4862883" y="583710"/>
                  <a:pt x="4862883" y="598015"/>
                </a:cubicBezTo>
                <a:cubicBezTo>
                  <a:pt x="4887319" y="588478"/>
                  <a:pt x="4931425" y="583710"/>
                  <a:pt x="4911757" y="549737"/>
                </a:cubicBezTo>
                <a:cubicBezTo>
                  <a:pt x="4926657" y="540201"/>
                  <a:pt x="4945728" y="535433"/>
                  <a:pt x="4960629" y="540201"/>
                </a:cubicBezTo>
                <a:cubicBezTo>
                  <a:pt x="4960629" y="544969"/>
                  <a:pt x="4955861" y="549737"/>
                  <a:pt x="4955861" y="554506"/>
                </a:cubicBezTo>
                <a:cubicBezTo>
                  <a:pt x="4980298" y="549737"/>
                  <a:pt x="4994602" y="559273"/>
                  <a:pt x="5009502" y="564042"/>
                </a:cubicBezTo>
                <a:cubicBezTo>
                  <a:pt x="4999967" y="568809"/>
                  <a:pt x="4994602" y="573578"/>
                  <a:pt x="4985067" y="583114"/>
                </a:cubicBezTo>
                <a:cubicBezTo>
                  <a:pt x="4999369" y="611722"/>
                  <a:pt x="5043475" y="602186"/>
                  <a:pt x="5077448" y="592650"/>
                </a:cubicBezTo>
                <a:cubicBezTo>
                  <a:pt x="5067315" y="606955"/>
                  <a:pt x="5042879" y="626027"/>
                  <a:pt x="5062548" y="655231"/>
                </a:cubicBezTo>
                <a:cubicBezTo>
                  <a:pt x="5038111" y="688609"/>
                  <a:pt x="5018443" y="727349"/>
                  <a:pt x="4960033" y="727349"/>
                </a:cubicBezTo>
                <a:cubicBezTo>
                  <a:pt x="4964801" y="717813"/>
                  <a:pt x="4979702" y="727349"/>
                  <a:pt x="4979702" y="713045"/>
                </a:cubicBezTo>
                <a:cubicBezTo>
                  <a:pt x="4945728" y="698145"/>
                  <a:pt x="4926061" y="736885"/>
                  <a:pt x="4896855" y="736885"/>
                </a:cubicBezTo>
                <a:cubicBezTo>
                  <a:pt x="4911757" y="721985"/>
                  <a:pt x="4887319" y="712449"/>
                  <a:pt x="4887319" y="698145"/>
                </a:cubicBezTo>
                <a:cubicBezTo>
                  <a:pt x="4896855" y="674304"/>
                  <a:pt x="4906391" y="654636"/>
                  <a:pt x="4921293" y="635563"/>
                </a:cubicBezTo>
                <a:cubicBezTo>
                  <a:pt x="4843811" y="615894"/>
                  <a:pt x="4877783" y="727349"/>
                  <a:pt x="4828909" y="746422"/>
                </a:cubicBezTo>
                <a:cubicBezTo>
                  <a:pt x="4794937" y="717813"/>
                  <a:pt x="4746063" y="741654"/>
                  <a:pt x="4741296" y="775627"/>
                </a:cubicBezTo>
                <a:cubicBezTo>
                  <a:pt x="4658450" y="770858"/>
                  <a:pt x="4658450" y="857877"/>
                  <a:pt x="4580371" y="872180"/>
                </a:cubicBezTo>
                <a:cubicBezTo>
                  <a:pt x="4590504" y="881717"/>
                  <a:pt x="4609577" y="867413"/>
                  <a:pt x="4629245" y="872180"/>
                </a:cubicBezTo>
                <a:cubicBezTo>
                  <a:pt x="4614345" y="887082"/>
                  <a:pt x="4585140" y="881717"/>
                  <a:pt x="4585140" y="910922"/>
                </a:cubicBezTo>
                <a:cubicBezTo>
                  <a:pt x="4638781" y="915691"/>
                  <a:pt x="4687655" y="881717"/>
                  <a:pt x="4726396" y="857877"/>
                </a:cubicBezTo>
                <a:cubicBezTo>
                  <a:pt x="4711495" y="891253"/>
                  <a:pt x="4662622" y="891253"/>
                  <a:pt x="4653086" y="929994"/>
                </a:cubicBezTo>
                <a:cubicBezTo>
                  <a:pt x="4662622" y="954431"/>
                  <a:pt x="4677522" y="968735"/>
                  <a:pt x="4706727" y="973504"/>
                </a:cubicBezTo>
                <a:cubicBezTo>
                  <a:pt x="4755601" y="929994"/>
                  <a:pt x="4838447" y="920458"/>
                  <a:pt x="4896855" y="891253"/>
                </a:cubicBezTo>
                <a:cubicBezTo>
                  <a:pt x="4887319" y="900789"/>
                  <a:pt x="4877187" y="905558"/>
                  <a:pt x="4867651" y="915094"/>
                </a:cubicBezTo>
                <a:cubicBezTo>
                  <a:pt x="4936193" y="900789"/>
                  <a:pt x="4979702" y="832843"/>
                  <a:pt x="5057779" y="813772"/>
                </a:cubicBezTo>
                <a:cubicBezTo>
                  <a:pt x="5023807" y="862049"/>
                  <a:pt x="4984469" y="905558"/>
                  <a:pt x="4926061" y="929398"/>
                </a:cubicBezTo>
                <a:cubicBezTo>
                  <a:pt x="4930828" y="943703"/>
                  <a:pt x="4926061" y="938934"/>
                  <a:pt x="4921293" y="953239"/>
                </a:cubicBezTo>
                <a:cubicBezTo>
                  <a:pt x="4921293" y="958007"/>
                  <a:pt x="4936193" y="953239"/>
                  <a:pt x="4936193" y="962775"/>
                </a:cubicBezTo>
                <a:cubicBezTo>
                  <a:pt x="4936193" y="962775"/>
                  <a:pt x="4936193" y="962775"/>
                  <a:pt x="4936193" y="977079"/>
                </a:cubicBezTo>
                <a:cubicBezTo>
                  <a:pt x="4917121" y="981848"/>
                  <a:pt x="4917121" y="967543"/>
                  <a:pt x="4902221" y="962775"/>
                </a:cubicBezTo>
                <a:cubicBezTo>
                  <a:pt x="4911757" y="958007"/>
                  <a:pt x="4906988" y="943703"/>
                  <a:pt x="4911757" y="938934"/>
                </a:cubicBezTo>
                <a:cubicBezTo>
                  <a:pt x="4892087" y="919266"/>
                  <a:pt x="4877783" y="953239"/>
                  <a:pt x="4853347" y="953239"/>
                </a:cubicBezTo>
                <a:cubicBezTo>
                  <a:pt x="4843811" y="943703"/>
                  <a:pt x="4858115" y="938934"/>
                  <a:pt x="4848579" y="929398"/>
                </a:cubicBezTo>
                <a:cubicBezTo>
                  <a:pt x="4834275" y="953835"/>
                  <a:pt x="4790169" y="943703"/>
                  <a:pt x="4785401" y="977676"/>
                </a:cubicBezTo>
                <a:cubicBezTo>
                  <a:pt x="4760965" y="967543"/>
                  <a:pt x="4741296" y="977676"/>
                  <a:pt x="4731760" y="996748"/>
                </a:cubicBezTo>
                <a:cubicBezTo>
                  <a:pt x="4736527" y="1002112"/>
                  <a:pt x="4741296" y="1011649"/>
                  <a:pt x="4741296" y="1025953"/>
                </a:cubicBezTo>
                <a:cubicBezTo>
                  <a:pt x="4722223" y="1025953"/>
                  <a:pt x="4717455" y="1045621"/>
                  <a:pt x="4702555" y="1059925"/>
                </a:cubicBezTo>
                <a:cubicBezTo>
                  <a:pt x="4702555" y="1064694"/>
                  <a:pt x="4707323" y="1064694"/>
                  <a:pt x="4707323" y="1069462"/>
                </a:cubicBezTo>
                <a:cubicBezTo>
                  <a:pt x="4731163" y="1074230"/>
                  <a:pt x="4726396" y="1050389"/>
                  <a:pt x="4746063" y="1055158"/>
                </a:cubicBezTo>
                <a:cubicBezTo>
                  <a:pt x="4755601" y="1070058"/>
                  <a:pt x="4746063" y="1070058"/>
                  <a:pt x="4746063" y="1089131"/>
                </a:cubicBezTo>
                <a:cubicBezTo>
                  <a:pt x="4799705" y="1084362"/>
                  <a:pt x="4818778" y="1045621"/>
                  <a:pt x="4862883" y="1045621"/>
                </a:cubicBezTo>
                <a:cubicBezTo>
                  <a:pt x="4872419" y="1055158"/>
                  <a:pt x="4862883" y="1059925"/>
                  <a:pt x="4862883" y="1069462"/>
                </a:cubicBezTo>
                <a:cubicBezTo>
                  <a:pt x="4906988" y="1064694"/>
                  <a:pt x="4945728" y="1059330"/>
                  <a:pt x="4970165" y="1035489"/>
                </a:cubicBezTo>
                <a:cubicBezTo>
                  <a:pt x="4999369" y="1016416"/>
                  <a:pt x="5008907" y="972907"/>
                  <a:pt x="5057779" y="968139"/>
                </a:cubicBezTo>
                <a:cubicBezTo>
                  <a:pt x="5053011" y="977676"/>
                  <a:pt x="5048243" y="977676"/>
                  <a:pt x="5048243" y="982443"/>
                </a:cubicBezTo>
                <a:cubicBezTo>
                  <a:pt x="5063143" y="1006285"/>
                  <a:pt x="5106653" y="972907"/>
                  <a:pt x="5126321" y="982443"/>
                </a:cubicBezTo>
                <a:cubicBezTo>
                  <a:pt x="5116189" y="1035489"/>
                  <a:pt x="5106653" y="1021185"/>
                  <a:pt x="5082215" y="1069462"/>
                </a:cubicBezTo>
                <a:cubicBezTo>
                  <a:pt x="5086984" y="1074230"/>
                  <a:pt x="5101885" y="1074230"/>
                  <a:pt x="5101885" y="1088534"/>
                </a:cubicBezTo>
                <a:cubicBezTo>
                  <a:pt x="5116189" y="1083767"/>
                  <a:pt x="5116189" y="1064694"/>
                  <a:pt x="5131089" y="1064694"/>
                </a:cubicBezTo>
                <a:cubicBezTo>
                  <a:pt x="5121553" y="1074826"/>
                  <a:pt x="5111421" y="1089131"/>
                  <a:pt x="5106653" y="1098667"/>
                </a:cubicBezTo>
                <a:cubicBezTo>
                  <a:pt x="5135857" y="1112971"/>
                  <a:pt x="5179963" y="1098667"/>
                  <a:pt x="5204399" y="1089131"/>
                </a:cubicBezTo>
                <a:cubicBezTo>
                  <a:pt x="5199631" y="1064694"/>
                  <a:pt x="5184731" y="1059925"/>
                  <a:pt x="5175194" y="1040853"/>
                </a:cubicBezTo>
                <a:cubicBezTo>
                  <a:pt x="5194863" y="992576"/>
                  <a:pt x="5253273" y="992576"/>
                  <a:pt x="5306914" y="987807"/>
                </a:cubicBezTo>
                <a:cubicBezTo>
                  <a:pt x="5302145" y="997344"/>
                  <a:pt x="5292014" y="1002112"/>
                  <a:pt x="5282477" y="1006880"/>
                </a:cubicBezTo>
                <a:cubicBezTo>
                  <a:pt x="5287841" y="1021780"/>
                  <a:pt x="5292609" y="1031317"/>
                  <a:pt x="5297377" y="1040853"/>
                </a:cubicBezTo>
                <a:cubicBezTo>
                  <a:pt x="5326581" y="1036085"/>
                  <a:pt x="5336119" y="1040853"/>
                  <a:pt x="5360555" y="1045621"/>
                </a:cubicBezTo>
                <a:cubicBezTo>
                  <a:pt x="5351019" y="1083767"/>
                  <a:pt x="5331350" y="1127276"/>
                  <a:pt x="5306914" y="1161249"/>
                </a:cubicBezTo>
                <a:cubicBezTo>
                  <a:pt x="5282477" y="1166016"/>
                  <a:pt x="5277709" y="1185089"/>
                  <a:pt x="5277709" y="1214293"/>
                </a:cubicBezTo>
                <a:cubicBezTo>
                  <a:pt x="5301550" y="1229194"/>
                  <a:pt x="5345655" y="1199989"/>
                  <a:pt x="5370091" y="1190453"/>
                </a:cubicBezTo>
                <a:cubicBezTo>
                  <a:pt x="5359959" y="1185684"/>
                  <a:pt x="5364727" y="1166613"/>
                  <a:pt x="5355191" y="1166613"/>
                </a:cubicBezTo>
                <a:cubicBezTo>
                  <a:pt x="5399296" y="1118335"/>
                  <a:pt x="5477375" y="1166613"/>
                  <a:pt x="5535783" y="1152308"/>
                </a:cubicBezTo>
                <a:cubicBezTo>
                  <a:pt x="5521479" y="1186281"/>
                  <a:pt x="5487506" y="1200586"/>
                  <a:pt x="5472606" y="1229790"/>
                </a:cubicBezTo>
                <a:cubicBezTo>
                  <a:pt x="5491679" y="1229790"/>
                  <a:pt x="5491679" y="1253630"/>
                  <a:pt x="5511347" y="1253630"/>
                </a:cubicBezTo>
                <a:cubicBezTo>
                  <a:pt x="5511347" y="1282239"/>
                  <a:pt x="5491679" y="1297139"/>
                  <a:pt x="5462473" y="1316212"/>
                </a:cubicBezTo>
                <a:cubicBezTo>
                  <a:pt x="5462473" y="1320980"/>
                  <a:pt x="5467241" y="1320980"/>
                  <a:pt x="5467241" y="1325748"/>
                </a:cubicBezTo>
                <a:cubicBezTo>
                  <a:pt x="5462473" y="1330516"/>
                  <a:pt x="5486911" y="1330516"/>
                  <a:pt x="5486911" y="1325748"/>
                </a:cubicBezTo>
                <a:cubicBezTo>
                  <a:pt x="5491679" y="1330516"/>
                  <a:pt x="5491679" y="1344820"/>
                  <a:pt x="5491679" y="1349589"/>
                </a:cubicBezTo>
                <a:cubicBezTo>
                  <a:pt x="5482142" y="1354357"/>
                  <a:pt x="5467241" y="1359125"/>
                  <a:pt x="5467241" y="1340053"/>
                </a:cubicBezTo>
                <a:cubicBezTo>
                  <a:pt x="5428501" y="1349589"/>
                  <a:pt x="5399296" y="1369257"/>
                  <a:pt x="5374859" y="1388329"/>
                </a:cubicBezTo>
                <a:cubicBezTo>
                  <a:pt x="5384396" y="1397866"/>
                  <a:pt x="5384396" y="1388329"/>
                  <a:pt x="5404063" y="1388329"/>
                </a:cubicBezTo>
                <a:cubicBezTo>
                  <a:pt x="5374859" y="1412171"/>
                  <a:pt x="5355191" y="1446144"/>
                  <a:pt x="5316450" y="1455680"/>
                </a:cubicBezTo>
                <a:cubicBezTo>
                  <a:pt x="5311681" y="1470580"/>
                  <a:pt x="5311681" y="1465811"/>
                  <a:pt x="5311681" y="1484884"/>
                </a:cubicBezTo>
                <a:cubicBezTo>
                  <a:pt x="5301550" y="1480116"/>
                  <a:pt x="5301550" y="1470580"/>
                  <a:pt x="5292014" y="1465811"/>
                </a:cubicBezTo>
                <a:cubicBezTo>
                  <a:pt x="5257445" y="1480116"/>
                  <a:pt x="5233604" y="1499188"/>
                  <a:pt x="5218703" y="1528393"/>
                </a:cubicBezTo>
                <a:cubicBezTo>
                  <a:pt x="5233604" y="1537929"/>
                  <a:pt x="5247909" y="1537929"/>
                  <a:pt x="5272345" y="1542697"/>
                </a:cubicBezTo>
                <a:cubicBezTo>
                  <a:pt x="5306317" y="1537333"/>
                  <a:pt x="5340887" y="1479520"/>
                  <a:pt x="5374859" y="1513493"/>
                </a:cubicBezTo>
                <a:cubicBezTo>
                  <a:pt x="5384396" y="1494420"/>
                  <a:pt x="5398699" y="1494420"/>
                  <a:pt x="5413601" y="1489653"/>
                </a:cubicBezTo>
                <a:cubicBezTo>
                  <a:pt x="5423137" y="1489653"/>
                  <a:pt x="5438037" y="1470580"/>
                  <a:pt x="5442805" y="1465811"/>
                </a:cubicBezTo>
                <a:cubicBezTo>
                  <a:pt x="5452341" y="1465811"/>
                  <a:pt x="5554857" y="1489653"/>
                  <a:pt x="5554857" y="1489653"/>
                </a:cubicBezTo>
                <a:cubicBezTo>
                  <a:pt x="5569161" y="1484884"/>
                  <a:pt x="5578697" y="1455680"/>
                  <a:pt x="5593597" y="1450911"/>
                </a:cubicBezTo>
                <a:cubicBezTo>
                  <a:pt x="5628165" y="1431839"/>
                  <a:pt x="5652602" y="1446144"/>
                  <a:pt x="5691343" y="1431839"/>
                </a:cubicBezTo>
                <a:cubicBezTo>
                  <a:pt x="5691343" y="1465811"/>
                  <a:pt x="5637702" y="1431839"/>
                  <a:pt x="5647238" y="1484884"/>
                </a:cubicBezTo>
                <a:cubicBezTo>
                  <a:pt x="5618033" y="1504553"/>
                  <a:pt x="5593597" y="1518857"/>
                  <a:pt x="5549491" y="1518857"/>
                </a:cubicBezTo>
                <a:cubicBezTo>
                  <a:pt x="5554259" y="1509321"/>
                  <a:pt x="5573928" y="1509321"/>
                  <a:pt x="5578697" y="1499784"/>
                </a:cubicBezTo>
                <a:cubicBezTo>
                  <a:pt x="5554259" y="1485480"/>
                  <a:pt x="5486314" y="1523625"/>
                  <a:pt x="5491083" y="1557597"/>
                </a:cubicBezTo>
                <a:cubicBezTo>
                  <a:pt x="5461878" y="1571902"/>
                  <a:pt x="5437441" y="1586803"/>
                  <a:pt x="5413004" y="1601107"/>
                </a:cubicBezTo>
                <a:cubicBezTo>
                  <a:pt x="5408237" y="1616008"/>
                  <a:pt x="5417773" y="1616008"/>
                  <a:pt x="5417773" y="1630312"/>
                </a:cubicBezTo>
                <a:cubicBezTo>
                  <a:pt x="5446978" y="1624948"/>
                  <a:pt x="5446978" y="1649384"/>
                  <a:pt x="5471414" y="1654152"/>
                </a:cubicBezTo>
                <a:cubicBezTo>
                  <a:pt x="5471414" y="1669052"/>
                  <a:pt x="5466645" y="1683357"/>
                  <a:pt x="5491083" y="1688125"/>
                </a:cubicBezTo>
                <a:cubicBezTo>
                  <a:pt x="5481545" y="1716734"/>
                  <a:pt x="5461878" y="1736403"/>
                  <a:pt x="5432673" y="1745939"/>
                </a:cubicBezTo>
                <a:cubicBezTo>
                  <a:pt x="5417773" y="1745939"/>
                  <a:pt x="5423137" y="1726866"/>
                  <a:pt x="5408237" y="1726866"/>
                </a:cubicBezTo>
                <a:cubicBezTo>
                  <a:pt x="5383799" y="1731634"/>
                  <a:pt x="5374263" y="1745939"/>
                  <a:pt x="5354595" y="1750707"/>
                </a:cubicBezTo>
                <a:cubicBezTo>
                  <a:pt x="5359959" y="1765011"/>
                  <a:pt x="5359959" y="1765011"/>
                  <a:pt x="5345058" y="1774548"/>
                </a:cubicBezTo>
                <a:cubicBezTo>
                  <a:pt x="5349827" y="1779315"/>
                  <a:pt x="5359363" y="1774548"/>
                  <a:pt x="5354595" y="1788852"/>
                </a:cubicBezTo>
                <a:cubicBezTo>
                  <a:pt x="5335522" y="1793619"/>
                  <a:pt x="5330158" y="1803155"/>
                  <a:pt x="5320622" y="1812692"/>
                </a:cubicBezTo>
                <a:cubicBezTo>
                  <a:pt x="5247909" y="1778719"/>
                  <a:pt x="5213339" y="1846069"/>
                  <a:pt x="5174599" y="1880042"/>
                </a:cubicBezTo>
                <a:cubicBezTo>
                  <a:pt x="5193671" y="1885406"/>
                  <a:pt x="5174599" y="1894942"/>
                  <a:pt x="5184135" y="1909246"/>
                </a:cubicBezTo>
                <a:cubicBezTo>
                  <a:pt x="5213339" y="1880637"/>
                  <a:pt x="5281881" y="1894942"/>
                  <a:pt x="5281881" y="1846664"/>
                </a:cubicBezTo>
                <a:cubicBezTo>
                  <a:pt x="5330755" y="1827592"/>
                  <a:pt x="5384396" y="1832361"/>
                  <a:pt x="5418369" y="1784084"/>
                </a:cubicBezTo>
                <a:cubicBezTo>
                  <a:pt x="5462473" y="1803155"/>
                  <a:pt x="5505983" y="1745342"/>
                  <a:pt x="5554857" y="1731038"/>
                </a:cubicBezTo>
                <a:cubicBezTo>
                  <a:pt x="5564392" y="1735806"/>
                  <a:pt x="5559623" y="1755475"/>
                  <a:pt x="5559623" y="1765011"/>
                </a:cubicBezTo>
                <a:cubicBezTo>
                  <a:pt x="5584061" y="1765011"/>
                  <a:pt x="5588828" y="1750707"/>
                  <a:pt x="5603729" y="1741170"/>
                </a:cubicBezTo>
                <a:cubicBezTo>
                  <a:pt x="5613862" y="1745939"/>
                  <a:pt x="5618629" y="1750707"/>
                  <a:pt x="5623397" y="1750707"/>
                </a:cubicBezTo>
                <a:cubicBezTo>
                  <a:pt x="5632933" y="1731038"/>
                  <a:pt x="5677039" y="1716734"/>
                  <a:pt x="5681807" y="1721502"/>
                </a:cubicBezTo>
                <a:cubicBezTo>
                  <a:pt x="5687171" y="1731038"/>
                  <a:pt x="5652602" y="1750707"/>
                  <a:pt x="5643065" y="1765011"/>
                </a:cubicBezTo>
                <a:cubicBezTo>
                  <a:pt x="5643065" y="1779315"/>
                  <a:pt x="5652602" y="1765011"/>
                  <a:pt x="5667503" y="1769779"/>
                </a:cubicBezTo>
                <a:cubicBezTo>
                  <a:pt x="5633529" y="1788852"/>
                  <a:pt x="5657966" y="1808520"/>
                  <a:pt x="5628762" y="1827592"/>
                </a:cubicBezTo>
                <a:cubicBezTo>
                  <a:pt x="5628762" y="1832361"/>
                  <a:pt x="5638893" y="1832361"/>
                  <a:pt x="5648431" y="1832361"/>
                </a:cubicBezTo>
                <a:cubicBezTo>
                  <a:pt x="5609093" y="1856797"/>
                  <a:pt x="5594789" y="1900306"/>
                  <a:pt x="5545916" y="1909843"/>
                </a:cubicBezTo>
                <a:cubicBezTo>
                  <a:pt x="5556047" y="1919379"/>
                  <a:pt x="5580485" y="1895538"/>
                  <a:pt x="5590021" y="1909843"/>
                </a:cubicBezTo>
                <a:cubicBezTo>
                  <a:pt x="5575121" y="1919974"/>
                  <a:pt x="5551280" y="1948583"/>
                  <a:pt x="5536380" y="1943816"/>
                </a:cubicBezTo>
                <a:cubicBezTo>
                  <a:pt x="5531611" y="1928915"/>
                  <a:pt x="5545916" y="1928915"/>
                  <a:pt x="5541147" y="1914610"/>
                </a:cubicBezTo>
                <a:cubicBezTo>
                  <a:pt x="5541147" y="1905074"/>
                  <a:pt x="5536380" y="1928915"/>
                  <a:pt x="5521479" y="1919379"/>
                </a:cubicBezTo>
                <a:cubicBezTo>
                  <a:pt x="5516711" y="1905074"/>
                  <a:pt x="5536380" y="1905074"/>
                  <a:pt x="5541147" y="1895538"/>
                </a:cubicBezTo>
                <a:cubicBezTo>
                  <a:pt x="5536380" y="1886001"/>
                  <a:pt x="5521479" y="1881234"/>
                  <a:pt x="5521479" y="1895538"/>
                </a:cubicBezTo>
                <a:cubicBezTo>
                  <a:pt x="5516711" y="1881234"/>
                  <a:pt x="5541147" y="1866334"/>
                  <a:pt x="5545916" y="1847261"/>
                </a:cubicBezTo>
                <a:cubicBezTo>
                  <a:pt x="5547108" y="1843685"/>
                  <a:pt x="5546474" y="1841897"/>
                  <a:pt x="5545087" y="1841152"/>
                </a:cubicBezTo>
                <a:lnTo>
                  <a:pt x="5541190" y="1841260"/>
                </a:lnTo>
                <a:lnTo>
                  <a:pt x="5541520" y="1831765"/>
                </a:lnTo>
                <a:cubicBezTo>
                  <a:pt x="5544574" y="1831765"/>
                  <a:pt x="5548300" y="1835341"/>
                  <a:pt x="5545916" y="1842492"/>
                </a:cubicBezTo>
                <a:cubicBezTo>
                  <a:pt x="5570352" y="1822824"/>
                  <a:pt x="5531611" y="1818056"/>
                  <a:pt x="5541147" y="1808520"/>
                </a:cubicBezTo>
                <a:cubicBezTo>
                  <a:pt x="5501811" y="1813288"/>
                  <a:pt x="5467837" y="1832956"/>
                  <a:pt x="5443401" y="1856797"/>
                </a:cubicBezTo>
                <a:cubicBezTo>
                  <a:pt x="5443401" y="1861566"/>
                  <a:pt x="5448169" y="1861566"/>
                  <a:pt x="5448169" y="1866334"/>
                </a:cubicBezTo>
                <a:cubicBezTo>
                  <a:pt x="5462473" y="1866334"/>
                  <a:pt x="5472009" y="1856797"/>
                  <a:pt x="5486911" y="1856797"/>
                </a:cubicBezTo>
                <a:cubicBezTo>
                  <a:pt x="5467837" y="1871102"/>
                  <a:pt x="5448169" y="1880637"/>
                  <a:pt x="5452937" y="1914610"/>
                </a:cubicBezTo>
                <a:cubicBezTo>
                  <a:pt x="5433865" y="1914610"/>
                  <a:pt x="5429097" y="1919379"/>
                  <a:pt x="5414197" y="1919379"/>
                </a:cubicBezTo>
                <a:cubicBezTo>
                  <a:pt x="5418965" y="1914610"/>
                  <a:pt x="5414197" y="1909843"/>
                  <a:pt x="5409429" y="1905074"/>
                </a:cubicBezTo>
                <a:cubicBezTo>
                  <a:pt x="5389759" y="1914610"/>
                  <a:pt x="5380223" y="1939047"/>
                  <a:pt x="5355787" y="1948583"/>
                </a:cubicBezTo>
                <a:cubicBezTo>
                  <a:pt x="5345655" y="1943816"/>
                  <a:pt x="5350423" y="1929511"/>
                  <a:pt x="5340887" y="1924743"/>
                </a:cubicBezTo>
                <a:cubicBezTo>
                  <a:pt x="5360555" y="1900306"/>
                  <a:pt x="5389759" y="1915207"/>
                  <a:pt x="5394527" y="1886001"/>
                </a:cubicBezTo>
                <a:cubicBezTo>
                  <a:pt x="5364727" y="1895538"/>
                  <a:pt x="5335522" y="1900306"/>
                  <a:pt x="5325986" y="1929511"/>
                </a:cubicBezTo>
                <a:cubicBezTo>
                  <a:pt x="5287245" y="1924743"/>
                  <a:pt x="5262809" y="1968252"/>
                  <a:pt x="5233604" y="1977788"/>
                </a:cubicBezTo>
                <a:cubicBezTo>
                  <a:pt x="5155525" y="1987325"/>
                  <a:pt x="5087581" y="2030834"/>
                  <a:pt x="5033939" y="2074343"/>
                </a:cubicBezTo>
                <a:cubicBezTo>
                  <a:pt x="5038707" y="2064807"/>
                  <a:pt x="5048243" y="2064807"/>
                  <a:pt x="5038707" y="2055270"/>
                </a:cubicBezTo>
                <a:cubicBezTo>
                  <a:pt x="4965398" y="2084475"/>
                  <a:pt x="4912352" y="2118447"/>
                  <a:pt x="4843811" y="2142289"/>
                </a:cubicBezTo>
                <a:cubicBezTo>
                  <a:pt x="4828909" y="2152420"/>
                  <a:pt x="4819373" y="2161957"/>
                  <a:pt x="4819373" y="2171493"/>
                </a:cubicBezTo>
                <a:cubicBezTo>
                  <a:pt x="4790169" y="2151824"/>
                  <a:pt x="4780633" y="2224538"/>
                  <a:pt x="4756196" y="2234075"/>
                </a:cubicBezTo>
                <a:cubicBezTo>
                  <a:pt x="4760965" y="2248379"/>
                  <a:pt x="4771097" y="2234075"/>
                  <a:pt x="4780633" y="2234075"/>
                </a:cubicBezTo>
                <a:cubicBezTo>
                  <a:pt x="4780633" y="2234075"/>
                  <a:pt x="4780633" y="2234075"/>
                  <a:pt x="4780633" y="2253147"/>
                </a:cubicBezTo>
                <a:cubicBezTo>
                  <a:pt x="4795533" y="2243611"/>
                  <a:pt x="4790169" y="2262683"/>
                  <a:pt x="4805069" y="2262683"/>
                </a:cubicBezTo>
                <a:cubicBezTo>
                  <a:pt x="4839043" y="2262683"/>
                  <a:pt x="4843811" y="2223942"/>
                  <a:pt x="4863479" y="2200102"/>
                </a:cubicBezTo>
                <a:cubicBezTo>
                  <a:pt x="4868247" y="2204869"/>
                  <a:pt x="4868247" y="2214406"/>
                  <a:pt x="4858711" y="2223942"/>
                </a:cubicBezTo>
                <a:cubicBezTo>
                  <a:pt x="4873611" y="2238247"/>
                  <a:pt x="4878379" y="2209638"/>
                  <a:pt x="4902816" y="2219174"/>
                </a:cubicBezTo>
                <a:cubicBezTo>
                  <a:pt x="4878379" y="2262683"/>
                  <a:pt x="4815201" y="2257915"/>
                  <a:pt x="4790765" y="2296656"/>
                </a:cubicBezTo>
                <a:cubicBezTo>
                  <a:pt x="4785401" y="2296656"/>
                  <a:pt x="4780633" y="2291888"/>
                  <a:pt x="4775865" y="2291888"/>
                </a:cubicBezTo>
                <a:cubicBezTo>
                  <a:pt x="4760965" y="2320496"/>
                  <a:pt x="4756196" y="2383674"/>
                  <a:pt x="4722223" y="2402747"/>
                </a:cubicBezTo>
                <a:cubicBezTo>
                  <a:pt x="4736527" y="2422415"/>
                  <a:pt x="4765732" y="2397978"/>
                  <a:pt x="4780633" y="2388442"/>
                </a:cubicBezTo>
                <a:cubicBezTo>
                  <a:pt x="4780633" y="2368774"/>
                  <a:pt x="4765732" y="2368774"/>
                  <a:pt x="4765732" y="2349702"/>
                </a:cubicBezTo>
                <a:cubicBezTo>
                  <a:pt x="4790169" y="2344933"/>
                  <a:pt x="4809837" y="2330629"/>
                  <a:pt x="4809837" y="2296656"/>
                </a:cubicBezTo>
                <a:cubicBezTo>
                  <a:pt x="4828909" y="2282351"/>
                  <a:pt x="4853347" y="2287120"/>
                  <a:pt x="4873015" y="2272815"/>
                </a:cubicBezTo>
                <a:cubicBezTo>
                  <a:pt x="4897452" y="2296656"/>
                  <a:pt x="4858115" y="2311557"/>
                  <a:pt x="4848579" y="2330629"/>
                </a:cubicBezTo>
                <a:cubicBezTo>
                  <a:pt x="4843811" y="2330629"/>
                  <a:pt x="4848579" y="2340165"/>
                  <a:pt x="4853347" y="2344933"/>
                </a:cubicBezTo>
                <a:cubicBezTo>
                  <a:pt x="4848579" y="2344933"/>
                  <a:pt x="4843811" y="2344933"/>
                  <a:pt x="4843811" y="2344933"/>
                </a:cubicBezTo>
                <a:cubicBezTo>
                  <a:pt x="4853347" y="2349702"/>
                  <a:pt x="4853347" y="2344933"/>
                  <a:pt x="4853347" y="2344933"/>
                </a:cubicBezTo>
                <a:cubicBezTo>
                  <a:pt x="4897452" y="2340165"/>
                  <a:pt x="4936193" y="2262683"/>
                  <a:pt x="4985067" y="2296656"/>
                </a:cubicBezTo>
                <a:cubicBezTo>
                  <a:pt x="5014867" y="2296656"/>
                  <a:pt x="5029171" y="2276987"/>
                  <a:pt x="5053607" y="2267451"/>
                </a:cubicBezTo>
                <a:cubicBezTo>
                  <a:pt x="5053607" y="2247783"/>
                  <a:pt x="5048839" y="2252551"/>
                  <a:pt x="5053607" y="2238247"/>
                </a:cubicBezTo>
                <a:cubicBezTo>
                  <a:pt x="5067911" y="2233478"/>
                  <a:pt x="5082812" y="2228710"/>
                  <a:pt x="5092349" y="2214406"/>
                </a:cubicBezTo>
                <a:cubicBezTo>
                  <a:pt x="5107249" y="2223942"/>
                  <a:pt x="5073276" y="2223942"/>
                  <a:pt x="5082812" y="2238247"/>
                </a:cubicBezTo>
                <a:cubicBezTo>
                  <a:pt x="5107249" y="2243014"/>
                  <a:pt x="5136453" y="2228710"/>
                  <a:pt x="5156122" y="2219174"/>
                </a:cubicBezTo>
                <a:cubicBezTo>
                  <a:pt x="5165658" y="2223942"/>
                  <a:pt x="5136453" y="2228710"/>
                  <a:pt x="5136453" y="2238247"/>
                </a:cubicBezTo>
                <a:cubicBezTo>
                  <a:pt x="5166253" y="2238247"/>
                  <a:pt x="5175791" y="2214406"/>
                  <a:pt x="5204995" y="2219174"/>
                </a:cubicBezTo>
                <a:cubicBezTo>
                  <a:pt x="5171022" y="2253147"/>
                  <a:pt x="5092945" y="2267451"/>
                  <a:pt x="5117381" y="2325265"/>
                </a:cubicBezTo>
                <a:cubicBezTo>
                  <a:pt x="5151353" y="2315729"/>
                  <a:pt x="5160891" y="2267451"/>
                  <a:pt x="5204995" y="2281756"/>
                </a:cubicBezTo>
                <a:cubicBezTo>
                  <a:pt x="5175791" y="2291292"/>
                  <a:pt x="5238968" y="2315729"/>
                  <a:pt x="5200227" y="2325265"/>
                </a:cubicBezTo>
                <a:cubicBezTo>
                  <a:pt x="5234199" y="2339569"/>
                  <a:pt x="5258637" y="2305596"/>
                  <a:pt x="5283073" y="2296060"/>
                </a:cubicBezTo>
                <a:cubicBezTo>
                  <a:pt x="5288437" y="2257915"/>
                  <a:pt x="5278305" y="2267451"/>
                  <a:pt x="5273537" y="2228710"/>
                </a:cubicBezTo>
                <a:cubicBezTo>
                  <a:pt x="5302741" y="2252551"/>
                  <a:pt x="5337311" y="2213810"/>
                  <a:pt x="5371283" y="2199505"/>
                </a:cubicBezTo>
                <a:cubicBezTo>
                  <a:pt x="5361747" y="2219174"/>
                  <a:pt x="5332542" y="2257915"/>
                  <a:pt x="5312873" y="2276987"/>
                </a:cubicBezTo>
                <a:cubicBezTo>
                  <a:pt x="5317642" y="2281756"/>
                  <a:pt x="5346847" y="2276987"/>
                  <a:pt x="5346847" y="2267451"/>
                </a:cubicBezTo>
                <a:cubicBezTo>
                  <a:pt x="5351615" y="2282351"/>
                  <a:pt x="5356978" y="2291888"/>
                  <a:pt x="5342078" y="2306192"/>
                </a:cubicBezTo>
                <a:cubicBezTo>
                  <a:pt x="5351615" y="2315729"/>
                  <a:pt x="5371283" y="2301424"/>
                  <a:pt x="5380819" y="2315729"/>
                </a:cubicBezTo>
                <a:cubicBezTo>
                  <a:pt x="5371283" y="2340165"/>
                  <a:pt x="5308106" y="2354469"/>
                  <a:pt x="5288437" y="2344933"/>
                </a:cubicBezTo>
                <a:cubicBezTo>
                  <a:pt x="5190691" y="2374138"/>
                  <a:pt x="5112612" y="2402747"/>
                  <a:pt x="5054203" y="2480228"/>
                </a:cubicBezTo>
                <a:cubicBezTo>
                  <a:pt x="5107845" y="2523737"/>
                  <a:pt x="5141817" y="2422415"/>
                  <a:pt x="5200227" y="2431951"/>
                </a:cubicBezTo>
                <a:cubicBezTo>
                  <a:pt x="5209763" y="2427184"/>
                  <a:pt x="5209763" y="2408111"/>
                  <a:pt x="5229432" y="2408111"/>
                </a:cubicBezTo>
                <a:cubicBezTo>
                  <a:pt x="5229432" y="2403343"/>
                  <a:pt x="5224663" y="2398575"/>
                  <a:pt x="5219895" y="2398575"/>
                </a:cubicBezTo>
                <a:cubicBezTo>
                  <a:pt x="5219895" y="2378906"/>
                  <a:pt x="5244332" y="2388442"/>
                  <a:pt x="5244332" y="2369370"/>
                </a:cubicBezTo>
                <a:cubicBezTo>
                  <a:pt x="5253868" y="2383674"/>
                  <a:pt x="5268769" y="2378906"/>
                  <a:pt x="5268769" y="2359833"/>
                </a:cubicBezTo>
                <a:cubicBezTo>
                  <a:pt x="5278901" y="2359833"/>
                  <a:pt x="5283669" y="2369370"/>
                  <a:pt x="5283669" y="2374138"/>
                </a:cubicBezTo>
                <a:cubicBezTo>
                  <a:pt x="5332542" y="2369370"/>
                  <a:pt x="5366515" y="2340165"/>
                  <a:pt x="5420157" y="2321093"/>
                </a:cubicBezTo>
                <a:cubicBezTo>
                  <a:pt x="5410619" y="2335993"/>
                  <a:pt x="5386183" y="2331225"/>
                  <a:pt x="5386183" y="2350297"/>
                </a:cubicBezTo>
                <a:cubicBezTo>
                  <a:pt x="5347442" y="2364602"/>
                  <a:pt x="5313470" y="2378906"/>
                  <a:pt x="5293801" y="2412879"/>
                </a:cubicBezTo>
                <a:lnTo>
                  <a:pt x="5298569" y="2417647"/>
                </a:lnTo>
                <a:cubicBezTo>
                  <a:pt x="5317642" y="2417647"/>
                  <a:pt x="5327775" y="2402747"/>
                  <a:pt x="5332542" y="2388442"/>
                </a:cubicBezTo>
                <a:cubicBezTo>
                  <a:pt x="5337311" y="2388442"/>
                  <a:pt x="5337311" y="2397978"/>
                  <a:pt x="5337311" y="2402747"/>
                </a:cubicBezTo>
                <a:cubicBezTo>
                  <a:pt x="5371283" y="2383078"/>
                  <a:pt x="5395719" y="2402747"/>
                  <a:pt x="5424924" y="2373542"/>
                </a:cubicBezTo>
                <a:cubicBezTo>
                  <a:pt x="5414793" y="2368178"/>
                  <a:pt x="5400488" y="2363410"/>
                  <a:pt x="5405257" y="2344338"/>
                </a:cubicBezTo>
                <a:cubicBezTo>
                  <a:pt x="5424329" y="2344338"/>
                  <a:pt x="5429097" y="2334801"/>
                  <a:pt x="5443997" y="2339569"/>
                </a:cubicBezTo>
                <a:cubicBezTo>
                  <a:pt x="5443997" y="2344338"/>
                  <a:pt x="5439229" y="2349105"/>
                  <a:pt x="5434460" y="2353874"/>
                </a:cubicBezTo>
                <a:cubicBezTo>
                  <a:pt x="5448765" y="2339569"/>
                  <a:pt x="5468434" y="2358642"/>
                  <a:pt x="5473201" y="2339569"/>
                </a:cubicBezTo>
                <a:cubicBezTo>
                  <a:pt x="5477970" y="2339569"/>
                  <a:pt x="5473201" y="2344338"/>
                  <a:pt x="5473201" y="2349105"/>
                </a:cubicBezTo>
                <a:cubicBezTo>
                  <a:pt x="5488101" y="2349105"/>
                  <a:pt x="5492870" y="2339569"/>
                  <a:pt x="5497639" y="2330033"/>
                </a:cubicBezTo>
                <a:cubicBezTo>
                  <a:pt x="5492870" y="2320496"/>
                  <a:pt x="5477970" y="2325265"/>
                  <a:pt x="5473201" y="2315729"/>
                </a:cubicBezTo>
                <a:cubicBezTo>
                  <a:pt x="5468434" y="2306192"/>
                  <a:pt x="5473201" y="2296656"/>
                  <a:pt x="5477970" y="2291888"/>
                </a:cubicBezTo>
                <a:cubicBezTo>
                  <a:pt x="5468434" y="2277584"/>
                  <a:pt x="5463070" y="2301424"/>
                  <a:pt x="5453533" y="2296656"/>
                </a:cubicBezTo>
                <a:cubicBezTo>
                  <a:pt x="5453533" y="2291888"/>
                  <a:pt x="5463070" y="2287120"/>
                  <a:pt x="5458301" y="2287120"/>
                </a:cubicBezTo>
                <a:cubicBezTo>
                  <a:pt x="5472606" y="2282351"/>
                  <a:pt x="5477375" y="2272815"/>
                  <a:pt x="5497042" y="2268047"/>
                </a:cubicBezTo>
                <a:cubicBezTo>
                  <a:pt x="5497042" y="2268047"/>
                  <a:pt x="5497042" y="2268047"/>
                  <a:pt x="5497042" y="2287120"/>
                </a:cubicBezTo>
                <a:cubicBezTo>
                  <a:pt x="5521479" y="2268047"/>
                  <a:pt x="5535783" y="2215002"/>
                  <a:pt x="5584657" y="2219770"/>
                </a:cubicBezTo>
                <a:cubicBezTo>
                  <a:pt x="5584657" y="2238842"/>
                  <a:pt x="5526247" y="2234075"/>
                  <a:pt x="5531015" y="2268047"/>
                </a:cubicBezTo>
                <a:cubicBezTo>
                  <a:pt x="5550683" y="2263279"/>
                  <a:pt x="5555452" y="2258511"/>
                  <a:pt x="5579888" y="2263279"/>
                </a:cubicBezTo>
                <a:cubicBezTo>
                  <a:pt x="5560221" y="2272815"/>
                  <a:pt x="5560221" y="2287715"/>
                  <a:pt x="5560221" y="2302020"/>
                </a:cubicBezTo>
                <a:cubicBezTo>
                  <a:pt x="5564988" y="2306788"/>
                  <a:pt x="5589425" y="2316324"/>
                  <a:pt x="5594192" y="2306788"/>
                </a:cubicBezTo>
                <a:cubicBezTo>
                  <a:pt x="5603729" y="2311557"/>
                  <a:pt x="5594192" y="2331225"/>
                  <a:pt x="5594192" y="2340761"/>
                </a:cubicBezTo>
                <a:cubicBezTo>
                  <a:pt x="5594192" y="2345529"/>
                  <a:pt x="5609093" y="2345529"/>
                  <a:pt x="5609093" y="2355066"/>
                </a:cubicBezTo>
                <a:cubicBezTo>
                  <a:pt x="5623397" y="2359833"/>
                  <a:pt x="5618629" y="2345529"/>
                  <a:pt x="5638297" y="2350297"/>
                </a:cubicBezTo>
                <a:cubicBezTo>
                  <a:pt x="5657966" y="2369370"/>
                  <a:pt x="5653197" y="2417647"/>
                  <a:pt x="5691939" y="2417647"/>
                </a:cubicBezTo>
                <a:cubicBezTo>
                  <a:pt x="5687171" y="2437315"/>
                  <a:pt x="5687171" y="2437315"/>
                  <a:pt x="5696707" y="2456388"/>
                </a:cubicBezTo>
                <a:cubicBezTo>
                  <a:pt x="5706243" y="2456388"/>
                  <a:pt x="5706243" y="2442084"/>
                  <a:pt x="5721143" y="2446852"/>
                </a:cubicBezTo>
                <a:cubicBezTo>
                  <a:pt x="5731276" y="2422415"/>
                  <a:pt x="5750348" y="2408111"/>
                  <a:pt x="5770017" y="2398575"/>
                </a:cubicBezTo>
                <a:cubicBezTo>
                  <a:pt x="5750348" y="2383674"/>
                  <a:pt x="5740812" y="2412879"/>
                  <a:pt x="5721143" y="2417647"/>
                </a:cubicBezTo>
                <a:cubicBezTo>
                  <a:pt x="5716375" y="2402747"/>
                  <a:pt x="5750348" y="2397978"/>
                  <a:pt x="5750348" y="2383674"/>
                </a:cubicBezTo>
                <a:cubicBezTo>
                  <a:pt x="5755117" y="2374138"/>
                  <a:pt x="5755117" y="2359833"/>
                  <a:pt x="5745581" y="2359833"/>
                </a:cubicBezTo>
                <a:cubicBezTo>
                  <a:pt x="5760481" y="2359833"/>
                  <a:pt x="5760481" y="2340165"/>
                  <a:pt x="5765248" y="2330629"/>
                </a:cubicBezTo>
                <a:cubicBezTo>
                  <a:pt x="5780149" y="2335397"/>
                  <a:pt x="5775381" y="2349702"/>
                  <a:pt x="5784917" y="2354469"/>
                </a:cubicBezTo>
                <a:cubicBezTo>
                  <a:pt x="5799222" y="2354469"/>
                  <a:pt x="5809353" y="2344933"/>
                  <a:pt x="5818889" y="2340165"/>
                </a:cubicBezTo>
                <a:cubicBezTo>
                  <a:pt x="5823658" y="2340165"/>
                  <a:pt x="5823658" y="2344933"/>
                  <a:pt x="5823658" y="2349702"/>
                </a:cubicBezTo>
                <a:cubicBezTo>
                  <a:pt x="5848095" y="2354469"/>
                  <a:pt x="5852863" y="2335397"/>
                  <a:pt x="5872531" y="2335397"/>
                </a:cubicBezTo>
                <a:cubicBezTo>
                  <a:pt x="5848095" y="2364006"/>
                  <a:pt x="5813527" y="2383674"/>
                  <a:pt x="5774785" y="2397978"/>
                </a:cubicBezTo>
                <a:cubicBezTo>
                  <a:pt x="5774785" y="2397978"/>
                  <a:pt x="5774785" y="2397978"/>
                  <a:pt x="5774785" y="2427184"/>
                </a:cubicBezTo>
                <a:cubicBezTo>
                  <a:pt x="5793857" y="2427184"/>
                  <a:pt x="5793857" y="2412879"/>
                  <a:pt x="5813527" y="2417647"/>
                </a:cubicBezTo>
                <a:cubicBezTo>
                  <a:pt x="5828427" y="2441488"/>
                  <a:pt x="5847499" y="2431951"/>
                  <a:pt x="5867168" y="2427184"/>
                </a:cubicBezTo>
                <a:cubicBezTo>
                  <a:pt x="5871935" y="2403343"/>
                  <a:pt x="5852267" y="2397978"/>
                  <a:pt x="5852267" y="2374138"/>
                </a:cubicBezTo>
                <a:cubicBezTo>
                  <a:pt x="5861803" y="2369370"/>
                  <a:pt x="5876107" y="2364602"/>
                  <a:pt x="5891009" y="2359833"/>
                </a:cubicBezTo>
                <a:cubicBezTo>
                  <a:pt x="5900545" y="2350297"/>
                  <a:pt x="5910676" y="2316324"/>
                  <a:pt x="5895776" y="2306788"/>
                </a:cubicBezTo>
                <a:cubicBezTo>
                  <a:pt x="5944650" y="2277584"/>
                  <a:pt x="5998291" y="2229306"/>
                  <a:pt x="6056701" y="2224538"/>
                </a:cubicBezTo>
                <a:cubicBezTo>
                  <a:pt x="6061468" y="2224538"/>
                  <a:pt x="6066237" y="2219770"/>
                  <a:pt x="6066237" y="2210233"/>
                </a:cubicBezTo>
                <a:cubicBezTo>
                  <a:pt x="6080541" y="2215002"/>
                  <a:pt x="6109745" y="2191162"/>
                  <a:pt x="6124645" y="2210233"/>
                </a:cubicBezTo>
                <a:cubicBezTo>
                  <a:pt x="6138949" y="2205466"/>
                  <a:pt x="6168155" y="2195334"/>
                  <a:pt x="6158618" y="2171493"/>
                </a:cubicBezTo>
                <a:cubicBezTo>
                  <a:pt x="6187823" y="2166129"/>
                  <a:pt x="6226565" y="2166129"/>
                  <a:pt x="6246231" y="2142289"/>
                </a:cubicBezTo>
                <a:cubicBezTo>
                  <a:pt x="6251000" y="2166129"/>
                  <a:pt x="6192591" y="2171493"/>
                  <a:pt x="6177690" y="2195334"/>
                </a:cubicBezTo>
                <a:cubicBezTo>
                  <a:pt x="6183055" y="2200102"/>
                  <a:pt x="6192591" y="2200102"/>
                  <a:pt x="6192591" y="2195334"/>
                </a:cubicBezTo>
                <a:cubicBezTo>
                  <a:pt x="6202127" y="2200102"/>
                  <a:pt x="6187823" y="2223942"/>
                  <a:pt x="6172923" y="2219174"/>
                </a:cubicBezTo>
                <a:cubicBezTo>
                  <a:pt x="6172923" y="2219174"/>
                  <a:pt x="6172923" y="2219174"/>
                  <a:pt x="6172923" y="2200102"/>
                </a:cubicBezTo>
                <a:cubicBezTo>
                  <a:pt x="6124645" y="2210233"/>
                  <a:pt x="6094845" y="2277584"/>
                  <a:pt x="6056103" y="2229306"/>
                </a:cubicBezTo>
                <a:cubicBezTo>
                  <a:pt x="6045972" y="2234075"/>
                  <a:pt x="6041203" y="2238842"/>
                  <a:pt x="6036435" y="2238842"/>
                </a:cubicBezTo>
                <a:cubicBezTo>
                  <a:pt x="6036435" y="2248379"/>
                  <a:pt x="6041203" y="2253147"/>
                  <a:pt x="6045972" y="2257915"/>
                </a:cubicBezTo>
                <a:cubicBezTo>
                  <a:pt x="6031071" y="2277584"/>
                  <a:pt x="6011998" y="2282351"/>
                  <a:pt x="5997098" y="2296656"/>
                </a:cubicBezTo>
                <a:cubicBezTo>
                  <a:pt x="6007231" y="2306192"/>
                  <a:pt x="6026303" y="2282351"/>
                  <a:pt x="6041203" y="2282351"/>
                </a:cubicBezTo>
                <a:cubicBezTo>
                  <a:pt x="6026303" y="2297252"/>
                  <a:pt x="6011998" y="2306788"/>
                  <a:pt x="5992331" y="2316324"/>
                </a:cubicBezTo>
                <a:cubicBezTo>
                  <a:pt x="6006634" y="2330629"/>
                  <a:pt x="6026303" y="2311557"/>
                  <a:pt x="6031071" y="2306788"/>
                </a:cubicBezTo>
                <a:cubicBezTo>
                  <a:pt x="6128223" y="2330629"/>
                  <a:pt x="6157426" y="2263279"/>
                  <a:pt x="6225969" y="2263279"/>
                </a:cubicBezTo>
                <a:cubicBezTo>
                  <a:pt x="6225969" y="2277584"/>
                  <a:pt x="6211067" y="2277584"/>
                  <a:pt x="6211067" y="2287120"/>
                </a:cubicBezTo>
                <a:cubicBezTo>
                  <a:pt x="6221200" y="2296656"/>
                  <a:pt x="6240272" y="2272815"/>
                  <a:pt x="6259941" y="2272815"/>
                </a:cubicBezTo>
                <a:cubicBezTo>
                  <a:pt x="6250405" y="2306192"/>
                  <a:pt x="6191995" y="2291888"/>
                  <a:pt x="6196167" y="2334801"/>
                </a:cubicBezTo>
                <a:cubicBezTo>
                  <a:pt x="6176499" y="2330033"/>
                  <a:pt x="6176499" y="2344338"/>
                  <a:pt x="6166963" y="2349105"/>
                </a:cubicBezTo>
                <a:cubicBezTo>
                  <a:pt x="6113321" y="2344338"/>
                  <a:pt x="6069216" y="2382482"/>
                  <a:pt x="6035243" y="2411687"/>
                </a:cubicBezTo>
                <a:cubicBezTo>
                  <a:pt x="6020343" y="2406918"/>
                  <a:pt x="6015575" y="2411687"/>
                  <a:pt x="6015575" y="2425991"/>
                </a:cubicBezTo>
                <a:cubicBezTo>
                  <a:pt x="5981601" y="2421223"/>
                  <a:pt x="5923193" y="2440296"/>
                  <a:pt x="5927961" y="2474269"/>
                </a:cubicBezTo>
                <a:cubicBezTo>
                  <a:pt x="5918424" y="2474269"/>
                  <a:pt x="5908291" y="2493341"/>
                  <a:pt x="5903524" y="2474269"/>
                </a:cubicBezTo>
                <a:cubicBezTo>
                  <a:pt x="5860015" y="2488572"/>
                  <a:pt x="5855248" y="2536850"/>
                  <a:pt x="5811143" y="2541618"/>
                </a:cubicBezTo>
                <a:cubicBezTo>
                  <a:pt x="5815910" y="2532081"/>
                  <a:pt x="5737833" y="2502877"/>
                  <a:pt x="5733064" y="2536850"/>
                </a:cubicBezTo>
                <a:cubicBezTo>
                  <a:pt x="5752733" y="2555923"/>
                  <a:pt x="5737833" y="2575591"/>
                  <a:pt x="5737833" y="2599432"/>
                </a:cubicBezTo>
                <a:cubicBezTo>
                  <a:pt x="5742601" y="2608968"/>
                  <a:pt x="5767037" y="2594663"/>
                  <a:pt x="5762269" y="2613736"/>
                </a:cubicBezTo>
                <a:cubicBezTo>
                  <a:pt x="5781341" y="2613736"/>
                  <a:pt x="5781341" y="2599432"/>
                  <a:pt x="5796241" y="2599432"/>
                </a:cubicBezTo>
                <a:cubicBezTo>
                  <a:pt x="5796241" y="2619100"/>
                  <a:pt x="5776573" y="2619100"/>
                  <a:pt x="5771805" y="2633405"/>
                </a:cubicBezTo>
                <a:cubicBezTo>
                  <a:pt x="5786109" y="2647709"/>
                  <a:pt x="5801010" y="2662013"/>
                  <a:pt x="5810546" y="2657245"/>
                </a:cubicBezTo>
                <a:cubicBezTo>
                  <a:pt x="5815314" y="2666781"/>
                  <a:pt x="5796241" y="2662013"/>
                  <a:pt x="5805779" y="2681085"/>
                </a:cubicBezTo>
                <a:cubicBezTo>
                  <a:pt x="5834983" y="2685854"/>
                  <a:pt x="5825447" y="2657245"/>
                  <a:pt x="5859419" y="2662013"/>
                </a:cubicBezTo>
                <a:cubicBezTo>
                  <a:pt x="5834983" y="2695985"/>
                  <a:pt x="5791474" y="2705522"/>
                  <a:pt x="5771805" y="2739495"/>
                </a:cubicBezTo>
                <a:cubicBezTo>
                  <a:pt x="5767037" y="2715654"/>
                  <a:pt x="5718164" y="2759163"/>
                  <a:pt x="5669290" y="2773467"/>
                </a:cubicBezTo>
                <a:cubicBezTo>
                  <a:pt x="5644854" y="2778236"/>
                  <a:pt x="5610285" y="2802673"/>
                  <a:pt x="5600749" y="2826513"/>
                </a:cubicBezTo>
                <a:cubicBezTo>
                  <a:pt x="5571544" y="2812209"/>
                  <a:pt x="5561411" y="2850949"/>
                  <a:pt x="5551875" y="2870022"/>
                </a:cubicBezTo>
                <a:cubicBezTo>
                  <a:pt x="5547107" y="2879558"/>
                  <a:pt x="5541743" y="2865254"/>
                  <a:pt x="5532207" y="2874790"/>
                </a:cubicBezTo>
                <a:cubicBezTo>
                  <a:pt x="5537571" y="2903995"/>
                  <a:pt x="5513135" y="2913531"/>
                  <a:pt x="5522671" y="2927836"/>
                </a:cubicBezTo>
                <a:cubicBezTo>
                  <a:pt x="5527439" y="2932604"/>
                  <a:pt x="5556644" y="2946908"/>
                  <a:pt x="5556644" y="2927836"/>
                </a:cubicBezTo>
                <a:cubicBezTo>
                  <a:pt x="5570949" y="2942736"/>
                  <a:pt x="5536975" y="2942736"/>
                  <a:pt x="5536975" y="2957040"/>
                </a:cubicBezTo>
                <a:cubicBezTo>
                  <a:pt x="5532207" y="2961809"/>
                  <a:pt x="5536975" y="2961809"/>
                  <a:pt x="5541743" y="2971345"/>
                </a:cubicBezTo>
                <a:cubicBezTo>
                  <a:pt x="5561411" y="2971345"/>
                  <a:pt x="5566180" y="2952272"/>
                  <a:pt x="5585849" y="2952272"/>
                </a:cubicBezTo>
                <a:cubicBezTo>
                  <a:pt x="5581081" y="2971941"/>
                  <a:pt x="5581081" y="2976709"/>
                  <a:pt x="5585849" y="2995782"/>
                </a:cubicBezTo>
                <a:cubicBezTo>
                  <a:pt x="5547107" y="3020217"/>
                  <a:pt x="5517903" y="3054190"/>
                  <a:pt x="5473798" y="3073262"/>
                </a:cubicBezTo>
                <a:cubicBezTo>
                  <a:pt x="5488698" y="3044058"/>
                  <a:pt x="5449957" y="3048826"/>
                  <a:pt x="5435057" y="3039290"/>
                </a:cubicBezTo>
                <a:cubicBezTo>
                  <a:pt x="5425521" y="3049423"/>
                  <a:pt x="5439825" y="3063726"/>
                  <a:pt x="5435057" y="3068495"/>
                </a:cubicBezTo>
                <a:cubicBezTo>
                  <a:pt x="5410619" y="3073262"/>
                  <a:pt x="5395719" y="3083395"/>
                  <a:pt x="5390952" y="3102468"/>
                </a:cubicBezTo>
                <a:cubicBezTo>
                  <a:pt x="5395719" y="3121540"/>
                  <a:pt x="5405852" y="3107235"/>
                  <a:pt x="5415388" y="3112004"/>
                </a:cubicBezTo>
                <a:cubicBezTo>
                  <a:pt x="5410024" y="3136441"/>
                  <a:pt x="5376051" y="3141208"/>
                  <a:pt x="5400488" y="3150744"/>
                </a:cubicBezTo>
                <a:cubicBezTo>
                  <a:pt x="5390952" y="3160877"/>
                  <a:pt x="5380819" y="3179950"/>
                  <a:pt x="5346847" y="3179950"/>
                </a:cubicBezTo>
                <a:cubicBezTo>
                  <a:pt x="5342078" y="3194254"/>
                  <a:pt x="5331947" y="3209154"/>
                  <a:pt x="5327178" y="3223459"/>
                </a:cubicBezTo>
                <a:cubicBezTo>
                  <a:pt x="5322411" y="3218690"/>
                  <a:pt x="5302741" y="3209154"/>
                  <a:pt x="5302741" y="3223459"/>
                </a:cubicBezTo>
                <a:cubicBezTo>
                  <a:pt x="5283073" y="3213923"/>
                  <a:pt x="5283073" y="3184717"/>
                  <a:pt x="5283073" y="3160877"/>
                </a:cubicBezTo>
                <a:cubicBezTo>
                  <a:pt x="5249099" y="3170414"/>
                  <a:pt x="5249099" y="3194850"/>
                  <a:pt x="5224663" y="3209154"/>
                </a:cubicBezTo>
                <a:cubicBezTo>
                  <a:pt x="5230027" y="3219287"/>
                  <a:pt x="5239563" y="3228823"/>
                  <a:pt x="5239563" y="3238359"/>
                </a:cubicBezTo>
                <a:cubicBezTo>
                  <a:pt x="5254465" y="3243127"/>
                  <a:pt x="5249099" y="3228823"/>
                  <a:pt x="5264001" y="3233591"/>
                </a:cubicBezTo>
                <a:cubicBezTo>
                  <a:pt x="5259233" y="3252663"/>
                  <a:pt x="5230027" y="3252663"/>
                  <a:pt x="5230027" y="3281868"/>
                </a:cubicBezTo>
                <a:cubicBezTo>
                  <a:pt x="5210359" y="3277100"/>
                  <a:pt x="5200823" y="3286636"/>
                  <a:pt x="5185922" y="3300941"/>
                </a:cubicBezTo>
                <a:cubicBezTo>
                  <a:pt x="5171022" y="3305708"/>
                  <a:pt x="5175791" y="3286636"/>
                  <a:pt x="5166253" y="3281868"/>
                </a:cubicBezTo>
                <a:cubicBezTo>
                  <a:pt x="5137051" y="3281868"/>
                  <a:pt x="5141817" y="3306305"/>
                  <a:pt x="5132282" y="3325378"/>
                </a:cubicBezTo>
                <a:cubicBezTo>
                  <a:pt x="5137051" y="3334914"/>
                  <a:pt x="5147182" y="3311073"/>
                  <a:pt x="5156717" y="3325378"/>
                </a:cubicBezTo>
                <a:cubicBezTo>
                  <a:pt x="5147182" y="3335509"/>
                  <a:pt x="5137051" y="3345046"/>
                  <a:pt x="5127513" y="3359350"/>
                </a:cubicBezTo>
                <a:cubicBezTo>
                  <a:pt x="5157313" y="3354582"/>
                  <a:pt x="5171617" y="3364118"/>
                  <a:pt x="5196055" y="3345046"/>
                </a:cubicBezTo>
                <a:cubicBezTo>
                  <a:pt x="5201419" y="3359350"/>
                  <a:pt x="5181751" y="3349814"/>
                  <a:pt x="5186519" y="3364118"/>
                </a:cubicBezTo>
                <a:cubicBezTo>
                  <a:pt x="5210955" y="3364118"/>
                  <a:pt x="5210955" y="3334914"/>
                  <a:pt x="5230625" y="3330145"/>
                </a:cubicBezTo>
                <a:cubicBezTo>
                  <a:pt x="5230625" y="3353986"/>
                  <a:pt x="5215723" y="3373654"/>
                  <a:pt x="5206187" y="3387958"/>
                </a:cubicBezTo>
                <a:cubicBezTo>
                  <a:pt x="5245525" y="3436236"/>
                  <a:pt x="5264596" y="3334914"/>
                  <a:pt x="5308701" y="3358754"/>
                </a:cubicBezTo>
                <a:cubicBezTo>
                  <a:pt x="5308701" y="3378423"/>
                  <a:pt x="5289033" y="3378423"/>
                  <a:pt x="5284265" y="3397495"/>
                </a:cubicBezTo>
                <a:cubicBezTo>
                  <a:pt x="5279496" y="3383190"/>
                  <a:pt x="5269365" y="3387958"/>
                  <a:pt x="5259829" y="3392727"/>
                </a:cubicBezTo>
                <a:cubicBezTo>
                  <a:pt x="5254465" y="3407031"/>
                  <a:pt x="5274133" y="3397495"/>
                  <a:pt x="5269365" y="3411800"/>
                </a:cubicBezTo>
                <a:cubicBezTo>
                  <a:pt x="5323006" y="3396899"/>
                  <a:pt x="5386183" y="3329550"/>
                  <a:pt x="5327775" y="3281272"/>
                </a:cubicBezTo>
                <a:cubicBezTo>
                  <a:pt x="5356978" y="3271736"/>
                  <a:pt x="5367111" y="3286041"/>
                  <a:pt x="5401083" y="3271736"/>
                </a:cubicBezTo>
                <a:cubicBezTo>
                  <a:pt x="5396316" y="3247299"/>
                  <a:pt x="5396316" y="3237763"/>
                  <a:pt x="5415985" y="3232995"/>
                </a:cubicBezTo>
                <a:cubicBezTo>
                  <a:pt x="5411216" y="3223459"/>
                  <a:pt x="5401680" y="3223459"/>
                  <a:pt x="5406447" y="3209154"/>
                </a:cubicBezTo>
                <a:cubicBezTo>
                  <a:pt x="5415985" y="3190082"/>
                  <a:pt x="5435653" y="3224055"/>
                  <a:pt x="5440421" y="3194850"/>
                </a:cubicBezTo>
                <a:cubicBezTo>
                  <a:pt x="5435653" y="3209154"/>
                  <a:pt x="5445785" y="3228823"/>
                  <a:pt x="5455321" y="3247896"/>
                </a:cubicBezTo>
                <a:cubicBezTo>
                  <a:pt x="5445785" y="3262199"/>
                  <a:pt x="5435653" y="3277100"/>
                  <a:pt x="5426117" y="3291405"/>
                </a:cubicBezTo>
                <a:cubicBezTo>
                  <a:pt x="5455321" y="3291405"/>
                  <a:pt x="5499426" y="3266968"/>
                  <a:pt x="5508962" y="3243127"/>
                </a:cubicBezTo>
                <a:cubicBezTo>
                  <a:pt x="5523267" y="3252663"/>
                  <a:pt x="5528035" y="3243127"/>
                  <a:pt x="5542936" y="3233591"/>
                </a:cubicBezTo>
                <a:cubicBezTo>
                  <a:pt x="5542936" y="3228823"/>
                  <a:pt x="5538167" y="3228823"/>
                  <a:pt x="5538167" y="3224055"/>
                </a:cubicBezTo>
                <a:cubicBezTo>
                  <a:pt x="5519095" y="3224055"/>
                  <a:pt x="5519095" y="3233591"/>
                  <a:pt x="5504195" y="3233591"/>
                </a:cubicBezTo>
                <a:cubicBezTo>
                  <a:pt x="5513731" y="3200214"/>
                  <a:pt x="5552472" y="3190678"/>
                  <a:pt x="5567372" y="3161473"/>
                </a:cubicBezTo>
                <a:cubicBezTo>
                  <a:pt x="5562603" y="3147169"/>
                  <a:pt x="5552472" y="3180545"/>
                  <a:pt x="5542936" y="3166242"/>
                </a:cubicBezTo>
                <a:cubicBezTo>
                  <a:pt x="5557241" y="3156109"/>
                  <a:pt x="5562008" y="3137036"/>
                  <a:pt x="5581677" y="3132269"/>
                </a:cubicBezTo>
                <a:cubicBezTo>
                  <a:pt x="5581677" y="3146573"/>
                  <a:pt x="5567372" y="3141805"/>
                  <a:pt x="5572141" y="3156109"/>
                </a:cubicBezTo>
                <a:cubicBezTo>
                  <a:pt x="5581677" y="3150744"/>
                  <a:pt x="5591808" y="3141208"/>
                  <a:pt x="5596577" y="3126904"/>
                </a:cubicBezTo>
                <a:cubicBezTo>
                  <a:pt x="5606709" y="3131672"/>
                  <a:pt x="5587041" y="3145977"/>
                  <a:pt x="5587041" y="3150744"/>
                </a:cubicBezTo>
                <a:cubicBezTo>
                  <a:pt x="5596577" y="3170414"/>
                  <a:pt x="5611477" y="3203790"/>
                  <a:pt x="5640682" y="3179950"/>
                </a:cubicBezTo>
                <a:cubicBezTo>
                  <a:pt x="5635913" y="3165645"/>
                  <a:pt x="5621013" y="3155513"/>
                  <a:pt x="5635913" y="3136441"/>
                </a:cubicBezTo>
                <a:cubicBezTo>
                  <a:pt x="5646046" y="3146573"/>
                  <a:pt x="5640682" y="3165645"/>
                  <a:pt x="5655582" y="3165645"/>
                </a:cubicBezTo>
                <a:cubicBezTo>
                  <a:pt x="5680019" y="3146573"/>
                  <a:pt x="5704455" y="3122136"/>
                  <a:pt x="5738428" y="3107832"/>
                </a:cubicBezTo>
                <a:cubicBezTo>
                  <a:pt x="5772401" y="3165645"/>
                  <a:pt x="5669887" y="3126904"/>
                  <a:pt x="5669887" y="3175181"/>
                </a:cubicBezTo>
                <a:cubicBezTo>
                  <a:pt x="5650218" y="3175181"/>
                  <a:pt x="5640682" y="3185314"/>
                  <a:pt x="5640682" y="3204386"/>
                </a:cubicBezTo>
                <a:cubicBezTo>
                  <a:pt x="5665119" y="3209154"/>
                  <a:pt x="5655582" y="3233591"/>
                  <a:pt x="5665119" y="3247896"/>
                </a:cubicBezTo>
                <a:cubicBezTo>
                  <a:pt x="5640682" y="3262796"/>
                  <a:pt x="5611477" y="3296172"/>
                  <a:pt x="5591808" y="3330145"/>
                </a:cubicBezTo>
                <a:cubicBezTo>
                  <a:pt x="5587041" y="3345046"/>
                  <a:pt x="5606113" y="3340278"/>
                  <a:pt x="5596577" y="3359350"/>
                </a:cubicBezTo>
                <a:cubicBezTo>
                  <a:pt x="5577503" y="3359350"/>
                  <a:pt x="5553067" y="3364118"/>
                  <a:pt x="5562603" y="3402860"/>
                </a:cubicBezTo>
                <a:cubicBezTo>
                  <a:pt x="5533399" y="3417163"/>
                  <a:pt x="5489890" y="3426700"/>
                  <a:pt x="5474990" y="3455904"/>
                </a:cubicBezTo>
                <a:cubicBezTo>
                  <a:pt x="5474990" y="3460672"/>
                  <a:pt x="5479759" y="3460672"/>
                  <a:pt x="5484526" y="3470209"/>
                </a:cubicBezTo>
                <a:cubicBezTo>
                  <a:pt x="5533399" y="3450540"/>
                  <a:pt x="5576908" y="3421931"/>
                  <a:pt x="5621013" y="3392727"/>
                </a:cubicBezTo>
                <a:cubicBezTo>
                  <a:pt x="5626377" y="3445772"/>
                  <a:pt x="5528631" y="3431467"/>
                  <a:pt x="5528631" y="3489282"/>
                </a:cubicBezTo>
                <a:cubicBezTo>
                  <a:pt x="5538763" y="3489282"/>
                  <a:pt x="5543531" y="3499413"/>
                  <a:pt x="5543531" y="3523254"/>
                </a:cubicBezTo>
                <a:cubicBezTo>
                  <a:pt x="5553067" y="3523254"/>
                  <a:pt x="5553067" y="3508949"/>
                  <a:pt x="5572736" y="3513718"/>
                </a:cubicBezTo>
                <a:cubicBezTo>
                  <a:pt x="5577503" y="3528022"/>
                  <a:pt x="5557836" y="3518486"/>
                  <a:pt x="5553067" y="3523254"/>
                </a:cubicBezTo>
                <a:cubicBezTo>
                  <a:pt x="5553067" y="3528618"/>
                  <a:pt x="5557836" y="3552459"/>
                  <a:pt x="5557836" y="3552459"/>
                </a:cubicBezTo>
                <a:cubicBezTo>
                  <a:pt x="5582272" y="3571531"/>
                  <a:pt x="5616245" y="3523254"/>
                  <a:pt x="5582272" y="3571531"/>
                </a:cubicBezTo>
                <a:cubicBezTo>
                  <a:pt x="5582272" y="3581067"/>
                  <a:pt x="5597173" y="3571531"/>
                  <a:pt x="5597173" y="3566764"/>
                </a:cubicBezTo>
                <a:cubicBezTo>
                  <a:pt x="5597173" y="3600736"/>
                  <a:pt x="5655582" y="3576895"/>
                  <a:pt x="5660351" y="3547691"/>
                </a:cubicBezTo>
                <a:cubicBezTo>
                  <a:pt x="5699091" y="3547691"/>
                  <a:pt x="5743197" y="3523850"/>
                  <a:pt x="5752733" y="3480341"/>
                </a:cubicBezTo>
                <a:cubicBezTo>
                  <a:pt x="5733064" y="3480341"/>
                  <a:pt x="5718759" y="3485109"/>
                  <a:pt x="5703859" y="3489877"/>
                </a:cubicBezTo>
                <a:cubicBezTo>
                  <a:pt x="5703859" y="3470209"/>
                  <a:pt x="5713395" y="3431467"/>
                  <a:pt x="5703859" y="3412395"/>
                </a:cubicBezTo>
                <a:cubicBezTo>
                  <a:pt x="5713395" y="3402860"/>
                  <a:pt x="5718759" y="3417163"/>
                  <a:pt x="5728297" y="3407627"/>
                </a:cubicBezTo>
                <a:cubicBezTo>
                  <a:pt x="5709223" y="3379019"/>
                  <a:pt x="5747965" y="3359350"/>
                  <a:pt x="5772401" y="3349814"/>
                </a:cubicBezTo>
                <a:cubicBezTo>
                  <a:pt x="5767633" y="3368887"/>
                  <a:pt x="5758097" y="3383787"/>
                  <a:pt x="5743197" y="3398091"/>
                </a:cubicBezTo>
                <a:cubicBezTo>
                  <a:pt x="5743197" y="3417163"/>
                  <a:pt x="5752733" y="3407627"/>
                  <a:pt x="5767633" y="3407627"/>
                </a:cubicBezTo>
                <a:cubicBezTo>
                  <a:pt x="5762865" y="3426700"/>
                  <a:pt x="5757501" y="3451136"/>
                  <a:pt x="5747965" y="3465440"/>
                </a:cubicBezTo>
                <a:cubicBezTo>
                  <a:pt x="5747965" y="3470209"/>
                  <a:pt x="5753328" y="3474977"/>
                  <a:pt x="5762865" y="3474977"/>
                </a:cubicBezTo>
                <a:cubicBezTo>
                  <a:pt x="5758097" y="3479745"/>
                  <a:pt x="5758097" y="3489282"/>
                  <a:pt x="5753328" y="3494049"/>
                </a:cubicBezTo>
                <a:cubicBezTo>
                  <a:pt x="5762865" y="3503585"/>
                  <a:pt x="5777169" y="3494049"/>
                  <a:pt x="5792069" y="3489282"/>
                </a:cubicBezTo>
                <a:cubicBezTo>
                  <a:pt x="5792069" y="3518486"/>
                  <a:pt x="5762865" y="3508949"/>
                  <a:pt x="5758097" y="3532791"/>
                </a:cubicBezTo>
                <a:cubicBezTo>
                  <a:pt x="5762865" y="3537558"/>
                  <a:pt x="5792069" y="3523254"/>
                  <a:pt x="5782533" y="3547094"/>
                </a:cubicBezTo>
                <a:cubicBezTo>
                  <a:pt x="5806969" y="3561399"/>
                  <a:pt x="5811738" y="3537558"/>
                  <a:pt x="5836175" y="3537558"/>
                </a:cubicBezTo>
                <a:cubicBezTo>
                  <a:pt x="5831407" y="3542327"/>
                  <a:pt x="5831407" y="3551863"/>
                  <a:pt x="5826638" y="3556631"/>
                </a:cubicBezTo>
                <a:cubicBezTo>
                  <a:pt x="5826638" y="3566167"/>
                  <a:pt x="5841539" y="3561399"/>
                  <a:pt x="5841539" y="3570935"/>
                </a:cubicBezTo>
                <a:cubicBezTo>
                  <a:pt x="5899949" y="3546499"/>
                  <a:pt x="5953589" y="3507757"/>
                  <a:pt x="6011998" y="3488685"/>
                </a:cubicBezTo>
                <a:cubicBezTo>
                  <a:pt x="5973258" y="3527426"/>
                  <a:pt x="5904717" y="3541730"/>
                  <a:pt x="5875511" y="3590008"/>
                </a:cubicBezTo>
                <a:cubicBezTo>
                  <a:pt x="5846307" y="3590008"/>
                  <a:pt x="5836771" y="3609676"/>
                  <a:pt x="5821871" y="3623981"/>
                </a:cubicBezTo>
                <a:cubicBezTo>
                  <a:pt x="5865975" y="3604908"/>
                  <a:pt x="5909485" y="3580472"/>
                  <a:pt x="5958358" y="3566167"/>
                </a:cubicBezTo>
                <a:cubicBezTo>
                  <a:pt x="5953589" y="3585836"/>
                  <a:pt x="5953589" y="3590604"/>
                  <a:pt x="5948821" y="3609676"/>
                </a:cubicBezTo>
                <a:cubicBezTo>
                  <a:pt x="5929749" y="3609676"/>
                  <a:pt x="5929749" y="3590604"/>
                  <a:pt x="5910081" y="3595372"/>
                </a:cubicBezTo>
                <a:cubicBezTo>
                  <a:pt x="5899949" y="3600140"/>
                  <a:pt x="5910081" y="3629345"/>
                  <a:pt x="5895181" y="3634113"/>
                </a:cubicBezTo>
                <a:cubicBezTo>
                  <a:pt x="5865975" y="3619809"/>
                  <a:pt x="5861207" y="3653782"/>
                  <a:pt x="5841539" y="3663318"/>
                </a:cubicBezTo>
                <a:cubicBezTo>
                  <a:pt x="5851671" y="3672854"/>
                  <a:pt x="5871339" y="3672854"/>
                  <a:pt x="5856439" y="3687158"/>
                </a:cubicBezTo>
                <a:cubicBezTo>
                  <a:pt x="5900545" y="3706231"/>
                  <a:pt x="5924981" y="3682389"/>
                  <a:pt x="5905312" y="3648417"/>
                </a:cubicBezTo>
                <a:cubicBezTo>
                  <a:pt x="5910081" y="3643649"/>
                  <a:pt x="5914849" y="3634113"/>
                  <a:pt x="5914849" y="3629345"/>
                </a:cubicBezTo>
                <a:cubicBezTo>
                  <a:pt x="5953589" y="3648417"/>
                  <a:pt x="5944053" y="3595372"/>
                  <a:pt x="5978027" y="3600140"/>
                </a:cubicBezTo>
                <a:cubicBezTo>
                  <a:pt x="5973258" y="3615040"/>
                  <a:pt x="5958953" y="3624576"/>
                  <a:pt x="5939285" y="3634113"/>
                </a:cubicBezTo>
                <a:cubicBezTo>
                  <a:pt x="5944053" y="3643649"/>
                  <a:pt x="5939285" y="3643649"/>
                  <a:pt x="5944053" y="3657954"/>
                </a:cubicBezTo>
                <a:cubicBezTo>
                  <a:pt x="5939285" y="3662721"/>
                  <a:pt x="5924385" y="3662721"/>
                  <a:pt x="5919617" y="3672258"/>
                </a:cubicBezTo>
                <a:cubicBezTo>
                  <a:pt x="5939285" y="3667489"/>
                  <a:pt x="5973258" y="3662721"/>
                  <a:pt x="5988158" y="3648417"/>
                </a:cubicBezTo>
                <a:cubicBezTo>
                  <a:pt x="5978622" y="3687158"/>
                  <a:pt x="5924981" y="3687158"/>
                  <a:pt x="5895776" y="3706231"/>
                </a:cubicBezTo>
                <a:cubicBezTo>
                  <a:pt x="5851671" y="3735435"/>
                  <a:pt x="5822467" y="3783713"/>
                  <a:pt x="5764057" y="3788480"/>
                </a:cubicBezTo>
                <a:cubicBezTo>
                  <a:pt x="5754521" y="3774176"/>
                  <a:pt x="5754521" y="3764640"/>
                  <a:pt x="5739620" y="3764640"/>
                </a:cubicBezTo>
                <a:cubicBezTo>
                  <a:pt x="5739620" y="3755104"/>
                  <a:pt x="5749753" y="3750335"/>
                  <a:pt x="5754521" y="3740799"/>
                </a:cubicBezTo>
                <a:cubicBezTo>
                  <a:pt x="5744389" y="3740799"/>
                  <a:pt x="5744389" y="3726495"/>
                  <a:pt x="5739620" y="3721728"/>
                </a:cubicBezTo>
                <a:cubicBezTo>
                  <a:pt x="5730084" y="3721728"/>
                  <a:pt x="5730084" y="3731264"/>
                  <a:pt x="5715184" y="3731264"/>
                </a:cubicBezTo>
                <a:cubicBezTo>
                  <a:pt x="5715184" y="3750932"/>
                  <a:pt x="5724720" y="3755699"/>
                  <a:pt x="5700283" y="3765236"/>
                </a:cubicBezTo>
                <a:cubicBezTo>
                  <a:pt x="5700283" y="3774772"/>
                  <a:pt x="5700283" y="3784308"/>
                  <a:pt x="5709820" y="3784308"/>
                </a:cubicBezTo>
                <a:cubicBezTo>
                  <a:pt x="5695515" y="3803380"/>
                  <a:pt x="5646643" y="3817685"/>
                  <a:pt x="5680615" y="3846890"/>
                </a:cubicBezTo>
                <a:cubicBezTo>
                  <a:pt x="5656179" y="3852254"/>
                  <a:pt x="5622205" y="3846890"/>
                  <a:pt x="5617437" y="3876095"/>
                </a:cubicBezTo>
                <a:cubicBezTo>
                  <a:pt x="5602537" y="3880862"/>
                  <a:pt x="5607305" y="3866559"/>
                  <a:pt x="5597769" y="3866559"/>
                </a:cubicBezTo>
                <a:cubicBezTo>
                  <a:pt x="5587637" y="3871923"/>
                  <a:pt x="5582869" y="3881459"/>
                  <a:pt x="5582869" y="3895763"/>
                </a:cubicBezTo>
                <a:cubicBezTo>
                  <a:pt x="5572736" y="3895763"/>
                  <a:pt x="5577503" y="3881459"/>
                  <a:pt x="5567967" y="3881459"/>
                </a:cubicBezTo>
                <a:cubicBezTo>
                  <a:pt x="5548895" y="3901127"/>
                  <a:pt x="5572736" y="3905896"/>
                  <a:pt x="5587637" y="3920200"/>
                </a:cubicBezTo>
                <a:cubicBezTo>
                  <a:pt x="5602537" y="3910663"/>
                  <a:pt x="5616841" y="3901127"/>
                  <a:pt x="5631741" y="3896359"/>
                </a:cubicBezTo>
                <a:cubicBezTo>
                  <a:pt x="5631741" y="3905896"/>
                  <a:pt x="5631741" y="3915432"/>
                  <a:pt x="5622205" y="3920200"/>
                </a:cubicBezTo>
                <a:cubicBezTo>
                  <a:pt x="5622205" y="3929736"/>
                  <a:pt x="5631741" y="3929736"/>
                  <a:pt x="5646643" y="3924968"/>
                </a:cubicBezTo>
                <a:cubicBezTo>
                  <a:pt x="5641874" y="3939272"/>
                  <a:pt x="5646643" y="3939272"/>
                  <a:pt x="5641874" y="3948808"/>
                </a:cubicBezTo>
                <a:cubicBezTo>
                  <a:pt x="5651410" y="3958344"/>
                  <a:pt x="5660946" y="3938677"/>
                  <a:pt x="5651410" y="3967881"/>
                </a:cubicBezTo>
                <a:cubicBezTo>
                  <a:pt x="5690151" y="3972650"/>
                  <a:pt x="5714587" y="3933908"/>
                  <a:pt x="5734256" y="3933908"/>
                </a:cubicBezTo>
                <a:cubicBezTo>
                  <a:pt x="5724720" y="3948808"/>
                  <a:pt x="5705051" y="3948808"/>
                  <a:pt x="5695515" y="3963113"/>
                </a:cubicBezTo>
                <a:cubicBezTo>
                  <a:pt x="5700283" y="3978014"/>
                  <a:pt x="5690747" y="3978014"/>
                  <a:pt x="5695515" y="3992317"/>
                </a:cubicBezTo>
                <a:cubicBezTo>
                  <a:pt x="5681211" y="4002450"/>
                  <a:pt x="5666310" y="4002450"/>
                  <a:pt x="5666310" y="4021523"/>
                </a:cubicBezTo>
                <a:cubicBezTo>
                  <a:pt x="5656179" y="4026290"/>
                  <a:pt x="5656179" y="4011986"/>
                  <a:pt x="5651410" y="4011986"/>
                </a:cubicBezTo>
                <a:cubicBezTo>
                  <a:pt x="5646046" y="4016754"/>
                  <a:pt x="5646046" y="4021523"/>
                  <a:pt x="5636510" y="4021523"/>
                </a:cubicBezTo>
                <a:cubicBezTo>
                  <a:pt x="5646643" y="4026290"/>
                  <a:pt x="5651410" y="4035826"/>
                  <a:pt x="5656179" y="4045363"/>
                </a:cubicBezTo>
                <a:cubicBezTo>
                  <a:pt x="5675846" y="4021523"/>
                  <a:pt x="5719356" y="4035826"/>
                  <a:pt x="5734256" y="3992317"/>
                </a:cubicBezTo>
                <a:cubicBezTo>
                  <a:pt x="5763461" y="4016754"/>
                  <a:pt x="5773593" y="3973245"/>
                  <a:pt x="5812333" y="3978014"/>
                </a:cubicBezTo>
                <a:cubicBezTo>
                  <a:pt x="5812333" y="3982781"/>
                  <a:pt x="5821871" y="4001854"/>
                  <a:pt x="5812333" y="4001854"/>
                </a:cubicBezTo>
                <a:cubicBezTo>
                  <a:pt x="5817102" y="4011390"/>
                  <a:pt x="5821871" y="4001854"/>
                  <a:pt x="5836771" y="4006622"/>
                </a:cubicBezTo>
                <a:cubicBezTo>
                  <a:pt x="5817102" y="4021523"/>
                  <a:pt x="5807566" y="4035826"/>
                  <a:pt x="5778361" y="4040595"/>
                </a:cubicBezTo>
                <a:cubicBezTo>
                  <a:pt x="5783129" y="4016159"/>
                  <a:pt x="5792666" y="4006622"/>
                  <a:pt x="5812333" y="3997086"/>
                </a:cubicBezTo>
                <a:cubicBezTo>
                  <a:pt x="5782533" y="3992317"/>
                  <a:pt x="5758693" y="4031059"/>
                  <a:pt x="5743792" y="4054899"/>
                </a:cubicBezTo>
                <a:cubicBezTo>
                  <a:pt x="5748561" y="4059667"/>
                  <a:pt x="5768229" y="4045363"/>
                  <a:pt x="5768229" y="4035826"/>
                </a:cubicBezTo>
                <a:cubicBezTo>
                  <a:pt x="5783129" y="4055496"/>
                  <a:pt x="5743792" y="4065032"/>
                  <a:pt x="5734256" y="4079336"/>
                </a:cubicBezTo>
                <a:cubicBezTo>
                  <a:pt x="5724720" y="4079336"/>
                  <a:pt x="5724720" y="4065032"/>
                  <a:pt x="5709820" y="4069799"/>
                </a:cubicBezTo>
                <a:cubicBezTo>
                  <a:pt x="5699687" y="4069799"/>
                  <a:pt x="5694919" y="4079336"/>
                  <a:pt x="5694919" y="4088872"/>
                </a:cubicBezTo>
                <a:cubicBezTo>
                  <a:pt x="5709820" y="4093640"/>
                  <a:pt x="5704455" y="4103176"/>
                  <a:pt x="5719356" y="4112712"/>
                </a:cubicBezTo>
                <a:cubicBezTo>
                  <a:pt x="5772997" y="4083508"/>
                  <a:pt x="5802202" y="4025695"/>
                  <a:pt x="5875511" y="4011390"/>
                </a:cubicBezTo>
                <a:cubicBezTo>
                  <a:pt x="5880279" y="3997086"/>
                  <a:pt x="5865379" y="3997086"/>
                  <a:pt x="5860611" y="3987550"/>
                </a:cubicBezTo>
                <a:cubicBezTo>
                  <a:pt x="5860611" y="3982781"/>
                  <a:pt x="5865379" y="3978014"/>
                  <a:pt x="5865379" y="3973245"/>
                </a:cubicBezTo>
                <a:cubicBezTo>
                  <a:pt x="5865379" y="3963709"/>
                  <a:pt x="5860611" y="3973245"/>
                  <a:pt x="5855843" y="3973245"/>
                </a:cubicBezTo>
                <a:cubicBezTo>
                  <a:pt x="5860611" y="3968477"/>
                  <a:pt x="5860611" y="3953577"/>
                  <a:pt x="5860611" y="3939272"/>
                </a:cubicBezTo>
                <a:cubicBezTo>
                  <a:pt x="5874915" y="3939272"/>
                  <a:pt x="5874915" y="3920200"/>
                  <a:pt x="5894584" y="3924968"/>
                </a:cubicBezTo>
                <a:cubicBezTo>
                  <a:pt x="5889815" y="3915432"/>
                  <a:pt x="5880279" y="3915432"/>
                  <a:pt x="5885048" y="3901127"/>
                </a:cubicBezTo>
                <a:cubicBezTo>
                  <a:pt x="5909485" y="3901127"/>
                  <a:pt x="5938689" y="3896359"/>
                  <a:pt x="5963127" y="3882054"/>
                </a:cubicBezTo>
                <a:cubicBezTo>
                  <a:pt x="5963127" y="3891591"/>
                  <a:pt x="5958358" y="3891591"/>
                  <a:pt x="5958358" y="3896359"/>
                </a:cubicBezTo>
                <a:cubicBezTo>
                  <a:pt x="6011998" y="3901127"/>
                  <a:pt x="6011998" y="3848082"/>
                  <a:pt x="6050739" y="3838545"/>
                </a:cubicBezTo>
                <a:cubicBezTo>
                  <a:pt x="6031668" y="3848082"/>
                  <a:pt x="6055508" y="3862387"/>
                  <a:pt x="6070408" y="3852850"/>
                </a:cubicBezTo>
                <a:cubicBezTo>
                  <a:pt x="6075175" y="3862982"/>
                  <a:pt x="6041203" y="3867751"/>
                  <a:pt x="6041203" y="3886823"/>
                </a:cubicBezTo>
                <a:cubicBezTo>
                  <a:pt x="6026303" y="3891591"/>
                  <a:pt x="6026303" y="3882054"/>
                  <a:pt x="6016767" y="3882054"/>
                </a:cubicBezTo>
                <a:cubicBezTo>
                  <a:pt x="6002463" y="3882054"/>
                  <a:pt x="6007231" y="3901723"/>
                  <a:pt x="6007231" y="3916027"/>
                </a:cubicBezTo>
                <a:cubicBezTo>
                  <a:pt x="5992927" y="3920796"/>
                  <a:pt x="5978027" y="3930332"/>
                  <a:pt x="5968491" y="3935100"/>
                </a:cubicBezTo>
                <a:cubicBezTo>
                  <a:pt x="5968491" y="3945233"/>
                  <a:pt x="5978027" y="3950000"/>
                  <a:pt x="5973258" y="3964305"/>
                </a:cubicBezTo>
                <a:cubicBezTo>
                  <a:pt x="5968491" y="3974437"/>
                  <a:pt x="5938689" y="3983973"/>
                  <a:pt x="5953589" y="3998278"/>
                </a:cubicBezTo>
                <a:cubicBezTo>
                  <a:pt x="5929153" y="4027482"/>
                  <a:pt x="5895181" y="4022118"/>
                  <a:pt x="5875511" y="4051323"/>
                </a:cubicBezTo>
                <a:cubicBezTo>
                  <a:pt x="5885048" y="4051323"/>
                  <a:pt x="5889815" y="4041787"/>
                  <a:pt x="5904717" y="4046555"/>
                </a:cubicBezTo>
                <a:cubicBezTo>
                  <a:pt x="5899949" y="4065627"/>
                  <a:pt x="5875511" y="4070396"/>
                  <a:pt x="5875511" y="4099600"/>
                </a:cubicBezTo>
                <a:cubicBezTo>
                  <a:pt x="5909485" y="4079932"/>
                  <a:pt x="5953589" y="4070396"/>
                  <a:pt x="5978027" y="4056091"/>
                </a:cubicBezTo>
                <a:cubicBezTo>
                  <a:pt x="5973258" y="4084700"/>
                  <a:pt x="5914253" y="4094236"/>
                  <a:pt x="5904717" y="4128209"/>
                </a:cubicBezTo>
                <a:cubicBezTo>
                  <a:pt x="5914253" y="4132977"/>
                  <a:pt x="5924385" y="4137745"/>
                  <a:pt x="5929153" y="4123440"/>
                </a:cubicBezTo>
                <a:cubicBezTo>
                  <a:pt x="5939285" y="4123440"/>
                  <a:pt x="5934517" y="4137745"/>
                  <a:pt x="5944053" y="4137745"/>
                </a:cubicBezTo>
                <a:cubicBezTo>
                  <a:pt x="5978027" y="4118076"/>
                  <a:pt x="6002463" y="4094236"/>
                  <a:pt x="6051335" y="4099005"/>
                </a:cubicBezTo>
                <a:cubicBezTo>
                  <a:pt x="6060872" y="4113308"/>
                  <a:pt x="6041799" y="4147281"/>
                  <a:pt x="6022132" y="4152049"/>
                </a:cubicBezTo>
                <a:cubicBezTo>
                  <a:pt x="6022132" y="4152049"/>
                  <a:pt x="6022132" y="4152049"/>
                  <a:pt x="6022132" y="4137745"/>
                </a:cubicBezTo>
                <a:cubicBezTo>
                  <a:pt x="5968491" y="4137745"/>
                  <a:pt x="5958953" y="4191386"/>
                  <a:pt x="5929749" y="4215227"/>
                </a:cubicBezTo>
                <a:cubicBezTo>
                  <a:pt x="5924981" y="4219995"/>
                  <a:pt x="5910081" y="4210459"/>
                  <a:pt x="5910081" y="4229531"/>
                </a:cubicBezTo>
                <a:cubicBezTo>
                  <a:pt x="5880876" y="4196155"/>
                  <a:pt x="5846307" y="4258736"/>
                  <a:pt x="5807566" y="4258736"/>
                </a:cubicBezTo>
                <a:cubicBezTo>
                  <a:pt x="5831407" y="4215227"/>
                  <a:pt x="5875511" y="4181254"/>
                  <a:pt x="5899949" y="4132977"/>
                </a:cubicBezTo>
                <a:cubicBezTo>
                  <a:pt x="5895181" y="4123440"/>
                  <a:pt x="5870743" y="4132977"/>
                  <a:pt x="5865975" y="4123440"/>
                </a:cubicBezTo>
                <a:cubicBezTo>
                  <a:pt x="5870743" y="4113308"/>
                  <a:pt x="5875511" y="4108540"/>
                  <a:pt x="5870743" y="4094236"/>
                </a:cubicBezTo>
                <a:cubicBezTo>
                  <a:pt x="5860611" y="4094236"/>
                  <a:pt x="5855843" y="4094236"/>
                  <a:pt x="5855843" y="4103772"/>
                </a:cubicBezTo>
                <a:cubicBezTo>
                  <a:pt x="5846307" y="4099005"/>
                  <a:pt x="5860611" y="4089468"/>
                  <a:pt x="5851075" y="4084700"/>
                </a:cubicBezTo>
                <a:cubicBezTo>
                  <a:pt x="5817102" y="4094236"/>
                  <a:pt x="5817102" y="4132977"/>
                  <a:pt x="5787897" y="4142513"/>
                </a:cubicBezTo>
                <a:cubicBezTo>
                  <a:pt x="5783129" y="4137745"/>
                  <a:pt x="5783129" y="4132977"/>
                  <a:pt x="5783129" y="4123440"/>
                </a:cubicBezTo>
                <a:cubicBezTo>
                  <a:pt x="5768825" y="4128209"/>
                  <a:pt x="5744389" y="4123440"/>
                  <a:pt x="5749156" y="4147281"/>
                </a:cubicBezTo>
                <a:cubicBezTo>
                  <a:pt x="5739620" y="4147281"/>
                  <a:pt x="5734851" y="4156818"/>
                  <a:pt x="5719951" y="4152049"/>
                </a:cubicBezTo>
                <a:cubicBezTo>
                  <a:pt x="5705051" y="4175890"/>
                  <a:pt x="5666310" y="4180658"/>
                  <a:pt x="5651410" y="4209863"/>
                </a:cubicBezTo>
                <a:cubicBezTo>
                  <a:pt x="5636510" y="4200327"/>
                  <a:pt x="5626973" y="4214631"/>
                  <a:pt x="5607305" y="4214631"/>
                </a:cubicBezTo>
                <a:cubicBezTo>
                  <a:pt x="5607305" y="4194963"/>
                  <a:pt x="5626973" y="4194963"/>
                  <a:pt x="5636510" y="4185427"/>
                </a:cubicBezTo>
                <a:cubicBezTo>
                  <a:pt x="5616841" y="4161585"/>
                  <a:pt x="5573333" y="4190790"/>
                  <a:pt x="5558431" y="4214631"/>
                </a:cubicBezTo>
                <a:cubicBezTo>
                  <a:pt x="5577503" y="4262909"/>
                  <a:pt x="5538763" y="4267676"/>
                  <a:pt x="5514326" y="4286749"/>
                </a:cubicBezTo>
                <a:cubicBezTo>
                  <a:pt x="5504790" y="4267081"/>
                  <a:pt x="5524459" y="4262312"/>
                  <a:pt x="5533995" y="4248008"/>
                </a:cubicBezTo>
                <a:cubicBezTo>
                  <a:pt x="5529227" y="4228936"/>
                  <a:pt x="5509559" y="4233703"/>
                  <a:pt x="5500021" y="4233703"/>
                </a:cubicBezTo>
                <a:cubicBezTo>
                  <a:pt x="5519095" y="4200327"/>
                  <a:pt x="5558431" y="4190194"/>
                  <a:pt x="5587637" y="4171122"/>
                </a:cubicBezTo>
                <a:cubicBezTo>
                  <a:pt x="5587637" y="4147281"/>
                  <a:pt x="5578100" y="4141918"/>
                  <a:pt x="5587637" y="4118076"/>
                </a:cubicBezTo>
                <a:cubicBezTo>
                  <a:pt x="5592405" y="4122845"/>
                  <a:pt x="5597173" y="4127613"/>
                  <a:pt x="5597173" y="4137149"/>
                </a:cubicBezTo>
                <a:cubicBezTo>
                  <a:pt x="5607305" y="4141918"/>
                  <a:pt x="5607305" y="4132381"/>
                  <a:pt x="5616841" y="4132381"/>
                </a:cubicBezTo>
                <a:cubicBezTo>
                  <a:pt x="5621609" y="4107945"/>
                  <a:pt x="5606709" y="4107945"/>
                  <a:pt x="5601941" y="4093640"/>
                </a:cubicBezTo>
                <a:cubicBezTo>
                  <a:pt x="5616245" y="4088872"/>
                  <a:pt x="5611477" y="4069799"/>
                  <a:pt x="5631145" y="4069799"/>
                </a:cubicBezTo>
                <a:cubicBezTo>
                  <a:pt x="5631145" y="4069799"/>
                  <a:pt x="5631145" y="4069799"/>
                  <a:pt x="5631145" y="4045959"/>
                </a:cubicBezTo>
                <a:cubicBezTo>
                  <a:pt x="5597173" y="4060263"/>
                  <a:pt x="5563200" y="4094236"/>
                  <a:pt x="5548300" y="4113308"/>
                </a:cubicBezTo>
                <a:cubicBezTo>
                  <a:pt x="5548300" y="4127613"/>
                  <a:pt x="5538763" y="4108540"/>
                  <a:pt x="5538763" y="4103772"/>
                </a:cubicBezTo>
                <a:cubicBezTo>
                  <a:pt x="5533995" y="4108540"/>
                  <a:pt x="5529227" y="4113308"/>
                  <a:pt x="5514326" y="4113308"/>
                </a:cubicBezTo>
                <a:cubicBezTo>
                  <a:pt x="5509559" y="4108540"/>
                  <a:pt x="5543531" y="4108540"/>
                  <a:pt x="5533995" y="4079336"/>
                </a:cubicBezTo>
                <a:cubicBezTo>
                  <a:pt x="5529227" y="4079336"/>
                  <a:pt x="5504790" y="4079336"/>
                  <a:pt x="5500021" y="4065032"/>
                </a:cubicBezTo>
                <a:cubicBezTo>
                  <a:pt x="5504790" y="4065032"/>
                  <a:pt x="5553663" y="4069799"/>
                  <a:pt x="5538763" y="4050727"/>
                </a:cubicBezTo>
                <a:cubicBezTo>
                  <a:pt x="5523863" y="4060263"/>
                  <a:pt x="5548300" y="4031655"/>
                  <a:pt x="5543531" y="4055496"/>
                </a:cubicBezTo>
                <a:cubicBezTo>
                  <a:pt x="5558431" y="4050727"/>
                  <a:pt x="5563200" y="4035826"/>
                  <a:pt x="5563200" y="4016754"/>
                </a:cubicBezTo>
                <a:cubicBezTo>
                  <a:pt x="5577503" y="4031059"/>
                  <a:pt x="5587637" y="3997682"/>
                  <a:pt x="5597173" y="4016754"/>
                </a:cubicBezTo>
                <a:cubicBezTo>
                  <a:pt x="5602537" y="4002450"/>
                  <a:pt x="5592405" y="3992914"/>
                  <a:pt x="5612073" y="3992914"/>
                </a:cubicBezTo>
                <a:cubicBezTo>
                  <a:pt x="5612073" y="3973245"/>
                  <a:pt x="5597173" y="3973245"/>
                  <a:pt x="5592405" y="3958941"/>
                </a:cubicBezTo>
                <a:cubicBezTo>
                  <a:pt x="5587041" y="3939272"/>
                  <a:pt x="5606709" y="3944041"/>
                  <a:pt x="5601941" y="3924968"/>
                </a:cubicBezTo>
                <a:cubicBezTo>
                  <a:pt x="5587637" y="3924968"/>
                  <a:pt x="5582869" y="3939272"/>
                  <a:pt x="5563200" y="3939272"/>
                </a:cubicBezTo>
                <a:cubicBezTo>
                  <a:pt x="5563200" y="3929736"/>
                  <a:pt x="5572736" y="3924968"/>
                  <a:pt x="5572736" y="3920200"/>
                </a:cubicBezTo>
                <a:cubicBezTo>
                  <a:pt x="5548300" y="3910663"/>
                  <a:pt x="5533995" y="3920200"/>
                  <a:pt x="5514326" y="3929736"/>
                </a:cubicBezTo>
                <a:cubicBezTo>
                  <a:pt x="5504790" y="3919604"/>
                  <a:pt x="5524459" y="3910068"/>
                  <a:pt x="5529227" y="3900532"/>
                </a:cubicBezTo>
                <a:cubicBezTo>
                  <a:pt x="5510155" y="3905299"/>
                  <a:pt x="5504790" y="3895763"/>
                  <a:pt x="5495254" y="3866559"/>
                </a:cubicBezTo>
                <a:cubicBezTo>
                  <a:pt x="5461281" y="3876095"/>
                  <a:pt x="5446381" y="3900532"/>
                  <a:pt x="5436844" y="3924372"/>
                </a:cubicBezTo>
                <a:cubicBezTo>
                  <a:pt x="5427309" y="3919604"/>
                  <a:pt x="5422540" y="3895763"/>
                  <a:pt x="5407639" y="3910068"/>
                </a:cubicBezTo>
                <a:cubicBezTo>
                  <a:pt x="5421944" y="3914835"/>
                  <a:pt x="5431480" y="3948213"/>
                  <a:pt x="5446381" y="3933908"/>
                </a:cubicBezTo>
                <a:cubicBezTo>
                  <a:pt x="5456513" y="3962517"/>
                  <a:pt x="5398104" y="3967881"/>
                  <a:pt x="5383204" y="3991722"/>
                </a:cubicBezTo>
                <a:cubicBezTo>
                  <a:pt x="5373667" y="3976822"/>
                  <a:pt x="5353999" y="3967285"/>
                  <a:pt x="5349231" y="3952981"/>
                </a:cubicBezTo>
                <a:cubicBezTo>
                  <a:pt x="5329563" y="3958344"/>
                  <a:pt x="5353999" y="3972650"/>
                  <a:pt x="5334331" y="3982186"/>
                </a:cubicBezTo>
                <a:cubicBezTo>
                  <a:pt x="5328965" y="3967881"/>
                  <a:pt x="5328965" y="3977417"/>
                  <a:pt x="5319430" y="3972650"/>
                </a:cubicBezTo>
                <a:cubicBezTo>
                  <a:pt x="5314065" y="3958344"/>
                  <a:pt x="5328965" y="3963113"/>
                  <a:pt x="5328965" y="3948808"/>
                </a:cubicBezTo>
                <a:cubicBezTo>
                  <a:pt x="5324199" y="3944041"/>
                  <a:pt x="5324199" y="3944041"/>
                  <a:pt x="5324199" y="3939272"/>
                </a:cubicBezTo>
                <a:cubicBezTo>
                  <a:pt x="5299761" y="3939272"/>
                  <a:pt x="5285457" y="3954173"/>
                  <a:pt x="5294994" y="3978014"/>
                </a:cubicBezTo>
                <a:cubicBezTo>
                  <a:pt x="5275921" y="3982781"/>
                  <a:pt x="5275921" y="4011986"/>
                  <a:pt x="5261021" y="4021523"/>
                </a:cubicBezTo>
                <a:cubicBezTo>
                  <a:pt x="5251484" y="4016754"/>
                  <a:pt x="5275921" y="4007218"/>
                  <a:pt x="5261021" y="3997682"/>
                </a:cubicBezTo>
                <a:cubicBezTo>
                  <a:pt x="5256253" y="4002450"/>
                  <a:pt x="5251484" y="4007218"/>
                  <a:pt x="5251484" y="4011986"/>
                </a:cubicBezTo>
                <a:cubicBezTo>
                  <a:pt x="5236584" y="4001854"/>
                  <a:pt x="5256253" y="3987550"/>
                  <a:pt x="5256253" y="3978014"/>
                </a:cubicBezTo>
                <a:cubicBezTo>
                  <a:pt x="5241948" y="3948808"/>
                  <a:pt x="5193075" y="3982781"/>
                  <a:pt x="5168638" y="3992317"/>
                </a:cubicBezTo>
                <a:cubicBezTo>
                  <a:pt x="5174002" y="4007218"/>
                  <a:pt x="5183539" y="4011986"/>
                  <a:pt x="5183539" y="4026290"/>
                </a:cubicBezTo>
                <a:cubicBezTo>
                  <a:pt x="5198439" y="4026290"/>
                  <a:pt x="5198439" y="4016754"/>
                  <a:pt x="5203207" y="4007218"/>
                </a:cubicBezTo>
                <a:cubicBezTo>
                  <a:pt x="5207975" y="4026290"/>
                  <a:pt x="5227643" y="4016754"/>
                  <a:pt x="5232412" y="4021523"/>
                </a:cubicBezTo>
                <a:cubicBezTo>
                  <a:pt x="5237179" y="4040595"/>
                  <a:pt x="5203207" y="4059667"/>
                  <a:pt x="5198439" y="4088872"/>
                </a:cubicBezTo>
                <a:cubicBezTo>
                  <a:pt x="5207975" y="4093640"/>
                  <a:pt x="5242545" y="4069203"/>
                  <a:pt x="5227643" y="4054899"/>
                </a:cubicBezTo>
                <a:cubicBezTo>
                  <a:pt x="5227643" y="4045363"/>
                  <a:pt x="5252081" y="4069203"/>
                  <a:pt x="5256849" y="4054899"/>
                </a:cubicBezTo>
                <a:cubicBezTo>
                  <a:pt x="5261617" y="4059667"/>
                  <a:pt x="5232412" y="4074567"/>
                  <a:pt x="5252081" y="4088872"/>
                </a:cubicBezTo>
                <a:cubicBezTo>
                  <a:pt x="5193671" y="4093640"/>
                  <a:pt x="5150161" y="4117481"/>
                  <a:pt x="5106057" y="4156221"/>
                </a:cubicBezTo>
                <a:cubicBezTo>
                  <a:pt x="5106057" y="4165758"/>
                  <a:pt x="5110825" y="4165758"/>
                  <a:pt x="5110825" y="4175294"/>
                </a:cubicBezTo>
                <a:cubicBezTo>
                  <a:pt x="5086389" y="4170526"/>
                  <a:pt x="5081620" y="4203903"/>
                  <a:pt x="5066720" y="4189599"/>
                </a:cubicBezTo>
                <a:cubicBezTo>
                  <a:pt x="5071489" y="4204499"/>
                  <a:pt x="5071489" y="4214035"/>
                  <a:pt x="5066720" y="4228339"/>
                </a:cubicBezTo>
                <a:cubicBezTo>
                  <a:pt x="5061951" y="4223571"/>
                  <a:pt x="5061951" y="4214035"/>
                  <a:pt x="5061951" y="4204499"/>
                </a:cubicBezTo>
                <a:cubicBezTo>
                  <a:pt x="5056587" y="4209267"/>
                  <a:pt x="5051819" y="4209267"/>
                  <a:pt x="5047051" y="4209267"/>
                </a:cubicBezTo>
                <a:cubicBezTo>
                  <a:pt x="5027383" y="4228339"/>
                  <a:pt x="5042283" y="4242644"/>
                  <a:pt x="5051819" y="4271848"/>
                </a:cubicBezTo>
                <a:cubicBezTo>
                  <a:pt x="5085792" y="4267081"/>
                  <a:pt x="5081025" y="4223571"/>
                  <a:pt x="5110229" y="4214035"/>
                </a:cubicBezTo>
                <a:cubicBezTo>
                  <a:pt x="5110229" y="4242644"/>
                  <a:pt x="5105461" y="4262312"/>
                  <a:pt x="5076256" y="4271848"/>
                </a:cubicBezTo>
                <a:cubicBezTo>
                  <a:pt x="5076256" y="4281385"/>
                  <a:pt x="5095925" y="4286153"/>
                  <a:pt x="5095925" y="4276617"/>
                </a:cubicBezTo>
                <a:cubicBezTo>
                  <a:pt x="5095925" y="4290921"/>
                  <a:pt x="5100692" y="4305821"/>
                  <a:pt x="5105461" y="4324894"/>
                </a:cubicBezTo>
                <a:cubicBezTo>
                  <a:pt x="5120361" y="4320126"/>
                  <a:pt x="5125129" y="4291517"/>
                  <a:pt x="5149566" y="4305821"/>
                </a:cubicBezTo>
                <a:cubicBezTo>
                  <a:pt x="5144797" y="4315357"/>
                  <a:pt x="5154333" y="4320126"/>
                  <a:pt x="5154333" y="4329662"/>
                </a:cubicBezTo>
                <a:cubicBezTo>
                  <a:pt x="5135261" y="4320126"/>
                  <a:pt x="5130493" y="4320126"/>
                  <a:pt x="5115593" y="4334430"/>
                </a:cubicBezTo>
                <a:cubicBezTo>
                  <a:pt x="5120361" y="4343966"/>
                  <a:pt x="5120361" y="4348735"/>
                  <a:pt x="5125129" y="4353503"/>
                </a:cubicBezTo>
                <a:cubicBezTo>
                  <a:pt x="5110229" y="4363039"/>
                  <a:pt x="5095925" y="4348735"/>
                  <a:pt x="5081025" y="4348735"/>
                </a:cubicBezTo>
                <a:cubicBezTo>
                  <a:pt x="5086389" y="4324298"/>
                  <a:pt x="5086389" y="4343371"/>
                  <a:pt x="5095925" y="4319530"/>
                </a:cubicBezTo>
                <a:cubicBezTo>
                  <a:pt x="5095925" y="4314762"/>
                  <a:pt x="5081025" y="4319530"/>
                  <a:pt x="5081025" y="4309993"/>
                </a:cubicBezTo>
                <a:cubicBezTo>
                  <a:pt x="5076256" y="4314762"/>
                  <a:pt x="5076256" y="4324298"/>
                  <a:pt x="5071489" y="4333834"/>
                </a:cubicBezTo>
                <a:cubicBezTo>
                  <a:pt x="5061951" y="4323702"/>
                  <a:pt x="5076256" y="4314165"/>
                  <a:pt x="5071489" y="4299862"/>
                </a:cubicBezTo>
                <a:cubicBezTo>
                  <a:pt x="5061951" y="4299862"/>
                  <a:pt x="5047051" y="4299862"/>
                  <a:pt x="5047051" y="4309398"/>
                </a:cubicBezTo>
                <a:cubicBezTo>
                  <a:pt x="5047051" y="4304629"/>
                  <a:pt x="5037515" y="4280789"/>
                  <a:pt x="5013079" y="4285557"/>
                </a:cubicBezTo>
                <a:cubicBezTo>
                  <a:pt x="5013079" y="4276021"/>
                  <a:pt x="5017847" y="4266484"/>
                  <a:pt x="5032747" y="4271253"/>
                </a:cubicBezTo>
                <a:cubicBezTo>
                  <a:pt x="5017847" y="4256352"/>
                  <a:pt x="5032747" y="4242048"/>
                  <a:pt x="5013079" y="4242048"/>
                </a:cubicBezTo>
                <a:cubicBezTo>
                  <a:pt x="5008310" y="4227744"/>
                  <a:pt x="5023210" y="4232511"/>
                  <a:pt x="5027979" y="4232511"/>
                </a:cubicBezTo>
                <a:cubicBezTo>
                  <a:pt x="5032747" y="4212843"/>
                  <a:pt x="5013079" y="4212843"/>
                  <a:pt x="5013079" y="4193771"/>
                </a:cubicBezTo>
                <a:cubicBezTo>
                  <a:pt x="5022615" y="4179466"/>
                  <a:pt x="5051819" y="4179466"/>
                  <a:pt x="5047051" y="4150262"/>
                </a:cubicBezTo>
                <a:cubicBezTo>
                  <a:pt x="4988641" y="4140726"/>
                  <a:pt x="4974337" y="4222975"/>
                  <a:pt x="4930233" y="4227744"/>
                </a:cubicBezTo>
                <a:cubicBezTo>
                  <a:pt x="4930233" y="4246816"/>
                  <a:pt x="4924867" y="4266484"/>
                  <a:pt x="4939769" y="4276021"/>
                </a:cubicBezTo>
                <a:cubicBezTo>
                  <a:pt x="4939769" y="4290921"/>
                  <a:pt x="4925464" y="4290921"/>
                  <a:pt x="4930233" y="4305226"/>
                </a:cubicBezTo>
                <a:cubicBezTo>
                  <a:pt x="4901027" y="4305226"/>
                  <a:pt x="4901027" y="4329662"/>
                  <a:pt x="4881359" y="4334430"/>
                </a:cubicBezTo>
                <a:cubicBezTo>
                  <a:pt x="4886127" y="4353503"/>
                  <a:pt x="4900431" y="4358271"/>
                  <a:pt x="4920100" y="4353503"/>
                </a:cubicBezTo>
                <a:cubicBezTo>
                  <a:pt x="4924867" y="4377939"/>
                  <a:pt x="4905200" y="4397012"/>
                  <a:pt x="4875995" y="4401779"/>
                </a:cubicBezTo>
                <a:cubicBezTo>
                  <a:pt x="4865863" y="4391648"/>
                  <a:pt x="4885531" y="4386879"/>
                  <a:pt x="4885531" y="4367807"/>
                </a:cubicBezTo>
                <a:cubicBezTo>
                  <a:pt x="4880763" y="4363039"/>
                  <a:pt x="4870631" y="4363039"/>
                  <a:pt x="4861095" y="4363039"/>
                </a:cubicBezTo>
                <a:cubicBezTo>
                  <a:pt x="4865863" y="4353503"/>
                  <a:pt x="4880763" y="4358271"/>
                  <a:pt x="4880763" y="4348735"/>
                </a:cubicBezTo>
                <a:cubicBezTo>
                  <a:pt x="4861095" y="4358271"/>
                  <a:pt x="4842023" y="4358271"/>
                  <a:pt x="4822354" y="4348735"/>
                </a:cubicBezTo>
                <a:cubicBezTo>
                  <a:pt x="4822354" y="4343966"/>
                  <a:pt x="4831890" y="4339199"/>
                  <a:pt x="4831890" y="4334430"/>
                </a:cubicBezTo>
                <a:cubicBezTo>
                  <a:pt x="4822354" y="4329662"/>
                  <a:pt x="4817585" y="4310590"/>
                  <a:pt x="4797917" y="4315357"/>
                </a:cubicBezTo>
                <a:cubicBezTo>
                  <a:pt x="4793149" y="4363635"/>
                  <a:pt x="4719840" y="4387475"/>
                  <a:pt x="4744276" y="4435752"/>
                </a:cubicBezTo>
                <a:cubicBezTo>
                  <a:pt x="4729971" y="4454825"/>
                  <a:pt x="4725203" y="4426216"/>
                  <a:pt x="4710303" y="4430985"/>
                </a:cubicBezTo>
                <a:cubicBezTo>
                  <a:pt x="4690635" y="4435752"/>
                  <a:pt x="4685867" y="4450057"/>
                  <a:pt x="4666199" y="4454825"/>
                </a:cubicBezTo>
                <a:cubicBezTo>
                  <a:pt x="4661430" y="4469725"/>
                  <a:pt x="4675735" y="4469725"/>
                  <a:pt x="4670966" y="4484030"/>
                </a:cubicBezTo>
                <a:cubicBezTo>
                  <a:pt x="4646530" y="4464957"/>
                  <a:pt x="4632225" y="4479261"/>
                  <a:pt x="4607789" y="4474494"/>
                </a:cubicBezTo>
                <a:cubicBezTo>
                  <a:pt x="4583353" y="4493566"/>
                  <a:pt x="4563683" y="4522770"/>
                  <a:pt x="4529711" y="4527539"/>
                </a:cubicBezTo>
                <a:cubicBezTo>
                  <a:pt x="4514811" y="4542439"/>
                  <a:pt x="4505274" y="4575816"/>
                  <a:pt x="4476069" y="4561512"/>
                </a:cubicBezTo>
                <a:cubicBezTo>
                  <a:pt x="4476069" y="4551976"/>
                  <a:pt x="4485605" y="4556743"/>
                  <a:pt x="4485605" y="4547207"/>
                </a:cubicBezTo>
                <a:cubicBezTo>
                  <a:pt x="4480837" y="4537671"/>
                  <a:pt x="4480837" y="4528135"/>
                  <a:pt x="4465937" y="4532903"/>
                </a:cubicBezTo>
                <a:cubicBezTo>
                  <a:pt x="4451037" y="4537671"/>
                  <a:pt x="4451037" y="4557340"/>
                  <a:pt x="4451037" y="4576412"/>
                </a:cubicBezTo>
                <a:cubicBezTo>
                  <a:pt x="4445673" y="4576412"/>
                  <a:pt x="4436136" y="4576412"/>
                  <a:pt x="4436136" y="4581180"/>
                </a:cubicBezTo>
                <a:cubicBezTo>
                  <a:pt x="4421236" y="4576412"/>
                  <a:pt x="4440905" y="4571644"/>
                  <a:pt x="4445673" y="4566876"/>
                </a:cubicBezTo>
                <a:cubicBezTo>
                  <a:pt x="4436136" y="4566876"/>
                  <a:pt x="4426005" y="4547804"/>
                  <a:pt x="4416469" y="4557340"/>
                </a:cubicBezTo>
                <a:cubicBezTo>
                  <a:pt x="4401567" y="4562108"/>
                  <a:pt x="4421236" y="4566876"/>
                  <a:pt x="4416469" y="4576412"/>
                </a:cubicBezTo>
                <a:cubicBezTo>
                  <a:pt x="4377131" y="4581180"/>
                  <a:pt x="4367595" y="4610385"/>
                  <a:pt x="4338390" y="4619921"/>
                </a:cubicBezTo>
                <a:cubicBezTo>
                  <a:pt x="4338390" y="4610385"/>
                  <a:pt x="4338390" y="4596080"/>
                  <a:pt x="4323490" y="4600849"/>
                </a:cubicBezTo>
                <a:cubicBezTo>
                  <a:pt x="4323490" y="4639590"/>
                  <a:pt x="4254949" y="4649126"/>
                  <a:pt x="4220975" y="4649126"/>
                </a:cubicBezTo>
                <a:cubicBezTo>
                  <a:pt x="4220975" y="4630053"/>
                  <a:pt x="4235875" y="4653894"/>
                  <a:pt x="4235875" y="4634822"/>
                </a:cubicBezTo>
                <a:cubicBezTo>
                  <a:pt x="4220975" y="4630053"/>
                  <a:pt x="4191770" y="4640186"/>
                  <a:pt x="4191770" y="4664026"/>
                </a:cubicBezTo>
                <a:cubicBezTo>
                  <a:pt x="4157797" y="4664026"/>
                  <a:pt x="4119057" y="4659259"/>
                  <a:pt x="4128593" y="4683099"/>
                </a:cubicBezTo>
                <a:cubicBezTo>
                  <a:pt x="4119057" y="4683099"/>
                  <a:pt x="4113693" y="4687867"/>
                  <a:pt x="4104157" y="4687867"/>
                </a:cubicBezTo>
                <a:cubicBezTo>
                  <a:pt x="4084487" y="4731376"/>
                  <a:pt x="4007005" y="4764753"/>
                  <a:pt x="3962901" y="4755216"/>
                </a:cubicBezTo>
                <a:cubicBezTo>
                  <a:pt x="3958132" y="4764753"/>
                  <a:pt x="3958132" y="4784422"/>
                  <a:pt x="3958132" y="4798726"/>
                </a:cubicBezTo>
                <a:cubicBezTo>
                  <a:pt x="3973033" y="4789189"/>
                  <a:pt x="3987338" y="4784422"/>
                  <a:pt x="4002238" y="4779653"/>
                </a:cubicBezTo>
                <a:cubicBezTo>
                  <a:pt x="3997469" y="4799322"/>
                  <a:pt x="3962901" y="4808857"/>
                  <a:pt x="3924160" y="4813626"/>
                </a:cubicBezTo>
                <a:cubicBezTo>
                  <a:pt x="3948001" y="4789189"/>
                  <a:pt x="3904491" y="4813626"/>
                  <a:pt x="3909259" y="4784422"/>
                </a:cubicBezTo>
                <a:cubicBezTo>
                  <a:pt x="3869922" y="4789189"/>
                  <a:pt x="3850850" y="4813626"/>
                  <a:pt x="3831181" y="4837466"/>
                </a:cubicBezTo>
                <a:cubicBezTo>
                  <a:pt x="3816281" y="4832698"/>
                  <a:pt x="3840718" y="4823162"/>
                  <a:pt x="3835949" y="4813626"/>
                </a:cubicBezTo>
                <a:cubicBezTo>
                  <a:pt x="3806745" y="4818394"/>
                  <a:pt x="3806745" y="4847599"/>
                  <a:pt x="3782308" y="4861903"/>
                </a:cubicBezTo>
                <a:cubicBezTo>
                  <a:pt x="3772772" y="4842830"/>
                  <a:pt x="3723899" y="4867267"/>
                  <a:pt x="3719131" y="4838063"/>
                </a:cubicBezTo>
                <a:cubicBezTo>
                  <a:pt x="3670257" y="4852366"/>
                  <a:pt x="3631516" y="4881572"/>
                  <a:pt x="3587411" y="4895876"/>
                </a:cubicBezTo>
                <a:cubicBezTo>
                  <a:pt x="3602313" y="4919717"/>
                  <a:pt x="3626749" y="4880975"/>
                  <a:pt x="3636285" y="4910180"/>
                </a:cubicBezTo>
                <a:cubicBezTo>
                  <a:pt x="3636285" y="4895280"/>
                  <a:pt x="3670257" y="4885744"/>
                  <a:pt x="3689926" y="4876208"/>
                </a:cubicBezTo>
                <a:cubicBezTo>
                  <a:pt x="3694695" y="4890512"/>
                  <a:pt x="3680390" y="4895280"/>
                  <a:pt x="3689926" y="4895280"/>
                </a:cubicBezTo>
                <a:cubicBezTo>
                  <a:pt x="3655357" y="4909584"/>
                  <a:pt x="3630921" y="4934021"/>
                  <a:pt x="3592180" y="4938789"/>
                </a:cubicBezTo>
                <a:cubicBezTo>
                  <a:pt x="3592180" y="4938789"/>
                  <a:pt x="3592180" y="4938789"/>
                  <a:pt x="3592180" y="4957862"/>
                </a:cubicBezTo>
                <a:cubicBezTo>
                  <a:pt x="3611849" y="4957862"/>
                  <a:pt x="3626153" y="4953093"/>
                  <a:pt x="3621385" y="4934021"/>
                </a:cubicBezTo>
                <a:cubicBezTo>
                  <a:pt x="3635689" y="4938789"/>
                  <a:pt x="3641053" y="4943557"/>
                  <a:pt x="3650589" y="4943557"/>
                </a:cubicBezTo>
                <a:cubicBezTo>
                  <a:pt x="3733435" y="4905412"/>
                  <a:pt x="3816281" y="4866671"/>
                  <a:pt x="3903895" y="4827930"/>
                </a:cubicBezTo>
                <a:cubicBezTo>
                  <a:pt x="3914028" y="4832698"/>
                  <a:pt x="3918796" y="4837466"/>
                  <a:pt x="3923564" y="4837466"/>
                </a:cubicBezTo>
                <a:cubicBezTo>
                  <a:pt x="3952768" y="4822566"/>
                  <a:pt x="3977205" y="4808262"/>
                  <a:pt x="4006410" y="4798726"/>
                </a:cubicBezTo>
                <a:cubicBezTo>
                  <a:pt x="3992105" y="4842235"/>
                  <a:pt x="3938464" y="4851771"/>
                  <a:pt x="3889591" y="4861307"/>
                </a:cubicBezTo>
                <a:cubicBezTo>
                  <a:pt x="3894359" y="4885147"/>
                  <a:pt x="3914028" y="4894684"/>
                  <a:pt x="3914028" y="4928657"/>
                </a:cubicBezTo>
                <a:cubicBezTo>
                  <a:pt x="3924160" y="4914353"/>
                  <a:pt x="3943232" y="4909584"/>
                  <a:pt x="3962901" y="4904817"/>
                </a:cubicBezTo>
                <a:cubicBezTo>
                  <a:pt x="3962901" y="4914353"/>
                  <a:pt x="3967668" y="4914353"/>
                  <a:pt x="3972437" y="4919120"/>
                </a:cubicBezTo>
                <a:cubicBezTo>
                  <a:pt x="3958132" y="4938789"/>
                  <a:pt x="3938464" y="4953093"/>
                  <a:pt x="3914028" y="4962629"/>
                </a:cubicBezTo>
                <a:cubicBezTo>
                  <a:pt x="3928928" y="4967398"/>
                  <a:pt x="3918796" y="4982299"/>
                  <a:pt x="3914028" y="4996602"/>
                </a:cubicBezTo>
                <a:cubicBezTo>
                  <a:pt x="3933696" y="5010907"/>
                  <a:pt x="3987338" y="4962629"/>
                  <a:pt x="3996874" y="5006139"/>
                </a:cubicBezTo>
                <a:cubicBezTo>
                  <a:pt x="3962901" y="5020443"/>
                  <a:pt x="3933696" y="4981702"/>
                  <a:pt x="3943232" y="5029980"/>
                </a:cubicBezTo>
                <a:cubicBezTo>
                  <a:pt x="3914028" y="5049051"/>
                  <a:pt x="3865155" y="5044284"/>
                  <a:pt x="3845485" y="5087793"/>
                </a:cubicBezTo>
                <a:cubicBezTo>
                  <a:pt x="3830585" y="5092561"/>
                  <a:pt x="3821049" y="5097329"/>
                  <a:pt x="3801381" y="5092561"/>
                </a:cubicBezTo>
                <a:cubicBezTo>
                  <a:pt x="3796017" y="5073488"/>
                  <a:pt x="3801381" y="5049648"/>
                  <a:pt x="3810918" y="5020443"/>
                </a:cubicBezTo>
                <a:cubicBezTo>
                  <a:pt x="3683967" y="5034747"/>
                  <a:pt x="3591583" y="5116997"/>
                  <a:pt x="3459865" y="5136070"/>
                </a:cubicBezTo>
                <a:cubicBezTo>
                  <a:pt x="3444965" y="5159911"/>
                  <a:pt x="3421124" y="5170043"/>
                  <a:pt x="3406223" y="5189115"/>
                </a:cubicBezTo>
                <a:cubicBezTo>
                  <a:pt x="3406223" y="5198651"/>
                  <a:pt x="3411587" y="5203420"/>
                  <a:pt x="3421124" y="5203420"/>
                </a:cubicBezTo>
                <a:lnTo>
                  <a:pt x="3425891" y="5203420"/>
                </a:lnTo>
                <a:cubicBezTo>
                  <a:pt x="3421124" y="5203420"/>
                  <a:pt x="3421124" y="5208187"/>
                  <a:pt x="3421124" y="5212956"/>
                </a:cubicBezTo>
                <a:cubicBezTo>
                  <a:pt x="3391919" y="5203420"/>
                  <a:pt x="3387150" y="5242160"/>
                  <a:pt x="3357947" y="5242160"/>
                </a:cubicBezTo>
                <a:cubicBezTo>
                  <a:pt x="3357947" y="5257061"/>
                  <a:pt x="3353178" y="5266597"/>
                  <a:pt x="3348410" y="5276133"/>
                </a:cubicBezTo>
                <a:cubicBezTo>
                  <a:pt x="3338874" y="5276133"/>
                  <a:pt x="3323973" y="5266597"/>
                  <a:pt x="3319205" y="5276133"/>
                </a:cubicBezTo>
                <a:cubicBezTo>
                  <a:pt x="3309668" y="5276133"/>
                  <a:pt x="3319205" y="5261829"/>
                  <a:pt x="3319205" y="5257061"/>
                </a:cubicBezTo>
                <a:cubicBezTo>
                  <a:pt x="3250664" y="5223684"/>
                  <a:pt x="3216691" y="5305338"/>
                  <a:pt x="3129077" y="5291034"/>
                </a:cubicBezTo>
                <a:cubicBezTo>
                  <a:pt x="3153513" y="5276133"/>
                  <a:pt x="3187485" y="5271366"/>
                  <a:pt x="3216691" y="5257061"/>
                </a:cubicBezTo>
                <a:cubicBezTo>
                  <a:pt x="3216691" y="5252293"/>
                  <a:pt x="3207154" y="5252293"/>
                  <a:pt x="3207154" y="5247525"/>
                </a:cubicBezTo>
                <a:cubicBezTo>
                  <a:pt x="3236359" y="5257061"/>
                  <a:pt x="3275696" y="5242757"/>
                  <a:pt x="3285232" y="5208784"/>
                </a:cubicBezTo>
                <a:cubicBezTo>
                  <a:pt x="3246491" y="5208784"/>
                  <a:pt x="3202386" y="5233221"/>
                  <a:pt x="3148745" y="5242757"/>
                </a:cubicBezTo>
                <a:cubicBezTo>
                  <a:pt x="3226823" y="5199248"/>
                  <a:pt x="3319801" y="5175406"/>
                  <a:pt x="3412184" y="5141433"/>
                </a:cubicBezTo>
                <a:cubicBezTo>
                  <a:pt x="3417548" y="5141433"/>
                  <a:pt x="3417548" y="5146202"/>
                  <a:pt x="3427084" y="5146202"/>
                </a:cubicBezTo>
                <a:cubicBezTo>
                  <a:pt x="3533770" y="5078853"/>
                  <a:pt x="3675621" y="5040111"/>
                  <a:pt x="3792441" y="4982299"/>
                </a:cubicBezTo>
                <a:cubicBezTo>
                  <a:pt x="3806745" y="4924484"/>
                  <a:pt x="3870519" y="4944153"/>
                  <a:pt x="3904491" y="4910180"/>
                </a:cubicBezTo>
                <a:cubicBezTo>
                  <a:pt x="3904491" y="4900644"/>
                  <a:pt x="3884822" y="4905412"/>
                  <a:pt x="3889591" y="4886339"/>
                </a:cubicBezTo>
                <a:cubicBezTo>
                  <a:pt x="3869922" y="4900644"/>
                  <a:pt x="3845485" y="4886339"/>
                  <a:pt x="3821049" y="4891108"/>
                </a:cubicBezTo>
                <a:cubicBezTo>
                  <a:pt x="3767408" y="4939385"/>
                  <a:pt x="3684562" y="4953690"/>
                  <a:pt x="3621385" y="4987662"/>
                </a:cubicBezTo>
                <a:cubicBezTo>
                  <a:pt x="3611849" y="4982894"/>
                  <a:pt x="3621385" y="4982894"/>
                  <a:pt x="3621385" y="4973358"/>
                </a:cubicBezTo>
                <a:cubicBezTo>
                  <a:pt x="3607080" y="4973358"/>
                  <a:pt x="3596947" y="4982894"/>
                  <a:pt x="3587411" y="4973358"/>
                </a:cubicBezTo>
                <a:cubicBezTo>
                  <a:pt x="3577875" y="4963226"/>
                  <a:pt x="3592180" y="4958457"/>
                  <a:pt x="3587411" y="4939385"/>
                </a:cubicBezTo>
                <a:cubicBezTo>
                  <a:pt x="3558207" y="4959054"/>
                  <a:pt x="3523637" y="4982894"/>
                  <a:pt x="3484897" y="4973358"/>
                </a:cubicBezTo>
                <a:cubicBezTo>
                  <a:pt x="3474765" y="4978722"/>
                  <a:pt x="3474765" y="4993027"/>
                  <a:pt x="3465229" y="5002563"/>
                </a:cubicBezTo>
                <a:cubicBezTo>
                  <a:pt x="3391919" y="5022231"/>
                  <a:pt x="3333509" y="5046072"/>
                  <a:pt x="3279868" y="5080045"/>
                </a:cubicBezTo>
                <a:cubicBezTo>
                  <a:pt x="3328741" y="5114018"/>
                  <a:pt x="3382383" y="5065740"/>
                  <a:pt x="3421124" y="5075276"/>
                </a:cubicBezTo>
                <a:cubicBezTo>
                  <a:pt x="3411587" y="5094349"/>
                  <a:pt x="3387150" y="5099117"/>
                  <a:pt x="3357947" y="5099117"/>
                </a:cubicBezTo>
                <a:cubicBezTo>
                  <a:pt x="3304305" y="5127726"/>
                  <a:pt x="3245895" y="5156931"/>
                  <a:pt x="3172585" y="5171234"/>
                </a:cubicBezTo>
                <a:cubicBezTo>
                  <a:pt x="3172585" y="5161698"/>
                  <a:pt x="3182122" y="5161698"/>
                  <a:pt x="3177354" y="5147394"/>
                </a:cubicBezTo>
                <a:cubicBezTo>
                  <a:pt x="3114177" y="5147394"/>
                  <a:pt x="3118944" y="5214744"/>
                  <a:pt x="3060535" y="5214744"/>
                </a:cubicBezTo>
                <a:cubicBezTo>
                  <a:pt x="3031331" y="5190903"/>
                  <a:pt x="2967557" y="5171831"/>
                  <a:pt x="2933583" y="5190903"/>
                </a:cubicBezTo>
                <a:cubicBezTo>
                  <a:pt x="2831069" y="5190903"/>
                  <a:pt x="2782196" y="5233816"/>
                  <a:pt x="2694582" y="5263021"/>
                </a:cubicBezTo>
                <a:cubicBezTo>
                  <a:pt x="2694582" y="5291630"/>
                  <a:pt x="2655245" y="5316067"/>
                  <a:pt x="2621272" y="5320834"/>
                </a:cubicBezTo>
                <a:cubicBezTo>
                  <a:pt x="2621272" y="5306530"/>
                  <a:pt x="2640940" y="5311298"/>
                  <a:pt x="2640940" y="5301762"/>
                </a:cubicBezTo>
                <a:cubicBezTo>
                  <a:pt x="2640940" y="5277922"/>
                  <a:pt x="2601603" y="5292226"/>
                  <a:pt x="2592067" y="5277922"/>
                </a:cubicBezTo>
                <a:cubicBezTo>
                  <a:pt x="2596835" y="5258849"/>
                  <a:pt x="2626040" y="5288053"/>
                  <a:pt x="2630809" y="5258849"/>
                </a:cubicBezTo>
                <a:cubicBezTo>
                  <a:pt x="2586703" y="5239180"/>
                  <a:pt x="2528293" y="5277922"/>
                  <a:pt x="2479420" y="5277922"/>
                </a:cubicBezTo>
                <a:cubicBezTo>
                  <a:pt x="2503857" y="5239180"/>
                  <a:pt x="2581339" y="5248716"/>
                  <a:pt x="2625445" y="5229644"/>
                </a:cubicBezTo>
                <a:cubicBezTo>
                  <a:pt x="2625445" y="5220107"/>
                  <a:pt x="2605775" y="5229644"/>
                  <a:pt x="2601008" y="5224876"/>
                </a:cubicBezTo>
                <a:cubicBezTo>
                  <a:pt x="2615311" y="5215340"/>
                  <a:pt x="2601008" y="5201035"/>
                  <a:pt x="2581339" y="5201035"/>
                </a:cubicBezTo>
                <a:cubicBezTo>
                  <a:pt x="2586703" y="5186135"/>
                  <a:pt x="2591471" y="5176598"/>
                  <a:pt x="2596239" y="5167063"/>
                </a:cubicBezTo>
                <a:cubicBezTo>
                  <a:pt x="2601008" y="5186135"/>
                  <a:pt x="2640345" y="5171831"/>
                  <a:pt x="2625445" y="5186135"/>
                </a:cubicBezTo>
                <a:cubicBezTo>
                  <a:pt x="2640345" y="5186135"/>
                  <a:pt x="2630809" y="5171831"/>
                  <a:pt x="2640345" y="5167063"/>
                </a:cubicBezTo>
                <a:cubicBezTo>
                  <a:pt x="2655245" y="5171831"/>
                  <a:pt x="2645112" y="5176598"/>
                  <a:pt x="2640345" y="5186135"/>
                </a:cubicBezTo>
                <a:cubicBezTo>
                  <a:pt x="2640345" y="5205207"/>
                  <a:pt x="2664781" y="5176598"/>
                  <a:pt x="2660012" y="5200440"/>
                </a:cubicBezTo>
                <a:cubicBezTo>
                  <a:pt x="2674913" y="5200440"/>
                  <a:pt x="2674913" y="5180771"/>
                  <a:pt x="2674913" y="5161698"/>
                </a:cubicBezTo>
                <a:cubicBezTo>
                  <a:pt x="2689813" y="5156931"/>
                  <a:pt x="2689813" y="5166467"/>
                  <a:pt x="2699350" y="5166467"/>
                </a:cubicBezTo>
                <a:cubicBezTo>
                  <a:pt x="2699350" y="5147394"/>
                  <a:pt x="2680277" y="5147394"/>
                  <a:pt x="2665377" y="5142626"/>
                </a:cubicBezTo>
                <a:cubicBezTo>
                  <a:pt x="2655841" y="5142626"/>
                  <a:pt x="2670146" y="5166467"/>
                  <a:pt x="2660609" y="5161698"/>
                </a:cubicBezTo>
                <a:cubicBezTo>
                  <a:pt x="2636172" y="5161698"/>
                  <a:pt x="2660609" y="5152163"/>
                  <a:pt x="2660609" y="5137858"/>
                </a:cubicBezTo>
                <a:cubicBezTo>
                  <a:pt x="2636172" y="5137858"/>
                  <a:pt x="2645709" y="5147991"/>
                  <a:pt x="2640940" y="5167063"/>
                </a:cubicBezTo>
                <a:cubicBezTo>
                  <a:pt x="2621868" y="5167063"/>
                  <a:pt x="2621868" y="5143222"/>
                  <a:pt x="2602200" y="5143222"/>
                </a:cubicBezTo>
                <a:cubicBezTo>
                  <a:pt x="2602200" y="5114613"/>
                  <a:pt x="2597431" y="5105077"/>
                  <a:pt x="2602200" y="5075873"/>
                </a:cubicBezTo>
                <a:cubicBezTo>
                  <a:pt x="2621272" y="5090177"/>
                  <a:pt x="2626040" y="5071104"/>
                  <a:pt x="2640940" y="5075873"/>
                </a:cubicBezTo>
                <a:cubicBezTo>
                  <a:pt x="2636172" y="5037131"/>
                  <a:pt x="2587299" y="5022827"/>
                  <a:pt x="2587299" y="4993622"/>
                </a:cubicBezTo>
                <a:cubicBezTo>
                  <a:pt x="2572994" y="4998391"/>
                  <a:pt x="2538426" y="5027595"/>
                  <a:pt x="2558094" y="5037131"/>
                </a:cubicBezTo>
                <a:cubicBezTo>
                  <a:pt x="2548558" y="5031767"/>
                  <a:pt x="2499685" y="5027000"/>
                  <a:pt x="2499685" y="5060972"/>
                </a:cubicBezTo>
                <a:cubicBezTo>
                  <a:pt x="2480613" y="5065740"/>
                  <a:pt x="2475845" y="5051436"/>
                  <a:pt x="2460944" y="5051436"/>
                </a:cubicBezTo>
                <a:cubicBezTo>
                  <a:pt x="2436507" y="5070509"/>
                  <a:pt x="2407304" y="5128322"/>
                  <a:pt x="2373330" y="5109249"/>
                </a:cubicBezTo>
                <a:cubicBezTo>
                  <a:pt x="2300616" y="5157527"/>
                  <a:pt x="2202870" y="5186731"/>
                  <a:pt x="2149229" y="5254080"/>
                </a:cubicBezTo>
                <a:cubicBezTo>
                  <a:pt x="2124792" y="5268385"/>
                  <a:pt x="2115256" y="5292822"/>
                  <a:pt x="2090819" y="5302358"/>
                </a:cubicBezTo>
                <a:cubicBezTo>
                  <a:pt x="2071150" y="5297589"/>
                  <a:pt x="2052077" y="5292822"/>
                  <a:pt x="2032410" y="5288053"/>
                </a:cubicBezTo>
                <a:cubicBezTo>
                  <a:pt x="2041946" y="5273749"/>
                  <a:pt x="2027642" y="5254080"/>
                  <a:pt x="2037177" y="5235008"/>
                </a:cubicBezTo>
                <a:cubicBezTo>
                  <a:pt x="2007973" y="5220704"/>
                  <a:pt x="1988305" y="5196267"/>
                  <a:pt x="1963869" y="5177195"/>
                </a:cubicBezTo>
                <a:cubicBezTo>
                  <a:pt x="1959100" y="5119382"/>
                  <a:pt x="1891154" y="5128918"/>
                  <a:pt x="1847050" y="5114613"/>
                </a:cubicBezTo>
                <a:cubicBezTo>
                  <a:pt x="1871486" y="5047264"/>
                  <a:pt x="1881618" y="4989450"/>
                  <a:pt x="1944796" y="4950709"/>
                </a:cubicBezTo>
                <a:cubicBezTo>
                  <a:pt x="1935260" y="4935809"/>
                  <a:pt x="1925723" y="4911969"/>
                  <a:pt x="1906054" y="4921504"/>
                </a:cubicBezTo>
                <a:cubicBezTo>
                  <a:pt x="1895923" y="4906604"/>
                  <a:pt x="1900691" y="4901836"/>
                  <a:pt x="1891154" y="4887532"/>
                </a:cubicBezTo>
                <a:cubicBezTo>
                  <a:pt x="1871486" y="4887532"/>
                  <a:pt x="1866717" y="4897067"/>
                  <a:pt x="1847050" y="4897067"/>
                </a:cubicBezTo>
                <a:cubicBezTo>
                  <a:pt x="1847050" y="4887532"/>
                  <a:pt x="1861950" y="4892300"/>
                  <a:pt x="1861950" y="4882764"/>
                </a:cubicBezTo>
                <a:cubicBezTo>
                  <a:pt x="1857181" y="4868460"/>
                  <a:pt x="1852413" y="4882764"/>
                  <a:pt x="1837513" y="4877996"/>
                </a:cubicBezTo>
                <a:cubicBezTo>
                  <a:pt x="1832149" y="4868460"/>
                  <a:pt x="1847050" y="4873227"/>
                  <a:pt x="1847050" y="4863691"/>
                </a:cubicBezTo>
                <a:cubicBezTo>
                  <a:pt x="1832149" y="4844619"/>
                  <a:pt x="1802944" y="4830315"/>
                  <a:pt x="1778508" y="4844619"/>
                </a:cubicBezTo>
                <a:cubicBezTo>
                  <a:pt x="1773740" y="4824951"/>
                  <a:pt x="1739170" y="4820182"/>
                  <a:pt x="1705198" y="4815415"/>
                </a:cubicBezTo>
                <a:cubicBezTo>
                  <a:pt x="1715330" y="4805282"/>
                  <a:pt x="1705198" y="4786209"/>
                  <a:pt x="1695661" y="4786209"/>
                </a:cubicBezTo>
                <a:cubicBezTo>
                  <a:pt x="1695661" y="4771309"/>
                  <a:pt x="1709966" y="4771309"/>
                  <a:pt x="1705198" y="4752236"/>
                </a:cubicBezTo>
                <a:cubicBezTo>
                  <a:pt x="1685529" y="4742104"/>
                  <a:pt x="1671225" y="4723032"/>
                  <a:pt x="1651557" y="4718263"/>
                </a:cubicBezTo>
                <a:cubicBezTo>
                  <a:pt x="1666457" y="4650914"/>
                  <a:pt x="1603279" y="4660451"/>
                  <a:pt x="1588379" y="4694423"/>
                </a:cubicBezTo>
                <a:cubicBezTo>
                  <a:pt x="1593743" y="4704555"/>
                  <a:pt x="1593743" y="4718860"/>
                  <a:pt x="1603279" y="4723627"/>
                </a:cubicBezTo>
                <a:cubicBezTo>
                  <a:pt x="1598511" y="4737933"/>
                  <a:pt x="1593743" y="4748064"/>
                  <a:pt x="1598511" y="4767137"/>
                </a:cubicBezTo>
                <a:cubicBezTo>
                  <a:pt x="1578843" y="4805878"/>
                  <a:pt x="1535333" y="4820182"/>
                  <a:pt x="1520433" y="4863691"/>
                </a:cubicBezTo>
                <a:cubicBezTo>
                  <a:pt x="1486460" y="4863691"/>
                  <a:pt x="1447123" y="4863691"/>
                  <a:pt x="1417919" y="4863691"/>
                </a:cubicBezTo>
                <a:cubicBezTo>
                  <a:pt x="1393482" y="4888128"/>
                  <a:pt x="1358913" y="4902433"/>
                  <a:pt x="1349378" y="4941173"/>
                </a:cubicBezTo>
                <a:cubicBezTo>
                  <a:pt x="1349378" y="4955477"/>
                  <a:pt x="1354145" y="4955477"/>
                  <a:pt x="1369045" y="4955477"/>
                </a:cubicBezTo>
                <a:cubicBezTo>
                  <a:pt x="1334476" y="5008522"/>
                  <a:pt x="1261763" y="4989450"/>
                  <a:pt x="1212890" y="5003755"/>
                </a:cubicBezTo>
                <a:cubicBezTo>
                  <a:pt x="1208122" y="4989450"/>
                  <a:pt x="1227790" y="4994219"/>
                  <a:pt x="1227790" y="4979914"/>
                </a:cubicBezTo>
                <a:cubicBezTo>
                  <a:pt x="1203354" y="4984682"/>
                  <a:pt x="1189050" y="4989450"/>
                  <a:pt x="1174149" y="4998986"/>
                </a:cubicBezTo>
                <a:cubicBezTo>
                  <a:pt x="1159844" y="4988854"/>
                  <a:pt x="1174149" y="4965013"/>
                  <a:pt x="1144944" y="4965013"/>
                </a:cubicBezTo>
                <a:cubicBezTo>
                  <a:pt x="1184281" y="4916737"/>
                  <a:pt x="1252227" y="4902433"/>
                  <a:pt x="1296332" y="4863691"/>
                </a:cubicBezTo>
                <a:cubicBezTo>
                  <a:pt x="1316000" y="4888128"/>
                  <a:pt x="1360106" y="4873227"/>
                  <a:pt x="1369642" y="4854155"/>
                </a:cubicBezTo>
                <a:cubicBezTo>
                  <a:pt x="1369642" y="4839851"/>
                  <a:pt x="1355337" y="4844619"/>
                  <a:pt x="1340437" y="4844619"/>
                </a:cubicBezTo>
                <a:cubicBezTo>
                  <a:pt x="1345205" y="4824951"/>
                  <a:pt x="1364873" y="4820182"/>
                  <a:pt x="1364873" y="4801109"/>
                </a:cubicBezTo>
                <a:cubicBezTo>
                  <a:pt x="1360106" y="4782037"/>
                  <a:pt x="1350569" y="4796342"/>
                  <a:pt x="1335669" y="4796342"/>
                </a:cubicBezTo>
                <a:cubicBezTo>
                  <a:pt x="1369642" y="4748064"/>
                  <a:pt x="1452487" y="4752833"/>
                  <a:pt x="1467387" y="4685482"/>
                </a:cubicBezTo>
                <a:cubicBezTo>
                  <a:pt x="1452487" y="4671179"/>
                  <a:pt x="1457256" y="4661046"/>
                  <a:pt x="1447720" y="4637206"/>
                </a:cubicBezTo>
                <a:cubicBezTo>
                  <a:pt x="1360106" y="4631841"/>
                  <a:pt x="1326133" y="4709323"/>
                  <a:pt x="1257591" y="4709323"/>
                </a:cubicBezTo>
                <a:cubicBezTo>
                  <a:pt x="1257591" y="4690251"/>
                  <a:pt x="1301697" y="4709323"/>
                  <a:pt x="1286796" y="4685482"/>
                </a:cubicBezTo>
                <a:cubicBezTo>
                  <a:pt x="1335073" y="4680715"/>
                  <a:pt x="1345205" y="4637206"/>
                  <a:pt x="1379179" y="4622902"/>
                </a:cubicBezTo>
                <a:cubicBezTo>
                  <a:pt x="1374410" y="4613366"/>
                  <a:pt x="1384542" y="4594293"/>
                  <a:pt x="1369642" y="4599060"/>
                </a:cubicBezTo>
                <a:cubicBezTo>
                  <a:pt x="1384542" y="4579988"/>
                  <a:pt x="1403615" y="4565088"/>
                  <a:pt x="1418515" y="4546015"/>
                </a:cubicBezTo>
                <a:cubicBezTo>
                  <a:pt x="1398846" y="4536479"/>
                  <a:pt x="1428647" y="4521578"/>
                  <a:pt x="1413746" y="4507275"/>
                </a:cubicBezTo>
                <a:cubicBezTo>
                  <a:pt x="1384542" y="4526347"/>
                  <a:pt x="1355337" y="4541248"/>
                  <a:pt x="1330900" y="4560320"/>
                </a:cubicBezTo>
                <a:cubicBezTo>
                  <a:pt x="1330900" y="4574624"/>
                  <a:pt x="1350569" y="4565088"/>
                  <a:pt x="1350569" y="4574624"/>
                </a:cubicBezTo>
                <a:cubicBezTo>
                  <a:pt x="1360106" y="4584160"/>
                  <a:pt x="1350569" y="4593697"/>
                  <a:pt x="1335669" y="4593697"/>
                </a:cubicBezTo>
                <a:cubicBezTo>
                  <a:pt x="1335669" y="4603233"/>
                  <a:pt x="1355337" y="4593697"/>
                  <a:pt x="1360106" y="4598465"/>
                </a:cubicBezTo>
                <a:cubicBezTo>
                  <a:pt x="1335669" y="4617538"/>
                  <a:pt x="1301697" y="4632438"/>
                  <a:pt x="1282027" y="4656278"/>
                </a:cubicBezTo>
                <a:cubicBezTo>
                  <a:pt x="1267723" y="4631841"/>
                  <a:pt x="1316000" y="4627073"/>
                  <a:pt x="1330900" y="4612769"/>
                </a:cubicBezTo>
                <a:cubicBezTo>
                  <a:pt x="1326133" y="4564492"/>
                  <a:pt x="1282027" y="4578796"/>
                  <a:pt x="1243287" y="4583565"/>
                </a:cubicBezTo>
                <a:cubicBezTo>
                  <a:pt x="1257591" y="4574029"/>
                  <a:pt x="1262359" y="4544823"/>
                  <a:pt x="1252823" y="4540056"/>
                </a:cubicBezTo>
                <a:cubicBezTo>
                  <a:pt x="1271896" y="4534692"/>
                  <a:pt x="1276663" y="4501314"/>
                  <a:pt x="1291563" y="4510850"/>
                </a:cubicBezTo>
                <a:cubicBezTo>
                  <a:pt x="1296332" y="4495950"/>
                  <a:pt x="1286199" y="4491182"/>
                  <a:pt x="1301100" y="4481646"/>
                </a:cubicBezTo>
                <a:cubicBezTo>
                  <a:pt x="1276663" y="4472110"/>
                  <a:pt x="1261763" y="4529923"/>
                  <a:pt x="1227790" y="4520387"/>
                </a:cubicBezTo>
                <a:cubicBezTo>
                  <a:pt x="1217658" y="4525155"/>
                  <a:pt x="1212890" y="4529923"/>
                  <a:pt x="1212890" y="4534692"/>
                </a:cubicBezTo>
                <a:cubicBezTo>
                  <a:pt x="1222426" y="4544228"/>
                  <a:pt x="1217658" y="4520387"/>
                  <a:pt x="1237326" y="4529923"/>
                </a:cubicBezTo>
                <a:cubicBezTo>
                  <a:pt x="1237326" y="4540056"/>
                  <a:pt x="1212890" y="4549592"/>
                  <a:pt x="1232558" y="4559128"/>
                </a:cubicBezTo>
                <a:cubicBezTo>
                  <a:pt x="1227790" y="4568663"/>
                  <a:pt x="1183685" y="4549592"/>
                  <a:pt x="1203354" y="4573432"/>
                </a:cubicBezTo>
                <a:cubicBezTo>
                  <a:pt x="1189050" y="4578200"/>
                  <a:pt x="1174149" y="4578200"/>
                  <a:pt x="1164613" y="4582969"/>
                </a:cubicBezTo>
                <a:cubicBezTo>
                  <a:pt x="1149713" y="4568663"/>
                  <a:pt x="1178916" y="4578200"/>
                  <a:pt x="1174149" y="4559128"/>
                </a:cubicBezTo>
                <a:cubicBezTo>
                  <a:pt x="1164613" y="4549592"/>
                  <a:pt x="1154480" y="4568663"/>
                  <a:pt x="1144944" y="4573432"/>
                </a:cubicBezTo>
                <a:cubicBezTo>
                  <a:pt x="1140176" y="4597272"/>
                  <a:pt x="1155076" y="4587736"/>
                  <a:pt x="1159844" y="4592505"/>
                </a:cubicBezTo>
                <a:cubicBezTo>
                  <a:pt x="1164613" y="4611577"/>
                  <a:pt x="1144944" y="4587736"/>
                  <a:pt x="1144944" y="4602041"/>
                </a:cubicBezTo>
                <a:cubicBezTo>
                  <a:pt x="1139580" y="4592505"/>
                  <a:pt x="1144944" y="4587736"/>
                  <a:pt x="1130044" y="4578200"/>
                </a:cubicBezTo>
                <a:cubicBezTo>
                  <a:pt x="1120507" y="4597869"/>
                  <a:pt x="1081171" y="4587736"/>
                  <a:pt x="1076403" y="4616941"/>
                </a:cubicBezTo>
                <a:cubicBezTo>
                  <a:pt x="1037066" y="4602041"/>
                  <a:pt x="1037066" y="4636014"/>
                  <a:pt x="1003093" y="4631245"/>
                </a:cubicBezTo>
                <a:cubicBezTo>
                  <a:pt x="988192" y="4631245"/>
                  <a:pt x="1007860" y="4626478"/>
                  <a:pt x="1012629" y="4626478"/>
                </a:cubicBezTo>
                <a:cubicBezTo>
                  <a:pt x="1032297" y="4607405"/>
                  <a:pt x="1047197" y="4582969"/>
                  <a:pt x="1081171" y="4578200"/>
                </a:cubicBezTo>
                <a:cubicBezTo>
                  <a:pt x="1110375" y="4544228"/>
                  <a:pt x="1144349" y="4515619"/>
                  <a:pt x="1173553" y="4481646"/>
                </a:cubicBezTo>
                <a:cubicBezTo>
                  <a:pt x="1188453" y="4481646"/>
                  <a:pt x="1207526" y="4481646"/>
                  <a:pt x="1222426" y="4486414"/>
                </a:cubicBezTo>
                <a:lnTo>
                  <a:pt x="1227195" y="4481646"/>
                </a:lnTo>
                <a:cubicBezTo>
                  <a:pt x="1231962" y="4466746"/>
                  <a:pt x="1222426" y="4461977"/>
                  <a:pt x="1227195" y="4447673"/>
                </a:cubicBezTo>
                <a:cubicBezTo>
                  <a:pt x="1168785" y="4452441"/>
                  <a:pt x="1139580" y="4461977"/>
                  <a:pt x="1105607" y="4495950"/>
                </a:cubicBezTo>
                <a:cubicBezTo>
                  <a:pt x="1096071" y="4491182"/>
                  <a:pt x="1100839" y="4471514"/>
                  <a:pt x="1100839" y="4461977"/>
                </a:cubicBezTo>
                <a:cubicBezTo>
                  <a:pt x="1115143" y="4457210"/>
                  <a:pt x="1130044" y="4452441"/>
                  <a:pt x="1134812" y="4438137"/>
                </a:cubicBezTo>
                <a:cubicBezTo>
                  <a:pt x="1144349" y="4442905"/>
                  <a:pt x="1159249" y="4442905"/>
                  <a:pt x="1164016" y="4452441"/>
                </a:cubicBezTo>
                <a:cubicBezTo>
                  <a:pt x="1183685" y="4438137"/>
                  <a:pt x="1178916" y="4418468"/>
                  <a:pt x="1208122" y="4408932"/>
                </a:cubicBezTo>
                <a:cubicBezTo>
                  <a:pt x="1197989" y="4404164"/>
                  <a:pt x="1173553" y="4418468"/>
                  <a:pt x="1164016" y="4404164"/>
                </a:cubicBezTo>
                <a:cubicBezTo>
                  <a:pt x="1164016" y="4394628"/>
                  <a:pt x="1183685" y="4394628"/>
                  <a:pt x="1183685" y="4380323"/>
                </a:cubicBezTo>
                <a:cubicBezTo>
                  <a:pt x="1169380" y="4380323"/>
                  <a:pt x="1164016" y="4385092"/>
                  <a:pt x="1154480" y="4389859"/>
                </a:cubicBezTo>
                <a:cubicBezTo>
                  <a:pt x="1144944" y="4389859"/>
                  <a:pt x="1134812" y="4389859"/>
                  <a:pt x="1130044" y="4380323"/>
                </a:cubicBezTo>
                <a:cubicBezTo>
                  <a:pt x="1085939" y="4408932"/>
                  <a:pt x="1022761" y="4423832"/>
                  <a:pt x="973888" y="4447673"/>
                </a:cubicBezTo>
                <a:cubicBezTo>
                  <a:pt x="935147" y="4471514"/>
                  <a:pt x="905942" y="4519791"/>
                  <a:pt x="852301" y="4515023"/>
                </a:cubicBezTo>
                <a:cubicBezTo>
                  <a:pt x="842168" y="4524559"/>
                  <a:pt x="832632" y="4538863"/>
                  <a:pt x="808195" y="4534095"/>
                </a:cubicBezTo>
                <a:cubicBezTo>
                  <a:pt x="861837" y="4476282"/>
                  <a:pt x="959584" y="4466149"/>
                  <a:pt x="993556" y="4394032"/>
                </a:cubicBezTo>
                <a:cubicBezTo>
                  <a:pt x="993556" y="4384495"/>
                  <a:pt x="988788" y="4379728"/>
                  <a:pt x="973888" y="4379728"/>
                </a:cubicBezTo>
                <a:cubicBezTo>
                  <a:pt x="983424" y="4374959"/>
                  <a:pt x="998324" y="4374959"/>
                  <a:pt x="998324" y="4360655"/>
                </a:cubicBezTo>
                <a:cubicBezTo>
                  <a:pt x="983424" y="4360655"/>
                  <a:pt x="978656" y="4365423"/>
                  <a:pt x="973888" y="4374959"/>
                </a:cubicBezTo>
                <a:cubicBezTo>
                  <a:pt x="920247" y="4379728"/>
                  <a:pt x="857068" y="4408932"/>
                  <a:pt x="803427" y="4428005"/>
                </a:cubicBezTo>
                <a:cubicBezTo>
                  <a:pt x="812964" y="4394032"/>
                  <a:pt x="895810" y="4398800"/>
                  <a:pt x="891042" y="4340986"/>
                </a:cubicBezTo>
                <a:cubicBezTo>
                  <a:pt x="886274" y="4331450"/>
                  <a:pt x="871373" y="4345755"/>
                  <a:pt x="861837" y="4345755"/>
                </a:cubicBezTo>
                <a:cubicBezTo>
                  <a:pt x="881505" y="4321913"/>
                  <a:pt x="895810" y="4297477"/>
                  <a:pt x="915478" y="4273637"/>
                </a:cubicBezTo>
                <a:cubicBezTo>
                  <a:pt x="929783" y="4283768"/>
                  <a:pt x="944683" y="4268868"/>
                  <a:pt x="944683" y="4249797"/>
                </a:cubicBezTo>
                <a:cubicBezTo>
                  <a:pt x="939915" y="4240260"/>
                  <a:pt x="925014" y="4259332"/>
                  <a:pt x="915478" y="4245028"/>
                </a:cubicBezTo>
                <a:cubicBezTo>
                  <a:pt x="901174" y="4249797"/>
                  <a:pt x="915478" y="4264101"/>
                  <a:pt x="905942" y="4268868"/>
                </a:cubicBezTo>
                <a:cubicBezTo>
                  <a:pt x="876738" y="4278404"/>
                  <a:pt x="852301" y="4292709"/>
                  <a:pt x="842765" y="4321913"/>
                </a:cubicBezTo>
                <a:cubicBezTo>
                  <a:pt x="833228" y="4326682"/>
                  <a:pt x="833228" y="4321913"/>
                  <a:pt x="833228" y="4312377"/>
                </a:cubicBezTo>
                <a:cubicBezTo>
                  <a:pt x="801640" y="4334132"/>
                  <a:pt x="763942" y="4355886"/>
                  <a:pt x="724382" y="4377045"/>
                </a:cubicBezTo>
                <a:lnTo>
                  <a:pt x="606764" y="4436913"/>
                </a:lnTo>
                <a:lnTo>
                  <a:pt x="611651" y="4432419"/>
                </a:lnTo>
                <a:cubicBezTo>
                  <a:pt x="645708" y="4410683"/>
                  <a:pt x="695103" y="4394479"/>
                  <a:pt x="706278" y="4351119"/>
                </a:cubicBezTo>
                <a:cubicBezTo>
                  <a:pt x="720582" y="4346350"/>
                  <a:pt x="730118" y="4346350"/>
                  <a:pt x="745018" y="4346350"/>
                </a:cubicBezTo>
                <a:cubicBezTo>
                  <a:pt x="764091" y="4336814"/>
                  <a:pt x="749787" y="4321913"/>
                  <a:pt x="754555" y="4307610"/>
                </a:cubicBezTo>
                <a:cubicBezTo>
                  <a:pt x="793295" y="4298073"/>
                  <a:pt x="808195" y="4264101"/>
                  <a:pt x="842168" y="4249797"/>
                </a:cubicBezTo>
                <a:cubicBezTo>
                  <a:pt x="846937" y="4259332"/>
                  <a:pt x="817732" y="4269464"/>
                  <a:pt x="822500" y="4288537"/>
                </a:cubicBezTo>
                <a:cubicBezTo>
                  <a:pt x="822500" y="4293305"/>
                  <a:pt x="827268" y="4293305"/>
                  <a:pt x="827268" y="4298073"/>
                </a:cubicBezTo>
                <a:cubicBezTo>
                  <a:pt x="905347" y="4254564"/>
                  <a:pt x="963756" y="4191982"/>
                  <a:pt x="1026933" y="4138937"/>
                </a:cubicBezTo>
                <a:cubicBezTo>
                  <a:pt x="1032297" y="4124633"/>
                  <a:pt x="1017397" y="4129401"/>
                  <a:pt x="1017397" y="4115097"/>
                </a:cubicBezTo>
                <a:cubicBezTo>
                  <a:pt x="1041833" y="4115097"/>
                  <a:pt x="1056733" y="4081124"/>
                  <a:pt x="1066270" y="4062052"/>
                </a:cubicBezTo>
                <a:cubicBezTo>
                  <a:pt x="1061502" y="4057283"/>
                  <a:pt x="1051370" y="4057283"/>
                  <a:pt x="1046602" y="4052515"/>
                </a:cubicBezTo>
                <a:cubicBezTo>
                  <a:pt x="1046602" y="4042979"/>
                  <a:pt x="1056733" y="4042979"/>
                  <a:pt x="1061502" y="4033443"/>
                </a:cubicBezTo>
                <a:cubicBezTo>
                  <a:pt x="1022165" y="4028674"/>
                  <a:pt x="1012629" y="4023906"/>
                  <a:pt x="983424" y="4038210"/>
                </a:cubicBezTo>
                <a:cubicBezTo>
                  <a:pt x="1007860" y="4023906"/>
                  <a:pt x="1012629" y="3989934"/>
                  <a:pt x="1046602" y="3989934"/>
                </a:cubicBezTo>
                <a:cubicBezTo>
                  <a:pt x="1046602" y="3989934"/>
                  <a:pt x="1046602" y="3989934"/>
                  <a:pt x="1046602" y="3966093"/>
                </a:cubicBezTo>
                <a:cubicBezTo>
                  <a:pt x="1046602" y="3961325"/>
                  <a:pt x="1037066" y="3961325"/>
                  <a:pt x="1037066" y="3956556"/>
                </a:cubicBezTo>
                <a:cubicBezTo>
                  <a:pt x="1022165" y="3966093"/>
                  <a:pt x="997729" y="3966093"/>
                  <a:pt x="988192" y="3980397"/>
                </a:cubicBezTo>
                <a:cubicBezTo>
                  <a:pt x="983424" y="3975629"/>
                  <a:pt x="983424" y="3966093"/>
                  <a:pt x="983424" y="3961325"/>
                </a:cubicBezTo>
                <a:cubicBezTo>
                  <a:pt x="969120" y="3961325"/>
                  <a:pt x="969120" y="3966093"/>
                  <a:pt x="954220" y="3961325"/>
                </a:cubicBezTo>
                <a:cubicBezTo>
                  <a:pt x="939319" y="3966093"/>
                  <a:pt x="949451" y="3990529"/>
                  <a:pt x="954220" y="4000065"/>
                </a:cubicBezTo>
                <a:cubicBezTo>
                  <a:pt x="929783" y="4014966"/>
                  <a:pt x="919650" y="4038807"/>
                  <a:pt x="885677" y="4038807"/>
                </a:cubicBezTo>
                <a:cubicBezTo>
                  <a:pt x="866009" y="4057879"/>
                  <a:pt x="836804" y="4081719"/>
                  <a:pt x="807600" y="4062647"/>
                </a:cubicBezTo>
                <a:cubicBezTo>
                  <a:pt x="812367" y="4028674"/>
                  <a:pt x="851109" y="4034038"/>
                  <a:pt x="866009" y="4004834"/>
                </a:cubicBezTo>
                <a:cubicBezTo>
                  <a:pt x="851705" y="4004834"/>
                  <a:pt x="841573" y="4014370"/>
                  <a:pt x="836804" y="4019138"/>
                </a:cubicBezTo>
                <a:cubicBezTo>
                  <a:pt x="822500" y="4013774"/>
                  <a:pt x="846937" y="3999470"/>
                  <a:pt x="832037" y="3989934"/>
                </a:cubicBezTo>
                <a:cubicBezTo>
                  <a:pt x="817732" y="3989934"/>
                  <a:pt x="817732" y="3999470"/>
                  <a:pt x="802831" y="3994701"/>
                </a:cubicBezTo>
                <a:cubicBezTo>
                  <a:pt x="807600" y="3989337"/>
                  <a:pt x="812367" y="3975033"/>
                  <a:pt x="812367" y="3965497"/>
                </a:cubicBezTo>
                <a:cubicBezTo>
                  <a:pt x="807600" y="3960728"/>
                  <a:pt x="797467" y="3955961"/>
                  <a:pt x="787931" y="3955961"/>
                </a:cubicBezTo>
                <a:cubicBezTo>
                  <a:pt x="787931" y="3945828"/>
                  <a:pt x="792700" y="3941061"/>
                  <a:pt x="792700" y="3926755"/>
                </a:cubicBezTo>
                <a:cubicBezTo>
                  <a:pt x="787931" y="3917219"/>
                  <a:pt x="777799" y="3931524"/>
                  <a:pt x="768263" y="3926755"/>
                </a:cubicBezTo>
                <a:cubicBezTo>
                  <a:pt x="802236" y="3888015"/>
                  <a:pt x="870777" y="3878479"/>
                  <a:pt x="899982" y="3825433"/>
                </a:cubicBezTo>
                <a:cubicBezTo>
                  <a:pt x="914286" y="3825433"/>
                  <a:pt x="919055" y="3811130"/>
                  <a:pt x="938723" y="3815897"/>
                </a:cubicBezTo>
                <a:cubicBezTo>
                  <a:pt x="972696" y="3791460"/>
                  <a:pt x="992365" y="3752720"/>
                  <a:pt x="1026337" y="3733648"/>
                </a:cubicBezTo>
                <a:cubicBezTo>
                  <a:pt x="1001901" y="3713978"/>
                  <a:pt x="972696" y="3728879"/>
                  <a:pt x="948259" y="3743184"/>
                </a:cubicBezTo>
                <a:cubicBezTo>
                  <a:pt x="953623" y="3733648"/>
                  <a:pt x="963159" y="3728879"/>
                  <a:pt x="963159" y="3719343"/>
                </a:cubicBezTo>
                <a:cubicBezTo>
                  <a:pt x="953623" y="3709806"/>
                  <a:pt x="948855" y="3705039"/>
                  <a:pt x="933955" y="3700270"/>
                </a:cubicBezTo>
                <a:cubicBezTo>
                  <a:pt x="929187" y="3724111"/>
                  <a:pt x="904750" y="3724111"/>
                  <a:pt x="875546" y="3724111"/>
                </a:cubicBezTo>
                <a:cubicBezTo>
                  <a:pt x="880313" y="3709806"/>
                  <a:pt x="904750" y="3709806"/>
                  <a:pt x="909519" y="3700270"/>
                </a:cubicBezTo>
                <a:cubicBezTo>
                  <a:pt x="899386" y="3690734"/>
                  <a:pt x="880313" y="3695502"/>
                  <a:pt x="865413" y="3685966"/>
                </a:cubicBezTo>
                <a:cubicBezTo>
                  <a:pt x="874949" y="3681197"/>
                  <a:pt x="879718" y="3676430"/>
                  <a:pt x="894618" y="3676430"/>
                </a:cubicBezTo>
                <a:cubicBezTo>
                  <a:pt x="889849" y="3671661"/>
                  <a:pt x="885082" y="3662125"/>
                  <a:pt x="894618" y="3662125"/>
                </a:cubicBezTo>
                <a:cubicBezTo>
                  <a:pt x="894618" y="3652589"/>
                  <a:pt x="870182" y="3666894"/>
                  <a:pt x="865413" y="3657357"/>
                </a:cubicBezTo>
                <a:cubicBezTo>
                  <a:pt x="865413" y="3594776"/>
                  <a:pt x="908922" y="3546499"/>
                  <a:pt x="957795" y="3512526"/>
                </a:cubicBezTo>
                <a:cubicBezTo>
                  <a:pt x="957795" y="3478553"/>
                  <a:pt x="967331" y="3464248"/>
                  <a:pt x="982232" y="3435044"/>
                </a:cubicBezTo>
                <a:cubicBezTo>
                  <a:pt x="1050178" y="3425508"/>
                  <a:pt x="1065078" y="3362330"/>
                  <a:pt x="1123488" y="3348026"/>
                </a:cubicBezTo>
                <a:cubicBezTo>
                  <a:pt x="1128255" y="3328953"/>
                  <a:pt x="1123488" y="3314053"/>
                  <a:pt x="1118720" y="3299748"/>
                </a:cubicBezTo>
                <a:cubicBezTo>
                  <a:pt x="1128255" y="3294980"/>
                  <a:pt x="1128255" y="3285444"/>
                  <a:pt x="1143155" y="3290213"/>
                </a:cubicBezTo>
                <a:cubicBezTo>
                  <a:pt x="1158057" y="3218095"/>
                  <a:pt x="1230770" y="3203195"/>
                  <a:pt x="1250438" y="3140613"/>
                </a:cubicBezTo>
                <a:cubicBezTo>
                  <a:pt x="1215870" y="3106640"/>
                  <a:pt x="1143155" y="3135844"/>
                  <a:pt x="1099051" y="3106640"/>
                </a:cubicBezTo>
                <a:cubicBezTo>
                  <a:pt x="1093687" y="3106640"/>
                  <a:pt x="1084151" y="3106640"/>
                  <a:pt x="1084151" y="3111408"/>
                </a:cubicBezTo>
                <a:cubicBezTo>
                  <a:pt x="1078787" y="3106640"/>
                  <a:pt x="1088918" y="3097104"/>
                  <a:pt x="1069250" y="3092335"/>
                </a:cubicBezTo>
                <a:cubicBezTo>
                  <a:pt x="1064483" y="3126308"/>
                  <a:pt x="1030510" y="3126308"/>
                  <a:pt x="1006073" y="3140613"/>
                </a:cubicBezTo>
                <a:cubicBezTo>
                  <a:pt x="1020377" y="3125713"/>
                  <a:pt x="1025741" y="3097104"/>
                  <a:pt x="1064483" y="3101872"/>
                </a:cubicBezTo>
                <a:cubicBezTo>
                  <a:pt x="1059117" y="3073262"/>
                  <a:pt x="1015610" y="3063726"/>
                  <a:pt x="995940" y="3078031"/>
                </a:cubicBezTo>
                <a:cubicBezTo>
                  <a:pt x="1020377" y="3044654"/>
                  <a:pt x="937531" y="3058959"/>
                  <a:pt x="957200" y="3005913"/>
                </a:cubicBezTo>
                <a:cubicBezTo>
                  <a:pt x="1035277" y="2976709"/>
                  <a:pt x="1133024" y="3034522"/>
                  <a:pt x="1245074" y="3024986"/>
                </a:cubicBezTo>
                <a:cubicBezTo>
                  <a:pt x="1284411" y="2996377"/>
                  <a:pt x="1313617" y="2962404"/>
                  <a:pt x="1372026" y="2952868"/>
                </a:cubicBezTo>
                <a:cubicBezTo>
                  <a:pt x="1333284" y="2967768"/>
                  <a:pt x="1293947" y="2933796"/>
                  <a:pt x="1264743" y="2933796"/>
                </a:cubicBezTo>
                <a:cubicBezTo>
                  <a:pt x="1230174" y="2933796"/>
                  <a:pt x="1176533" y="2952868"/>
                  <a:pt x="1137792" y="2943332"/>
                </a:cubicBezTo>
                <a:cubicBezTo>
                  <a:pt x="1108587" y="2937968"/>
                  <a:pt x="1079383" y="2918895"/>
                  <a:pt x="1045410" y="2914127"/>
                </a:cubicBezTo>
                <a:cubicBezTo>
                  <a:pt x="1050178" y="2899227"/>
                  <a:pt x="1059714" y="2894459"/>
                  <a:pt x="1050178" y="2875386"/>
                </a:cubicBezTo>
                <a:cubicBezTo>
                  <a:pt x="1074614" y="2880155"/>
                  <a:pt x="1099051" y="2841413"/>
                  <a:pt x="1079383" y="2822341"/>
                </a:cubicBezTo>
                <a:cubicBezTo>
                  <a:pt x="1079383" y="2778832"/>
                  <a:pt x="1108587" y="2764527"/>
                  <a:pt x="1128255" y="2735322"/>
                </a:cubicBezTo>
                <a:cubicBezTo>
                  <a:pt x="1133620" y="2725786"/>
                  <a:pt x="1123488" y="2730555"/>
                  <a:pt x="1118720" y="2730555"/>
                </a:cubicBezTo>
                <a:cubicBezTo>
                  <a:pt x="1123488" y="2706118"/>
                  <a:pt x="1137792" y="2706118"/>
                  <a:pt x="1157460" y="2696582"/>
                </a:cubicBezTo>
                <a:cubicBezTo>
                  <a:pt x="1186665" y="2677509"/>
                  <a:pt x="1191434" y="2619696"/>
                  <a:pt x="1259975" y="2634000"/>
                </a:cubicBezTo>
                <a:cubicBezTo>
                  <a:pt x="1270107" y="2628636"/>
                  <a:pt x="1274875" y="2614332"/>
                  <a:pt x="1279643" y="2604796"/>
                </a:cubicBezTo>
                <a:cubicBezTo>
                  <a:pt x="1279643" y="2595260"/>
                  <a:pt x="1279643" y="2576187"/>
                  <a:pt x="1264743" y="2580955"/>
                </a:cubicBezTo>
                <a:cubicBezTo>
                  <a:pt x="1274875" y="2566651"/>
                  <a:pt x="1284411" y="2556518"/>
                  <a:pt x="1279643" y="2537446"/>
                </a:cubicBezTo>
                <a:cubicBezTo>
                  <a:pt x="1255802" y="2513606"/>
                  <a:pt x="1206929" y="2532678"/>
                  <a:pt x="1187261" y="2532678"/>
                </a:cubicBezTo>
                <a:cubicBezTo>
                  <a:pt x="1182494" y="2527909"/>
                  <a:pt x="1187261" y="2523142"/>
                  <a:pt x="1187261" y="2518373"/>
                </a:cubicBezTo>
                <a:cubicBezTo>
                  <a:pt x="1163421" y="2523737"/>
                  <a:pt x="1148520" y="2533273"/>
                  <a:pt x="1148520" y="2547578"/>
                </a:cubicBezTo>
                <a:cubicBezTo>
                  <a:pt x="1114548" y="2552346"/>
                  <a:pt x="1104415" y="2571418"/>
                  <a:pt x="1099648" y="2605391"/>
                </a:cubicBezTo>
                <a:cubicBezTo>
                  <a:pt x="1090111" y="2595855"/>
                  <a:pt x="1079978" y="2605391"/>
                  <a:pt x="1070442" y="2595855"/>
                </a:cubicBezTo>
                <a:cubicBezTo>
                  <a:pt x="1051370" y="2605391"/>
                  <a:pt x="1036470" y="2619696"/>
                  <a:pt x="1007265" y="2619696"/>
                </a:cubicBezTo>
                <a:cubicBezTo>
                  <a:pt x="1012629" y="2614928"/>
                  <a:pt x="1017397" y="2605391"/>
                  <a:pt x="1022165" y="2600624"/>
                </a:cubicBezTo>
                <a:cubicBezTo>
                  <a:pt x="1022165" y="2591088"/>
                  <a:pt x="1017397" y="2591088"/>
                  <a:pt x="1012629" y="2591088"/>
                </a:cubicBezTo>
                <a:cubicBezTo>
                  <a:pt x="1012629" y="2581551"/>
                  <a:pt x="1022165" y="2581551"/>
                  <a:pt x="1022165" y="2572015"/>
                </a:cubicBezTo>
                <a:cubicBezTo>
                  <a:pt x="988192" y="2586319"/>
                  <a:pt x="919650" y="2601219"/>
                  <a:pt x="914883" y="2663801"/>
                </a:cubicBezTo>
                <a:cubicBezTo>
                  <a:pt x="885677" y="2668570"/>
                  <a:pt x="871373" y="2659033"/>
                  <a:pt x="851705" y="2678106"/>
                </a:cubicBezTo>
                <a:cubicBezTo>
                  <a:pt x="856473" y="2697178"/>
                  <a:pt x="885677" y="2682873"/>
                  <a:pt x="900578" y="2682873"/>
                </a:cubicBezTo>
                <a:cubicBezTo>
                  <a:pt x="895810" y="2716846"/>
                  <a:pt x="846937" y="2716846"/>
                  <a:pt x="822500" y="2712079"/>
                </a:cubicBezTo>
                <a:cubicBezTo>
                  <a:pt x="822500" y="2687642"/>
                  <a:pt x="842168" y="2687642"/>
                  <a:pt x="846937" y="2668570"/>
                </a:cubicBezTo>
                <a:cubicBezTo>
                  <a:pt x="812964" y="2673337"/>
                  <a:pt x="778991" y="2663801"/>
                  <a:pt x="754555" y="2673337"/>
                </a:cubicBezTo>
                <a:cubicBezTo>
                  <a:pt x="759919" y="2649497"/>
                  <a:pt x="769455" y="2591088"/>
                  <a:pt x="745018" y="2572015"/>
                </a:cubicBezTo>
                <a:cubicBezTo>
                  <a:pt x="793891" y="2548174"/>
                  <a:pt x="832632" y="2518970"/>
                  <a:pt x="901174" y="2514201"/>
                </a:cubicBezTo>
                <a:cubicBezTo>
                  <a:pt x="896406" y="2524334"/>
                  <a:pt x="891638" y="2529101"/>
                  <a:pt x="896406" y="2543406"/>
                </a:cubicBezTo>
                <a:cubicBezTo>
                  <a:pt x="877333" y="2538637"/>
                  <a:pt x="852896" y="2543406"/>
                  <a:pt x="862433" y="2562479"/>
                </a:cubicBezTo>
                <a:cubicBezTo>
                  <a:pt x="862433" y="2572015"/>
                  <a:pt x="882102" y="2567246"/>
                  <a:pt x="886869" y="2567246"/>
                </a:cubicBezTo>
                <a:cubicBezTo>
                  <a:pt x="882102" y="2591683"/>
                  <a:pt x="897002" y="2596452"/>
                  <a:pt x="906538" y="2605988"/>
                </a:cubicBezTo>
                <a:cubicBezTo>
                  <a:pt x="979848" y="2596452"/>
                  <a:pt x="989980" y="2528506"/>
                  <a:pt x="975079" y="2470692"/>
                </a:cubicBezTo>
                <a:cubicBezTo>
                  <a:pt x="970312" y="2465924"/>
                  <a:pt x="964948" y="2456388"/>
                  <a:pt x="955411" y="2456388"/>
                </a:cubicBezTo>
                <a:cubicBezTo>
                  <a:pt x="950643" y="2442084"/>
                  <a:pt x="960179" y="2446852"/>
                  <a:pt x="960179" y="2437315"/>
                </a:cubicBezTo>
                <a:cubicBezTo>
                  <a:pt x="936339" y="2412879"/>
                  <a:pt x="901769" y="2470692"/>
                  <a:pt x="867798" y="2451620"/>
                </a:cubicBezTo>
                <a:cubicBezTo>
                  <a:pt x="882102" y="2350297"/>
                  <a:pt x="774819" y="2432548"/>
                  <a:pt x="736079" y="2446852"/>
                </a:cubicBezTo>
                <a:cubicBezTo>
                  <a:pt x="755746" y="2423011"/>
                  <a:pt x="799256" y="2417647"/>
                  <a:pt x="818925" y="2393806"/>
                </a:cubicBezTo>
                <a:cubicBezTo>
                  <a:pt x="814156" y="2365197"/>
                  <a:pt x="774819" y="2379502"/>
                  <a:pt x="745615" y="2379502"/>
                </a:cubicBezTo>
                <a:cubicBezTo>
                  <a:pt x="745615" y="2359833"/>
                  <a:pt x="770051" y="2369370"/>
                  <a:pt x="765283" y="2350297"/>
                </a:cubicBezTo>
                <a:cubicBezTo>
                  <a:pt x="750383" y="2316921"/>
                  <a:pt x="711642" y="2345529"/>
                  <a:pt x="691973" y="2340761"/>
                </a:cubicBezTo>
                <a:cubicBezTo>
                  <a:pt x="701509" y="2335993"/>
                  <a:pt x="701509" y="2312152"/>
                  <a:pt x="716409" y="2321688"/>
                </a:cubicBezTo>
                <a:cubicBezTo>
                  <a:pt x="764687" y="2292484"/>
                  <a:pt x="750383" y="2215598"/>
                  <a:pt x="779587" y="2181626"/>
                </a:cubicBezTo>
                <a:cubicBezTo>
                  <a:pt x="804024" y="2191162"/>
                  <a:pt x="828461" y="2166724"/>
                  <a:pt x="833228" y="2142884"/>
                </a:cubicBezTo>
                <a:cubicBezTo>
                  <a:pt x="857665" y="2133348"/>
                  <a:pt x="871969" y="2113680"/>
                  <a:pt x="886869" y="2094607"/>
                </a:cubicBezTo>
                <a:cubicBezTo>
                  <a:pt x="886869" y="2085071"/>
                  <a:pt x="871969" y="2089839"/>
                  <a:pt x="862433" y="2089839"/>
                </a:cubicBezTo>
                <a:cubicBezTo>
                  <a:pt x="886869" y="2070171"/>
                  <a:pt x="906538" y="2041562"/>
                  <a:pt x="906538" y="2002820"/>
                </a:cubicBezTo>
                <a:cubicBezTo>
                  <a:pt x="789719" y="2051098"/>
                  <a:pt x="691973" y="2127984"/>
                  <a:pt x="579922" y="2166724"/>
                </a:cubicBezTo>
                <a:cubicBezTo>
                  <a:pt x="579922" y="2108911"/>
                  <a:pt x="511380" y="2118447"/>
                  <a:pt x="472640" y="2099375"/>
                </a:cubicBezTo>
                <a:cubicBezTo>
                  <a:pt x="472640" y="2089243"/>
                  <a:pt x="486944" y="2089243"/>
                  <a:pt x="482176" y="2070171"/>
                </a:cubicBezTo>
                <a:cubicBezTo>
                  <a:pt x="477407" y="2065402"/>
                  <a:pt x="477407" y="2065402"/>
                  <a:pt x="477407" y="2060635"/>
                </a:cubicBezTo>
                <a:cubicBezTo>
                  <a:pt x="452971" y="2070171"/>
                  <a:pt x="399330" y="2094607"/>
                  <a:pt x="374894" y="2065402"/>
                </a:cubicBezTo>
                <a:cubicBezTo>
                  <a:pt x="374894" y="2050502"/>
                  <a:pt x="379661" y="2040965"/>
                  <a:pt x="384430" y="2036198"/>
                </a:cubicBezTo>
                <a:cubicBezTo>
                  <a:pt x="364761" y="2002820"/>
                  <a:pt x="306351" y="2031429"/>
                  <a:pt x="277147" y="2026662"/>
                </a:cubicBezTo>
                <a:cubicBezTo>
                  <a:pt x="277147" y="2012357"/>
                  <a:pt x="296815" y="2017125"/>
                  <a:pt x="296815" y="2002820"/>
                </a:cubicBezTo>
                <a:cubicBezTo>
                  <a:pt x="282511" y="1993284"/>
                  <a:pt x="258074" y="2012357"/>
                  <a:pt x="238407" y="2012357"/>
                </a:cubicBezTo>
                <a:cubicBezTo>
                  <a:pt x="252711" y="1978384"/>
                  <a:pt x="311120" y="1949775"/>
                  <a:pt x="326020" y="1906267"/>
                </a:cubicBezTo>
                <a:cubicBezTo>
                  <a:pt x="315888" y="1901498"/>
                  <a:pt x="306351" y="1906267"/>
                  <a:pt x="311120" y="1915803"/>
                </a:cubicBezTo>
                <a:cubicBezTo>
                  <a:pt x="300987" y="1896731"/>
                  <a:pt x="315888" y="1881829"/>
                  <a:pt x="320656" y="1867525"/>
                </a:cubicBezTo>
                <a:cubicBezTo>
                  <a:pt x="355224" y="1877658"/>
                  <a:pt x="374297" y="1862758"/>
                  <a:pt x="389197" y="1843685"/>
                </a:cubicBezTo>
                <a:cubicBezTo>
                  <a:pt x="423170" y="1853221"/>
                  <a:pt x="442839" y="1853221"/>
                  <a:pt x="476812" y="1838917"/>
                </a:cubicBezTo>
                <a:cubicBezTo>
                  <a:pt x="466679" y="1809712"/>
                  <a:pt x="491116" y="1785871"/>
                  <a:pt x="510785" y="1800176"/>
                </a:cubicBezTo>
                <a:cubicBezTo>
                  <a:pt x="550122" y="1756667"/>
                  <a:pt x="622835" y="1766203"/>
                  <a:pt x="637736" y="1694085"/>
                </a:cubicBezTo>
                <a:cubicBezTo>
                  <a:pt x="676477" y="1708986"/>
                  <a:pt x="700914" y="1645808"/>
                  <a:pt x="745018" y="1675013"/>
                </a:cubicBezTo>
                <a:cubicBezTo>
                  <a:pt x="759322" y="1670245"/>
                  <a:pt x="768859" y="1655940"/>
                  <a:pt x="783759" y="1651173"/>
                </a:cubicBezTo>
                <a:cubicBezTo>
                  <a:pt x="783759" y="1631504"/>
                  <a:pt x="778991" y="1636271"/>
                  <a:pt x="783759" y="1621967"/>
                </a:cubicBezTo>
                <a:cubicBezTo>
                  <a:pt x="842168" y="1626735"/>
                  <a:pt x="895810" y="1602895"/>
                  <a:pt x="944683" y="1573691"/>
                </a:cubicBezTo>
                <a:cubicBezTo>
                  <a:pt x="944683" y="1573691"/>
                  <a:pt x="944683" y="1573691"/>
                  <a:pt x="944683" y="1549850"/>
                </a:cubicBezTo>
                <a:cubicBezTo>
                  <a:pt x="954220" y="1549850"/>
                  <a:pt x="969120" y="1540313"/>
                  <a:pt x="969120" y="1554618"/>
                </a:cubicBezTo>
                <a:cubicBezTo>
                  <a:pt x="1149713" y="1447931"/>
                  <a:pt x="1359509" y="1366278"/>
                  <a:pt x="1505532" y="1226214"/>
                </a:cubicBezTo>
                <a:cubicBezTo>
                  <a:pt x="1505532" y="1202373"/>
                  <a:pt x="1466792" y="1221445"/>
                  <a:pt x="1451892" y="1221445"/>
                </a:cubicBezTo>
                <a:cubicBezTo>
                  <a:pt x="1451892" y="1216678"/>
                  <a:pt x="1456660" y="1211909"/>
                  <a:pt x="1456660" y="1207142"/>
                </a:cubicBezTo>
                <a:cubicBezTo>
                  <a:pt x="1432222" y="1197605"/>
                  <a:pt x="1412555" y="1178533"/>
                  <a:pt x="1378582" y="1183300"/>
                </a:cubicBezTo>
                <a:cubicBezTo>
                  <a:pt x="1378582" y="1135024"/>
                  <a:pt x="1329709" y="1188069"/>
                  <a:pt x="1305272" y="1168997"/>
                </a:cubicBezTo>
                <a:cubicBezTo>
                  <a:pt x="1314808" y="1135620"/>
                  <a:pt x="1276068" y="1125487"/>
                  <a:pt x="1261167" y="1101646"/>
                </a:cubicBezTo>
                <a:cubicBezTo>
                  <a:pt x="1227195" y="1106415"/>
                  <a:pt x="1207526" y="1154692"/>
                  <a:pt x="1168785" y="1135620"/>
                </a:cubicBezTo>
                <a:cubicBezTo>
                  <a:pt x="1159249" y="1135620"/>
                  <a:pt x="1164016" y="1145155"/>
                  <a:pt x="1164016" y="1154692"/>
                </a:cubicBezTo>
                <a:cubicBezTo>
                  <a:pt x="1120507" y="1159460"/>
                  <a:pt x="1110375" y="1159460"/>
                  <a:pt x="1071634" y="1168997"/>
                </a:cubicBezTo>
                <a:cubicBezTo>
                  <a:pt x="1071634" y="1144560"/>
                  <a:pt x="1096071" y="1144560"/>
                  <a:pt x="1105607" y="1130255"/>
                </a:cubicBezTo>
                <a:cubicBezTo>
                  <a:pt x="1057330" y="1105818"/>
                  <a:pt x="988788" y="1135024"/>
                  <a:pt x="930378" y="1154096"/>
                </a:cubicBezTo>
                <a:cubicBezTo>
                  <a:pt x="949451" y="1139791"/>
                  <a:pt x="964351" y="1120123"/>
                  <a:pt x="993556" y="1110587"/>
                </a:cubicBezTo>
                <a:cubicBezTo>
                  <a:pt x="984020" y="1105818"/>
                  <a:pt x="969120" y="1110587"/>
                  <a:pt x="959584" y="1110587"/>
                </a:cubicBezTo>
                <a:cubicBezTo>
                  <a:pt x="973888" y="1062309"/>
                  <a:pt x="1100839" y="1047409"/>
                  <a:pt x="1076403" y="980060"/>
                </a:cubicBezTo>
                <a:cubicBezTo>
                  <a:pt x="1144944" y="917478"/>
                  <a:pt x="1232558" y="873969"/>
                  <a:pt x="1320172" y="830460"/>
                </a:cubicBezTo>
                <a:cubicBezTo>
                  <a:pt x="1324941" y="825692"/>
                  <a:pt x="1324941" y="820923"/>
                  <a:pt x="1329709" y="811387"/>
                </a:cubicBezTo>
                <a:cubicBezTo>
                  <a:pt x="1334476" y="811387"/>
                  <a:pt x="1334476" y="816156"/>
                  <a:pt x="1334476" y="820923"/>
                </a:cubicBezTo>
                <a:cubicBezTo>
                  <a:pt x="1485268" y="753574"/>
                  <a:pt x="1661093" y="623047"/>
                  <a:pt x="1855990" y="570001"/>
                </a:cubicBezTo>
                <a:cubicBezTo>
                  <a:pt x="1870890" y="565234"/>
                  <a:pt x="1889962" y="565234"/>
                  <a:pt x="1909632" y="560465"/>
                </a:cubicBezTo>
                <a:cubicBezTo>
                  <a:pt x="1938835" y="550929"/>
                  <a:pt x="1958503" y="531261"/>
                  <a:pt x="1982940" y="521725"/>
                </a:cubicBezTo>
                <a:cubicBezTo>
                  <a:pt x="2036582" y="497288"/>
                  <a:pt x="2080091" y="492519"/>
                  <a:pt x="2153401" y="478215"/>
                </a:cubicBezTo>
                <a:cubicBezTo>
                  <a:pt x="2177838" y="473447"/>
                  <a:pt x="2202274" y="463911"/>
                  <a:pt x="2226711" y="487752"/>
                </a:cubicBezTo>
                <a:cubicBezTo>
                  <a:pt x="2226711" y="506824"/>
                  <a:pt x="2217175" y="516956"/>
                  <a:pt x="2221942" y="536028"/>
                </a:cubicBezTo>
                <a:cubicBezTo>
                  <a:pt x="2226711" y="550333"/>
                  <a:pt x="2251147" y="545565"/>
                  <a:pt x="2251147" y="559870"/>
                </a:cubicBezTo>
                <a:cubicBezTo>
                  <a:pt x="2241611" y="608146"/>
                  <a:pt x="2158765" y="593843"/>
                  <a:pt x="2158765" y="651656"/>
                </a:cubicBezTo>
                <a:cubicBezTo>
                  <a:pt x="2149229" y="651656"/>
                  <a:pt x="2139096" y="656423"/>
                  <a:pt x="2134328" y="656423"/>
                </a:cubicBezTo>
                <a:cubicBezTo>
                  <a:pt x="2134328" y="670728"/>
                  <a:pt x="2143864" y="665959"/>
                  <a:pt x="2139096" y="680264"/>
                </a:cubicBezTo>
                <a:cubicBezTo>
                  <a:pt x="2100356" y="704701"/>
                  <a:pt x="2071150" y="742846"/>
                  <a:pt x="2027046" y="772050"/>
                </a:cubicBezTo>
                <a:cubicBezTo>
                  <a:pt x="2115256" y="752382"/>
                  <a:pt x="2217175" y="660595"/>
                  <a:pt x="2344125" y="689801"/>
                </a:cubicBezTo>
                <a:cubicBezTo>
                  <a:pt x="2344125" y="704104"/>
                  <a:pt x="2329225" y="714237"/>
                  <a:pt x="2329225" y="733310"/>
                </a:cubicBezTo>
                <a:cubicBezTo>
                  <a:pt x="2343530" y="733310"/>
                  <a:pt x="2343530" y="719005"/>
                  <a:pt x="2363198" y="719005"/>
                </a:cubicBezTo>
                <a:cubicBezTo>
                  <a:pt x="2372734" y="728541"/>
                  <a:pt x="2372734" y="757746"/>
                  <a:pt x="2363198" y="767283"/>
                </a:cubicBezTo>
                <a:cubicBezTo>
                  <a:pt x="2372734" y="772050"/>
                  <a:pt x="2387634" y="776819"/>
                  <a:pt x="2397170" y="786355"/>
                </a:cubicBezTo>
                <a:cubicBezTo>
                  <a:pt x="2528293" y="738077"/>
                  <a:pt x="2621272" y="661192"/>
                  <a:pt x="2762527" y="627219"/>
                </a:cubicBezTo>
                <a:cubicBezTo>
                  <a:pt x="2791732" y="598610"/>
                  <a:pt x="2884711" y="583710"/>
                  <a:pt x="2918683" y="622451"/>
                </a:cubicBezTo>
                <a:cubicBezTo>
                  <a:pt x="2947888" y="607551"/>
                  <a:pt x="2986629" y="607551"/>
                  <a:pt x="3006298" y="583710"/>
                </a:cubicBezTo>
                <a:cubicBezTo>
                  <a:pt x="3006298" y="578942"/>
                  <a:pt x="2991397" y="569406"/>
                  <a:pt x="2986629" y="583710"/>
                </a:cubicBezTo>
                <a:cubicBezTo>
                  <a:pt x="2972324" y="578942"/>
                  <a:pt x="3001529" y="559870"/>
                  <a:pt x="2981861" y="559870"/>
                </a:cubicBezTo>
                <a:cubicBezTo>
                  <a:pt x="3025965" y="511592"/>
                  <a:pt x="3093911" y="487155"/>
                  <a:pt x="3118348" y="424574"/>
                </a:cubicBezTo>
                <a:cubicBezTo>
                  <a:pt x="3127884" y="429342"/>
                  <a:pt x="3113580" y="429342"/>
                  <a:pt x="3123117" y="438878"/>
                </a:cubicBezTo>
                <a:cubicBezTo>
                  <a:pt x="3162453" y="434110"/>
                  <a:pt x="3162453" y="395369"/>
                  <a:pt x="3196426" y="385833"/>
                </a:cubicBezTo>
                <a:cubicBezTo>
                  <a:pt x="3225630" y="404906"/>
                  <a:pt x="3259604" y="366164"/>
                  <a:pt x="3284040" y="351860"/>
                </a:cubicBezTo>
                <a:cubicBezTo>
                  <a:pt x="3279272" y="347092"/>
                  <a:pt x="3279272" y="337555"/>
                  <a:pt x="3279272" y="328020"/>
                </a:cubicBezTo>
                <a:cubicBezTo>
                  <a:pt x="3298940" y="323251"/>
                  <a:pt x="3308477" y="323251"/>
                  <a:pt x="3328146" y="313715"/>
                </a:cubicBezTo>
                <a:cubicBezTo>
                  <a:pt x="3328146" y="323251"/>
                  <a:pt x="3313245" y="323251"/>
                  <a:pt x="3308477" y="332788"/>
                </a:cubicBezTo>
                <a:cubicBezTo>
                  <a:pt x="3372250" y="308351"/>
                  <a:pt x="3455096" y="313120"/>
                  <a:pt x="3518273" y="303583"/>
                </a:cubicBezTo>
                <a:close/>
                <a:moveTo>
                  <a:pt x="5919021" y="173652"/>
                </a:moveTo>
                <a:cubicBezTo>
                  <a:pt x="5908889" y="183188"/>
                  <a:pt x="5899353" y="197493"/>
                  <a:pt x="5870148" y="192724"/>
                </a:cubicBezTo>
                <a:cubicBezTo>
                  <a:pt x="5879684" y="168884"/>
                  <a:pt x="5904120" y="183188"/>
                  <a:pt x="5919021" y="173652"/>
                </a:cubicBezTo>
                <a:close/>
                <a:moveTo>
                  <a:pt x="6045375" y="121203"/>
                </a:moveTo>
                <a:cubicBezTo>
                  <a:pt x="6035243" y="125970"/>
                  <a:pt x="6035243" y="140275"/>
                  <a:pt x="6025707" y="145043"/>
                </a:cubicBezTo>
                <a:cubicBezTo>
                  <a:pt x="6031071" y="149811"/>
                  <a:pt x="6031071" y="164115"/>
                  <a:pt x="6040608" y="159348"/>
                </a:cubicBezTo>
                <a:cubicBezTo>
                  <a:pt x="6040608" y="168884"/>
                  <a:pt x="6025707" y="164115"/>
                  <a:pt x="6025707" y="173652"/>
                </a:cubicBezTo>
                <a:cubicBezTo>
                  <a:pt x="6031071" y="178420"/>
                  <a:pt x="6040608" y="178420"/>
                  <a:pt x="6040608" y="173652"/>
                </a:cubicBezTo>
                <a:cubicBezTo>
                  <a:pt x="6040608" y="197493"/>
                  <a:pt x="5986967" y="207029"/>
                  <a:pt x="5952993" y="207624"/>
                </a:cubicBezTo>
                <a:cubicBezTo>
                  <a:pt x="5962529" y="179016"/>
                  <a:pt x="6035839" y="168884"/>
                  <a:pt x="6016171" y="145043"/>
                </a:cubicBezTo>
                <a:cubicBezTo>
                  <a:pt x="6025707" y="135506"/>
                  <a:pt x="6030475" y="121203"/>
                  <a:pt x="6045375" y="121203"/>
                </a:cubicBezTo>
                <a:close/>
                <a:moveTo>
                  <a:pt x="5928557" y="86633"/>
                </a:moveTo>
                <a:cubicBezTo>
                  <a:pt x="5933325" y="110474"/>
                  <a:pt x="5908889" y="110474"/>
                  <a:pt x="5889815" y="110474"/>
                </a:cubicBezTo>
                <a:cubicBezTo>
                  <a:pt x="5894584" y="96170"/>
                  <a:pt x="5904120" y="86633"/>
                  <a:pt x="5928557" y="86633"/>
                </a:cubicBezTo>
                <a:close/>
                <a:moveTo>
                  <a:pt x="5938093" y="62197"/>
                </a:moveTo>
                <a:cubicBezTo>
                  <a:pt x="5918424" y="86633"/>
                  <a:pt x="5889220" y="86633"/>
                  <a:pt x="5855248" y="91402"/>
                </a:cubicBezTo>
                <a:cubicBezTo>
                  <a:pt x="5864784" y="81269"/>
                  <a:pt x="5908889" y="66965"/>
                  <a:pt x="5938093" y="62197"/>
                </a:cubicBezTo>
                <a:close/>
                <a:moveTo>
                  <a:pt x="5767871" y="194"/>
                </a:moveTo>
                <a:cubicBezTo>
                  <a:pt x="5779796" y="919"/>
                  <a:pt x="5792369" y="3713"/>
                  <a:pt x="5805779" y="9152"/>
                </a:cubicBezTo>
                <a:cubicBezTo>
                  <a:pt x="5810546" y="33589"/>
                  <a:pt x="5781341" y="28820"/>
                  <a:pt x="5776573" y="47893"/>
                </a:cubicBezTo>
                <a:cubicBezTo>
                  <a:pt x="5786109" y="57429"/>
                  <a:pt x="5790877" y="71733"/>
                  <a:pt x="5815314" y="66965"/>
                </a:cubicBezTo>
                <a:cubicBezTo>
                  <a:pt x="5805779" y="81866"/>
                  <a:pt x="5805779" y="81866"/>
                  <a:pt x="5805779" y="96170"/>
                </a:cubicBezTo>
                <a:cubicBezTo>
                  <a:pt x="5801010" y="105706"/>
                  <a:pt x="5825447" y="105706"/>
                  <a:pt x="5825447" y="96170"/>
                </a:cubicBezTo>
                <a:cubicBezTo>
                  <a:pt x="5830215" y="110474"/>
                  <a:pt x="5786109" y="124778"/>
                  <a:pt x="5805779" y="158751"/>
                </a:cubicBezTo>
                <a:cubicBezTo>
                  <a:pt x="5834983" y="183188"/>
                  <a:pt x="5869551" y="144447"/>
                  <a:pt x="5903524" y="144447"/>
                </a:cubicBezTo>
                <a:cubicBezTo>
                  <a:pt x="5883855" y="173652"/>
                  <a:pt x="5854650" y="192724"/>
                  <a:pt x="5834983" y="221929"/>
                </a:cubicBezTo>
                <a:cubicBezTo>
                  <a:pt x="5883855" y="226697"/>
                  <a:pt x="5902929" y="202857"/>
                  <a:pt x="5947033" y="202857"/>
                </a:cubicBezTo>
                <a:cubicBezTo>
                  <a:pt x="5927961" y="221929"/>
                  <a:pt x="5903524" y="241597"/>
                  <a:pt x="5883855" y="260670"/>
                </a:cubicBezTo>
                <a:cubicBezTo>
                  <a:pt x="5883855" y="270206"/>
                  <a:pt x="5893391" y="270206"/>
                  <a:pt x="5888624" y="279742"/>
                </a:cubicBezTo>
                <a:cubicBezTo>
                  <a:pt x="5903524" y="284511"/>
                  <a:pt x="5903524" y="270206"/>
                  <a:pt x="5913060" y="279742"/>
                </a:cubicBezTo>
                <a:cubicBezTo>
                  <a:pt x="5917829" y="318484"/>
                  <a:pt x="5888624" y="323251"/>
                  <a:pt x="5859419" y="332788"/>
                </a:cubicBezTo>
                <a:cubicBezTo>
                  <a:pt x="5844519" y="347688"/>
                  <a:pt x="5834983" y="361992"/>
                  <a:pt x="5815314" y="361992"/>
                </a:cubicBezTo>
                <a:cubicBezTo>
                  <a:pt x="5805181" y="366761"/>
                  <a:pt x="5809949" y="381064"/>
                  <a:pt x="5800413" y="385833"/>
                </a:cubicBezTo>
                <a:cubicBezTo>
                  <a:pt x="5785513" y="390601"/>
                  <a:pt x="5785513" y="376297"/>
                  <a:pt x="5780745" y="376297"/>
                </a:cubicBezTo>
                <a:cubicBezTo>
                  <a:pt x="5770613" y="376297"/>
                  <a:pt x="5761077" y="381064"/>
                  <a:pt x="5761077" y="395369"/>
                </a:cubicBezTo>
                <a:cubicBezTo>
                  <a:pt x="5829619" y="404906"/>
                  <a:pt x="5878491" y="361396"/>
                  <a:pt x="5941669" y="342324"/>
                </a:cubicBezTo>
                <a:cubicBezTo>
                  <a:pt x="5922001" y="356628"/>
                  <a:pt x="5902332" y="371528"/>
                  <a:pt x="5897565" y="395369"/>
                </a:cubicBezTo>
                <a:cubicBezTo>
                  <a:pt x="5902332" y="419210"/>
                  <a:pt x="5922001" y="438878"/>
                  <a:pt x="5917232" y="457951"/>
                </a:cubicBezTo>
                <a:cubicBezTo>
                  <a:pt x="5951205" y="463315"/>
                  <a:pt x="5970873" y="443646"/>
                  <a:pt x="5995311" y="434110"/>
                </a:cubicBezTo>
                <a:cubicBezTo>
                  <a:pt x="5975642" y="487155"/>
                  <a:pt x="5902929" y="525897"/>
                  <a:pt x="5888027" y="583710"/>
                </a:cubicBezTo>
                <a:cubicBezTo>
                  <a:pt x="5926769" y="641523"/>
                  <a:pt x="5985773" y="568809"/>
                  <a:pt x="6024515" y="554506"/>
                </a:cubicBezTo>
                <a:cubicBezTo>
                  <a:pt x="6010211" y="583710"/>
                  <a:pt x="5990542" y="617683"/>
                  <a:pt x="5961337" y="631988"/>
                </a:cubicBezTo>
                <a:cubicBezTo>
                  <a:pt x="5961337" y="665364"/>
                  <a:pt x="5931537" y="704104"/>
                  <a:pt x="5946437" y="742846"/>
                </a:cubicBezTo>
                <a:cubicBezTo>
                  <a:pt x="5936901" y="752382"/>
                  <a:pt x="5917232" y="747614"/>
                  <a:pt x="5907696" y="757150"/>
                </a:cubicBezTo>
                <a:cubicBezTo>
                  <a:pt x="5917829" y="771455"/>
                  <a:pt x="5927365" y="790527"/>
                  <a:pt x="5951801" y="776222"/>
                </a:cubicBezTo>
                <a:cubicBezTo>
                  <a:pt x="5951801" y="795891"/>
                  <a:pt x="5936901" y="795891"/>
                  <a:pt x="5927365" y="805428"/>
                </a:cubicBezTo>
                <a:cubicBezTo>
                  <a:pt x="5917829" y="810195"/>
                  <a:pt x="5932729" y="786355"/>
                  <a:pt x="5917829" y="786355"/>
                </a:cubicBezTo>
                <a:cubicBezTo>
                  <a:pt x="5908291" y="795891"/>
                  <a:pt x="5913060" y="800659"/>
                  <a:pt x="5913060" y="810195"/>
                </a:cubicBezTo>
                <a:cubicBezTo>
                  <a:pt x="5888624" y="810195"/>
                  <a:pt x="5874320" y="824500"/>
                  <a:pt x="5854650" y="834036"/>
                </a:cubicBezTo>
                <a:cubicBezTo>
                  <a:pt x="5859419" y="824500"/>
                  <a:pt x="5854650" y="819732"/>
                  <a:pt x="5854650" y="814964"/>
                </a:cubicBezTo>
                <a:cubicBezTo>
                  <a:pt x="5830215" y="819732"/>
                  <a:pt x="5805779" y="858473"/>
                  <a:pt x="5825447" y="882313"/>
                </a:cubicBezTo>
                <a:cubicBezTo>
                  <a:pt x="5796241" y="901982"/>
                  <a:pt x="5742601" y="916286"/>
                  <a:pt x="5688959" y="916286"/>
                </a:cubicBezTo>
                <a:cubicBezTo>
                  <a:pt x="5713395" y="877546"/>
                  <a:pt x="5796241" y="838804"/>
                  <a:pt x="5747369" y="771455"/>
                </a:cubicBezTo>
                <a:cubicBezTo>
                  <a:pt x="5756905" y="766686"/>
                  <a:pt x="5771805" y="766686"/>
                  <a:pt x="5776573" y="752382"/>
                </a:cubicBezTo>
                <a:cubicBezTo>
                  <a:pt x="5742601" y="732713"/>
                  <a:pt x="5771805" y="708873"/>
                  <a:pt x="5771805" y="670132"/>
                </a:cubicBezTo>
                <a:cubicBezTo>
                  <a:pt x="5771805" y="660595"/>
                  <a:pt x="5761673" y="660595"/>
                  <a:pt x="5752137" y="655828"/>
                </a:cubicBezTo>
                <a:cubicBezTo>
                  <a:pt x="5718164" y="723177"/>
                  <a:pt x="5572141" y="723177"/>
                  <a:pt x="5503599" y="708873"/>
                </a:cubicBezTo>
                <a:cubicBezTo>
                  <a:pt x="5503599" y="689204"/>
                  <a:pt x="5494062" y="670132"/>
                  <a:pt x="5474393" y="670132"/>
                </a:cubicBezTo>
                <a:cubicBezTo>
                  <a:pt x="5455321" y="679668"/>
                  <a:pt x="5450553" y="699337"/>
                  <a:pt x="5435653" y="708873"/>
                </a:cubicBezTo>
                <a:cubicBezTo>
                  <a:pt x="5435653" y="723177"/>
                  <a:pt x="5441017" y="727946"/>
                  <a:pt x="5450553" y="727946"/>
                </a:cubicBezTo>
                <a:cubicBezTo>
                  <a:pt x="5450553" y="742846"/>
                  <a:pt x="5435653" y="742846"/>
                  <a:pt x="5435653" y="761919"/>
                </a:cubicBezTo>
                <a:cubicBezTo>
                  <a:pt x="5411216" y="757150"/>
                  <a:pt x="5382011" y="771455"/>
                  <a:pt x="5362343" y="780991"/>
                </a:cubicBezTo>
                <a:cubicBezTo>
                  <a:pt x="5357575" y="766091"/>
                  <a:pt x="5401083" y="761322"/>
                  <a:pt x="5415985" y="747018"/>
                </a:cubicBezTo>
                <a:cubicBezTo>
                  <a:pt x="5406447" y="742250"/>
                  <a:pt x="5391547" y="723177"/>
                  <a:pt x="5415985" y="723177"/>
                </a:cubicBezTo>
                <a:cubicBezTo>
                  <a:pt x="5406447" y="713641"/>
                  <a:pt x="5401680" y="727946"/>
                  <a:pt x="5386779" y="718409"/>
                </a:cubicBezTo>
                <a:cubicBezTo>
                  <a:pt x="5362939" y="646291"/>
                  <a:pt x="5533399" y="685032"/>
                  <a:pt x="5484526" y="598015"/>
                </a:cubicBezTo>
                <a:cubicBezTo>
                  <a:pt x="5421349" y="617683"/>
                  <a:pt x="5377839" y="622451"/>
                  <a:pt x="5309297" y="636755"/>
                </a:cubicBezTo>
                <a:cubicBezTo>
                  <a:pt x="5309297" y="622451"/>
                  <a:pt x="5294397" y="622451"/>
                  <a:pt x="5289630" y="617683"/>
                </a:cubicBezTo>
                <a:cubicBezTo>
                  <a:pt x="5303934" y="574174"/>
                  <a:pt x="5382011" y="593246"/>
                  <a:pt x="5377243" y="535433"/>
                </a:cubicBezTo>
                <a:cubicBezTo>
                  <a:pt x="5377243" y="530664"/>
                  <a:pt x="5372475" y="535433"/>
                  <a:pt x="5372475" y="525897"/>
                </a:cubicBezTo>
                <a:cubicBezTo>
                  <a:pt x="5338503" y="559273"/>
                  <a:pt x="5294397" y="564637"/>
                  <a:pt x="5269960" y="588478"/>
                </a:cubicBezTo>
                <a:cubicBezTo>
                  <a:pt x="5250293" y="583710"/>
                  <a:pt x="5279496" y="559273"/>
                  <a:pt x="5274729" y="535433"/>
                </a:cubicBezTo>
                <a:cubicBezTo>
                  <a:pt x="5226453" y="559273"/>
                  <a:pt x="5202015" y="578942"/>
                  <a:pt x="5153143" y="598015"/>
                </a:cubicBezTo>
                <a:cubicBezTo>
                  <a:pt x="5143605" y="598015"/>
                  <a:pt x="5153143" y="578942"/>
                  <a:pt x="5142413" y="578942"/>
                </a:cubicBezTo>
                <a:cubicBezTo>
                  <a:pt x="5171617" y="544969"/>
                  <a:pt x="5190691" y="501460"/>
                  <a:pt x="5234795" y="487155"/>
                </a:cubicBezTo>
                <a:cubicBezTo>
                  <a:pt x="5254465" y="462719"/>
                  <a:pt x="5244332" y="429342"/>
                  <a:pt x="5234795" y="400137"/>
                </a:cubicBezTo>
                <a:cubicBezTo>
                  <a:pt x="5264001" y="381064"/>
                  <a:pt x="5278305" y="347092"/>
                  <a:pt x="5327178" y="347092"/>
                </a:cubicBezTo>
                <a:cubicBezTo>
                  <a:pt x="5331947" y="366761"/>
                  <a:pt x="5336715" y="366761"/>
                  <a:pt x="5327178" y="381064"/>
                </a:cubicBezTo>
                <a:cubicBezTo>
                  <a:pt x="5331947" y="390601"/>
                  <a:pt x="5342078" y="376297"/>
                  <a:pt x="5351615" y="381064"/>
                </a:cubicBezTo>
                <a:cubicBezTo>
                  <a:pt x="5356978" y="424574"/>
                  <a:pt x="5332542" y="477619"/>
                  <a:pt x="5288437" y="487155"/>
                </a:cubicBezTo>
                <a:cubicBezTo>
                  <a:pt x="5293205" y="477619"/>
                  <a:pt x="5288437" y="477619"/>
                  <a:pt x="5283669" y="468083"/>
                </a:cubicBezTo>
                <a:cubicBezTo>
                  <a:pt x="5274133" y="472851"/>
                  <a:pt x="5264001" y="477619"/>
                  <a:pt x="5259233" y="491924"/>
                </a:cubicBezTo>
                <a:cubicBezTo>
                  <a:pt x="5274133" y="506228"/>
                  <a:pt x="5312873" y="487155"/>
                  <a:pt x="5332542" y="506228"/>
                </a:cubicBezTo>
                <a:cubicBezTo>
                  <a:pt x="5395719" y="477619"/>
                  <a:pt x="5400488" y="400137"/>
                  <a:pt x="5366515" y="342324"/>
                </a:cubicBezTo>
                <a:cubicBezTo>
                  <a:pt x="5361151" y="322655"/>
                  <a:pt x="5380819" y="322655"/>
                  <a:pt x="5376051" y="303583"/>
                </a:cubicBezTo>
                <a:cubicBezTo>
                  <a:pt x="5365919" y="294047"/>
                  <a:pt x="5351615" y="284511"/>
                  <a:pt x="5331947" y="279742"/>
                </a:cubicBezTo>
                <a:cubicBezTo>
                  <a:pt x="5336715" y="274975"/>
                  <a:pt x="5342078" y="265438"/>
                  <a:pt x="5327178" y="270206"/>
                </a:cubicBezTo>
                <a:cubicBezTo>
                  <a:pt x="5405257" y="211797"/>
                  <a:pt x="5527439" y="211797"/>
                  <a:pt x="5585849" y="139679"/>
                </a:cubicBezTo>
                <a:cubicBezTo>
                  <a:pt x="5576313" y="115242"/>
                  <a:pt x="5551875" y="144447"/>
                  <a:pt x="5532207" y="144447"/>
                </a:cubicBezTo>
                <a:cubicBezTo>
                  <a:pt x="5542339" y="125375"/>
                  <a:pt x="5547107" y="110474"/>
                  <a:pt x="5547107" y="91402"/>
                </a:cubicBezTo>
                <a:cubicBezTo>
                  <a:pt x="5632636" y="91402"/>
                  <a:pt x="5684396" y="-4883"/>
                  <a:pt x="5767871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400" y="5714504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9" name="箭头: V 形 8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11" name="箭头: V 形 10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</p:grpSp>
      <p:sp>
        <p:nvSpPr>
          <p:cNvPr id="4" name="文本框 11"/>
          <p:cNvSpPr txBox="1"/>
          <p:nvPr>
            <p:custDataLst>
              <p:tags r:id="rId1"/>
            </p:custDataLst>
          </p:nvPr>
        </p:nvSpPr>
        <p:spPr>
          <a:xfrm>
            <a:off x="760095" y="2295078"/>
            <a:ext cx="543560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Visualize key sales metrics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2" name="文本框 11"/>
          <p:cNvSpPr txBox="1"/>
          <p:nvPr>
            <p:custDataLst>
              <p:tags r:id="rId2"/>
            </p:custDataLst>
          </p:nvPr>
        </p:nvSpPr>
        <p:spPr>
          <a:xfrm>
            <a:off x="760095" y="2867848"/>
            <a:ext cx="543560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Identify trends by city, model, time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760095" y="4577268"/>
            <a:ext cx="543560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Compare payment method performance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13" name="文本框 11"/>
          <p:cNvSpPr txBox="1"/>
          <p:nvPr>
            <p:custDataLst>
              <p:tags r:id="rId4"/>
            </p:custDataLst>
          </p:nvPr>
        </p:nvSpPr>
        <p:spPr>
          <a:xfrm>
            <a:off x="760095" y="5438963"/>
            <a:ext cx="543560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Enable dynamic filtering &amp; drilldowns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15" name="文本框 11"/>
          <p:cNvSpPr txBox="1"/>
          <p:nvPr>
            <p:custDataLst>
              <p:tags r:id="rId5"/>
            </p:custDataLst>
          </p:nvPr>
        </p:nvSpPr>
        <p:spPr>
          <a:xfrm>
            <a:off x="760095" y="4004498"/>
            <a:ext cx="543560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Analyze customer satisfaction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pic>
        <p:nvPicPr>
          <p:cNvPr id="19" name="图片 18" descr="图片包含 人, 户外, 黑暗, 男人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1" t="31990"/>
          <a:stretch>
            <a:fillRect/>
          </a:stretch>
        </p:blipFill>
        <p:spPr>
          <a:xfrm>
            <a:off x="6973147" y="751205"/>
            <a:ext cx="4619412" cy="6000749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0" y="1320800"/>
            <a:ext cx="6417938" cy="5537200"/>
          </a:xfrm>
          <a:custGeom>
            <a:avLst/>
            <a:gdLst>
              <a:gd name="connsiteX0" fmla="*/ 3890012 w 6417938"/>
              <a:gd name="connsiteY0" fmla="*/ 5530632 h 5537200"/>
              <a:gd name="connsiteX1" fmla="*/ 3890116 w 6417938"/>
              <a:gd name="connsiteY1" fmla="*/ 5537200 h 5537200"/>
              <a:gd name="connsiteX2" fmla="*/ 3835329 w 6417938"/>
              <a:gd name="connsiteY2" fmla="*/ 5537200 h 5537200"/>
              <a:gd name="connsiteX3" fmla="*/ 3860788 w 6417938"/>
              <a:gd name="connsiteY3" fmla="*/ 5531237 h 5537200"/>
              <a:gd name="connsiteX4" fmla="*/ 3890012 w 6417938"/>
              <a:gd name="connsiteY4" fmla="*/ 5530632 h 5537200"/>
              <a:gd name="connsiteX5" fmla="*/ 3365668 w 6417938"/>
              <a:gd name="connsiteY5" fmla="*/ 5527056 h 5537200"/>
              <a:gd name="connsiteX6" fmla="*/ 3384386 w 6417938"/>
              <a:gd name="connsiteY6" fmla="*/ 5532941 h 5537200"/>
              <a:gd name="connsiteX7" fmla="*/ 3387581 w 6417938"/>
              <a:gd name="connsiteY7" fmla="*/ 5537200 h 5537200"/>
              <a:gd name="connsiteX8" fmla="*/ 3340781 w 6417938"/>
              <a:gd name="connsiteY8" fmla="*/ 5537200 h 5537200"/>
              <a:gd name="connsiteX9" fmla="*/ 3346726 w 6417938"/>
              <a:gd name="connsiteY9" fmla="*/ 5531004 h 5537200"/>
              <a:gd name="connsiteX10" fmla="*/ 3365668 w 6417938"/>
              <a:gd name="connsiteY10" fmla="*/ 5527056 h 5537200"/>
              <a:gd name="connsiteX11" fmla="*/ 4376956 w 6417938"/>
              <a:gd name="connsiteY11" fmla="*/ 5510368 h 5537200"/>
              <a:gd name="connsiteX12" fmla="*/ 4365287 w 6417938"/>
              <a:gd name="connsiteY12" fmla="*/ 5526879 h 5537200"/>
              <a:gd name="connsiteX13" fmla="*/ 4346877 w 6417938"/>
              <a:gd name="connsiteY13" fmla="*/ 5537200 h 5537200"/>
              <a:gd name="connsiteX14" fmla="*/ 4315360 w 6417938"/>
              <a:gd name="connsiteY14" fmla="*/ 5537200 h 5537200"/>
              <a:gd name="connsiteX15" fmla="*/ 4320335 w 6417938"/>
              <a:gd name="connsiteY15" fmla="*/ 5535698 h 5537200"/>
              <a:gd name="connsiteX16" fmla="*/ 4376956 w 6417938"/>
              <a:gd name="connsiteY16" fmla="*/ 5510368 h 5537200"/>
              <a:gd name="connsiteX17" fmla="*/ 3475781 w 6417938"/>
              <a:gd name="connsiteY17" fmla="*/ 5510368 h 5537200"/>
              <a:gd name="connsiteX18" fmla="*/ 3450749 w 6417938"/>
              <a:gd name="connsiteY18" fmla="*/ 5526981 h 5537200"/>
              <a:gd name="connsiteX19" fmla="*/ 3427529 w 6417938"/>
              <a:gd name="connsiteY19" fmla="*/ 5537200 h 5537200"/>
              <a:gd name="connsiteX20" fmla="*/ 3423180 w 6417938"/>
              <a:gd name="connsiteY20" fmla="*/ 5537200 h 5537200"/>
              <a:gd name="connsiteX21" fmla="*/ 3426163 w 6417938"/>
              <a:gd name="connsiteY21" fmla="*/ 5530399 h 5537200"/>
              <a:gd name="connsiteX22" fmla="*/ 3475781 w 6417938"/>
              <a:gd name="connsiteY22" fmla="*/ 5510368 h 5537200"/>
              <a:gd name="connsiteX23" fmla="*/ 3109829 w 6417938"/>
              <a:gd name="connsiteY23" fmla="*/ 5506195 h 5537200"/>
              <a:gd name="connsiteX24" fmla="*/ 3036519 w 6417938"/>
              <a:gd name="connsiteY24" fmla="*/ 5525268 h 5537200"/>
              <a:gd name="connsiteX25" fmla="*/ 3109829 w 6417938"/>
              <a:gd name="connsiteY25" fmla="*/ 5506195 h 5537200"/>
              <a:gd name="connsiteX26" fmla="*/ 2914307 w 6417938"/>
              <a:gd name="connsiteY26" fmla="*/ 5492189 h 5537200"/>
              <a:gd name="connsiteX27" fmla="*/ 2924467 w 6417938"/>
              <a:gd name="connsiteY27" fmla="*/ 5500831 h 5537200"/>
              <a:gd name="connsiteX28" fmla="*/ 2880363 w 6417938"/>
              <a:gd name="connsiteY28" fmla="*/ 5505599 h 5537200"/>
              <a:gd name="connsiteX29" fmla="*/ 2914307 w 6417938"/>
              <a:gd name="connsiteY29" fmla="*/ 5492189 h 5537200"/>
              <a:gd name="connsiteX30" fmla="*/ 4455630 w 6417938"/>
              <a:gd name="connsiteY30" fmla="*/ 5476990 h 5537200"/>
              <a:gd name="connsiteX31" fmla="*/ 4387087 w 6417938"/>
              <a:gd name="connsiteY31" fmla="*/ 5510963 h 5537200"/>
              <a:gd name="connsiteX32" fmla="*/ 4455630 w 6417938"/>
              <a:gd name="connsiteY32" fmla="*/ 5476990 h 5537200"/>
              <a:gd name="connsiteX33" fmla="*/ 4123650 w 6417938"/>
              <a:gd name="connsiteY33" fmla="*/ 5471626 h 5537200"/>
              <a:gd name="connsiteX34" fmla="*/ 4040804 w 6417938"/>
              <a:gd name="connsiteY34" fmla="*/ 5505599 h 5537200"/>
              <a:gd name="connsiteX35" fmla="*/ 4118881 w 6417938"/>
              <a:gd name="connsiteY35" fmla="*/ 5496063 h 5537200"/>
              <a:gd name="connsiteX36" fmla="*/ 4123650 w 6417938"/>
              <a:gd name="connsiteY36" fmla="*/ 5471626 h 5537200"/>
              <a:gd name="connsiteX37" fmla="*/ 2729571 w 6417938"/>
              <a:gd name="connsiteY37" fmla="*/ 5457322 h 5537200"/>
              <a:gd name="connsiteX38" fmla="*/ 2671161 w 6417938"/>
              <a:gd name="connsiteY38" fmla="*/ 5491295 h 5537200"/>
              <a:gd name="connsiteX39" fmla="*/ 2729571 w 6417938"/>
              <a:gd name="connsiteY39" fmla="*/ 5457322 h 5537200"/>
              <a:gd name="connsiteX40" fmla="*/ 3002546 w 6417938"/>
              <a:gd name="connsiteY40" fmla="*/ 5453150 h 5537200"/>
              <a:gd name="connsiteX41" fmla="*/ 2963806 w 6417938"/>
              <a:gd name="connsiteY41" fmla="*/ 5472222 h 5537200"/>
              <a:gd name="connsiteX42" fmla="*/ 3002546 w 6417938"/>
              <a:gd name="connsiteY42" fmla="*/ 5453150 h 5537200"/>
              <a:gd name="connsiteX43" fmla="*/ 3597368 w 6417938"/>
              <a:gd name="connsiteY43" fmla="*/ 5452553 h 5537200"/>
              <a:gd name="connsiteX44" fmla="*/ 3563396 w 6417938"/>
              <a:gd name="connsiteY44" fmla="*/ 5491295 h 5537200"/>
              <a:gd name="connsiteX45" fmla="*/ 3597368 w 6417938"/>
              <a:gd name="connsiteY45" fmla="*/ 5452553 h 5537200"/>
              <a:gd name="connsiteX46" fmla="*/ 3090160 w 6417938"/>
              <a:gd name="connsiteY46" fmla="*/ 5409044 h 5537200"/>
              <a:gd name="connsiteX47" fmla="*/ 3070492 w 6417938"/>
              <a:gd name="connsiteY47" fmla="*/ 5447190 h 5537200"/>
              <a:gd name="connsiteX48" fmla="*/ 2958441 w 6417938"/>
              <a:gd name="connsiteY48" fmla="*/ 5495467 h 5537200"/>
              <a:gd name="connsiteX49" fmla="*/ 2948904 w 6417938"/>
              <a:gd name="connsiteY49" fmla="*/ 5481162 h 5537200"/>
              <a:gd name="connsiteX50" fmla="*/ 2934004 w 6417938"/>
              <a:gd name="connsiteY50" fmla="*/ 5457322 h 5537200"/>
              <a:gd name="connsiteX51" fmla="*/ 3090160 w 6417938"/>
              <a:gd name="connsiteY51" fmla="*/ 5409044 h 5537200"/>
              <a:gd name="connsiteX52" fmla="*/ 3866841 w 6417938"/>
              <a:gd name="connsiteY52" fmla="*/ 5375072 h 5537200"/>
              <a:gd name="connsiteX53" fmla="*/ 3890012 w 6417938"/>
              <a:gd name="connsiteY53" fmla="*/ 5375668 h 5537200"/>
              <a:gd name="connsiteX54" fmla="*/ 3851270 w 6417938"/>
              <a:gd name="connsiteY54" fmla="*/ 5385204 h 5537200"/>
              <a:gd name="connsiteX55" fmla="*/ 3866841 w 6417938"/>
              <a:gd name="connsiteY55" fmla="*/ 5375072 h 5537200"/>
              <a:gd name="connsiteX56" fmla="*/ 3918546 w 6417938"/>
              <a:gd name="connsiteY56" fmla="*/ 5346463 h 5537200"/>
              <a:gd name="connsiteX57" fmla="*/ 3943057 w 6417938"/>
              <a:gd name="connsiteY57" fmla="*/ 5351231 h 5537200"/>
              <a:gd name="connsiteX58" fmla="*/ 3904316 w 6417938"/>
              <a:gd name="connsiteY58" fmla="*/ 5355999 h 5537200"/>
              <a:gd name="connsiteX59" fmla="*/ 3918546 w 6417938"/>
              <a:gd name="connsiteY59" fmla="*/ 5346463 h 5537200"/>
              <a:gd name="connsiteX60" fmla="*/ 4382320 w 6417938"/>
              <a:gd name="connsiteY60" fmla="*/ 5341695 h 5537200"/>
              <a:gd name="connsiteX61" fmla="*/ 4382916 w 6417938"/>
              <a:gd name="connsiteY61" fmla="*/ 5381628 h 5537200"/>
              <a:gd name="connsiteX62" fmla="*/ 4490198 w 6417938"/>
              <a:gd name="connsiteY62" fmla="*/ 5352423 h 5537200"/>
              <a:gd name="connsiteX63" fmla="*/ 4480663 w 6417938"/>
              <a:gd name="connsiteY63" fmla="*/ 5376263 h 5537200"/>
              <a:gd name="connsiteX64" fmla="*/ 4266097 w 6417938"/>
              <a:gd name="connsiteY64" fmla="*/ 5443614 h 5537200"/>
              <a:gd name="connsiteX65" fmla="*/ 4149277 w 6417938"/>
              <a:gd name="connsiteY65" fmla="*/ 5462686 h 5537200"/>
              <a:gd name="connsiteX66" fmla="*/ 4168946 w 6417938"/>
              <a:gd name="connsiteY66" fmla="*/ 5481759 h 5537200"/>
              <a:gd name="connsiteX67" fmla="*/ 4096829 w 6417938"/>
              <a:gd name="connsiteY67" fmla="*/ 5524299 h 5537200"/>
              <a:gd name="connsiteX68" fmla="*/ 4067561 w 6417938"/>
              <a:gd name="connsiteY68" fmla="*/ 5537200 h 5537200"/>
              <a:gd name="connsiteX69" fmla="*/ 3973480 w 6417938"/>
              <a:gd name="connsiteY69" fmla="*/ 5537200 h 5537200"/>
              <a:gd name="connsiteX70" fmla="*/ 3982990 w 6417938"/>
              <a:gd name="connsiteY70" fmla="*/ 5520499 h 5537200"/>
              <a:gd name="connsiteX71" fmla="*/ 3953786 w 6417938"/>
              <a:gd name="connsiteY71" fmla="*/ 5506195 h 5537200"/>
              <a:gd name="connsiteX72" fmla="*/ 3992526 w 6417938"/>
              <a:gd name="connsiteY72" fmla="*/ 5491891 h 5537200"/>
              <a:gd name="connsiteX73" fmla="*/ 3977626 w 6417938"/>
              <a:gd name="connsiteY73" fmla="*/ 5457918 h 5537200"/>
              <a:gd name="connsiteX74" fmla="*/ 3997294 w 6417938"/>
              <a:gd name="connsiteY74" fmla="*/ 5453150 h 5537200"/>
              <a:gd name="connsiteX75" fmla="*/ 4080141 w 6417938"/>
              <a:gd name="connsiteY75" fmla="*/ 5400105 h 5537200"/>
              <a:gd name="connsiteX76" fmla="*/ 4021731 w 6417938"/>
              <a:gd name="connsiteY76" fmla="*/ 5438845 h 5537200"/>
              <a:gd name="connsiteX77" fmla="*/ 4046168 w 6417938"/>
              <a:gd name="connsiteY77" fmla="*/ 5462686 h 5537200"/>
              <a:gd name="connsiteX78" fmla="*/ 4153450 w 6417938"/>
              <a:gd name="connsiteY78" fmla="*/ 5428713 h 5537200"/>
              <a:gd name="connsiteX79" fmla="*/ 4382320 w 6417938"/>
              <a:gd name="connsiteY79" fmla="*/ 5341695 h 5537200"/>
              <a:gd name="connsiteX80" fmla="*/ 4187422 w 6417938"/>
              <a:gd name="connsiteY80" fmla="*/ 5336927 h 5537200"/>
              <a:gd name="connsiteX81" fmla="*/ 4148682 w 6417938"/>
              <a:gd name="connsiteY81" fmla="*/ 5380436 h 5537200"/>
              <a:gd name="connsiteX82" fmla="*/ 4153450 w 6417938"/>
              <a:gd name="connsiteY82" fmla="*/ 5346463 h 5537200"/>
              <a:gd name="connsiteX83" fmla="*/ 4187422 w 6417938"/>
              <a:gd name="connsiteY83" fmla="*/ 5336927 h 5537200"/>
              <a:gd name="connsiteX84" fmla="*/ 2680698 w 6417938"/>
              <a:gd name="connsiteY84" fmla="*/ 5322623 h 5537200"/>
              <a:gd name="connsiteX85" fmla="*/ 2612157 w 6417938"/>
              <a:gd name="connsiteY85" fmla="*/ 5332159 h 5537200"/>
              <a:gd name="connsiteX86" fmla="*/ 2680698 w 6417938"/>
              <a:gd name="connsiteY86" fmla="*/ 5322623 h 5537200"/>
              <a:gd name="connsiteX87" fmla="*/ 3835774 w 6417938"/>
              <a:gd name="connsiteY87" fmla="*/ 5317854 h 5537200"/>
              <a:gd name="connsiteX88" fmla="*/ 3772596 w 6417938"/>
              <a:gd name="connsiteY88" fmla="*/ 5336927 h 5537200"/>
              <a:gd name="connsiteX89" fmla="*/ 3835774 w 6417938"/>
              <a:gd name="connsiteY89" fmla="*/ 5317854 h 5537200"/>
              <a:gd name="connsiteX90" fmla="*/ 3304725 w 6417938"/>
              <a:gd name="connsiteY90" fmla="*/ 5313086 h 5537200"/>
              <a:gd name="connsiteX91" fmla="*/ 3299957 w 6417938"/>
              <a:gd name="connsiteY91" fmla="*/ 5336927 h 5537200"/>
              <a:gd name="connsiteX92" fmla="*/ 3344062 w 6417938"/>
              <a:gd name="connsiteY92" fmla="*/ 5336927 h 5537200"/>
              <a:gd name="connsiteX93" fmla="*/ 3270753 w 6417938"/>
              <a:gd name="connsiteY93" fmla="*/ 5355999 h 5537200"/>
              <a:gd name="connsiteX94" fmla="*/ 3270753 w 6417938"/>
              <a:gd name="connsiteY94" fmla="*/ 5336927 h 5537200"/>
              <a:gd name="connsiteX95" fmla="*/ 3304725 w 6417938"/>
              <a:gd name="connsiteY95" fmla="*/ 5313086 h 5537200"/>
              <a:gd name="connsiteX96" fmla="*/ 3041883 w 6417938"/>
              <a:gd name="connsiteY96" fmla="*/ 5293417 h 5537200"/>
              <a:gd name="connsiteX97" fmla="*/ 2993009 w 6417938"/>
              <a:gd name="connsiteY97" fmla="*/ 5312490 h 5537200"/>
              <a:gd name="connsiteX98" fmla="*/ 3041883 w 6417938"/>
              <a:gd name="connsiteY98" fmla="*/ 5293417 h 5537200"/>
              <a:gd name="connsiteX99" fmla="*/ 4523576 w 6417938"/>
              <a:gd name="connsiteY99" fmla="*/ 5283881 h 5537200"/>
              <a:gd name="connsiteX100" fmla="*/ 4528343 w 6417938"/>
              <a:gd name="connsiteY100" fmla="*/ 5298186 h 5537200"/>
              <a:gd name="connsiteX101" fmla="*/ 4416293 w 6417938"/>
              <a:gd name="connsiteY101" fmla="*/ 5336927 h 5537200"/>
              <a:gd name="connsiteX102" fmla="*/ 4523576 w 6417938"/>
              <a:gd name="connsiteY102" fmla="*/ 5283881 h 5537200"/>
              <a:gd name="connsiteX103" fmla="*/ 4353115 w 6417938"/>
              <a:gd name="connsiteY103" fmla="*/ 5274345 h 5537200"/>
              <a:gd name="connsiteX104" fmla="*/ 4348347 w 6417938"/>
              <a:gd name="connsiteY104" fmla="*/ 5293417 h 5537200"/>
              <a:gd name="connsiteX105" fmla="*/ 4387087 w 6417938"/>
              <a:gd name="connsiteY105" fmla="*/ 5288650 h 5537200"/>
              <a:gd name="connsiteX106" fmla="*/ 4226164 w 6417938"/>
              <a:gd name="connsiteY106" fmla="*/ 5351231 h 5537200"/>
              <a:gd name="connsiteX107" fmla="*/ 4201727 w 6417938"/>
              <a:gd name="connsiteY107" fmla="*/ 5336927 h 5537200"/>
              <a:gd name="connsiteX108" fmla="*/ 4353115 w 6417938"/>
              <a:gd name="connsiteY108" fmla="*/ 5274345 h 5537200"/>
              <a:gd name="connsiteX109" fmla="*/ 4694035 w 6417938"/>
              <a:gd name="connsiteY109" fmla="*/ 5269577 h 5537200"/>
              <a:gd name="connsiteX110" fmla="*/ 4645162 w 6417938"/>
              <a:gd name="connsiteY110" fmla="*/ 5293417 h 5537200"/>
              <a:gd name="connsiteX111" fmla="*/ 4694035 w 6417938"/>
              <a:gd name="connsiteY111" fmla="*/ 5269577 h 5537200"/>
              <a:gd name="connsiteX112" fmla="*/ 4319142 w 6417938"/>
              <a:gd name="connsiteY112" fmla="*/ 5249908 h 5537200"/>
              <a:gd name="connsiteX113" fmla="*/ 4348347 w 6417938"/>
              <a:gd name="connsiteY113" fmla="*/ 5249908 h 5537200"/>
              <a:gd name="connsiteX114" fmla="*/ 4299474 w 6417938"/>
              <a:gd name="connsiteY114" fmla="*/ 5268981 h 5537200"/>
              <a:gd name="connsiteX115" fmla="*/ 4319142 w 6417938"/>
              <a:gd name="connsiteY115" fmla="*/ 5249908 h 5537200"/>
              <a:gd name="connsiteX116" fmla="*/ 4504503 w 6417938"/>
              <a:gd name="connsiteY116" fmla="*/ 5245141 h 5537200"/>
              <a:gd name="connsiteX117" fmla="*/ 4406757 w 6417938"/>
              <a:gd name="connsiteY117" fmla="*/ 5288650 h 5537200"/>
              <a:gd name="connsiteX118" fmla="*/ 4504503 w 6417938"/>
              <a:gd name="connsiteY118" fmla="*/ 5245141 h 5537200"/>
              <a:gd name="connsiteX119" fmla="*/ 4679730 w 6417938"/>
              <a:gd name="connsiteY119" fmla="*/ 5236201 h 5537200"/>
              <a:gd name="connsiteX120" fmla="*/ 4679730 w 6417938"/>
              <a:gd name="connsiteY120" fmla="*/ 5255273 h 5537200"/>
              <a:gd name="connsiteX121" fmla="*/ 4626089 w 6417938"/>
              <a:gd name="connsiteY121" fmla="*/ 5274345 h 5537200"/>
              <a:gd name="connsiteX122" fmla="*/ 4674963 w 6417938"/>
              <a:gd name="connsiteY122" fmla="*/ 5255273 h 5537200"/>
              <a:gd name="connsiteX123" fmla="*/ 4655294 w 6417938"/>
              <a:gd name="connsiteY123" fmla="*/ 5245737 h 5537200"/>
              <a:gd name="connsiteX124" fmla="*/ 4679730 w 6417938"/>
              <a:gd name="connsiteY124" fmla="*/ 5236201 h 5537200"/>
              <a:gd name="connsiteX125" fmla="*/ 3977626 w 6417938"/>
              <a:gd name="connsiteY125" fmla="*/ 5235604 h 5537200"/>
              <a:gd name="connsiteX126" fmla="*/ 3948421 w 6417938"/>
              <a:gd name="connsiteY126" fmla="*/ 5240373 h 5537200"/>
              <a:gd name="connsiteX127" fmla="*/ 3957958 w 6417938"/>
              <a:gd name="connsiteY127" fmla="*/ 5254677 h 5537200"/>
              <a:gd name="connsiteX128" fmla="*/ 3977626 w 6417938"/>
              <a:gd name="connsiteY128" fmla="*/ 5235604 h 5537200"/>
              <a:gd name="connsiteX129" fmla="*/ 3460881 w 6417938"/>
              <a:gd name="connsiteY129" fmla="*/ 5221896 h 5537200"/>
              <a:gd name="connsiteX130" fmla="*/ 3490086 w 6417938"/>
              <a:gd name="connsiteY130" fmla="*/ 5245737 h 5537200"/>
              <a:gd name="connsiteX131" fmla="*/ 3475185 w 6417938"/>
              <a:gd name="connsiteY131" fmla="*/ 5255273 h 5537200"/>
              <a:gd name="connsiteX132" fmla="*/ 3494854 w 6417938"/>
              <a:gd name="connsiteY132" fmla="*/ 5260041 h 5537200"/>
              <a:gd name="connsiteX133" fmla="*/ 3509754 w 6417938"/>
              <a:gd name="connsiteY133" fmla="*/ 5283881 h 5537200"/>
              <a:gd name="connsiteX134" fmla="*/ 3465650 w 6417938"/>
              <a:gd name="connsiteY134" fmla="*/ 5293417 h 5537200"/>
              <a:gd name="connsiteX135" fmla="*/ 3480549 w 6417938"/>
              <a:gd name="connsiteY135" fmla="*/ 5279114 h 5537200"/>
              <a:gd name="connsiteX136" fmla="*/ 3426908 w 6417938"/>
              <a:gd name="connsiteY136" fmla="*/ 5293417 h 5537200"/>
              <a:gd name="connsiteX137" fmla="*/ 3460881 w 6417938"/>
              <a:gd name="connsiteY137" fmla="*/ 5293417 h 5537200"/>
              <a:gd name="connsiteX138" fmla="*/ 3407240 w 6417938"/>
              <a:gd name="connsiteY138" fmla="*/ 5317258 h 5537200"/>
              <a:gd name="connsiteX139" fmla="*/ 3426908 w 6417938"/>
              <a:gd name="connsiteY139" fmla="*/ 5307722 h 5537200"/>
              <a:gd name="connsiteX140" fmla="*/ 3402472 w 6417938"/>
              <a:gd name="connsiteY140" fmla="*/ 5298186 h 5537200"/>
              <a:gd name="connsiteX141" fmla="*/ 3426908 w 6417938"/>
              <a:gd name="connsiteY141" fmla="*/ 5268981 h 5537200"/>
              <a:gd name="connsiteX142" fmla="*/ 3407240 w 6417938"/>
              <a:gd name="connsiteY142" fmla="*/ 5259445 h 5537200"/>
              <a:gd name="connsiteX143" fmla="*/ 3460881 w 6417938"/>
              <a:gd name="connsiteY143" fmla="*/ 5221896 h 5537200"/>
              <a:gd name="connsiteX144" fmla="*/ 3407240 w 6417938"/>
              <a:gd name="connsiteY144" fmla="*/ 5215935 h 5537200"/>
              <a:gd name="connsiteX145" fmla="*/ 3412604 w 6417938"/>
              <a:gd name="connsiteY145" fmla="*/ 5244544 h 5537200"/>
              <a:gd name="connsiteX146" fmla="*/ 3368498 w 6417938"/>
              <a:gd name="connsiteY146" fmla="*/ 5239776 h 5537200"/>
              <a:gd name="connsiteX147" fmla="*/ 3407240 w 6417938"/>
              <a:gd name="connsiteY147" fmla="*/ 5215935 h 5537200"/>
              <a:gd name="connsiteX148" fmla="*/ 3480549 w 6417938"/>
              <a:gd name="connsiteY148" fmla="*/ 5196864 h 5537200"/>
              <a:gd name="connsiteX149" fmla="*/ 3456114 w 6417938"/>
              <a:gd name="connsiteY149" fmla="*/ 5215935 h 5537200"/>
              <a:gd name="connsiteX150" fmla="*/ 3480549 w 6417938"/>
              <a:gd name="connsiteY150" fmla="*/ 5196864 h 5537200"/>
              <a:gd name="connsiteX151" fmla="*/ 1905879 w 6417938"/>
              <a:gd name="connsiteY151" fmla="*/ 5196864 h 5537200"/>
              <a:gd name="connsiteX152" fmla="*/ 1905879 w 6417938"/>
              <a:gd name="connsiteY152" fmla="*/ 5220704 h 5537200"/>
              <a:gd name="connsiteX153" fmla="*/ 1890979 w 6417938"/>
              <a:gd name="connsiteY153" fmla="*/ 5206400 h 5537200"/>
              <a:gd name="connsiteX154" fmla="*/ 1905879 w 6417938"/>
              <a:gd name="connsiteY154" fmla="*/ 5196864 h 5537200"/>
              <a:gd name="connsiteX155" fmla="*/ 3914449 w 6417938"/>
              <a:gd name="connsiteY155" fmla="*/ 5192095 h 5537200"/>
              <a:gd name="connsiteX156" fmla="*/ 3845907 w 6417938"/>
              <a:gd name="connsiteY156" fmla="*/ 5221300 h 5537200"/>
              <a:gd name="connsiteX157" fmla="*/ 3768425 w 6417938"/>
              <a:gd name="connsiteY157" fmla="*/ 5245141 h 5537200"/>
              <a:gd name="connsiteX158" fmla="*/ 3914449 w 6417938"/>
              <a:gd name="connsiteY158" fmla="*/ 5192095 h 5537200"/>
              <a:gd name="connsiteX159" fmla="*/ 3299491 w 6417938"/>
              <a:gd name="connsiteY159" fmla="*/ 5184869 h 5537200"/>
              <a:gd name="connsiteX160" fmla="*/ 3275520 w 6417938"/>
              <a:gd name="connsiteY160" fmla="*/ 5201632 h 5537200"/>
              <a:gd name="connsiteX161" fmla="*/ 3314261 w 6417938"/>
              <a:gd name="connsiteY161" fmla="*/ 5187328 h 5537200"/>
              <a:gd name="connsiteX162" fmla="*/ 3299491 w 6417938"/>
              <a:gd name="connsiteY162" fmla="*/ 5184869 h 5537200"/>
              <a:gd name="connsiteX163" fmla="*/ 3414438 w 6417938"/>
              <a:gd name="connsiteY163" fmla="*/ 5170313 h 5537200"/>
              <a:gd name="connsiteX164" fmla="*/ 3431080 w 6417938"/>
              <a:gd name="connsiteY164" fmla="*/ 5182559 h 5537200"/>
              <a:gd name="connsiteX165" fmla="*/ 3367903 w 6417938"/>
              <a:gd name="connsiteY165" fmla="*/ 5201632 h 5537200"/>
              <a:gd name="connsiteX166" fmla="*/ 3358366 w 6417938"/>
              <a:gd name="connsiteY166" fmla="*/ 5187328 h 5537200"/>
              <a:gd name="connsiteX167" fmla="*/ 3414438 w 6417938"/>
              <a:gd name="connsiteY167" fmla="*/ 5170313 h 5537200"/>
              <a:gd name="connsiteX168" fmla="*/ 5054624 w 6417938"/>
              <a:gd name="connsiteY168" fmla="*/ 5153355 h 5537200"/>
              <a:gd name="connsiteX169" fmla="*/ 4962241 w 6417938"/>
              <a:gd name="connsiteY169" fmla="*/ 5215935 h 5537200"/>
              <a:gd name="connsiteX170" fmla="*/ 5054624 w 6417938"/>
              <a:gd name="connsiteY170" fmla="*/ 5153355 h 5537200"/>
              <a:gd name="connsiteX171" fmla="*/ 3919216 w 6417938"/>
              <a:gd name="connsiteY171" fmla="*/ 5153355 h 5537200"/>
              <a:gd name="connsiteX172" fmla="*/ 3870343 w 6417938"/>
              <a:gd name="connsiteY172" fmla="*/ 5186731 h 5537200"/>
              <a:gd name="connsiteX173" fmla="*/ 3919216 w 6417938"/>
              <a:gd name="connsiteY173" fmla="*/ 5172427 h 5537200"/>
              <a:gd name="connsiteX174" fmla="*/ 3919216 w 6417938"/>
              <a:gd name="connsiteY174" fmla="*/ 5153355 h 5537200"/>
              <a:gd name="connsiteX175" fmla="*/ 4309010 w 6417938"/>
              <a:gd name="connsiteY175" fmla="*/ 5129513 h 5537200"/>
              <a:gd name="connsiteX176" fmla="*/ 4391856 w 6417938"/>
              <a:gd name="connsiteY176" fmla="*/ 5129513 h 5537200"/>
              <a:gd name="connsiteX177" fmla="*/ 4416888 w 6417938"/>
              <a:gd name="connsiteY177" fmla="*/ 5139050 h 5537200"/>
              <a:gd name="connsiteX178" fmla="*/ 4295301 w 6417938"/>
              <a:gd name="connsiteY178" fmla="*/ 5192095 h 5537200"/>
              <a:gd name="connsiteX179" fmla="*/ 4300069 w 6417938"/>
              <a:gd name="connsiteY179" fmla="*/ 5173023 h 5537200"/>
              <a:gd name="connsiteX180" fmla="*/ 4226759 w 6417938"/>
              <a:gd name="connsiteY180" fmla="*/ 5202228 h 5537200"/>
              <a:gd name="connsiteX181" fmla="*/ 4265501 w 6417938"/>
              <a:gd name="connsiteY181" fmla="*/ 5197459 h 5537200"/>
              <a:gd name="connsiteX182" fmla="*/ 4192191 w 6417938"/>
              <a:gd name="connsiteY182" fmla="*/ 5236201 h 5537200"/>
              <a:gd name="connsiteX183" fmla="*/ 4187422 w 6417938"/>
              <a:gd name="connsiteY183" fmla="*/ 5206995 h 5537200"/>
              <a:gd name="connsiteX184" fmla="*/ 4309010 w 6417938"/>
              <a:gd name="connsiteY184" fmla="*/ 5129513 h 5537200"/>
              <a:gd name="connsiteX185" fmla="*/ 4026499 w 6417938"/>
              <a:gd name="connsiteY185" fmla="*/ 5114613 h 5537200"/>
              <a:gd name="connsiteX186" fmla="*/ 3997294 w 6417938"/>
              <a:gd name="connsiteY186" fmla="*/ 5133686 h 5537200"/>
              <a:gd name="connsiteX187" fmla="*/ 4026499 w 6417938"/>
              <a:gd name="connsiteY187" fmla="*/ 5114613 h 5537200"/>
              <a:gd name="connsiteX188" fmla="*/ 3587832 w 6417938"/>
              <a:gd name="connsiteY188" fmla="*/ 5109846 h 5537200"/>
              <a:gd name="connsiteX189" fmla="*/ 3572931 w 6417938"/>
              <a:gd name="connsiteY189" fmla="*/ 5128918 h 5537200"/>
              <a:gd name="connsiteX190" fmla="*/ 3436444 w 6417938"/>
              <a:gd name="connsiteY190" fmla="*/ 5167659 h 5537200"/>
              <a:gd name="connsiteX191" fmla="*/ 3587832 w 6417938"/>
              <a:gd name="connsiteY191" fmla="*/ 5109846 h 5537200"/>
              <a:gd name="connsiteX192" fmla="*/ 4518808 w 6417938"/>
              <a:gd name="connsiteY192" fmla="*/ 5095541 h 5537200"/>
              <a:gd name="connsiteX193" fmla="*/ 4450265 w 6417938"/>
              <a:gd name="connsiteY193" fmla="*/ 5129513 h 5537200"/>
              <a:gd name="connsiteX194" fmla="*/ 4518808 w 6417938"/>
              <a:gd name="connsiteY194" fmla="*/ 5095541 h 5537200"/>
              <a:gd name="connsiteX195" fmla="*/ 3407240 w 6417938"/>
              <a:gd name="connsiteY195" fmla="*/ 5095541 h 5537200"/>
              <a:gd name="connsiteX196" fmla="*/ 3251084 w 6417938"/>
              <a:gd name="connsiteY196" fmla="*/ 5148586 h 5537200"/>
              <a:gd name="connsiteX197" fmla="*/ 3265985 w 6417938"/>
              <a:gd name="connsiteY197" fmla="*/ 5129513 h 5537200"/>
              <a:gd name="connsiteX198" fmla="*/ 3270753 w 6417938"/>
              <a:gd name="connsiteY198" fmla="*/ 5143818 h 5537200"/>
              <a:gd name="connsiteX199" fmla="*/ 3407240 w 6417938"/>
              <a:gd name="connsiteY199" fmla="*/ 5095541 h 5537200"/>
              <a:gd name="connsiteX200" fmla="*/ 2490569 w 6417938"/>
              <a:gd name="connsiteY200" fmla="*/ 5095541 h 5537200"/>
              <a:gd name="connsiteX201" fmla="*/ 2510238 w 6417938"/>
              <a:gd name="connsiteY201" fmla="*/ 5095541 h 5537200"/>
              <a:gd name="connsiteX202" fmla="*/ 2500702 w 6417938"/>
              <a:gd name="connsiteY202" fmla="*/ 5124746 h 5537200"/>
              <a:gd name="connsiteX203" fmla="*/ 2456596 w 6417938"/>
              <a:gd name="connsiteY203" fmla="*/ 5119382 h 5537200"/>
              <a:gd name="connsiteX204" fmla="*/ 2490569 w 6417938"/>
              <a:gd name="connsiteY204" fmla="*/ 5095541 h 5537200"/>
              <a:gd name="connsiteX205" fmla="*/ 4421061 w 6417938"/>
              <a:gd name="connsiteY205" fmla="*/ 5090773 h 5537200"/>
              <a:gd name="connsiteX206" fmla="*/ 4425829 w 6417938"/>
              <a:gd name="connsiteY206" fmla="*/ 5100309 h 5537200"/>
              <a:gd name="connsiteX207" fmla="*/ 4362652 w 6417938"/>
              <a:gd name="connsiteY207" fmla="*/ 5129513 h 5537200"/>
              <a:gd name="connsiteX208" fmla="*/ 4421061 w 6417938"/>
              <a:gd name="connsiteY208" fmla="*/ 5090773 h 5537200"/>
              <a:gd name="connsiteX209" fmla="*/ 5108266 w 6417938"/>
              <a:gd name="connsiteY209" fmla="*/ 5081832 h 5537200"/>
              <a:gd name="connsiteX210" fmla="*/ 4991447 w 6417938"/>
              <a:gd name="connsiteY210" fmla="*/ 5159314 h 5537200"/>
              <a:gd name="connsiteX211" fmla="*/ 4986678 w 6417938"/>
              <a:gd name="connsiteY211" fmla="*/ 5173619 h 5537200"/>
              <a:gd name="connsiteX212" fmla="*/ 4865092 w 6417938"/>
              <a:gd name="connsiteY212" fmla="*/ 5236201 h 5537200"/>
              <a:gd name="connsiteX213" fmla="*/ 4909196 w 6417938"/>
              <a:gd name="connsiteY213" fmla="*/ 5202228 h 5537200"/>
              <a:gd name="connsiteX214" fmla="*/ 4835887 w 6417938"/>
              <a:gd name="connsiteY214" fmla="*/ 5226068 h 5537200"/>
              <a:gd name="connsiteX215" fmla="*/ 5108266 w 6417938"/>
              <a:gd name="connsiteY215" fmla="*/ 5081832 h 5537200"/>
              <a:gd name="connsiteX216" fmla="*/ 3445980 w 6417938"/>
              <a:gd name="connsiteY216" fmla="*/ 5076468 h 5537200"/>
              <a:gd name="connsiteX217" fmla="*/ 3416777 w 6417938"/>
              <a:gd name="connsiteY217" fmla="*/ 5100309 h 5537200"/>
              <a:gd name="connsiteX218" fmla="*/ 3416777 w 6417938"/>
              <a:gd name="connsiteY218" fmla="*/ 5090773 h 5537200"/>
              <a:gd name="connsiteX219" fmla="*/ 3445980 w 6417938"/>
              <a:gd name="connsiteY219" fmla="*/ 5076468 h 5537200"/>
              <a:gd name="connsiteX220" fmla="*/ 448027 w 6417938"/>
              <a:gd name="connsiteY220" fmla="*/ 5071701 h 5537200"/>
              <a:gd name="connsiteX221" fmla="*/ 448027 w 6417938"/>
              <a:gd name="connsiteY221" fmla="*/ 5095541 h 5537200"/>
              <a:gd name="connsiteX222" fmla="*/ 428359 w 6417938"/>
              <a:gd name="connsiteY222" fmla="*/ 5095541 h 5537200"/>
              <a:gd name="connsiteX223" fmla="*/ 448027 w 6417938"/>
              <a:gd name="connsiteY223" fmla="*/ 5071701 h 5537200"/>
              <a:gd name="connsiteX224" fmla="*/ 3670995 w 6417938"/>
              <a:gd name="connsiteY224" fmla="*/ 5063877 h 5537200"/>
              <a:gd name="connsiteX225" fmla="*/ 3689750 w 6417938"/>
              <a:gd name="connsiteY225" fmla="*/ 5066336 h 5537200"/>
              <a:gd name="connsiteX226" fmla="*/ 3641474 w 6417938"/>
              <a:gd name="connsiteY226" fmla="*/ 5099713 h 5537200"/>
              <a:gd name="connsiteX227" fmla="*/ 3626573 w 6417938"/>
              <a:gd name="connsiteY227" fmla="*/ 5080640 h 5537200"/>
              <a:gd name="connsiteX228" fmla="*/ 3670995 w 6417938"/>
              <a:gd name="connsiteY228" fmla="*/ 5063877 h 5537200"/>
              <a:gd name="connsiteX229" fmla="*/ 4518808 w 6417938"/>
              <a:gd name="connsiteY229" fmla="*/ 5052031 h 5537200"/>
              <a:gd name="connsiteX230" fmla="*/ 4460398 w 6417938"/>
              <a:gd name="connsiteY230" fmla="*/ 5090773 h 5537200"/>
              <a:gd name="connsiteX231" fmla="*/ 4435961 w 6417938"/>
              <a:gd name="connsiteY231" fmla="*/ 5081237 h 5537200"/>
              <a:gd name="connsiteX232" fmla="*/ 4518808 w 6417938"/>
              <a:gd name="connsiteY232" fmla="*/ 5052031 h 5537200"/>
              <a:gd name="connsiteX233" fmla="*/ 4572448 w 6417938"/>
              <a:gd name="connsiteY233" fmla="*/ 5028191 h 5537200"/>
              <a:gd name="connsiteX234" fmla="*/ 4528343 w 6417938"/>
              <a:gd name="connsiteY234" fmla="*/ 5047264 h 5537200"/>
              <a:gd name="connsiteX235" fmla="*/ 4572448 w 6417938"/>
              <a:gd name="connsiteY235" fmla="*/ 5028191 h 5537200"/>
              <a:gd name="connsiteX236" fmla="*/ 1203774 w 6417938"/>
              <a:gd name="connsiteY236" fmla="*/ 5023423 h 5537200"/>
              <a:gd name="connsiteX237" fmla="*/ 1116160 w 6417938"/>
              <a:gd name="connsiteY237" fmla="*/ 5090773 h 5537200"/>
              <a:gd name="connsiteX238" fmla="*/ 1140596 w 6417938"/>
              <a:gd name="connsiteY238" fmla="*/ 5028191 h 5537200"/>
              <a:gd name="connsiteX239" fmla="*/ 1203774 w 6417938"/>
              <a:gd name="connsiteY239" fmla="*/ 5023423 h 5537200"/>
              <a:gd name="connsiteX240" fmla="*/ 4494370 w 6417938"/>
              <a:gd name="connsiteY240" fmla="*/ 5022827 h 5537200"/>
              <a:gd name="connsiteX241" fmla="*/ 4435961 w 6417938"/>
              <a:gd name="connsiteY241" fmla="*/ 5052031 h 5537200"/>
              <a:gd name="connsiteX242" fmla="*/ 4494370 w 6417938"/>
              <a:gd name="connsiteY242" fmla="*/ 5022827 h 5537200"/>
              <a:gd name="connsiteX243" fmla="*/ 2674440 w 6417938"/>
              <a:gd name="connsiteY243" fmla="*/ 5001147 h 5537200"/>
              <a:gd name="connsiteX244" fmla="*/ 2661625 w 6417938"/>
              <a:gd name="connsiteY244" fmla="*/ 5018059 h 5537200"/>
              <a:gd name="connsiteX245" fmla="*/ 2690831 w 6417938"/>
              <a:gd name="connsiteY245" fmla="*/ 5013291 h 5537200"/>
              <a:gd name="connsiteX246" fmla="*/ 2674440 w 6417938"/>
              <a:gd name="connsiteY246" fmla="*/ 5001147 h 5537200"/>
              <a:gd name="connsiteX247" fmla="*/ 4713703 w 6417938"/>
              <a:gd name="connsiteY247" fmla="*/ 4998986 h 5537200"/>
              <a:gd name="connsiteX248" fmla="*/ 4684499 w 6417938"/>
              <a:gd name="connsiteY248" fmla="*/ 5013291 h 5537200"/>
              <a:gd name="connsiteX249" fmla="*/ 4713703 w 6417938"/>
              <a:gd name="connsiteY249" fmla="*/ 4998986 h 5537200"/>
              <a:gd name="connsiteX250" fmla="*/ 4187422 w 6417938"/>
              <a:gd name="connsiteY250" fmla="*/ 4989450 h 5537200"/>
              <a:gd name="connsiteX251" fmla="*/ 4167829 w 6417938"/>
              <a:gd name="connsiteY251" fmla="*/ 5002562 h 5537200"/>
              <a:gd name="connsiteX252" fmla="*/ 4164365 w 6417938"/>
              <a:gd name="connsiteY252" fmla="*/ 5008195 h 5537200"/>
              <a:gd name="connsiteX253" fmla="*/ 4162986 w 6417938"/>
              <a:gd name="connsiteY253" fmla="*/ 5008522 h 5537200"/>
              <a:gd name="connsiteX254" fmla="*/ 4162697 w 6417938"/>
              <a:gd name="connsiteY254" fmla="*/ 5010906 h 5537200"/>
              <a:gd name="connsiteX255" fmla="*/ 4164365 w 6417938"/>
              <a:gd name="connsiteY255" fmla="*/ 5008195 h 5537200"/>
              <a:gd name="connsiteX256" fmla="*/ 4180569 w 6417938"/>
              <a:gd name="connsiteY256" fmla="*/ 5004350 h 5537200"/>
              <a:gd name="connsiteX257" fmla="*/ 4187422 w 6417938"/>
              <a:gd name="connsiteY257" fmla="*/ 4989450 h 5537200"/>
              <a:gd name="connsiteX258" fmla="*/ 1038082 w 6417938"/>
              <a:gd name="connsiteY258" fmla="*/ 4984682 h 5537200"/>
              <a:gd name="connsiteX259" fmla="*/ 1023181 w 6417938"/>
              <a:gd name="connsiteY259" fmla="*/ 5008522 h 5537200"/>
              <a:gd name="connsiteX260" fmla="*/ 1038082 w 6417938"/>
              <a:gd name="connsiteY260" fmla="*/ 5047264 h 5537200"/>
              <a:gd name="connsiteX261" fmla="*/ 1076227 w 6417938"/>
              <a:gd name="connsiteY261" fmla="*/ 5041900 h 5537200"/>
              <a:gd name="connsiteX262" fmla="*/ 1100663 w 6417938"/>
              <a:gd name="connsiteY262" fmla="*/ 5090177 h 5537200"/>
              <a:gd name="connsiteX263" fmla="*/ 1002917 w 6417938"/>
              <a:gd name="connsiteY263" fmla="*/ 5128918 h 5537200"/>
              <a:gd name="connsiteX264" fmla="*/ 1017818 w 6417938"/>
              <a:gd name="connsiteY264" fmla="*/ 5143222 h 5537200"/>
              <a:gd name="connsiteX265" fmla="*/ 983844 w 6417938"/>
              <a:gd name="connsiteY265" fmla="*/ 5162294 h 5537200"/>
              <a:gd name="connsiteX266" fmla="*/ 954639 w 6417938"/>
              <a:gd name="connsiteY266" fmla="*/ 5196267 h 5537200"/>
              <a:gd name="connsiteX267" fmla="*/ 969539 w 6417938"/>
              <a:gd name="connsiteY267" fmla="*/ 5157527 h 5537200"/>
              <a:gd name="connsiteX268" fmla="*/ 960003 w 6417938"/>
              <a:gd name="connsiteY268" fmla="*/ 5143222 h 5537200"/>
              <a:gd name="connsiteX269" fmla="*/ 921263 w 6417938"/>
              <a:gd name="connsiteY269" fmla="*/ 5172427 h 5537200"/>
              <a:gd name="connsiteX270" fmla="*/ 896826 w 6417938"/>
              <a:gd name="connsiteY270" fmla="*/ 5148586 h 5537200"/>
              <a:gd name="connsiteX271" fmla="*/ 881926 w 6417938"/>
              <a:gd name="connsiteY271" fmla="*/ 5162891 h 5537200"/>
              <a:gd name="connsiteX272" fmla="*/ 969539 w 6417938"/>
              <a:gd name="connsiteY272" fmla="*/ 5066336 h 5537200"/>
              <a:gd name="connsiteX273" fmla="*/ 945103 w 6417938"/>
              <a:gd name="connsiteY273" fmla="*/ 5061568 h 5537200"/>
              <a:gd name="connsiteX274" fmla="*/ 993977 w 6417938"/>
              <a:gd name="connsiteY274" fmla="*/ 5008522 h 5537200"/>
              <a:gd name="connsiteX275" fmla="*/ 1038082 w 6417938"/>
              <a:gd name="connsiteY275" fmla="*/ 4984682 h 5537200"/>
              <a:gd name="connsiteX276" fmla="*/ 355645 w 6417938"/>
              <a:gd name="connsiteY276" fmla="*/ 4984682 h 5537200"/>
              <a:gd name="connsiteX277" fmla="*/ 380082 w 6417938"/>
              <a:gd name="connsiteY277" fmla="*/ 4989450 h 5537200"/>
              <a:gd name="connsiteX278" fmla="*/ 375313 w 6417938"/>
              <a:gd name="connsiteY278" fmla="*/ 5008522 h 5537200"/>
              <a:gd name="connsiteX279" fmla="*/ 355645 w 6417938"/>
              <a:gd name="connsiteY279" fmla="*/ 5003755 h 5537200"/>
              <a:gd name="connsiteX280" fmla="*/ 253130 w 6417938"/>
              <a:gd name="connsiteY280" fmla="*/ 5066336 h 5537200"/>
              <a:gd name="connsiteX281" fmla="*/ 228694 w 6417938"/>
              <a:gd name="connsiteY281" fmla="*/ 5056800 h 5537200"/>
              <a:gd name="connsiteX282" fmla="*/ 355645 w 6417938"/>
              <a:gd name="connsiteY282" fmla="*/ 4984682 h 5537200"/>
              <a:gd name="connsiteX283" fmla="*/ 2422623 w 6417938"/>
              <a:gd name="connsiteY283" fmla="*/ 4965610 h 5537200"/>
              <a:gd name="connsiteX284" fmla="*/ 2237263 w 6417938"/>
              <a:gd name="connsiteY284" fmla="*/ 5081237 h 5537200"/>
              <a:gd name="connsiteX285" fmla="*/ 2437524 w 6417938"/>
              <a:gd name="connsiteY285" fmla="*/ 4970378 h 5537200"/>
              <a:gd name="connsiteX286" fmla="*/ 2422623 w 6417938"/>
              <a:gd name="connsiteY286" fmla="*/ 4965610 h 5537200"/>
              <a:gd name="connsiteX287" fmla="*/ 4738140 w 6417938"/>
              <a:gd name="connsiteY287" fmla="*/ 4936406 h 5537200"/>
              <a:gd name="connsiteX288" fmla="*/ 4704167 w 6417938"/>
              <a:gd name="connsiteY288" fmla="*/ 4960246 h 5537200"/>
              <a:gd name="connsiteX289" fmla="*/ 4606422 w 6417938"/>
              <a:gd name="connsiteY289" fmla="*/ 5003755 h 5537200"/>
              <a:gd name="connsiteX290" fmla="*/ 4738140 w 6417938"/>
              <a:gd name="connsiteY290" fmla="*/ 4936406 h 5537200"/>
              <a:gd name="connsiteX291" fmla="*/ 4260137 w 6417938"/>
              <a:gd name="connsiteY291" fmla="*/ 4922101 h 5537200"/>
              <a:gd name="connsiteX292" fmla="*/ 4240468 w 6417938"/>
              <a:gd name="connsiteY292" fmla="*/ 4965610 h 5537200"/>
              <a:gd name="connsiteX293" fmla="*/ 4309010 w 6417938"/>
              <a:gd name="connsiteY293" fmla="*/ 4922101 h 5537200"/>
              <a:gd name="connsiteX294" fmla="*/ 4260137 w 6417938"/>
              <a:gd name="connsiteY294" fmla="*/ 4922101 h 5537200"/>
              <a:gd name="connsiteX295" fmla="*/ 3494854 w 6417938"/>
              <a:gd name="connsiteY295" fmla="*/ 4922101 h 5537200"/>
              <a:gd name="connsiteX296" fmla="*/ 3456114 w 6417938"/>
              <a:gd name="connsiteY296" fmla="*/ 4941173 h 5537200"/>
              <a:gd name="connsiteX297" fmla="*/ 3490086 w 6417938"/>
              <a:gd name="connsiteY297" fmla="*/ 4936406 h 5537200"/>
              <a:gd name="connsiteX298" fmla="*/ 3494854 w 6417938"/>
              <a:gd name="connsiteY298" fmla="*/ 4922101 h 5537200"/>
              <a:gd name="connsiteX299" fmla="*/ 1223442 w 6417938"/>
              <a:gd name="connsiteY299" fmla="*/ 4912564 h 5537200"/>
              <a:gd name="connsiteX300" fmla="*/ 1199005 w 6417938"/>
              <a:gd name="connsiteY300" fmla="*/ 4931637 h 5537200"/>
              <a:gd name="connsiteX301" fmla="*/ 1208542 w 6417938"/>
              <a:gd name="connsiteY301" fmla="*/ 4941173 h 5537200"/>
              <a:gd name="connsiteX302" fmla="*/ 1223442 w 6417938"/>
              <a:gd name="connsiteY302" fmla="*/ 4912564 h 5537200"/>
              <a:gd name="connsiteX303" fmla="*/ 1081591 w 6417938"/>
              <a:gd name="connsiteY303" fmla="*/ 4907200 h 5537200"/>
              <a:gd name="connsiteX304" fmla="*/ 1042850 w 6417938"/>
              <a:gd name="connsiteY304" fmla="*/ 4936406 h 5537200"/>
              <a:gd name="connsiteX305" fmla="*/ 1081591 w 6417938"/>
              <a:gd name="connsiteY305" fmla="*/ 4907200 h 5537200"/>
              <a:gd name="connsiteX306" fmla="*/ 1120928 w 6417938"/>
              <a:gd name="connsiteY306" fmla="*/ 4883360 h 5537200"/>
              <a:gd name="connsiteX307" fmla="*/ 1111392 w 6417938"/>
              <a:gd name="connsiteY307" fmla="*/ 4907200 h 5537200"/>
              <a:gd name="connsiteX308" fmla="*/ 1120928 w 6417938"/>
              <a:gd name="connsiteY308" fmla="*/ 4883360 h 5537200"/>
              <a:gd name="connsiteX309" fmla="*/ 4543244 w 6417938"/>
              <a:gd name="connsiteY309" fmla="*/ 4869055 h 5537200"/>
              <a:gd name="connsiteX310" fmla="*/ 4558145 w 6417938"/>
              <a:gd name="connsiteY310" fmla="*/ 4873824 h 5537200"/>
              <a:gd name="connsiteX311" fmla="*/ 4567680 w 6417938"/>
              <a:gd name="connsiteY311" fmla="*/ 4892897 h 5537200"/>
              <a:gd name="connsiteX312" fmla="*/ 4514039 w 6417938"/>
              <a:gd name="connsiteY312" fmla="*/ 4916737 h 5537200"/>
              <a:gd name="connsiteX313" fmla="*/ 4543244 w 6417938"/>
              <a:gd name="connsiteY313" fmla="*/ 4869055 h 5537200"/>
              <a:gd name="connsiteX314" fmla="*/ 3923985 w 6417938"/>
              <a:gd name="connsiteY314" fmla="*/ 4854155 h 5537200"/>
              <a:gd name="connsiteX315" fmla="*/ 3885243 w 6417938"/>
              <a:gd name="connsiteY315" fmla="*/ 4868460 h 5537200"/>
              <a:gd name="connsiteX316" fmla="*/ 3923985 w 6417938"/>
              <a:gd name="connsiteY316" fmla="*/ 4854155 h 5537200"/>
              <a:gd name="connsiteX317" fmla="*/ 5484351 w 6417938"/>
              <a:gd name="connsiteY317" fmla="*/ 4835082 h 5537200"/>
              <a:gd name="connsiteX318" fmla="*/ 5459913 w 6417938"/>
              <a:gd name="connsiteY318" fmla="*/ 4849387 h 5537200"/>
              <a:gd name="connsiteX319" fmla="*/ 5484351 w 6417938"/>
              <a:gd name="connsiteY319" fmla="*/ 4835082 h 5537200"/>
              <a:gd name="connsiteX320" fmla="*/ 4747676 w 6417938"/>
              <a:gd name="connsiteY320" fmla="*/ 4835082 h 5537200"/>
              <a:gd name="connsiteX321" fmla="*/ 4660063 w 6417938"/>
              <a:gd name="connsiteY321" fmla="*/ 4883360 h 5537200"/>
              <a:gd name="connsiteX322" fmla="*/ 4747676 w 6417938"/>
              <a:gd name="connsiteY322" fmla="*/ 4835082 h 5537200"/>
              <a:gd name="connsiteX323" fmla="*/ 3982394 w 6417938"/>
              <a:gd name="connsiteY323" fmla="*/ 4820778 h 5537200"/>
              <a:gd name="connsiteX324" fmla="*/ 4001467 w 6417938"/>
              <a:gd name="connsiteY324" fmla="*/ 4844619 h 5537200"/>
              <a:gd name="connsiteX325" fmla="*/ 3962725 w 6417938"/>
              <a:gd name="connsiteY325" fmla="*/ 4844619 h 5537200"/>
              <a:gd name="connsiteX326" fmla="*/ 3982394 w 6417938"/>
              <a:gd name="connsiteY326" fmla="*/ 4820778 h 5537200"/>
              <a:gd name="connsiteX327" fmla="*/ 4029535 w 6417938"/>
              <a:gd name="connsiteY327" fmla="*/ 4817472 h 5537200"/>
              <a:gd name="connsiteX328" fmla="*/ 4040804 w 6417938"/>
              <a:gd name="connsiteY328" fmla="*/ 4820778 h 5537200"/>
              <a:gd name="connsiteX329" fmla="*/ 4011598 w 6417938"/>
              <a:gd name="connsiteY329" fmla="*/ 4839851 h 5537200"/>
              <a:gd name="connsiteX330" fmla="*/ 4029535 w 6417938"/>
              <a:gd name="connsiteY330" fmla="*/ 4817472 h 5537200"/>
              <a:gd name="connsiteX331" fmla="*/ 4099809 w 6417938"/>
              <a:gd name="connsiteY331" fmla="*/ 4815415 h 5537200"/>
              <a:gd name="connsiteX332" fmla="*/ 3968090 w 6417938"/>
              <a:gd name="connsiteY332" fmla="*/ 4907200 h 5537200"/>
              <a:gd name="connsiteX333" fmla="*/ 3968090 w 6417938"/>
              <a:gd name="connsiteY333" fmla="*/ 4877996 h 5537200"/>
              <a:gd name="connsiteX334" fmla="*/ 4099809 w 6417938"/>
              <a:gd name="connsiteY334" fmla="*/ 4815415 h 5537200"/>
              <a:gd name="connsiteX335" fmla="*/ 616318 w 6417938"/>
              <a:gd name="connsiteY335" fmla="*/ 4810627 h 5537200"/>
              <a:gd name="connsiteX336" fmla="*/ 642924 w 6417938"/>
              <a:gd name="connsiteY336" fmla="*/ 4820778 h 5537200"/>
              <a:gd name="connsiteX337" fmla="*/ 560078 w 6417938"/>
              <a:gd name="connsiteY337" fmla="*/ 4873824 h 5537200"/>
              <a:gd name="connsiteX338" fmla="*/ 616318 w 6417938"/>
              <a:gd name="connsiteY338" fmla="*/ 4810627 h 5537200"/>
              <a:gd name="connsiteX339" fmla="*/ 1559594 w 6417938"/>
              <a:gd name="connsiteY339" fmla="*/ 4801109 h 5537200"/>
              <a:gd name="connsiteX340" fmla="*/ 1539926 w 6417938"/>
              <a:gd name="connsiteY340" fmla="*/ 4815415 h 5537200"/>
              <a:gd name="connsiteX341" fmla="*/ 1559594 w 6417938"/>
              <a:gd name="connsiteY341" fmla="*/ 4801109 h 5537200"/>
              <a:gd name="connsiteX342" fmla="*/ 4577216 w 6417938"/>
              <a:gd name="connsiteY342" fmla="*/ 4786805 h 5537200"/>
              <a:gd name="connsiteX343" fmla="*/ 4503906 w 6417938"/>
              <a:gd name="connsiteY343" fmla="*/ 4858924 h 5537200"/>
              <a:gd name="connsiteX344" fmla="*/ 4469934 w 6417938"/>
              <a:gd name="connsiteY344" fmla="*/ 4854155 h 5537200"/>
              <a:gd name="connsiteX345" fmla="*/ 4577216 w 6417938"/>
              <a:gd name="connsiteY345" fmla="*/ 4786805 h 5537200"/>
              <a:gd name="connsiteX346" fmla="*/ 4937805 w 6417938"/>
              <a:gd name="connsiteY346" fmla="*/ 4786209 h 5537200"/>
              <a:gd name="connsiteX347" fmla="*/ 4952705 w 6417938"/>
              <a:gd name="connsiteY347" fmla="*/ 4815415 h 5537200"/>
              <a:gd name="connsiteX348" fmla="*/ 4899064 w 6417938"/>
              <a:gd name="connsiteY348" fmla="*/ 4858924 h 5537200"/>
              <a:gd name="connsiteX349" fmla="*/ 4923501 w 6417938"/>
              <a:gd name="connsiteY349" fmla="*/ 4888128 h 5537200"/>
              <a:gd name="connsiteX350" fmla="*/ 4884759 w 6417938"/>
              <a:gd name="connsiteY350" fmla="*/ 4907200 h 5537200"/>
              <a:gd name="connsiteX351" fmla="*/ 4894296 w 6417938"/>
              <a:gd name="connsiteY351" fmla="*/ 4883360 h 5537200"/>
              <a:gd name="connsiteX352" fmla="*/ 4767345 w 6417938"/>
              <a:gd name="connsiteY352" fmla="*/ 4921504 h 5537200"/>
              <a:gd name="connsiteX353" fmla="*/ 4742909 w 6417938"/>
              <a:gd name="connsiteY353" fmla="*/ 4935809 h 5537200"/>
              <a:gd name="connsiteX354" fmla="*/ 4864495 w 6417938"/>
              <a:gd name="connsiteY354" fmla="*/ 4829718 h 5537200"/>
              <a:gd name="connsiteX355" fmla="*/ 4879395 w 6417938"/>
              <a:gd name="connsiteY355" fmla="*/ 4848791 h 5537200"/>
              <a:gd name="connsiteX356" fmla="*/ 4937805 w 6417938"/>
              <a:gd name="connsiteY356" fmla="*/ 4786209 h 5537200"/>
              <a:gd name="connsiteX357" fmla="*/ 4450265 w 6417938"/>
              <a:gd name="connsiteY357" fmla="*/ 4771905 h 5537200"/>
              <a:gd name="connsiteX358" fmla="*/ 4396624 w 6417938"/>
              <a:gd name="connsiteY358" fmla="*/ 4810646 h 5537200"/>
              <a:gd name="connsiteX359" fmla="*/ 4450265 w 6417938"/>
              <a:gd name="connsiteY359" fmla="*/ 4771905 h 5537200"/>
              <a:gd name="connsiteX360" fmla="*/ 4182058 w 6417938"/>
              <a:gd name="connsiteY360" fmla="*/ 4767137 h 5537200"/>
              <a:gd name="connsiteX361" fmla="*/ 4118881 w 6417938"/>
              <a:gd name="connsiteY361" fmla="*/ 4801109 h 5537200"/>
              <a:gd name="connsiteX362" fmla="*/ 4133185 w 6417938"/>
              <a:gd name="connsiteY362" fmla="*/ 4786209 h 5537200"/>
              <a:gd name="connsiteX363" fmla="*/ 4108750 w 6417938"/>
              <a:gd name="connsiteY363" fmla="*/ 4790978 h 5537200"/>
              <a:gd name="connsiteX364" fmla="*/ 4182058 w 6417938"/>
              <a:gd name="connsiteY364" fmla="*/ 4767137 h 5537200"/>
              <a:gd name="connsiteX365" fmla="*/ 4245833 w 6417938"/>
              <a:gd name="connsiteY365" fmla="*/ 4762369 h 5537200"/>
              <a:gd name="connsiteX366" fmla="*/ 4216628 w 6417938"/>
              <a:gd name="connsiteY366" fmla="*/ 4796342 h 5537200"/>
              <a:gd name="connsiteX367" fmla="*/ 4245833 w 6417938"/>
              <a:gd name="connsiteY367" fmla="*/ 4762369 h 5537200"/>
              <a:gd name="connsiteX368" fmla="*/ 4982600 w 6417938"/>
              <a:gd name="connsiteY368" fmla="*/ 4760255 h 5537200"/>
              <a:gd name="connsiteX369" fmla="*/ 4992042 w 6417938"/>
              <a:gd name="connsiteY369" fmla="*/ 4762964 h 5537200"/>
              <a:gd name="connsiteX370" fmla="*/ 4972375 w 6417938"/>
              <a:gd name="connsiteY370" fmla="*/ 4777269 h 5537200"/>
              <a:gd name="connsiteX371" fmla="*/ 4982600 w 6417938"/>
              <a:gd name="connsiteY371" fmla="*/ 4760255 h 5537200"/>
              <a:gd name="connsiteX372" fmla="*/ 4801318 w 6417938"/>
              <a:gd name="connsiteY372" fmla="*/ 4752833 h 5537200"/>
              <a:gd name="connsiteX373" fmla="*/ 4776881 w 6417938"/>
              <a:gd name="connsiteY373" fmla="*/ 4767137 h 5537200"/>
              <a:gd name="connsiteX374" fmla="*/ 4801318 w 6417938"/>
              <a:gd name="connsiteY374" fmla="*/ 4752833 h 5537200"/>
              <a:gd name="connsiteX375" fmla="*/ 4065240 w 6417938"/>
              <a:gd name="connsiteY375" fmla="*/ 4748064 h 5537200"/>
              <a:gd name="connsiteX376" fmla="*/ 4021134 w 6417938"/>
              <a:gd name="connsiteY376" fmla="*/ 4782037 h 5537200"/>
              <a:gd name="connsiteX377" fmla="*/ 4065240 w 6417938"/>
              <a:gd name="connsiteY377" fmla="*/ 4748064 h 5537200"/>
              <a:gd name="connsiteX378" fmla="*/ 5577329 w 6417938"/>
              <a:gd name="connsiteY378" fmla="*/ 4733164 h 5537200"/>
              <a:gd name="connsiteX379" fmla="*/ 5586865 w 6417938"/>
              <a:gd name="connsiteY379" fmla="*/ 4752236 h 5537200"/>
              <a:gd name="connsiteX380" fmla="*/ 5571965 w 6417938"/>
              <a:gd name="connsiteY380" fmla="*/ 4790978 h 5537200"/>
              <a:gd name="connsiteX381" fmla="*/ 5533224 w 6417938"/>
              <a:gd name="connsiteY381" fmla="*/ 4767137 h 5537200"/>
              <a:gd name="connsiteX382" fmla="*/ 5571965 w 6417938"/>
              <a:gd name="connsiteY382" fmla="*/ 4748064 h 5537200"/>
              <a:gd name="connsiteX383" fmla="*/ 5557065 w 6417938"/>
              <a:gd name="connsiteY383" fmla="*/ 4743296 h 5537200"/>
              <a:gd name="connsiteX384" fmla="*/ 5577329 w 6417938"/>
              <a:gd name="connsiteY384" fmla="*/ 4733164 h 5537200"/>
              <a:gd name="connsiteX385" fmla="*/ 4401989 w 6417938"/>
              <a:gd name="connsiteY385" fmla="*/ 4724224 h 5537200"/>
              <a:gd name="connsiteX386" fmla="*/ 4353115 w 6417938"/>
              <a:gd name="connsiteY386" fmla="*/ 4753428 h 5537200"/>
              <a:gd name="connsiteX387" fmla="*/ 4401989 w 6417938"/>
              <a:gd name="connsiteY387" fmla="*/ 4724224 h 5537200"/>
              <a:gd name="connsiteX388" fmla="*/ 14129 w 6417938"/>
              <a:gd name="connsiteY388" fmla="*/ 4718860 h 5537200"/>
              <a:gd name="connsiteX389" fmla="*/ 3698 w 6417938"/>
              <a:gd name="connsiteY389" fmla="*/ 4733686 h 5537200"/>
              <a:gd name="connsiteX390" fmla="*/ 0 w 6417938"/>
              <a:gd name="connsiteY390" fmla="*/ 4735448 h 5537200"/>
              <a:gd name="connsiteX391" fmla="*/ 0 w 6417938"/>
              <a:gd name="connsiteY391" fmla="*/ 4722006 h 5537200"/>
              <a:gd name="connsiteX392" fmla="*/ 5508191 w 6417938"/>
              <a:gd name="connsiteY392" fmla="*/ 4714688 h 5537200"/>
              <a:gd name="connsiteX393" fmla="*/ 5498655 w 6417938"/>
              <a:gd name="connsiteY393" fmla="*/ 4733760 h 5537200"/>
              <a:gd name="connsiteX394" fmla="*/ 5483755 w 6417938"/>
              <a:gd name="connsiteY394" fmla="*/ 4724224 h 5537200"/>
              <a:gd name="connsiteX395" fmla="*/ 5508191 w 6417938"/>
              <a:gd name="connsiteY395" fmla="*/ 4714688 h 5537200"/>
              <a:gd name="connsiteX396" fmla="*/ 4572448 w 6417938"/>
              <a:gd name="connsiteY396" fmla="*/ 4709919 h 5537200"/>
              <a:gd name="connsiteX397" fmla="*/ 4480066 w 6417938"/>
              <a:gd name="connsiteY397" fmla="*/ 4733760 h 5537200"/>
              <a:gd name="connsiteX398" fmla="*/ 4480066 w 6417938"/>
              <a:gd name="connsiteY398" fmla="*/ 4757600 h 5537200"/>
              <a:gd name="connsiteX399" fmla="*/ 4572448 w 6417938"/>
              <a:gd name="connsiteY399" fmla="*/ 4709919 h 5537200"/>
              <a:gd name="connsiteX400" fmla="*/ 5292024 w 6417938"/>
              <a:gd name="connsiteY400" fmla="*/ 4707582 h 5537200"/>
              <a:gd name="connsiteX401" fmla="*/ 5303758 w 6417938"/>
              <a:gd name="connsiteY401" fmla="*/ 4724224 h 5537200"/>
              <a:gd name="connsiteX402" fmla="*/ 5250117 w 6417938"/>
              <a:gd name="connsiteY402" fmla="*/ 4748064 h 5537200"/>
              <a:gd name="connsiteX403" fmla="*/ 5292024 w 6417938"/>
              <a:gd name="connsiteY403" fmla="*/ 4707582 h 5537200"/>
              <a:gd name="connsiteX404" fmla="*/ 988017 w 6417938"/>
              <a:gd name="connsiteY404" fmla="*/ 4697403 h 5537200"/>
              <a:gd name="connsiteX405" fmla="*/ 1013645 w 6417938"/>
              <a:gd name="connsiteY405" fmla="*/ 4704555 h 5537200"/>
              <a:gd name="connsiteX406" fmla="*/ 955236 w 6417938"/>
              <a:gd name="connsiteY406" fmla="*/ 4704555 h 5537200"/>
              <a:gd name="connsiteX407" fmla="*/ 988017 w 6417938"/>
              <a:gd name="connsiteY407" fmla="*/ 4697403 h 5537200"/>
              <a:gd name="connsiteX408" fmla="*/ 4815622 w 6417938"/>
              <a:gd name="connsiteY408" fmla="*/ 4690251 h 5537200"/>
              <a:gd name="connsiteX409" fmla="*/ 4776881 w 6417938"/>
              <a:gd name="connsiteY409" fmla="*/ 4733760 h 5537200"/>
              <a:gd name="connsiteX410" fmla="*/ 4767345 w 6417938"/>
              <a:gd name="connsiteY410" fmla="*/ 4719455 h 5537200"/>
              <a:gd name="connsiteX411" fmla="*/ 4815622 w 6417938"/>
              <a:gd name="connsiteY411" fmla="*/ 4690251 h 5537200"/>
              <a:gd name="connsiteX412" fmla="*/ 5006347 w 6417938"/>
              <a:gd name="connsiteY412" fmla="*/ 4685482 h 5537200"/>
              <a:gd name="connsiteX413" fmla="*/ 5015883 w 6417938"/>
              <a:gd name="connsiteY413" fmla="*/ 4690251 h 5537200"/>
              <a:gd name="connsiteX414" fmla="*/ 4981911 w 6417938"/>
              <a:gd name="connsiteY414" fmla="*/ 4724224 h 5537200"/>
              <a:gd name="connsiteX415" fmla="*/ 4952705 w 6417938"/>
              <a:gd name="connsiteY415" fmla="*/ 4724224 h 5537200"/>
              <a:gd name="connsiteX416" fmla="*/ 4889528 w 6417938"/>
              <a:gd name="connsiteY416" fmla="*/ 4782037 h 5537200"/>
              <a:gd name="connsiteX417" fmla="*/ 4762576 w 6417938"/>
              <a:gd name="connsiteY417" fmla="*/ 4835082 h 5537200"/>
              <a:gd name="connsiteX418" fmla="*/ 4757809 w 6417938"/>
              <a:gd name="connsiteY418" fmla="*/ 4825546 h 5537200"/>
              <a:gd name="connsiteX419" fmla="*/ 4865092 w 6417938"/>
              <a:gd name="connsiteY419" fmla="*/ 4777269 h 5537200"/>
              <a:gd name="connsiteX420" fmla="*/ 5006347 w 6417938"/>
              <a:gd name="connsiteY420" fmla="*/ 4685482 h 5537200"/>
              <a:gd name="connsiteX421" fmla="*/ 2463450 w 6417938"/>
              <a:gd name="connsiteY421" fmla="*/ 4684290 h 5537200"/>
              <a:gd name="connsiteX422" fmla="*/ 2447060 w 6417938"/>
              <a:gd name="connsiteY422" fmla="*/ 4685482 h 5537200"/>
              <a:gd name="connsiteX423" fmla="*/ 2447060 w 6417938"/>
              <a:gd name="connsiteY423" fmla="*/ 4699787 h 5537200"/>
              <a:gd name="connsiteX424" fmla="*/ 2476265 w 6417938"/>
              <a:gd name="connsiteY424" fmla="*/ 4690251 h 5537200"/>
              <a:gd name="connsiteX425" fmla="*/ 2463450 w 6417938"/>
              <a:gd name="connsiteY425" fmla="*/ 4684290 h 5537200"/>
              <a:gd name="connsiteX426" fmla="*/ 5747194 w 6417938"/>
              <a:gd name="connsiteY426" fmla="*/ 4675946 h 5537200"/>
              <a:gd name="connsiteX427" fmla="*/ 5747194 w 6417938"/>
              <a:gd name="connsiteY427" fmla="*/ 4695019 h 5537200"/>
              <a:gd name="connsiteX428" fmla="*/ 5684016 w 6417938"/>
              <a:gd name="connsiteY428" fmla="*/ 4695019 h 5537200"/>
              <a:gd name="connsiteX429" fmla="*/ 5747194 w 6417938"/>
              <a:gd name="connsiteY429" fmla="*/ 4675946 h 5537200"/>
              <a:gd name="connsiteX430" fmla="*/ 4421061 w 6417938"/>
              <a:gd name="connsiteY430" fmla="*/ 4675946 h 5537200"/>
              <a:gd name="connsiteX431" fmla="*/ 4362652 w 6417938"/>
              <a:gd name="connsiteY431" fmla="*/ 4728992 h 5537200"/>
              <a:gd name="connsiteX432" fmla="*/ 4421061 w 6417938"/>
              <a:gd name="connsiteY432" fmla="*/ 4675946 h 5537200"/>
              <a:gd name="connsiteX433" fmla="*/ 5157139 w 6417938"/>
              <a:gd name="connsiteY433" fmla="*/ 4665814 h 5537200"/>
              <a:gd name="connsiteX434" fmla="*/ 5195880 w 6417938"/>
              <a:gd name="connsiteY434" fmla="*/ 4680118 h 5537200"/>
              <a:gd name="connsiteX435" fmla="*/ 5113034 w 6417938"/>
              <a:gd name="connsiteY435" fmla="*/ 4680118 h 5537200"/>
              <a:gd name="connsiteX436" fmla="*/ 5137470 w 6417938"/>
              <a:gd name="connsiteY436" fmla="*/ 4689655 h 5537200"/>
              <a:gd name="connsiteX437" fmla="*/ 5157139 w 6417938"/>
              <a:gd name="connsiteY437" fmla="*/ 4665814 h 5537200"/>
              <a:gd name="connsiteX438" fmla="*/ 5669115 w 6417938"/>
              <a:gd name="connsiteY438" fmla="*/ 4656278 h 5537200"/>
              <a:gd name="connsiteX439" fmla="*/ 5659579 w 6417938"/>
              <a:gd name="connsiteY439" fmla="*/ 4680118 h 5537200"/>
              <a:gd name="connsiteX440" fmla="*/ 5669115 w 6417938"/>
              <a:gd name="connsiteY440" fmla="*/ 4656278 h 5537200"/>
              <a:gd name="connsiteX441" fmla="*/ 939739 w 6417938"/>
              <a:gd name="connsiteY441" fmla="*/ 4656278 h 5537200"/>
              <a:gd name="connsiteX442" fmla="*/ 818153 w 6417938"/>
              <a:gd name="connsiteY442" fmla="*/ 4718860 h 5537200"/>
              <a:gd name="connsiteX443" fmla="*/ 652460 w 6417938"/>
              <a:gd name="connsiteY443" fmla="*/ 4796342 h 5537200"/>
              <a:gd name="connsiteX444" fmla="*/ 730539 w 6417938"/>
              <a:gd name="connsiteY444" fmla="*/ 4752833 h 5537200"/>
              <a:gd name="connsiteX445" fmla="*/ 784179 w 6417938"/>
              <a:gd name="connsiteY445" fmla="*/ 4709323 h 5537200"/>
              <a:gd name="connsiteX446" fmla="*/ 803849 w 6417938"/>
              <a:gd name="connsiteY446" fmla="*/ 4718860 h 5537200"/>
              <a:gd name="connsiteX447" fmla="*/ 852722 w 6417938"/>
              <a:gd name="connsiteY447" fmla="*/ 4699787 h 5537200"/>
              <a:gd name="connsiteX448" fmla="*/ 857489 w 6417938"/>
              <a:gd name="connsiteY448" fmla="*/ 4680715 h 5537200"/>
              <a:gd name="connsiteX449" fmla="*/ 939739 w 6417938"/>
              <a:gd name="connsiteY449" fmla="*/ 4656278 h 5537200"/>
              <a:gd name="connsiteX450" fmla="*/ 5561833 w 6417938"/>
              <a:gd name="connsiteY450" fmla="*/ 4651510 h 5537200"/>
              <a:gd name="connsiteX451" fmla="*/ 5601170 w 6417938"/>
              <a:gd name="connsiteY451" fmla="*/ 4656278 h 5537200"/>
              <a:gd name="connsiteX452" fmla="*/ 5557065 w 6417938"/>
              <a:gd name="connsiteY452" fmla="*/ 4699787 h 5537200"/>
              <a:gd name="connsiteX453" fmla="*/ 5561833 w 6417938"/>
              <a:gd name="connsiteY453" fmla="*/ 4651510 h 5537200"/>
              <a:gd name="connsiteX454" fmla="*/ 3349426 w 6417938"/>
              <a:gd name="connsiteY454" fmla="*/ 4647338 h 5537200"/>
              <a:gd name="connsiteX455" fmla="*/ 3295785 w 6417938"/>
              <a:gd name="connsiteY455" fmla="*/ 4686079 h 5537200"/>
              <a:gd name="connsiteX456" fmla="*/ 3149761 w 6417938"/>
              <a:gd name="connsiteY456" fmla="*/ 4715283 h 5537200"/>
              <a:gd name="connsiteX457" fmla="*/ 2925661 w 6417938"/>
              <a:gd name="connsiteY457" fmla="*/ 4826143 h 5537200"/>
              <a:gd name="connsiteX458" fmla="*/ 2964401 w 6417938"/>
              <a:gd name="connsiteY458" fmla="*/ 4816606 h 5537200"/>
              <a:gd name="connsiteX459" fmla="*/ 2973937 w 6417938"/>
              <a:gd name="connsiteY459" fmla="*/ 4826143 h 5537200"/>
              <a:gd name="connsiteX460" fmla="*/ 2774272 w 6417938"/>
              <a:gd name="connsiteY460" fmla="*/ 4888724 h 5537200"/>
              <a:gd name="connsiteX461" fmla="*/ 2920296 w 6417938"/>
              <a:gd name="connsiteY461" fmla="*/ 4854751 h 5537200"/>
              <a:gd name="connsiteX462" fmla="*/ 2925064 w 6417938"/>
              <a:gd name="connsiteY462" fmla="*/ 4873824 h 5537200"/>
              <a:gd name="connsiteX463" fmla="*/ 2817782 w 6417938"/>
              <a:gd name="connsiteY463" fmla="*/ 4903028 h 5537200"/>
              <a:gd name="connsiteX464" fmla="*/ 2715267 w 6417938"/>
              <a:gd name="connsiteY464" fmla="*/ 4922101 h 5537200"/>
              <a:gd name="connsiteX465" fmla="*/ 2739704 w 6417938"/>
              <a:gd name="connsiteY465" fmla="*/ 4931637 h 5537200"/>
              <a:gd name="connsiteX466" fmla="*/ 2715267 w 6417938"/>
              <a:gd name="connsiteY466" fmla="*/ 4975146 h 5537200"/>
              <a:gd name="connsiteX467" fmla="*/ 2802881 w 6417938"/>
              <a:gd name="connsiteY467" fmla="*/ 4936406 h 5537200"/>
              <a:gd name="connsiteX468" fmla="*/ 2783213 w 6417938"/>
              <a:gd name="connsiteY468" fmla="*/ 4931637 h 5537200"/>
              <a:gd name="connsiteX469" fmla="*/ 2953673 w 6417938"/>
              <a:gd name="connsiteY469" fmla="*/ 4912564 h 5537200"/>
              <a:gd name="connsiteX470" fmla="*/ 3070492 w 6417938"/>
              <a:gd name="connsiteY470" fmla="*/ 4873824 h 5537200"/>
              <a:gd name="connsiteX471" fmla="*/ 3075259 w 6417938"/>
              <a:gd name="connsiteY471" fmla="*/ 4854751 h 5537200"/>
              <a:gd name="connsiteX472" fmla="*/ 2958441 w 6417938"/>
              <a:gd name="connsiteY472" fmla="*/ 4873824 h 5537200"/>
              <a:gd name="connsiteX473" fmla="*/ 2973341 w 6417938"/>
              <a:gd name="connsiteY473" fmla="*/ 4864287 h 5537200"/>
              <a:gd name="connsiteX474" fmla="*/ 2944137 w 6417938"/>
              <a:gd name="connsiteY474" fmla="*/ 4869055 h 5537200"/>
              <a:gd name="connsiteX475" fmla="*/ 2953673 w 6417938"/>
              <a:gd name="connsiteY475" fmla="*/ 4839851 h 5537200"/>
              <a:gd name="connsiteX476" fmla="*/ 3036519 w 6417938"/>
              <a:gd name="connsiteY476" fmla="*/ 4816010 h 5537200"/>
              <a:gd name="connsiteX477" fmla="*/ 3051419 w 6417938"/>
              <a:gd name="connsiteY477" fmla="*/ 4835082 h 5537200"/>
              <a:gd name="connsiteX478" fmla="*/ 3192675 w 6417938"/>
              <a:gd name="connsiteY478" fmla="*/ 4796342 h 5537200"/>
              <a:gd name="connsiteX479" fmla="*/ 3192675 w 6417938"/>
              <a:gd name="connsiteY479" fmla="*/ 4772501 h 5537200"/>
              <a:gd name="connsiteX480" fmla="*/ 3422140 w 6417938"/>
              <a:gd name="connsiteY480" fmla="*/ 4681310 h 5537200"/>
              <a:gd name="connsiteX481" fmla="*/ 3329758 w 6417938"/>
              <a:gd name="connsiteY481" fmla="*/ 4690847 h 5537200"/>
              <a:gd name="connsiteX482" fmla="*/ 3349426 w 6417938"/>
              <a:gd name="connsiteY482" fmla="*/ 4647338 h 5537200"/>
              <a:gd name="connsiteX483" fmla="*/ 5147602 w 6417938"/>
              <a:gd name="connsiteY483" fmla="*/ 4627670 h 5537200"/>
              <a:gd name="connsiteX484" fmla="*/ 5113630 w 6417938"/>
              <a:gd name="connsiteY484" fmla="*/ 4646742 h 5537200"/>
              <a:gd name="connsiteX485" fmla="*/ 5147602 w 6417938"/>
              <a:gd name="connsiteY485" fmla="*/ 4627670 h 5537200"/>
              <a:gd name="connsiteX486" fmla="*/ 779412 w 6417938"/>
              <a:gd name="connsiteY486" fmla="*/ 4622902 h 5537200"/>
              <a:gd name="connsiteX487" fmla="*/ 745439 w 6417938"/>
              <a:gd name="connsiteY487" fmla="*/ 4641973 h 5537200"/>
              <a:gd name="connsiteX488" fmla="*/ 779412 w 6417938"/>
              <a:gd name="connsiteY488" fmla="*/ 4622902 h 5537200"/>
              <a:gd name="connsiteX489" fmla="*/ 130948 w 6417938"/>
              <a:gd name="connsiteY489" fmla="*/ 4618133 h 5537200"/>
              <a:gd name="connsiteX490" fmla="*/ 111279 w 6417938"/>
              <a:gd name="connsiteY490" fmla="*/ 4671179 h 5537200"/>
              <a:gd name="connsiteX491" fmla="*/ 72538 w 6417938"/>
              <a:gd name="connsiteY491" fmla="*/ 4671179 h 5537200"/>
              <a:gd name="connsiteX492" fmla="*/ 130948 w 6417938"/>
              <a:gd name="connsiteY492" fmla="*/ 4618133 h 5537200"/>
              <a:gd name="connsiteX493" fmla="*/ 5358294 w 6417938"/>
              <a:gd name="connsiteY493" fmla="*/ 4609193 h 5537200"/>
              <a:gd name="connsiteX494" fmla="*/ 5377067 w 6417938"/>
              <a:gd name="connsiteY494" fmla="*/ 4612769 h 5537200"/>
              <a:gd name="connsiteX495" fmla="*/ 5343095 w 6417938"/>
              <a:gd name="connsiteY495" fmla="*/ 4622305 h 5537200"/>
              <a:gd name="connsiteX496" fmla="*/ 5343095 w 6417938"/>
              <a:gd name="connsiteY496" fmla="*/ 4612769 h 5537200"/>
              <a:gd name="connsiteX497" fmla="*/ 5358294 w 6417938"/>
              <a:gd name="connsiteY497" fmla="*/ 4609193 h 5537200"/>
              <a:gd name="connsiteX498" fmla="*/ 4523576 w 6417938"/>
              <a:gd name="connsiteY498" fmla="*/ 4608001 h 5537200"/>
              <a:gd name="connsiteX499" fmla="*/ 4469934 w 6417938"/>
              <a:gd name="connsiteY499" fmla="*/ 4661046 h 5537200"/>
              <a:gd name="connsiteX500" fmla="*/ 4460398 w 6417938"/>
              <a:gd name="connsiteY500" fmla="*/ 4665814 h 5537200"/>
              <a:gd name="connsiteX501" fmla="*/ 4455630 w 6417938"/>
              <a:gd name="connsiteY501" fmla="*/ 4651510 h 5537200"/>
              <a:gd name="connsiteX502" fmla="*/ 4455033 w 6417938"/>
              <a:gd name="connsiteY502" fmla="*/ 4675946 h 5537200"/>
              <a:gd name="connsiteX503" fmla="*/ 4499139 w 6417938"/>
              <a:gd name="connsiteY503" fmla="*/ 4671179 h 5537200"/>
              <a:gd name="connsiteX504" fmla="*/ 4518808 w 6417938"/>
              <a:gd name="connsiteY504" fmla="*/ 4641973 h 5537200"/>
              <a:gd name="connsiteX505" fmla="*/ 4489603 w 6417938"/>
              <a:gd name="connsiteY505" fmla="*/ 4641973 h 5537200"/>
              <a:gd name="connsiteX506" fmla="*/ 4523576 w 6417938"/>
              <a:gd name="connsiteY506" fmla="*/ 4608001 h 5537200"/>
              <a:gd name="connsiteX507" fmla="*/ 1150132 w 6417938"/>
              <a:gd name="connsiteY507" fmla="*/ 4599060 h 5537200"/>
              <a:gd name="connsiteX508" fmla="*/ 1154901 w 6417938"/>
              <a:gd name="connsiteY508" fmla="*/ 4671179 h 5537200"/>
              <a:gd name="connsiteX509" fmla="*/ 1101259 w 6417938"/>
              <a:gd name="connsiteY509" fmla="*/ 4641973 h 5537200"/>
              <a:gd name="connsiteX510" fmla="*/ 1096491 w 6417938"/>
              <a:gd name="connsiteY510" fmla="*/ 4622902 h 5537200"/>
              <a:gd name="connsiteX511" fmla="*/ 1150132 w 6417938"/>
              <a:gd name="connsiteY511" fmla="*/ 4599060 h 5537200"/>
              <a:gd name="connsiteX512" fmla="*/ 5191707 w 6417938"/>
              <a:gd name="connsiteY512" fmla="*/ 4588929 h 5537200"/>
              <a:gd name="connsiteX513" fmla="*/ 5191707 w 6417938"/>
              <a:gd name="connsiteY513" fmla="*/ 4593697 h 5537200"/>
              <a:gd name="connsiteX514" fmla="*/ 5172040 w 6417938"/>
              <a:gd name="connsiteY514" fmla="*/ 4598465 h 5537200"/>
              <a:gd name="connsiteX515" fmla="*/ 5191707 w 6417938"/>
              <a:gd name="connsiteY515" fmla="*/ 4588929 h 5537200"/>
              <a:gd name="connsiteX516" fmla="*/ 4699399 w 6417938"/>
              <a:gd name="connsiteY516" fmla="*/ 4588929 h 5537200"/>
              <a:gd name="connsiteX517" fmla="*/ 4699399 w 6417938"/>
              <a:gd name="connsiteY517" fmla="*/ 4603233 h 5537200"/>
              <a:gd name="connsiteX518" fmla="*/ 4684499 w 6417938"/>
              <a:gd name="connsiteY518" fmla="*/ 4608001 h 5537200"/>
              <a:gd name="connsiteX519" fmla="*/ 4699399 w 6417938"/>
              <a:gd name="connsiteY519" fmla="*/ 4588929 h 5537200"/>
              <a:gd name="connsiteX520" fmla="*/ 384849 w 6417938"/>
              <a:gd name="connsiteY520" fmla="*/ 4588929 h 5537200"/>
              <a:gd name="connsiteX521" fmla="*/ 389618 w 6417938"/>
              <a:gd name="connsiteY521" fmla="*/ 4608001 h 5537200"/>
              <a:gd name="connsiteX522" fmla="*/ 369949 w 6417938"/>
              <a:gd name="connsiteY522" fmla="*/ 4608001 h 5537200"/>
              <a:gd name="connsiteX523" fmla="*/ 384849 w 6417938"/>
              <a:gd name="connsiteY523" fmla="*/ 4588929 h 5537200"/>
              <a:gd name="connsiteX524" fmla="*/ 594647 w 6417938"/>
              <a:gd name="connsiteY524" fmla="*/ 4588332 h 5537200"/>
              <a:gd name="connsiteX525" fmla="*/ 579747 w 6417938"/>
              <a:gd name="connsiteY525" fmla="*/ 4617538 h 5537200"/>
              <a:gd name="connsiteX526" fmla="*/ 594647 w 6417938"/>
              <a:gd name="connsiteY526" fmla="*/ 4588332 h 5537200"/>
              <a:gd name="connsiteX527" fmla="*/ 4552780 w 6417938"/>
              <a:gd name="connsiteY527" fmla="*/ 4584160 h 5537200"/>
              <a:gd name="connsiteX528" fmla="*/ 4533112 w 6417938"/>
              <a:gd name="connsiteY528" fmla="*/ 4618133 h 5537200"/>
              <a:gd name="connsiteX529" fmla="*/ 4552780 w 6417938"/>
              <a:gd name="connsiteY529" fmla="*/ 4584160 h 5537200"/>
              <a:gd name="connsiteX530" fmla="*/ 5269786 w 6417938"/>
              <a:gd name="connsiteY530" fmla="*/ 4569856 h 5537200"/>
              <a:gd name="connsiteX531" fmla="*/ 5255481 w 6417938"/>
              <a:gd name="connsiteY531" fmla="*/ 4608001 h 5537200"/>
              <a:gd name="connsiteX532" fmla="*/ 5240581 w 6417938"/>
              <a:gd name="connsiteY532" fmla="*/ 4588929 h 5537200"/>
              <a:gd name="connsiteX533" fmla="*/ 5269786 w 6417938"/>
              <a:gd name="connsiteY533" fmla="*/ 4569856 h 5537200"/>
              <a:gd name="connsiteX534" fmla="*/ 1499397 w 6417938"/>
              <a:gd name="connsiteY534" fmla="*/ 4565237 h 5537200"/>
              <a:gd name="connsiteX535" fmla="*/ 1471980 w 6417938"/>
              <a:gd name="connsiteY535" fmla="*/ 4608597 h 5537200"/>
              <a:gd name="connsiteX536" fmla="*/ 1491650 w 6417938"/>
              <a:gd name="connsiteY536" fmla="*/ 4613366 h 5537200"/>
              <a:gd name="connsiteX537" fmla="*/ 1491650 w 6417938"/>
              <a:gd name="connsiteY537" fmla="*/ 4632438 h 5537200"/>
              <a:gd name="connsiteX538" fmla="*/ 1554827 w 6417938"/>
              <a:gd name="connsiteY538" fmla="*/ 4608597 h 5537200"/>
              <a:gd name="connsiteX539" fmla="*/ 1550058 w 6417938"/>
              <a:gd name="connsiteY539" fmla="*/ 4594293 h 5537200"/>
              <a:gd name="connsiteX540" fmla="*/ 1530390 w 6417938"/>
              <a:gd name="connsiteY540" fmla="*/ 4594293 h 5537200"/>
              <a:gd name="connsiteX541" fmla="*/ 1499397 w 6417938"/>
              <a:gd name="connsiteY541" fmla="*/ 4565237 h 5537200"/>
              <a:gd name="connsiteX542" fmla="*/ 5488523 w 6417938"/>
              <a:gd name="connsiteY542" fmla="*/ 4555551 h 5537200"/>
              <a:gd name="connsiteX543" fmla="*/ 5503423 w 6417938"/>
              <a:gd name="connsiteY543" fmla="*/ 4555551 h 5537200"/>
              <a:gd name="connsiteX544" fmla="*/ 5483755 w 6417938"/>
              <a:gd name="connsiteY544" fmla="*/ 4569856 h 5537200"/>
              <a:gd name="connsiteX545" fmla="*/ 5488523 w 6417938"/>
              <a:gd name="connsiteY545" fmla="*/ 4555551 h 5537200"/>
              <a:gd name="connsiteX546" fmla="*/ 3655182 w 6417938"/>
              <a:gd name="connsiteY546" fmla="*/ 4554359 h 5537200"/>
              <a:gd name="connsiteX547" fmla="*/ 3533595 w 6417938"/>
              <a:gd name="connsiteY547" fmla="*/ 4588332 h 5537200"/>
              <a:gd name="connsiteX548" fmla="*/ 3524058 w 6417938"/>
              <a:gd name="connsiteY548" fmla="*/ 4564492 h 5537200"/>
              <a:gd name="connsiteX549" fmla="*/ 3485318 w 6417938"/>
              <a:gd name="connsiteY549" fmla="*/ 4578796 h 5537200"/>
              <a:gd name="connsiteX550" fmla="*/ 3451345 w 6417938"/>
              <a:gd name="connsiteY550" fmla="*/ 4622305 h 5537200"/>
              <a:gd name="connsiteX551" fmla="*/ 3534191 w 6417938"/>
              <a:gd name="connsiteY551" fmla="*/ 4622305 h 5537200"/>
              <a:gd name="connsiteX552" fmla="*/ 3538960 w 6417938"/>
              <a:gd name="connsiteY552" fmla="*/ 4598465 h 5537200"/>
              <a:gd name="connsiteX553" fmla="*/ 3621804 w 6417938"/>
              <a:gd name="connsiteY553" fmla="*/ 4598465 h 5537200"/>
              <a:gd name="connsiteX554" fmla="*/ 3621804 w 6417938"/>
              <a:gd name="connsiteY554" fmla="*/ 4574624 h 5537200"/>
              <a:gd name="connsiteX555" fmla="*/ 3646242 w 6417938"/>
              <a:gd name="connsiteY555" fmla="*/ 4574624 h 5537200"/>
              <a:gd name="connsiteX556" fmla="*/ 3655182 w 6417938"/>
              <a:gd name="connsiteY556" fmla="*/ 4554359 h 5537200"/>
              <a:gd name="connsiteX557" fmla="*/ 287830 w 6417938"/>
              <a:gd name="connsiteY557" fmla="*/ 4553168 h 5537200"/>
              <a:gd name="connsiteX558" fmla="*/ 297236 w 6417938"/>
              <a:gd name="connsiteY558" fmla="*/ 4559724 h 5537200"/>
              <a:gd name="connsiteX559" fmla="*/ 258495 w 6417938"/>
              <a:gd name="connsiteY559" fmla="*/ 4569260 h 5537200"/>
              <a:gd name="connsiteX560" fmla="*/ 287830 w 6417938"/>
              <a:gd name="connsiteY560" fmla="*/ 4553168 h 5537200"/>
              <a:gd name="connsiteX561" fmla="*/ 915899 w 6417938"/>
              <a:gd name="connsiteY561" fmla="*/ 4550188 h 5537200"/>
              <a:gd name="connsiteX562" fmla="*/ 896231 w 6417938"/>
              <a:gd name="connsiteY562" fmla="*/ 4559724 h 5537200"/>
              <a:gd name="connsiteX563" fmla="*/ 915899 w 6417938"/>
              <a:gd name="connsiteY563" fmla="*/ 4550188 h 5537200"/>
              <a:gd name="connsiteX564" fmla="*/ 5754982 w 6417938"/>
              <a:gd name="connsiteY564" fmla="*/ 4545427 h 5537200"/>
              <a:gd name="connsiteX565" fmla="*/ 5772225 w 6417938"/>
              <a:gd name="connsiteY565" fmla="*/ 4550188 h 5537200"/>
              <a:gd name="connsiteX566" fmla="*/ 5620838 w 6417938"/>
              <a:gd name="connsiteY566" fmla="*/ 4646742 h 5537200"/>
              <a:gd name="connsiteX567" fmla="*/ 5654811 w 6417938"/>
              <a:gd name="connsiteY567" fmla="*/ 4603233 h 5537200"/>
              <a:gd name="connsiteX568" fmla="*/ 5754982 w 6417938"/>
              <a:gd name="connsiteY568" fmla="*/ 4545427 h 5537200"/>
              <a:gd name="connsiteX569" fmla="*/ 3695114 w 6417938"/>
              <a:gd name="connsiteY569" fmla="*/ 4540651 h 5537200"/>
              <a:gd name="connsiteX570" fmla="*/ 3670678 w 6417938"/>
              <a:gd name="connsiteY570" fmla="*/ 4559724 h 5537200"/>
              <a:gd name="connsiteX571" fmla="*/ 3695114 w 6417938"/>
              <a:gd name="connsiteY571" fmla="*/ 4540651 h 5537200"/>
              <a:gd name="connsiteX572" fmla="*/ 3534191 w 6417938"/>
              <a:gd name="connsiteY572" fmla="*/ 4535884 h 5537200"/>
              <a:gd name="connsiteX573" fmla="*/ 3490086 w 6417938"/>
              <a:gd name="connsiteY573" fmla="*/ 4559724 h 5537200"/>
              <a:gd name="connsiteX574" fmla="*/ 3534191 w 6417938"/>
              <a:gd name="connsiteY574" fmla="*/ 4535884 h 5537200"/>
              <a:gd name="connsiteX575" fmla="*/ 1140001 w 6417938"/>
              <a:gd name="connsiteY575" fmla="*/ 4535884 h 5537200"/>
              <a:gd name="connsiteX576" fmla="*/ 1130464 w 6417938"/>
              <a:gd name="connsiteY576" fmla="*/ 4550188 h 5537200"/>
              <a:gd name="connsiteX577" fmla="*/ 1154901 w 6417938"/>
              <a:gd name="connsiteY577" fmla="*/ 4554956 h 5537200"/>
              <a:gd name="connsiteX578" fmla="*/ 1140001 w 6417938"/>
              <a:gd name="connsiteY578" fmla="*/ 4535884 h 5537200"/>
              <a:gd name="connsiteX579" fmla="*/ 4991447 w 6417938"/>
              <a:gd name="connsiteY579" fmla="*/ 4521578 h 5537200"/>
              <a:gd name="connsiteX580" fmla="*/ 4962241 w 6417938"/>
              <a:gd name="connsiteY580" fmla="*/ 4526347 h 5537200"/>
              <a:gd name="connsiteX581" fmla="*/ 4967010 w 6417938"/>
              <a:gd name="connsiteY581" fmla="*/ 4569856 h 5537200"/>
              <a:gd name="connsiteX582" fmla="*/ 4996215 w 6417938"/>
              <a:gd name="connsiteY582" fmla="*/ 4526347 h 5537200"/>
              <a:gd name="connsiteX583" fmla="*/ 4991447 w 6417938"/>
              <a:gd name="connsiteY583" fmla="*/ 4521578 h 5537200"/>
              <a:gd name="connsiteX584" fmla="*/ 4679730 w 6417938"/>
              <a:gd name="connsiteY584" fmla="*/ 4521578 h 5537200"/>
              <a:gd name="connsiteX585" fmla="*/ 4640991 w 6417938"/>
              <a:gd name="connsiteY585" fmla="*/ 4550784 h 5537200"/>
              <a:gd name="connsiteX586" fmla="*/ 4679730 w 6417938"/>
              <a:gd name="connsiteY586" fmla="*/ 4521578 h 5537200"/>
              <a:gd name="connsiteX587" fmla="*/ 4538476 w 6417938"/>
              <a:gd name="connsiteY587" fmla="*/ 4521578 h 5537200"/>
              <a:gd name="connsiteX588" fmla="*/ 4538476 w 6417938"/>
              <a:gd name="connsiteY588" fmla="*/ 4540651 h 5537200"/>
              <a:gd name="connsiteX589" fmla="*/ 4538476 w 6417938"/>
              <a:gd name="connsiteY589" fmla="*/ 4521578 h 5537200"/>
              <a:gd name="connsiteX590" fmla="*/ 3738624 w 6417938"/>
              <a:gd name="connsiteY590" fmla="*/ 4516811 h 5537200"/>
              <a:gd name="connsiteX591" fmla="*/ 3699883 w 6417938"/>
              <a:gd name="connsiteY591" fmla="*/ 4540651 h 5537200"/>
              <a:gd name="connsiteX592" fmla="*/ 3738624 w 6417938"/>
              <a:gd name="connsiteY592" fmla="*/ 4516811 h 5537200"/>
              <a:gd name="connsiteX593" fmla="*/ 3497759 w 6417938"/>
              <a:gd name="connsiteY593" fmla="*/ 4500123 h 5537200"/>
              <a:gd name="connsiteX594" fmla="*/ 3480549 w 6417938"/>
              <a:gd name="connsiteY594" fmla="*/ 4501911 h 5537200"/>
              <a:gd name="connsiteX595" fmla="*/ 3485318 w 6417938"/>
              <a:gd name="connsiteY595" fmla="*/ 4535287 h 5537200"/>
              <a:gd name="connsiteX596" fmla="*/ 3514522 w 6417938"/>
              <a:gd name="connsiteY596" fmla="*/ 4520983 h 5537200"/>
              <a:gd name="connsiteX597" fmla="*/ 3514522 w 6417938"/>
              <a:gd name="connsiteY597" fmla="*/ 4501911 h 5537200"/>
              <a:gd name="connsiteX598" fmla="*/ 3497759 w 6417938"/>
              <a:gd name="connsiteY598" fmla="*/ 4500123 h 5537200"/>
              <a:gd name="connsiteX599" fmla="*/ 1252647 w 6417938"/>
              <a:gd name="connsiteY599" fmla="*/ 4497142 h 5537200"/>
              <a:gd name="connsiteX600" fmla="*/ 1262184 w 6417938"/>
              <a:gd name="connsiteY600" fmla="*/ 4511447 h 5537200"/>
              <a:gd name="connsiteX601" fmla="*/ 1281851 w 6417938"/>
              <a:gd name="connsiteY601" fmla="*/ 4497142 h 5537200"/>
              <a:gd name="connsiteX602" fmla="*/ 1252647 w 6417938"/>
              <a:gd name="connsiteY602" fmla="*/ 4497142 h 5537200"/>
              <a:gd name="connsiteX603" fmla="*/ 5133298 w 6417938"/>
              <a:gd name="connsiteY603" fmla="*/ 4496547 h 5537200"/>
              <a:gd name="connsiteX604" fmla="*/ 5162503 w 6417938"/>
              <a:gd name="connsiteY604" fmla="*/ 4510850 h 5537200"/>
              <a:gd name="connsiteX605" fmla="*/ 5157735 w 6417938"/>
              <a:gd name="connsiteY605" fmla="*/ 4525155 h 5537200"/>
              <a:gd name="connsiteX606" fmla="*/ 5172635 w 6417938"/>
              <a:gd name="connsiteY606" fmla="*/ 4520387 h 5537200"/>
              <a:gd name="connsiteX607" fmla="*/ 5152967 w 6417938"/>
              <a:gd name="connsiteY607" fmla="*/ 4549592 h 5537200"/>
              <a:gd name="connsiteX608" fmla="*/ 5123761 w 6417938"/>
              <a:gd name="connsiteY608" fmla="*/ 4540056 h 5537200"/>
              <a:gd name="connsiteX609" fmla="*/ 5133298 w 6417938"/>
              <a:gd name="connsiteY609" fmla="*/ 4516215 h 5537200"/>
              <a:gd name="connsiteX610" fmla="*/ 5104094 w 6417938"/>
              <a:gd name="connsiteY610" fmla="*/ 4540056 h 5537200"/>
              <a:gd name="connsiteX611" fmla="*/ 5133298 w 6417938"/>
              <a:gd name="connsiteY611" fmla="*/ 4496547 h 5537200"/>
              <a:gd name="connsiteX612" fmla="*/ 1002694 w 6417938"/>
              <a:gd name="connsiteY612" fmla="*/ 4495950 h 5537200"/>
              <a:gd name="connsiteX613" fmla="*/ 1019009 w 6417938"/>
              <a:gd name="connsiteY613" fmla="*/ 4497142 h 5537200"/>
              <a:gd name="connsiteX614" fmla="*/ 1023778 w 6417938"/>
              <a:gd name="connsiteY614" fmla="*/ 4501911 h 5537200"/>
              <a:gd name="connsiteX615" fmla="*/ 1008877 w 6417938"/>
              <a:gd name="connsiteY615" fmla="*/ 4511447 h 5537200"/>
              <a:gd name="connsiteX616" fmla="*/ 993977 w 6417938"/>
              <a:gd name="connsiteY616" fmla="*/ 4501911 h 5537200"/>
              <a:gd name="connsiteX617" fmla="*/ 1002694 w 6417938"/>
              <a:gd name="connsiteY617" fmla="*/ 4495950 h 5537200"/>
              <a:gd name="connsiteX618" fmla="*/ 5717989 w 6417938"/>
              <a:gd name="connsiteY618" fmla="*/ 4478069 h 5537200"/>
              <a:gd name="connsiteX619" fmla="*/ 5742425 w 6417938"/>
              <a:gd name="connsiteY619" fmla="*/ 4497142 h 5537200"/>
              <a:gd name="connsiteX620" fmla="*/ 5717989 w 6417938"/>
              <a:gd name="connsiteY620" fmla="*/ 4540651 h 5537200"/>
              <a:gd name="connsiteX621" fmla="*/ 5620838 w 6417938"/>
              <a:gd name="connsiteY621" fmla="*/ 4600252 h 5537200"/>
              <a:gd name="connsiteX622" fmla="*/ 5591633 w 6417938"/>
              <a:gd name="connsiteY622" fmla="*/ 4590716 h 5537200"/>
              <a:gd name="connsiteX623" fmla="*/ 5518323 w 6417938"/>
              <a:gd name="connsiteY623" fmla="*/ 4662834 h 5537200"/>
              <a:gd name="connsiteX624" fmla="*/ 5455146 w 6417938"/>
              <a:gd name="connsiteY624" fmla="*/ 4715880 h 5537200"/>
              <a:gd name="connsiteX625" fmla="*/ 5440246 w 6417938"/>
              <a:gd name="connsiteY625" fmla="*/ 4686675 h 5537200"/>
              <a:gd name="connsiteX626" fmla="*/ 5342499 w 6417938"/>
              <a:gd name="connsiteY626" fmla="*/ 4730183 h 5537200"/>
              <a:gd name="connsiteX627" fmla="*/ 5376472 w 6417938"/>
              <a:gd name="connsiteY627" fmla="*/ 4667603 h 5537200"/>
              <a:gd name="connsiteX628" fmla="*/ 5337730 w 6417938"/>
              <a:gd name="connsiteY628" fmla="*/ 4681907 h 5537200"/>
              <a:gd name="connsiteX629" fmla="*/ 5376472 w 6417938"/>
              <a:gd name="connsiteY629" fmla="*/ 4658067 h 5537200"/>
              <a:gd name="connsiteX630" fmla="*/ 5396140 w 6417938"/>
              <a:gd name="connsiteY630" fmla="*/ 4624094 h 5537200"/>
              <a:gd name="connsiteX631" fmla="*/ 5415809 w 6417938"/>
              <a:gd name="connsiteY631" fmla="*/ 4624094 h 5537200"/>
              <a:gd name="connsiteX632" fmla="*/ 5415809 w 6417938"/>
              <a:gd name="connsiteY632" fmla="*/ 4643166 h 5537200"/>
              <a:gd name="connsiteX633" fmla="*/ 5391372 w 6417938"/>
              <a:gd name="connsiteY633" fmla="*/ 4696212 h 5537200"/>
              <a:gd name="connsiteX634" fmla="*/ 5478986 w 6417938"/>
              <a:gd name="connsiteY634" fmla="*/ 4618730 h 5537200"/>
              <a:gd name="connsiteX635" fmla="*/ 5547529 w 6417938"/>
              <a:gd name="connsiteY635" fmla="*/ 4575220 h 5537200"/>
              <a:gd name="connsiteX636" fmla="*/ 5571965 w 6417938"/>
              <a:gd name="connsiteY636" fmla="*/ 4589524 h 5537200"/>
              <a:gd name="connsiteX637" fmla="*/ 5591633 w 6417938"/>
              <a:gd name="connsiteY637" fmla="*/ 4560320 h 5537200"/>
              <a:gd name="connsiteX638" fmla="*/ 5591633 w 6417938"/>
              <a:gd name="connsiteY638" fmla="*/ 4574624 h 5537200"/>
              <a:gd name="connsiteX639" fmla="*/ 5601170 w 6417938"/>
              <a:gd name="connsiteY639" fmla="*/ 4579393 h 5537200"/>
              <a:gd name="connsiteX640" fmla="*/ 5717989 w 6417938"/>
              <a:gd name="connsiteY640" fmla="*/ 4478069 h 5537200"/>
              <a:gd name="connsiteX641" fmla="*/ 989209 w 6417938"/>
              <a:gd name="connsiteY641" fmla="*/ 4473302 h 5537200"/>
              <a:gd name="connsiteX642" fmla="*/ 955236 w 6417938"/>
              <a:gd name="connsiteY642" fmla="*/ 4497142 h 5537200"/>
              <a:gd name="connsiteX643" fmla="*/ 989209 w 6417938"/>
              <a:gd name="connsiteY643" fmla="*/ 4473302 h 5537200"/>
              <a:gd name="connsiteX644" fmla="*/ 580379 w 6417938"/>
              <a:gd name="connsiteY644" fmla="*/ 4469947 h 5537200"/>
              <a:gd name="connsiteX645" fmla="*/ 599415 w 6417938"/>
              <a:gd name="connsiteY645" fmla="*/ 4473302 h 5537200"/>
              <a:gd name="connsiteX646" fmla="*/ 579747 w 6417938"/>
              <a:gd name="connsiteY646" fmla="*/ 4492374 h 5537200"/>
              <a:gd name="connsiteX647" fmla="*/ 560674 w 6417938"/>
              <a:gd name="connsiteY647" fmla="*/ 4530519 h 5537200"/>
              <a:gd name="connsiteX648" fmla="*/ 555906 w 6417938"/>
              <a:gd name="connsiteY648" fmla="*/ 4511447 h 5537200"/>
              <a:gd name="connsiteX649" fmla="*/ 477828 w 6417938"/>
              <a:gd name="connsiteY649" fmla="*/ 4545420 h 5537200"/>
              <a:gd name="connsiteX650" fmla="*/ 580379 w 6417938"/>
              <a:gd name="connsiteY650" fmla="*/ 4469947 h 5537200"/>
              <a:gd name="connsiteX651" fmla="*/ 813980 w 6417938"/>
              <a:gd name="connsiteY651" fmla="*/ 4458402 h 5537200"/>
              <a:gd name="connsiteX652" fmla="*/ 794313 w 6417938"/>
              <a:gd name="connsiteY652" fmla="*/ 4477474 h 5537200"/>
              <a:gd name="connsiteX653" fmla="*/ 813980 w 6417938"/>
              <a:gd name="connsiteY653" fmla="*/ 4458402 h 5537200"/>
              <a:gd name="connsiteX654" fmla="*/ 1325361 w 6417938"/>
              <a:gd name="connsiteY654" fmla="*/ 4448865 h 5537200"/>
              <a:gd name="connsiteX655" fmla="*/ 1340261 w 6417938"/>
              <a:gd name="connsiteY655" fmla="*/ 4463169 h 5537200"/>
              <a:gd name="connsiteX656" fmla="*/ 1345029 w 6417938"/>
              <a:gd name="connsiteY656" fmla="*/ 4453633 h 5537200"/>
              <a:gd name="connsiteX657" fmla="*/ 1325361 w 6417938"/>
              <a:gd name="connsiteY657" fmla="*/ 4448865 h 5537200"/>
              <a:gd name="connsiteX658" fmla="*/ 4021731 w 6417938"/>
              <a:gd name="connsiteY658" fmla="*/ 4439329 h 5537200"/>
              <a:gd name="connsiteX659" fmla="*/ 4006831 w 6417938"/>
              <a:gd name="connsiteY659" fmla="*/ 4458402 h 5537200"/>
              <a:gd name="connsiteX660" fmla="*/ 4036632 w 6417938"/>
              <a:gd name="connsiteY660" fmla="*/ 4444096 h 5537200"/>
              <a:gd name="connsiteX661" fmla="*/ 4021731 w 6417938"/>
              <a:gd name="connsiteY661" fmla="*/ 4439329 h 5537200"/>
              <a:gd name="connsiteX662" fmla="*/ 550354 w 6417938"/>
              <a:gd name="connsiteY662" fmla="*/ 4438749 h 5537200"/>
              <a:gd name="connsiteX663" fmla="*/ 559483 w 6417938"/>
              <a:gd name="connsiteY663" fmla="*/ 4452441 h 5537200"/>
              <a:gd name="connsiteX664" fmla="*/ 476636 w 6417938"/>
              <a:gd name="connsiteY664" fmla="*/ 4495950 h 5537200"/>
              <a:gd name="connsiteX665" fmla="*/ 530277 w 6417938"/>
              <a:gd name="connsiteY665" fmla="*/ 4457210 h 5537200"/>
              <a:gd name="connsiteX666" fmla="*/ 552351 w 6417938"/>
              <a:gd name="connsiteY666" fmla="*/ 4436913 h 5537200"/>
              <a:gd name="connsiteX667" fmla="*/ 550354 w 6417938"/>
              <a:gd name="connsiteY667" fmla="*/ 4438749 h 5537200"/>
              <a:gd name="connsiteX668" fmla="*/ 549946 w 6417938"/>
              <a:gd name="connsiteY668" fmla="*/ 4438137 h 5537200"/>
              <a:gd name="connsiteX669" fmla="*/ 5644679 w 6417938"/>
              <a:gd name="connsiteY669" fmla="*/ 4435157 h 5537200"/>
              <a:gd name="connsiteX670" fmla="*/ 5639911 w 6417938"/>
              <a:gd name="connsiteY670" fmla="*/ 4449461 h 5537200"/>
              <a:gd name="connsiteX671" fmla="*/ 5678652 w 6417938"/>
              <a:gd name="connsiteY671" fmla="*/ 4468533 h 5537200"/>
              <a:gd name="connsiteX672" fmla="*/ 5566601 w 6417938"/>
              <a:gd name="connsiteY672" fmla="*/ 4535884 h 5537200"/>
              <a:gd name="connsiteX673" fmla="*/ 5561833 w 6417938"/>
              <a:gd name="connsiteY673" fmla="*/ 4492374 h 5537200"/>
              <a:gd name="connsiteX674" fmla="*/ 5591037 w 6417938"/>
              <a:gd name="connsiteY674" fmla="*/ 4497142 h 5537200"/>
              <a:gd name="connsiteX675" fmla="*/ 5644679 w 6417938"/>
              <a:gd name="connsiteY675" fmla="*/ 4435157 h 5537200"/>
              <a:gd name="connsiteX676" fmla="*/ 1072055 w 6417938"/>
              <a:gd name="connsiteY676" fmla="*/ 4429793 h 5537200"/>
              <a:gd name="connsiteX677" fmla="*/ 1072055 w 6417938"/>
              <a:gd name="connsiteY677" fmla="*/ 4439329 h 5537200"/>
              <a:gd name="connsiteX678" fmla="*/ 1052386 w 6417938"/>
              <a:gd name="connsiteY678" fmla="*/ 4444096 h 5537200"/>
              <a:gd name="connsiteX679" fmla="*/ 1052386 w 6417938"/>
              <a:gd name="connsiteY679" fmla="*/ 4434560 h 5537200"/>
              <a:gd name="connsiteX680" fmla="*/ 1072055 w 6417938"/>
              <a:gd name="connsiteY680" fmla="*/ 4429793 h 5537200"/>
              <a:gd name="connsiteX681" fmla="*/ 194125 w 6417938"/>
              <a:gd name="connsiteY681" fmla="*/ 4429196 h 5537200"/>
              <a:gd name="connsiteX682" fmla="*/ 155384 w 6417938"/>
              <a:gd name="connsiteY682" fmla="*/ 4477474 h 5537200"/>
              <a:gd name="connsiteX683" fmla="*/ 145848 w 6417938"/>
              <a:gd name="connsiteY683" fmla="*/ 4463169 h 5537200"/>
              <a:gd name="connsiteX684" fmla="*/ 141079 w 6417938"/>
              <a:gd name="connsiteY684" fmla="*/ 4463169 h 5537200"/>
              <a:gd name="connsiteX685" fmla="*/ 194125 w 6417938"/>
              <a:gd name="connsiteY685" fmla="*/ 4429196 h 5537200"/>
              <a:gd name="connsiteX686" fmla="*/ 5015883 w 6417938"/>
              <a:gd name="connsiteY686" fmla="*/ 4421448 h 5537200"/>
              <a:gd name="connsiteX687" fmla="*/ 4957474 w 6417938"/>
              <a:gd name="connsiteY687" fmla="*/ 4522770 h 5537200"/>
              <a:gd name="connsiteX688" fmla="*/ 5049857 w 6417938"/>
              <a:gd name="connsiteY688" fmla="*/ 4479261 h 5537200"/>
              <a:gd name="connsiteX689" fmla="*/ 5025419 w 6417938"/>
              <a:gd name="connsiteY689" fmla="*/ 4498334 h 5537200"/>
              <a:gd name="connsiteX690" fmla="*/ 5049857 w 6417938"/>
              <a:gd name="connsiteY690" fmla="*/ 4493566 h 5537200"/>
              <a:gd name="connsiteX691" fmla="*/ 5054624 w 6417938"/>
              <a:gd name="connsiteY691" fmla="*/ 4512639 h 5537200"/>
              <a:gd name="connsiteX692" fmla="*/ 5015883 w 6417938"/>
              <a:gd name="connsiteY692" fmla="*/ 4517407 h 5537200"/>
              <a:gd name="connsiteX693" fmla="*/ 5030784 w 6417938"/>
              <a:gd name="connsiteY693" fmla="*/ 4531711 h 5537200"/>
              <a:gd name="connsiteX694" fmla="*/ 4928269 w 6417938"/>
              <a:gd name="connsiteY694" fmla="*/ 4603829 h 5537200"/>
              <a:gd name="connsiteX695" fmla="*/ 4918733 w 6417938"/>
              <a:gd name="connsiteY695" fmla="*/ 4618133 h 5537200"/>
              <a:gd name="connsiteX696" fmla="*/ 4903832 w 6417938"/>
              <a:gd name="connsiteY696" fmla="*/ 4599060 h 5537200"/>
              <a:gd name="connsiteX697" fmla="*/ 4796551 w 6417938"/>
              <a:gd name="connsiteY697" fmla="*/ 4642570 h 5537200"/>
              <a:gd name="connsiteX698" fmla="*/ 4640393 w 6417938"/>
              <a:gd name="connsiteY698" fmla="*/ 4709919 h 5537200"/>
              <a:gd name="connsiteX699" fmla="*/ 4640393 w 6417938"/>
              <a:gd name="connsiteY699" fmla="*/ 4690847 h 5537200"/>
              <a:gd name="connsiteX700" fmla="*/ 4596289 w 6417938"/>
              <a:gd name="connsiteY700" fmla="*/ 4739124 h 5537200"/>
              <a:gd name="connsiteX701" fmla="*/ 4615957 w 6417938"/>
              <a:gd name="connsiteY701" fmla="*/ 4743892 h 5537200"/>
              <a:gd name="connsiteX702" fmla="*/ 4318546 w 6417938"/>
              <a:gd name="connsiteY702" fmla="*/ 4912564 h 5537200"/>
              <a:gd name="connsiteX703" fmla="*/ 4333447 w 6417938"/>
              <a:gd name="connsiteY703" fmla="*/ 4926869 h 5537200"/>
              <a:gd name="connsiteX704" fmla="*/ 4450265 w 6417938"/>
              <a:gd name="connsiteY704" fmla="*/ 4864287 h 5537200"/>
              <a:gd name="connsiteX705" fmla="*/ 4211263 w 6417938"/>
              <a:gd name="connsiteY705" fmla="*/ 5004350 h 5537200"/>
              <a:gd name="connsiteX706" fmla="*/ 4260137 w 6417938"/>
              <a:gd name="connsiteY706" fmla="*/ 5009119 h 5537200"/>
              <a:gd name="connsiteX707" fmla="*/ 4309010 w 6417938"/>
              <a:gd name="connsiteY707" fmla="*/ 4975146 h 5537200"/>
              <a:gd name="connsiteX708" fmla="*/ 4309010 w 6417938"/>
              <a:gd name="connsiteY708" fmla="*/ 5004350 h 5537200"/>
              <a:gd name="connsiteX709" fmla="*/ 4387087 w 6417938"/>
              <a:gd name="connsiteY709" fmla="*/ 4946537 h 5537200"/>
              <a:gd name="connsiteX710" fmla="*/ 4387087 w 6417938"/>
              <a:gd name="connsiteY710" fmla="*/ 4965610 h 5537200"/>
              <a:gd name="connsiteX711" fmla="*/ 4440729 w 6417938"/>
              <a:gd name="connsiteY711" fmla="*/ 4926869 h 5537200"/>
              <a:gd name="connsiteX712" fmla="*/ 4440729 w 6417938"/>
              <a:gd name="connsiteY712" fmla="*/ 4945941 h 5537200"/>
              <a:gd name="connsiteX713" fmla="*/ 4348347 w 6417938"/>
              <a:gd name="connsiteY713" fmla="*/ 5008522 h 5537200"/>
              <a:gd name="connsiteX714" fmla="*/ 4416888 w 6417938"/>
              <a:gd name="connsiteY714" fmla="*/ 4984682 h 5537200"/>
              <a:gd name="connsiteX715" fmla="*/ 4416888 w 6417938"/>
              <a:gd name="connsiteY715" fmla="*/ 5013887 h 5537200"/>
              <a:gd name="connsiteX716" fmla="*/ 4289938 w 6417938"/>
              <a:gd name="connsiteY716" fmla="*/ 5086004 h 5537200"/>
              <a:gd name="connsiteX717" fmla="*/ 4334042 w 6417938"/>
              <a:gd name="connsiteY717" fmla="*/ 5095541 h 5537200"/>
              <a:gd name="connsiteX718" fmla="*/ 4143914 w 6417938"/>
              <a:gd name="connsiteY718" fmla="*/ 5196864 h 5537200"/>
              <a:gd name="connsiteX719" fmla="*/ 4173118 w 6417938"/>
              <a:gd name="connsiteY719" fmla="*/ 5196864 h 5537200"/>
              <a:gd name="connsiteX720" fmla="*/ 4129014 w 6417938"/>
              <a:gd name="connsiteY720" fmla="*/ 5283881 h 5537200"/>
              <a:gd name="connsiteX721" fmla="*/ 3953786 w 6417938"/>
              <a:gd name="connsiteY721" fmla="*/ 5341695 h 5537200"/>
              <a:gd name="connsiteX722" fmla="*/ 4051532 w 6417938"/>
              <a:gd name="connsiteY722" fmla="*/ 5293417 h 5537200"/>
              <a:gd name="connsiteX723" fmla="*/ 4134378 w 6417938"/>
              <a:gd name="connsiteY723" fmla="*/ 5235604 h 5537200"/>
              <a:gd name="connsiteX724" fmla="*/ 4100405 w 6417938"/>
              <a:gd name="connsiteY724" fmla="*/ 5221300 h 5537200"/>
              <a:gd name="connsiteX725" fmla="*/ 4105173 w 6417938"/>
              <a:gd name="connsiteY725" fmla="*/ 5192095 h 5537200"/>
              <a:gd name="connsiteX726" fmla="*/ 4007426 w 6417938"/>
              <a:gd name="connsiteY726" fmla="*/ 5226068 h 5537200"/>
              <a:gd name="connsiteX727" fmla="*/ 4012195 w 6417938"/>
              <a:gd name="connsiteY727" fmla="*/ 5264810 h 5537200"/>
              <a:gd name="connsiteX728" fmla="*/ 3929349 w 6417938"/>
              <a:gd name="connsiteY728" fmla="*/ 5317854 h 5537200"/>
              <a:gd name="connsiteX729" fmla="*/ 3777961 w 6417938"/>
              <a:gd name="connsiteY729" fmla="*/ 5356596 h 5537200"/>
              <a:gd name="connsiteX730" fmla="*/ 3777961 w 6417938"/>
              <a:gd name="connsiteY730" fmla="*/ 5370899 h 5537200"/>
              <a:gd name="connsiteX731" fmla="*/ 3622998 w 6417938"/>
              <a:gd name="connsiteY731" fmla="*/ 5450170 h 5537200"/>
              <a:gd name="connsiteX732" fmla="*/ 3627765 w 6417938"/>
              <a:gd name="connsiteY732" fmla="*/ 5440633 h 5537200"/>
              <a:gd name="connsiteX733" fmla="*/ 3608097 w 6417938"/>
              <a:gd name="connsiteY733" fmla="*/ 5440633 h 5537200"/>
              <a:gd name="connsiteX734" fmla="*/ 3598561 w 6417938"/>
              <a:gd name="connsiteY734" fmla="*/ 5450170 h 5537200"/>
              <a:gd name="connsiteX735" fmla="*/ 3432868 w 6417938"/>
              <a:gd name="connsiteY735" fmla="*/ 5503215 h 5537200"/>
              <a:gd name="connsiteX736" fmla="*/ 3457305 w 6417938"/>
              <a:gd name="connsiteY736" fmla="*/ 5484142 h 5537200"/>
              <a:gd name="connsiteX737" fmla="*/ 3452537 w 6417938"/>
              <a:gd name="connsiteY737" fmla="*/ 5465070 h 5537200"/>
              <a:gd name="connsiteX738" fmla="*/ 3496642 w 6417938"/>
              <a:gd name="connsiteY738" fmla="*/ 5465070 h 5537200"/>
              <a:gd name="connsiteX739" fmla="*/ 3618229 w 6417938"/>
              <a:gd name="connsiteY739" fmla="*/ 5397721 h 5537200"/>
              <a:gd name="connsiteX740" fmla="*/ 3691539 w 6417938"/>
              <a:gd name="connsiteY740" fmla="*/ 5363748 h 5537200"/>
              <a:gd name="connsiteX741" fmla="*/ 3764848 w 6417938"/>
              <a:gd name="connsiteY741" fmla="*/ 5320239 h 5537200"/>
              <a:gd name="connsiteX742" fmla="*/ 3535980 w 6417938"/>
              <a:gd name="connsiteY742" fmla="*/ 5382820 h 5537200"/>
              <a:gd name="connsiteX743" fmla="*/ 3535980 w 6417938"/>
              <a:gd name="connsiteY743" fmla="*/ 5373284 h 5537200"/>
              <a:gd name="connsiteX744" fmla="*/ 3477570 w 6417938"/>
              <a:gd name="connsiteY744" fmla="*/ 5382820 h 5537200"/>
              <a:gd name="connsiteX745" fmla="*/ 3492470 w 6417938"/>
              <a:gd name="connsiteY745" fmla="*/ 5382820 h 5537200"/>
              <a:gd name="connsiteX746" fmla="*/ 3389955 w 6417938"/>
              <a:gd name="connsiteY746" fmla="*/ 5435865 h 5537200"/>
              <a:gd name="connsiteX747" fmla="*/ 3199826 w 6417938"/>
              <a:gd name="connsiteY747" fmla="*/ 5469838 h 5537200"/>
              <a:gd name="connsiteX748" fmla="*/ 3184926 w 6417938"/>
              <a:gd name="connsiteY748" fmla="*/ 5488910 h 5537200"/>
              <a:gd name="connsiteX749" fmla="*/ 3194462 w 6417938"/>
              <a:gd name="connsiteY749" fmla="*/ 5459706 h 5537200"/>
              <a:gd name="connsiteX750" fmla="*/ 3150357 w 6417938"/>
              <a:gd name="connsiteY750" fmla="*/ 5450170 h 5537200"/>
              <a:gd name="connsiteX751" fmla="*/ 3282077 w 6417938"/>
              <a:gd name="connsiteY751" fmla="*/ 5382820 h 5537200"/>
              <a:gd name="connsiteX752" fmla="*/ 3506179 w 6417938"/>
              <a:gd name="connsiteY752" fmla="*/ 5334543 h 5537200"/>
              <a:gd name="connsiteX753" fmla="*/ 3496642 w 6417938"/>
              <a:gd name="connsiteY753" fmla="*/ 5348848 h 5537200"/>
              <a:gd name="connsiteX754" fmla="*/ 3545516 w 6417938"/>
              <a:gd name="connsiteY754" fmla="*/ 5319642 h 5537200"/>
              <a:gd name="connsiteX755" fmla="*/ 3603925 w 6417938"/>
              <a:gd name="connsiteY755" fmla="*/ 5333947 h 5537200"/>
              <a:gd name="connsiteX756" fmla="*/ 3623593 w 6417938"/>
              <a:gd name="connsiteY756" fmla="*/ 5314875 h 5537200"/>
              <a:gd name="connsiteX757" fmla="*/ 3614057 w 6417938"/>
              <a:gd name="connsiteY757" fmla="*/ 5285669 h 5537200"/>
              <a:gd name="connsiteX758" fmla="*/ 3599157 w 6417938"/>
              <a:gd name="connsiteY758" fmla="*/ 5295206 h 5537200"/>
              <a:gd name="connsiteX759" fmla="*/ 3584256 w 6417938"/>
              <a:gd name="connsiteY759" fmla="*/ 5280902 h 5537200"/>
              <a:gd name="connsiteX760" fmla="*/ 3618229 w 6417938"/>
              <a:gd name="connsiteY760" fmla="*/ 5251696 h 5537200"/>
              <a:gd name="connsiteX761" fmla="*/ 3642665 w 6417938"/>
              <a:gd name="connsiteY761" fmla="*/ 5256465 h 5537200"/>
              <a:gd name="connsiteX762" fmla="*/ 3720744 w 6417938"/>
              <a:gd name="connsiteY762" fmla="*/ 5227260 h 5537200"/>
              <a:gd name="connsiteX763" fmla="*/ 3691539 w 6417938"/>
              <a:gd name="connsiteY763" fmla="*/ 5217724 h 5537200"/>
              <a:gd name="connsiteX764" fmla="*/ 3760081 w 6417938"/>
              <a:gd name="connsiteY764" fmla="*/ 5188519 h 5537200"/>
              <a:gd name="connsiteX765" fmla="*/ 3867363 w 6417938"/>
              <a:gd name="connsiteY765" fmla="*/ 5164678 h 5537200"/>
              <a:gd name="connsiteX766" fmla="*/ 3833389 w 6417938"/>
              <a:gd name="connsiteY766" fmla="*/ 5164678 h 5537200"/>
              <a:gd name="connsiteX767" fmla="*/ 3882263 w 6417938"/>
              <a:gd name="connsiteY767" fmla="*/ 5145606 h 5537200"/>
              <a:gd name="connsiteX768" fmla="*/ 3872727 w 6417938"/>
              <a:gd name="connsiteY768" fmla="*/ 5159911 h 5537200"/>
              <a:gd name="connsiteX769" fmla="*/ 3906700 w 6417938"/>
              <a:gd name="connsiteY769" fmla="*/ 5145606 h 5537200"/>
              <a:gd name="connsiteX770" fmla="*/ 3901932 w 6417938"/>
              <a:gd name="connsiteY770" fmla="*/ 5131302 h 5537200"/>
              <a:gd name="connsiteX771" fmla="*/ 4043188 w 6417938"/>
              <a:gd name="connsiteY771" fmla="*/ 5063951 h 5537200"/>
              <a:gd name="connsiteX772" fmla="*/ 4047955 w 6417938"/>
              <a:gd name="connsiteY772" fmla="*/ 5083024 h 5537200"/>
              <a:gd name="connsiteX773" fmla="*/ 4086695 w 6417938"/>
              <a:gd name="connsiteY773" fmla="*/ 5078257 h 5537200"/>
              <a:gd name="connsiteX774" fmla="*/ 4062260 w 6417938"/>
              <a:gd name="connsiteY774" fmla="*/ 5097329 h 5537200"/>
              <a:gd name="connsiteX775" fmla="*/ 4130801 w 6417938"/>
              <a:gd name="connsiteY775" fmla="*/ 5097329 h 5537200"/>
              <a:gd name="connsiteX776" fmla="*/ 4145701 w 6417938"/>
              <a:gd name="connsiteY776" fmla="*/ 5087793 h 5537200"/>
              <a:gd name="connsiteX777" fmla="*/ 4106961 w 6417938"/>
              <a:gd name="connsiteY777" fmla="*/ 5073488 h 5537200"/>
              <a:gd name="connsiteX778" fmla="*/ 4209476 w 6417938"/>
              <a:gd name="connsiteY778" fmla="*/ 5020443 h 5537200"/>
              <a:gd name="connsiteX779" fmla="*/ 4121861 w 6417938"/>
              <a:gd name="connsiteY779" fmla="*/ 5039516 h 5537200"/>
              <a:gd name="connsiteX780" fmla="*/ 4106961 w 6417938"/>
              <a:gd name="connsiteY780" fmla="*/ 5020443 h 5537200"/>
              <a:gd name="connsiteX781" fmla="*/ 4116497 w 6417938"/>
              <a:gd name="connsiteY781" fmla="*/ 5001371 h 5537200"/>
              <a:gd name="connsiteX782" fmla="*/ 4024115 w 6417938"/>
              <a:gd name="connsiteY782" fmla="*/ 5049648 h 5537200"/>
              <a:gd name="connsiteX783" fmla="*/ 3804782 w 6417938"/>
              <a:gd name="connsiteY783" fmla="*/ 5131897 h 5537200"/>
              <a:gd name="connsiteX784" fmla="*/ 3824450 w 6417938"/>
              <a:gd name="connsiteY784" fmla="*/ 5112826 h 5537200"/>
              <a:gd name="connsiteX785" fmla="*/ 3809549 w 6417938"/>
              <a:gd name="connsiteY785" fmla="*/ 5088985 h 5537200"/>
              <a:gd name="connsiteX786" fmla="*/ 3907296 w 6417938"/>
              <a:gd name="connsiteY786" fmla="*/ 5065144 h 5537200"/>
              <a:gd name="connsiteX787" fmla="*/ 3912064 w 6417938"/>
              <a:gd name="connsiteY787" fmla="*/ 5046072 h 5537200"/>
              <a:gd name="connsiteX788" fmla="*/ 4087292 w 6417938"/>
              <a:gd name="connsiteY788" fmla="*/ 4983490 h 5537200"/>
              <a:gd name="connsiteX789" fmla="*/ 4228548 w 6417938"/>
              <a:gd name="connsiteY789" fmla="*/ 4891704 h 5537200"/>
              <a:gd name="connsiteX790" fmla="*/ 4238084 w 6417938"/>
              <a:gd name="connsiteY790" fmla="*/ 4910776 h 5537200"/>
              <a:gd name="connsiteX791" fmla="*/ 4311394 w 6417938"/>
              <a:gd name="connsiteY791" fmla="*/ 4848195 h 5537200"/>
              <a:gd name="connsiteX792" fmla="*/ 4160007 w 6417938"/>
              <a:gd name="connsiteY792" fmla="*/ 4910776 h 5537200"/>
              <a:gd name="connsiteX793" fmla="*/ 4091464 w 6417938"/>
              <a:gd name="connsiteY793" fmla="*/ 4939981 h 5537200"/>
              <a:gd name="connsiteX794" fmla="*/ 4203516 w 6417938"/>
              <a:gd name="connsiteY794" fmla="*/ 4877400 h 5537200"/>
              <a:gd name="connsiteX795" fmla="*/ 4261924 w 6417938"/>
              <a:gd name="connsiteY795" fmla="*/ 4833890 h 5537200"/>
              <a:gd name="connsiteX796" fmla="*/ 4286362 w 6417938"/>
              <a:gd name="connsiteY796" fmla="*/ 4838659 h 5537200"/>
              <a:gd name="connsiteX797" fmla="*/ 4340002 w 6417938"/>
              <a:gd name="connsiteY797" fmla="*/ 4776077 h 5537200"/>
              <a:gd name="connsiteX798" fmla="*/ 4344770 w 6417938"/>
              <a:gd name="connsiteY798" fmla="*/ 4752236 h 5537200"/>
              <a:gd name="connsiteX799" fmla="*/ 4335234 w 6417938"/>
              <a:gd name="connsiteY799" fmla="*/ 4737933 h 5537200"/>
              <a:gd name="connsiteX800" fmla="*/ 4306030 w 6417938"/>
              <a:gd name="connsiteY800" fmla="*/ 4752236 h 5537200"/>
              <a:gd name="connsiteX801" fmla="*/ 4340002 w 6417938"/>
              <a:gd name="connsiteY801" fmla="*/ 4713496 h 5537200"/>
              <a:gd name="connsiteX802" fmla="*/ 4320334 w 6417938"/>
              <a:gd name="connsiteY802" fmla="*/ 4689655 h 5537200"/>
              <a:gd name="connsiteX803" fmla="*/ 4281593 w 6417938"/>
              <a:gd name="connsiteY803" fmla="*/ 4689655 h 5537200"/>
              <a:gd name="connsiteX804" fmla="*/ 4320334 w 6417938"/>
              <a:gd name="connsiteY804" fmla="*/ 4660451 h 5537200"/>
              <a:gd name="connsiteX805" fmla="*/ 4471722 w 6417938"/>
              <a:gd name="connsiteY805" fmla="*/ 4621709 h 5537200"/>
              <a:gd name="connsiteX806" fmla="*/ 4452053 w 6417938"/>
              <a:gd name="connsiteY806" fmla="*/ 4612173 h 5537200"/>
              <a:gd name="connsiteX807" fmla="*/ 4471722 w 6417938"/>
              <a:gd name="connsiteY807" fmla="*/ 4578200 h 5537200"/>
              <a:gd name="connsiteX808" fmla="*/ 4505695 w 6417938"/>
              <a:gd name="connsiteY808" fmla="*/ 4582969 h 5537200"/>
              <a:gd name="connsiteX809" fmla="*/ 4680923 w 6417938"/>
              <a:gd name="connsiteY809" fmla="*/ 4457210 h 5537200"/>
              <a:gd name="connsiteX810" fmla="*/ 4719664 w 6417938"/>
              <a:gd name="connsiteY810" fmla="*/ 4457210 h 5537200"/>
              <a:gd name="connsiteX811" fmla="*/ 4724432 w 6417938"/>
              <a:gd name="connsiteY811" fmla="*/ 4500719 h 5537200"/>
              <a:gd name="connsiteX812" fmla="*/ 4699996 w 6417938"/>
              <a:gd name="connsiteY812" fmla="*/ 4505487 h 5537200"/>
              <a:gd name="connsiteX813" fmla="*/ 4724432 w 6417938"/>
              <a:gd name="connsiteY813" fmla="*/ 4510255 h 5537200"/>
              <a:gd name="connsiteX814" fmla="*/ 4709532 w 6417938"/>
              <a:gd name="connsiteY814" fmla="*/ 4524559 h 5537200"/>
              <a:gd name="connsiteX815" fmla="*/ 4748272 w 6417938"/>
              <a:gd name="connsiteY815" fmla="*/ 4495355 h 5537200"/>
              <a:gd name="connsiteX816" fmla="*/ 4767941 w 6417938"/>
              <a:gd name="connsiteY816" fmla="*/ 4461382 h 5537200"/>
              <a:gd name="connsiteX817" fmla="*/ 4777477 w 6417938"/>
              <a:gd name="connsiteY817" fmla="*/ 4504891 h 5537200"/>
              <a:gd name="connsiteX818" fmla="*/ 4626089 w 6417938"/>
              <a:gd name="connsiteY818" fmla="*/ 4577008 h 5537200"/>
              <a:gd name="connsiteX819" fmla="*/ 4630857 w 6417938"/>
              <a:gd name="connsiteY819" fmla="*/ 4562704 h 5537200"/>
              <a:gd name="connsiteX820" fmla="*/ 4606422 w 6417938"/>
              <a:gd name="connsiteY820" fmla="*/ 4567472 h 5537200"/>
              <a:gd name="connsiteX821" fmla="*/ 4630857 w 6417938"/>
              <a:gd name="connsiteY821" fmla="*/ 4601444 h 5537200"/>
              <a:gd name="connsiteX822" fmla="*/ 4572448 w 6417938"/>
              <a:gd name="connsiteY822" fmla="*/ 4654490 h 5537200"/>
              <a:gd name="connsiteX823" fmla="*/ 4660063 w 6417938"/>
              <a:gd name="connsiteY823" fmla="*/ 4625286 h 5537200"/>
              <a:gd name="connsiteX824" fmla="*/ 4664830 w 6417938"/>
              <a:gd name="connsiteY824" fmla="*/ 4644358 h 5537200"/>
              <a:gd name="connsiteX825" fmla="*/ 4747676 w 6417938"/>
              <a:gd name="connsiteY825" fmla="*/ 4572240 h 5537200"/>
              <a:gd name="connsiteX826" fmla="*/ 4825754 w 6417938"/>
              <a:gd name="connsiteY826" fmla="*/ 4538267 h 5537200"/>
              <a:gd name="connsiteX827" fmla="*/ 4816218 w 6417938"/>
              <a:gd name="connsiteY827" fmla="*/ 4562108 h 5537200"/>
              <a:gd name="connsiteX828" fmla="*/ 4845423 w 6417938"/>
              <a:gd name="connsiteY828" fmla="*/ 4518598 h 5537200"/>
              <a:gd name="connsiteX829" fmla="*/ 4860323 w 6417938"/>
              <a:gd name="connsiteY829" fmla="*/ 4542439 h 5537200"/>
              <a:gd name="connsiteX830" fmla="*/ 4923501 w 6417938"/>
              <a:gd name="connsiteY830" fmla="*/ 4503698 h 5537200"/>
              <a:gd name="connsiteX831" fmla="*/ 5015883 w 6417938"/>
              <a:gd name="connsiteY831" fmla="*/ 4421448 h 5537200"/>
              <a:gd name="connsiteX832" fmla="*/ 4055704 w 6417938"/>
              <a:gd name="connsiteY832" fmla="*/ 4420256 h 5537200"/>
              <a:gd name="connsiteX833" fmla="*/ 4050935 w 6417938"/>
              <a:gd name="connsiteY833" fmla="*/ 4439329 h 5537200"/>
              <a:gd name="connsiteX834" fmla="*/ 4055704 w 6417938"/>
              <a:gd name="connsiteY834" fmla="*/ 4420256 h 5537200"/>
              <a:gd name="connsiteX835" fmla="*/ 4879395 w 6417938"/>
              <a:gd name="connsiteY835" fmla="*/ 4414892 h 5537200"/>
              <a:gd name="connsiteX836" fmla="*/ 4879395 w 6417938"/>
              <a:gd name="connsiteY836" fmla="*/ 4458402 h 5537200"/>
              <a:gd name="connsiteX837" fmla="*/ 4791782 w 6417938"/>
              <a:gd name="connsiteY837" fmla="*/ 4487606 h 5537200"/>
              <a:gd name="connsiteX838" fmla="*/ 4791782 w 6417938"/>
              <a:gd name="connsiteY838" fmla="*/ 4429196 h 5537200"/>
              <a:gd name="connsiteX839" fmla="*/ 4845423 w 6417938"/>
              <a:gd name="connsiteY839" fmla="*/ 4424429 h 5537200"/>
              <a:gd name="connsiteX840" fmla="*/ 4801318 w 6417938"/>
              <a:gd name="connsiteY840" fmla="*/ 4458402 h 5537200"/>
              <a:gd name="connsiteX841" fmla="*/ 4879395 w 6417938"/>
              <a:gd name="connsiteY841" fmla="*/ 4414892 h 5537200"/>
              <a:gd name="connsiteX842" fmla="*/ 1381815 w 6417938"/>
              <a:gd name="connsiteY842" fmla="*/ 4413523 h 5537200"/>
              <a:gd name="connsiteX843" fmla="*/ 1355162 w 6417938"/>
              <a:gd name="connsiteY843" fmla="*/ 4434560 h 5537200"/>
              <a:gd name="connsiteX844" fmla="*/ 1379598 w 6417938"/>
              <a:gd name="connsiteY844" fmla="*/ 4439329 h 5537200"/>
              <a:gd name="connsiteX845" fmla="*/ 1389134 w 6417938"/>
              <a:gd name="connsiteY845" fmla="*/ 4420256 h 5537200"/>
              <a:gd name="connsiteX846" fmla="*/ 1393903 w 6417938"/>
              <a:gd name="connsiteY846" fmla="*/ 4420256 h 5537200"/>
              <a:gd name="connsiteX847" fmla="*/ 1381815 w 6417938"/>
              <a:gd name="connsiteY847" fmla="*/ 4413523 h 5537200"/>
              <a:gd name="connsiteX848" fmla="*/ 4753040 w 6417938"/>
              <a:gd name="connsiteY848" fmla="*/ 4410124 h 5537200"/>
              <a:gd name="connsiteX849" fmla="*/ 4753040 w 6417938"/>
              <a:gd name="connsiteY849" fmla="*/ 4424429 h 5537200"/>
              <a:gd name="connsiteX850" fmla="*/ 4733372 w 6417938"/>
              <a:gd name="connsiteY850" fmla="*/ 4419660 h 5537200"/>
              <a:gd name="connsiteX851" fmla="*/ 4753040 w 6417938"/>
              <a:gd name="connsiteY851" fmla="*/ 4410124 h 5537200"/>
              <a:gd name="connsiteX852" fmla="*/ 5283493 w 6417938"/>
              <a:gd name="connsiteY852" fmla="*/ 4405356 h 5537200"/>
              <a:gd name="connsiteX853" fmla="*/ 5303163 w 6417938"/>
              <a:gd name="connsiteY853" fmla="*/ 4419660 h 5537200"/>
              <a:gd name="connsiteX854" fmla="*/ 5293626 w 6417938"/>
              <a:gd name="connsiteY854" fmla="*/ 4458402 h 5537200"/>
              <a:gd name="connsiteX855" fmla="*/ 5234620 w 6417938"/>
              <a:gd name="connsiteY855" fmla="*/ 4482838 h 5537200"/>
              <a:gd name="connsiteX856" fmla="*/ 5283493 w 6417938"/>
              <a:gd name="connsiteY856" fmla="*/ 4405356 h 5537200"/>
              <a:gd name="connsiteX857" fmla="*/ 711466 w 6417938"/>
              <a:gd name="connsiteY857" fmla="*/ 4400587 h 5537200"/>
              <a:gd name="connsiteX858" fmla="*/ 642924 w 6417938"/>
              <a:gd name="connsiteY858" fmla="*/ 4444096 h 5537200"/>
              <a:gd name="connsiteX859" fmla="*/ 711466 w 6417938"/>
              <a:gd name="connsiteY859" fmla="*/ 4400587 h 5537200"/>
              <a:gd name="connsiteX860" fmla="*/ 5542164 w 6417938"/>
              <a:gd name="connsiteY860" fmla="*/ 4391051 h 5537200"/>
              <a:gd name="connsiteX861" fmla="*/ 5537395 w 6417938"/>
              <a:gd name="connsiteY861" fmla="*/ 4420256 h 5537200"/>
              <a:gd name="connsiteX862" fmla="*/ 5557065 w 6417938"/>
              <a:gd name="connsiteY862" fmla="*/ 4395820 h 5537200"/>
              <a:gd name="connsiteX863" fmla="*/ 5542164 w 6417938"/>
              <a:gd name="connsiteY863" fmla="*/ 4391051 h 5537200"/>
              <a:gd name="connsiteX864" fmla="*/ 4962241 w 6417938"/>
              <a:gd name="connsiteY864" fmla="*/ 4386284 h 5537200"/>
              <a:gd name="connsiteX865" fmla="*/ 4971778 w 6417938"/>
              <a:gd name="connsiteY865" fmla="*/ 4410124 h 5537200"/>
              <a:gd name="connsiteX866" fmla="*/ 4913369 w 6417938"/>
              <a:gd name="connsiteY866" fmla="*/ 4439329 h 5537200"/>
              <a:gd name="connsiteX867" fmla="*/ 4962241 w 6417938"/>
              <a:gd name="connsiteY867" fmla="*/ 4386284 h 5537200"/>
              <a:gd name="connsiteX868" fmla="*/ 417631 w 6417938"/>
              <a:gd name="connsiteY868" fmla="*/ 4379439 h 5537200"/>
              <a:gd name="connsiteX869" fmla="*/ 437895 w 6417938"/>
              <a:gd name="connsiteY869" fmla="*/ 4386284 h 5537200"/>
              <a:gd name="connsiteX870" fmla="*/ 374718 w 6417938"/>
              <a:gd name="connsiteY870" fmla="*/ 4434560 h 5537200"/>
              <a:gd name="connsiteX871" fmla="*/ 369354 w 6417938"/>
              <a:gd name="connsiteY871" fmla="*/ 4420256 h 5537200"/>
              <a:gd name="connsiteX872" fmla="*/ 417631 w 6417938"/>
              <a:gd name="connsiteY872" fmla="*/ 4379439 h 5537200"/>
              <a:gd name="connsiteX873" fmla="*/ 5377067 w 6417938"/>
              <a:gd name="connsiteY873" fmla="*/ 4371979 h 5537200"/>
              <a:gd name="connsiteX874" fmla="*/ 5347864 w 6417938"/>
              <a:gd name="connsiteY874" fmla="*/ 4386284 h 5537200"/>
              <a:gd name="connsiteX875" fmla="*/ 5362764 w 6417938"/>
              <a:gd name="connsiteY875" fmla="*/ 4425024 h 5537200"/>
              <a:gd name="connsiteX876" fmla="*/ 5382431 w 6417938"/>
              <a:gd name="connsiteY876" fmla="*/ 4429793 h 5537200"/>
              <a:gd name="connsiteX877" fmla="*/ 5377664 w 6417938"/>
              <a:gd name="connsiteY877" fmla="*/ 4482838 h 5537200"/>
              <a:gd name="connsiteX878" fmla="*/ 5382431 w 6417938"/>
              <a:gd name="connsiteY878" fmla="*/ 4492374 h 5537200"/>
              <a:gd name="connsiteX879" fmla="*/ 5450974 w 6417938"/>
              <a:gd name="connsiteY879" fmla="*/ 4434560 h 5537200"/>
              <a:gd name="connsiteX880" fmla="*/ 5514151 w 6417938"/>
              <a:gd name="connsiteY880" fmla="*/ 4410720 h 5537200"/>
              <a:gd name="connsiteX881" fmla="*/ 5470047 w 6417938"/>
              <a:gd name="connsiteY881" fmla="*/ 4473302 h 5537200"/>
              <a:gd name="connsiteX882" fmla="*/ 5416405 w 6417938"/>
              <a:gd name="connsiteY882" fmla="*/ 4497142 h 5537200"/>
              <a:gd name="connsiteX883" fmla="*/ 5396736 w 6417938"/>
              <a:gd name="connsiteY883" fmla="*/ 4506678 h 5537200"/>
              <a:gd name="connsiteX884" fmla="*/ 5377067 w 6417938"/>
              <a:gd name="connsiteY884" fmla="*/ 4559724 h 5537200"/>
              <a:gd name="connsiteX885" fmla="*/ 5338924 w 6417938"/>
              <a:gd name="connsiteY885" fmla="*/ 4588929 h 5537200"/>
              <a:gd name="connsiteX886" fmla="*/ 5319254 w 6417938"/>
              <a:gd name="connsiteY886" fmla="*/ 4588929 h 5537200"/>
              <a:gd name="connsiteX887" fmla="*/ 5324023 w 6417938"/>
              <a:gd name="connsiteY887" fmla="*/ 4565088 h 5537200"/>
              <a:gd name="connsiteX888" fmla="*/ 5285282 w 6417938"/>
              <a:gd name="connsiteY888" fmla="*/ 4579393 h 5537200"/>
              <a:gd name="connsiteX889" fmla="*/ 5319254 w 6417938"/>
              <a:gd name="connsiteY889" fmla="*/ 4550188 h 5537200"/>
              <a:gd name="connsiteX890" fmla="*/ 5324023 w 6417938"/>
              <a:gd name="connsiteY890" fmla="*/ 4574029 h 5537200"/>
              <a:gd name="connsiteX891" fmla="*/ 5362764 w 6417938"/>
              <a:gd name="connsiteY891" fmla="*/ 4559724 h 5537200"/>
              <a:gd name="connsiteX892" fmla="*/ 5362764 w 6417938"/>
              <a:gd name="connsiteY892" fmla="*/ 4550188 h 5537200"/>
              <a:gd name="connsiteX893" fmla="*/ 5347864 w 6417938"/>
              <a:gd name="connsiteY893" fmla="*/ 4497142 h 5537200"/>
              <a:gd name="connsiteX894" fmla="*/ 5332963 w 6417938"/>
              <a:gd name="connsiteY894" fmla="*/ 4497142 h 5537200"/>
              <a:gd name="connsiteX895" fmla="*/ 5357400 w 6417938"/>
              <a:gd name="connsiteY895" fmla="*/ 4434560 h 5537200"/>
              <a:gd name="connsiteX896" fmla="*/ 5328195 w 6417938"/>
              <a:gd name="connsiteY896" fmla="*/ 4415488 h 5537200"/>
              <a:gd name="connsiteX897" fmla="*/ 5377067 w 6417938"/>
              <a:gd name="connsiteY897" fmla="*/ 4371979 h 5537200"/>
              <a:gd name="connsiteX898" fmla="*/ 4036632 w 6417938"/>
              <a:gd name="connsiteY898" fmla="*/ 4367211 h 5537200"/>
              <a:gd name="connsiteX899" fmla="*/ 3968090 w 6417938"/>
              <a:gd name="connsiteY899" fmla="*/ 4391051 h 5537200"/>
              <a:gd name="connsiteX900" fmla="*/ 4036632 w 6417938"/>
              <a:gd name="connsiteY900" fmla="*/ 4367211 h 5537200"/>
              <a:gd name="connsiteX901" fmla="*/ 1417147 w 6417938"/>
              <a:gd name="connsiteY901" fmla="*/ 4365423 h 5537200"/>
              <a:gd name="connsiteX902" fmla="*/ 1412974 w 6417938"/>
              <a:gd name="connsiteY902" fmla="*/ 4366614 h 5537200"/>
              <a:gd name="connsiteX903" fmla="*/ 1388539 w 6417938"/>
              <a:gd name="connsiteY903" fmla="*/ 4371383 h 5537200"/>
              <a:gd name="connsiteX904" fmla="*/ 1412974 w 6417938"/>
              <a:gd name="connsiteY904" fmla="*/ 4410124 h 5537200"/>
              <a:gd name="connsiteX905" fmla="*/ 1432644 w 6417938"/>
              <a:gd name="connsiteY905" fmla="*/ 4410124 h 5537200"/>
              <a:gd name="connsiteX906" fmla="*/ 1446949 w 6417938"/>
              <a:gd name="connsiteY906" fmla="*/ 4376151 h 5537200"/>
              <a:gd name="connsiteX907" fmla="*/ 1417743 w 6417938"/>
              <a:gd name="connsiteY907" fmla="*/ 4371383 h 5537200"/>
              <a:gd name="connsiteX908" fmla="*/ 1417147 w 6417938"/>
              <a:gd name="connsiteY908" fmla="*/ 4365423 h 5537200"/>
              <a:gd name="connsiteX909" fmla="*/ 5591037 w 6417938"/>
              <a:gd name="connsiteY909" fmla="*/ 4361847 h 5537200"/>
              <a:gd name="connsiteX910" fmla="*/ 5626202 w 6417938"/>
              <a:gd name="connsiteY910" fmla="*/ 4375555 h 5537200"/>
              <a:gd name="connsiteX911" fmla="*/ 5611302 w 6417938"/>
              <a:gd name="connsiteY911" fmla="*/ 4433368 h 5537200"/>
              <a:gd name="connsiteX912" fmla="*/ 5606534 w 6417938"/>
              <a:gd name="connsiteY912" fmla="*/ 4409528 h 5537200"/>
              <a:gd name="connsiteX913" fmla="*/ 5591633 w 6417938"/>
              <a:gd name="connsiteY913" fmla="*/ 4409528 h 5537200"/>
              <a:gd name="connsiteX914" fmla="*/ 5567197 w 6417938"/>
              <a:gd name="connsiteY914" fmla="*/ 4443501 h 5537200"/>
              <a:gd name="connsiteX915" fmla="*/ 5576732 w 6417938"/>
              <a:gd name="connsiteY915" fmla="*/ 4429196 h 5537200"/>
              <a:gd name="connsiteX916" fmla="*/ 5532628 w 6417938"/>
              <a:gd name="connsiteY916" fmla="*/ 4433965 h 5537200"/>
              <a:gd name="connsiteX917" fmla="*/ 5532628 w 6417938"/>
              <a:gd name="connsiteY917" fmla="*/ 4390456 h 5537200"/>
              <a:gd name="connsiteX918" fmla="*/ 5557065 w 6417938"/>
              <a:gd name="connsiteY918" fmla="*/ 4371383 h 5537200"/>
              <a:gd name="connsiteX919" fmla="*/ 5591037 w 6417938"/>
              <a:gd name="connsiteY919" fmla="*/ 4361847 h 5537200"/>
              <a:gd name="connsiteX920" fmla="*/ 989209 w 6417938"/>
              <a:gd name="connsiteY920" fmla="*/ 4357675 h 5537200"/>
              <a:gd name="connsiteX921" fmla="*/ 964772 w 6417938"/>
              <a:gd name="connsiteY921" fmla="*/ 4371979 h 5537200"/>
              <a:gd name="connsiteX922" fmla="*/ 989209 w 6417938"/>
              <a:gd name="connsiteY922" fmla="*/ 4357675 h 5537200"/>
              <a:gd name="connsiteX923" fmla="*/ 5654811 w 6417938"/>
              <a:gd name="connsiteY923" fmla="*/ 4352907 h 5537200"/>
              <a:gd name="connsiteX924" fmla="*/ 5650042 w 6417938"/>
              <a:gd name="connsiteY924" fmla="*/ 4376747 h 5537200"/>
              <a:gd name="connsiteX925" fmla="*/ 5635142 w 6417938"/>
              <a:gd name="connsiteY925" fmla="*/ 4371979 h 5537200"/>
              <a:gd name="connsiteX926" fmla="*/ 5654811 w 6417938"/>
              <a:gd name="connsiteY926" fmla="*/ 4352907 h 5537200"/>
              <a:gd name="connsiteX927" fmla="*/ 162108 w 6417938"/>
              <a:gd name="connsiteY927" fmla="*/ 4352682 h 5537200"/>
              <a:gd name="connsiteX928" fmla="*/ 175053 w 6417938"/>
              <a:gd name="connsiteY928" fmla="*/ 4357078 h 5537200"/>
              <a:gd name="connsiteX929" fmla="*/ 145848 w 6417938"/>
              <a:gd name="connsiteY929" fmla="*/ 4376151 h 5537200"/>
              <a:gd name="connsiteX930" fmla="*/ 162108 w 6417938"/>
              <a:gd name="connsiteY930" fmla="*/ 4352682 h 5537200"/>
              <a:gd name="connsiteX931" fmla="*/ 5396140 w 6417938"/>
              <a:gd name="connsiteY931" fmla="*/ 4342774 h 5537200"/>
              <a:gd name="connsiteX932" fmla="*/ 5411041 w 6417938"/>
              <a:gd name="connsiteY932" fmla="*/ 4342774 h 5537200"/>
              <a:gd name="connsiteX933" fmla="*/ 5415809 w 6417938"/>
              <a:gd name="connsiteY933" fmla="*/ 4357078 h 5537200"/>
              <a:gd name="connsiteX934" fmla="*/ 5391372 w 6417938"/>
              <a:gd name="connsiteY934" fmla="*/ 4361847 h 5537200"/>
              <a:gd name="connsiteX935" fmla="*/ 5396140 w 6417938"/>
              <a:gd name="connsiteY935" fmla="*/ 4342774 h 5537200"/>
              <a:gd name="connsiteX936" fmla="*/ 1447544 w 6417938"/>
              <a:gd name="connsiteY936" fmla="*/ 4342774 h 5537200"/>
              <a:gd name="connsiteX937" fmla="*/ 1447544 w 6417938"/>
              <a:gd name="connsiteY937" fmla="*/ 4357078 h 5537200"/>
              <a:gd name="connsiteX938" fmla="*/ 1452311 w 6417938"/>
              <a:gd name="connsiteY938" fmla="*/ 4347542 h 5537200"/>
              <a:gd name="connsiteX939" fmla="*/ 1466616 w 6417938"/>
              <a:gd name="connsiteY939" fmla="*/ 4381515 h 5537200"/>
              <a:gd name="connsiteX940" fmla="*/ 1486284 w 6417938"/>
              <a:gd name="connsiteY940" fmla="*/ 4371979 h 5537200"/>
              <a:gd name="connsiteX941" fmla="*/ 1447544 w 6417938"/>
              <a:gd name="connsiteY941" fmla="*/ 4342774 h 5537200"/>
              <a:gd name="connsiteX942" fmla="*/ 521337 w 6417938"/>
              <a:gd name="connsiteY942" fmla="*/ 4342774 h 5537200"/>
              <a:gd name="connsiteX943" fmla="*/ 531469 w 6417938"/>
              <a:gd name="connsiteY943" fmla="*/ 4371979 h 5537200"/>
              <a:gd name="connsiteX944" fmla="*/ 487365 w 6417938"/>
              <a:gd name="connsiteY944" fmla="*/ 4371979 h 5537200"/>
              <a:gd name="connsiteX945" fmla="*/ 521337 w 6417938"/>
              <a:gd name="connsiteY945" fmla="*/ 4342774 h 5537200"/>
              <a:gd name="connsiteX946" fmla="*/ 5537395 w 6417938"/>
              <a:gd name="connsiteY946" fmla="*/ 4338006 h 5537200"/>
              <a:gd name="connsiteX947" fmla="*/ 5508191 w 6417938"/>
              <a:gd name="connsiteY947" fmla="*/ 4381515 h 5537200"/>
              <a:gd name="connsiteX948" fmla="*/ 5469450 w 6417938"/>
              <a:gd name="connsiteY948" fmla="*/ 4371979 h 5537200"/>
              <a:gd name="connsiteX949" fmla="*/ 5537395 w 6417938"/>
              <a:gd name="connsiteY949" fmla="*/ 4338006 h 5537200"/>
              <a:gd name="connsiteX950" fmla="*/ 1535204 w 6417938"/>
              <a:gd name="connsiteY950" fmla="*/ 4324270 h 5537200"/>
              <a:gd name="connsiteX951" fmla="*/ 1500589 w 6417938"/>
              <a:gd name="connsiteY951" fmla="*/ 4333238 h 5537200"/>
              <a:gd name="connsiteX952" fmla="*/ 1515490 w 6417938"/>
              <a:gd name="connsiteY952" fmla="*/ 4347542 h 5537200"/>
              <a:gd name="connsiteX953" fmla="*/ 1544693 w 6417938"/>
              <a:gd name="connsiteY953" fmla="*/ 4328471 h 5537200"/>
              <a:gd name="connsiteX954" fmla="*/ 1535204 w 6417938"/>
              <a:gd name="connsiteY954" fmla="*/ 4324270 h 5537200"/>
              <a:gd name="connsiteX955" fmla="*/ 5162503 w 6417938"/>
              <a:gd name="connsiteY955" fmla="*/ 4294498 h 5537200"/>
              <a:gd name="connsiteX956" fmla="*/ 5142834 w 6417938"/>
              <a:gd name="connsiteY956" fmla="*/ 4318338 h 5537200"/>
              <a:gd name="connsiteX957" fmla="*/ 5162503 w 6417938"/>
              <a:gd name="connsiteY957" fmla="*/ 4294498 h 5537200"/>
              <a:gd name="connsiteX958" fmla="*/ 906362 w 6417938"/>
              <a:gd name="connsiteY958" fmla="*/ 4294498 h 5537200"/>
              <a:gd name="connsiteX959" fmla="*/ 877158 w 6417938"/>
              <a:gd name="connsiteY959" fmla="*/ 4308802 h 5537200"/>
              <a:gd name="connsiteX960" fmla="*/ 906362 w 6417938"/>
              <a:gd name="connsiteY960" fmla="*/ 4294498 h 5537200"/>
              <a:gd name="connsiteX961" fmla="*/ 4235700 w 6417938"/>
              <a:gd name="connsiteY961" fmla="*/ 4275425 h 5537200"/>
              <a:gd name="connsiteX962" fmla="*/ 4186827 w 6417938"/>
              <a:gd name="connsiteY962" fmla="*/ 4309398 h 5537200"/>
              <a:gd name="connsiteX963" fmla="*/ 4177291 w 6417938"/>
              <a:gd name="connsiteY963" fmla="*/ 4285557 h 5537200"/>
              <a:gd name="connsiteX964" fmla="*/ 4143318 w 6417938"/>
              <a:gd name="connsiteY964" fmla="*/ 4299862 h 5537200"/>
              <a:gd name="connsiteX965" fmla="*/ 4158218 w 6417938"/>
              <a:gd name="connsiteY965" fmla="*/ 4309398 h 5537200"/>
              <a:gd name="connsiteX966" fmla="*/ 4133781 w 6417938"/>
              <a:gd name="connsiteY966" fmla="*/ 4328471 h 5537200"/>
              <a:gd name="connsiteX967" fmla="*/ 4143318 w 6417938"/>
              <a:gd name="connsiteY967" fmla="*/ 4357675 h 5537200"/>
              <a:gd name="connsiteX968" fmla="*/ 4158218 w 6417938"/>
              <a:gd name="connsiteY968" fmla="*/ 4348139 h 5537200"/>
              <a:gd name="connsiteX969" fmla="*/ 4162986 w 6417938"/>
              <a:gd name="connsiteY969" fmla="*/ 4367211 h 5537200"/>
              <a:gd name="connsiteX970" fmla="*/ 4143318 w 6417938"/>
              <a:gd name="connsiteY970" fmla="*/ 4381515 h 5537200"/>
              <a:gd name="connsiteX971" fmla="*/ 4221396 w 6417938"/>
              <a:gd name="connsiteY971" fmla="*/ 4342774 h 5537200"/>
              <a:gd name="connsiteX972" fmla="*/ 4211860 w 6417938"/>
              <a:gd name="connsiteY972" fmla="*/ 4308802 h 5537200"/>
              <a:gd name="connsiteX973" fmla="*/ 4236296 w 6417938"/>
              <a:gd name="connsiteY973" fmla="*/ 4313569 h 5537200"/>
              <a:gd name="connsiteX974" fmla="*/ 4235700 w 6417938"/>
              <a:gd name="connsiteY974" fmla="*/ 4275425 h 5537200"/>
              <a:gd name="connsiteX975" fmla="*/ 5791299 w 6417938"/>
              <a:gd name="connsiteY975" fmla="*/ 4265292 h 5537200"/>
              <a:gd name="connsiteX976" fmla="*/ 5801431 w 6417938"/>
              <a:gd name="connsiteY976" fmla="*/ 4289729 h 5537200"/>
              <a:gd name="connsiteX977" fmla="*/ 5757326 w 6417938"/>
              <a:gd name="connsiteY977" fmla="*/ 4308802 h 5537200"/>
              <a:gd name="connsiteX978" fmla="*/ 5791299 w 6417938"/>
              <a:gd name="connsiteY978" fmla="*/ 4265292 h 5537200"/>
              <a:gd name="connsiteX979" fmla="*/ 687030 w 6417938"/>
              <a:gd name="connsiteY979" fmla="*/ 4261120 h 5537200"/>
              <a:gd name="connsiteX980" fmla="*/ 701930 w 6417938"/>
              <a:gd name="connsiteY980" fmla="*/ 4280193 h 5537200"/>
              <a:gd name="connsiteX981" fmla="*/ 687030 w 6417938"/>
              <a:gd name="connsiteY981" fmla="*/ 4280193 h 5537200"/>
              <a:gd name="connsiteX982" fmla="*/ 687030 w 6417938"/>
              <a:gd name="connsiteY982" fmla="*/ 4261120 h 5537200"/>
              <a:gd name="connsiteX983" fmla="*/ 4753040 w 6417938"/>
              <a:gd name="connsiteY983" fmla="*/ 4250989 h 5537200"/>
              <a:gd name="connsiteX984" fmla="*/ 4699399 w 6417938"/>
              <a:gd name="connsiteY984" fmla="*/ 4318338 h 5537200"/>
              <a:gd name="connsiteX985" fmla="*/ 4777477 w 6417938"/>
              <a:gd name="connsiteY985" fmla="*/ 4260525 h 5537200"/>
              <a:gd name="connsiteX986" fmla="*/ 4753040 w 6417938"/>
              <a:gd name="connsiteY986" fmla="*/ 4250989 h 5537200"/>
              <a:gd name="connsiteX987" fmla="*/ 653587 w 6417938"/>
              <a:gd name="connsiteY987" fmla="*/ 4247923 h 5537200"/>
              <a:gd name="connsiteX988" fmla="*/ 660609 w 6417938"/>
              <a:gd name="connsiteY988" fmla="*/ 4258532 h 5537200"/>
              <a:gd name="connsiteX989" fmla="*/ 589283 w 6417938"/>
              <a:gd name="connsiteY989" fmla="*/ 4299265 h 5537200"/>
              <a:gd name="connsiteX990" fmla="*/ 614613 w 6417938"/>
              <a:gd name="connsiteY990" fmla="*/ 4263579 h 5537200"/>
              <a:gd name="connsiteX991" fmla="*/ 652460 w 6417938"/>
              <a:gd name="connsiteY991" fmla="*/ 4246220 h 5537200"/>
              <a:gd name="connsiteX992" fmla="*/ 657824 w 6417938"/>
              <a:gd name="connsiteY992" fmla="*/ 4246220 h 5537200"/>
              <a:gd name="connsiteX993" fmla="*/ 653587 w 6417938"/>
              <a:gd name="connsiteY993" fmla="*/ 4247923 h 5537200"/>
              <a:gd name="connsiteX994" fmla="*/ 5362167 w 6417938"/>
              <a:gd name="connsiteY994" fmla="*/ 4236683 h 5537200"/>
              <a:gd name="connsiteX995" fmla="*/ 5405677 w 6417938"/>
              <a:gd name="connsiteY995" fmla="*/ 4304629 h 5537200"/>
              <a:gd name="connsiteX996" fmla="*/ 5366936 w 6417938"/>
              <a:gd name="connsiteY996" fmla="*/ 4352907 h 5537200"/>
              <a:gd name="connsiteX997" fmla="*/ 5328195 w 6417938"/>
              <a:gd name="connsiteY997" fmla="*/ 4270656 h 5537200"/>
              <a:gd name="connsiteX998" fmla="*/ 5362167 w 6417938"/>
              <a:gd name="connsiteY998" fmla="*/ 4236683 h 5537200"/>
              <a:gd name="connsiteX999" fmla="*/ 996956 w 6417938"/>
              <a:gd name="connsiteY999" fmla="*/ 4225853 h 5537200"/>
              <a:gd name="connsiteX1000" fmla="*/ 970136 w 6417938"/>
              <a:gd name="connsiteY1000" fmla="*/ 4246220 h 5537200"/>
              <a:gd name="connsiteX1001" fmla="*/ 916496 w 6417938"/>
              <a:gd name="connsiteY1001" fmla="*/ 4289729 h 5537200"/>
              <a:gd name="connsiteX1002" fmla="*/ 926031 w 6417938"/>
              <a:gd name="connsiteY1002" fmla="*/ 4304034 h 5537200"/>
              <a:gd name="connsiteX1003" fmla="*/ 1014240 w 6417938"/>
              <a:gd name="connsiteY1003" fmla="*/ 4227147 h 5537200"/>
              <a:gd name="connsiteX1004" fmla="*/ 996956 w 6417938"/>
              <a:gd name="connsiteY1004" fmla="*/ 4225853 h 5537200"/>
              <a:gd name="connsiteX1005" fmla="*/ 906362 w 6417938"/>
              <a:gd name="connsiteY1005" fmla="*/ 4207479 h 5537200"/>
              <a:gd name="connsiteX1006" fmla="*/ 881926 w 6417938"/>
              <a:gd name="connsiteY1006" fmla="*/ 4236683 h 5537200"/>
              <a:gd name="connsiteX1007" fmla="*/ 906362 w 6417938"/>
              <a:gd name="connsiteY1007" fmla="*/ 4207479 h 5537200"/>
              <a:gd name="connsiteX1008" fmla="*/ 5318063 w 6417938"/>
              <a:gd name="connsiteY1008" fmla="*/ 4202711 h 5537200"/>
              <a:gd name="connsiteX1009" fmla="*/ 5225083 w 6417938"/>
              <a:gd name="connsiteY1009" fmla="*/ 4275425 h 5537200"/>
              <a:gd name="connsiteX1010" fmla="*/ 5269189 w 6417938"/>
              <a:gd name="connsiteY1010" fmla="*/ 4231916 h 5537200"/>
              <a:gd name="connsiteX1011" fmla="*/ 5303163 w 6417938"/>
              <a:gd name="connsiteY1011" fmla="*/ 4231916 h 5537200"/>
              <a:gd name="connsiteX1012" fmla="*/ 5318063 w 6417938"/>
              <a:gd name="connsiteY1012" fmla="*/ 4202711 h 5537200"/>
              <a:gd name="connsiteX1013" fmla="*/ 960003 w 6417938"/>
              <a:gd name="connsiteY1013" fmla="*/ 4202711 h 5537200"/>
              <a:gd name="connsiteX1014" fmla="*/ 901595 w 6417938"/>
              <a:gd name="connsiteY1014" fmla="*/ 4241452 h 5537200"/>
              <a:gd name="connsiteX1015" fmla="*/ 906362 w 6417938"/>
              <a:gd name="connsiteY1015" fmla="*/ 4246220 h 5537200"/>
              <a:gd name="connsiteX1016" fmla="*/ 960003 w 6417938"/>
              <a:gd name="connsiteY1016" fmla="*/ 4202711 h 5537200"/>
              <a:gd name="connsiteX1017" fmla="*/ 788202 w 6417938"/>
              <a:gd name="connsiteY1017" fmla="*/ 4196285 h 5537200"/>
              <a:gd name="connsiteX1018" fmla="*/ 808616 w 6417938"/>
              <a:gd name="connsiteY1018" fmla="*/ 4207479 h 5537200"/>
              <a:gd name="connsiteX1019" fmla="*/ 730539 w 6417938"/>
              <a:gd name="connsiteY1019" fmla="*/ 4236683 h 5537200"/>
              <a:gd name="connsiteX1020" fmla="*/ 788202 w 6417938"/>
              <a:gd name="connsiteY1020" fmla="*/ 4196285 h 5537200"/>
              <a:gd name="connsiteX1021" fmla="*/ 993977 w 6417938"/>
              <a:gd name="connsiteY1021" fmla="*/ 4183638 h 5537200"/>
              <a:gd name="connsiteX1022" fmla="*/ 974308 w 6417938"/>
              <a:gd name="connsiteY1022" fmla="*/ 4202711 h 5537200"/>
              <a:gd name="connsiteX1023" fmla="*/ 993977 w 6417938"/>
              <a:gd name="connsiteY1023" fmla="*/ 4183638 h 5537200"/>
              <a:gd name="connsiteX1024" fmla="*/ 5347864 w 6417938"/>
              <a:gd name="connsiteY1024" fmla="*/ 4183043 h 5537200"/>
              <a:gd name="connsiteX1025" fmla="*/ 5323426 w 6417938"/>
              <a:gd name="connsiteY1025" fmla="*/ 4212247 h 5537200"/>
              <a:gd name="connsiteX1026" fmla="*/ 5347864 w 6417938"/>
              <a:gd name="connsiteY1026" fmla="*/ 4183043 h 5537200"/>
              <a:gd name="connsiteX1027" fmla="*/ 4333447 w 6417938"/>
              <a:gd name="connsiteY1027" fmla="*/ 4174102 h 5537200"/>
              <a:gd name="connsiteX1028" fmla="*/ 4309010 w 6417938"/>
              <a:gd name="connsiteY1028" fmla="*/ 4183638 h 5537200"/>
              <a:gd name="connsiteX1029" fmla="*/ 4284574 w 6417938"/>
              <a:gd name="connsiteY1029" fmla="*/ 4227147 h 5537200"/>
              <a:gd name="connsiteX1030" fmla="*/ 4294110 w 6417938"/>
              <a:gd name="connsiteY1030" fmla="*/ 4231916 h 5537200"/>
              <a:gd name="connsiteX1031" fmla="*/ 4342983 w 6417938"/>
              <a:gd name="connsiteY1031" fmla="*/ 4193174 h 5537200"/>
              <a:gd name="connsiteX1032" fmla="*/ 4333447 w 6417938"/>
              <a:gd name="connsiteY1032" fmla="*/ 4174102 h 5537200"/>
              <a:gd name="connsiteX1033" fmla="*/ 443259 w 6417938"/>
              <a:gd name="connsiteY1033" fmla="*/ 4144898 h 5537200"/>
              <a:gd name="connsiteX1034" fmla="*/ 458159 w 6417938"/>
              <a:gd name="connsiteY1034" fmla="*/ 4144898 h 5537200"/>
              <a:gd name="connsiteX1035" fmla="*/ 433723 w 6417938"/>
              <a:gd name="connsiteY1035" fmla="*/ 4163970 h 5537200"/>
              <a:gd name="connsiteX1036" fmla="*/ 443259 w 6417938"/>
              <a:gd name="connsiteY1036" fmla="*/ 4144898 h 5537200"/>
              <a:gd name="connsiteX1037" fmla="*/ 4937805 w 6417938"/>
              <a:gd name="connsiteY1037" fmla="*/ 4130593 h 5537200"/>
              <a:gd name="connsiteX1038" fmla="*/ 4908601 w 6417938"/>
              <a:gd name="connsiteY1038" fmla="*/ 4140129 h 5537200"/>
              <a:gd name="connsiteX1039" fmla="*/ 4928269 w 6417938"/>
              <a:gd name="connsiteY1039" fmla="*/ 4169334 h 5537200"/>
              <a:gd name="connsiteX1040" fmla="*/ 4937805 w 6417938"/>
              <a:gd name="connsiteY1040" fmla="*/ 4130593 h 5537200"/>
              <a:gd name="connsiteX1041" fmla="*/ 4201727 w 6417938"/>
              <a:gd name="connsiteY1041" fmla="*/ 4130593 h 5537200"/>
              <a:gd name="connsiteX1042" fmla="*/ 4162986 w 6417938"/>
              <a:gd name="connsiteY1042" fmla="*/ 4154434 h 5537200"/>
              <a:gd name="connsiteX1043" fmla="*/ 4201727 w 6417938"/>
              <a:gd name="connsiteY1043" fmla="*/ 4130593 h 5537200"/>
              <a:gd name="connsiteX1044" fmla="*/ 1013645 w 6417938"/>
              <a:gd name="connsiteY1044" fmla="*/ 4125825 h 5537200"/>
              <a:gd name="connsiteX1045" fmla="*/ 926031 w 6417938"/>
              <a:gd name="connsiteY1045" fmla="*/ 4193174 h 5537200"/>
              <a:gd name="connsiteX1046" fmla="*/ 1013645 w 6417938"/>
              <a:gd name="connsiteY1046" fmla="*/ 4125825 h 5537200"/>
              <a:gd name="connsiteX1047" fmla="*/ 4323910 w 6417938"/>
              <a:gd name="connsiteY1047" fmla="*/ 4115692 h 5537200"/>
              <a:gd name="connsiteX1048" fmla="*/ 4323910 w 6417938"/>
              <a:gd name="connsiteY1048" fmla="*/ 4139534 h 5537200"/>
              <a:gd name="connsiteX1049" fmla="*/ 4323910 w 6417938"/>
              <a:gd name="connsiteY1049" fmla="*/ 4115692 h 5537200"/>
              <a:gd name="connsiteX1050" fmla="*/ 5639911 w 6417938"/>
              <a:gd name="connsiteY1050" fmla="*/ 4110925 h 5537200"/>
              <a:gd name="connsiteX1051" fmla="*/ 5601170 w 6417938"/>
              <a:gd name="connsiteY1051" fmla="*/ 4129997 h 5537200"/>
              <a:gd name="connsiteX1052" fmla="*/ 5639911 w 6417938"/>
              <a:gd name="connsiteY1052" fmla="*/ 4110925 h 5537200"/>
              <a:gd name="connsiteX1053" fmla="*/ 4469934 w 6417938"/>
              <a:gd name="connsiteY1053" fmla="*/ 4106156 h 5537200"/>
              <a:gd name="connsiteX1054" fmla="*/ 4450265 w 6417938"/>
              <a:gd name="connsiteY1054" fmla="*/ 4149665 h 5537200"/>
              <a:gd name="connsiteX1055" fmla="*/ 4474703 w 6417938"/>
              <a:gd name="connsiteY1055" fmla="*/ 4125825 h 5537200"/>
              <a:gd name="connsiteX1056" fmla="*/ 4469934 w 6417938"/>
              <a:gd name="connsiteY1056" fmla="*/ 4106156 h 5537200"/>
              <a:gd name="connsiteX1057" fmla="*/ 836098 w 6417938"/>
              <a:gd name="connsiteY1057" fmla="*/ 4101435 h 5537200"/>
              <a:gd name="connsiteX1058" fmla="*/ 872390 w 6417938"/>
              <a:gd name="connsiteY1058" fmla="*/ 4125825 h 5537200"/>
              <a:gd name="connsiteX1059" fmla="*/ 813980 w 6417938"/>
              <a:gd name="connsiteY1059" fmla="*/ 4140129 h 5537200"/>
              <a:gd name="connsiteX1060" fmla="*/ 818749 w 6417938"/>
              <a:gd name="connsiteY1060" fmla="*/ 4106753 h 5537200"/>
              <a:gd name="connsiteX1061" fmla="*/ 836098 w 6417938"/>
              <a:gd name="connsiteY1061" fmla="*/ 4101435 h 5537200"/>
              <a:gd name="connsiteX1062" fmla="*/ 4660063 w 6417938"/>
              <a:gd name="connsiteY1062" fmla="*/ 4091852 h 5537200"/>
              <a:gd name="connsiteX1063" fmla="*/ 4674368 w 6417938"/>
              <a:gd name="connsiteY1063" fmla="*/ 4101388 h 5537200"/>
              <a:gd name="connsiteX1064" fmla="*/ 4645162 w 6417938"/>
              <a:gd name="connsiteY1064" fmla="*/ 4120461 h 5537200"/>
              <a:gd name="connsiteX1065" fmla="*/ 4635626 w 6417938"/>
              <a:gd name="connsiteY1065" fmla="*/ 4101388 h 5537200"/>
              <a:gd name="connsiteX1066" fmla="*/ 4660063 w 6417938"/>
              <a:gd name="connsiteY1066" fmla="*/ 4091852 h 5537200"/>
              <a:gd name="connsiteX1067" fmla="*/ 487365 w 6417938"/>
              <a:gd name="connsiteY1067" fmla="*/ 4091852 h 5537200"/>
              <a:gd name="connsiteX1068" fmla="*/ 458159 w 6417938"/>
              <a:gd name="connsiteY1068" fmla="*/ 4115692 h 5537200"/>
              <a:gd name="connsiteX1069" fmla="*/ 487365 w 6417938"/>
              <a:gd name="connsiteY1069" fmla="*/ 4091852 h 5537200"/>
              <a:gd name="connsiteX1070" fmla="*/ 5343095 w 6417938"/>
              <a:gd name="connsiteY1070" fmla="*/ 4087084 h 5537200"/>
              <a:gd name="connsiteX1071" fmla="*/ 5318658 w 6417938"/>
              <a:gd name="connsiteY1071" fmla="*/ 4116289 h 5537200"/>
              <a:gd name="connsiteX1072" fmla="*/ 5298990 w 6417938"/>
              <a:gd name="connsiteY1072" fmla="*/ 4130593 h 5537200"/>
              <a:gd name="connsiteX1073" fmla="*/ 5313890 w 6417938"/>
              <a:gd name="connsiteY1073" fmla="*/ 4116289 h 5537200"/>
              <a:gd name="connsiteX1074" fmla="*/ 5289454 w 6417938"/>
              <a:gd name="connsiteY1074" fmla="*/ 4140129 h 5537200"/>
              <a:gd name="connsiteX1075" fmla="*/ 5265017 w 6417938"/>
              <a:gd name="connsiteY1075" fmla="*/ 4130593 h 5537200"/>
              <a:gd name="connsiteX1076" fmla="*/ 5269786 w 6417938"/>
              <a:gd name="connsiteY1076" fmla="*/ 4154434 h 5537200"/>
              <a:gd name="connsiteX1077" fmla="*/ 5298394 w 6417938"/>
              <a:gd name="connsiteY1077" fmla="*/ 4184235 h 5537200"/>
              <a:gd name="connsiteX1078" fmla="*/ 5366936 w 6417938"/>
              <a:gd name="connsiteY1078" fmla="*/ 4150262 h 5537200"/>
              <a:gd name="connsiteX1079" fmla="*/ 5362167 w 6417938"/>
              <a:gd name="connsiteY1079" fmla="*/ 4116289 h 5537200"/>
              <a:gd name="connsiteX1080" fmla="*/ 5323426 w 6417938"/>
              <a:gd name="connsiteY1080" fmla="*/ 4116289 h 5537200"/>
              <a:gd name="connsiteX1081" fmla="*/ 5343095 w 6417938"/>
              <a:gd name="connsiteY1081" fmla="*/ 4087084 h 5537200"/>
              <a:gd name="connsiteX1082" fmla="*/ 5050452 w 6417938"/>
              <a:gd name="connsiteY1082" fmla="*/ 4082316 h 5537200"/>
              <a:gd name="connsiteX1083" fmla="*/ 5026015 w 6417938"/>
              <a:gd name="connsiteY1083" fmla="*/ 4125825 h 5537200"/>
              <a:gd name="connsiteX1084" fmla="*/ 5059988 w 6417938"/>
              <a:gd name="connsiteY1084" fmla="*/ 4135361 h 5537200"/>
              <a:gd name="connsiteX1085" fmla="*/ 5050452 w 6417938"/>
              <a:gd name="connsiteY1085" fmla="*/ 4082316 h 5537200"/>
              <a:gd name="connsiteX1086" fmla="*/ 5375876 w 6417938"/>
              <a:gd name="connsiteY1086" fmla="*/ 4058475 h 5537200"/>
              <a:gd name="connsiteX1087" fmla="*/ 5351439 w 6417938"/>
              <a:gd name="connsiteY1087" fmla="*/ 4092448 h 5537200"/>
              <a:gd name="connsiteX1088" fmla="*/ 5366340 w 6417938"/>
              <a:gd name="connsiteY1088" fmla="*/ 4116289 h 5537200"/>
              <a:gd name="connsiteX1089" fmla="*/ 5390776 w 6417938"/>
              <a:gd name="connsiteY1089" fmla="*/ 4116289 h 5537200"/>
              <a:gd name="connsiteX1090" fmla="*/ 5395545 w 6417938"/>
              <a:gd name="connsiteY1090" fmla="*/ 4130593 h 5537200"/>
              <a:gd name="connsiteX1091" fmla="*/ 5375876 w 6417938"/>
              <a:gd name="connsiteY1091" fmla="*/ 4121057 h 5537200"/>
              <a:gd name="connsiteX1092" fmla="*/ 5419981 w 6417938"/>
              <a:gd name="connsiteY1092" fmla="*/ 4130593 h 5537200"/>
              <a:gd name="connsiteX1093" fmla="*/ 5410445 w 6417938"/>
              <a:gd name="connsiteY1093" fmla="*/ 4149665 h 5537200"/>
              <a:gd name="connsiteX1094" fmla="*/ 5464086 w 6417938"/>
              <a:gd name="connsiteY1094" fmla="*/ 4135361 h 5537200"/>
              <a:gd name="connsiteX1095" fmla="*/ 5478986 w 6417938"/>
              <a:gd name="connsiteY1095" fmla="*/ 4140129 h 5537200"/>
              <a:gd name="connsiteX1096" fmla="*/ 5478986 w 6417938"/>
              <a:gd name="connsiteY1096" fmla="*/ 4163970 h 5537200"/>
              <a:gd name="connsiteX1097" fmla="*/ 5196476 w 6417938"/>
              <a:gd name="connsiteY1097" fmla="*/ 4342774 h 5537200"/>
              <a:gd name="connsiteX1098" fmla="*/ 5201243 w 6417938"/>
              <a:gd name="connsiteY1098" fmla="*/ 4366614 h 5537200"/>
              <a:gd name="connsiteX1099" fmla="*/ 5230449 w 6417938"/>
              <a:gd name="connsiteY1099" fmla="*/ 4357078 h 5537200"/>
              <a:gd name="connsiteX1100" fmla="*/ 5269189 w 6417938"/>
              <a:gd name="connsiteY1100" fmla="*/ 4294498 h 5537200"/>
              <a:gd name="connsiteX1101" fmla="*/ 5288858 w 6417938"/>
              <a:gd name="connsiteY1101" fmla="*/ 4308802 h 5537200"/>
              <a:gd name="connsiteX1102" fmla="*/ 5293626 w 6417938"/>
              <a:gd name="connsiteY1102" fmla="*/ 4332642 h 5537200"/>
              <a:gd name="connsiteX1103" fmla="*/ 5278725 w 6417938"/>
              <a:gd name="connsiteY1103" fmla="*/ 4356483 h 5537200"/>
              <a:gd name="connsiteX1104" fmla="*/ 5293626 w 6417938"/>
              <a:gd name="connsiteY1104" fmla="*/ 4370787 h 5537200"/>
              <a:gd name="connsiteX1105" fmla="*/ 5191112 w 6417938"/>
              <a:gd name="connsiteY1105" fmla="*/ 4453037 h 5537200"/>
              <a:gd name="connsiteX1106" fmla="*/ 5220316 w 6417938"/>
              <a:gd name="connsiteY1106" fmla="*/ 4385687 h 5537200"/>
              <a:gd name="connsiteX1107" fmla="*/ 5161907 w 6417938"/>
              <a:gd name="connsiteY1107" fmla="*/ 4463169 h 5537200"/>
              <a:gd name="connsiteX1108" fmla="*/ 5152370 w 6417938"/>
              <a:gd name="connsiteY1108" fmla="*/ 4497142 h 5537200"/>
              <a:gd name="connsiteX1109" fmla="*/ 5123166 w 6417938"/>
              <a:gd name="connsiteY1109" fmla="*/ 4497142 h 5537200"/>
              <a:gd name="connsiteX1110" fmla="*/ 5103497 w 6417938"/>
              <a:gd name="connsiteY1110" fmla="*/ 4473302 h 5537200"/>
              <a:gd name="connsiteX1111" fmla="*/ 5069524 w 6417938"/>
              <a:gd name="connsiteY1111" fmla="*/ 4497142 h 5537200"/>
              <a:gd name="connsiteX1112" fmla="*/ 5133298 w 6417938"/>
              <a:gd name="connsiteY1112" fmla="*/ 4411316 h 5537200"/>
              <a:gd name="connsiteX1113" fmla="*/ 5094558 w 6417938"/>
              <a:gd name="connsiteY1113" fmla="*/ 4372575 h 5537200"/>
              <a:gd name="connsiteX1114" fmla="*/ 5118994 w 6417938"/>
              <a:gd name="connsiteY1114" fmla="*/ 4329066 h 5537200"/>
              <a:gd name="connsiteX1115" fmla="*/ 5104094 w 6417938"/>
              <a:gd name="connsiteY1115" fmla="*/ 4319530 h 5537200"/>
              <a:gd name="connsiteX1116" fmla="*/ 5142834 w 6417938"/>
              <a:gd name="connsiteY1116" fmla="*/ 4290325 h 5537200"/>
              <a:gd name="connsiteX1117" fmla="*/ 5138066 w 6417938"/>
              <a:gd name="connsiteY1117" fmla="*/ 4246816 h 5537200"/>
              <a:gd name="connsiteX1118" fmla="*/ 5147602 w 6417938"/>
              <a:gd name="connsiteY1118" fmla="*/ 4280789 h 5537200"/>
              <a:gd name="connsiteX1119" fmla="*/ 5206012 w 6417938"/>
              <a:gd name="connsiteY1119" fmla="*/ 4193771 h 5537200"/>
              <a:gd name="connsiteX1120" fmla="*/ 5215548 w 6417938"/>
              <a:gd name="connsiteY1120" fmla="*/ 4184235 h 5537200"/>
              <a:gd name="connsiteX1121" fmla="*/ 5230449 w 6417938"/>
              <a:gd name="connsiteY1121" fmla="*/ 4227744 h 5537200"/>
              <a:gd name="connsiteX1122" fmla="*/ 5284090 w 6417938"/>
              <a:gd name="connsiteY1122" fmla="*/ 4193771 h 5537200"/>
              <a:gd name="connsiteX1123" fmla="*/ 5269189 w 6417938"/>
              <a:gd name="connsiteY1123" fmla="*/ 4184235 h 5537200"/>
              <a:gd name="connsiteX1124" fmla="*/ 5244753 w 6417938"/>
              <a:gd name="connsiteY1124" fmla="*/ 4174698 h 5537200"/>
              <a:gd name="connsiteX1125" fmla="*/ 5229852 w 6417938"/>
              <a:gd name="connsiteY1125" fmla="*/ 4145493 h 5537200"/>
              <a:gd name="connsiteX1126" fmla="*/ 5293030 w 6417938"/>
              <a:gd name="connsiteY1126" fmla="*/ 4101984 h 5537200"/>
              <a:gd name="connsiteX1127" fmla="*/ 5288262 w 6417938"/>
              <a:gd name="connsiteY1127" fmla="*/ 4072780 h 5537200"/>
              <a:gd name="connsiteX1128" fmla="*/ 5375876 w 6417938"/>
              <a:gd name="connsiteY1128" fmla="*/ 4058475 h 5537200"/>
              <a:gd name="connsiteX1129" fmla="*/ 5391372 w 6417938"/>
              <a:gd name="connsiteY1129" fmla="*/ 4048343 h 5537200"/>
              <a:gd name="connsiteX1130" fmla="*/ 5396140 w 6417938"/>
              <a:gd name="connsiteY1130" fmla="*/ 4048343 h 5537200"/>
              <a:gd name="connsiteX1131" fmla="*/ 5391372 w 6417938"/>
              <a:gd name="connsiteY1131" fmla="*/ 4057879 h 5537200"/>
              <a:gd name="connsiteX1132" fmla="*/ 5108266 w 6417938"/>
              <a:gd name="connsiteY1132" fmla="*/ 4048343 h 5537200"/>
              <a:gd name="connsiteX1133" fmla="*/ 5098730 w 6417938"/>
              <a:gd name="connsiteY1133" fmla="*/ 4067416 h 5537200"/>
              <a:gd name="connsiteX1134" fmla="*/ 5108266 w 6417938"/>
              <a:gd name="connsiteY1134" fmla="*/ 4048343 h 5537200"/>
              <a:gd name="connsiteX1135" fmla="*/ 672129 w 6417938"/>
              <a:gd name="connsiteY1135" fmla="*/ 4043575 h 5537200"/>
              <a:gd name="connsiteX1136" fmla="*/ 579150 w 6417938"/>
              <a:gd name="connsiteY1136" fmla="*/ 4106156 h 5537200"/>
              <a:gd name="connsiteX1137" fmla="*/ 594050 w 6417938"/>
              <a:gd name="connsiteY1137" fmla="*/ 4115692 h 5537200"/>
              <a:gd name="connsiteX1138" fmla="*/ 399154 w 6417938"/>
              <a:gd name="connsiteY1138" fmla="*/ 4221783 h 5537200"/>
              <a:gd name="connsiteX1139" fmla="*/ 545178 w 6417938"/>
              <a:gd name="connsiteY1139" fmla="*/ 4101388 h 5537200"/>
              <a:gd name="connsiteX1140" fmla="*/ 574383 w 6417938"/>
              <a:gd name="connsiteY1140" fmla="*/ 4106156 h 5537200"/>
              <a:gd name="connsiteX1141" fmla="*/ 672129 w 6417938"/>
              <a:gd name="connsiteY1141" fmla="*/ 4043575 h 5537200"/>
              <a:gd name="connsiteX1142" fmla="*/ 1135232 w 6417938"/>
              <a:gd name="connsiteY1142" fmla="*/ 4034038 h 5537200"/>
              <a:gd name="connsiteX1143" fmla="*/ 1057155 w 6417938"/>
              <a:gd name="connsiteY1143" fmla="*/ 4082316 h 5537200"/>
              <a:gd name="connsiteX1144" fmla="*/ 1106028 w 6417938"/>
              <a:gd name="connsiteY1144" fmla="*/ 4077547 h 5537200"/>
              <a:gd name="connsiteX1145" fmla="*/ 1135232 w 6417938"/>
              <a:gd name="connsiteY1145" fmla="*/ 4034038 h 5537200"/>
              <a:gd name="connsiteX1146" fmla="*/ 4328082 w 6417938"/>
              <a:gd name="connsiteY1146" fmla="*/ 4033443 h 5537200"/>
              <a:gd name="connsiteX1147" fmla="*/ 4308414 w 6417938"/>
              <a:gd name="connsiteY1147" fmla="*/ 4038210 h 5537200"/>
              <a:gd name="connsiteX1148" fmla="*/ 4303646 w 6417938"/>
              <a:gd name="connsiteY1148" fmla="*/ 4076952 h 5537200"/>
              <a:gd name="connsiteX1149" fmla="*/ 4269673 w 6417938"/>
              <a:gd name="connsiteY1149" fmla="*/ 4096025 h 5537200"/>
              <a:gd name="connsiteX1150" fmla="*/ 4264904 w 6417938"/>
              <a:gd name="connsiteY1150" fmla="*/ 4081719 h 5537200"/>
              <a:gd name="connsiteX1151" fmla="*/ 4260137 w 6417938"/>
              <a:gd name="connsiteY1151" fmla="*/ 4115692 h 5537200"/>
              <a:gd name="connsiteX1152" fmla="*/ 4274440 w 6417938"/>
              <a:gd name="connsiteY1152" fmla="*/ 4129997 h 5537200"/>
              <a:gd name="connsiteX1153" fmla="*/ 4328082 w 6417938"/>
              <a:gd name="connsiteY1153" fmla="*/ 4081719 h 5537200"/>
              <a:gd name="connsiteX1154" fmla="*/ 4328082 w 6417938"/>
              <a:gd name="connsiteY1154" fmla="*/ 4033443 h 5537200"/>
              <a:gd name="connsiteX1155" fmla="*/ 760339 w 6417938"/>
              <a:gd name="connsiteY1155" fmla="*/ 4019734 h 5537200"/>
              <a:gd name="connsiteX1156" fmla="*/ 750803 w 6417938"/>
              <a:gd name="connsiteY1156" fmla="*/ 4043575 h 5537200"/>
              <a:gd name="connsiteX1157" fmla="*/ 726367 w 6417938"/>
              <a:gd name="connsiteY1157" fmla="*/ 4043575 h 5537200"/>
              <a:gd name="connsiteX1158" fmla="*/ 760339 w 6417938"/>
              <a:gd name="connsiteY1158" fmla="*/ 4019734 h 5537200"/>
              <a:gd name="connsiteX1159" fmla="*/ 4342983 w 6417938"/>
              <a:gd name="connsiteY1159" fmla="*/ 4010198 h 5537200"/>
              <a:gd name="connsiteX1160" fmla="*/ 4338214 w 6417938"/>
              <a:gd name="connsiteY1160" fmla="*/ 4024502 h 5537200"/>
              <a:gd name="connsiteX1161" fmla="*/ 4362652 w 6417938"/>
              <a:gd name="connsiteY1161" fmla="*/ 4010198 h 5537200"/>
              <a:gd name="connsiteX1162" fmla="*/ 4342983 w 6417938"/>
              <a:gd name="connsiteY1162" fmla="*/ 4010198 h 5537200"/>
              <a:gd name="connsiteX1163" fmla="*/ 5854476 w 6417938"/>
              <a:gd name="connsiteY1163" fmla="*/ 4004834 h 5537200"/>
              <a:gd name="connsiteX1164" fmla="*/ 5805603 w 6417938"/>
              <a:gd name="connsiteY1164" fmla="*/ 4038807 h 5537200"/>
              <a:gd name="connsiteX1165" fmla="*/ 5854476 w 6417938"/>
              <a:gd name="connsiteY1165" fmla="*/ 4004834 h 5537200"/>
              <a:gd name="connsiteX1166" fmla="*/ 4913369 w 6417938"/>
              <a:gd name="connsiteY1166" fmla="*/ 4000662 h 5537200"/>
              <a:gd name="connsiteX1167" fmla="*/ 4913369 w 6417938"/>
              <a:gd name="connsiteY1167" fmla="*/ 4019734 h 5537200"/>
              <a:gd name="connsiteX1168" fmla="*/ 4879395 w 6417938"/>
              <a:gd name="connsiteY1168" fmla="*/ 4043575 h 5537200"/>
              <a:gd name="connsiteX1169" fmla="*/ 4913369 w 6417938"/>
              <a:gd name="connsiteY1169" fmla="*/ 4000662 h 5537200"/>
              <a:gd name="connsiteX1170" fmla="*/ 583919 w 6417938"/>
              <a:gd name="connsiteY1170" fmla="*/ 3990529 h 5537200"/>
              <a:gd name="connsiteX1171" fmla="*/ 608355 w 6417938"/>
              <a:gd name="connsiteY1171" fmla="*/ 3995298 h 5537200"/>
              <a:gd name="connsiteX1172" fmla="*/ 598819 w 6417938"/>
              <a:gd name="connsiteY1172" fmla="*/ 4000065 h 5537200"/>
              <a:gd name="connsiteX1173" fmla="*/ 535641 w 6417938"/>
              <a:gd name="connsiteY1173" fmla="*/ 4048343 h 5537200"/>
              <a:gd name="connsiteX1174" fmla="*/ 472464 w 6417938"/>
              <a:gd name="connsiteY1174" fmla="*/ 4072183 h 5537200"/>
              <a:gd name="connsiteX1175" fmla="*/ 516568 w 6417938"/>
              <a:gd name="connsiteY1175" fmla="*/ 4053111 h 5537200"/>
              <a:gd name="connsiteX1176" fmla="*/ 583919 w 6417938"/>
              <a:gd name="connsiteY1176" fmla="*/ 3990529 h 5537200"/>
              <a:gd name="connsiteX1177" fmla="*/ 5288858 w 6417938"/>
              <a:gd name="connsiteY1177" fmla="*/ 3985762 h 5537200"/>
              <a:gd name="connsiteX1178" fmla="*/ 5288858 w 6417938"/>
              <a:gd name="connsiteY1178" fmla="*/ 4000065 h 5537200"/>
              <a:gd name="connsiteX1179" fmla="*/ 5269189 w 6417938"/>
              <a:gd name="connsiteY1179" fmla="*/ 3995298 h 5537200"/>
              <a:gd name="connsiteX1180" fmla="*/ 5288858 w 6417938"/>
              <a:gd name="connsiteY1180" fmla="*/ 3990529 h 5537200"/>
              <a:gd name="connsiteX1181" fmla="*/ 5288858 w 6417938"/>
              <a:gd name="connsiteY1181" fmla="*/ 3985762 h 5537200"/>
              <a:gd name="connsiteX1182" fmla="*/ 4888215 w 6417938"/>
              <a:gd name="connsiteY1182" fmla="*/ 3980696 h 5537200"/>
              <a:gd name="connsiteX1183" fmla="*/ 4899064 w 6417938"/>
              <a:gd name="connsiteY1183" fmla="*/ 3985762 h 5537200"/>
              <a:gd name="connsiteX1184" fmla="*/ 4869859 w 6417938"/>
              <a:gd name="connsiteY1184" fmla="*/ 4004834 h 5537200"/>
              <a:gd name="connsiteX1185" fmla="*/ 4888215 w 6417938"/>
              <a:gd name="connsiteY1185" fmla="*/ 3980696 h 5537200"/>
              <a:gd name="connsiteX1186" fmla="*/ 5484351 w 6417938"/>
              <a:gd name="connsiteY1186" fmla="*/ 3976225 h 5537200"/>
              <a:gd name="connsiteX1187" fmla="*/ 5493887 w 6417938"/>
              <a:gd name="connsiteY1187" fmla="*/ 3985762 h 5537200"/>
              <a:gd name="connsiteX1188" fmla="*/ 5484351 w 6417938"/>
              <a:gd name="connsiteY1188" fmla="*/ 4009602 h 5537200"/>
              <a:gd name="connsiteX1189" fmla="*/ 5425941 w 6417938"/>
              <a:gd name="connsiteY1189" fmla="*/ 4048343 h 5537200"/>
              <a:gd name="connsiteX1190" fmla="*/ 5396736 w 6417938"/>
              <a:gd name="connsiteY1190" fmla="*/ 4048343 h 5537200"/>
              <a:gd name="connsiteX1191" fmla="*/ 5484351 w 6417938"/>
              <a:gd name="connsiteY1191" fmla="*/ 3976225 h 5537200"/>
              <a:gd name="connsiteX1192" fmla="*/ 4776881 w 6417938"/>
              <a:gd name="connsiteY1192" fmla="*/ 3976225 h 5537200"/>
              <a:gd name="connsiteX1193" fmla="*/ 4782246 w 6417938"/>
              <a:gd name="connsiteY1193" fmla="*/ 4000065 h 5537200"/>
              <a:gd name="connsiteX1194" fmla="*/ 4767345 w 6417938"/>
              <a:gd name="connsiteY1194" fmla="*/ 3990529 h 5537200"/>
              <a:gd name="connsiteX1195" fmla="*/ 4776881 w 6417938"/>
              <a:gd name="connsiteY1195" fmla="*/ 3976225 h 5537200"/>
              <a:gd name="connsiteX1196" fmla="*/ 4469934 w 6417938"/>
              <a:gd name="connsiteY1196" fmla="*/ 3976225 h 5537200"/>
              <a:gd name="connsiteX1197" fmla="*/ 4465166 w 6417938"/>
              <a:gd name="connsiteY1197" fmla="*/ 4019734 h 5537200"/>
              <a:gd name="connsiteX1198" fmla="*/ 4469934 w 6417938"/>
              <a:gd name="connsiteY1198" fmla="*/ 3976225 h 5537200"/>
              <a:gd name="connsiteX1199" fmla="*/ 1125696 w 6417938"/>
              <a:gd name="connsiteY1199" fmla="*/ 3966093 h 5537200"/>
              <a:gd name="connsiteX1200" fmla="*/ 1062519 w 6417938"/>
              <a:gd name="connsiteY1200" fmla="*/ 4023906 h 5537200"/>
              <a:gd name="connsiteX1201" fmla="*/ 1125696 w 6417938"/>
              <a:gd name="connsiteY1201" fmla="*/ 3966093 h 5537200"/>
              <a:gd name="connsiteX1202" fmla="*/ 5581501 w 6417938"/>
              <a:gd name="connsiteY1202" fmla="*/ 3961325 h 5537200"/>
              <a:gd name="connsiteX1203" fmla="*/ 5586269 w 6417938"/>
              <a:gd name="connsiteY1203" fmla="*/ 3985165 h 5537200"/>
              <a:gd name="connsiteX1204" fmla="*/ 5581501 w 6417938"/>
              <a:gd name="connsiteY1204" fmla="*/ 3961325 h 5537200"/>
              <a:gd name="connsiteX1205" fmla="*/ 5006347 w 6417938"/>
              <a:gd name="connsiteY1205" fmla="*/ 3961325 h 5537200"/>
              <a:gd name="connsiteX1206" fmla="*/ 5006347 w 6417938"/>
              <a:gd name="connsiteY1206" fmla="*/ 3985165 h 5537200"/>
              <a:gd name="connsiteX1207" fmla="*/ 5015883 w 6417938"/>
              <a:gd name="connsiteY1207" fmla="*/ 3966093 h 5537200"/>
              <a:gd name="connsiteX1208" fmla="*/ 5006347 w 6417938"/>
              <a:gd name="connsiteY1208" fmla="*/ 3961325 h 5537200"/>
              <a:gd name="connsiteX1209" fmla="*/ 5147602 w 6417938"/>
              <a:gd name="connsiteY1209" fmla="*/ 3957153 h 5537200"/>
              <a:gd name="connsiteX1210" fmla="*/ 5127934 w 6417938"/>
              <a:gd name="connsiteY1210" fmla="*/ 3971458 h 5537200"/>
              <a:gd name="connsiteX1211" fmla="*/ 5142834 w 6417938"/>
              <a:gd name="connsiteY1211" fmla="*/ 3976225 h 5537200"/>
              <a:gd name="connsiteX1212" fmla="*/ 5147602 w 6417938"/>
              <a:gd name="connsiteY1212" fmla="*/ 3957153 h 5537200"/>
              <a:gd name="connsiteX1213" fmla="*/ 1091649 w 6417938"/>
              <a:gd name="connsiteY1213" fmla="*/ 3953847 h 5537200"/>
              <a:gd name="connsiteX1214" fmla="*/ 1033313 w 6417938"/>
              <a:gd name="connsiteY1214" fmla="*/ 3976225 h 5537200"/>
              <a:gd name="connsiteX1215" fmla="*/ 1048214 w 6417938"/>
              <a:gd name="connsiteY1215" fmla="*/ 3991125 h 5537200"/>
              <a:gd name="connsiteX1216" fmla="*/ 1111392 w 6417938"/>
              <a:gd name="connsiteY1216" fmla="*/ 3957153 h 5537200"/>
              <a:gd name="connsiteX1217" fmla="*/ 1091649 w 6417938"/>
              <a:gd name="connsiteY1217" fmla="*/ 3953847 h 5537200"/>
              <a:gd name="connsiteX1218" fmla="*/ 4640393 w 6417938"/>
              <a:gd name="connsiteY1218" fmla="*/ 3937485 h 5537200"/>
              <a:gd name="connsiteX1219" fmla="*/ 4660063 w 6417938"/>
              <a:gd name="connsiteY1219" fmla="*/ 3961921 h 5537200"/>
              <a:gd name="connsiteX1220" fmla="*/ 4635626 w 6417938"/>
              <a:gd name="connsiteY1220" fmla="*/ 3976225 h 5537200"/>
              <a:gd name="connsiteX1221" fmla="*/ 4630857 w 6417938"/>
              <a:gd name="connsiteY1221" fmla="*/ 3947020 h 5537200"/>
              <a:gd name="connsiteX1222" fmla="*/ 4640393 w 6417938"/>
              <a:gd name="connsiteY1222" fmla="*/ 3937485 h 5537200"/>
              <a:gd name="connsiteX1223" fmla="*/ 5362167 w 6417938"/>
              <a:gd name="connsiteY1223" fmla="*/ 3927948 h 5537200"/>
              <a:gd name="connsiteX1224" fmla="*/ 5318063 w 6417938"/>
              <a:gd name="connsiteY1224" fmla="*/ 3947616 h 5537200"/>
              <a:gd name="connsiteX1225" fmla="*/ 5342499 w 6417938"/>
              <a:gd name="connsiteY1225" fmla="*/ 3957153 h 5537200"/>
              <a:gd name="connsiteX1226" fmla="*/ 5362167 w 6417938"/>
              <a:gd name="connsiteY1226" fmla="*/ 3927948 h 5537200"/>
              <a:gd name="connsiteX1227" fmla="*/ 5019618 w 6417938"/>
              <a:gd name="connsiteY1227" fmla="*/ 3922034 h 5537200"/>
              <a:gd name="connsiteX1228" fmla="*/ 4986678 w 6417938"/>
              <a:gd name="connsiteY1228" fmla="*/ 3951789 h 5537200"/>
              <a:gd name="connsiteX1229" fmla="*/ 5035552 w 6417938"/>
              <a:gd name="connsiteY1229" fmla="*/ 3927948 h 5537200"/>
              <a:gd name="connsiteX1230" fmla="*/ 5019618 w 6417938"/>
              <a:gd name="connsiteY1230" fmla="*/ 3922034 h 5537200"/>
              <a:gd name="connsiteX1231" fmla="*/ 889581 w 6417938"/>
              <a:gd name="connsiteY1231" fmla="*/ 3917043 h 5537200"/>
              <a:gd name="connsiteX1232" fmla="*/ 877158 w 6417938"/>
              <a:gd name="connsiteY1232" fmla="*/ 3927948 h 5537200"/>
              <a:gd name="connsiteX1233" fmla="*/ 886694 w 6417938"/>
              <a:gd name="connsiteY1233" fmla="*/ 3927948 h 5537200"/>
              <a:gd name="connsiteX1234" fmla="*/ 901595 w 6417938"/>
              <a:gd name="connsiteY1234" fmla="*/ 3951789 h 5537200"/>
              <a:gd name="connsiteX1235" fmla="*/ 921263 w 6417938"/>
              <a:gd name="connsiteY1235" fmla="*/ 3932716 h 5537200"/>
              <a:gd name="connsiteX1236" fmla="*/ 889581 w 6417938"/>
              <a:gd name="connsiteY1236" fmla="*/ 3917043 h 5537200"/>
              <a:gd name="connsiteX1237" fmla="*/ 834422 w 6417938"/>
              <a:gd name="connsiteY1237" fmla="*/ 3893994 h 5537200"/>
              <a:gd name="connsiteX1238" fmla="*/ 765107 w 6417938"/>
              <a:gd name="connsiteY1238" fmla="*/ 3927352 h 5537200"/>
              <a:gd name="connsiteX1239" fmla="*/ 769875 w 6417938"/>
              <a:gd name="connsiteY1239" fmla="*/ 3956556 h 5537200"/>
              <a:gd name="connsiteX1240" fmla="*/ 862854 w 6417938"/>
              <a:gd name="connsiteY1240" fmla="*/ 3898148 h 5537200"/>
              <a:gd name="connsiteX1241" fmla="*/ 834422 w 6417938"/>
              <a:gd name="connsiteY1241" fmla="*/ 3893994 h 5537200"/>
              <a:gd name="connsiteX1242" fmla="*/ 779412 w 6417938"/>
              <a:gd name="connsiteY1242" fmla="*/ 3889207 h 5537200"/>
              <a:gd name="connsiteX1243" fmla="*/ 764512 w 6417938"/>
              <a:gd name="connsiteY1243" fmla="*/ 3908280 h 5537200"/>
              <a:gd name="connsiteX1244" fmla="*/ 779412 w 6417938"/>
              <a:gd name="connsiteY1244" fmla="*/ 3913048 h 5537200"/>
              <a:gd name="connsiteX1245" fmla="*/ 779412 w 6417938"/>
              <a:gd name="connsiteY1245" fmla="*/ 3889207 h 5537200"/>
              <a:gd name="connsiteX1246" fmla="*/ 5605938 w 6417938"/>
              <a:gd name="connsiteY1246" fmla="*/ 3869539 h 5537200"/>
              <a:gd name="connsiteX1247" fmla="*/ 5620838 w 6417938"/>
              <a:gd name="connsiteY1247" fmla="*/ 3874307 h 5537200"/>
              <a:gd name="connsiteX1248" fmla="*/ 5601170 w 6417938"/>
              <a:gd name="connsiteY1248" fmla="*/ 3903512 h 5537200"/>
              <a:gd name="connsiteX1249" fmla="*/ 5586269 w 6417938"/>
              <a:gd name="connsiteY1249" fmla="*/ 3898743 h 5537200"/>
              <a:gd name="connsiteX1250" fmla="*/ 5605938 w 6417938"/>
              <a:gd name="connsiteY1250" fmla="*/ 3869539 h 5537200"/>
              <a:gd name="connsiteX1251" fmla="*/ 5458722 w 6417938"/>
              <a:gd name="connsiteY1251" fmla="*/ 3864770 h 5537200"/>
              <a:gd name="connsiteX1252" fmla="*/ 5453954 w 6417938"/>
              <a:gd name="connsiteY1252" fmla="*/ 3874307 h 5537200"/>
              <a:gd name="connsiteX1253" fmla="*/ 5449186 w 6417938"/>
              <a:gd name="connsiteY1253" fmla="*/ 3874307 h 5537200"/>
              <a:gd name="connsiteX1254" fmla="*/ 5453954 w 6417938"/>
              <a:gd name="connsiteY1254" fmla="*/ 3888612 h 5537200"/>
              <a:gd name="connsiteX1255" fmla="*/ 5468854 w 6417938"/>
              <a:gd name="connsiteY1255" fmla="*/ 3888612 h 5537200"/>
              <a:gd name="connsiteX1256" fmla="*/ 5464086 w 6417938"/>
              <a:gd name="connsiteY1256" fmla="*/ 3874307 h 5537200"/>
              <a:gd name="connsiteX1257" fmla="*/ 5478986 w 6417938"/>
              <a:gd name="connsiteY1257" fmla="*/ 3864770 h 5537200"/>
              <a:gd name="connsiteX1258" fmla="*/ 4797221 w 6417938"/>
              <a:gd name="connsiteY1258" fmla="*/ 3824837 h 5537200"/>
              <a:gd name="connsiteX1259" fmla="*/ 4791782 w 6417938"/>
              <a:gd name="connsiteY1259" fmla="*/ 3826625 h 5537200"/>
              <a:gd name="connsiteX1260" fmla="*/ 4791782 w 6417938"/>
              <a:gd name="connsiteY1260" fmla="*/ 3836161 h 5537200"/>
              <a:gd name="connsiteX1261" fmla="*/ 4806682 w 6417938"/>
              <a:gd name="connsiteY1261" fmla="*/ 3836161 h 5537200"/>
              <a:gd name="connsiteX1262" fmla="*/ 4806682 w 6417938"/>
              <a:gd name="connsiteY1262" fmla="*/ 3826625 h 5537200"/>
              <a:gd name="connsiteX1263" fmla="*/ 4797221 w 6417938"/>
              <a:gd name="connsiteY1263" fmla="*/ 3824837 h 5537200"/>
              <a:gd name="connsiteX1264" fmla="*/ 5893813 w 6417938"/>
              <a:gd name="connsiteY1264" fmla="*/ 3817089 h 5537200"/>
              <a:gd name="connsiteX1265" fmla="*/ 5884277 w 6417938"/>
              <a:gd name="connsiteY1265" fmla="*/ 3865367 h 5537200"/>
              <a:gd name="connsiteX1266" fmla="*/ 5835403 w 6417938"/>
              <a:gd name="connsiteY1266" fmla="*/ 3889207 h 5537200"/>
              <a:gd name="connsiteX1267" fmla="*/ 5815735 w 6417938"/>
              <a:gd name="connsiteY1267" fmla="*/ 3870134 h 5537200"/>
              <a:gd name="connsiteX1268" fmla="*/ 5800835 w 6417938"/>
              <a:gd name="connsiteY1268" fmla="*/ 3908876 h 5537200"/>
              <a:gd name="connsiteX1269" fmla="*/ 5785934 w 6417938"/>
              <a:gd name="connsiteY1269" fmla="*/ 3904107 h 5537200"/>
              <a:gd name="connsiteX1270" fmla="*/ 5795471 w 6417938"/>
              <a:gd name="connsiteY1270" fmla="*/ 3889803 h 5537200"/>
              <a:gd name="connsiteX1271" fmla="*/ 5756730 w 6417938"/>
              <a:gd name="connsiteY1271" fmla="*/ 3908876 h 5537200"/>
              <a:gd name="connsiteX1272" fmla="*/ 5751962 w 6417938"/>
              <a:gd name="connsiteY1272" fmla="*/ 3874903 h 5537200"/>
              <a:gd name="connsiteX1273" fmla="*/ 5751962 w 6417938"/>
              <a:gd name="connsiteY1273" fmla="*/ 3884439 h 5537200"/>
              <a:gd name="connsiteX1274" fmla="*/ 5893813 w 6417938"/>
              <a:gd name="connsiteY1274" fmla="*/ 3817089 h 5537200"/>
              <a:gd name="connsiteX1275" fmla="*/ 5769078 w 6417938"/>
              <a:gd name="connsiteY1275" fmla="*/ 3794217 h 5537200"/>
              <a:gd name="connsiteX1276" fmla="*/ 5776994 w 6417938"/>
              <a:gd name="connsiteY1276" fmla="*/ 3797421 h 5537200"/>
              <a:gd name="connsiteX1277" fmla="*/ 5757326 w 6417938"/>
              <a:gd name="connsiteY1277" fmla="*/ 3831394 h 5537200"/>
              <a:gd name="connsiteX1278" fmla="*/ 5747789 w 6417938"/>
              <a:gd name="connsiteY1278" fmla="*/ 3821261 h 5537200"/>
              <a:gd name="connsiteX1279" fmla="*/ 5747789 w 6417938"/>
              <a:gd name="connsiteY1279" fmla="*/ 3806957 h 5537200"/>
              <a:gd name="connsiteX1280" fmla="*/ 5769078 w 6417938"/>
              <a:gd name="connsiteY1280" fmla="*/ 3794217 h 5537200"/>
              <a:gd name="connsiteX1281" fmla="*/ 4484835 w 6417938"/>
              <a:gd name="connsiteY1281" fmla="*/ 3783116 h 5537200"/>
              <a:gd name="connsiteX1282" fmla="*/ 4435961 w 6417938"/>
              <a:gd name="connsiteY1282" fmla="*/ 3806957 h 5537200"/>
              <a:gd name="connsiteX1283" fmla="*/ 4484835 w 6417938"/>
              <a:gd name="connsiteY1283" fmla="*/ 3783116 h 5537200"/>
              <a:gd name="connsiteX1284" fmla="*/ 4913965 w 6417938"/>
              <a:gd name="connsiteY1284" fmla="*/ 3777752 h 5537200"/>
              <a:gd name="connsiteX1285" fmla="*/ 4933633 w 6417938"/>
              <a:gd name="connsiteY1285" fmla="*/ 3787288 h 5537200"/>
              <a:gd name="connsiteX1286" fmla="*/ 4918733 w 6417938"/>
              <a:gd name="connsiteY1286" fmla="*/ 3816494 h 5537200"/>
              <a:gd name="connsiteX1287" fmla="*/ 4913965 w 6417938"/>
              <a:gd name="connsiteY1287" fmla="*/ 3777752 h 5537200"/>
              <a:gd name="connsiteX1288" fmla="*/ 3978818 w 6417938"/>
              <a:gd name="connsiteY1288" fmla="*/ 3772984 h 5537200"/>
              <a:gd name="connsiteX1289" fmla="*/ 3949017 w 6417938"/>
              <a:gd name="connsiteY1289" fmla="*/ 3773580 h 5537200"/>
              <a:gd name="connsiteX1290" fmla="*/ 3953786 w 6417938"/>
              <a:gd name="connsiteY1290" fmla="*/ 3807553 h 5537200"/>
              <a:gd name="connsiteX1291" fmla="*/ 3938885 w 6417938"/>
              <a:gd name="connsiteY1291" fmla="*/ 3817089 h 5537200"/>
              <a:gd name="connsiteX1292" fmla="*/ 3923985 w 6417938"/>
              <a:gd name="connsiteY1292" fmla="*/ 3802785 h 5537200"/>
              <a:gd name="connsiteX1293" fmla="*/ 3928752 w 6417938"/>
              <a:gd name="connsiteY1293" fmla="*/ 3826625 h 5537200"/>
              <a:gd name="connsiteX1294" fmla="*/ 3890012 w 6417938"/>
              <a:gd name="connsiteY1294" fmla="*/ 3845698 h 5537200"/>
              <a:gd name="connsiteX1295" fmla="*/ 3870343 w 6417938"/>
              <a:gd name="connsiteY1295" fmla="*/ 3874903 h 5537200"/>
              <a:gd name="connsiteX1296" fmla="*/ 3875111 w 6417938"/>
              <a:gd name="connsiteY1296" fmla="*/ 3904107 h 5537200"/>
              <a:gd name="connsiteX1297" fmla="*/ 3850675 w 6417938"/>
              <a:gd name="connsiteY1297" fmla="*/ 3918412 h 5537200"/>
              <a:gd name="connsiteX1298" fmla="*/ 3845907 w 6417938"/>
              <a:gd name="connsiteY1298" fmla="*/ 3918412 h 5537200"/>
              <a:gd name="connsiteX1299" fmla="*/ 3879879 w 6417938"/>
              <a:gd name="connsiteY1299" fmla="*/ 3927948 h 5537200"/>
              <a:gd name="connsiteX1300" fmla="*/ 4012195 w 6417938"/>
              <a:gd name="connsiteY1300" fmla="*/ 3816494 h 5537200"/>
              <a:gd name="connsiteX1301" fmla="*/ 3978222 w 6417938"/>
              <a:gd name="connsiteY1301" fmla="*/ 3845698 h 5537200"/>
              <a:gd name="connsiteX1302" fmla="*/ 3968686 w 6417938"/>
              <a:gd name="connsiteY1302" fmla="*/ 3826625 h 5537200"/>
              <a:gd name="connsiteX1303" fmla="*/ 3997890 w 6417938"/>
              <a:gd name="connsiteY1303" fmla="*/ 3783116 h 5537200"/>
              <a:gd name="connsiteX1304" fmla="*/ 3978818 w 6417938"/>
              <a:gd name="connsiteY1304" fmla="*/ 3772984 h 5537200"/>
              <a:gd name="connsiteX1305" fmla="*/ 5028259 w 6417938"/>
              <a:gd name="connsiteY1305" fmla="*/ 3766018 h 5537200"/>
              <a:gd name="connsiteX1306" fmla="*/ 5027831 w 6417938"/>
              <a:gd name="connsiteY1306" fmla="*/ 3766786 h 5537200"/>
              <a:gd name="connsiteX1307" fmla="*/ 5027878 w 6417938"/>
              <a:gd name="connsiteY1307" fmla="*/ 3766130 h 5537200"/>
              <a:gd name="connsiteX1308" fmla="*/ 5006347 w 6417938"/>
              <a:gd name="connsiteY1308" fmla="*/ 3763448 h 5537200"/>
              <a:gd name="connsiteX1309" fmla="*/ 5026909 w 6417938"/>
              <a:gd name="connsiteY1309" fmla="*/ 3768440 h 5537200"/>
              <a:gd name="connsiteX1310" fmla="*/ 5027831 w 6417938"/>
              <a:gd name="connsiteY1310" fmla="*/ 3766786 h 5537200"/>
              <a:gd name="connsiteX1311" fmla="*/ 5026015 w 6417938"/>
              <a:gd name="connsiteY1311" fmla="*/ 3792057 h 5537200"/>
              <a:gd name="connsiteX1312" fmla="*/ 5001578 w 6417938"/>
              <a:gd name="connsiteY1312" fmla="*/ 3801593 h 5537200"/>
              <a:gd name="connsiteX1313" fmla="*/ 4986678 w 6417938"/>
              <a:gd name="connsiteY1313" fmla="*/ 3787288 h 5537200"/>
              <a:gd name="connsiteX1314" fmla="*/ 5006347 w 6417938"/>
              <a:gd name="connsiteY1314" fmla="*/ 3763448 h 5537200"/>
              <a:gd name="connsiteX1315" fmla="*/ 5430709 w 6417938"/>
              <a:gd name="connsiteY1315" fmla="*/ 3749143 h 5537200"/>
              <a:gd name="connsiteX1316" fmla="*/ 5406273 w 6417938"/>
              <a:gd name="connsiteY1316" fmla="*/ 3763448 h 5537200"/>
              <a:gd name="connsiteX1317" fmla="*/ 5430709 w 6417938"/>
              <a:gd name="connsiteY1317" fmla="*/ 3749143 h 5537200"/>
              <a:gd name="connsiteX1318" fmla="*/ 4294705 w 6417938"/>
              <a:gd name="connsiteY1318" fmla="*/ 3749143 h 5537200"/>
              <a:gd name="connsiteX1319" fmla="*/ 4279805 w 6417938"/>
              <a:gd name="connsiteY1319" fmla="*/ 3768216 h 5537200"/>
              <a:gd name="connsiteX1320" fmla="*/ 4294705 w 6417938"/>
              <a:gd name="connsiteY1320" fmla="*/ 3749143 h 5537200"/>
              <a:gd name="connsiteX1321" fmla="*/ 5059988 w 6417938"/>
              <a:gd name="connsiteY1321" fmla="*/ 3743779 h 5537200"/>
              <a:gd name="connsiteX1322" fmla="*/ 5055220 w 6417938"/>
              <a:gd name="connsiteY1322" fmla="*/ 3758084 h 5537200"/>
              <a:gd name="connsiteX1323" fmla="*/ 5028259 w 6417938"/>
              <a:gd name="connsiteY1323" fmla="*/ 3766018 h 5537200"/>
              <a:gd name="connsiteX1324" fmla="*/ 5040320 w 6417938"/>
              <a:gd name="connsiteY1324" fmla="*/ 3744376 h 5537200"/>
              <a:gd name="connsiteX1325" fmla="*/ 5059988 w 6417938"/>
              <a:gd name="connsiteY1325" fmla="*/ 3743779 h 5537200"/>
              <a:gd name="connsiteX1326" fmla="*/ 4284574 w 6417938"/>
              <a:gd name="connsiteY1326" fmla="*/ 3734839 h 5537200"/>
              <a:gd name="connsiteX1327" fmla="*/ 4260137 w 6417938"/>
              <a:gd name="connsiteY1327" fmla="*/ 3749143 h 5537200"/>
              <a:gd name="connsiteX1328" fmla="*/ 4284574 w 6417938"/>
              <a:gd name="connsiteY1328" fmla="*/ 3734839 h 5537200"/>
              <a:gd name="connsiteX1329" fmla="*/ 775016 w 6417938"/>
              <a:gd name="connsiteY1329" fmla="*/ 3725899 h 5537200"/>
              <a:gd name="connsiteX1330" fmla="*/ 803849 w 6417938"/>
              <a:gd name="connsiteY1330" fmla="*/ 3730071 h 5537200"/>
              <a:gd name="connsiteX1331" fmla="*/ 750207 w 6417938"/>
              <a:gd name="connsiteY1331" fmla="*/ 3739607 h 5537200"/>
              <a:gd name="connsiteX1332" fmla="*/ 775016 w 6417938"/>
              <a:gd name="connsiteY1332" fmla="*/ 3725899 h 5537200"/>
              <a:gd name="connsiteX1333" fmla="*/ 4314374 w 6417938"/>
              <a:gd name="connsiteY1333" fmla="*/ 3715767 h 5537200"/>
              <a:gd name="connsiteX1334" fmla="*/ 4299474 w 6417938"/>
              <a:gd name="connsiteY1334" fmla="*/ 3720535 h 5537200"/>
              <a:gd name="connsiteX1335" fmla="*/ 4309010 w 6417938"/>
              <a:gd name="connsiteY1335" fmla="*/ 3739607 h 5537200"/>
              <a:gd name="connsiteX1336" fmla="*/ 4314374 w 6417938"/>
              <a:gd name="connsiteY1336" fmla="*/ 3715767 h 5537200"/>
              <a:gd name="connsiteX1337" fmla="*/ 5762094 w 6417938"/>
              <a:gd name="connsiteY1337" fmla="*/ 3705634 h 5537200"/>
              <a:gd name="connsiteX1338" fmla="*/ 5732889 w 6417938"/>
              <a:gd name="connsiteY1338" fmla="*/ 3724707 h 5537200"/>
              <a:gd name="connsiteX1339" fmla="*/ 5757326 w 6417938"/>
              <a:gd name="connsiteY1339" fmla="*/ 3724707 h 5537200"/>
              <a:gd name="connsiteX1340" fmla="*/ 5762094 w 6417938"/>
              <a:gd name="connsiteY1340" fmla="*/ 3705634 h 5537200"/>
              <a:gd name="connsiteX1341" fmla="*/ 4679730 w 6417938"/>
              <a:gd name="connsiteY1341" fmla="*/ 3705634 h 5537200"/>
              <a:gd name="connsiteX1342" fmla="*/ 4655294 w 6417938"/>
              <a:gd name="connsiteY1342" fmla="*/ 3715170 h 5537200"/>
              <a:gd name="connsiteX1343" fmla="*/ 4679730 w 6417938"/>
              <a:gd name="connsiteY1343" fmla="*/ 3705634 h 5537200"/>
              <a:gd name="connsiteX1344" fmla="*/ 5288858 w 6417938"/>
              <a:gd name="connsiteY1344" fmla="*/ 3701462 h 5537200"/>
              <a:gd name="connsiteX1345" fmla="*/ 5288858 w 6417938"/>
              <a:gd name="connsiteY1345" fmla="*/ 3740203 h 5537200"/>
              <a:gd name="connsiteX1346" fmla="*/ 5254885 w 6417938"/>
              <a:gd name="connsiteY1346" fmla="*/ 3754508 h 5537200"/>
              <a:gd name="connsiteX1347" fmla="*/ 5264421 w 6417938"/>
              <a:gd name="connsiteY1347" fmla="*/ 3773580 h 5537200"/>
              <a:gd name="connsiteX1348" fmla="*/ 5215548 w 6417938"/>
              <a:gd name="connsiteY1348" fmla="*/ 3792652 h 5537200"/>
              <a:gd name="connsiteX1349" fmla="*/ 5215548 w 6417938"/>
              <a:gd name="connsiteY1349" fmla="*/ 3811725 h 5537200"/>
              <a:gd name="connsiteX1350" fmla="*/ 5176807 w 6417938"/>
              <a:gd name="connsiteY1350" fmla="*/ 3816494 h 5537200"/>
              <a:gd name="connsiteX1351" fmla="*/ 5191707 w 6417938"/>
              <a:gd name="connsiteY1351" fmla="*/ 3860003 h 5537200"/>
              <a:gd name="connsiteX1352" fmla="*/ 5162503 w 6417938"/>
              <a:gd name="connsiteY1352" fmla="*/ 3904704 h 5537200"/>
              <a:gd name="connsiteX1353" fmla="*/ 5250117 w 6417938"/>
              <a:gd name="connsiteY1353" fmla="*/ 3812917 h 5537200"/>
              <a:gd name="connsiteX1354" fmla="*/ 5269786 w 6417938"/>
              <a:gd name="connsiteY1354" fmla="*/ 3827222 h 5537200"/>
              <a:gd name="connsiteX1355" fmla="*/ 5372300 w 6417938"/>
              <a:gd name="connsiteY1355" fmla="*/ 3740203 h 5537200"/>
              <a:gd name="connsiteX1356" fmla="*/ 5367532 w 6417938"/>
              <a:gd name="connsiteY1356" fmla="*/ 3701462 h 5537200"/>
              <a:gd name="connsiteX1357" fmla="*/ 5323426 w 6417938"/>
              <a:gd name="connsiteY1357" fmla="*/ 3701462 h 5537200"/>
              <a:gd name="connsiteX1358" fmla="*/ 5303758 w 6417938"/>
              <a:gd name="connsiteY1358" fmla="*/ 3735435 h 5537200"/>
              <a:gd name="connsiteX1359" fmla="*/ 5303758 w 6417938"/>
              <a:gd name="connsiteY1359" fmla="*/ 3701462 h 5537200"/>
              <a:gd name="connsiteX1360" fmla="*/ 5288858 w 6417938"/>
              <a:gd name="connsiteY1360" fmla="*/ 3701462 h 5537200"/>
              <a:gd name="connsiteX1361" fmla="*/ 5610706 w 6417938"/>
              <a:gd name="connsiteY1361" fmla="*/ 3696098 h 5537200"/>
              <a:gd name="connsiteX1362" fmla="*/ 5576732 w 6417938"/>
              <a:gd name="connsiteY1362" fmla="*/ 3749143 h 5537200"/>
              <a:gd name="connsiteX1363" fmla="*/ 5610706 w 6417938"/>
              <a:gd name="connsiteY1363" fmla="*/ 3696098 h 5537200"/>
              <a:gd name="connsiteX1364" fmla="*/ 5133298 w 6417938"/>
              <a:gd name="connsiteY1364" fmla="*/ 3696098 h 5537200"/>
              <a:gd name="connsiteX1365" fmla="*/ 5133298 w 6417938"/>
              <a:gd name="connsiteY1365" fmla="*/ 3715170 h 5537200"/>
              <a:gd name="connsiteX1366" fmla="*/ 5152967 w 6417938"/>
              <a:gd name="connsiteY1366" fmla="*/ 3710403 h 5537200"/>
              <a:gd name="connsiteX1367" fmla="*/ 5133298 w 6417938"/>
              <a:gd name="connsiteY1367" fmla="*/ 3696098 h 5537200"/>
              <a:gd name="connsiteX1368" fmla="*/ 4518808 w 6417938"/>
              <a:gd name="connsiteY1368" fmla="*/ 3681794 h 5537200"/>
              <a:gd name="connsiteX1369" fmla="*/ 4484835 w 6417938"/>
              <a:gd name="connsiteY1369" fmla="*/ 3705634 h 5537200"/>
              <a:gd name="connsiteX1370" fmla="*/ 4489603 w 6417938"/>
              <a:gd name="connsiteY1370" fmla="*/ 3749143 h 5537200"/>
              <a:gd name="connsiteX1371" fmla="*/ 4518808 w 6417938"/>
              <a:gd name="connsiteY1371" fmla="*/ 3749740 h 5537200"/>
              <a:gd name="connsiteX1372" fmla="*/ 4494370 w 6417938"/>
              <a:gd name="connsiteY1372" fmla="*/ 3773580 h 5537200"/>
              <a:gd name="connsiteX1373" fmla="*/ 4523576 w 6417938"/>
              <a:gd name="connsiteY1373" fmla="*/ 3783116 h 5537200"/>
              <a:gd name="connsiteX1374" fmla="*/ 4592117 w 6417938"/>
              <a:gd name="connsiteY1374" fmla="*/ 3730071 h 5537200"/>
              <a:gd name="connsiteX1375" fmla="*/ 4548012 w 6417938"/>
              <a:gd name="connsiteY1375" fmla="*/ 3739607 h 5537200"/>
              <a:gd name="connsiteX1376" fmla="*/ 4509270 w 6417938"/>
              <a:gd name="connsiteY1376" fmla="*/ 3700867 h 5537200"/>
              <a:gd name="connsiteX1377" fmla="*/ 4518808 w 6417938"/>
              <a:gd name="connsiteY1377" fmla="*/ 3681794 h 5537200"/>
              <a:gd name="connsiteX1378" fmla="*/ 5265017 w 6417938"/>
              <a:gd name="connsiteY1378" fmla="*/ 3667489 h 5537200"/>
              <a:gd name="connsiteX1379" fmla="*/ 5274553 w 6417938"/>
              <a:gd name="connsiteY1379" fmla="*/ 3672258 h 5537200"/>
              <a:gd name="connsiteX1380" fmla="*/ 5259653 w 6417938"/>
              <a:gd name="connsiteY1380" fmla="*/ 3691330 h 5537200"/>
              <a:gd name="connsiteX1381" fmla="*/ 5265017 w 6417938"/>
              <a:gd name="connsiteY1381" fmla="*/ 3667489 h 5537200"/>
              <a:gd name="connsiteX1382" fmla="*/ 5444641 w 6417938"/>
              <a:gd name="connsiteY1382" fmla="*/ 3667266 h 5537200"/>
              <a:gd name="connsiteX1383" fmla="*/ 5411041 w 6417938"/>
              <a:gd name="connsiteY1383" fmla="*/ 3677026 h 5537200"/>
              <a:gd name="connsiteX1384" fmla="*/ 5415809 w 6417938"/>
              <a:gd name="connsiteY1384" fmla="*/ 3696098 h 5537200"/>
              <a:gd name="connsiteX1385" fmla="*/ 5459913 w 6417938"/>
              <a:gd name="connsiteY1385" fmla="*/ 3686562 h 5537200"/>
              <a:gd name="connsiteX1386" fmla="*/ 5444641 w 6417938"/>
              <a:gd name="connsiteY1386" fmla="*/ 3667266 h 5537200"/>
              <a:gd name="connsiteX1387" fmla="*/ 5113034 w 6417938"/>
              <a:gd name="connsiteY1387" fmla="*/ 3666297 h 5537200"/>
              <a:gd name="connsiteX1388" fmla="*/ 4971778 w 6417938"/>
              <a:gd name="connsiteY1388" fmla="*/ 3758084 h 5537200"/>
              <a:gd name="connsiteX1389" fmla="*/ 4986678 w 6417938"/>
              <a:gd name="connsiteY1389" fmla="*/ 3811130 h 5537200"/>
              <a:gd name="connsiteX1390" fmla="*/ 4977142 w 6417938"/>
              <a:gd name="connsiteY1390" fmla="*/ 3830202 h 5537200"/>
              <a:gd name="connsiteX1391" fmla="*/ 4928269 w 6417938"/>
              <a:gd name="connsiteY1391" fmla="*/ 3844506 h 5537200"/>
              <a:gd name="connsiteX1392" fmla="*/ 4933037 w 6417938"/>
              <a:gd name="connsiteY1392" fmla="*/ 3863579 h 5537200"/>
              <a:gd name="connsiteX1393" fmla="*/ 4913369 w 6417938"/>
              <a:gd name="connsiteY1393" fmla="*/ 3863579 h 5537200"/>
              <a:gd name="connsiteX1394" fmla="*/ 4903832 w 6417938"/>
              <a:gd name="connsiteY1394" fmla="*/ 3839738 h 5537200"/>
              <a:gd name="connsiteX1395" fmla="*/ 4947937 w 6417938"/>
              <a:gd name="connsiteY1395" fmla="*/ 3752720 h 5537200"/>
              <a:gd name="connsiteX1396" fmla="*/ 4967606 w 6417938"/>
              <a:gd name="connsiteY1396" fmla="*/ 3757488 h 5537200"/>
              <a:gd name="connsiteX1397" fmla="*/ 4967606 w 6417938"/>
              <a:gd name="connsiteY1397" fmla="*/ 3723515 h 5537200"/>
              <a:gd name="connsiteX1398" fmla="*/ 4943169 w 6417938"/>
              <a:gd name="connsiteY1398" fmla="*/ 3718747 h 5537200"/>
              <a:gd name="connsiteX1399" fmla="*/ 4899064 w 6417938"/>
              <a:gd name="connsiteY1399" fmla="*/ 3752720 h 5537200"/>
              <a:gd name="connsiteX1400" fmla="*/ 4869859 w 6417938"/>
              <a:gd name="connsiteY1400" fmla="*/ 3796229 h 5537200"/>
              <a:gd name="connsiteX1401" fmla="*/ 4869859 w 6417938"/>
              <a:gd name="connsiteY1401" fmla="*/ 3781924 h 5537200"/>
              <a:gd name="connsiteX1402" fmla="*/ 4840655 w 6417938"/>
              <a:gd name="connsiteY1402" fmla="*/ 3791460 h 5537200"/>
              <a:gd name="connsiteX1403" fmla="*/ 4845423 w 6417938"/>
              <a:gd name="connsiteY1403" fmla="*/ 3825433 h 5537200"/>
              <a:gd name="connsiteX1404" fmla="*/ 4787013 w 6417938"/>
              <a:gd name="connsiteY1404" fmla="*/ 3897551 h 5537200"/>
              <a:gd name="connsiteX1405" fmla="*/ 4738140 w 6417938"/>
              <a:gd name="connsiteY1405" fmla="*/ 3921392 h 5537200"/>
              <a:gd name="connsiteX1406" fmla="*/ 4708936 w 6417938"/>
              <a:gd name="connsiteY1406" fmla="*/ 3916624 h 5537200"/>
              <a:gd name="connsiteX1407" fmla="*/ 4704167 w 6417938"/>
              <a:gd name="connsiteY1407" fmla="*/ 3955364 h 5537200"/>
              <a:gd name="connsiteX1408" fmla="*/ 4723836 w 6417938"/>
              <a:gd name="connsiteY1408" fmla="*/ 3969669 h 5537200"/>
              <a:gd name="connsiteX1409" fmla="*/ 4689863 w 6417938"/>
              <a:gd name="connsiteY1409" fmla="*/ 3974437 h 5537200"/>
              <a:gd name="connsiteX1410" fmla="*/ 4699399 w 6417938"/>
              <a:gd name="connsiteY1410" fmla="*/ 3940464 h 5537200"/>
              <a:gd name="connsiteX1411" fmla="*/ 4699399 w 6417938"/>
              <a:gd name="connsiteY1411" fmla="*/ 3887419 h 5537200"/>
              <a:gd name="connsiteX1412" fmla="*/ 4708936 w 6417938"/>
              <a:gd name="connsiteY1412" fmla="*/ 3896955 h 5537200"/>
              <a:gd name="connsiteX1413" fmla="*/ 4728604 w 6417938"/>
              <a:gd name="connsiteY1413" fmla="*/ 3853446 h 5537200"/>
              <a:gd name="connsiteX1414" fmla="*/ 4694632 w 6417938"/>
              <a:gd name="connsiteY1414" fmla="*/ 3858214 h 5537200"/>
              <a:gd name="connsiteX1415" fmla="*/ 4679730 w 6417938"/>
              <a:gd name="connsiteY1415" fmla="*/ 3867751 h 5537200"/>
              <a:gd name="connsiteX1416" fmla="*/ 4684499 w 6417938"/>
              <a:gd name="connsiteY1416" fmla="*/ 3853446 h 5537200"/>
              <a:gd name="connsiteX1417" fmla="*/ 4660063 w 6417938"/>
              <a:gd name="connsiteY1417" fmla="*/ 3867751 h 5537200"/>
              <a:gd name="connsiteX1418" fmla="*/ 4601654 w 6417938"/>
              <a:gd name="connsiteY1418" fmla="*/ 3911260 h 5537200"/>
              <a:gd name="connsiteX1419" fmla="*/ 4621322 w 6417938"/>
              <a:gd name="connsiteY1419" fmla="*/ 3940464 h 5537200"/>
              <a:gd name="connsiteX1420" fmla="*/ 4567680 w 6417938"/>
              <a:gd name="connsiteY1420" fmla="*/ 3998278 h 5537200"/>
              <a:gd name="connsiteX1421" fmla="*/ 4562912 w 6417938"/>
              <a:gd name="connsiteY1421" fmla="*/ 4032251 h 5537200"/>
              <a:gd name="connsiteX1422" fmla="*/ 4538476 w 6417938"/>
              <a:gd name="connsiteY1422" fmla="*/ 3993509 h 5537200"/>
              <a:gd name="connsiteX1423" fmla="*/ 4572448 w 6417938"/>
              <a:gd name="connsiteY1423" fmla="*/ 3901723 h 5537200"/>
              <a:gd name="connsiteX1424" fmla="*/ 4552780 w 6417938"/>
              <a:gd name="connsiteY1424" fmla="*/ 3940464 h 5537200"/>
              <a:gd name="connsiteX1425" fmla="*/ 4543244 w 6417938"/>
              <a:gd name="connsiteY1425" fmla="*/ 3921392 h 5537200"/>
              <a:gd name="connsiteX1426" fmla="*/ 4426424 w 6417938"/>
              <a:gd name="connsiteY1426" fmla="*/ 3993509 h 5537200"/>
              <a:gd name="connsiteX1427" fmla="*/ 4441326 w 6417938"/>
              <a:gd name="connsiteY1427" fmla="*/ 3993509 h 5537200"/>
              <a:gd name="connsiteX1428" fmla="*/ 4412121 w 6417938"/>
              <a:gd name="connsiteY1428" fmla="*/ 4027482 h 5537200"/>
              <a:gd name="connsiteX1429" fmla="*/ 4416888 w 6417938"/>
              <a:gd name="connsiteY1429" fmla="*/ 4013178 h 5537200"/>
              <a:gd name="connsiteX1430" fmla="*/ 4363247 w 6417938"/>
              <a:gd name="connsiteY1430" fmla="*/ 4056687 h 5537200"/>
              <a:gd name="connsiteX1431" fmla="*/ 4358479 w 6417938"/>
              <a:gd name="connsiteY1431" fmla="*/ 4104964 h 5537200"/>
              <a:gd name="connsiteX1432" fmla="*/ 4368016 w 6417938"/>
              <a:gd name="connsiteY1432" fmla="*/ 4095428 h 5537200"/>
              <a:gd name="connsiteX1433" fmla="*/ 4377551 w 6417938"/>
              <a:gd name="connsiteY1433" fmla="*/ 4134169 h 5537200"/>
              <a:gd name="connsiteX1434" fmla="*/ 4382320 w 6417938"/>
              <a:gd name="connsiteY1434" fmla="*/ 4100197 h 5537200"/>
              <a:gd name="connsiteX1435" fmla="*/ 4411524 w 6417938"/>
              <a:gd name="connsiteY1435" fmla="*/ 4070991 h 5537200"/>
              <a:gd name="connsiteX1436" fmla="*/ 4377551 w 6417938"/>
              <a:gd name="connsiteY1436" fmla="*/ 4066224 h 5537200"/>
              <a:gd name="connsiteX1437" fmla="*/ 4392452 w 6417938"/>
              <a:gd name="connsiteY1437" fmla="*/ 4056687 h 5537200"/>
              <a:gd name="connsiteX1438" fmla="*/ 4412121 w 6417938"/>
              <a:gd name="connsiteY1438" fmla="*/ 4061455 h 5537200"/>
              <a:gd name="connsiteX1439" fmla="*/ 4441326 w 6417938"/>
              <a:gd name="connsiteY1439" fmla="*/ 4017946 h 5537200"/>
              <a:gd name="connsiteX1440" fmla="*/ 4446094 w 6417938"/>
              <a:gd name="connsiteY1440" fmla="*/ 4051919 h 5537200"/>
              <a:gd name="connsiteX1441" fmla="*/ 4490198 w 6417938"/>
              <a:gd name="connsiteY1441" fmla="*/ 4022715 h 5537200"/>
              <a:gd name="connsiteX1442" fmla="*/ 4490198 w 6417938"/>
              <a:gd name="connsiteY1442" fmla="*/ 4080528 h 5537200"/>
              <a:gd name="connsiteX1443" fmla="*/ 4528940 w 6417938"/>
              <a:gd name="connsiteY1443" fmla="*/ 4046555 h 5537200"/>
              <a:gd name="connsiteX1444" fmla="*/ 4553376 w 6417938"/>
              <a:gd name="connsiteY1444" fmla="*/ 4060860 h 5537200"/>
              <a:gd name="connsiteX1445" fmla="*/ 4582581 w 6417938"/>
              <a:gd name="connsiteY1445" fmla="*/ 4026887 h 5537200"/>
              <a:gd name="connsiteX1446" fmla="*/ 4577813 w 6417938"/>
              <a:gd name="connsiteY1446" fmla="*/ 4041191 h 5537200"/>
              <a:gd name="connsiteX1447" fmla="*/ 4665427 w 6417938"/>
              <a:gd name="connsiteY1447" fmla="*/ 3983378 h 5537200"/>
              <a:gd name="connsiteX1448" fmla="*/ 4665427 w 6417938"/>
              <a:gd name="connsiteY1448" fmla="*/ 4002450 h 5537200"/>
              <a:gd name="connsiteX1449" fmla="*/ 4680328 w 6417938"/>
              <a:gd name="connsiteY1449" fmla="*/ 3997682 h 5537200"/>
              <a:gd name="connsiteX1450" fmla="*/ 4631454 w 6417938"/>
              <a:gd name="connsiteY1450" fmla="*/ 4036423 h 5537200"/>
              <a:gd name="connsiteX1451" fmla="*/ 4626686 w 6417938"/>
              <a:gd name="connsiteY1451" fmla="*/ 4060263 h 5537200"/>
              <a:gd name="connsiteX1452" fmla="*/ 4611786 w 6417938"/>
              <a:gd name="connsiteY1452" fmla="*/ 4050727 h 5537200"/>
              <a:gd name="connsiteX1453" fmla="*/ 4587349 w 6417938"/>
              <a:gd name="connsiteY1453" fmla="*/ 4089468 h 5537200"/>
              <a:gd name="connsiteX1454" fmla="*/ 4538476 w 6417938"/>
              <a:gd name="connsiteY1454" fmla="*/ 4089468 h 5537200"/>
              <a:gd name="connsiteX1455" fmla="*/ 4411524 w 6417938"/>
              <a:gd name="connsiteY1455" fmla="*/ 4209863 h 5537200"/>
              <a:gd name="connsiteX1456" fmla="*/ 4401989 w 6417938"/>
              <a:gd name="connsiteY1456" fmla="*/ 4195558 h 5537200"/>
              <a:gd name="connsiteX1457" fmla="*/ 4270268 w 6417938"/>
              <a:gd name="connsiteY1457" fmla="*/ 4306418 h 5537200"/>
              <a:gd name="connsiteX1458" fmla="*/ 4343579 w 6417938"/>
              <a:gd name="connsiteY1458" fmla="*/ 4335622 h 5537200"/>
              <a:gd name="connsiteX1459" fmla="*/ 4392452 w 6417938"/>
              <a:gd name="connsiteY1459" fmla="*/ 4263504 h 5537200"/>
              <a:gd name="connsiteX1460" fmla="*/ 4426424 w 6417938"/>
              <a:gd name="connsiteY1460" fmla="*/ 4268272 h 5537200"/>
              <a:gd name="connsiteX1461" fmla="*/ 4465166 w 6417938"/>
              <a:gd name="connsiteY1461" fmla="*/ 4186022 h 5537200"/>
              <a:gd name="connsiteX1462" fmla="*/ 4474703 w 6417938"/>
              <a:gd name="connsiteY1462" fmla="*/ 4209863 h 5537200"/>
              <a:gd name="connsiteX1463" fmla="*/ 4557548 w 6417938"/>
              <a:gd name="connsiteY1463" fmla="*/ 4142513 h 5537200"/>
              <a:gd name="connsiteX1464" fmla="*/ 4548012 w 6417938"/>
              <a:gd name="connsiteY1464" fmla="*/ 4171718 h 5537200"/>
              <a:gd name="connsiteX1465" fmla="*/ 4528343 w 6417938"/>
              <a:gd name="connsiteY1465" fmla="*/ 4171718 h 5537200"/>
              <a:gd name="connsiteX1466" fmla="*/ 4503906 w 6417938"/>
              <a:gd name="connsiteY1466" fmla="*/ 4224763 h 5537200"/>
              <a:gd name="connsiteX1467" fmla="*/ 4548012 w 6417938"/>
              <a:gd name="connsiteY1467" fmla="*/ 4224763 h 5537200"/>
              <a:gd name="connsiteX1468" fmla="*/ 4577216 w 6417938"/>
              <a:gd name="connsiteY1468" fmla="*/ 4190790 h 5537200"/>
              <a:gd name="connsiteX1469" fmla="*/ 4567680 w 6417938"/>
              <a:gd name="connsiteY1469" fmla="*/ 4142513 h 5537200"/>
              <a:gd name="connsiteX1470" fmla="*/ 4592117 w 6417938"/>
              <a:gd name="connsiteY1470" fmla="*/ 4123440 h 5537200"/>
              <a:gd name="connsiteX1471" fmla="*/ 4616553 w 6417938"/>
              <a:gd name="connsiteY1471" fmla="*/ 4147281 h 5537200"/>
              <a:gd name="connsiteX1472" fmla="*/ 4626089 w 6417938"/>
              <a:gd name="connsiteY1472" fmla="*/ 4128209 h 5537200"/>
              <a:gd name="connsiteX1473" fmla="*/ 4630857 w 6417938"/>
              <a:gd name="connsiteY1473" fmla="*/ 4142513 h 5537200"/>
              <a:gd name="connsiteX1474" fmla="*/ 4664830 w 6417938"/>
              <a:gd name="connsiteY1474" fmla="*/ 4128209 h 5537200"/>
              <a:gd name="connsiteX1475" fmla="*/ 4664830 w 6417938"/>
              <a:gd name="connsiteY1475" fmla="*/ 4147281 h 5537200"/>
              <a:gd name="connsiteX1476" fmla="*/ 4738140 w 6417938"/>
              <a:gd name="connsiteY1476" fmla="*/ 4108540 h 5537200"/>
              <a:gd name="connsiteX1477" fmla="*/ 4728604 w 6417938"/>
              <a:gd name="connsiteY1477" fmla="*/ 4122845 h 5537200"/>
              <a:gd name="connsiteX1478" fmla="*/ 4733372 w 6417938"/>
              <a:gd name="connsiteY1478" fmla="*/ 4146685 h 5537200"/>
              <a:gd name="connsiteX1479" fmla="*/ 4767345 w 6417938"/>
              <a:gd name="connsiteY1479" fmla="*/ 4127613 h 5537200"/>
              <a:gd name="connsiteX1480" fmla="*/ 4772113 w 6417938"/>
              <a:gd name="connsiteY1480" fmla="*/ 4151454 h 5537200"/>
              <a:gd name="connsiteX1481" fmla="*/ 4888932 w 6417938"/>
              <a:gd name="connsiteY1481" fmla="*/ 4093640 h 5537200"/>
              <a:gd name="connsiteX1482" fmla="*/ 4893700 w 6417938"/>
              <a:gd name="connsiteY1482" fmla="*/ 4117481 h 5537200"/>
              <a:gd name="connsiteX1483" fmla="*/ 4874033 w 6417938"/>
              <a:gd name="connsiteY1483" fmla="*/ 4131785 h 5537200"/>
              <a:gd name="connsiteX1484" fmla="*/ 4844827 w 6417938"/>
              <a:gd name="connsiteY1484" fmla="*/ 4127017 h 5537200"/>
              <a:gd name="connsiteX1485" fmla="*/ 4854363 w 6417938"/>
              <a:gd name="connsiteY1485" fmla="*/ 4165758 h 5537200"/>
              <a:gd name="connsiteX1486" fmla="*/ 4883568 w 6417938"/>
              <a:gd name="connsiteY1486" fmla="*/ 4156221 h 5537200"/>
              <a:gd name="connsiteX1487" fmla="*/ 4878800 w 6417938"/>
              <a:gd name="connsiteY1487" fmla="*/ 4180062 h 5537200"/>
              <a:gd name="connsiteX1488" fmla="*/ 4859131 w 6417938"/>
              <a:gd name="connsiteY1488" fmla="*/ 4233108 h 5537200"/>
              <a:gd name="connsiteX1489" fmla="*/ 4922309 w 6417938"/>
              <a:gd name="connsiteY1489" fmla="*/ 4131785 h 5537200"/>
              <a:gd name="connsiteX1490" fmla="*/ 4951515 w 6417938"/>
              <a:gd name="connsiteY1490" fmla="*/ 4078739 h 5537200"/>
              <a:gd name="connsiteX1491" fmla="*/ 4907409 w 6417938"/>
              <a:gd name="connsiteY1491" fmla="*/ 4097812 h 5537200"/>
              <a:gd name="connsiteX1492" fmla="*/ 4912176 w 6417938"/>
              <a:gd name="connsiteY1492" fmla="*/ 4054303 h 5537200"/>
              <a:gd name="connsiteX1493" fmla="*/ 4946149 w 6417938"/>
              <a:gd name="connsiteY1493" fmla="*/ 4068607 h 5537200"/>
              <a:gd name="connsiteX1494" fmla="*/ 4965818 w 6417938"/>
              <a:gd name="connsiteY1494" fmla="*/ 4029866 h 5537200"/>
              <a:gd name="connsiteX1495" fmla="*/ 4946149 w 6417938"/>
              <a:gd name="connsiteY1495" fmla="*/ 4020330 h 5537200"/>
              <a:gd name="connsiteX1496" fmla="*/ 4955686 w 6417938"/>
              <a:gd name="connsiteY1496" fmla="*/ 3991125 h 5537200"/>
              <a:gd name="connsiteX1497" fmla="*/ 4970586 w 6417938"/>
              <a:gd name="connsiteY1497" fmla="*/ 4029866 h 5537200"/>
              <a:gd name="connsiteX1498" fmla="*/ 5000611 w 6417938"/>
              <a:gd name="connsiteY1498" fmla="*/ 4018244 h 5537200"/>
              <a:gd name="connsiteX1499" fmla="*/ 5018194 w 6417938"/>
              <a:gd name="connsiteY1499" fmla="*/ 3997394 h 5537200"/>
              <a:gd name="connsiteX1500" fmla="*/ 5018863 w 6417938"/>
              <a:gd name="connsiteY1500" fmla="*/ 3997682 h 5537200"/>
              <a:gd name="connsiteX1501" fmla="*/ 5019459 w 6417938"/>
              <a:gd name="connsiteY1501" fmla="*/ 3995893 h 5537200"/>
              <a:gd name="connsiteX1502" fmla="*/ 5018194 w 6417938"/>
              <a:gd name="connsiteY1502" fmla="*/ 3997394 h 5537200"/>
              <a:gd name="connsiteX1503" fmla="*/ 5014692 w 6417938"/>
              <a:gd name="connsiteY1503" fmla="*/ 3995893 h 5537200"/>
              <a:gd name="connsiteX1504" fmla="*/ 4980718 w 6417938"/>
              <a:gd name="connsiteY1504" fmla="*/ 3991125 h 5537200"/>
              <a:gd name="connsiteX1505" fmla="*/ 4980718 w 6417938"/>
              <a:gd name="connsiteY1505" fmla="*/ 3957153 h 5537200"/>
              <a:gd name="connsiteX1506" fmla="*/ 4951515 w 6417938"/>
              <a:gd name="connsiteY1506" fmla="*/ 3942849 h 5537200"/>
              <a:gd name="connsiteX1507" fmla="*/ 5034359 w 6417938"/>
              <a:gd name="connsiteY1507" fmla="*/ 3908876 h 5537200"/>
              <a:gd name="connsiteX1508" fmla="*/ 5049260 w 6417938"/>
              <a:gd name="connsiteY1508" fmla="*/ 3927948 h 5537200"/>
              <a:gd name="connsiteX1509" fmla="*/ 5058796 w 6417938"/>
              <a:gd name="connsiteY1509" fmla="*/ 3932716 h 5537200"/>
              <a:gd name="connsiteX1510" fmla="*/ 5102901 w 6417938"/>
              <a:gd name="connsiteY1510" fmla="*/ 3884439 h 5537200"/>
              <a:gd name="connsiteX1511" fmla="*/ 5049260 w 6417938"/>
              <a:gd name="connsiteY1511" fmla="*/ 3836161 h 5537200"/>
              <a:gd name="connsiteX1512" fmla="*/ 4897873 w 6417938"/>
              <a:gd name="connsiteY1512" fmla="*/ 3913643 h 5537200"/>
              <a:gd name="connsiteX1513" fmla="*/ 4839463 w 6417938"/>
              <a:gd name="connsiteY1513" fmla="*/ 3985762 h 5537200"/>
              <a:gd name="connsiteX1514" fmla="*/ 4800722 w 6417938"/>
              <a:gd name="connsiteY1514" fmla="*/ 3956556 h 5537200"/>
              <a:gd name="connsiteX1515" fmla="*/ 4795954 w 6417938"/>
              <a:gd name="connsiteY1515" fmla="*/ 3932716 h 5537200"/>
              <a:gd name="connsiteX1516" fmla="*/ 4829927 w 6417938"/>
              <a:gd name="connsiteY1516" fmla="*/ 3879671 h 5537200"/>
              <a:gd name="connsiteX1517" fmla="*/ 4868667 w 6417938"/>
              <a:gd name="connsiteY1517" fmla="*/ 3865367 h 5537200"/>
              <a:gd name="connsiteX1518" fmla="*/ 4883568 w 6417938"/>
              <a:gd name="connsiteY1518" fmla="*/ 3884439 h 5537200"/>
              <a:gd name="connsiteX1519" fmla="*/ 4898468 w 6417938"/>
              <a:gd name="connsiteY1519" fmla="*/ 3845698 h 5537200"/>
              <a:gd name="connsiteX1520" fmla="*/ 4893700 w 6417938"/>
              <a:gd name="connsiteY1520" fmla="*/ 3879671 h 5537200"/>
              <a:gd name="connsiteX1521" fmla="*/ 5005751 w 6417938"/>
              <a:gd name="connsiteY1521" fmla="*/ 3840930 h 5537200"/>
              <a:gd name="connsiteX1522" fmla="*/ 5020651 w 6417938"/>
              <a:gd name="connsiteY1522" fmla="*/ 3802189 h 5537200"/>
              <a:gd name="connsiteX1523" fmla="*/ 5127339 w 6417938"/>
              <a:gd name="connsiteY1523" fmla="*/ 3743184 h 5537200"/>
              <a:gd name="connsiteX1524" fmla="*/ 5127339 w 6417938"/>
              <a:gd name="connsiteY1524" fmla="*/ 3733648 h 5537200"/>
              <a:gd name="connsiteX1525" fmla="*/ 5068929 w 6417938"/>
              <a:gd name="connsiteY1525" fmla="*/ 3738415 h 5537200"/>
              <a:gd name="connsiteX1526" fmla="*/ 5117802 w 6417938"/>
              <a:gd name="connsiteY1526" fmla="*/ 3685370 h 5537200"/>
              <a:gd name="connsiteX1527" fmla="*/ 5113034 w 6417938"/>
              <a:gd name="connsiteY1527" fmla="*/ 3666297 h 5537200"/>
              <a:gd name="connsiteX1528" fmla="*/ 5123761 w 6417938"/>
              <a:gd name="connsiteY1528" fmla="*/ 3652589 h 5537200"/>
              <a:gd name="connsiteX1529" fmla="*/ 5133298 w 6417938"/>
              <a:gd name="connsiteY1529" fmla="*/ 3676430 h 5537200"/>
              <a:gd name="connsiteX1530" fmla="*/ 5138066 w 6417938"/>
              <a:gd name="connsiteY1530" fmla="*/ 3657357 h 5537200"/>
              <a:gd name="connsiteX1531" fmla="*/ 5123761 w 6417938"/>
              <a:gd name="connsiteY1531" fmla="*/ 3652589 h 5537200"/>
              <a:gd name="connsiteX1532" fmla="*/ 5040320 w 6417938"/>
              <a:gd name="connsiteY1532" fmla="*/ 3648417 h 5537200"/>
              <a:gd name="connsiteX1533" fmla="*/ 5006347 w 6417938"/>
              <a:gd name="connsiteY1533" fmla="*/ 3672258 h 5537200"/>
              <a:gd name="connsiteX1534" fmla="*/ 5010519 w 6417938"/>
              <a:gd name="connsiteY1534" fmla="*/ 3668906 h 5537200"/>
              <a:gd name="connsiteX1535" fmla="*/ 5011003 w 6417938"/>
              <a:gd name="connsiteY1535" fmla="*/ 3675977 h 5537200"/>
              <a:gd name="connsiteX1536" fmla="*/ 5008537 w 6417938"/>
              <a:gd name="connsiteY1536" fmla="*/ 3676849 h 5537200"/>
              <a:gd name="connsiteX1537" fmla="*/ 5005155 w 6417938"/>
              <a:gd name="connsiteY1537" fmla="*/ 3675834 h 5537200"/>
              <a:gd name="connsiteX1538" fmla="*/ 5006347 w 6417938"/>
              <a:gd name="connsiteY1538" fmla="*/ 3677622 h 5537200"/>
              <a:gd name="connsiteX1539" fmla="*/ 5008537 w 6417938"/>
              <a:gd name="connsiteY1539" fmla="*/ 3676849 h 5537200"/>
              <a:gd name="connsiteX1540" fmla="*/ 5011115 w 6417938"/>
              <a:gd name="connsiteY1540" fmla="*/ 3677622 h 5537200"/>
              <a:gd name="connsiteX1541" fmla="*/ 5011003 w 6417938"/>
              <a:gd name="connsiteY1541" fmla="*/ 3675977 h 5537200"/>
              <a:gd name="connsiteX1542" fmla="*/ 5032497 w 6417938"/>
              <a:gd name="connsiteY1542" fmla="*/ 3668384 h 5537200"/>
              <a:gd name="connsiteX1543" fmla="*/ 5040320 w 6417938"/>
              <a:gd name="connsiteY1543" fmla="*/ 3648417 h 5537200"/>
              <a:gd name="connsiteX1544" fmla="*/ 901595 w 6417938"/>
              <a:gd name="connsiteY1544" fmla="*/ 3643054 h 5537200"/>
              <a:gd name="connsiteX1545" fmla="*/ 872390 w 6417938"/>
              <a:gd name="connsiteY1545" fmla="*/ 3666894 h 5537200"/>
              <a:gd name="connsiteX1546" fmla="*/ 901595 w 6417938"/>
              <a:gd name="connsiteY1546" fmla="*/ 3643054 h 5537200"/>
              <a:gd name="connsiteX1547" fmla="*/ 5430709 w 6417938"/>
              <a:gd name="connsiteY1547" fmla="*/ 3638285 h 5537200"/>
              <a:gd name="connsiteX1548" fmla="*/ 5411041 w 6417938"/>
              <a:gd name="connsiteY1548" fmla="*/ 3667489 h 5537200"/>
              <a:gd name="connsiteX1549" fmla="*/ 5430709 w 6417938"/>
              <a:gd name="connsiteY1549" fmla="*/ 3638285 h 5537200"/>
              <a:gd name="connsiteX1550" fmla="*/ 4465166 w 6417938"/>
              <a:gd name="connsiteY1550" fmla="*/ 3638285 h 5537200"/>
              <a:gd name="connsiteX1551" fmla="*/ 4450265 w 6417938"/>
              <a:gd name="connsiteY1551" fmla="*/ 3657357 h 5537200"/>
              <a:gd name="connsiteX1552" fmla="*/ 4469934 w 6417938"/>
              <a:gd name="connsiteY1552" fmla="*/ 3657357 h 5537200"/>
              <a:gd name="connsiteX1553" fmla="*/ 4465166 w 6417938"/>
              <a:gd name="connsiteY1553" fmla="*/ 3638285 h 5537200"/>
              <a:gd name="connsiteX1554" fmla="*/ 4259448 w 6417938"/>
              <a:gd name="connsiteY1554" fmla="*/ 3637773 h 5537200"/>
              <a:gd name="connsiteX1555" fmla="*/ 4173118 w 6417938"/>
              <a:gd name="connsiteY1555" fmla="*/ 3685966 h 5537200"/>
              <a:gd name="connsiteX1556" fmla="*/ 4177886 w 6417938"/>
              <a:gd name="connsiteY1556" fmla="*/ 3734243 h 5537200"/>
              <a:gd name="connsiteX1557" fmla="*/ 4148682 w 6417938"/>
              <a:gd name="connsiteY1557" fmla="*/ 3710403 h 5537200"/>
              <a:gd name="connsiteX1558" fmla="*/ 4158218 w 6417938"/>
              <a:gd name="connsiteY1558" fmla="*/ 3749143 h 5537200"/>
              <a:gd name="connsiteX1559" fmla="*/ 4187422 w 6417938"/>
              <a:gd name="connsiteY1559" fmla="*/ 3739607 h 5537200"/>
              <a:gd name="connsiteX1560" fmla="*/ 4182655 w 6417938"/>
              <a:gd name="connsiteY1560" fmla="*/ 3773580 h 5537200"/>
              <a:gd name="connsiteX1561" fmla="*/ 4275633 w 6417938"/>
              <a:gd name="connsiteY1561" fmla="*/ 3685966 h 5537200"/>
              <a:gd name="connsiteX1562" fmla="*/ 4285170 w 6417938"/>
              <a:gd name="connsiteY1562" fmla="*/ 3666894 h 5537200"/>
              <a:gd name="connsiteX1563" fmla="*/ 4259448 w 6417938"/>
              <a:gd name="connsiteY1563" fmla="*/ 3637773 h 5537200"/>
              <a:gd name="connsiteX1564" fmla="*/ 5742425 w 6417938"/>
              <a:gd name="connsiteY1564" fmla="*/ 3628749 h 5537200"/>
              <a:gd name="connsiteX1565" fmla="*/ 5757326 w 6417938"/>
              <a:gd name="connsiteY1565" fmla="*/ 3628749 h 5537200"/>
              <a:gd name="connsiteX1566" fmla="*/ 5742425 w 6417938"/>
              <a:gd name="connsiteY1566" fmla="*/ 3628749 h 5537200"/>
              <a:gd name="connsiteX1567" fmla="*/ 5401504 w 6417938"/>
              <a:gd name="connsiteY1567" fmla="*/ 3604312 h 5537200"/>
              <a:gd name="connsiteX1568" fmla="*/ 5381836 w 6417938"/>
              <a:gd name="connsiteY1568" fmla="*/ 3609081 h 5537200"/>
              <a:gd name="connsiteX1569" fmla="*/ 5396736 w 6417938"/>
              <a:gd name="connsiteY1569" fmla="*/ 3643054 h 5537200"/>
              <a:gd name="connsiteX1570" fmla="*/ 5435477 w 6417938"/>
              <a:gd name="connsiteY1570" fmla="*/ 3613848 h 5537200"/>
              <a:gd name="connsiteX1571" fmla="*/ 5401504 w 6417938"/>
              <a:gd name="connsiteY1571" fmla="*/ 3604312 h 5537200"/>
              <a:gd name="connsiteX1572" fmla="*/ 4449315 w 6417938"/>
              <a:gd name="connsiteY1572" fmla="*/ 3593510 h 5537200"/>
              <a:gd name="connsiteX1573" fmla="*/ 4416293 w 6417938"/>
              <a:gd name="connsiteY1573" fmla="*/ 3599545 h 5537200"/>
              <a:gd name="connsiteX1574" fmla="*/ 4387087 w 6417938"/>
              <a:gd name="connsiteY1574" fmla="*/ 3643054 h 5537200"/>
              <a:gd name="connsiteX1575" fmla="*/ 4401989 w 6417938"/>
              <a:gd name="connsiteY1575" fmla="*/ 3638285 h 5537200"/>
              <a:gd name="connsiteX1576" fmla="*/ 4465166 w 6417938"/>
              <a:gd name="connsiteY1576" fmla="*/ 3599545 h 5537200"/>
              <a:gd name="connsiteX1577" fmla="*/ 4449315 w 6417938"/>
              <a:gd name="connsiteY1577" fmla="*/ 3593510 h 5537200"/>
              <a:gd name="connsiteX1578" fmla="*/ 5162503 w 6417938"/>
              <a:gd name="connsiteY1578" fmla="*/ 3585836 h 5537200"/>
              <a:gd name="connsiteX1579" fmla="*/ 5084425 w 6417938"/>
              <a:gd name="connsiteY1579" fmla="*/ 3609676 h 5537200"/>
              <a:gd name="connsiteX1580" fmla="*/ 5069524 w 6417938"/>
              <a:gd name="connsiteY1580" fmla="*/ 3633517 h 5537200"/>
              <a:gd name="connsiteX1581" fmla="*/ 5162503 w 6417938"/>
              <a:gd name="connsiteY1581" fmla="*/ 3585836 h 5537200"/>
              <a:gd name="connsiteX1582" fmla="*/ 5445014 w 6417938"/>
              <a:gd name="connsiteY1582" fmla="*/ 3585239 h 5537200"/>
              <a:gd name="connsiteX1583" fmla="*/ 5440841 w 6417938"/>
              <a:gd name="connsiteY1583" fmla="*/ 3590008 h 5537200"/>
              <a:gd name="connsiteX1584" fmla="*/ 5445609 w 6417938"/>
              <a:gd name="connsiteY1584" fmla="*/ 3599545 h 5537200"/>
              <a:gd name="connsiteX1585" fmla="*/ 5450378 w 6417938"/>
              <a:gd name="connsiteY1585" fmla="*/ 3594776 h 5537200"/>
              <a:gd name="connsiteX1586" fmla="*/ 5455146 w 6417938"/>
              <a:gd name="connsiteY1586" fmla="*/ 3604312 h 5537200"/>
              <a:gd name="connsiteX1587" fmla="*/ 5464682 w 6417938"/>
              <a:gd name="connsiteY1587" fmla="*/ 3599545 h 5537200"/>
              <a:gd name="connsiteX1588" fmla="*/ 5459913 w 6417938"/>
              <a:gd name="connsiteY1588" fmla="*/ 3585239 h 5537200"/>
              <a:gd name="connsiteX1589" fmla="*/ 5445014 w 6417938"/>
              <a:gd name="connsiteY1589" fmla="*/ 3585239 h 5537200"/>
              <a:gd name="connsiteX1590" fmla="*/ 5602120 w 6417938"/>
              <a:gd name="connsiteY1590" fmla="*/ 3579782 h 5537200"/>
              <a:gd name="connsiteX1591" fmla="*/ 5527860 w 6417938"/>
              <a:gd name="connsiteY1591" fmla="*/ 3638285 h 5537200"/>
              <a:gd name="connsiteX1592" fmla="*/ 5537395 w 6417938"/>
              <a:gd name="connsiteY1592" fmla="*/ 3691330 h 5537200"/>
              <a:gd name="connsiteX1593" fmla="*/ 5610706 w 6417938"/>
              <a:gd name="connsiteY1593" fmla="*/ 3662125 h 5537200"/>
              <a:gd name="connsiteX1594" fmla="*/ 5605938 w 6417938"/>
              <a:gd name="connsiteY1594" fmla="*/ 3643054 h 5537200"/>
              <a:gd name="connsiteX1595" fmla="*/ 5679248 w 6417938"/>
              <a:gd name="connsiteY1595" fmla="*/ 3599545 h 5537200"/>
              <a:gd name="connsiteX1596" fmla="*/ 5674480 w 6417938"/>
              <a:gd name="connsiteY1596" fmla="*/ 3585239 h 5537200"/>
              <a:gd name="connsiteX1597" fmla="*/ 5625606 w 6417938"/>
              <a:gd name="connsiteY1597" fmla="*/ 3604312 h 5537200"/>
              <a:gd name="connsiteX1598" fmla="*/ 5602120 w 6417938"/>
              <a:gd name="connsiteY1598" fmla="*/ 3579782 h 5537200"/>
              <a:gd name="connsiteX1599" fmla="*/ 5366936 w 6417938"/>
              <a:gd name="connsiteY1599" fmla="*/ 3570935 h 5537200"/>
              <a:gd name="connsiteX1600" fmla="*/ 5376472 w 6417938"/>
              <a:gd name="connsiteY1600" fmla="*/ 3585836 h 5537200"/>
              <a:gd name="connsiteX1601" fmla="*/ 5374088 w 6417938"/>
              <a:gd name="connsiteY1601" fmla="*/ 3595372 h 5537200"/>
              <a:gd name="connsiteX1602" fmla="*/ 5371951 w 6417938"/>
              <a:gd name="connsiteY1602" fmla="*/ 3603922 h 5537200"/>
              <a:gd name="connsiteX1603" fmla="*/ 5371243 w 6417938"/>
              <a:gd name="connsiteY1603" fmla="*/ 3604250 h 5537200"/>
              <a:gd name="connsiteX1604" fmla="*/ 5358368 w 6417938"/>
              <a:gd name="connsiteY1604" fmla="*/ 3585910 h 5537200"/>
              <a:gd name="connsiteX1605" fmla="*/ 5366936 w 6417938"/>
              <a:gd name="connsiteY1605" fmla="*/ 3570935 h 5537200"/>
              <a:gd name="connsiteX1606" fmla="*/ 5220372 w 6417938"/>
              <a:gd name="connsiteY1606" fmla="*/ 3564798 h 5537200"/>
              <a:gd name="connsiteX1607" fmla="*/ 5191707 w 6417938"/>
              <a:gd name="connsiteY1607" fmla="*/ 3580472 h 5537200"/>
              <a:gd name="connsiteX1608" fmla="*/ 5225680 w 6417938"/>
              <a:gd name="connsiteY1608" fmla="*/ 3575703 h 5537200"/>
              <a:gd name="connsiteX1609" fmla="*/ 5220372 w 6417938"/>
              <a:gd name="connsiteY1609" fmla="*/ 3564798 h 5537200"/>
              <a:gd name="connsiteX1610" fmla="*/ 4645162 w 6417938"/>
              <a:gd name="connsiteY1610" fmla="*/ 3561399 h 5537200"/>
              <a:gd name="connsiteX1611" fmla="*/ 4606422 w 6417938"/>
              <a:gd name="connsiteY1611" fmla="*/ 3585239 h 5537200"/>
              <a:gd name="connsiteX1612" fmla="*/ 4630857 w 6417938"/>
              <a:gd name="connsiteY1612" fmla="*/ 3590008 h 5537200"/>
              <a:gd name="connsiteX1613" fmla="*/ 4645162 w 6417938"/>
              <a:gd name="connsiteY1613" fmla="*/ 3561399 h 5537200"/>
              <a:gd name="connsiteX1614" fmla="*/ 4812773 w 6417938"/>
              <a:gd name="connsiteY1614" fmla="*/ 3559332 h 5537200"/>
              <a:gd name="connsiteX1615" fmla="*/ 4801318 w 6417938"/>
              <a:gd name="connsiteY1615" fmla="*/ 3560803 h 5537200"/>
              <a:gd name="connsiteX1616" fmla="*/ 4820986 w 6417938"/>
              <a:gd name="connsiteY1616" fmla="*/ 3590008 h 5537200"/>
              <a:gd name="connsiteX1617" fmla="*/ 4812773 w 6417938"/>
              <a:gd name="connsiteY1617" fmla="*/ 3559332 h 5537200"/>
              <a:gd name="connsiteX1618" fmla="*/ 5030784 w 6417938"/>
              <a:gd name="connsiteY1618" fmla="*/ 3551267 h 5537200"/>
              <a:gd name="connsiteX1619" fmla="*/ 5006347 w 6417938"/>
              <a:gd name="connsiteY1619" fmla="*/ 3556035 h 5537200"/>
              <a:gd name="connsiteX1620" fmla="*/ 5050452 w 6417938"/>
              <a:gd name="connsiteY1620" fmla="*/ 3590008 h 5537200"/>
              <a:gd name="connsiteX1621" fmla="*/ 5026015 w 6417938"/>
              <a:gd name="connsiteY1621" fmla="*/ 3565572 h 5537200"/>
              <a:gd name="connsiteX1622" fmla="*/ 5030784 w 6417938"/>
              <a:gd name="connsiteY1622" fmla="*/ 3551267 h 5537200"/>
              <a:gd name="connsiteX1623" fmla="*/ 4791782 w 6417938"/>
              <a:gd name="connsiteY1623" fmla="*/ 3551267 h 5537200"/>
              <a:gd name="connsiteX1624" fmla="*/ 4757809 w 6417938"/>
              <a:gd name="connsiteY1624" fmla="*/ 3575108 h 5537200"/>
              <a:gd name="connsiteX1625" fmla="*/ 4791782 w 6417938"/>
              <a:gd name="connsiteY1625" fmla="*/ 3551267 h 5537200"/>
              <a:gd name="connsiteX1626" fmla="*/ 4489603 w 6417938"/>
              <a:gd name="connsiteY1626" fmla="*/ 3546499 h 5537200"/>
              <a:gd name="connsiteX1627" fmla="*/ 4494370 w 6417938"/>
              <a:gd name="connsiteY1627" fmla="*/ 3570339 h 5537200"/>
              <a:gd name="connsiteX1628" fmla="*/ 4489603 w 6417938"/>
              <a:gd name="connsiteY1628" fmla="*/ 3546499 h 5537200"/>
              <a:gd name="connsiteX1629" fmla="*/ 4407353 w 6417938"/>
              <a:gd name="connsiteY1629" fmla="*/ 3531599 h 5537200"/>
              <a:gd name="connsiteX1630" fmla="*/ 4392452 w 6417938"/>
              <a:gd name="connsiteY1630" fmla="*/ 3536366 h 5537200"/>
              <a:gd name="connsiteX1631" fmla="*/ 4372783 w 6417938"/>
              <a:gd name="connsiteY1631" fmla="*/ 3565572 h 5537200"/>
              <a:gd name="connsiteX1632" fmla="*/ 4329275 w 6417938"/>
              <a:gd name="connsiteY1632" fmla="*/ 3579280 h 5537200"/>
              <a:gd name="connsiteX1633" fmla="*/ 4363247 w 6417938"/>
              <a:gd name="connsiteY1633" fmla="*/ 3608484 h 5537200"/>
              <a:gd name="connsiteX1634" fmla="*/ 4387684 w 6417938"/>
              <a:gd name="connsiteY1634" fmla="*/ 3598948 h 5537200"/>
              <a:gd name="connsiteX1635" fmla="*/ 4387684 w 6417938"/>
              <a:gd name="connsiteY1635" fmla="*/ 3555439 h 5537200"/>
              <a:gd name="connsiteX1636" fmla="*/ 4407353 w 6417938"/>
              <a:gd name="connsiteY1636" fmla="*/ 3531599 h 5537200"/>
              <a:gd name="connsiteX1637" fmla="*/ 5415809 w 6417938"/>
              <a:gd name="connsiteY1637" fmla="*/ 3517294 h 5537200"/>
              <a:gd name="connsiteX1638" fmla="*/ 5279321 w 6417938"/>
              <a:gd name="connsiteY1638" fmla="*/ 3599545 h 5537200"/>
              <a:gd name="connsiteX1639" fmla="*/ 5264421 w 6417938"/>
              <a:gd name="connsiteY1639" fmla="*/ 3594776 h 5537200"/>
              <a:gd name="connsiteX1640" fmla="*/ 5220316 w 6417938"/>
              <a:gd name="connsiteY1640" fmla="*/ 3615040 h 5537200"/>
              <a:gd name="connsiteX1641" fmla="*/ 5239984 w 6417938"/>
              <a:gd name="connsiteY1641" fmla="*/ 3629345 h 5537200"/>
              <a:gd name="connsiteX1642" fmla="*/ 5244753 w 6417938"/>
              <a:gd name="connsiteY1642" fmla="*/ 3696694 h 5537200"/>
              <a:gd name="connsiteX1643" fmla="*/ 5229852 w 6417938"/>
              <a:gd name="connsiteY1643" fmla="*/ 3720535 h 5537200"/>
              <a:gd name="connsiteX1644" fmla="*/ 5288262 w 6417938"/>
              <a:gd name="connsiteY1644" fmla="*/ 3686562 h 5537200"/>
              <a:gd name="connsiteX1645" fmla="*/ 5288262 w 6417938"/>
              <a:gd name="connsiteY1645" fmla="*/ 3696098 h 5537200"/>
              <a:gd name="connsiteX1646" fmla="*/ 5361572 w 6417938"/>
              <a:gd name="connsiteY1646" fmla="*/ 3657357 h 5537200"/>
              <a:gd name="connsiteX1647" fmla="*/ 5371108 w 6417938"/>
              <a:gd name="connsiteY1647" fmla="*/ 3691330 h 5537200"/>
              <a:gd name="connsiteX1648" fmla="*/ 5380645 w 6417938"/>
              <a:gd name="connsiteY1648" fmla="*/ 3662125 h 5537200"/>
              <a:gd name="connsiteX1649" fmla="*/ 5371108 w 6417938"/>
              <a:gd name="connsiteY1649" fmla="*/ 3618617 h 5537200"/>
              <a:gd name="connsiteX1650" fmla="*/ 5356207 w 6417938"/>
              <a:gd name="connsiteY1650" fmla="*/ 3618617 h 5537200"/>
              <a:gd name="connsiteX1651" fmla="*/ 5371108 w 6417938"/>
              <a:gd name="connsiteY1651" fmla="*/ 3604312 h 5537200"/>
              <a:gd name="connsiteX1652" fmla="*/ 5371243 w 6417938"/>
              <a:gd name="connsiteY1652" fmla="*/ 3604250 h 5537200"/>
              <a:gd name="connsiteX1653" fmla="*/ 5371704 w 6417938"/>
              <a:gd name="connsiteY1653" fmla="*/ 3604908 h 5537200"/>
              <a:gd name="connsiteX1654" fmla="*/ 5371951 w 6417938"/>
              <a:gd name="connsiteY1654" fmla="*/ 3603922 h 5537200"/>
              <a:gd name="connsiteX1655" fmla="*/ 5404708 w 6417938"/>
              <a:gd name="connsiteY1655" fmla="*/ 3588741 h 5537200"/>
              <a:gd name="connsiteX1656" fmla="*/ 5419981 w 6417938"/>
              <a:gd name="connsiteY1656" fmla="*/ 3551267 h 5537200"/>
              <a:gd name="connsiteX1657" fmla="*/ 5386008 w 6417938"/>
              <a:gd name="connsiteY1657" fmla="*/ 3565572 h 5537200"/>
              <a:gd name="connsiteX1658" fmla="*/ 5376472 w 6417938"/>
              <a:gd name="connsiteY1658" fmla="*/ 3551267 h 5537200"/>
              <a:gd name="connsiteX1659" fmla="*/ 5400908 w 6417938"/>
              <a:gd name="connsiteY1659" fmla="*/ 3551267 h 5537200"/>
              <a:gd name="connsiteX1660" fmla="*/ 5415809 w 6417938"/>
              <a:gd name="connsiteY1660" fmla="*/ 3517294 h 5537200"/>
              <a:gd name="connsiteX1661" fmla="*/ 5411041 w 6417938"/>
              <a:gd name="connsiteY1661" fmla="*/ 3493453 h 5537200"/>
              <a:gd name="connsiteX1662" fmla="*/ 5401504 w 6417938"/>
              <a:gd name="connsiteY1662" fmla="*/ 3512526 h 5537200"/>
              <a:gd name="connsiteX1663" fmla="*/ 5411041 w 6417938"/>
              <a:gd name="connsiteY1663" fmla="*/ 3493453 h 5537200"/>
              <a:gd name="connsiteX1664" fmla="*/ 5561833 w 6417938"/>
              <a:gd name="connsiteY1664" fmla="*/ 3488685 h 5537200"/>
              <a:gd name="connsiteX1665" fmla="*/ 5546932 w 6417938"/>
              <a:gd name="connsiteY1665" fmla="*/ 3512526 h 5537200"/>
              <a:gd name="connsiteX1666" fmla="*/ 5561833 w 6417938"/>
              <a:gd name="connsiteY1666" fmla="*/ 3488685 h 5537200"/>
              <a:gd name="connsiteX1667" fmla="*/ 4406757 w 6417938"/>
              <a:gd name="connsiteY1667" fmla="*/ 3488685 h 5537200"/>
              <a:gd name="connsiteX1668" fmla="*/ 4387684 w 6417938"/>
              <a:gd name="connsiteY1668" fmla="*/ 3493453 h 5537200"/>
              <a:gd name="connsiteX1669" fmla="*/ 4397221 w 6417938"/>
              <a:gd name="connsiteY1669" fmla="*/ 3512526 h 5537200"/>
              <a:gd name="connsiteX1670" fmla="*/ 4406757 w 6417938"/>
              <a:gd name="connsiteY1670" fmla="*/ 3488685 h 5537200"/>
              <a:gd name="connsiteX1671" fmla="*/ 4577216 w 6417938"/>
              <a:gd name="connsiteY1671" fmla="*/ 3483917 h 5537200"/>
              <a:gd name="connsiteX1672" fmla="*/ 4572448 w 6417938"/>
              <a:gd name="connsiteY1672" fmla="*/ 3498221 h 5537200"/>
              <a:gd name="connsiteX1673" fmla="*/ 4592117 w 6417938"/>
              <a:gd name="connsiteY1673" fmla="*/ 3498221 h 5537200"/>
              <a:gd name="connsiteX1674" fmla="*/ 4577216 w 6417938"/>
              <a:gd name="connsiteY1674" fmla="*/ 3483917 h 5537200"/>
              <a:gd name="connsiteX1675" fmla="*/ 5859244 w 6417938"/>
              <a:gd name="connsiteY1675" fmla="*/ 3479149 h 5537200"/>
              <a:gd name="connsiteX1676" fmla="*/ 5859244 w 6417938"/>
              <a:gd name="connsiteY1676" fmla="*/ 3507757 h 5537200"/>
              <a:gd name="connsiteX1677" fmla="*/ 5849707 w 6417938"/>
              <a:gd name="connsiteY1677" fmla="*/ 3522063 h 5537200"/>
              <a:gd name="connsiteX1678" fmla="*/ 5830039 w 6417938"/>
              <a:gd name="connsiteY1678" fmla="*/ 3502990 h 5537200"/>
              <a:gd name="connsiteX1679" fmla="*/ 5859244 w 6417938"/>
              <a:gd name="connsiteY1679" fmla="*/ 3479149 h 5537200"/>
              <a:gd name="connsiteX1680" fmla="*/ 4933037 w 6417938"/>
              <a:gd name="connsiteY1680" fmla="*/ 3479149 h 5537200"/>
              <a:gd name="connsiteX1681" fmla="*/ 4874628 w 6417938"/>
              <a:gd name="connsiteY1681" fmla="*/ 3488685 h 5537200"/>
              <a:gd name="connsiteX1682" fmla="*/ 4876416 w 6417938"/>
              <a:gd name="connsiteY1682" fmla="*/ 3513792 h 5537200"/>
              <a:gd name="connsiteX1683" fmla="*/ 4888328 w 6417938"/>
              <a:gd name="connsiteY1683" fmla="*/ 3531305 h 5537200"/>
              <a:gd name="connsiteX1684" fmla="*/ 4886753 w 6417938"/>
              <a:gd name="connsiteY1684" fmla="*/ 3532303 h 5537200"/>
              <a:gd name="connsiteX1685" fmla="*/ 4877012 w 6417938"/>
              <a:gd name="connsiteY1685" fmla="*/ 3532790 h 5537200"/>
              <a:gd name="connsiteX1686" fmla="*/ 4879395 w 6417938"/>
              <a:gd name="connsiteY1686" fmla="*/ 3536963 h 5537200"/>
              <a:gd name="connsiteX1687" fmla="*/ 4886753 w 6417938"/>
              <a:gd name="connsiteY1687" fmla="*/ 3532303 h 5537200"/>
              <a:gd name="connsiteX1688" fmla="*/ 4888932 w 6417938"/>
              <a:gd name="connsiteY1688" fmla="*/ 3532194 h 5537200"/>
              <a:gd name="connsiteX1689" fmla="*/ 4888328 w 6417938"/>
              <a:gd name="connsiteY1689" fmla="*/ 3531305 h 5537200"/>
              <a:gd name="connsiteX1690" fmla="*/ 4933037 w 6417938"/>
              <a:gd name="connsiteY1690" fmla="*/ 3502990 h 5537200"/>
              <a:gd name="connsiteX1691" fmla="*/ 4933037 w 6417938"/>
              <a:gd name="connsiteY1691" fmla="*/ 3479149 h 5537200"/>
              <a:gd name="connsiteX1692" fmla="*/ 5147528 w 6417938"/>
              <a:gd name="connsiteY1692" fmla="*/ 3466633 h 5537200"/>
              <a:gd name="connsiteX1693" fmla="*/ 5128530 w 6417938"/>
              <a:gd name="connsiteY1693" fmla="*/ 3468421 h 5537200"/>
              <a:gd name="connsiteX1694" fmla="*/ 5099325 w 6417938"/>
              <a:gd name="connsiteY1694" fmla="*/ 3507162 h 5537200"/>
              <a:gd name="connsiteX1695" fmla="*/ 5108861 w 6417938"/>
              <a:gd name="connsiteY1695" fmla="*/ 3536366 h 5537200"/>
              <a:gd name="connsiteX1696" fmla="*/ 5084425 w 6417938"/>
              <a:gd name="connsiteY1696" fmla="*/ 3536366 h 5537200"/>
              <a:gd name="connsiteX1697" fmla="*/ 5084425 w 6417938"/>
              <a:gd name="connsiteY1697" fmla="*/ 3517294 h 5537200"/>
              <a:gd name="connsiteX1698" fmla="*/ 5050452 w 6417938"/>
              <a:gd name="connsiteY1698" fmla="*/ 3569744 h 5537200"/>
              <a:gd name="connsiteX1699" fmla="*/ 5074888 w 6417938"/>
              <a:gd name="connsiteY1699" fmla="*/ 3564975 h 5537200"/>
              <a:gd name="connsiteX1700" fmla="*/ 5065352 w 6417938"/>
              <a:gd name="connsiteY1700" fmla="*/ 3584048 h 5537200"/>
              <a:gd name="connsiteX1701" fmla="*/ 5109458 w 6417938"/>
              <a:gd name="connsiteY1701" fmla="*/ 3560207 h 5537200"/>
              <a:gd name="connsiteX1702" fmla="*/ 5118994 w 6417938"/>
              <a:gd name="connsiteY1702" fmla="*/ 3531002 h 5537200"/>
              <a:gd name="connsiteX1703" fmla="*/ 5123761 w 6417938"/>
              <a:gd name="connsiteY1703" fmla="*/ 3545307 h 5537200"/>
              <a:gd name="connsiteX1704" fmla="*/ 5138662 w 6417938"/>
              <a:gd name="connsiteY1704" fmla="*/ 3521466 h 5537200"/>
              <a:gd name="connsiteX1705" fmla="*/ 5123761 w 6417938"/>
              <a:gd name="connsiteY1705" fmla="*/ 3502393 h 5537200"/>
              <a:gd name="connsiteX1706" fmla="*/ 5152967 w 6417938"/>
              <a:gd name="connsiteY1706" fmla="*/ 3507162 h 5537200"/>
              <a:gd name="connsiteX1707" fmla="*/ 5162503 w 6417938"/>
              <a:gd name="connsiteY1707" fmla="*/ 3468421 h 5537200"/>
              <a:gd name="connsiteX1708" fmla="*/ 5147528 w 6417938"/>
              <a:gd name="connsiteY1708" fmla="*/ 3466633 h 5537200"/>
              <a:gd name="connsiteX1709" fmla="*/ 4670195 w 6417938"/>
              <a:gd name="connsiteY1709" fmla="*/ 3459481 h 5537200"/>
              <a:gd name="connsiteX1710" fmla="*/ 4606422 w 6417938"/>
              <a:gd name="connsiteY1710" fmla="*/ 3488685 h 5537200"/>
              <a:gd name="connsiteX1711" fmla="*/ 4626089 w 6417938"/>
              <a:gd name="connsiteY1711" fmla="*/ 3502990 h 5537200"/>
              <a:gd name="connsiteX1712" fmla="*/ 4601654 w 6417938"/>
              <a:gd name="connsiteY1712" fmla="*/ 3541730 h 5537200"/>
              <a:gd name="connsiteX1713" fmla="*/ 4650526 w 6417938"/>
              <a:gd name="connsiteY1713" fmla="*/ 3512526 h 5537200"/>
              <a:gd name="connsiteX1714" fmla="*/ 4670195 w 6417938"/>
              <a:gd name="connsiteY1714" fmla="*/ 3459481 h 5537200"/>
              <a:gd name="connsiteX1715" fmla="*/ 5026015 w 6417938"/>
              <a:gd name="connsiteY1715" fmla="*/ 3440408 h 5537200"/>
              <a:gd name="connsiteX1716" fmla="*/ 4982506 w 6417938"/>
              <a:gd name="connsiteY1716" fmla="*/ 3479149 h 5537200"/>
              <a:gd name="connsiteX1717" fmla="*/ 5021248 w 6417938"/>
              <a:gd name="connsiteY1717" fmla="*/ 3469612 h 5537200"/>
              <a:gd name="connsiteX1718" fmla="*/ 5026015 w 6417938"/>
              <a:gd name="connsiteY1718" fmla="*/ 3440408 h 5537200"/>
              <a:gd name="connsiteX1719" fmla="*/ 4845423 w 6417938"/>
              <a:gd name="connsiteY1719" fmla="*/ 3411800 h 5537200"/>
              <a:gd name="connsiteX1720" fmla="*/ 4806682 w 6417938"/>
              <a:gd name="connsiteY1720" fmla="*/ 3421336 h 5537200"/>
              <a:gd name="connsiteX1721" fmla="*/ 4821582 w 6417938"/>
              <a:gd name="connsiteY1721" fmla="*/ 3455309 h 5537200"/>
              <a:gd name="connsiteX1722" fmla="*/ 4826350 w 6417938"/>
              <a:gd name="connsiteY1722" fmla="*/ 3441004 h 5537200"/>
              <a:gd name="connsiteX1723" fmla="*/ 4811450 w 6417938"/>
              <a:gd name="connsiteY1723" fmla="*/ 3474977 h 5537200"/>
              <a:gd name="connsiteX1724" fmla="*/ 4850192 w 6417938"/>
              <a:gd name="connsiteY1724" fmla="*/ 3445772 h 5537200"/>
              <a:gd name="connsiteX1725" fmla="*/ 4859728 w 6417938"/>
              <a:gd name="connsiteY1725" fmla="*/ 3464845 h 5537200"/>
              <a:gd name="connsiteX1726" fmla="*/ 4884164 w 6417938"/>
              <a:gd name="connsiteY1726" fmla="*/ 3441004 h 5537200"/>
              <a:gd name="connsiteX1727" fmla="*/ 4845423 w 6417938"/>
              <a:gd name="connsiteY1727" fmla="*/ 3411800 h 5537200"/>
              <a:gd name="connsiteX1728" fmla="*/ 5142834 w 6417938"/>
              <a:gd name="connsiteY1728" fmla="*/ 3401667 h 5537200"/>
              <a:gd name="connsiteX1729" fmla="*/ 5089193 w 6417938"/>
              <a:gd name="connsiteY1729" fmla="*/ 3435640 h 5537200"/>
              <a:gd name="connsiteX1730" fmla="*/ 5108861 w 6417938"/>
              <a:gd name="connsiteY1730" fmla="*/ 3459481 h 5537200"/>
              <a:gd name="connsiteX1731" fmla="*/ 5157735 w 6417938"/>
              <a:gd name="connsiteY1731" fmla="*/ 3435640 h 5537200"/>
              <a:gd name="connsiteX1732" fmla="*/ 5142834 w 6417938"/>
              <a:gd name="connsiteY1732" fmla="*/ 3401667 h 5537200"/>
              <a:gd name="connsiteX1733" fmla="*/ 5040320 w 6417938"/>
              <a:gd name="connsiteY1733" fmla="*/ 3363523 h 5537200"/>
              <a:gd name="connsiteX1734" fmla="*/ 4986678 w 6417938"/>
              <a:gd name="connsiteY1734" fmla="*/ 3426103 h 5537200"/>
              <a:gd name="connsiteX1735" fmla="*/ 5015883 w 6417938"/>
              <a:gd name="connsiteY1735" fmla="*/ 3430872 h 5537200"/>
              <a:gd name="connsiteX1736" fmla="*/ 5064757 w 6417938"/>
              <a:gd name="connsiteY1736" fmla="*/ 3377827 h 5537200"/>
              <a:gd name="connsiteX1737" fmla="*/ 5040320 w 6417938"/>
              <a:gd name="connsiteY1737" fmla="*/ 3363523 h 5537200"/>
              <a:gd name="connsiteX1738" fmla="*/ 4609588 w 6417938"/>
              <a:gd name="connsiteY1738" fmla="*/ 3359052 h 5537200"/>
              <a:gd name="connsiteX1739" fmla="*/ 4567680 w 6417938"/>
              <a:gd name="connsiteY1739" fmla="*/ 3377827 h 5537200"/>
              <a:gd name="connsiteX1740" fmla="*/ 4572448 w 6417938"/>
              <a:gd name="connsiteY1740" fmla="*/ 3387363 h 5537200"/>
              <a:gd name="connsiteX1741" fmla="*/ 4626089 w 6417938"/>
              <a:gd name="connsiteY1741" fmla="*/ 3363523 h 5537200"/>
              <a:gd name="connsiteX1742" fmla="*/ 4609588 w 6417938"/>
              <a:gd name="connsiteY1742" fmla="*/ 3359052 h 5537200"/>
              <a:gd name="connsiteX1743" fmla="*/ 5323426 w 6417938"/>
              <a:gd name="connsiteY1743" fmla="*/ 3305113 h 5537200"/>
              <a:gd name="connsiteX1744" fmla="*/ 5308526 w 6417938"/>
              <a:gd name="connsiteY1744" fmla="*/ 3343854 h 5537200"/>
              <a:gd name="connsiteX1745" fmla="*/ 5332963 w 6417938"/>
              <a:gd name="connsiteY1745" fmla="*/ 3314649 h 5537200"/>
              <a:gd name="connsiteX1746" fmla="*/ 5323426 w 6417938"/>
              <a:gd name="connsiteY1746" fmla="*/ 3305113 h 5537200"/>
              <a:gd name="connsiteX1747" fmla="*/ 5070120 w 6417938"/>
              <a:gd name="connsiteY1747" fmla="*/ 3304517 h 5537200"/>
              <a:gd name="connsiteX1748" fmla="*/ 4967606 w 6417938"/>
              <a:gd name="connsiteY1748" fmla="*/ 3343257 h 5537200"/>
              <a:gd name="connsiteX1749" fmla="*/ 4933633 w 6417938"/>
              <a:gd name="connsiteY1749" fmla="*/ 3348026 h 5537200"/>
              <a:gd name="connsiteX1750" fmla="*/ 4933633 w 6417938"/>
              <a:gd name="connsiteY1750" fmla="*/ 3324186 h 5537200"/>
              <a:gd name="connsiteX1751" fmla="*/ 4913965 w 6417938"/>
              <a:gd name="connsiteY1751" fmla="*/ 3328953 h 5537200"/>
              <a:gd name="connsiteX1752" fmla="*/ 4899064 w 6417938"/>
              <a:gd name="connsiteY1752" fmla="*/ 3391535 h 5537200"/>
              <a:gd name="connsiteX1753" fmla="*/ 4918733 w 6417938"/>
              <a:gd name="connsiteY1753" fmla="*/ 3391535 h 5537200"/>
              <a:gd name="connsiteX1754" fmla="*/ 4894296 w 6417938"/>
              <a:gd name="connsiteY1754" fmla="*/ 3425508 h 5537200"/>
              <a:gd name="connsiteX1755" fmla="*/ 4899064 w 6417938"/>
              <a:gd name="connsiteY1755" fmla="*/ 3444581 h 5537200"/>
              <a:gd name="connsiteX1756" fmla="*/ 4967606 w 6417938"/>
              <a:gd name="connsiteY1756" fmla="*/ 3391535 h 5537200"/>
              <a:gd name="connsiteX1757" fmla="*/ 4972375 w 6417938"/>
              <a:gd name="connsiteY1757" fmla="*/ 3420739 h 5537200"/>
              <a:gd name="connsiteX1758" fmla="*/ 5050452 w 6417938"/>
              <a:gd name="connsiteY1758" fmla="*/ 3333721 h 5537200"/>
              <a:gd name="connsiteX1759" fmla="*/ 5035552 w 6417938"/>
              <a:gd name="connsiteY1759" fmla="*/ 3362926 h 5537200"/>
              <a:gd name="connsiteX1760" fmla="*/ 5064757 w 6417938"/>
              <a:gd name="connsiteY1760" fmla="*/ 3362926 h 5537200"/>
              <a:gd name="connsiteX1761" fmla="*/ 5070120 w 6417938"/>
              <a:gd name="connsiteY1761" fmla="*/ 3304517 h 5537200"/>
              <a:gd name="connsiteX1762" fmla="*/ 5623120 w 6417938"/>
              <a:gd name="connsiteY1762" fmla="*/ 3285519 h 5537200"/>
              <a:gd name="connsiteX1763" fmla="*/ 5605938 w 6417938"/>
              <a:gd name="connsiteY1763" fmla="*/ 3295577 h 5537200"/>
              <a:gd name="connsiteX1764" fmla="*/ 5623120 w 6417938"/>
              <a:gd name="connsiteY1764" fmla="*/ 3285519 h 5537200"/>
              <a:gd name="connsiteX1765" fmla="*/ 5136949 w 6417938"/>
              <a:gd name="connsiteY1765" fmla="*/ 3223459 h 5537200"/>
              <a:gd name="connsiteX1766" fmla="*/ 5132702 w 6417938"/>
              <a:gd name="connsiteY1766" fmla="*/ 3237763 h 5537200"/>
              <a:gd name="connsiteX1767" fmla="*/ 5147602 w 6417938"/>
              <a:gd name="connsiteY1767" fmla="*/ 3237763 h 5537200"/>
              <a:gd name="connsiteX1768" fmla="*/ 5152370 w 6417938"/>
              <a:gd name="connsiteY1768" fmla="*/ 3223459 h 5537200"/>
              <a:gd name="connsiteX1769" fmla="*/ 5136949 w 6417938"/>
              <a:gd name="connsiteY1769" fmla="*/ 3223459 h 5537200"/>
              <a:gd name="connsiteX1770" fmla="*/ 5766861 w 6417938"/>
              <a:gd name="connsiteY1770" fmla="*/ 3203790 h 5537200"/>
              <a:gd name="connsiteX1771" fmla="*/ 5776397 w 6417938"/>
              <a:gd name="connsiteY1771" fmla="*/ 3203790 h 5537200"/>
              <a:gd name="connsiteX1772" fmla="*/ 5776994 w 6417938"/>
              <a:gd name="connsiteY1772" fmla="*/ 3227631 h 5537200"/>
              <a:gd name="connsiteX1773" fmla="*/ 5732889 w 6417938"/>
              <a:gd name="connsiteY1773" fmla="*/ 3237167 h 5537200"/>
              <a:gd name="connsiteX1774" fmla="*/ 5737657 w 6417938"/>
              <a:gd name="connsiteY1774" fmla="*/ 3222863 h 5537200"/>
              <a:gd name="connsiteX1775" fmla="*/ 5766861 w 6417938"/>
              <a:gd name="connsiteY1775" fmla="*/ 3203790 h 5537200"/>
              <a:gd name="connsiteX1776" fmla="*/ 5678652 w 6417938"/>
              <a:gd name="connsiteY1776" fmla="*/ 3199618 h 5537200"/>
              <a:gd name="connsiteX1777" fmla="*/ 5644679 w 6417938"/>
              <a:gd name="connsiteY1777" fmla="*/ 3223459 h 5537200"/>
              <a:gd name="connsiteX1778" fmla="*/ 5673884 w 6417938"/>
              <a:gd name="connsiteY1778" fmla="*/ 3228823 h 5537200"/>
              <a:gd name="connsiteX1779" fmla="*/ 5678652 w 6417938"/>
              <a:gd name="connsiteY1779" fmla="*/ 3199618 h 5537200"/>
              <a:gd name="connsiteX1780" fmla="*/ 5527860 w 6417938"/>
              <a:gd name="connsiteY1780" fmla="*/ 3189486 h 5537200"/>
              <a:gd name="connsiteX1781" fmla="*/ 5498655 w 6417938"/>
              <a:gd name="connsiteY1781" fmla="*/ 3199022 h 5537200"/>
              <a:gd name="connsiteX1782" fmla="*/ 5503423 w 6417938"/>
              <a:gd name="connsiteY1782" fmla="*/ 3232995 h 5537200"/>
              <a:gd name="connsiteX1783" fmla="*/ 5527860 w 6417938"/>
              <a:gd name="connsiteY1783" fmla="*/ 3189486 h 5537200"/>
              <a:gd name="connsiteX1784" fmla="*/ 5688784 w 6417938"/>
              <a:gd name="connsiteY1784" fmla="*/ 3179354 h 5537200"/>
              <a:gd name="connsiteX1785" fmla="*/ 5684016 w 6417938"/>
              <a:gd name="connsiteY1785" fmla="*/ 3222863 h 5537200"/>
              <a:gd name="connsiteX1786" fmla="*/ 5688784 w 6417938"/>
              <a:gd name="connsiteY1786" fmla="*/ 3232399 h 5537200"/>
              <a:gd name="connsiteX1787" fmla="*/ 5727524 w 6417938"/>
              <a:gd name="connsiteY1787" fmla="*/ 3208559 h 5537200"/>
              <a:gd name="connsiteX1788" fmla="*/ 5664347 w 6417938"/>
              <a:gd name="connsiteY1788" fmla="*/ 3261007 h 5537200"/>
              <a:gd name="connsiteX1789" fmla="*/ 5664347 w 6417938"/>
              <a:gd name="connsiteY1789" fmla="*/ 3237167 h 5537200"/>
              <a:gd name="connsiteX1790" fmla="*/ 5620242 w 6417938"/>
              <a:gd name="connsiteY1790" fmla="*/ 3227631 h 5537200"/>
              <a:gd name="connsiteX1791" fmla="*/ 5688784 w 6417938"/>
              <a:gd name="connsiteY1791" fmla="*/ 3179354 h 5537200"/>
              <a:gd name="connsiteX1792" fmla="*/ 906362 w 6417938"/>
              <a:gd name="connsiteY1792" fmla="*/ 3141208 h 5537200"/>
              <a:gd name="connsiteX1793" fmla="*/ 930799 w 6417938"/>
              <a:gd name="connsiteY1793" fmla="*/ 3150744 h 5537200"/>
              <a:gd name="connsiteX1794" fmla="*/ 901595 w 6417938"/>
              <a:gd name="connsiteY1794" fmla="*/ 3165050 h 5537200"/>
              <a:gd name="connsiteX1795" fmla="*/ 906362 w 6417938"/>
              <a:gd name="connsiteY1795" fmla="*/ 3141208 h 5537200"/>
              <a:gd name="connsiteX1796" fmla="*/ 5756730 w 6417938"/>
              <a:gd name="connsiteY1796" fmla="*/ 3136441 h 5537200"/>
              <a:gd name="connsiteX1797" fmla="*/ 5771630 w 6417938"/>
              <a:gd name="connsiteY1797" fmla="*/ 3160281 h 5537200"/>
              <a:gd name="connsiteX1798" fmla="*/ 5737061 w 6417938"/>
              <a:gd name="connsiteY1798" fmla="*/ 3189486 h 5537200"/>
              <a:gd name="connsiteX1799" fmla="*/ 5732293 w 6417938"/>
              <a:gd name="connsiteY1799" fmla="*/ 3155513 h 5537200"/>
              <a:gd name="connsiteX1800" fmla="*/ 5756730 w 6417938"/>
              <a:gd name="connsiteY1800" fmla="*/ 3136441 h 5537200"/>
              <a:gd name="connsiteX1801" fmla="*/ 5303758 w 6417938"/>
              <a:gd name="connsiteY1801" fmla="*/ 3112004 h 5537200"/>
              <a:gd name="connsiteX1802" fmla="*/ 5298990 w 6417938"/>
              <a:gd name="connsiteY1802" fmla="*/ 3145977 h 5537200"/>
              <a:gd name="connsiteX1803" fmla="*/ 5328195 w 6417938"/>
              <a:gd name="connsiteY1803" fmla="*/ 3116772 h 5537200"/>
              <a:gd name="connsiteX1804" fmla="*/ 5303758 w 6417938"/>
              <a:gd name="connsiteY1804" fmla="*/ 3112004 h 5537200"/>
              <a:gd name="connsiteX1805" fmla="*/ 5610706 w 6417938"/>
              <a:gd name="connsiteY1805" fmla="*/ 3107235 h 5537200"/>
              <a:gd name="connsiteX1806" fmla="*/ 5620242 w 6417938"/>
              <a:gd name="connsiteY1806" fmla="*/ 3136441 h 5537200"/>
              <a:gd name="connsiteX1807" fmla="*/ 5610706 w 6417938"/>
              <a:gd name="connsiteY1807" fmla="*/ 3107235 h 5537200"/>
              <a:gd name="connsiteX1808" fmla="*/ 5538290 w 6417938"/>
              <a:gd name="connsiteY1808" fmla="*/ 3101872 h 5537200"/>
              <a:gd name="connsiteX1809" fmla="*/ 5552296 w 6417938"/>
              <a:gd name="connsiteY1809" fmla="*/ 3107235 h 5537200"/>
              <a:gd name="connsiteX1810" fmla="*/ 5542760 w 6417938"/>
              <a:gd name="connsiteY1810" fmla="*/ 3121540 h 5537200"/>
              <a:gd name="connsiteX1811" fmla="*/ 5527860 w 6417938"/>
              <a:gd name="connsiteY1811" fmla="*/ 3107235 h 5537200"/>
              <a:gd name="connsiteX1812" fmla="*/ 5538290 w 6417938"/>
              <a:gd name="connsiteY1812" fmla="*/ 3101872 h 5537200"/>
              <a:gd name="connsiteX1813" fmla="*/ 409286 w 6417938"/>
              <a:gd name="connsiteY1813" fmla="*/ 3073859 h 5537200"/>
              <a:gd name="connsiteX1814" fmla="*/ 438491 w 6417938"/>
              <a:gd name="connsiteY1814" fmla="*/ 3083395 h 5537200"/>
              <a:gd name="connsiteX1815" fmla="*/ 360413 w 6417938"/>
              <a:gd name="connsiteY1815" fmla="*/ 3131672 h 5537200"/>
              <a:gd name="connsiteX1816" fmla="*/ 399750 w 6417938"/>
              <a:gd name="connsiteY1816" fmla="*/ 3107832 h 5537200"/>
              <a:gd name="connsiteX1817" fmla="*/ 409286 w 6417938"/>
              <a:gd name="connsiteY1817" fmla="*/ 3073859 h 5537200"/>
              <a:gd name="connsiteX1818" fmla="*/ 550617 w 6417938"/>
              <a:gd name="connsiteY1818" fmla="*/ 2998761 h 5537200"/>
              <a:gd name="connsiteX1819" fmla="*/ 569614 w 6417938"/>
              <a:gd name="connsiteY1819" fmla="*/ 3001741 h 5537200"/>
              <a:gd name="connsiteX1820" fmla="*/ 560078 w 6417938"/>
              <a:gd name="connsiteY1820" fmla="*/ 3020814 h 5537200"/>
              <a:gd name="connsiteX1821" fmla="*/ 535641 w 6417938"/>
              <a:gd name="connsiteY1821" fmla="*/ 3006510 h 5537200"/>
              <a:gd name="connsiteX1822" fmla="*/ 550617 w 6417938"/>
              <a:gd name="connsiteY1822" fmla="*/ 2998761 h 5537200"/>
              <a:gd name="connsiteX1823" fmla="*/ 495355 w 6417938"/>
              <a:gd name="connsiteY1823" fmla="*/ 2979465 h 5537200"/>
              <a:gd name="connsiteX1824" fmla="*/ 521337 w 6417938"/>
              <a:gd name="connsiteY1824" fmla="*/ 2986841 h 5537200"/>
              <a:gd name="connsiteX1825" fmla="*/ 526105 w 6417938"/>
              <a:gd name="connsiteY1825" fmla="*/ 3039886 h 5537200"/>
              <a:gd name="connsiteX1826" fmla="*/ 458159 w 6417938"/>
              <a:gd name="connsiteY1826" fmla="*/ 3078031 h 5537200"/>
              <a:gd name="connsiteX1827" fmla="*/ 477828 w 6417938"/>
              <a:gd name="connsiteY1827" fmla="*/ 3020217 h 5537200"/>
              <a:gd name="connsiteX1828" fmla="*/ 502265 w 6417938"/>
              <a:gd name="connsiteY1828" fmla="*/ 3001146 h 5537200"/>
              <a:gd name="connsiteX1829" fmla="*/ 487365 w 6417938"/>
              <a:gd name="connsiteY1829" fmla="*/ 2982073 h 5537200"/>
              <a:gd name="connsiteX1830" fmla="*/ 495355 w 6417938"/>
              <a:gd name="connsiteY1830" fmla="*/ 2979465 h 5537200"/>
              <a:gd name="connsiteX1831" fmla="*/ 584514 w 6417938"/>
              <a:gd name="connsiteY1831" fmla="*/ 2948100 h 5537200"/>
              <a:gd name="connsiteX1832" fmla="*/ 604184 w 6417938"/>
              <a:gd name="connsiteY1832" fmla="*/ 2957637 h 5537200"/>
              <a:gd name="connsiteX1833" fmla="*/ 574978 w 6417938"/>
              <a:gd name="connsiteY1833" fmla="*/ 2967173 h 5537200"/>
              <a:gd name="connsiteX1834" fmla="*/ 584514 w 6417938"/>
              <a:gd name="connsiteY1834" fmla="*/ 2948100 h 5537200"/>
              <a:gd name="connsiteX1835" fmla="*/ 960003 w 6417938"/>
              <a:gd name="connsiteY1835" fmla="*/ 2943332 h 5537200"/>
              <a:gd name="connsiteX1836" fmla="*/ 1062519 w 6417938"/>
              <a:gd name="connsiteY1836" fmla="*/ 2948100 h 5537200"/>
              <a:gd name="connsiteX1837" fmla="*/ 993977 w 6417938"/>
              <a:gd name="connsiteY1837" fmla="*/ 2986841 h 5537200"/>
              <a:gd name="connsiteX1838" fmla="*/ 960003 w 6417938"/>
              <a:gd name="connsiteY1838" fmla="*/ 2943332 h 5537200"/>
              <a:gd name="connsiteX1839" fmla="*/ 5659579 w 6417938"/>
              <a:gd name="connsiteY1839" fmla="*/ 2938564 h 5537200"/>
              <a:gd name="connsiteX1840" fmla="*/ 5674480 w 6417938"/>
              <a:gd name="connsiteY1840" fmla="*/ 2957637 h 5537200"/>
              <a:gd name="connsiteX1841" fmla="*/ 5650042 w 6417938"/>
              <a:gd name="connsiteY1841" fmla="*/ 2962404 h 5537200"/>
              <a:gd name="connsiteX1842" fmla="*/ 5659579 w 6417938"/>
              <a:gd name="connsiteY1842" fmla="*/ 2938564 h 5537200"/>
              <a:gd name="connsiteX1843" fmla="*/ 5717989 w 6417938"/>
              <a:gd name="connsiteY1843" fmla="*/ 2904591 h 5537200"/>
              <a:gd name="connsiteX1844" fmla="*/ 5693552 w 6417938"/>
              <a:gd name="connsiteY1844" fmla="*/ 2952868 h 5537200"/>
              <a:gd name="connsiteX1845" fmla="*/ 5684016 w 6417938"/>
              <a:gd name="connsiteY1845" fmla="*/ 2918895 h 5537200"/>
              <a:gd name="connsiteX1846" fmla="*/ 5717989 w 6417938"/>
              <a:gd name="connsiteY1846" fmla="*/ 2904591 h 5537200"/>
              <a:gd name="connsiteX1847" fmla="*/ 458159 w 6417938"/>
              <a:gd name="connsiteY1847" fmla="*/ 2895055 h 5537200"/>
              <a:gd name="connsiteX1848" fmla="*/ 409286 w 6417938"/>
              <a:gd name="connsiteY1848" fmla="*/ 2943332 h 5537200"/>
              <a:gd name="connsiteX1849" fmla="*/ 458159 w 6417938"/>
              <a:gd name="connsiteY1849" fmla="*/ 2895055 h 5537200"/>
              <a:gd name="connsiteX1850" fmla="*/ 5596402 w 6417938"/>
              <a:gd name="connsiteY1850" fmla="*/ 2865850 h 5537200"/>
              <a:gd name="connsiteX1851" fmla="*/ 5537992 w 6417938"/>
              <a:gd name="connsiteY1851" fmla="*/ 2914127 h 5537200"/>
              <a:gd name="connsiteX1852" fmla="*/ 5596402 w 6417938"/>
              <a:gd name="connsiteY1852" fmla="*/ 2865850 h 5537200"/>
              <a:gd name="connsiteX1853" fmla="*/ 591965 w 6417938"/>
              <a:gd name="connsiteY1853" fmla="*/ 2841413 h 5537200"/>
              <a:gd name="connsiteX1854" fmla="*/ 608951 w 6417938"/>
              <a:gd name="connsiteY1854" fmla="*/ 2846777 h 5537200"/>
              <a:gd name="connsiteX1855" fmla="*/ 574978 w 6417938"/>
              <a:gd name="connsiteY1855" fmla="*/ 2846777 h 5537200"/>
              <a:gd name="connsiteX1856" fmla="*/ 591965 w 6417938"/>
              <a:gd name="connsiteY1856" fmla="*/ 2841413 h 5537200"/>
              <a:gd name="connsiteX1857" fmla="*/ 735903 w 6417938"/>
              <a:gd name="connsiteY1857" fmla="*/ 2822937 h 5537200"/>
              <a:gd name="connsiteX1858" fmla="*/ 691797 w 6417938"/>
              <a:gd name="connsiteY1858" fmla="*/ 2851546 h 5537200"/>
              <a:gd name="connsiteX1859" fmla="*/ 682261 w 6417938"/>
              <a:gd name="connsiteY1859" fmla="*/ 2856314 h 5537200"/>
              <a:gd name="connsiteX1860" fmla="*/ 687030 w 6417938"/>
              <a:gd name="connsiteY1860" fmla="*/ 2899823 h 5537200"/>
              <a:gd name="connsiteX1861" fmla="*/ 653057 w 6417938"/>
              <a:gd name="connsiteY1861" fmla="*/ 2918895 h 5537200"/>
              <a:gd name="connsiteX1862" fmla="*/ 662593 w 6417938"/>
              <a:gd name="connsiteY1862" fmla="*/ 2895055 h 5537200"/>
              <a:gd name="connsiteX1863" fmla="*/ 633388 w 6417938"/>
              <a:gd name="connsiteY1863" fmla="*/ 2885519 h 5537200"/>
              <a:gd name="connsiteX1864" fmla="*/ 735903 w 6417938"/>
              <a:gd name="connsiteY1864" fmla="*/ 2822937 h 5537200"/>
              <a:gd name="connsiteX1865" fmla="*/ 5337730 w 6417938"/>
              <a:gd name="connsiteY1865" fmla="*/ 2788964 h 5537200"/>
              <a:gd name="connsiteX1866" fmla="*/ 5259653 w 6417938"/>
              <a:gd name="connsiteY1866" fmla="*/ 2846777 h 5537200"/>
              <a:gd name="connsiteX1867" fmla="*/ 5337730 w 6417938"/>
              <a:gd name="connsiteY1867" fmla="*/ 2788964 h 5537200"/>
              <a:gd name="connsiteX1868" fmla="*/ 5576732 w 6417938"/>
              <a:gd name="connsiteY1868" fmla="*/ 2764527 h 5537200"/>
              <a:gd name="connsiteX1869" fmla="*/ 5557065 w 6417938"/>
              <a:gd name="connsiteY1869" fmla="*/ 2793732 h 5537200"/>
              <a:gd name="connsiteX1870" fmla="*/ 5576732 w 6417938"/>
              <a:gd name="connsiteY1870" fmla="*/ 2764527 h 5537200"/>
              <a:gd name="connsiteX1871" fmla="*/ 692393 w 6417938"/>
              <a:gd name="connsiteY1871" fmla="*/ 2745455 h 5537200"/>
              <a:gd name="connsiteX1872" fmla="*/ 623851 w 6417938"/>
              <a:gd name="connsiteY1872" fmla="*/ 2798500 h 5537200"/>
              <a:gd name="connsiteX1873" fmla="*/ 692393 w 6417938"/>
              <a:gd name="connsiteY1873" fmla="*/ 2745455 h 5537200"/>
              <a:gd name="connsiteX1874" fmla="*/ 594050 w 6417938"/>
              <a:gd name="connsiteY1874" fmla="*/ 2745455 h 5537200"/>
              <a:gd name="connsiteX1875" fmla="*/ 569614 w 6417938"/>
              <a:gd name="connsiteY1875" fmla="*/ 2774659 h 5537200"/>
              <a:gd name="connsiteX1876" fmla="*/ 594050 w 6417938"/>
              <a:gd name="connsiteY1876" fmla="*/ 2745455 h 5537200"/>
              <a:gd name="connsiteX1877" fmla="*/ 5308526 w 6417938"/>
              <a:gd name="connsiteY1877" fmla="*/ 2735919 h 5537200"/>
              <a:gd name="connsiteX1878" fmla="*/ 5284090 w 6417938"/>
              <a:gd name="connsiteY1878" fmla="*/ 2754991 h 5537200"/>
              <a:gd name="connsiteX1879" fmla="*/ 5308526 w 6417938"/>
              <a:gd name="connsiteY1879" fmla="*/ 2735919 h 5537200"/>
              <a:gd name="connsiteX1880" fmla="*/ 4913369 w 6417938"/>
              <a:gd name="connsiteY1880" fmla="*/ 2678106 h 5537200"/>
              <a:gd name="connsiteX1881" fmla="*/ 4859728 w 6417938"/>
              <a:gd name="connsiteY1881" fmla="*/ 2711482 h 5537200"/>
              <a:gd name="connsiteX1882" fmla="*/ 4888932 w 6417938"/>
              <a:gd name="connsiteY1882" fmla="*/ 2701946 h 5537200"/>
              <a:gd name="connsiteX1883" fmla="*/ 4913369 w 6417938"/>
              <a:gd name="connsiteY1883" fmla="*/ 2678106 h 5537200"/>
              <a:gd name="connsiteX1884" fmla="*/ 5555780 w 6417938"/>
              <a:gd name="connsiteY1884" fmla="*/ 2640863 h 5537200"/>
              <a:gd name="connsiteX1885" fmla="*/ 5469450 w 6417938"/>
              <a:gd name="connsiteY1885" fmla="*/ 2692410 h 5537200"/>
              <a:gd name="connsiteX1886" fmla="*/ 5449782 w 6417938"/>
              <a:gd name="connsiteY1886" fmla="*/ 2678106 h 5537200"/>
              <a:gd name="connsiteX1887" fmla="*/ 5411041 w 6417938"/>
              <a:gd name="connsiteY1887" fmla="*/ 2701946 h 5537200"/>
              <a:gd name="connsiteX1888" fmla="*/ 5362167 w 6417938"/>
              <a:gd name="connsiteY1888" fmla="*/ 2764527 h 5537200"/>
              <a:gd name="connsiteX1889" fmla="*/ 5400908 w 6417938"/>
              <a:gd name="connsiteY1889" fmla="*/ 2754991 h 5537200"/>
              <a:gd name="connsiteX1890" fmla="*/ 5400908 w 6417938"/>
              <a:gd name="connsiteY1890" fmla="*/ 2788964 h 5537200"/>
              <a:gd name="connsiteX1891" fmla="*/ 5557065 w 6417938"/>
              <a:gd name="connsiteY1891" fmla="*/ 2673337 h 5537200"/>
              <a:gd name="connsiteX1892" fmla="*/ 5586269 w 6417938"/>
              <a:gd name="connsiteY1892" fmla="*/ 2648900 h 5537200"/>
              <a:gd name="connsiteX1893" fmla="*/ 5555780 w 6417938"/>
              <a:gd name="connsiteY1893" fmla="*/ 2640863 h 5537200"/>
              <a:gd name="connsiteX1894" fmla="*/ 4583763 w 6417938"/>
              <a:gd name="connsiteY1894" fmla="*/ 2616018 h 5537200"/>
              <a:gd name="connsiteX1895" fmla="*/ 4567085 w 6417938"/>
              <a:gd name="connsiteY1895" fmla="*/ 2620292 h 5537200"/>
              <a:gd name="connsiteX1896" fmla="*/ 4586752 w 6417938"/>
              <a:gd name="connsiteY1896" fmla="*/ 2620292 h 5537200"/>
              <a:gd name="connsiteX1897" fmla="*/ 4583763 w 6417938"/>
              <a:gd name="connsiteY1897" fmla="*/ 2616018 h 5537200"/>
              <a:gd name="connsiteX1898" fmla="*/ 633388 w 6417938"/>
              <a:gd name="connsiteY1898" fmla="*/ 2610755 h 5537200"/>
              <a:gd name="connsiteX1899" fmla="*/ 642924 w 6417938"/>
              <a:gd name="connsiteY1899" fmla="*/ 2625060 h 5537200"/>
              <a:gd name="connsiteX1900" fmla="*/ 618488 w 6417938"/>
              <a:gd name="connsiteY1900" fmla="*/ 2615524 h 5537200"/>
              <a:gd name="connsiteX1901" fmla="*/ 633388 w 6417938"/>
              <a:gd name="connsiteY1901" fmla="*/ 2610755 h 5537200"/>
              <a:gd name="connsiteX1902" fmla="*/ 5693552 w 6417938"/>
              <a:gd name="connsiteY1902" fmla="*/ 2610160 h 5537200"/>
              <a:gd name="connsiteX1903" fmla="*/ 5673884 w 6417938"/>
              <a:gd name="connsiteY1903" fmla="*/ 2629233 h 5537200"/>
              <a:gd name="connsiteX1904" fmla="*/ 5693552 w 6417938"/>
              <a:gd name="connsiteY1904" fmla="*/ 2610160 h 5537200"/>
              <a:gd name="connsiteX1905" fmla="*/ 5605938 w 6417938"/>
              <a:gd name="connsiteY1905" fmla="*/ 2605391 h 5537200"/>
              <a:gd name="connsiteX1906" fmla="*/ 5591037 w 6417938"/>
              <a:gd name="connsiteY1906" fmla="*/ 2648900 h 5537200"/>
              <a:gd name="connsiteX1907" fmla="*/ 5625606 w 6417938"/>
              <a:gd name="connsiteY1907" fmla="*/ 2605391 h 5537200"/>
              <a:gd name="connsiteX1908" fmla="*/ 5605938 w 6417938"/>
              <a:gd name="connsiteY1908" fmla="*/ 2605391 h 5537200"/>
              <a:gd name="connsiteX1909" fmla="*/ 4772113 w 6417938"/>
              <a:gd name="connsiteY1909" fmla="*/ 2542810 h 5537200"/>
              <a:gd name="connsiteX1910" fmla="*/ 4728604 w 6417938"/>
              <a:gd name="connsiteY1910" fmla="*/ 2562479 h 5537200"/>
              <a:gd name="connsiteX1911" fmla="*/ 4738140 w 6417938"/>
              <a:gd name="connsiteY1911" fmla="*/ 2572015 h 5537200"/>
              <a:gd name="connsiteX1912" fmla="*/ 4772113 w 6417938"/>
              <a:gd name="connsiteY1912" fmla="*/ 2542810 h 5537200"/>
              <a:gd name="connsiteX1913" fmla="*/ 5425587 w 6417938"/>
              <a:gd name="connsiteY1913" fmla="*/ 2506537 h 5537200"/>
              <a:gd name="connsiteX1914" fmla="*/ 5381836 w 6417938"/>
              <a:gd name="connsiteY1914" fmla="*/ 2527909 h 5537200"/>
              <a:gd name="connsiteX1915" fmla="*/ 5391372 w 6417938"/>
              <a:gd name="connsiteY1915" fmla="*/ 2561882 h 5537200"/>
              <a:gd name="connsiteX1916" fmla="*/ 5440246 w 6417938"/>
              <a:gd name="connsiteY1916" fmla="*/ 2508837 h 5537200"/>
              <a:gd name="connsiteX1917" fmla="*/ 5425587 w 6417938"/>
              <a:gd name="connsiteY1917" fmla="*/ 2506537 h 5537200"/>
              <a:gd name="connsiteX1918" fmla="*/ 740671 w 6417938"/>
              <a:gd name="connsiteY1918" fmla="*/ 2494533 h 5537200"/>
              <a:gd name="connsiteX1919" fmla="*/ 725770 w 6417938"/>
              <a:gd name="connsiteY1919" fmla="*/ 2538042 h 5537200"/>
              <a:gd name="connsiteX1920" fmla="*/ 696566 w 6417938"/>
              <a:gd name="connsiteY1920" fmla="*/ 2538042 h 5537200"/>
              <a:gd name="connsiteX1921" fmla="*/ 740671 w 6417938"/>
              <a:gd name="connsiteY1921" fmla="*/ 2494533 h 5537200"/>
              <a:gd name="connsiteX1922" fmla="*/ 1140596 w 6417938"/>
              <a:gd name="connsiteY1922" fmla="*/ 2484997 h 5537200"/>
              <a:gd name="connsiteX1923" fmla="*/ 1120928 w 6417938"/>
              <a:gd name="connsiteY1923" fmla="*/ 2499301 h 5537200"/>
              <a:gd name="connsiteX1924" fmla="*/ 1140596 w 6417938"/>
              <a:gd name="connsiteY1924" fmla="*/ 2484997 h 5537200"/>
              <a:gd name="connsiteX1925" fmla="*/ 5961758 w 6417938"/>
              <a:gd name="connsiteY1925" fmla="*/ 2480228 h 5537200"/>
              <a:gd name="connsiteX1926" fmla="*/ 5854476 w 6417938"/>
              <a:gd name="connsiteY1926" fmla="*/ 2552346 h 5537200"/>
              <a:gd name="connsiteX1927" fmla="*/ 5756730 w 6417938"/>
              <a:gd name="connsiteY1927" fmla="*/ 2600624 h 5537200"/>
              <a:gd name="connsiteX1928" fmla="*/ 5883680 w 6417938"/>
              <a:gd name="connsiteY1928" fmla="*/ 2528506 h 5537200"/>
              <a:gd name="connsiteX1929" fmla="*/ 5961758 w 6417938"/>
              <a:gd name="connsiteY1929" fmla="*/ 2480228 h 5537200"/>
              <a:gd name="connsiteX1930" fmla="*/ 6088113 w 6417938"/>
              <a:gd name="connsiteY1930" fmla="*/ 2461155 h 5537200"/>
              <a:gd name="connsiteX1931" fmla="*/ 6049373 w 6417938"/>
              <a:gd name="connsiteY1931" fmla="*/ 2480228 h 5537200"/>
              <a:gd name="connsiteX1932" fmla="*/ 6088113 w 6417938"/>
              <a:gd name="connsiteY1932" fmla="*/ 2461155 h 5537200"/>
              <a:gd name="connsiteX1933" fmla="*/ 5172040 w 6417938"/>
              <a:gd name="connsiteY1933" fmla="*/ 2461155 h 5537200"/>
              <a:gd name="connsiteX1934" fmla="*/ 5147602 w 6417938"/>
              <a:gd name="connsiteY1934" fmla="*/ 2475460 h 5537200"/>
              <a:gd name="connsiteX1935" fmla="*/ 5172040 w 6417938"/>
              <a:gd name="connsiteY1935" fmla="*/ 2461155 h 5537200"/>
              <a:gd name="connsiteX1936" fmla="*/ 4568574 w 6417938"/>
              <a:gd name="connsiteY1936" fmla="*/ 2454749 h 5537200"/>
              <a:gd name="connsiteX1937" fmla="*/ 4552780 w 6417938"/>
              <a:gd name="connsiteY1937" fmla="*/ 2461155 h 5537200"/>
              <a:gd name="connsiteX1938" fmla="*/ 4572448 w 6417938"/>
              <a:gd name="connsiteY1938" fmla="*/ 2475460 h 5537200"/>
              <a:gd name="connsiteX1939" fmla="*/ 4567680 w 6417938"/>
              <a:gd name="connsiteY1939" fmla="*/ 2470692 h 5537200"/>
              <a:gd name="connsiteX1940" fmla="*/ 4577216 w 6417938"/>
              <a:gd name="connsiteY1940" fmla="*/ 2470692 h 5537200"/>
              <a:gd name="connsiteX1941" fmla="*/ 4568574 w 6417938"/>
              <a:gd name="connsiteY1941" fmla="*/ 2454749 h 5537200"/>
              <a:gd name="connsiteX1942" fmla="*/ 1169802 w 6417938"/>
              <a:gd name="connsiteY1942" fmla="*/ 2451620 h 5537200"/>
              <a:gd name="connsiteX1943" fmla="*/ 1145364 w 6417938"/>
              <a:gd name="connsiteY1943" fmla="*/ 2456388 h 5537200"/>
              <a:gd name="connsiteX1944" fmla="*/ 1150132 w 6417938"/>
              <a:gd name="connsiteY1944" fmla="*/ 2475460 h 5537200"/>
              <a:gd name="connsiteX1945" fmla="*/ 1169802 w 6417938"/>
              <a:gd name="connsiteY1945" fmla="*/ 2451620 h 5537200"/>
              <a:gd name="connsiteX1946" fmla="*/ 5688784 w 6417938"/>
              <a:gd name="connsiteY1946" fmla="*/ 2422415 h 5537200"/>
              <a:gd name="connsiteX1947" fmla="*/ 5684016 w 6417938"/>
              <a:gd name="connsiteY1947" fmla="*/ 2446255 h 5537200"/>
              <a:gd name="connsiteX1948" fmla="*/ 5708452 w 6417938"/>
              <a:gd name="connsiteY1948" fmla="*/ 2427184 h 5537200"/>
              <a:gd name="connsiteX1949" fmla="*/ 5688784 w 6417938"/>
              <a:gd name="connsiteY1949" fmla="*/ 2422415 h 5537200"/>
              <a:gd name="connsiteX1950" fmla="*/ 615806 w 6417938"/>
              <a:gd name="connsiteY1950" fmla="*/ 2421819 h 5537200"/>
              <a:gd name="connsiteX1951" fmla="*/ 648288 w 6417938"/>
              <a:gd name="connsiteY1951" fmla="*/ 2431951 h 5537200"/>
              <a:gd name="connsiteX1952" fmla="*/ 614315 w 6417938"/>
              <a:gd name="connsiteY1952" fmla="*/ 2514201 h 5537200"/>
              <a:gd name="connsiteX1953" fmla="*/ 545774 w 6417938"/>
              <a:gd name="connsiteY1953" fmla="*/ 2528506 h 5537200"/>
              <a:gd name="connsiteX1954" fmla="*/ 594647 w 6417938"/>
              <a:gd name="connsiteY1954" fmla="*/ 2480228 h 5537200"/>
              <a:gd name="connsiteX1955" fmla="*/ 579747 w 6417938"/>
              <a:gd name="connsiteY1955" fmla="*/ 2436720 h 5537200"/>
              <a:gd name="connsiteX1956" fmla="*/ 615806 w 6417938"/>
              <a:gd name="connsiteY1956" fmla="*/ 2421819 h 5537200"/>
              <a:gd name="connsiteX1957" fmla="*/ 5430709 w 6417938"/>
              <a:gd name="connsiteY1957" fmla="*/ 2407515 h 5537200"/>
              <a:gd name="connsiteX1958" fmla="*/ 5406273 w 6417938"/>
              <a:gd name="connsiteY1958" fmla="*/ 2441488 h 5537200"/>
              <a:gd name="connsiteX1959" fmla="*/ 5430709 w 6417938"/>
              <a:gd name="connsiteY1959" fmla="*/ 2407515 h 5537200"/>
              <a:gd name="connsiteX1960" fmla="*/ 6274321 w 6417938"/>
              <a:gd name="connsiteY1960" fmla="*/ 2363605 h 5537200"/>
              <a:gd name="connsiteX1961" fmla="*/ 6303275 w 6417938"/>
              <a:gd name="connsiteY1961" fmla="*/ 2369370 h 5537200"/>
              <a:gd name="connsiteX1962" fmla="*/ 6288375 w 6417938"/>
              <a:gd name="connsiteY1962" fmla="*/ 2393211 h 5537200"/>
              <a:gd name="connsiteX1963" fmla="*/ 6215065 w 6417938"/>
              <a:gd name="connsiteY1963" fmla="*/ 2402747 h 5537200"/>
              <a:gd name="connsiteX1964" fmla="*/ 6274321 w 6417938"/>
              <a:gd name="connsiteY1964" fmla="*/ 2363605 h 5537200"/>
              <a:gd name="connsiteX1965" fmla="*/ 591248 w 6417938"/>
              <a:gd name="connsiteY1965" fmla="*/ 2361221 h 5537200"/>
              <a:gd name="connsiteX1966" fmla="*/ 599415 w 6417938"/>
              <a:gd name="connsiteY1966" fmla="*/ 2364602 h 5537200"/>
              <a:gd name="connsiteX1967" fmla="*/ 570210 w 6417938"/>
              <a:gd name="connsiteY1967" fmla="*/ 2378906 h 5537200"/>
              <a:gd name="connsiteX1968" fmla="*/ 591248 w 6417938"/>
              <a:gd name="connsiteY1968" fmla="*/ 2361221 h 5537200"/>
              <a:gd name="connsiteX1969" fmla="*/ 5057027 w 6417938"/>
              <a:gd name="connsiteY1969" fmla="*/ 2360653 h 5537200"/>
              <a:gd name="connsiteX1970" fmla="*/ 5050452 w 6417938"/>
              <a:gd name="connsiteY1970" fmla="*/ 2364006 h 5537200"/>
              <a:gd name="connsiteX1971" fmla="*/ 5055220 w 6417938"/>
              <a:gd name="connsiteY1971" fmla="*/ 2383078 h 5537200"/>
              <a:gd name="connsiteX1972" fmla="*/ 5079657 w 6417938"/>
              <a:gd name="connsiteY1972" fmla="*/ 2364006 h 5537200"/>
              <a:gd name="connsiteX1973" fmla="*/ 5057027 w 6417938"/>
              <a:gd name="connsiteY1973" fmla="*/ 2360653 h 5537200"/>
              <a:gd name="connsiteX1974" fmla="*/ 6200759 w 6417938"/>
              <a:gd name="connsiteY1974" fmla="*/ 2354469 h 5537200"/>
              <a:gd name="connsiteX1975" fmla="*/ 6181092 w 6417938"/>
              <a:gd name="connsiteY1975" fmla="*/ 2383674 h 5537200"/>
              <a:gd name="connsiteX1976" fmla="*/ 6200759 w 6417938"/>
              <a:gd name="connsiteY1976" fmla="*/ 2354469 h 5537200"/>
              <a:gd name="connsiteX1977" fmla="*/ 4776881 w 6417938"/>
              <a:gd name="connsiteY1977" fmla="*/ 2349702 h 5537200"/>
              <a:gd name="connsiteX1978" fmla="*/ 4747676 w 6417938"/>
              <a:gd name="connsiteY1978" fmla="*/ 2368774 h 5537200"/>
              <a:gd name="connsiteX1979" fmla="*/ 4776881 w 6417938"/>
              <a:gd name="connsiteY1979" fmla="*/ 2349702 h 5537200"/>
              <a:gd name="connsiteX1980" fmla="*/ 1120928 w 6417938"/>
              <a:gd name="connsiteY1980" fmla="*/ 2349702 h 5537200"/>
              <a:gd name="connsiteX1981" fmla="*/ 1038082 w 6417938"/>
              <a:gd name="connsiteY1981" fmla="*/ 2431951 h 5537200"/>
              <a:gd name="connsiteX1982" fmla="*/ 1067286 w 6417938"/>
              <a:gd name="connsiteY1982" fmla="*/ 2451024 h 5537200"/>
              <a:gd name="connsiteX1983" fmla="*/ 1120928 w 6417938"/>
              <a:gd name="connsiteY1983" fmla="*/ 2349702 h 5537200"/>
              <a:gd name="connsiteX1984" fmla="*/ 4996811 w 6417938"/>
              <a:gd name="connsiteY1984" fmla="*/ 2330629 h 5537200"/>
              <a:gd name="connsiteX1985" fmla="*/ 4992042 w 6417938"/>
              <a:gd name="connsiteY1985" fmla="*/ 2354469 h 5537200"/>
              <a:gd name="connsiteX1986" fmla="*/ 5016479 w 6417938"/>
              <a:gd name="connsiteY1986" fmla="*/ 2340165 h 5537200"/>
              <a:gd name="connsiteX1987" fmla="*/ 4996811 w 6417938"/>
              <a:gd name="connsiteY1987" fmla="*/ 2330629 h 5537200"/>
              <a:gd name="connsiteX1988" fmla="*/ 4928269 w 6417938"/>
              <a:gd name="connsiteY1988" fmla="*/ 2325861 h 5537200"/>
              <a:gd name="connsiteX1989" fmla="*/ 4890124 w 6417938"/>
              <a:gd name="connsiteY1989" fmla="*/ 2379502 h 5537200"/>
              <a:gd name="connsiteX1990" fmla="*/ 4894893 w 6417938"/>
              <a:gd name="connsiteY1990" fmla="*/ 2403343 h 5537200"/>
              <a:gd name="connsiteX1991" fmla="*/ 4928865 w 6417938"/>
              <a:gd name="connsiteY1991" fmla="*/ 2374138 h 5537200"/>
              <a:gd name="connsiteX1992" fmla="*/ 4962838 w 6417938"/>
              <a:gd name="connsiteY1992" fmla="*/ 2383674 h 5537200"/>
              <a:gd name="connsiteX1993" fmla="*/ 4972375 w 6417938"/>
              <a:gd name="connsiteY1993" fmla="*/ 2344933 h 5537200"/>
              <a:gd name="connsiteX1994" fmla="*/ 4928269 w 6417938"/>
              <a:gd name="connsiteY1994" fmla="*/ 2325861 h 5537200"/>
              <a:gd name="connsiteX1995" fmla="*/ 4630857 w 6417938"/>
              <a:gd name="connsiteY1995" fmla="*/ 2204869 h 5537200"/>
              <a:gd name="connsiteX1996" fmla="*/ 4557548 w 6417938"/>
              <a:gd name="connsiteY1996" fmla="*/ 2243611 h 5537200"/>
              <a:gd name="connsiteX1997" fmla="*/ 4522980 w 6417938"/>
              <a:gd name="connsiteY1997" fmla="*/ 2300232 h 5537200"/>
              <a:gd name="connsiteX1998" fmla="*/ 4532515 w 6417938"/>
              <a:gd name="connsiteY1998" fmla="*/ 2338973 h 5537200"/>
              <a:gd name="connsiteX1999" fmla="*/ 4556952 w 6417938"/>
              <a:gd name="connsiteY1999" fmla="*/ 2348510 h 5537200"/>
              <a:gd name="connsiteX2000" fmla="*/ 4532515 w 6417938"/>
              <a:gd name="connsiteY2000" fmla="*/ 2348510 h 5537200"/>
              <a:gd name="connsiteX2001" fmla="*/ 4576620 w 6417938"/>
              <a:gd name="connsiteY2001" fmla="*/ 2396787 h 5537200"/>
              <a:gd name="connsiteX2002" fmla="*/ 4571852 w 6417938"/>
              <a:gd name="connsiteY2002" fmla="*/ 2430759 h 5537200"/>
              <a:gd name="connsiteX2003" fmla="*/ 4586752 w 6417938"/>
              <a:gd name="connsiteY2003" fmla="*/ 2421223 h 5537200"/>
              <a:gd name="connsiteX2004" fmla="*/ 4601654 w 6417938"/>
              <a:gd name="connsiteY2004" fmla="*/ 2455196 h 5537200"/>
              <a:gd name="connsiteX2005" fmla="*/ 4640393 w 6417938"/>
              <a:gd name="connsiteY2005" fmla="*/ 2402151 h 5537200"/>
              <a:gd name="connsiteX2006" fmla="*/ 4649929 w 6417938"/>
              <a:gd name="connsiteY2006" fmla="*/ 2411687 h 5537200"/>
              <a:gd name="connsiteX2007" fmla="*/ 4674368 w 6417938"/>
              <a:gd name="connsiteY2007" fmla="*/ 2368178 h 5537200"/>
              <a:gd name="connsiteX2008" fmla="*/ 4586752 w 6417938"/>
              <a:gd name="connsiteY2008" fmla="*/ 2406918 h 5537200"/>
              <a:gd name="connsiteX2009" fmla="*/ 4581985 w 6417938"/>
              <a:gd name="connsiteY2009" fmla="*/ 2387847 h 5537200"/>
              <a:gd name="connsiteX2010" fmla="*/ 4645162 w 6417938"/>
              <a:gd name="connsiteY2010" fmla="*/ 2325265 h 5537200"/>
              <a:gd name="connsiteX2011" fmla="*/ 4689267 w 6417938"/>
              <a:gd name="connsiteY2011" fmla="*/ 2272220 h 5537200"/>
              <a:gd name="connsiteX2012" fmla="*/ 4684499 w 6417938"/>
              <a:gd name="connsiteY2012" fmla="*/ 2262683 h 5537200"/>
              <a:gd name="connsiteX2013" fmla="*/ 4655294 w 6417938"/>
              <a:gd name="connsiteY2013" fmla="*/ 2272220 h 5537200"/>
              <a:gd name="connsiteX2014" fmla="*/ 4630857 w 6417938"/>
              <a:gd name="connsiteY2014" fmla="*/ 2257915 h 5537200"/>
              <a:gd name="connsiteX2015" fmla="*/ 4655294 w 6417938"/>
              <a:gd name="connsiteY2015" fmla="*/ 2228710 h 5537200"/>
              <a:gd name="connsiteX2016" fmla="*/ 4630857 w 6417938"/>
              <a:gd name="connsiteY2016" fmla="*/ 2204869 h 5537200"/>
              <a:gd name="connsiteX2017" fmla="*/ 729914 w 6417938"/>
              <a:gd name="connsiteY2017" fmla="*/ 2192056 h 5537200"/>
              <a:gd name="connsiteX2018" fmla="*/ 721002 w 6417938"/>
              <a:gd name="connsiteY2018" fmla="*/ 2195334 h 5537200"/>
              <a:gd name="connsiteX2019" fmla="*/ 701333 w 6417938"/>
              <a:gd name="connsiteY2019" fmla="*/ 2291888 h 5537200"/>
              <a:gd name="connsiteX2020" fmla="*/ 754975 w 6417938"/>
              <a:gd name="connsiteY2020" fmla="*/ 2200102 h 5537200"/>
              <a:gd name="connsiteX2021" fmla="*/ 729914 w 6417938"/>
              <a:gd name="connsiteY2021" fmla="*/ 2192056 h 5537200"/>
              <a:gd name="connsiteX2022" fmla="*/ 5447099 w 6417938"/>
              <a:gd name="connsiteY2022" fmla="*/ 2182817 h 5537200"/>
              <a:gd name="connsiteX2023" fmla="*/ 5459913 w 6417938"/>
              <a:gd name="connsiteY2023" fmla="*/ 2195334 h 5537200"/>
              <a:gd name="connsiteX2024" fmla="*/ 5435477 w 6417938"/>
              <a:gd name="connsiteY2024" fmla="*/ 2204869 h 5537200"/>
              <a:gd name="connsiteX2025" fmla="*/ 5430709 w 6417938"/>
              <a:gd name="connsiteY2025" fmla="*/ 2195334 h 5537200"/>
              <a:gd name="connsiteX2026" fmla="*/ 5447099 w 6417938"/>
              <a:gd name="connsiteY2026" fmla="*/ 2182817 h 5537200"/>
              <a:gd name="connsiteX2027" fmla="*/ 5089193 w 6417938"/>
              <a:gd name="connsiteY2027" fmla="*/ 2161360 h 5537200"/>
              <a:gd name="connsiteX2028" fmla="*/ 5084425 w 6417938"/>
              <a:gd name="connsiteY2028" fmla="*/ 2189969 h 5537200"/>
              <a:gd name="connsiteX2029" fmla="*/ 5069524 w 6417938"/>
              <a:gd name="connsiteY2029" fmla="*/ 2175665 h 5537200"/>
              <a:gd name="connsiteX2030" fmla="*/ 5089193 w 6417938"/>
              <a:gd name="connsiteY2030" fmla="*/ 2161360 h 5537200"/>
              <a:gd name="connsiteX2031" fmla="*/ 4830522 w 6417938"/>
              <a:gd name="connsiteY2031" fmla="*/ 2161360 h 5537200"/>
              <a:gd name="connsiteX2032" fmla="*/ 4796551 w 6417938"/>
              <a:gd name="connsiteY2032" fmla="*/ 2185201 h 5537200"/>
              <a:gd name="connsiteX2033" fmla="*/ 4830522 w 6417938"/>
              <a:gd name="connsiteY2033" fmla="*/ 2161360 h 5537200"/>
              <a:gd name="connsiteX2034" fmla="*/ 5839576 w 6417938"/>
              <a:gd name="connsiteY2034" fmla="*/ 2147056 h 5537200"/>
              <a:gd name="connsiteX2035" fmla="*/ 5854476 w 6417938"/>
              <a:gd name="connsiteY2035" fmla="*/ 2166129 h 5537200"/>
              <a:gd name="connsiteX2036" fmla="*/ 5771034 w 6417938"/>
              <a:gd name="connsiteY2036" fmla="*/ 2223942 h 5537200"/>
              <a:gd name="connsiteX2037" fmla="*/ 5580905 w 6417938"/>
              <a:gd name="connsiteY2037" fmla="*/ 2301424 h 5537200"/>
              <a:gd name="connsiteX2038" fmla="*/ 5595805 w 6417938"/>
              <a:gd name="connsiteY2038" fmla="*/ 2267451 h 5537200"/>
              <a:gd name="connsiteX2039" fmla="*/ 5722756 w 6417938"/>
              <a:gd name="connsiteY2039" fmla="*/ 2214406 h 5537200"/>
              <a:gd name="connsiteX2040" fmla="*/ 5810371 w 6417938"/>
              <a:gd name="connsiteY2040" fmla="*/ 2151824 h 5537200"/>
              <a:gd name="connsiteX2041" fmla="*/ 5839576 w 6417938"/>
              <a:gd name="connsiteY2041" fmla="*/ 2147056 h 5537200"/>
              <a:gd name="connsiteX2042" fmla="*/ 5986196 w 6417938"/>
              <a:gd name="connsiteY2042" fmla="*/ 2127984 h 5537200"/>
              <a:gd name="connsiteX2043" fmla="*/ 5995731 w 6417938"/>
              <a:gd name="connsiteY2043" fmla="*/ 2137520 h 5537200"/>
              <a:gd name="connsiteX2044" fmla="*/ 6015400 w 6417938"/>
              <a:gd name="connsiteY2044" fmla="*/ 2132751 h 5537200"/>
              <a:gd name="connsiteX2045" fmla="*/ 5981427 w 6417938"/>
              <a:gd name="connsiteY2045" fmla="*/ 2161957 h 5537200"/>
              <a:gd name="connsiteX2046" fmla="*/ 5986196 w 6417938"/>
              <a:gd name="connsiteY2046" fmla="*/ 2127984 h 5537200"/>
              <a:gd name="connsiteX2047" fmla="*/ 5766861 w 6417938"/>
              <a:gd name="connsiteY2047" fmla="*/ 2127984 h 5537200"/>
              <a:gd name="connsiteX2048" fmla="*/ 5791299 w 6417938"/>
              <a:gd name="connsiteY2048" fmla="*/ 2132751 h 5537200"/>
              <a:gd name="connsiteX2049" fmla="*/ 5762094 w 6417938"/>
              <a:gd name="connsiteY2049" fmla="*/ 2151824 h 5537200"/>
              <a:gd name="connsiteX2050" fmla="*/ 5766861 w 6417938"/>
              <a:gd name="connsiteY2050" fmla="*/ 2127984 h 5537200"/>
              <a:gd name="connsiteX2051" fmla="*/ 4996215 w 6417938"/>
              <a:gd name="connsiteY2051" fmla="*/ 2118447 h 5537200"/>
              <a:gd name="connsiteX2052" fmla="*/ 5000983 w 6417938"/>
              <a:gd name="connsiteY2052" fmla="*/ 2142289 h 5537200"/>
              <a:gd name="connsiteX2053" fmla="*/ 4967010 w 6417938"/>
              <a:gd name="connsiteY2053" fmla="*/ 2142289 h 5537200"/>
              <a:gd name="connsiteX2054" fmla="*/ 4996215 w 6417938"/>
              <a:gd name="connsiteY2054" fmla="*/ 2118447 h 5537200"/>
              <a:gd name="connsiteX2055" fmla="*/ 5279321 w 6417938"/>
              <a:gd name="connsiteY2055" fmla="*/ 2098780 h 5537200"/>
              <a:gd name="connsiteX2056" fmla="*/ 5210780 w 6417938"/>
              <a:gd name="connsiteY2056" fmla="*/ 2127984 h 5537200"/>
              <a:gd name="connsiteX2057" fmla="*/ 5279321 w 6417938"/>
              <a:gd name="connsiteY2057" fmla="*/ 2098780 h 5537200"/>
              <a:gd name="connsiteX2058" fmla="*/ 5108861 w 6417938"/>
              <a:gd name="connsiteY2058" fmla="*/ 2084475 h 5537200"/>
              <a:gd name="connsiteX2059" fmla="*/ 5065352 w 6417938"/>
              <a:gd name="connsiteY2059" fmla="*/ 2133348 h 5537200"/>
              <a:gd name="connsiteX2060" fmla="*/ 5074888 w 6417938"/>
              <a:gd name="connsiteY2060" fmla="*/ 2147653 h 5537200"/>
              <a:gd name="connsiteX2061" fmla="*/ 5104094 w 6417938"/>
              <a:gd name="connsiteY2061" fmla="*/ 2142884 h 5537200"/>
              <a:gd name="connsiteX2062" fmla="*/ 5045684 w 6417938"/>
              <a:gd name="connsiteY2062" fmla="*/ 2172089 h 5537200"/>
              <a:gd name="connsiteX2063" fmla="*/ 5055220 w 6417938"/>
              <a:gd name="connsiteY2063" fmla="*/ 2191162 h 5537200"/>
              <a:gd name="connsiteX2064" fmla="*/ 4992042 w 6417938"/>
              <a:gd name="connsiteY2064" fmla="*/ 2215002 h 5537200"/>
              <a:gd name="connsiteX2065" fmla="*/ 4977142 w 6417938"/>
              <a:gd name="connsiteY2065" fmla="*/ 2181029 h 5537200"/>
              <a:gd name="connsiteX2066" fmla="*/ 5055220 w 6417938"/>
              <a:gd name="connsiteY2066" fmla="*/ 2137520 h 5537200"/>
              <a:gd name="connsiteX2067" fmla="*/ 5108861 w 6417938"/>
              <a:gd name="connsiteY2067" fmla="*/ 2084475 h 5537200"/>
              <a:gd name="connsiteX2068" fmla="*/ 6293739 w 6417938"/>
              <a:gd name="connsiteY2068" fmla="*/ 2079707 h 5537200"/>
              <a:gd name="connsiteX2069" fmla="*/ 6303275 w 6417938"/>
              <a:gd name="connsiteY2069" fmla="*/ 2094011 h 5537200"/>
              <a:gd name="connsiteX2070" fmla="*/ 6278838 w 6417938"/>
              <a:gd name="connsiteY2070" fmla="*/ 2089243 h 5537200"/>
              <a:gd name="connsiteX2071" fmla="*/ 6293739 w 6417938"/>
              <a:gd name="connsiteY2071" fmla="*/ 2079707 h 5537200"/>
              <a:gd name="connsiteX2072" fmla="*/ 5791299 w 6417938"/>
              <a:gd name="connsiteY2072" fmla="*/ 2074938 h 5537200"/>
              <a:gd name="connsiteX2073" fmla="*/ 5800835 w 6417938"/>
              <a:gd name="connsiteY2073" fmla="*/ 2074938 h 5537200"/>
              <a:gd name="connsiteX2074" fmla="*/ 5752557 w 6417938"/>
              <a:gd name="connsiteY2074" fmla="*/ 2113680 h 5537200"/>
              <a:gd name="connsiteX2075" fmla="*/ 5791299 w 6417938"/>
              <a:gd name="connsiteY2075" fmla="*/ 2074938 h 5537200"/>
              <a:gd name="connsiteX2076" fmla="*/ 5995731 w 6417938"/>
              <a:gd name="connsiteY2076" fmla="*/ 2074343 h 5537200"/>
              <a:gd name="connsiteX2077" fmla="*/ 5990963 w 6417938"/>
              <a:gd name="connsiteY2077" fmla="*/ 2103547 h 5537200"/>
              <a:gd name="connsiteX2078" fmla="*/ 5922421 w 6417938"/>
              <a:gd name="connsiteY2078" fmla="*/ 2122620 h 5537200"/>
              <a:gd name="connsiteX2079" fmla="*/ 5995731 w 6417938"/>
              <a:gd name="connsiteY2079" fmla="*/ 2074343 h 5537200"/>
              <a:gd name="connsiteX2080" fmla="*/ 5596402 w 6417938"/>
              <a:gd name="connsiteY2080" fmla="*/ 2050502 h 5537200"/>
              <a:gd name="connsiteX2081" fmla="*/ 5620838 w 6417938"/>
              <a:gd name="connsiteY2081" fmla="*/ 2064807 h 5537200"/>
              <a:gd name="connsiteX2082" fmla="*/ 5567197 w 6417938"/>
              <a:gd name="connsiteY2082" fmla="*/ 2094011 h 5537200"/>
              <a:gd name="connsiteX2083" fmla="*/ 5596402 w 6417938"/>
              <a:gd name="connsiteY2083" fmla="*/ 2050502 h 5537200"/>
              <a:gd name="connsiteX2084" fmla="*/ 5771630 w 6417938"/>
              <a:gd name="connsiteY2084" fmla="*/ 2046330 h 5537200"/>
              <a:gd name="connsiteX2085" fmla="*/ 5722756 w 6417938"/>
              <a:gd name="connsiteY2085" fmla="*/ 2070171 h 5537200"/>
              <a:gd name="connsiteX2086" fmla="*/ 5771630 w 6417938"/>
              <a:gd name="connsiteY2086" fmla="*/ 2046330 h 5537200"/>
              <a:gd name="connsiteX2087" fmla="*/ 6176323 w 6417938"/>
              <a:gd name="connsiteY2087" fmla="*/ 2040965 h 5537200"/>
              <a:gd name="connsiteX2088" fmla="*/ 6137583 w 6417938"/>
              <a:gd name="connsiteY2088" fmla="*/ 2070171 h 5537200"/>
              <a:gd name="connsiteX2089" fmla="*/ 6176323 w 6417938"/>
              <a:gd name="connsiteY2089" fmla="*/ 2040965 h 5537200"/>
              <a:gd name="connsiteX2090" fmla="*/ 268329 w 6417938"/>
              <a:gd name="connsiteY2090" fmla="*/ 2034410 h 5537200"/>
              <a:gd name="connsiteX2091" fmla="*/ 277567 w 6417938"/>
              <a:gd name="connsiteY2091" fmla="*/ 2036198 h 5537200"/>
              <a:gd name="connsiteX2092" fmla="*/ 277567 w 6417938"/>
              <a:gd name="connsiteY2092" fmla="*/ 2050502 h 5537200"/>
              <a:gd name="connsiteX2093" fmla="*/ 262666 w 6417938"/>
              <a:gd name="connsiteY2093" fmla="*/ 2036198 h 5537200"/>
              <a:gd name="connsiteX2094" fmla="*/ 268329 w 6417938"/>
              <a:gd name="connsiteY2094" fmla="*/ 2034410 h 5537200"/>
              <a:gd name="connsiteX2095" fmla="*/ 5420857 w 6417938"/>
              <a:gd name="connsiteY2095" fmla="*/ 2023169 h 5537200"/>
              <a:gd name="connsiteX2096" fmla="*/ 5445014 w 6417938"/>
              <a:gd name="connsiteY2096" fmla="*/ 2026662 h 5537200"/>
              <a:gd name="connsiteX2097" fmla="*/ 5420577 w 6417938"/>
              <a:gd name="connsiteY2097" fmla="*/ 2050502 h 5537200"/>
              <a:gd name="connsiteX2098" fmla="*/ 5483755 w 6417938"/>
              <a:gd name="connsiteY2098" fmla="*/ 2036198 h 5537200"/>
              <a:gd name="connsiteX2099" fmla="*/ 5414617 w 6417938"/>
              <a:gd name="connsiteY2099" fmla="*/ 2080302 h 5537200"/>
              <a:gd name="connsiteX2100" fmla="*/ 5434285 w 6417938"/>
              <a:gd name="connsiteY2100" fmla="*/ 2085071 h 5537200"/>
              <a:gd name="connsiteX2101" fmla="*/ 5424749 w 6417938"/>
              <a:gd name="connsiteY2101" fmla="*/ 2114275 h 5537200"/>
              <a:gd name="connsiteX2102" fmla="*/ 5395545 w 6417938"/>
              <a:gd name="connsiteY2102" fmla="*/ 2114275 h 5537200"/>
              <a:gd name="connsiteX2103" fmla="*/ 5386008 w 6417938"/>
              <a:gd name="connsiteY2103" fmla="*/ 2128580 h 5537200"/>
              <a:gd name="connsiteX2104" fmla="*/ 5390776 w 6417938"/>
              <a:gd name="connsiteY2104" fmla="*/ 2138117 h 5537200"/>
              <a:gd name="connsiteX2105" fmla="*/ 5424749 w 6417938"/>
              <a:gd name="connsiteY2105" fmla="*/ 2114275 h 5537200"/>
              <a:gd name="connsiteX2106" fmla="*/ 5405081 w 6417938"/>
              <a:gd name="connsiteY2106" fmla="*/ 2138117 h 5537200"/>
              <a:gd name="connsiteX2107" fmla="*/ 5331771 w 6417938"/>
              <a:gd name="connsiteY2107" fmla="*/ 2195930 h 5537200"/>
              <a:gd name="connsiteX2108" fmla="*/ 5322235 w 6417938"/>
              <a:gd name="connsiteY2108" fmla="*/ 2161957 h 5537200"/>
              <a:gd name="connsiteX2109" fmla="*/ 5351439 w 6417938"/>
              <a:gd name="connsiteY2109" fmla="*/ 2161957 h 5537200"/>
              <a:gd name="connsiteX2110" fmla="*/ 5327003 w 6417938"/>
              <a:gd name="connsiteY2110" fmla="*/ 2147653 h 5537200"/>
              <a:gd name="connsiteX2111" fmla="*/ 5395545 w 6417938"/>
              <a:gd name="connsiteY2111" fmla="*/ 2104144 h 5537200"/>
              <a:gd name="connsiteX2112" fmla="*/ 5410445 w 6417938"/>
              <a:gd name="connsiteY2112" fmla="*/ 2089839 h 5537200"/>
              <a:gd name="connsiteX2113" fmla="*/ 5376472 w 6417938"/>
              <a:gd name="connsiteY2113" fmla="*/ 2094607 h 5537200"/>
              <a:gd name="connsiteX2114" fmla="*/ 5347267 w 6417938"/>
              <a:gd name="connsiteY2114" fmla="*/ 2060635 h 5537200"/>
              <a:gd name="connsiteX2115" fmla="*/ 5420857 w 6417938"/>
              <a:gd name="connsiteY2115" fmla="*/ 2023169 h 5537200"/>
              <a:gd name="connsiteX2116" fmla="*/ 6415325 w 6417938"/>
              <a:gd name="connsiteY2116" fmla="*/ 1987920 h 5537200"/>
              <a:gd name="connsiteX2117" fmla="*/ 6405789 w 6417938"/>
              <a:gd name="connsiteY2117" fmla="*/ 2017125 h 5537200"/>
              <a:gd name="connsiteX2118" fmla="*/ 6415325 w 6417938"/>
              <a:gd name="connsiteY2118" fmla="*/ 1987920 h 5537200"/>
              <a:gd name="connsiteX2119" fmla="*/ 5688784 w 6417938"/>
              <a:gd name="connsiteY2119" fmla="*/ 1982556 h 5537200"/>
              <a:gd name="connsiteX2120" fmla="*/ 5635142 w 6417938"/>
              <a:gd name="connsiteY2120" fmla="*/ 2016529 h 5537200"/>
              <a:gd name="connsiteX2121" fmla="*/ 5688784 w 6417938"/>
              <a:gd name="connsiteY2121" fmla="*/ 1982556 h 5537200"/>
              <a:gd name="connsiteX2122" fmla="*/ 5352631 w 6417938"/>
              <a:gd name="connsiteY2122" fmla="*/ 1982556 h 5537200"/>
              <a:gd name="connsiteX2123" fmla="*/ 5328195 w 6417938"/>
              <a:gd name="connsiteY2123" fmla="*/ 2011761 h 5537200"/>
              <a:gd name="connsiteX2124" fmla="*/ 5352631 w 6417938"/>
              <a:gd name="connsiteY2124" fmla="*/ 1982556 h 5537200"/>
              <a:gd name="connsiteX2125" fmla="*/ 5586269 w 6417938"/>
              <a:gd name="connsiteY2125" fmla="*/ 1977788 h 5537200"/>
              <a:gd name="connsiteX2126" fmla="*/ 5591037 w 6417938"/>
              <a:gd name="connsiteY2126" fmla="*/ 2011761 h 5537200"/>
              <a:gd name="connsiteX2127" fmla="*/ 5561833 w 6417938"/>
              <a:gd name="connsiteY2127" fmla="*/ 2016529 h 5537200"/>
              <a:gd name="connsiteX2128" fmla="*/ 5571965 w 6417938"/>
              <a:gd name="connsiteY2128" fmla="*/ 1996861 h 5537200"/>
              <a:gd name="connsiteX2129" fmla="*/ 5547529 w 6417938"/>
              <a:gd name="connsiteY2129" fmla="*/ 1996861 h 5537200"/>
              <a:gd name="connsiteX2130" fmla="*/ 5586269 w 6417938"/>
              <a:gd name="connsiteY2130" fmla="*/ 1977788 h 5537200"/>
              <a:gd name="connsiteX2131" fmla="*/ 5206012 w 6417938"/>
              <a:gd name="connsiteY2131" fmla="*/ 1973020 h 5537200"/>
              <a:gd name="connsiteX2132" fmla="*/ 5220913 w 6417938"/>
              <a:gd name="connsiteY2132" fmla="*/ 1973020 h 5537200"/>
              <a:gd name="connsiteX2133" fmla="*/ 5196476 w 6417938"/>
              <a:gd name="connsiteY2133" fmla="*/ 2021298 h 5537200"/>
              <a:gd name="connsiteX2134" fmla="*/ 5176807 w 6417938"/>
              <a:gd name="connsiteY2134" fmla="*/ 2016529 h 5537200"/>
              <a:gd name="connsiteX2135" fmla="*/ 5181576 w 6417938"/>
              <a:gd name="connsiteY2135" fmla="*/ 1992092 h 5537200"/>
              <a:gd name="connsiteX2136" fmla="*/ 5206012 w 6417938"/>
              <a:gd name="connsiteY2136" fmla="*/ 1973020 h 5537200"/>
              <a:gd name="connsiteX2137" fmla="*/ 5809104 w 6417938"/>
              <a:gd name="connsiteY2137" fmla="*/ 1958716 h 5537200"/>
              <a:gd name="connsiteX2138" fmla="*/ 5840171 w 6417938"/>
              <a:gd name="connsiteY2138" fmla="*/ 1973020 h 5537200"/>
              <a:gd name="connsiteX2139" fmla="*/ 5840171 w 6417938"/>
              <a:gd name="connsiteY2139" fmla="*/ 1987325 h 5537200"/>
              <a:gd name="connsiteX2140" fmla="*/ 5796067 w 6417938"/>
              <a:gd name="connsiteY2140" fmla="*/ 2035601 h 5537200"/>
              <a:gd name="connsiteX2141" fmla="*/ 5766861 w 6417938"/>
              <a:gd name="connsiteY2141" fmla="*/ 2035601 h 5537200"/>
              <a:gd name="connsiteX2142" fmla="*/ 5762094 w 6417938"/>
              <a:gd name="connsiteY2142" fmla="*/ 2016529 h 5537200"/>
              <a:gd name="connsiteX2143" fmla="*/ 5693552 w 6417938"/>
              <a:gd name="connsiteY2143" fmla="*/ 2045734 h 5537200"/>
              <a:gd name="connsiteX2144" fmla="*/ 5752557 w 6417938"/>
              <a:gd name="connsiteY2144" fmla="*/ 1973020 h 5537200"/>
              <a:gd name="connsiteX2145" fmla="*/ 5809104 w 6417938"/>
              <a:gd name="connsiteY2145" fmla="*/ 1958716 h 5537200"/>
              <a:gd name="connsiteX2146" fmla="*/ 6034584 w 6417938"/>
              <a:gd name="connsiteY2146" fmla="*/ 1954692 h 5537200"/>
              <a:gd name="connsiteX2147" fmla="*/ 6020168 w 6417938"/>
              <a:gd name="connsiteY2147" fmla="*/ 1964080 h 5537200"/>
              <a:gd name="connsiteX2148" fmla="*/ 6015400 w 6417938"/>
              <a:gd name="connsiteY2148" fmla="*/ 1983153 h 5537200"/>
              <a:gd name="connsiteX2149" fmla="*/ 5961162 w 6417938"/>
              <a:gd name="connsiteY2149" fmla="*/ 1988517 h 5537200"/>
              <a:gd name="connsiteX2150" fmla="*/ 6029703 w 6417938"/>
              <a:gd name="connsiteY2150" fmla="*/ 1959311 h 5537200"/>
              <a:gd name="connsiteX2151" fmla="*/ 6034584 w 6417938"/>
              <a:gd name="connsiteY2151" fmla="*/ 1954692 h 5537200"/>
              <a:gd name="connsiteX2152" fmla="*/ 5570773 w 6417938"/>
              <a:gd name="connsiteY2152" fmla="*/ 1945007 h 5537200"/>
              <a:gd name="connsiteX2153" fmla="*/ 5561237 w 6417938"/>
              <a:gd name="connsiteY2153" fmla="*/ 1949775 h 5537200"/>
              <a:gd name="connsiteX2154" fmla="*/ 5576137 w 6417938"/>
              <a:gd name="connsiteY2154" fmla="*/ 1964080 h 5537200"/>
              <a:gd name="connsiteX2155" fmla="*/ 5537395 w 6417938"/>
              <a:gd name="connsiteY2155" fmla="*/ 1978384 h 5537200"/>
              <a:gd name="connsiteX2156" fmla="*/ 5536800 w 6417938"/>
              <a:gd name="connsiteY2156" fmla="*/ 1954544 h 5537200"/>
              <a:gd name="connsiteX2157" fmla="*/ 5570773 w 6417938"/>
              <a:gd name="connsiteY2157" fmla="*/ 1945007 h 5537200"/>
              <a:gd name="connsiteX2158" fmla="*/ 5361572 w 6417938"/>
              <a:gd name="connsiteY2158" fmla="*/ 1929511 h 5537200"/>
              <a:gd name="connsiteX2159" fmla="*/ 5361572 w 6417938"/>
              <a:gd name="connsiteY2159" fmla="*/ 1958716 h 5537200"/>
              <a:gd name="connsiteX2160" fmla="*/ 5356803 w 6417938"/>
              <a:gd name="connsiteY2160" fmla="*/ 1934875 h 5537200"/>
              <a:gd name="connsiteX2161" fmla="*/ 5347267 w 6417938"/>
              <a:gd name="connsiteY2161" fmla="*/ 1934875 h 5537200"/>
              <a:gd name="connsiteX2162" fmla="*/ 5361572 w 6417938"/>
              <a:gd name="connsiteY2162" fmla="*/ 1929511 h 5537200"/>
              <a:gd name="connsiteX2163" fmla="*/ 5908117 w 6417938"/>
              <a:gd name="connsiteY2163" fmla="*/ 1891962 h 5537200"/>
              <a:gd name="connsiteX2164" fmla="*/ 5937321 w 6417938"/>
              <a:gd name="connsiteY2164" fmla="*/ 1896731 h 5537200"/>
              <a:gd name="connsiteX2165" fmla="*/ 5942090 w 6417938"/>
              <a:gd name="connsiteY2165" fmla="*/ 1911035 h 5537200"/>
              <a:gd name="connsiteX2166" fmla="*/ 5922421 w 6417938"/>
              <a:gd name="connsiteY2166" fmla="*/ 1925339 h 5537200"/>
              <a:gd name="connsiteX2167" fmla="*/ 5942090 w 6417938"/>
              <a:gd name="connsiteY2167" fmla="*/ 1930107 h 5537200"/>
              <a:gd name="connsiteX2168" fmla="*/ 5864011 w 6417938"/>
              <a:gd name="connsiteY2168" fmla="*/ 1968848 h 5537200"/>
              <a:gd name="connsiteX2169" fmla="*/ 5878913 w 6417938"/>
              <a:gd name="connsiteY2169" fmla="*/ 1934875 h 5537200"/>
              <a:gd name="connsiteX2170" fmla="*/ 5864011 w 6417938"/>
              <a:gd name="connsiteY2170" fmla="*/ 1934875 h 5537200"/>
              <a:gd name="connsiteX2171" fmla="*/ 5883680 w 6417938"/>
              <a:gd name="connsiteY2171" fmla="*/ 1915803 h 5537200"/>
              <a:gd name="connsiteX2172" fmla="*/ 5908117 w 6417938"/>
              <a:gd name="connsiteY2172" fmla="*/ 1891962 h 5537200"/>
              <a:gd name="connsiteX2173" fmla="*/ 5084425 w 6417938"/>
              <a:gd name="connsiteY2173" fmla="*/ 1866929 h 5537200"/>
              <a:gd name="connsiteX2174" fmla="*/ 5055220 w 6417938"/>
              <a:gd name="connsiteY2174" fmla="*/ 1871698 h 5537200"/>
              <a:gd name="connsiteX2175" fmla="*/ 5084425 w 6417938"/>
              <a:gd name="connsiteY2175" fmla="*/ 1866929 h 5537200"/>
              <a:gd name="connsiteX2176" fmla="*/ 5854476 w 6417938"/>
              <a:gd name="connsiteY2176" fmla="*/ 1862161 h 5537200"/>
              <a:gd name="connsiteX2177" fmla="*/ 5854476 w 6417938"/>
              <a:gd name="connsiteY2177" fmla="*/ 1900903 h 5537200"/>
              <a:gd name="connsiteX2178" fmla="*/ 5854476 w 6417938"/>
              <a:gd name="connsiteY2178" fmla="*/ 1886598 h 5537200"/>
              <a:gd name="connsiteX2179" fmla="*/ 5810371 w 6417938"/>
              <a:gd name="connsiteY2179" fmla="*/ 1896134 h 5537200"/>
              <a:gd name="connsiteX2180" fmla="*/ 5854476 w 6417938"/>
              <a:gd name="connsiteY2180" fmla="*/ 1862161 h 5537200"/>
              <a:gd name="connsiteX2181" fmla="*/ 6227003 w 6417938"/>
              <a:gd name="connsiteY2181" fmla="*/ 1861538 h 5537200"/>
              <a:gd name="connsiteX2182" fmla="*/ 6195993 w 6417938"/>
              <a:gd name="connsiteY2182" fmla="*/ 1886598 h 5537200"/>
              <a:gd name="connsiteX2183" fmla="*/ 6122683 w 6417938"/>
              <a:gd name="connsiteY2183" fmla="*/ 1939643 h 5537200"/>
              <a:gd name="connsiteX2184" fmla="*/ 6044604 w 6417938"/>
              <a:gd name="connsiteY2184" fmla="*/ 1953947 h 5537200"/>
              <a:gd name="connsiteX2185" fmla="*/ 6073810 w 6417938"/>
              <a:gd name="connsiteY2185" fmla="*/ 1930107 h 5537200"/>
              <a:gd name="connsiteX2186" fmla="*/ 6064273 w 6417938"/>
              <a:gd name="connsiteY2186" fmla="*/ 1915803 h 5537200"/>
              <a:gd name="connsiteX2187" fmla="*/ 6220428 w 6417938"/>
              <a:gd name="connsiteY2187" fmla="*/ 1862758 h 5537200"/>
              <a:gd name="connsiteX2188" fmla="*/ 6227003 w 6417938"/>
              <a:gd name="connsiteY2188" fmla="*/ 1861538 h 5537200"/>
              <a:gd name="connsiteX2189" fmla="*/ 5834808 w 6417938"/>
              <a:gd name="connsiteY2189" fmla="*/ 1847857 h 5537200"/>
              <a:gd name="connsiteX2190" fmla="*/ 5790702 w 6417938"/>
              <a:gd name="connsiteY2190" fmla="*/ 1866929 h 5537200"/>
              <a:gd name="connsiteX2191" fmla="*/ 5834808 w 6417938"/>
              <a:gd name="connsiteY2191" fmla="*/ 1847857 h 5537200"/>
              <a:gd name="connsiteX2192" fmla="*/ 5486778 w 6417938"/>
              <a:gd name="connsiteY2192" fmla="*/ 1841260 h 5537200"/>
              <a:gd name="connsiteX2193" fmla="*/ 5486735 w 6417938"/>
              <a:gd name="connsiteY2193" fmla="*/ 1842492 h 5537200"/>
              <a:gd name="connsiteX2194" fmla="*/ 5485320 w 6417938"/>
              <a:gd name="connsiteY2194" fmla="*/ 1841301 h 5537200"/>
              <a:gd name="connsiteX2195" fmla="*/ 5855398 w 6417938"/>
              <a:gd name="connsiteY2195" fmla="*/ 1803463 h 5537200"/>
              <a:gd name="connsiteX2196" fmla="*/ 5869377 w 6417938"/>
              <a:gd name="connsiteY2196" fmla="*/ 1804348 h 5537200"/>
              <a:gd name="connsiteX2197" fmla="*/ 5839576 w 6417938"/>
              <a:gd name="connsiteY2197" fmla="*/ 1833553 h 5537200"/>
              <a:gd name="connsiteX2198" fmla="*/ 5859244 w 6417938"/>
              <a:gd name="connsiteY2198" fmla="*/ 1838321 h 5537200"/>
              <a:gd name="connsiteX2199" fmla="*/ 5834808 w 6417938"/>
              <a:gd name="connsiteY2199" fmla="*/ 1847857 h 5537200"/>
              <a:gd name="connsiteX2200" fmla="*/ 5800835 w 6417938"/>
              <a:gd name="connsiteY2200" fmla="*/ 1833553 h 5537200"/>
              <a:gd name="connsiteX2201" fmla="*/ 5855398 w 6417938"/>
              <a:gd name="connsiteY2201" fmla="*/ 1803463 h 5537200"/>
              <a:gd name="connsiteX2202" fmla="*/ 5675076 w 6417938"/>
              <a:gd name="connsiteY2202" fmla="*/ 1782947 h 5537200"/>
              <a:gd name="connsiteX2203" fmla="*/ 5693552 w 6417938"/>
              <a:gd name="connsiteY2203" fmla="*/ 1790043 h 5537200"/>
              <a:gd name="connsiteX2204" fmla="*/ 5610706 w 6417938"/>
              <a:gd name="connsiteY2204" fmla="*/ 1824016 h 5537200"/>
              <a:gd name="connsiteX2205" fmla="*/ 5675076 w 6417938"/>
              <a:gd name="connsiteY2205" fmla="*/ 1782947 h 5537200"/>
              <a:gd name="connsiteX2206" fmla="*/ 5537395 w 6417938"/>
              <a:gd name="connsiteY2206" fmla="*/ 1770971 h 5537200"/>
              <a:gd name="connsiteX2207" fmla="*/ 5517728 w 6417938"/>
              <a:gd name="connsiteY2207" fmla="*/ 1785276 h 5537200"/>
              <a:gd name="connsiteX2208" fmla="*/ 5537395 w 6417938"/>
              <a:gd name="connsiteY2208" fmla="*/ 1770971 h 5537200"/>
              <a:gd name="connsiteX2209" fmla="*/ 5907520 w 6417938"/>
              <a:gd name="connsiteY2209" fmla="*/ 1766203 h 5537200"/>
              <a:gd name="connsiteX2210" fmla="*/ 5951626 w 6417938"/>
              <a:gd name="connsiteY2210" fmla="*/ 1770971 h 5537200"/>
              <a:gd name="connsiteX2211" fmla="*/ 5917653 w 6417938"/>
              <a:gd name="connsiteY2211" fmla="*/ 1790043 h 5537200"/>
              <a:gd name="connsiteX2212" fmla="*/ 5946859 w 6417938"/>
              <a:gd name="connsiteY2212" fmla="*/ 1790043 h 5537200"/>
              <a:gd name="connsiteX2213" fmla="*/ 5888448 w 6417938"/>
              <a:gd name="connsiteY2213" fmla="*/ 1809116 h 5537200"/>
              <a:gd name="connsiteX2214" fmla="*/ 5907520 w 6417938"/>
              <a:gd name="connsiteY2214" fmla="*/ 1766203 h 5537200"/>
              <a:gd name="connsiteX2215" fmla="*/ 5868780 w 6417938"/>
              <a:gd name="connsiteY2215" fmla="*/ 1698257 h 5537200"/>
              <a:gd name="connsiteX2216" fmla="*/ 5751962 w 6417938"/>
              <a:gd name="connsiteY2216" fmla="*/ 1780507 h 5537200"/>
              <a:gd name="connsiteX2217" fmla="*/ 5751962 w 6417938"/>
              <a:gd name="connsiteY2217" fmla="*/ 1736998 h 5537200"/>
              <a:gd name="connsiteX2218" fmla="*/ 5868780 w 6417938"/>
              <a:gd name="connsiteY2218" fmla="*/ 1698257 h 5537200"/>
              <a:gd name="connsiteX2219" fmla="*/ 5839576 w 6417938"/>
              <a:gd name="connsiteY2219" fmla="*/ 1621372 h 5537200"/>
              <a:gd name="connsiteX2220" fmla="*/ 5834808 w 6417938"/>
              <a:gd name="connsiteY2220" fmla="*/ 1640444 h 5537200"/>
              <a:gd name="connsiteX2221" fmla="*/ 5756730 w 6417938"/>
              <a:gd name="connsiteY2221" fmla="*/ 1660112 h 5537200"/>
              <a:gd name="connsiteX2222" fmla="*/ 5839576 w 6417938"/>
              <a:gd name="connsiteY2222" fmla="*/ 1621372 h 5537200"/>
              <a:gd name="connsiteX2223" fmla="*/ 5457008 w 6417938"/>
              <a:gd name="connsiteY2223" fmla="*/ 1620180 h 5537200"/>
              <a:gd name="connsiteX2224" fmla="*/ 5483755 w 6417938"/>
              <a:gd name="connsiteY2224" fmla="*/ 1621372 h 5537200"/>
              <a:gd name="connsiteX2225" fmla="*/ 5445014 w 6417938"/>
              <a:gd name="connsiteY2225" fmla="*/ 1640444 h 5537200"/>
              <a:gd name="connsiteX2226" fmla="*/ 5457008 w 6417938"/>
              <a:gd name="connsiteY2226" fmla="*/ 1620180 h 5537200"/>
              <a:gd name="connsiteX2227" fmla="*/ 4938476 w 6417938"/>
              <a:gd name="connsiteY2227" fmla="*/ 1603649 h 5537200"/>
              <a:gd name="connsiteX2228" fmla="*/ 4884164 w 6417938"/>
              <a:gd name="connsiteY2228" fmla="*/ 1640444 h 5537200"/>
              <a:gd name="connsiteX2229" fmla="*/ 4962241 w 6417938"/>
              <a:gd name="connsiteY2229" fmla="*/ 1611239 h 5537200"/>
              <a:gd name="connsiteX2230" fmla="*/ 4938476 w 6417938"/>
              <a:gd name="connsiteY2230" fmla="*/ 1603649 h 5537200"/>
              <a:gd name="connsiteX2231" fmla="*/ 5484351 w 6417938"/>
              <a:gd name="connsiteY2231" fmla="*/ 1577266 h 5537200"/>
              <a:gd name="connsiteX2232" fmla="*/ 5459913 w 6417938"/>
              <a:gd name="connsiteY2232" fmla="*/ 1616008 h 5537200"/>
              <a:gd name="connsiteX2233" fmla="*/ 5440246 w 6417938"/>
              <a:gd name="connsiteY2233" fmla="*/ 1591570 h 5537200"/>
              <a:gd name="connsiteX2234" fmla="*/ 5484351 w 6417938"/>
              <a:gd name="connsiteY2234" fmla="*/ 1577266 h 5537200"/>
              <a:gd name="connsiteX2235" fmla="*/ 5810967 w 6417938"/>
              <a:gd name="connsiteY2235" fmla="*/ 1562962 h 5537200"/>
              <a:gd name="connsiteX2236" fmla="*/ 5757326 w 6417938"/>
              <a:gd name="connsiteY2236" fmla="*/ 1596934 h 5537200"/>
              <a:gd name="connsiteX2237" fmla="*/ 5810967 w 6417938"/>
              <a:gd name="connsiteY2237" fmla="*/ 1562962 h 5537200"/>
              <a:gd name="connsiteX2238" fmla="*/ 526105 w 6417938"/>
              <a:gd name="connsiteY2238" fmla="*/ 1553425 h 5537200"/>
              <a:gd name="connsiteX2239" fmla="*/ 487365 w 6417938"/>
              <a:gd name="connsiteY2239" fmla="*/ 1572498 h 5537200"/>
              <a:gd name="connsiteX2240" fmla="*/ 526105 w 6417938"/>
              <a:gd name="connsiteY2240" fmla="*/ 1553425 h 5537200"/>
              <a:gd name="connsiteX2241" fmla="*/ 5610706 w 6417938"/>
              <a:gd name="connsiteY2241" fmla="*/ 1543890 h 5537200"/>
              <a:gd name="connsiteX2242" fmla="*/ 5557065 w 6417938"/>
              <a:gd name="connsiteY2242" fmla="*/ 1611239 h 5537200"/>
              <a:gd name="connsiteX2243" fmla="*/ 5610706 w 6417938"/>
              <a:gd name="connsiteY2243" fmla="*/ 1543890 h 5537200"/>
              <a:gd name="connsiteX2244" fmla="*/ 5147602 w 6417938"/>
              <a:gd name="connsiteY2244" fmla="*/ 1529585 h 5537200"/>
              <a:gd name="connsiteX2245" fmla="*/ 5132702 w 6417938"/>
              <a:gd name="connsiteY2245" fmla="*/ 1548658 h 5537200"/>
              <a:gd name="connsiteX2246" fmla="*/ 5147602 w 6417938"/>
              <a:gd name="connsiteY2246" fmla="*/ 1529585 h 5537200"/>
              <a:gd name="connsiteX2247" fmla="*/ 5492360 w 6417938"/>
              <a:gd name="connsiteY2247" fmla="*/ 1524370 h 5537200"/>
              <a:gd name="connsiteX2248" fmla="*/ 5503423 w 6417938"/>
              <a:gd name="connsiteY2248" fmla="*/ 1539121 h 5537200"/>
              <a:gd name="connsiteX2249" fmla="*/ 5483755 w 6417938"/>
              <a:gd name="connsiteY2249" fmla="*/ 1524817 h 5537200"/>
              <a:gd name="connsiteX2250" fmla="*/ 5492360 w 6417938"/>
              <a:gd name="connsiteY2250" fmla="*/ 1524370 h 5537200"/>
              <a:gd name="connsiteX2251" fmla="*/ 5493887 w 6417938"/>
              <a:gd name="connsiteY2251" fmla="*/ 1201181 h 5537200"/>
              <a:gd name="connsiteX2252" fmla="*/ 5527860 w 6417938"/>
              <a:gd name="connsiteY2252" fmla="*/ 1210717 h 5537200"/>
              <a:gd name="connsiteX2253" fmla="*/ 5489119 w 6417938"/>
              <a:gd name="connsiteY2253" fmla="*/ 1215486 h 5537200"/>
              <a:gd name="connsiteX2254" fmla="*/ 5493887 w 6417938"/>
              <a:gd name="connsiteY2254" fmla="*/ 1201181 h 5537200"/>
              <a:gd name="connsiteX2255" fmla="*/ 5537395 w 6417938"/>
              <a:gd name="connsiteY2255" fmla="*/ 1167208 h 5537200"/>
              <a:gd name="connsiteX2256" fmla="*/ 5586269 w 6417938"/>
              <a:gd name="connsiteY2256" fmla="*/ 1186281 h 5537200"/>
              <a:gd name="connsiteX2257" fmla="*/ 5561833 w 6417938"/>
              <a:gd name="connsiteY2257" fmla="*/ 1215486 h 5537200"/>
              <a:gd name="connsiteX2258" fmla="*/ 5566601 w 6417938"/>
              <a:gd name="connsiteY2258" fmla="*/ 1196413 h 5537200"/>
              <a:gd name="connsiteX2259" fmla="*/ 5537395 w 6417938"/>
              <a:gd name="connsiteY2259" fmla="*/ 1167208 h 5537200"/>
              <a:gd name="connsiteX2260" fmla="*/ 5118398 w 6417938"/>
              <a:gd name="connsiteY2260" fmla="*/ 1114163 h 5537200"/>
              <a:gd name="connsiteX2261" fmla="*/ 5108861 w 6417938"/>
              <a:gd name="connsiteY2261" fmla="*/ 1128468 h 5537200"/>
              <a:gd name="connsiteX2262" fmla="*/ 5118398 w 6417938"/>
              <a:gd name="connsiteY2262" fmla="*/ 1114163 h 5537200"/>
              <a:gd name="connsiteX2263" fmla="*/ 5440841 w 6417938"/>
              <a:gd name="connsiteY2263" fmla="*/ 1095687 h 5537200"/>
              <a:gd name="connsiteX2264" fmla="*/ 5436073 w 6417938"/>
              <a:gd name="connsiteY2264" fmla="*/ 1105223 h 5537200"/>
              <a:gd name="connsiteX2265" fmla="*/ 5445609 w 6417938"/>
              <a:gd name="connsiteY2265" fmla="*/ 1119527 h 5537200"/>
              <a:gd name="connsiteX2266" fmla="*/ 5450378 w 6417938"/>
              <a:gd name="connsiteY2266" fmla="*/ 1138599 h 5537200"/>
              <a:gd name="connsiteX2267" fmla="*/ 5435477 w 6417938"/>
              <a:gd name="connsiteY2267" fmla="*/ 1143368 h 5537200"/>
              <a:gd name="connsiteX2268" fmla="*/ 5415809 w 6417938"/>
              <a:gd name="connsiteY2268" fmla="*/ 1124296 h 5537200"/>
              <a:gd name="connsiteX2269" fmla="*/ 5425941 w 6417938"/>
              <a:gd name="connsiteY2269" fmla="*/ 1114759 h 5537200"/>
              <a:gd name="connsiteX2270" fmla="*/ 5440841 w 6417938"/>
              <a:gd name="connsiteY2270" fmla="*/ 1095687 h 5537200"/>
              <a:gd name="connsiteX2271" fmla="*/ 979076 w 6417938"/>
              <a:gd name="connsiteY2271" fmla="*/ 1080786 h 5537200"/>
              <a:gd name="connsiteX2272" fmla="*/ 945103 w 6417938"/>
              <a:gd name="connsiteY2272" fmla="*/ 1104627 h 5537200"/>
              <a:gd name="connsiteX2273" fmla="*/ 979076 w 6417938"/>
              <a:gd name="connsiteY2273" fmla="*/ 1080786 h 5537200"/>
              <a:gd name="connsiteX2274" fmla="*/ 4747676 w 6417938"/>
              <a:gd name="connsiteY2274" fmla="*/ 1032509 h 5537200"/>
              <a:gd name="connsiteX2275" fmla="*/ 4708936 w 6417938"/>
              <a:gd name="connsiteY2275" fmla="*/ 1051581 h 5537200"/>
              <a:gd name="connsiteX2276" fmla="*/ 4747676 w 6417938"/>
              <a:gd name="connsiteY2276" fmla="*/ 1032509 h 5537200"/>
              <a:gd name="connsiteX2277" fmla="*/ 4884164 w 6417938"/>
              <a:gd name="connsiteY2277" fmla="*/ 1008072 h 5537200"/>
              <a:gd name="connsiteX2278" fmla="*/ 4825754 w 6417938"/>
              <a:gd name="connsiteY2278" fmla="*/ 1037277 h 5537200"/>
              <a:gd name="connsiteX2279" fmla="*/ 4884164 w 6417938"/>
              <a:gd name="connsiteY2279" fmla="*/ 1008072 h 5537200"/>
              <a:gd name="connsiteX2280" fmla="*/ 5493887 w 6417938"/>
              <a:gd name="connsiteY2280" fmla="*/ 969928 h 5537200"/>
              <a:gd name="connsiteX2281" fmla="*/ 5464682 w 6417938"/>
              <a:gd name="connsiteY2281" fmla="*/ 1031913 h 5537200"/>
              <a:gd name="connsiteX2282" fmla="*/ 5464682 w 6417938"/>
              <a:gd name="connsiteY2282" fmla="*/ 1022377 h 5537200"/>
              <a:gd name="connsiteX2283" fmla="*/ 5449782 w 6417938"/>
              <a:gd name="connsiteY2283" fmla="*/ 1051581 h 5537200"/>
              <a:gd name="connsiteX2284" fmla="*/ 5420577 w 6417938"/>
              <a:gd name="connsiteY2284" fmla="*/ 1042045 h 5537200"/>
              <a:gd name="connsiteX2285" fmla="*/ 5493887 w 6417938"/>
              <a:gd name="connsiteY2285" fmla="*/ 969928 h 5537200"/>
              <a:gd name="connsiteX2286" fmla="*/ 4933037 w 6417938"/>
              <a:gd name="connsiteY2286" fmla="*/ 950259 h 5537200"/>
              <a:gd name="connsiteX2287" fmla="*/ 4923501 w 6417938"/>
              <a:gd name="connsiteY2287" fmla="*/ 978868 h 5537200"/>
              <a:gd name="connsiteX2288" fmla="*/ 4908601 w 6417938"/>
              <a:gd name="connsiteY2288" fmla="*/ 974099 h 5537200"/>
              <a:gd name="connsiteX2289" fmla="*/ 4933037 w 6417938"/>
              <a:gd name="connsiteY2289" fmla="*/ 950259 h 5537200"/>
              <a:gd name="connsiteX2290" fmla="*/ 5352631 w 6417938"/>
              <a:gd name="connsiteY2290" fmla="*/ 930591 h 5537200"/>
              <a:gd name="connsiteX2291" fmla="*/ 5352631 w 6417938"/>
              <a:gd name="connsiteY2291" fmla="*/ 959795 h 5537200"/>
              <a:gd name="connsiteX2292" fmla="*/ 5337730 w 6417938"/>
              <a:gd name="connsiteY2292" fmla="*/ 935955 h 5537200"/>
              <a:gd name="connsiteX2293" fmla="*/ 5352631 w 6417938"/>
              <a:gd name="connsiteY2293" fmla="*/ 930591 h 5537200"/>
              <a:gd name="connsiteX2294" fmla="*/ 5020651 w 6417938"/>
              <a:gd name="connsiteY2294" fmla="*/ 911518 h 5537200"/>
              <a:gd name="connsiteX2295" fmla="*/ 5000983 w 6417938"/>
              <a:gd name="connsiteY2295" fmla="*/ 945490 h 5537200"/>
              <a:gd name="connsiteX2296" fmla="*/ 5020651 w 6417938"/>
              <a:gd name="connsiteY2296" fmla="*/ 911518 h 5537200"/>
              <a:gd name="connsiteX2297" fmla="*/ 5079060 w 6417938"/>
              <a:gd name="connsiteY2297" fmla="*/ 882910 h 5537200"/>
              <a:gd name="connsiteX2298" fmla="*/ 5093961 w 6417938"/>
              <a:gd name="connsiteY2298" fmla="*/ 901982 h 5537200"/>
              <a:gd name="connsiteX2299" fmla="*/ 5030187 w 6417938"/>
              <a:gd name="connsiteY2299" fmla="*/ 912114 h 5537200"/>
              <a:gd name="connsiteX2300" fmla="*/ 5079060 w 6417938"/>
              <a:gd name="connsiteY2300" fmla="*/ 882910 h 5537200"/>
              <a:gd name="connsiteX2301" fmla="*/ 4518808 w 6417938"/>
              <a:gd name="connsiteY2301" fmla="*/ 878141 h 5537200"/>
              <a:gd name="connsiteX2302" fmla="*/ 4406757 w 6417938"/>
              <a:gd name="connsiteY2302" fmla="*/ 931186 h 5537200"/>
              <a:gd name="connsiteX2303" fmla="*/ 4518808 w 6417938"/>
              <a:gd name="connsiteY2303" fmla="*/ 878141 h 5537200"/>
              <a:gd name="connsiteX2304" fmla="*/ 1223442 w 6417938"/>
              <a:gd name="connsiteY2304" fmla="*/ 810195 h 5537200"/>
              <a:gd name="connsiteX2305" fmla="*/ 1199005 w 6417938"/>
              <a:gd name="connsiteY2305" fmla="*/ 839401 h 5537200"/>
              <a:gd name="connsiteX2306" fmla="*/ 1223442 w 6417938"/>
              <a:gd name="connsiteY2306" fmla="*/ 810195 h 5537200"/>
              <a:gd name="connsiteX2307" fmla="*/ 5181613 w 6417938"/>
              <a:gd name="connsiteY2307" fmla="*/ 806452 h 5537200"/>
              <a:gd name="connsiteX2308" fmla="*/ 5216144 w 6417938"/>
              <a:gd name="connsiteY2308" fmla="*/ 820328 h 5537200"/>
              <a:gd name="connsiteX2309" fmla="*/ 5206608 w 6417938"/>
              <a:gd name="connsiteY2309" fmla="*/ 839401 h 5537200"/>
              <a:gd name="connsiteX2310" fmla="*/ 5245349 w 6417938"/>
              <a:gd name="connsiteY2310" fmla="*/ 839401 h 5537200"/>
              <a:gd name="connsiteX2311" fmla="*/ 5235813 w 6417938"/>
              <a:gd name="connsiteY2311" fmla="*/ 873373 h 5537200"/>
              <a:gd name="connsiteX2312" fmla="*/ 5162503 w 6417938"/>
              <a:gd name="connsiteY2312" fmla="*/ 892446 h 5537200"/>
              <a:gd name="connsiteX2313" fmla="*/ 5181613 w 6417938"/>
              <a:gd name="connsiteY2313" fmla="*/ 806452 h 5537200"/>
              <a:gd name="connsiteX2314" fmla="*/ 4791782 w 6417938"/>
              <a:gd name="connsiteY2314" fmla="*/ 772050 h 5537200"/>
              <a:gd name="connsiteX2315" fmla="*/ 4704167 w 6417938"/>
              <a:gd name="connsiteY2315" fmla="*/ 839401 h 5537200"/>
              <a:gd name="connsiteX2316" fmla="*/ 4621322 w 6417938"/>
              <a:gd name="connsiteY2316" fmla="*/ 873373 h 5537200"/>
              <a:gd name="connsiteX2317" fmla="*/ 4611189 w 6417938"/>
              <a:gd name="connsiteY2317" fmla="*/ 849532 h 5537200"/>
              <a:gd name="connsiteX2318" fmla="*/ 4791782 w 6417938"/>
              <a:gd name="connsiteY2318" fmla="*/ 772050 h 5537200"/>
              <a:gd name="connsiteX2319" fmla="*/ 5537395 w 6417938"/>
              <a:gd name="connsiteY2319" fmla="*/ 766686 h 5537200"/>
              <a:gd name="connsiteX2320" fmla="*/ 5537395 w 6417938"/>
              <a:gd name="connsiteY2320" fmla="*/ 771455 h 5537200"/>
              <a:gd name="connsiteX2321" fmla="*/ 5508191 w 6417938"/>
              <a:gd name="connsiteY2321" fmla="*/ 805428 h 5537200"/>
              <a:gd name="connsiteX2322" fmla="*/ 5537395 w 6417938"/>
              <a:gd name="connsiteY2322" fmla="*/ 766686 h 5537200"/>
              <a:gd name="connsiteX2323" fmla="*/ 5650042 w 6417938"/>
              <a:gd name="connsiteY2323" fmla="*/ 752382 h 5537200"/>
              <a:gd name="connsiteX2324" fmla="*/ 5654811 w 6417938"/>
              <a:gd name="connsiteY2324" fmla="*/ 791123 h 5537200"/>
              <a:gd name="connsiteX2325" fmla="*/ 5625606 w 6417938"/>
              <a:gd name="connsiteY2325" fmla="*/ 829864 h 5537200"/>
              <a:gd name="connsiteX2326" fmla="*/ 5586865 w 6417938"/>
              <a:gd name="connsiteY2326" fmla="*/ 819732 h 5537200"/>
              <a:gd name="connsiteX2327" fmla="*/ 5650042 w 6417938"/>
              <a:gd name="connsiteY2327" fmla="*/ 752382 h 5537200"/>
              <a:gd name="connsiteX2328" fmla="*/ 2924467 w 6417938"/>
              <a:gd name="connsiteY2328" fmla="*/ 752382 h 5537200"/>
              <a:gd name="connsiteX2329" fmla="*/ 2890496 w 6417938"/>
              <a:gd name="connsiteY2329" fmla="*/ 785759 h 5537200"/>
              <a:gd name="connsiteX2330" fmla="*/ 2885727 w 6417938"/>
              <a:gd name="connsiteY2330" fmla="*/ 761919 h 5537200"/>
              <a:gd name="connsiteX2331" fmla="*/ 2924467 w 6417938"/>
              <a:gd name="connsiteY2331" fmla="*/ 752382 h 5537200"/>
              <a:gd name="connsiteX2332" fmla="*/ 4863676 w 6417938"/>
              <a:gd name="connsiteY2332" fmla="*/ 746422 h 5537200"/>
              <a:gd name="connsiteX2333" fmla="*/ 4889528 w 6417938"/>
              <a:gd name="connsiteY2333" fmla="*/ 747614 h 5537200"/>
              <a:gd name="connsiteX2334" fmla="*/ 4845423 w 6417938"/>
              <a:gd name="connsiteY2334" fmla="*/ 766686 h 5537200"/>
              <a:gd name="connsiteX2335" fmla="*/ 4863676 w 6417938"/>
              <a:gd name="connsiteY2335" fmla="*/ 746422 h 5537200"/>
              <a:gd name="connsiteX2336" fmla="*/ 2265798 w 6417938"/>
              <a:gd name="connsiteY2336" fmla="*/ 739866 h 5537200"/>
              <a:gd name="connsiteX2337" fmla="*/ 2251568 w 6417938"/>
              <a:gd name="connsiteY2337" fmla="*/ 757150 h 5537200"/>
              <a:gd name="connsiteX2338" fmla="*/ 2276004 w 6417938"/>
              <a:gd name="connsiteY2338" fmla="*/ 761919 h 5537200"/>
              <a:gd name="connsiteX2339" fmla="*/ 2265798 w 6417938"/>
              <a:gd name="connsiteY2339" fmla="*/ 739866 h 5537200"/>
              <a:gd name="connsiteX2340" fmla="*/ 5625988 w 6417938"/>
              <a:gd name="connsiteY2340" fmla="*/ 731596 h 5537200"/>
              <a:gd name="connsiteX2341" fmla="*/ 5639911 w 6417938"/>
              <a:gd name="connsiteY2341" fmla="*/ 738077 h 5537200"/>
              <a:gd name="connsiteX2342" fmla="*/ 5591037 w 6417938"/>
              <a:gd name="connsiteY2342" fmla="*/ 752382 h 5537200"/>
              <a:gd name="connsiteX2343" fmla="*/ 5625988 w 6417938"/>
              <a:gd name="connsiteY2343" fmla="*/ 731596 h 5537200"/>
              <a:gd name="connsiteX2344" fmla="*/ 2920995 w 6417938"/>
              <a:gd name="connsiteY2344" fmla="*/ 712877 h 5537200"/>
              <a:gd name="connsiteX2345" fmla="*/ 2841623 w 6417938"/>
              <a:gd name="connsiteY2345" fmla="*/ 772050 h 5537200"/>
              <a:gd name="connsiteX2346" fmla="*/ 2573416 w 6417938"/>
              <a:gd name="connsiteY2346" fmla="*/ 969928 h 5537200"/>
              <a:gd name="connsiteX2347" fmla="*/ 2787981 w 6417938"/>
              <a:gd name="connsiteY2347" fmla="*/ 921650 h 5537200"/>
              <a:gd name="connsiteX2348" fmla="*/ 2978109 w 6417938"/>
              <a:gd name="connsiteY2348" fmla="*/ 748210 h 5537200"/>
              <a:gd name="connsiteX2349" fmla="*/ 2958441 w 6417938"/>
              <a:gd name="connsiteY2349" fmla="*/ 719005 h 5537200"/>
              <a:gd name="connsiteX2350" fmla="*/ 2920995 w 6417938"/>
              <a:gd name="connsiteY2350" fmla="*/ 712877 h 5537200"/>
              <a:gd name="connsiteX2351" fmla="*/ 3807166 w 6417938"/>
              <a:gd name="connsiteY2351" fmla="*/ 675496 h 5537200"/>
              <a:gd name="connsiteX2352" fmla="*/ 3733856 w 6417938"/>
              <a:gd name="connsiteY2352" fmla="*/ 728541 h 5537200"/>
              <a:gd name="connsiteX2353" fmla="*/ 3807166 w 6417938"/>
              <a:gd name="connsiteY2353" fmla="*/ 728541 h 5537200"/>
              <a:gd name="connsiteX2354" fmla="*/ 3807166 w 6417938"/>
              <a:gd name="connsiteY2354" fmla="*/ 675496 h 5537200"/>
              <a:gd name="connsiteX2355" fmla="*/ 4582292 w 6417938"/>
              <a:gd name="connsiteY2355" fmla="*/ 661955 h 5537200"/>
              <a:gd name="connsiteX2356" fmla="*/ 4494370 w 6417938"/>
              <a:gd name="connsiteY2356" fmla="*/ 699337 h 5537200"/>
              <a:gd name="connsiteX2357" fmla="*/ 4489603 w 6417938"/>
              <a:gd name="connsiteY2357" fmla="*/ 733310 h 5537200"/>
              <a:gd name="connsiteX2358" fmla="*/ 4626089 w 6417938"/>
              <a:gd name="connsiteY2358" fmla="*/ 694568 h 5537200"/>
              <a:gd name="connsiteX2359" fmla="*/ 4621322 w 6417938"/>
              <a:gd name="connsiteY2359" fmla="*/ 665364 h 5537200"/>
              <a:gd name="connsiteX2360" fmla="*/ 4582292 w 6417938"/>
              <a:gd name="connsiteY2360" fmla="*/ 661955 h 5537200"/>
              <a:gd name="connsiteX2361" fmla="*/ 5986196 w 6417938"/>
              <a:gd name="connsiteY2361" fmla="*/ 655828 h 5537200"/>
              <a:gd name="connsiteX2362" fmla="*/ 5981427 w 6417938"/>
              <a:gd name="connsiteY2362" fmla="*/ 675496 h 5537200"/>
              <a:gd name="connsiteX2363" fmla="*/ 5927785 w 6417938"/>
              <a:gd name="connsiteY2363" fmla="*/ 694568 h 5537200"/>
              <a:gd name="connsiteX2364" fmla="*/ 5986196 w 6417938"/>
              <a:gd name="connsiteY2364" fmla="*/ 655828 h 5537200"/>
              <a:gd name="connsiteX2365" fmla="*/ 1618005 w 6417938"/>
              <a:gd name="connsiteY2365" fmla="*/ 612319 h 5537200"/>
              <a:gd name="connsiteX2366" fmla="*/ 1579263 w 6417938"/>
              <a:gd name="connsiteY2366" fmla="*/ 636159 h 5537200"/>
              <a:gd name="connsiteX2367" fmla="*/ 1618005 w 6417938"/>
              <a:gd name="connsiteY2367" fmla="*/ 612319 h 5537200"/>
              <a:gd name="connsiteX2368" fmla="*/ 2656705 w 6417938"/>
              <a:gd name="connsiteY2368" fmla="*/ 573389 h 5537200"/>
              <a:gd name="connsiteX2369" fmla="*/ 2666394 w 6417938"/>
              <a:gd name="connsiteY2369" fmla="*/ 578942 h 5537200"/>
              <a:gd name="connsiteX2370" fmla="*/ 2637189 w 6417938"/>
              <a:gd name="connsiteY2370" fmla="*/ 627219 h 5537200"/>
              <a:gd name="connsiteX2371" fmla="*/ 2656705 w 6417938"/>
              <a:gd name="connsiteY2371" fmla="*/ 573389 h 5537200"/>
              <a:gd name="connsiteX2372" fmla="*/ 4284946 w 6417938"/>
              <a:gd name="connsiteY2372" fmla="*/ 491328 h 5537200"/>
              <a:gd name="connsiteX2373" fmla="*/ 4260732 w 6417938"/>
              <a:gd name="connsiteY2373" fmla="*/ 515764 h 5537200"/>
              <a:gd name="connsiteX2374" fmla="*/ 4323910 w 6417938"/>
              <a:gd name="connsiteY2374" fmla="*/ 491924 h 5537200"/>
              <a:gd name="connsiteX2375" fmla="*/ 4284946 w 6417938"/>
              <a:gd name="connsiteY2375" fmla="*/ 491328 h 5537200"/>
              <a:gd name="connsiteX2376" fmla="*/ 4918733 w 6417938"/>
              <a:gd name="connsiteY2376" fmla="*/ 487155 h 5537200"/>
              <a:gd name="connsiteX2377" fmla="*/ 4899064 w 6417938"/>
              <a:gd name="connsiteY2377" fmla="*/ 506228 h 5537200"/>
              <a:gd name="connsiteX2378" fmla="*/ 4918733 w 6417938"/>
              <a:gd name="connsiteY2378" fmla="*/ 487155 h 5537200"/>
              <a:gd name="connsiteX2379" fmla="*/ 3991931 w 6417938"/>
              <a:gd name="connsiteY2379" fmla="*/ 481791 h 5537200"/>
              <a:gd name="connsiteX2380" fmla="*/ 3957958 w 6417938"/>
              <a:gd name="connsiteY2380" fmla="*/ 515764 h 5537200"/>
              <a:gd name="connsiteX2381" fmla="*/ 3977626 w 6417938"/>
              <a:gd name="connsiteY2381" fmla="*/ 501460 h 5537200"/>
              <a:gd name="connsiteX2382" fmla="*/ 3943057 w 6417938"/>
              <a:gd name="connsiteY2382" fmla="*/ 500864 h 5537200"/>
              <a:gd name="connsiteX2383" fmla="*/ 3991931 w 6417938"/>
              <a:gd name="connsiteY2383" fmla="*/ 481791 h 5537200"/>
              <a:gd name="connsiteX2384" fmla="*/ 3509754 w 6417938"/>
              <a:gd name="connsiteY2384" fmla="*/ 414442 h 5537200"/>
              <a:gd name="connsiteX2385" fmla="*/ 3485318 w 6417938"/>
              <a:gd name="connsiteY2385" fmla="*/ 423978 h 5537200"/>
              <a:gd name="connsiteX2386" fmla="*/ 3509754 w 6417938"/>
              <a:gd name="connsiteY2386" fmla="*/ 414442 h 5537200"/>
              <a:gd name="connsiteX2387" fmla="*/ 4482348 w 6417938"/>
              <a:gd name="connsiteY2387" fmla="*/ 413594 h 5537200"/>
              <a:gd name="connsiteX2388" fmla="*/ 4465166 w 6417938"/>
              <a:gd name="connsiteY2388" fmla="*/ 424574 h 5537200"/>
              <a:gd name="connsiteX2389" fmla="*/ 4482348 w 6417938"/>
              <a:gd name="connsiteY2389" fmla="*/ 413594 h 5537200"/>
              <a:gd name="connsiteX2390" fmla="*/ 4733372 w 6417938"/>
              <a:gd name="connsiteY2390" fmla="*/ 356628 h 5537200"/>
              <a:gd name="connsiteX2391" fmla="*/ 4689267 w 6417938"/>
              <a:gd name="connsiteY2391" fmla="*/ 395369 h 5537200"/>
              <a:gd name="connsiteX2392" fmla="*/ 4733372 w 6417938"/>
              <a:gd name="connsiteY2392" fmla="*/ 356628 h 5537200"/>
              <a:gd name="connsiteX2393" fmla="*/ 3463861 w 6417938"/>
              <a:gd name="connsiteY2393" fmla="*/ 303583 h 5537200"/>
              <a:gd name="connsiteX2394" fmla="*/ 3395319 w 6417938"/>
              <a:gd name="connsiteY2394" fmla="*/ 414442 h 5537200"/>
              <a:gd name="connsiteX2395" fmla="*/ 3434060 w 6417938"/>
              <a:gd name="connsiteY2395" fmla="*/ 419210 h 5537200"/>
              <a:gd name="connsiteX2396" fmla="*/ 3502602 w 6417938"/>
              <a:gd name="connsiteY2396" fmla="*/ 520533 h 5537200"/>
              <a:gd name="connsiteX2397" fmla="*/ 3531807 w 6417938"/>
              <a:gd name="connsiteY2397" fmla="*/ 520533 h 5537200"/>
              <a:gd name="connsiteX2398" fmla="*/ 3439425 w 6417938"/>
              <a:gd name="connsiteY2398" fmla="*/ 631391 h 5537200"/>
              <a:gd name="connsiteX2399" fmla="*/ 3468629 w 6417938"/>
              <a:gd name="connsiteY2399" fmla="*/ 718409 h 5537200"/>
              <a:gd name="connsiteX2400" fmla="*/ 3512735 w 6417938"/>
              <a:gd name="connsiteY2400" fmla="*/ 829268 h 5537200"/>
              <a:gd name="connsiteX2401" fmla="*/ 3702863 w 6417938"/>
              <a:gd name="connsiteY2401" fmla="*/ 747018 h 5537200"/>
              <a:gd name="connsiteX2402" fmla="*/ 3664122 w 6417938"/>
              <a:gd name="connsiteY2402" fmla="*/ 727946 h 5537200"/>
              <a:gd name="connsiteX2403" fmla="*/ 3620017 w 6417938"/>
              <a:gd name="connsiteY2403" fmla="*/ 761919 h 5537200"/>
              <a:gd name="connsiteX2404" fmla="*/ 3605117 w 6417938"/>
              <a:gd name="connsiteY2404" fmla="*/ 723177 h 5537200"/>
              <a:gd name="connsiteX2405" fmla="*/ 3697499 w 6417938"/>
              <a:gd name="connsiteY2405" fmla="*/ 704104 h 5537200"/>
              <a:gd name="connsiteX2406" fmla="*/ 3809549 w 6417938"/>
              <a:gd name="connsiteY2406" fmla="*/ 646291 h 5537200"/>
              <a:gd name="connsiteX2407" fmla="*/ 3819086 w 6417938"/>
              <a:gd name="connsiteY2407" fmla="*/ 627219 h 5537200"/>
              <a:gd name="connsiteX2408" fmla="*/ 3887627 w 6417938"/>
              <a:gd name="connsiteY2408" fmla="*/ 627219 h 5537200"/>
              <a:gd name="connsiteX2409" fmla="*/ 3902528 w 6417938"/>
              <a:gd name="connsiteY2409" fmla="*/ 583710 h 5537200"/>
              <a:gd name="connsiteX2410" fmla="*/ 3878092 w 6417938"/>
              <a:gd name="connsiteY2410" fmla="*/ 583710 h 5537200"/>
              <a:gd name="connsiteX2411" fmla="*/ 3892992 w 6417938"/>
              <a:gd name="connsiteY2411" fmla="*/ 569406 h 5537200"/>
              <a:gd name="connsiteX2412" fmla="*/ 3873323 w 6417938"/>
              <a:gd name="connsiteY2412" fmla="*/ 550333 h 5537200"/>
              <a:gd name="connsiteX2413" fmla="*/ 3741604 w 6417938"/>
              <a:gd name="connsiteY2413" fmla="*/ 593843 h 5537200"/>
              <a:gd name="connsiteX2414" fmla="*/ 3766041 w 6417938"/>
              <a:gd name="connsiteY2414" fmla="*/ 584306 h 5537200"/>
              <a:gd name="connsiteX2415" fmla="*/ 3917429 w 6417938"/>
              <a:gd name="connsiteY2415" fmla="*/ 512188 h 5537200"/>
              <a:gd name="connsiteX2416" fmla="*/ 3917429 w 6417938"/>
              <a:gd name="connsiteY2416" fmla="*/ 555697 h 5537200"/>
              <a:gd name="connsiteX2417" fmla="*/ 3941865 w 6417938"/>
              <a:gd name="connsiteY2417" fmla="*/ 560465 h 5537200"/>
              <a:gd name="connsiteX2418" fmla="*/ 3941865 w 6417938"/>
              <a:gd name="connsiteY2418" fmla="*/ 584306 h 5537200"/>
              <a:gd name="connsiteX2419" fmla="*/ 3995506 w 6417938"/>
              <a:gd name="connsiteY2419" fmla="*/ 589074 h 5537200"/>
              <a:gd name="connsiteX2420" fmla="*/ 4083120 w 6417938"/>
              <a:gd name="connsiteY2420" fmla="*/ 603379 h 5537200"/>
              <a:gd name="connsiteX2421" fmla="*/ 4083120 w 6417938"/>
              <a:gd name="connsiteY2421" fmla="*/ 574174 h 5537200"/>
              <a:gd name="connsiteX2422" fmla="*/ 4219608 w 6417938"/>
              <a:gd name="connsiteY2422" fmla="*/ 376297 h 5537200"/>
              <a:gd name="connsiteX2423" fmla="*/ 4263713 w 6417938"/>
              <a:gd name="connsiteY2423" fmla="*/ 376297 h 5537200"/>
              <a:gd name="connsiteX2424" fmla="*/ 4248813 w 6417938"/>
              <a:gd name="connsiteY2424" fmla="*/ 390601 h 5537200"/>
              <a:gd name="connsiteX2425" fmla="*/ 4282785 w 6417938"/>
              <a:gd name="connsiteY2425" fmla="*/ 424574 h 5537200"/>
              <a:gd name="connsiteX2426" fmla="*/ 4263117 w 6417938"/>
              <a:gd name="connsiteY2426" fmla="*/ 463315 h 5537200"/>
              <a:gd name="connsiteX2427" fmla="*/ 4399604 w 6417938"/>
              <a:gd name="connsiteY2427" fmla="*/ 424574 h 5537200"/>
              <a:gd name="connsiteX2428" fmla="*/ 4419272 w 6417938"/>
              <a:gd name="connsiteY2428" fmla="*/ 453779 h 5537200"/>
              <a:gd name="connsiteX2429" fmla="*/ 4434172 w 6417938"/>
              <a:gd name="connsiteY2429" fmla="*/ 449010 h 5537200"/>
              <a:gd name="connsiteX2430" fmla="*/ 4443710 w 6417938"/>
              <a:gd name="connsiteY2430" fmla="*/ 429938 h 5537200"/>
              <a:gd name="connsiteX2431" fmla="*/ 4434172 w 6417938"/>
              <a:gd name="connsiteY2431" fmla="*/ 473447 h 5537200"/>
              <a:gd name="connsiteX2432" fmla="*/ 4472914 w 6417938"/>
              <a:gd name="connsiteY2432" fmla="*/ 492519 h 5537200"/>
              <a:gd name="connsiteX2433" fmla="*/ 4565296 w 6417938"/>
              <a:gd name="connsiteY2433" fmla="*/ 405501 h 5537200"/>
              <a:gd name="connsiteX2434" fmla="*/ 4599269 w 6417938"/>
              <a:gd name="connsiteY2434" fmla="*/ 434706 h 5537200"/>
              <a:gd name="connsiteX2435" fmla="*/ 4574832 w 6417938"/>
              <a:gd name="connsiteY2435" fmla="*/ 449010 h 5537200"/>
              <a:gd name="connsiteX2436" fmla="*/ 4579600 w 6417938"/>
              <a:gd name="connsiteY2436" fmla="*/ 434706 h 5537200"/>
              <a:gd name="connsiteX2437" fmla="*/ 4540860 w 6417938"/>
              <a:gd name="connsiteY2437" fmla="*/ 453779 h 5537200"/>
              <a:gd name="connsiteX2438" fmla="*/ 4574832 w 6417938"/>
              <a:gd name="connsiteY2438" fmla="*/ 487752 h 5537200"/>
              <a:gd name="connsiteX2439" fmla="*/ 4682115 w 6417938"/>
              <a:gd name="connsiteY2439" fmla="*/ 463911 h 5537200"/>
              <a:gd name="connsiteX2440" fmla="*/ 4648143 w 6417938"/>
              <a:gd name="connsiteY2440" fmla="*/ 487752 h 5537200"/>
              <a:gd name="connsiteX2441" fmla="*/ 4716685 w 6417938"/>
              <a:gd name="connsiteY2441" fmla="*/ 492519 h 5537200"/>
              <a:gd name="connsiteX2442" fmla="*/ 4726220 w 6417938"/>
              <a:gd name="connsiteY2442" fmla="*/ 511592 h 5537200"/>
              <a:gd name="connsiteX2443" fmla="*/ 4628473 w 6417938"/>
              <a:gd name="connsiteY2443" fmla="*/ 569406 h 5537200"/>
              <a:gd name="connsiteX2444" fmla="*/ 4779862 w 6417938"/>
              <a:gd name="connsiteY2444" fmla="*/ 540201 h 5537200"/>
              <a:gd name="connsiteX2445" fmla="*/ 4784630 w 6417938"/>
              <a:gd name="connsiteY2445" fmla="*/ 574174 h 5537200"/>
              <a:gd name="connsiteX2446" fmla="*/ 4823371 w 6417938"/>
              <a:gd name="connsiteY2446" fmla="*/ 578942 h 5537200"/>
              <a:gd name="connsiteX2447" fmla="*/ 4808471 w 6417938"/>
              <a:gd name="connsiteY2447" fmla="*/ 598015 h 5537200"/>
              <a:gd name="connsiteX2448" fmla="*/ 4857344 w 6417938"/>
              <a:gd name="connsiteY2448" fmla="*/ 549737 h 5537200"/>
              <a:gd name="connsiteX2449" fmla="*/ 4906217 w 6417938"/>
              <a:gd name="connsiteY2449" fmla="*/ 540201 h 5537200"/>
              <a:gd name="connsiteX2450" fmla="*/ 4901448 w 6417938"/>
              <a:gd name="connsiteY2450" fmla="*/ 554506 h 5537200"/>
              <a:gd name="connsiteX2451" fmla="*/ 4955089 w 6417938"/>
              <a:gd name="connsiteY2451" fmla="*/ 564042 h 5537200"/>
              <a:gd name="connsiteX2452" fmla="*/ 4930654 w 6417938"/>
              <a:gd name="connsiteY2452" fmla="*/ 583114 h 5537200"/>
              <a:gd name="connsiteX2453" fmla="*/ 5023035 w 6417938"/>
              <a:gd name="connsiteY2453" fmla="*/ 592650 h 5537200"/>
              <a:gd name="connsiteX2454" fmla="*/ 5008135 w 6417938"/>
              <a:gd name="connsiteY2454" fmla="*/ 655231 h 5537200"/>
              <a:gd name="connsiteX2455" fmla="*/ 4905620 w 6417938"/>
              <a:gd name="connsiteY2455" fmla="*/ 727349 h 5537200"/>
              <a:gd name="connsiteX2456" fmla="*/ 4925289 w 6417938"/>
              <a:gd name="connsiteY2456" fmla="*/ 713045 h 5537200"/>
              <a:gd name="connsiteX2457" fmla="*/ 4842443 w 6417938"/>
              <a:gd name="connsiteY2457" fmla="*/ 736885 h 5537200"/>
              <a:gd name="connsiteX2458" fmla="*/ 4832907 w 6417938"/>
              <a:gd name="connsiteY2458" fmla="*/ 698145 h 5537200"/>
              <a:gd name="connsiteX2459" fmla="*/ 4866880 w 6417938"/>
              <a:gd name="connsiteY2459" fmla="*/ 635563 h 5537200"/>
              <a:gd name="connsiteX2460" fmla="*/ 4774497 w 6417938"/>
              <a:gd name="connsiteY2460" fmla="*/ 746422 h 5537200"/>
              <a:gd name="connsiteX2461" fmla="*/ 4686883 w 6417938"/>
              <a:gd name="connsiteY2461" fmla="*/ 775627 h 5537200"/>
              <a:gd name="connsiteX2462" fmla="*/ 4525959 w 6417938"/>
              <a:gd name="connsiteY2462" fmla="*/ 872180 h 5537200"/>
              <a:gd name="connsiteX2463" fmla="*/ 4574832 w 6417938"/>
              <a:gd name="connsiteY2463" fmla="*/ 872180 h 5537200"/>
              <a:gd name="connsiteX2464" fmla="*/ 4530727 w 6417938"/>
              <a:gd name="connsiteY2464" fmla="*/ 910922 h 5537200"/>
              <a:gd name="connsiteX2465" fmla="*/ 4671984 w 6417938"/>
              <a:gd name="connsiteY2465" fmla="*/ 857877 h 5537200"/>
              <a:gd name="connsiteX2466" fmla="*/ 4598674 w 6417938"/>
              <a:gd name="connsiteY2466" fmla="*/ 929994 h 5537200"/>
              <a:gd name="connsiteX2467" fmla="*/ 4652314 w 6417938"/>
              <a:gd name="connsiteY2467" fmla="*/ 973504 h 5537200"/>
              <a:gd name="connsiteX2468" fmla="*/ 4842443 w 6417938"/>
              <a:gd name="connsiteY2468" fmla="*/ 891253 h 5537200"/>
              <a:gd name="connsiteX2469" fmla="*/ 4813238 w 6417938"/>
              <a:gd name="connsiteY2469" fmla="*/ 915094 h 5537200"/>
              <a:gd name="connsiteX2470" fmla="*/ 5003367 w 6417938"/>
              <a:gd name="connsiteY2470" fmla="*/ 813772 h 5537200"/>
              <a:gd name="connsiteX2471" fmla="*/ 4871649 w 6417938"/>
              <a:gd name="connsiteY2471" fmla="*/ 929398 h 5537200"/>
              <a:gd name="connsiteX2472" fmla="*/ 4866880 w 6417938"/>
              <a:gd name="connsiteY2472" fmla="*/ 953239 h 5537200"/>
              <a:gd name="connsiteX2473" fmla="*/ 4881780 w 6417938"/>
              <a:gd name="connsiteY2473" fmla="*/ 962775 h 5537200"/>
              <a:gd name="connsiteX2474" fmla="*/ 4881780 w 6417938"/>
              <a:gd name="connsiteY2474" fmla="*/ 977079 h 5537200"/>
              <a:gd name="connsiteX2475" fmla="*/ 4847808 w 6417938"/>
              <a:gd name="connsiteY2475" fmla="*/ 962775 h 5537200"/>
              <a:gd name="connsiteX2476" fmla="*/ 4857344 w 6417938"/>
              <a:gd name="connsiteY2476" fmla="*/ 938934 h 5537200"/>
              <a:gd name="connsiteX2477" fmla="*/ 4798934 w 6417938"/>
              <a:gd name="connsiteY2477" fmla="*/ 953239 h 5537200"/>
              <a:gd name="connsiteX2478" fmla="*/ 4794167 w 6417938"/>
              <a:gd name="connsiteY2478" fmla="*/ 929398 h 5537200"/>
              <a:gd name="connsiteX2479" fmla="*/ 4730989 w 6417938"/>
              <a:gd name="connsiteY2479" fmla="*/ 977676 h 5537200"/>
              <a:gd name="connsiteX2480" fmla="*/ 4677348 w 6417938"/>
              <a:gd name="connsiteY2480" fmla="*/ 996748 h 5537200"/>
              <a:gd name="connsiteX2481" fmla="*/ 4686883 w 6417938"/>
              <a:gd name="connsiteY2481" fmla="*/ 1025953 h 5537200"/>
              <a:gd name="connsiteX2482" fmla="*/ 4648143 w 6417938"/>
              <a:gd name="connsiteY2482" fmla="*/ 1059925 h 5537200"/>
              <a:gd name="connsiteX2483" fmla="*/ 4652910 w 6417938"/>
              <a:gd name="connsiteY2483" fmla="*/ 1069462 h 5537200"/>
              <a:gd name="connsiteX2484" fmla="*/ 4691651 w 6417938"/>
              <a:gd name="connsiteY2484" fmla="*/ 1055158 h 5537200"/>
              <a:gd name="connsiteX2485" fmla="*/ 4691651 w 6417938"/>
              <a:gd name="connsiteY2485" fmla="*/ 1089131 h 5537200"/>
              <a:gd name="connsiteX2486" fmla="*/ 4808471 w 6417938"/>
              <a:gd name="connsiteY2486" fmla="*/ 1045621 h 5537200"/>
              <a:gd name="connsiteX2487" fmla="*/ 4808471 w 6417938"/>
              <a:gd name="connsiteY2487" fmla="*/ 1069462 h 5537200"/>
              <a:gd name="connsiteX2488" fmla="*/ 4915752 w 6417938"/>
              <a:gd name="connsiteY2488" fmla="*/ 1035489 h 5537200"/>
              <a:gd name="connsiteX2489" fmla="*/ 5003367 w 6417938"/>
              <a:gd name="connsiteY2489" fmla="*/ 968139 h 5537200"/>
              <a:gd name="connsiteX2490" fmla="*/ 4993831 w 6417938"/>
              <a:gd name="connsiteY2490" fmla="*/ 982443 h 5537200"/>
              <a:gd name="connsiteX2491" fmla="*/ 5071908 w 6417938"/>
              <a:gd name="connsiteY2491" fmla="*/ 982443 h 5537200"/>
              <a:gd name="connsiteX2492" fmla="*/ 5027803 w 6417938"/>
              <a:gd name="connsiteY2492" fmla="*/ 1069462 h 5537200"/>
              <a:gd name="connsiteX2493" fmla="*/ 5047472 w 6417938"/>
              <a:gd name="connsiteY2493" fmla="*/ 1088534 h 5537200"/>
              <a:gd name="connsiteX2494" fmla="*/ 5076677 w 6417938"/>
              <a:gd name="connsiteY2494" fmla="*/ 1064694 h 5537200"/>
              <a:gd name="connsiteX2495" fmla="*/ 5052240 w 6417938"/>
              <a:gd name="connsiteY2495" fmla="*/ 1098667 h 5537200"/>
              <a:gd name="connsiteX2496" fmla="*/ 5149986 w 6417938"/>
              <a:gd name="connsiteY2496" fmla="*/ 1089131 h 5537200"/>
              <a:gd name="connsiteX2497" fmla="*/ 5120781 w 6417938"/>
              <a:gd name="connsiteY2497" fmla="*/ 1040853 h 5537200"/>
              <a:gd name="connsiteX2498" fmla="*/ 5252501 w 6417938"/>
              <a:gd name="connsiteY2498" fmla="*/ 987807 h 5537200"/>
              <a:gd name="connsiteX2499" fmla="*/ 5228064 w 6417938"/>
              <a:gd name="connsiteY2499" fmla="*/ 1006880 h 5537200"/>
              <a:gd name="connsiteX2500" fmla="*/ 5242964 w 6417938"/>
              <a:gd name="connsiteY2500" fmla="*/ 1040853 h 5537200"/>
              <a:gd name="connsiteX2501" fmla="*/ 5306143 w 6417938"/>
              <a:gd name="connsiteY2501" fmla="*/ 1045621 h 5537200"/>
              <a:gd name="connsiteX2502" fmla="*/ 5252501 w 6417938"/>
              <a:gd name="connsiteY2502" fmla="*/ 1161249 h 5537200"/>
              <a:gd name="connsiteX2503" fmla="*/ 5223297 w 6417938"/>
              <a:gd name="connsiteY2503" fmla="*/ 1214293 h 5537200"/>
              <a:gd name="connsiteX2504" fmla="*/ 5315679 w 6417938"/>
              <a:gd name="connsiteY2504" fmla="*/ 1190453 h 5537200"/>
              <a:gd name="connsiteX2505" fmla="*/ 5300779 w 6417938"/>
              <a:gd name="connsiteY2505" fmla="*/ 1166613 h 5537200"/>
              <a:gd name="connsiteX2506" fmla="*/ 5481371 w 6417938"/>
              <a:gd name="connsiteY2506" fmla="*/ 1152308 h 5537200"/>
              <a:gd name="connsiteX2507" fmla="*/ 5418193 w 6417938"/>
              <a:gd name="connsiteY2507" fmla="*/ 1229790 h 5537200"/>
              <a:gd name="connsiteX2508" fmla="*/ 5456934 w 6417938"/>
              <a:gd name="connsiteY2508" fmla="*/ 1253630 h 5537200"/>
              <a:gd name="connsiteX2509" fmla="*/ 5408061 w 6417938"/>
              <a:gd name="connsiteY2509" fmla="*/ 1316212 h 5537200"/>
              <a:gd name="connsiteX2510" fmla="*/ 5412829 w 6417938"/>
              <a:gd name="connsiteY2510" fmla="*/ 1325748 h 5537200"/>
              <a:gd name="connsiteX2511" fmla="*/ 5432498 w 6417938"/>
              <a:gd name="connsiteY2511" fmla="*/ 1325748 h 5537200"/>
              <a:gd name="connsiteX2512" fmla="*/ 5437266 w 6417938"/>
              <a:gd name="connsiteY2512" fmla="*/ 1349589 h 5537200"/>
              <a:gd name="connsiteX2513" fmla="*/ 5412829 w 6417938"/>
              <a:gd name="connsiteY2513" fmla="*/ 1340053 h 5537200"/>
              <a:gd name="connsiteX2514" fmla="*/ 5320446 w 6417938"/>
              <a:gd name="connsiteY2514" fmla="*/ 1388329 h 5537200"/>
              <a:gd name="connsiteX2515" fmla="*/ 5349651 w 6417938"/>
              <a:gd name="connsiteY2515" fmla="*/ 1388329 h 5537200"/>
              <a:gd name="connsiteX2516" fmla="*/ 5262037 w 6417938"/>
              <a:gd name="connsiteY2516" fmla="*/ 1455680 h 5537200"/>
              <a:gd name="connsiteX2517" fmla="*/ 5257269 w 6417938"/>
              <a:gd name="connsiteY2517" fmla="*/ 1484884 h 5537200"/>
              <a:gd name="connsiteX2518" fmla="*/ 5237601 w 6417938"/>
              <a:gd name="connsiteY2518" fmla="*/ 1465811 h 5537200"/>
              <a:gd name="connsiteX2519" fmla="*/ 5164290 w 6417938"/>
              <a:gd name="connsiteY2519" fmla="*/ 1528393 h 5537200"/>
              <a:gd name="connsiteX2520" fmla="*/ 5217932 w 6417938"/>
              <a:gd name="connsiteY2520" fmla="*/ 1542697 h 5537200"/>
              <a:gd name="connsiteX2521" fmla="*/ 5320446 w 6417938"/>
              <a:gd name="connsiteY2521" fmla="*/ 1513493 h 5537200"/>
              <a:gd name="connsiteX2522" fmla="*/ 5359188 w 6417938"/>
              <a:gd name="connsiteY2522" fmla="*/ 1489653 h 5537200"/>
              <a:gd name="connsiteX2523" fmla="*/ 5388392 w 6417938"/>
              <a:gd name="connsiteY2523" fmla="*/ 1465811 h 5537200"/>
              <a:gd name="connsiteX2524" fmla="*/ 5500444 w 6417938"/>
              <a:gd name="connsiteY2524" fmla="*/ 1489653 h 5537200"/>
              <a:gd name="connsiteX2525" fmla="*/ 5539184 w 6417938"/>
              <a:gd name="connsiteY2525" fmla="*/ 1450911 h 5537200"/>
              <a:gd name="connsiteX2526" fmla="*/ 5636931 w 6417938"/>
              <a:gd name="connsiteY2526" fmla="*/ 1431839 h 5537200"/>
              <a:gd name="connsiteX2527" fmla="*/ 5592825 w 6417938"/>
              <a:gd name="connsiteY2527" fmla="*/ 1484884 h 5537200"/>
              <a:gd name="connsiteX2528" fmla="*/ 5495078 w 6417938"/>
              <a:gd name="connsiteY2528" fmla="*/ 1518857 h 5537200"/>
              <a:gd name="connsiteX2529" fmla="*/ 5524284 w 6417938"/>
              <a:gd name="connsiteY2529" fmla="*/ 1499784 h 5537200"/>
              <a:gd name="connsiteX2530" fmla="*/ 5436670 w 6417938"/>
              <a:gd name="connsiteY2530" fmla="*/ 1557597 h 5537200"/>
              <a:gd name="connsiteX2531" fmla="*/ 5358591 w 6417938"/>
              <a:gd name="connsiteY2531" fmla="*/ 1601107 h 5537200"/>
              <a:gd name="connsiteX2532" fmla="*/ 5363360 w 6417938"/>
              <a:gd name="connsiteY2532" fmla="*/ 1630312 h 5537200"/>
              <a:gd name="connsiteX2533" fmla="*/ 5417001 w 6417938"/>
              <a:gd name="connsiteY2533" fmla="*/ 1654152 h 5537200"/>
              <a:gd name="connsiteX2534" fmla="*/ 5436670 w 6417938"/>
              <a:gd name="connsiteY2534" fmla="*/ 1688125 h 5537200"/>
              <a:gd name="connsiteX2535" fmla="*/ 5378261 w 6417938"/>
              <a:gd name="connsiteY2535" fmla="*/ 1745939 h 5537200"/>
              <a:gd name="connsiteX2536" fmla="*/ 5353824 w 6417938"/>
              <a:gd name="connsiteY2536" fmla="*/ 1726866 h 5537200"/>
              <a:gd name="connsiteX2537" fmla="*/ 5300182 w 6417938"/>
              <a:gd name="connsiteY2537" fmla="*/ 1750707 h 5537200"/>
              <a:gd name="connsiteX2538" fmla="*/ 5290646 w 6417938"/>
              <a:gd name="connsiteY2538" fmla="*/ 1774548 h 5537200"/>
              <a:gd name="connsiteX2539" fmla="*/ 5300182 w 6417938"/>
              <a:gd name="connsiteY2539" fmla="*/ 1788852 h 5537200"/>
              <a:gd name="connsiteX2540" fmla="*/ 5266209 w 6417938"/>
              <a:gd name="connsiteY2540" fmla="*/ 1812692 h 5537200"/>
              <a:gd name="connsiteX2541" fmla="*/ 5120186 w 6417938"/>
              <a:gd name="connsiteY2541" fmla="*/ 1880042 h 5537200"/>
              <a:gd name="connsiteX2542" fmla="*/ 5129722 w 6417938"/>
              <a:gd name="connsiteY2542" fmla="*/ 1909246 h 5537200"/>
              <a:gd name="connsiteX2543" fmla="*/ 5227468 w 6417938"/>
              <a:gd name="connsiteY2543" fmla="*/ 1846664 h 5537200"/>
              <a:gd name="connsiteX2544" fmla="*/ 5363956 w 6417938"/>
              <a:gd name="connsiteY2544" fmla="*/ 1784084 h 5537200"/>
              <a:gd name="connsiteX2545" fmla="*/ 5500444 w 6417938"/>
              <a:gd name="connsiteY2545" fmla="*/ 1731038 h 5537200"/>
              <a:gd name="connsiteX2546" fmla="*/ 5505211 w 6417938"/>
              <a:gd name="connsiteY2546" fmla="*/ 1765011 h 5537200"/>
              <a:gd name="connsiteX2547" fmla="*/ 5549316 w 6417938"/>
              <a:gd name="connsiteY2547" fmla="*/ 1741170 h 5537200"/>
              <a:gd name="connsiteX2548" fmla="*/ 5568985 w 6417938"/>
              <a:gd name="connsiteY2548" fmla="*/ 1750707 h 5537200"/>
              <a:gd name="connsiteX2549" fmla="*/ 5627394 w 6417938"/>
              <a:gd name="connsiteY2549" fmla="*/ 1721502 h 5537200"/>
              <a:gd name="connsiteX2550" fmla="*/ 5588652 w 6417938"/>
              <a:gd name="connsiteY2550" fmla="*/ 1765011 h 5537200"/>
              <a:gd name="connsiteX2551" fmla="*/ 5613090 w 6417938"/>
              <a:gd name="connsiteY2551" fmla="*/ 1769779 h 5537200"/>
              <a:gd name="connsiteX2552" fmla="*/ 5574349 w 6417938"/>
              <a:gd name="connsiteY2552" fmla="*/ 1827592 h 5537200"/>
              <a:gd name="connsiteX2553" fmla="*/ 5594018 w 6417938"/>
              <a:gd name="connsiteY2553" fmla="*/ 1832361 h 5537200"/>
              <a:gd name="connsiteX2554" fmla="*/ 5491503 w 6417938"/>
              <a:gd name="connsiteY2554" fmla="*/ 1909843 h 5537200"/>
              <a:gd name="connsiteX2555" fmla="*/ 5535609 w 6417938"/>
              <a:gd name="connsiteY2555" fmla="*/ 1909843 h 5537200"/>
              <a:gd name="connsiteX2556" fmla="*/ 5481967 w 6417938"/>
              <a:gd name="connsiteY2556" fmla="*/ 1943816 h 5537200"/>
              <a:gd name="connsiteX2557" fmla="*/ 5486735 w 6417938"/>
              <a:gd name="connsiteY2557" fmla="*/ 1914610 h 5537200"/>
              <a:gd name="connsiteX2558" fmla="*/ 5467066 w 6417938"/>
              <a:gd name="connsiteY2558" fmla="*/ 1919379 h 5537200"/>
              <a:gd name="connsiteX2559" fmla="*/ 5486735 w 6417938"/>
              <a:gd name="connsiteY2559" fmla="*/ 1895538 h 5537200"/>
              <a:gd name="connsiteX2560" fmla="*/ 5467066 w 6417938"/>
              <a:gd name="connsiteY2560" fmla="*/ 1895538 h 5537200"/>
              <a:gd name="connsiteX2561" fmla="*/ 5491503 w 6417938"/>
              <a:gd name="connsiteY2561" fmla="*/ 1847261 h 5537200"/>
              <a:gd name="connsiteX2562" fmla="*/ 5490674 w 6417938"/>
              <a:gd name="connsiteY2562" fmla="*/ 1841152 h 5537200"/>
              <a:gd name="connsiteX2563" fmla="*/ 5486778 w 6417938"/>
              <a:gd name="connsiteY2563" fmla="*/ 1841260 h 5537200"/>
              <a:gd name="connsiteX2564" fmla="*/ 5487107 w 6417938"/>
              <a:gd name="connsiteY2564" fmla="*/ 1831765 h 5537200"/>
              <a:gd name="connsiteX2565" fmla="*/ 5491503 w 6417938"/>
              <a:gd name="connsiteY2565" fmla="*/ 1842492 h 5537200"/>
              <a:gd name="connsiteX2566" fmla="*/ 5486735 w 6417938"/>
              <a:gd name="connsiteY2566" fmla="*/ 1808520 h 5537200"/>
              <a:gd name="connsiteX2567" fmla="*/ 5388988 w 6417938"/>
              <a:gd name="connsiteY2567" fmla="*/ 1856797 h 5537200"/>
              <a:gd name="connsiteX2568" fmla="*/ 5393756 w 6417938"/>
              <a:gd name="connsiteY2568" fmla="*/ 1866334 h 5537200"/>
              <a:gd name="connsiteX2569" fmla="*/ 5432498 w 6417938"/>
              <a:gd name="connsiteY2569" fmla="*/ 1856797 h 5537200"/>
              <a:gd name="connsiteX2570" fmla="*/ 5398525 w 6417938"/>
              <a:gd name="connsiteY2570" fmla="*/ 1914610 h 5537200"/>
              <a:gd name="connsiteX2571" fmla="*/ 5359784 w 6417938"/>
              <a:gd name="connsiteY2571" fmla="*/ 1919379 h 5537200"/>
              <a:gd name="connsiteX2572" fmla="*/ 5355016 w 6417938"/>
              <a:gd name="connsiteY2572" fmla="*/ 1905074 h 5537200"/>
              <a:gd name="connsiteX2573" fmla="*/ 5301374 w 6417938"/>
              <a:gd name="connsiteY2573" fmla="*/ 1948583 h 5537200"/>
              <a:gd name="connsiteX2574" fmla="*/ 5286474 w 6417938"/>
              <a:gd name="connsiteY2574" fmla="*/ 1924743 h 5537200"/>
              <a:gd name="connsiteX2575" fmla="*/ 5340115 w 6417938"/>
              <a:gd name="connsiteY2575" fmla="*/ 1886001 h 5537200"/>
              <a:gd name="connsiteX2576" fmla="*/ 5271573 w 6417938"/>
              <a:gd name="connsiteY2576" fmla="*/ 1929511 h 5537200"/>
              <a:gd name="connsiteX2577" fmla="*/ 5179191 w 6417938"/>
              <a:gd name="connsiteY2577" fmla="*/ 1977788 h 5537200"/>
              <a:gd name="connsiteX2578" fmla="*/ 4979526 w 6417938"/>
              <a:gd name="connsiteY2578" fmla="*/ 2074343 h 5537200"/>
              <a:gd name="connsiteX2579" fmla="*/ 4984295 w 6417938"/>
              <a:gd name="connsiteY2579" fmla="*/ 2055270 h 5537200"/>
              <a:gd name="connsiteX2580" fmla="*/ 4789398 w 6417938"/>
              <a:gd name="connsiteY2580" fmla="*/ 2142289 h 5537200"/>
              <a:gd name="connsiteX2581" fmla="*/ 4764961 w 6417938"/>
              <a:gd name="connsiteY2581" fmla="*/ 2171493 h 5537200"/>
              <a:gd name="connsiteX2582" fmla="*/ 4701783 w 6417938"/>
              <a:gd name="connsiteY2582" fmla="*/ 2234075 h 5537200"/>
              <a:gd name="connsiteX2583" fmla="*/ 4726220 w 6417938"/>
              <a:gd name="connsiteY2583" fmla="*/ 2234075 h 5537200"/>
              <a:gd name="connsiteX2584" fmla="*/ 4726220 w 6417938"/>
              <a:gd name="connsiteY2584" fmla="*/ 2253147 h 5537200"/>
              <a:gd name="connsiteX2585" fmla="*/ 4750656 w 6417938"/>
              <a:gd name="connsiteY2585" fmla="*/ 2262683 h 5537200"/>
              <a:gd name="connsiteX2586" fmla="*/ 4809066 w 6417938"/>
              <a:gd name="connsiteY2586" fmla="*/ 2200102 h 5537200"/>
              <a:gd name="connsiteX2587" fmla="*/ 4804298 w 6417938"/>
              <a:gd name="connsiteY2587" fmla="*/ 2223942 h 5537200"/>
              <a:gd name="connsiteX2588" fmla="*/ 4848403 w 6417938"/>
              <a:gd name="connsiteY2588" fmla="*/ 2219174 h 5537200"/>
              <a:gd name="connsiteX2589" fmla="*/ 4736352 w 6417938"/>
              <a:gd name="connsiteY2589" fmla="*/ 2296656 h 5537200"/>
              <a:gd name="connsiteX2590" fmla="*/ 4721452 w 6417938"/>
              <a:gd name="connsiteY2590" fmla="*/ 2291888 h 5537200"/>
              <a:gd name="connsiteX2591" fmla="*/ 4667810 w 6417938"/>
              <a:gd name="connsiteY2591" fmla="*/ 2402747 h 5537200"/>
              <a:gd name="connsiteX2592" fmla="*/ 4726220 w 6417938"/>
              <a:gd name="connsiteY2592" fmla="*/ 2388442 h 5537200"/>
              <a:gd name="connsiteX2593" fmla="*/ 4711319 w 6417938"/>
              <a:gd name="connsiteY2593" fmla="*/ 2349702 h 5537200"/>
              <a:gd name="connsiteX2594" fmla="*/ 4755425 w 6417938"/>
              <a:gd name="connsiteY2594" fmla="*/ 2296656 h 5537200"/>
              <a:gd name="connsiteX2595" fmla="*/ 4818602 w 6417938"/>
              <a:gd name="connsiteY2595" fmla="*/ 2272815 h 5537200"/>
              <a:gd name="connsiteX2596" fmla="*/ 4794167 w 6417938"/>
              <a:gd name="connsiteY2596" fmla="*/ 2330629 h 5537200"/>
              <a:gd name="connsiteX2597" fmla="*/ 4798934 w 6417938"/>
              <a:gd name="connsiteY2597" fmla="*/ 2344933 h 5537200"/>
              <a:gd name="connsiteX2598" fmla="*/ 4789398 w 6417938"/>
              <a:gd name="connsiteY2598" fmla="*/ 2344933 h 5537200"/>
              <a:gd name="connsiteX2599" fmla="*/ 4798934 w 6417938"/>
              <a:gd name="connsiteY2599" fmla="*/ 2344933 h 5537200"/>
              <a:gd name="connsiteX2600" fmla="*/ 4930654 w 6417938"/>
              <a:gd name="connsiteY2600" fmla="*/ 2296656 h 5537200"/>
              <a:gd name="connsiteX2601" fmla="*/ 4999195 w 6417938"/>
              <a:gd name="connsiteY2601" fmla="*/ 2267451 h 5537200"/>
              <a:gd name="connsiteX2602" fmla="*/ 4999195 w 6417938"/>
              <a:gd name="connsiteY2602" fmla="*/ 2238247 h 5537200"/>
              <a:gd name="connsiteX2603" fmla="*/ 5037936 w 6417938"/>
              <a:gd name="connsiteY2603" fmla="*/ 2214406 h 5537200"/>
              <a:gd name="connsiteX2604" fmla="*/ 5028399 w 6417938"/>
              <a:gd name="connsiteY2604" fmla="*/ 2238247 h 5537200"/>
              <a:gd name="connsiteX2605" fmla="*/ 5101709 w 6417938"/>
              <a:gd name="connsiteY2605" fmla="*/ 2219174 h 5537200"/>
              <a:gd name="connsiteX2606" fmla="*/ 5082041 w 6417938"/>
              <a:gd name="connsiteY2606" fmla="*/ 2238247 h 5537200"/>
              <a:gd name="connsiteX2607" fmla="*/ 5150582 w 6417938"/>
              <a:gd name="connsiteY2607" fmla="*/ 2219174 h 5537200"/>
              <a:gd name="connsiteX2608" fmla="*/ 5062968 w 6417938"/>
              <a:gd name="connsiteY2608" fmla="*/ 2325265 h 5537200"/>
              <a:gd name="connsiteX2609" fmla="*/ 5150582 w 6417938"/>
              <a:gd name="connsiteY2609" fmla="*/ 2281756 h 5537200"/>
              <a:gd name="connsiteX2610" fmla="*/ 5145815 w 6417938"/>
              <a:gd name="connsiteY2610" fmla="*/ 2325265 h 5537200"/>
              <a:gd name="connsiteX2611" fmla="*/ 5228661 w 6417938"/>
              <a:gd name="connsiteY2611" fmla="*/ 2296060 h 5537200"/>
              <a:gd name="connsiteX2612" fmla="*/ 5219124 w 6417938"/>
              <a:gd name="connsiteY2612" fmla="*/ 2228710 h 5537200"/>
              <a:gd name="connsiteX2613" fmla="*/ 5316871 w 6417938"/>
              <a:gd name="connsiteY2613" fmla="*/ 2199505 h 5537200"/>
              <a:gd name="connsiteX2614" fmla="*/ 5258461 w 6417938"/>
              <a:gd name="connsiteY2614" fmla="*/ 2276987 h 5537200"/>
              <a:gd name="connsiteX2615" fmla="*/ 5292434 w 6417938"/>
              <a:gd name="connsiteY2615" fmla="*/ 2267451 h 5537200"/>
              <a:gd name="connsiteX2616" fmla="*/ 5287666 w 6417938"/>
              <a:gd name="connsiteY2616" fmla="*/ 2306192 h 5537200"/>
              <a:gd name="connsiteX2617" fmla="*/ 5326407 w 6417938"/>
              <a:gd name="connsiteY2617" fmla="*/ 2315729 h 5537200"/>
              <a:gd name="connsiteX2618" fmla="*/ 5234024 w 6417938"/>
              <a:gd name="connsiteY2618" fmla="*/ 2344933 h 5537200"/>
              <a:gd name="connsiteX2619" fmla="*/ 4999791 w 6417938"/>
              <a:gd name="connsiteY2619" fmla="*/ 2480228 h 5537200"/>
              <a:gd name="connsiteX2620" fmla="*/ 5145815 w 6417938"/>
              <a:gd name="connsiteY2620" fmla="*/ 2431951 h 5537200"/>
              <a:gd name="connsiteX2621" fmla="*/ 5175019 w 6417938"/>
              <a:gd name="connsiteY2621" fmla="*/ 2408111 h 5537200"/>
              <a:gd name="connsiteX2622" fmla="*/ 5165482 w 6417938"/>
              <a:gd name="connsiteY2622" fmla="*/ 2398575 h 5537200"/>
              <a:gd name="connsiteX2623" fmla="*/ 5189919 w 6417938"/>
              <a:gd name="connsiteY2623" fmla="*/ 2369370 h 5537200"/>
              <a:gd name="connsiteX2624" fmla="*/ 5214356 w 6417938"/>
              <a:gd name="connsiteY2624" fmla="*/ 2359833 h 5537200"/>
              <a:gd name="connsiteX2625" fmla="*/ 5229256 w 6417938"/>
              <a:gd name="connsiteY2625" fmla="*/ 2374138 h 5537200"/>
              <a:gd name="connsiteX2626" fmla="*/ 5365744 w 6417938"/>
              <a:gd name="connsiteY2626" fmla="*/ 2321093 h 5537200"/>
              <a:gd name="connsiteX2627" fmla="*/ 5331771 w 6417938"/>
              <a:gd name="connsiteY2627" fmla="*/ 2350297 h 5537200"/>
              <a:gd name="connsiteX2628" fmla="*/ 5239389 w 6417938"/>
              <a:gd name="connsiteY2628" fmla="*/ 2412879 h 5537200"/>
              <a:gd name="connsiteX2629" fmla="*/ 5244156 w 6417938"/>
              <a:gd name="connsiteY2629" fmla="*/ 2417647 h 5537200"/>
              <a:gd name="connsiteX2630" fmla="*/ 5278129 w 6417938"/>
              <a:gd name="connsiteY2630" fmla="*/ 2388442 h 5537200"/>
              <a:gd name="connsiteX2631" fmla="*/ 5282898 w 6417938"/>
              <a:gd name="connsiteY2631" fmla="*/ 2402747 h 5537200"/>
              <a:gd name="connsiteX2632" fmla="*/ 5370512 w 6417938"/>
              <a:gd name="connsiteY2632" fmla="*/ 2373542 h 5537200"/>
              <a:gd name="connsiteX2633" fmla="*/ 5350844 w 6417938"/>
              <a:gd name="connsiteY2633" fmla="*/ 2344338 h 5537200"/>
              <a:gd name="connsiteX2634" fmla="*/ 5389584 w 6417938"/>
              <a:gd name="connsiteY2634" fmla="*/ 2339569 h 5537200"/>
              <a:gd name="connsiteX2635" fmla="*/ 5380047 w 6417938"/>
              <a:gd name="connsiteY2635" fmla="*/ 2353874 h 5537200"/>
              <a:gd name="connsiteX2636" fmla="*/ 5418789 w 6417938"/>
              <a:gd name="connsiteY2636" fmla="*/ 2339569 h 5537200"/>
              <a:gd name="connsiteX2637" fmla="*/ 5418789 w 6417938"/>
              <a:gd name="connsiteY2637" fmla="*/ 2349105 h 5537200"/>
              <a:gd name="connsiteX2638" fmla="*/ 5443226 w 6417938"/>
              <a:gd name="connsiteY2638" fmla="*/ 2330033 h 5537200"/>
              <a:gd name="connsiteX2639" fmla="*/ 5418789 w 6417938"/>
              <a:gd name="connsiteY2639" fmla="*/ 2315729 h 5537200"/>
              <a:gd name="connsiteX2640" fmla="*/ 5423557 w 6417938"/>
              <a:gd name="connsiteY2640" fmla="*/ 2291888 h 5537200"/>
              <a:gd name="connsiteX2641" fmla="*/ 5399120 w 6417938"/>
              <a:gd name="connsiteY2641" fmla="*/ 2296656 h 5537200"/>
              <a:gd name="connsiteX2642" fmla="*/ 5403889 w 6417938"/>
              <a:gd name="connsiteY2642" fmla="*/ 2287120 h 5537200"/>
              <a:gd name="connsiteX2643" fmla="*/ 5442630 w 6417938"/>
              <a:gd name="connsiteY2643" fmla="*/ 2268047 h 5537200"/>
              <a:gd name="connsiteX2644" fmla="*/ 5442630 w 6417938"/>
              <a:gd name="connsiteY2644" fmla="*/ 2287120 h 5537200"/>
              <a:gd name="connsiteX2645" fmla="*/ 5530244 w 6417938"/>
              <a:gd name="connsiteY2645" fmla="*/ 2219770 h 5537200"/>
              <a:gd name="connsiteX2646" fmla="*/ 5476602 w 6417938"/>
              <a:gd name="connsiteY2646" fmla="*/ 2268047 h 5537200"/>
              <a:gd name="connsiteX2647" fmla="*/ 5525476 w 6417938"/>
              <a:gd name="connsiteY2647" fmla="*/ 2263279 h 5537200"/>
              <a:gd name="connsiteX2648" fmla="*/ 5505808 w 6417938"/>
              <a:gd name="connsiteY2648" fmla="*/ 2302020 h 5537200"/>
              <a:gd name="connsiteX2649" fmla="*/ 5539779 w 6417938"/>
              <a:gd name="connsiteY2649" fmla="*/ 2306788 h 5537200"/>
              <a:gd name="connsiteX2650" fmla="*/ 5539779 w 6417938"/>
              <a:gd name="connsiteY2650" fmla="*/ 2340761 h 5537200"/>
              <a:gd name="connsiteX2651" fmla="*/ 5554681 w 6417938"/>
              <a:gd name="connsiteY2651" fmla="*/ 2355066 h 5537200"/>
              <a:gd name="connsiteX2652" fmla="*/ 5583885 w 6417938"/>
              <a:gd name="connsiteY2652" fmla="*/ 2350297 h 5537200"/>
              <a:gd name="connsiteX2653" fmla="*/ 5637527 w 6417938"/>
              <a:gd name="connsiteY2653" fmla="*/ 2417647 h 5537200"/>
              <a:gd name="connsiteX2654" fmla="*/ 5642294 w 6417938"/>
              <a:gd name="connsiteY2654" fmla="*/ 2456388 h 5537200"/>
              <a:gd name="connsiteX2655" fmla="*/ 5666731 w 6417938"/>
              <a:gd name="connsiteY2655" fmla="*/ 2446852 h 5537200"/>
              <a:gd name="connsiteX2656" fmla="*/ 5715604 w 6417938"/>
              <a:gd name="connsiteY2656" fmla="*/ 2398575 h 5537200"/>
              <a:gd name="connsiteX2657" fmla="*/ 5666731 w 6417938"/>
              <a:gd name="connsiteY2657" fmla="*/ 2417647 h 5537200"/>
              <a:gd name="connsiteX2658" fmla="*/ 5695935 w 6417938"/>
              <a:gd name="connsiteY2658" fmla="*/ 2383674 h 5537200"/>
              <a:gd name="connsiteX2659" fmla="*/ 5691168 w 6417938"/>
              <a:gd name="connsiteY2659" fmla="*/ 2359833 h 5537200"/>
              <a:gd name="connsiteX2660" fmla="*/ 5710835 w 6417938"/>
              <a:gd name="connsiteY2660" fmla="*/ 2330629 h 5537200"/>
              <a:gd name="connsiteX2661" fmla="*/ 5730505 w 6417938"/>
              <a:gd name="connsiteY2661" fmla="*/ 2354469 h 5537200"/>
              <a:gd name="connsiteX2662" fmla="*/ 5764477 w 6417938"/>
              <a:gd name="connsiteY2662" fmla="*/ 2340165 h 5537200"/>
              <a:gd name="connsiteX2663" fmla="*/ 5769245 w 6417938"/>
              <a:gd name="connsiteY2663" fmla="*/ 2349702 h 5537200"/>
              <a:gd name="connsiteX2664" fmla="*/ 5818118 w 6417938"/>
              <a:gd name="connsiteY2664" fmla="*/ 2335397 h 5537200"/>
              <a:gd name="connsiteX2665" fmla="*/ 5720373 w 6417938"/>
              <a:gd name="connsiteY2665" fmla="*/ 2397978 h 5537200"/>
              <a:gd name="connsiteX2666" fmla="*/ 5720373 w 6417938"/>
              <a:gd name="connsiteY2666" fmla="*/ 2427184 h 5537200"/>
              <a:gd name="connsiteX2667" fmla="*/ 5759114 w 6417938"/>
              <a:gd name="connsiteY2667" fmla="*/ 2417647 h 5537200"/>
              <a:gd name="connsiteX2668" fmla="*/ 5812755 w 6417938"/>
              <a:gd name="connsiteY2668" fmla="*/ 2427184 h 5537200"/>
              <a:gd name="connsiteX2669" fmla="*/ 5797855 w 6417938"/>
              <a:gd name="connsiteY2669" fmla="*/ 2374138 h 5537200"/>
              <a:gd name="connsiteX2670" fmla="*/ 5836596 w 6417938"/>
              <a:gd name="connsiteY2670" fmla="*/ 2359833 h 5537200"/>
              <a:gd name="connsiteX2671" fmla="*/ 5841363 w 6417938"/>
              <a:gd name="connsiteY2671" fmla="*/ 2306788 h 5537200"/>
              <a:gd name="connsiteX2672" fmla="*/ 6002288 w 6417938"/>
              <a:gd name="connsiteY2672" fmla="*/ 2224538 h 5537200"/>
              <a:gd name="connsiteX2673" fmla="*/ 6011824 w 6417938"/>
              <a:gd name="connsiteY2673" fmla="*/ 2210233 h 5537200"/>
              <a:gd name="connsiteX2674" fmla="*/ 6070232 w 6417938"/>
              <a:gd name="connsiteY2674" fmla="*/ 2210233 h 5537200"/>
              <a:gd name="connsiteX2675" fmla="*/ 6104205 w 6417938"/>
              <a:gd name="connsiteY2675" fmla="*/ 2171493 h 5537200"/>
              <a:gd name="connsiteX2676" fmla="*/ 6191819 w 6417938"/>
              <a:gd name="connsiteY2676" fmla="*/ 2142289 h 5537200"/>
              <a:gd name="connsiteX2677" fmla="*/ 6123277 w 6417938"/>
              <a:gd name="connsiteY2677" fmla="*/ 2195334 h 5537200"/>
              <a:gd name="connsiteX2678" fmla="*/ 6138178 w 6417938"/>
              <a:gd name="connsiteY2678" fmla="*/ 2195334 h 5537200"/>
              <a:gd name="connsiteX2679" fmla="*/ 6118511 w 6417938"/>
              <a:gd name="connsiteY2679" fmla="*/ 2219174 h 5537200"/>
              <a:gd name="connsiteX2680" fmla="*/ 6118511 w 6417938"/>
              <a:gd name="connsiteY2680" fmla="*/ 2200102 h 5537200"/>
              <a:gd name="connsiteX2681" fmla="*/ 6001691 w 6417938"/>
              <a:gd name="connsiteY2681" fmla="*/ 2229306 h 5537200"/>
              <a:gd name="connsiteX2682" fmla="*/ 5982022 w 6417938"/>
              <a:gd name="connsiteY2682" fmla="*/ 2238842 h 5537200"/>
              <a:gd name="connsiteX2683" fmla="*/ 5991560 w 6417938"/>
              <a:gd name="connsiteY2683" fmla="*/ 2257915 h 5537200"/>
              <a:gd name="connsiteX2684" fmla="*/ 5942685 w 6417938"/>
              <a:gd name="connsiteY2684" fmla="*/ 2296656 h 5537200"/>
              <a:gd name="connsiteX2685" fmla="*/ 5986791 w 6417938"/>
              <a:gd name="connsiteY2685" fmla="*/ 2282351 h 5537200"/>
              <a:gd name="connsiteX2686" fmla="*/ 5937918 w 6417938"/>
              <a:gd name="connsiteY2686" fmla="*/ 2316324 h 5537200"/>
              <a:gd name="connsiteX2687" fmla="*/ 5976658 w 6417938"/>
              <a:gd name="connsiteY2687" fmla="*/ 2306788 h 5537200"/>
              <a:gd name="connsiteX2688" fmla="*/ 6171556 w 6417938"/>
              <a:gd name="connsiteY2688" fmla="*/ 2263279 h 5537200"/>
              <a:gd name="connsiteX2689" fmla="*/ 6156655 w 6417938"/>
              <a:gd name="connsiteY2689" fmla="*/ 2287120 h 5537200"/>
              <a:gd name="connsiteX2690" fmla="*/ 6205528 w 6417938"/>
              <a:gd name="connsiteY2690" fmla="*/ 2272815 h 5537200"/>
              <a:gd name="connsiteX2691" fmla="*/ 6141755 w 6417938"/>
              <a:gd name="connsiteY2691" fmla="*/ 2334801 h 5537200"/>
              <a:gd name="connsiteX2692" fmla="*/ 6112550 w 6417938"/>
              <a:gd name="connsiteY2692" fmla="*/ 2349105 h 5537200"/>
              <a:gd name="connsiteX2693" fmla="*/ 5980830 w 6417938"/>
              <a:gd name="connsiteY2693" fmla="*/ 2411687 h 5537200"/>
              <a:gd name="connsiteX2694" fmla="*/ 5961162 w 6417938"/>
              <a:gd name="connsiteY2694" fmla="*/ 2425991 h 5537200"/>
              <a:gd name="connsiteX2695" fmla="*/ 5873549 w 6417938"/>
              <a:gd name="connsiteY2695" fmla="*/ 2474269 h 5537200"/>
              <a:gd name="connsiteX2696" fmla="*/ 5849111 w 6417938"/>
              <a:gd name="connsiteY2696" fmla="*/ 2474269 h 5537200"/>
              <a:gd name="connsiteX2697" fmla="*/ 5756730 w 6417938"/>
              <a:gd name="connsiteY2697" fmla="*/ 2541618 h 5537200"/>
              <a:gd name="connsiteX2698" fmla="*/ 5678652 w 6417938"/>
              <a:gd name="connsiteY2698" fmla="*/ 2536850 h 5537200"/>
              <a:gd name="connsiteX2699" fmla="*/ 5683420 w 6417938"/>
              <a:gd name="connsiteY2699" fmla="*/ 2599432 h 5537200"/>
              <a:gd name="connsiteX2700" fmla="*/ 5707856 w 6417938"/>
              <a:gd name="connsiteY2700" fmla="*/ 2613736 h 5537200"/>
              <a:gd name="connsiteX2701" fmla="*/ 5741829 w 6417938"/>
              <a:gd name="connsiteY2701" fmla="*/ 2599432 h 5537200"/>
              <a:gd name="connsiteX2702" fmla="*/ 5717393 w 6417938"/>
              <a:gd name="connsiteY2702" fmla="*/ 2633405 h 5537200"/>
              <a:gd name="connsiteX2703" fmla="*/ 5756134 w 6417938"/>
              <a:gd name="connsiteY2703" fmla="*/ 2657245 h 5537200"/>
              <a:gd name="connsiteX2704" fmla="*/ 5751366 w 6417938"/>
              <a:gd name="connsiteY2704" fmla="*/ 2681085 h 5537200"/>
              <a:gd name="connsiteX2705" fmla="*/ 5805006 w 6417938"/>
              <a:gd name="connsiteY2705" fmla="*/ 2662013 h 5537200"/>
              <a:gd name="connsiteX2706" fmla="*/ 5717393 w 6417938"/>
              <a:gd name="connsiteY2706" fmla="*/ 2739495 h 5537200"/>
              <a:gd name="connsiteX2707" fmla="*/ 5614877 w 6417938"/>
              <a:gd name="connsiteY2707" fmla="*/ 2773467 h 5537200"/>
              <a:gd name="connsiteX2708" fmla="*/ 5546336 w 6417938"/>
              <a:gd name="connsiteY2708" fmla="*/ 2826513 h 5537200"/>
              <a:gd name="connsiteX2709" fmla="*/ 5497463 w 6417938"/>
              <a:gd name="connsiteY2709" fmla="*/ 2870022 h 5537200"/>
              <a:gd name="connsiteX2710" fmla="*/ 5477794 w 6417938"/>
              <a:gd name="connsiteY2710" fmla="*/ 2874790 h 5537200"/>
              <a:gd name="connsiteX2711" fmla="*/ 5468258 w 6417938"/>
              <a:gd name="connsiteY2711" fmla="*/ 2927836 h 5537200"/>
              <a:gd name="connsiteX2712" fmla="*/ 5502231 w 6417938"/>
              <a:gd name="connsiteY2712" fmla="*/ 2927836 h 5537200"/>
              <a:gd name="connsiteX2713" fmla="*/ 5482563 w 6417938"/>
              <a:gd name="connsiteY2713" fmla="*/ 2957040 h 5537200"/>
              <a:gd name="connsiteX2714" fmla="*/ 5487331 w 6417938"/>
              <a:gd name="connsiteY2714" fmla="*/ 2971345 h 5537200"/>
              <a:gd name="connsiteX2715" fmla="*/ 5531436 w 6417938"/>
              <a:gd name="connsiteY2715" fmla="*/ 2952272 h 5537200"/>
              <a:gd name="connsiteX2716" fmla="*/ 5531436 w 6417938"/>
              <a:gd name="connsiteY2716" fmla="*/ 2995782 h 5537200"/>
              <a:gd name="connsiteX2717" fmla="*/ 5419385 w 6417938"/>
              <a:gd name="connsiteY2717" fmla="*/ 3073262 h 5537200"/>
              <a:gd name="connsiteX2718" fmla="*/ 5380645 w 6417938"/>
              <a:gd name="connsiteY2718" fmla="*/ 3039290 h 5537200"/>
              <a:gd name="connsiteX2719" fmla="*/ 5380645 w 6417938"/>
              <a:gd name="connsiteY2719" fmla="*/ 3068495 h 5537200"/>
              <a:gd name="connsiteX2720" fmla="*/ 5336539 w 6417938"/>
              <a:gd name="connsiteY2720" fmla="*/ 3102468 h 5537200"/>
              <a:gd name="connsiteX2721" fmla="*/ 5360975 w 6417938"/>
              <a:gd name="connsiteY2721" fmla="*/ 3112004 h 5537200"/>
              <a:gd name="connsiteX2722" fmla="*/ 5346075 w 6417938"/>
              <a:gd name="connsiteY2722" fmla="*/ 3150744 h 5537200"/>
              <a:gd name="connsiteX2723" fmla="*/ 5292434 w 6417938"/>
              <a:gd name="connsiteY2723" fmla="*/ 3179950 h 5537200"/>
              <a:gd name="connsiteX2724" fmla="*/ 5272765 w 6417938"/>
              <a:gd name="connsiteY2724" fmla="*/ 3223459 h 5537200"/>
              <a:gd name="connsiteX2725" fmla="*/ 5248328 w 6417938"/>
              <a:gd name="connsiteY2725" fmla="*/ 3223459 h 5537200"/>
              <a:gd name="connsiteX2726" fmla="*/ 5228661 w 6417938"/>
              <a:gd name="connsiteY2726" fmla="*/ 3160877 h 5537200"/>
              <a:gd name="connsiteX2727" fmla="*/ 5170251 w 6417938"/>
              <a:gd name="connsiteY2727" fmla="*/ 3209154 h 5537200"/>
              <a:gd name="connsiteX2728" fmla="*/ 5185151 w 6417938"/>
              <a:gd name="connsiteY2728" fmla="*/ 3238359 h 5537200"/>
              <a:gd name="connsiteX2729" fmla="*/ 5209588 w 6417938"/>
              <a:gd name="connsiteY2729" fmla="*/ 3233591 h 5537200"/>
              <a:gd name="connsiteX2730" fmla="*/ 5175615 w 6417938"/>
              <a:gd name="connsiteY2730" fmla="*/ 3281868 h 5537200"/>
              <a:gd name="connsiteX2731" fmla="*/ 5131509 w 6417938"/>
              <a:gd name="connsiteY2731" fmla="*/ 3300941 h 5537200"/>
              <a:gd name="connsiteX2732" fmla="*/ 5111841 w 6417938"/>
              <a:gd name="connsiteY2732" fmla="*/ 3281868 h 5537200"/>
              <a:gd name="connsiteX2733" fmla="*/ 5077869 w 6417938"/>
              <a:gd name="connsiteY2733" fmla="*/ 3325378 h 5537200"/>
              <a:gd name="connsiteX2734" fmla="*/ 5102305 w 6417938"/>
              <a:gd name="connsiteY2734" fmla="*/ 3325378 h 5537200"/>
              <a:gd name="connsiteX2735" fmla="*/ 5073101 w 6417938"/>
              <a:gd name="connsiteY2735" fmla="*/ 3359350 h 5537200"/>
              <a:gd name="connsiteX2736" fmla="*/ 5141642 w 6417938"/>
              <a:gd name="connsiteY2736" fmla="*/ 3345046 h 5537200"/>
              <a:gd name="connsiteX2737" fmla="*/ 5132106 w 6417938"/>
              <a:gd name="connsiteY2737" fmla="*/ 3364118 h 5537200"/>
              <a:gd name="connsiteX2738" fmla="*/ 5176212 w 6417938"/>
              <a:gd name="connsiteY2738" fmla="*/ 3330145 h 5537200"/>
              <a:gd name="connsiteX2739" fmla="*/ 5151775 w 6417938"/>
              <a:gd name="connsiteY2739" fmla="*/ 3387958 h 5537200"/>
              <a:gd name="connsiteX2740" fmla="*/ 5254289 w 6417938"/>
              <a:gd name="connsiteY2740" fmla="*/ 3358754 h 5537200"/>
              <a:gd name="connsiteX2741" fmla="*/ 5229852 w 6417938"/>
              <a:gd name="connsiteY2741" fmla="*/ 3397495 h 5537200"/>
              <a:gd name="connsiteX2742" fmla="*/ 5205416 w 6417938"/>
              <a:gd name="connsiteY2742" fmla="*/ 3392727 h 5537200"/>
              <a:gd name="connsiteX2743" fmla="*/ 5214952 w 6417938"/>
              <a:gd name="connsiteY2743" fmla="*/ 3411800 h 5537200"/>
              <a:gd name="connsiteX2744" fmla="*/ 5273362 w 6417938"/>
              <a:gd name="connsiteY2744" fmla="*/ 3281272 h 5537200"/>
              <a:gd name="connsiteX2745" fmla="*/ 5346671 w 6417938"/>
              <a:gd name="connsiteY2745" fmla="*/ 3271736 h 5537200"/>
              <a:gd name="connsiteX2746" fmla="*/ 5361572 w 6417938"/>
              <a:gd name="connsiteY2746" fmla="*/ 3232995 h 5537200"/>
              <a:gd name="connsiteX2747" fmla="*/ 5352035 w 6417938"/>
              <a:gd name="connsiteY2747" fmla="*/ 3209154 h 5537200"/>
              <a:gd name="connsiteX2748" fmla="*/ 5386008 w 6417938"/>
              <a:gd name="connsiteY2748" fmla="*/ 3194850 h 5537200"/>
              <a:gd name="connsiteX2749" fmla="*/ 5400908 w 6417938"/>
              <a:gd name="connsiteY2749" fmla="*/ 3247896 h 5537200"/>
              <a:gd name="connsiteX2750" fmla="*/ 5371704 w 6417938"/>
              <a:gd name="connsiteY2750" fmla="*/ 3291405 h 5537200"/>
              <a:gd name="connsiteX2751" fmla="*/ 5454549 w 6417938"/>
              <a:gd name="connsiteY2751" fmla="*/ 3243127 h 5537200"/>
              <a:gd name="connsiteX2752" fmla="*/ 5488523 w 6417938"/>
              <a:gd name="connsiteY2752" fmla="*/ 3233591 h 5537200"/>
              <a:gd name="connsiteX2753" fmla="*/ 5483755 w 6417938"/>
              <a:gd name="connsiteY2753" fmla="*/ 3224055 h 5537200"/>
              <a:gd name="connsiteX2754" fmla="*/ 5449782 w 6417938"/>
              <a:gd name="connsiteY2754" fmla="*/ 3233591 h 5537200"/>
              <a:gd name="connsiteX2755" fmla="*/ 5512959 w 6417938"/>
              <a:gd name="connsiteY2755" fmla="*/ 3161473 h 5537200"/>
              <a:gd name="connsiteX2756" fmla="*/ 5488523 w 6417938"/>
              <a:gd name="connsiteY2756" fmla="*/ 3166242 h 5537200"/>
              <a:gd name="connsiteX2757" fmla="*/ 5527264 w 6417938"/>
              <a:gd name="connsiteY2757" fmla="*/ 3132269 h 5537200"/>
              <a:gd name="connsiteX2758" fmla="*/ 5517728 w 6417938"/>
              <a:gd name="connsiteY2758" fmla="*/ 3156109 h 5537200"/>
              <a:gd name="connsiteX2759" fmla="*/ 5542164 w 6417938"/>
              <a:gd name="connsiteY2759" fmla="*/ 3126904 h 5537200"/>
              <a:gd name="connsiteX2760" fmla="*/ 5532628 w 6417938"/>
              <a:gd name="connsiteY2760" fmla="*/ 3150744 h 5537200"/>
              <a:gd name="connsiteX2761" fmla="*/ 5586269 w 6417938"/>
              <a:gd name="connsiteY2761" fmla="*/ 3179950 h 5537200"/>
              <a:gd name="connsiteX2762" fmla="*/ 5581501 w 6417938"/>
              <a:gd name="connsiteY2762" fmla="*/ 3136441 h 5537200"/>
              <a:gd name="connsiteX2763" fmla="*/ 5601170 w 6417938"/>
              <a:gd name="connsiteY2763" fmla="*/ 3165645 h 5537200"/>
              <a:gd name="connsiteX2764" fmla="*/ 5684016 w 6417938"/>
              <a:gd name="connsiteY2764" fmla="*/ 3107832 h 5537200"/>
              <a:gd name="connsiteX2765" fmla="*/ 5615474 w 6417938"/>
              <a:gd name="connsiteY2765" fmla="*/ 3175181 h 5537200"/>
              <a:gd name="connsiteX2766" fmla="*/ 5586269 w 6417938"/>
              <a:gd name="connsiteY2766" fmla="*/ 3204386 h 5537200"/>
              <a:gd name="connsiteX2767" fmla="*/ 5610706 w 6417938"/>
              <a:gd name="connsiteY2767" fmla="*/ 3247896 h 5537200"/>
              <a:gd name="connsiteX2768" fmla="*/ 5537395 w 6417938"/>
              <a:gd name="connsiteY2768" fmla="*/ 3330145 h 5537200"/>
              <a:gd name="connsiteX2769" fmla="*/ 5542164 w 6417938"/>
              <a:gd name="connsiteY2769" fmla="*/ 3359350 h 5537200"/>
              <a:gd name="connsiteX2770" fmla="*/ 5508191 w 6417938"/>
              <a:gd name="connsiteY2770" fmla="*/ 3402860 h 5537200"/>
              <a:gd name="connsiteX2771" fmla="*/ 5420577 w 6417938"/>
              <a:gd name="connsiteY2771" fmla="*/ 3455904 h 5537200"/>
              <a:gd name="connsiteX2772" fmla="*/ 5430113 w 6417938"/>
              <a:gd name="connsiteY2772" fmla="*/ 3470209 h 5537200"/>
              <a:gd name="connsiteX2773" fmla="*/ 5566601 w 6417938"/>
              <a:gd name="connsiteY2773" fmla="*/ 3392727 h 5537200"/>
              <a:gd name="connsiteX2774" fmla="*/ 5474218 w 6417938"/>
              <a:gd name="connsiteY2774" fmla="*/ 3489282 h 5537200"/>
              <a:gd name="connsiteX2775" fmla="*/ 5489119 w 6417938"/>
              <a:gd name="connsiteY2775" fmla="*/ 3523254 h 5537200"/>
              <a:gd name="connsiteX2776" fmla="*/ 5518323 w 6417938"/>
              <a:gd name="connsiteY2776" fmla="*/ 3513718 h 5537200"/>
              <a:gd name="connsiteX2777" fmla="*/ 5498655 w 6417938"/>
              <a:gd name="connsiteY2777" fmla="*/ 3523254 h 5537200"/>
              <a:gd name="connsiteX2778" fmla="*/ 5503423 w 6417938"/>
              <a:gd name="connsiteY2778" fmla="*/ 3552459 h 5537200"/>
              <a:gd name="connsiteX2779" fmla="*/ 5527860 w 6417938"/>
              <a:gd name="connsiteY2779" fmla="*/ 3571531 h 5537200"/>
              <a:gd name="connsiteX2780" fmla="*/ 5542760 w 6417938"/>
              <a:gd name="connsiteY2780" fmla="*/ 3566764 h 5537200"/>
              <a:gd name="connsiteX2781" fmla="*/ 5605938 w 6417938"/>
              <a:gd name="connsiteY2781" fmla="*/ 3547691 h 5537200"/>
              <a:gd name="connsiteX2782" fmla="*/ 5698320 w 6417938"/>
              <a:gd name="connsiteY2782" fmla="*/ 3480341 h 5537200"/>
              <a:gd name="connsiteX2783" fmla="*/ 5649447 w 6417938"/>
              <a:gd name="connsiteY2783" fmla="*/ 3489877 h 5537200"/>
              <a:gd name="connsiteX2784" fmla="*/ 5649447 w 6417938"/>
              <a:gd name="connsiteY2784" fmla="*/ 3412395 h 5537200"/>
              <a:gd name="connsiteX2785" fmla="*/ 5673884 w 6417938"/>
              <a:gd name="connsiteY2785" fmla="*/ 3407627 h 5537200"/>
              <a:gd name="connsiteX2786" fmla="*/ 5717989 w 6417938"/>
              <a:gd name="connsiteY2786" fmla="*/ 3349814 h 5537200"/>
              <a:gd name="connsiteX2787" fmla="*/ 5688784 w 6417938"/>
              <a:gd name="connsiteY2787" fmla="*/ 3398091 h 5537200"/>
              <a:gd name="connsiteX2788" fmla="*/ 5713220 w 6417938"/>
              <a:gd name="connsiteY2788" fmla="*/ 3407627 h 5537200"/>
              <a:gd name="connsiteX2789" fmla="*/ 5693552 w 6417938"/>
              <a:gd name="connsiteY2789" fmla="*/ 3465440 h 5537200"/>
              <a:gd name="connsiteX2790" fmla="*/ 5708452 w 6417938"/>
              <a:gd name="connsiteY2790" fmla="*/ 3474977 h 5537200"/>
              <a:gd name="connsiteX2791" fmla="*/ 5698915 w 6417938"/>
              <a:gd name="connsiteY2791" fmla="*/ 3494049 h 5537200"/>
              <a:gd name="connsiteX2792" fmla="*/ 5737657 w 6417938"/>
              <a:gd name="connsiteY2792" fmla="*/ 3489282 h 5537200"/>
              <a:gd name="connsiteX2793" fmla="*/ 5703684 w 6417938"/>
              <a:gd name="connsiteY2793" fmla="*/ 3532791 h 5537200"/>
              <a:gd name="connsiteX2794" fmla="*/ 5728121 w 6417938"/>
              <a:gd name="connsiteY2794" fmla="*/ 3547094 h 5537200"/>
              <a:gd name="connsiteX2795" fmla="*/ 5781762 w 6417938"/>
              <a:gd name="connsiteY2795" fmla="*/ 3537558 h 5537200"/>
              <a:gd name="connsiteX2796" fmla="*/ 5772225 w 6417938"/>
              <a:gd name="connsiteY2796" fmla="*/ 3556631 h 5537200"/>
              <a:gd name="connsiteX2797" fmla="*/ 5787126 w 6417938"/>
              <a:gd name="connsiteY2797" fmla="*/ 3570935 h 5537200"/>
              <a:gd name="connsiteX2798" fmla="*/ 5957585 w 6417938"/>
              <a:gd name="connsiteY2798" fmla="*/ 3488685 h 5537200"/>
              <a:gd name="connsiteX2799" fmla="*/ 5821098 w 6417938"/>
              <a:gd name="connsiteY2799" fmla="*/ 3590008 h 5537200"/>
              <a:gd name="connsiteX2800" fmla="*/ 5767458 w 6417938"/>
              <a:gd name="connsiteY2800" fmla="*/ 3623981 h 5537200"/>
              <a:gd name="connsiteX2801" fmla="*/ 5903945 w 6417938"/>
              <a:gd name="connsiteY2801" fmla="*/ 3566167 h 5537200"/>
              <a:gd name="connsiteX2802" fmla="*/ 5894408 w 6417938"/>
              <a:gd name="connsiteY2802" fmla="*/ 3609676 h 5537200"/>
              <a:gd name="connsiteX2803" fmla="*/ 5855668 w 6417938"/>
              <a:gd name="connsiteY2803" fmla="*/ 3595372 h 5537200"/>
              <a:gd name="connsiteX2804" fmla="*/ 5840768 w 6417938"/>
              <a:gd name="connsiteY2804" fmla="*/ 3634113 h 5537200"/>
              <a:gd name="connsiteX2805" fmla="*/ 5787126 w 6417938"/>
              <a:gd name="connsiteY2805" fmla="*/ 3663318 h 5537200"/>
              <a:gd name="connsiteX2806" fmla="*/ 5802026 w 6417938"/>
              <a:gd name="connsiteY2806" fmla="*/ 3687158 h 5537200"/>
              <a:gd name="connsiteX2807" fmla="*/ 5850899 w 6417938"/>
              <a:gd name="connsiteY2807" fmla="*/ 3648417 h 5537200"/>
              <a:gd name="connsiteX2808" fmla="*/ 5860436 w 6417938"/>
              <a:gd name="connsiteY2808" fmla="*/ 3629345 h 5537200"/>
              <a:gd name="connsiteX2809" fmla="*/ 5923614 w 6417938"/>
              <a:gd name="connsiteY2809" fmla="*/ 3600140 h 5537200"/>
              <a:gd name="connsiteX2810" fmla="*/ 5884872 w 6417938"/>
              <a:gd name="connsiteY2810" fmla="*/ 3634113 h 5537200"/>
              <a:gd name="connsiteX2811" fmla="*/ 5889641 w 6417938"/>
              <a:gd name="connsiteY2811" fmla="*/ 3657954 h 5537200"/>
              <a:gd name="connsiteX2812" fmla="*/ 5865204 w 6417938"/>
              <a:gd name="connsiteY2812" fmla="*/ 3672258 h 5537200"/>
              <a:gd name="connsiteX2813" fmla="*/ 5933745 w 6417938"/>
              <a:gd name="connsiteY2813" fmla="*/ 3648417 h 5537200"/>
              <a:gd name="connsiteX2814" fmla="*/ 5841363 w 6417938"/>
              <a:gd name="connsiteY2814" fmla="*/ 3706231 h 5537200"/>
              <a:gd name="connsiteX2815" fmla="*/ 5709644 w 6417938"/>
              <a:gd name="connsiteY2815" fmla="*/ 3788480 h 5537200"/>
              <a:gd name="connsiteX2816" fmla="*/ 5685207 w 6417938"/>
              <a:gd name="connsiteY2816" fmla="*/ 3764640 h 5537200"/>
              <a:gd name="connsiteX2817" fmla="*/ 5700108 w 6417938"/>
              <a:gd name="connsiteY2817" fmla="*/ 3740799 h 5537200"/>
              <a:gd name="connsiteX2818" fmla="*/ 5685207 w 6417938"/>
              <a:gd name="connsiteY2818" fmla="*/ 3721728 h 5537200"/>
              <a:gd name="connsiteX2819" fmla="*/ 5660771 w 6417938"/>
              <a:gd name="connsiteY2819" fmla="*/ 3731264 h 5537200"/>
              <a:gd name="connsiteX2820" fmla="*/ 5645870 w 6417938"/>
              <a:gd name="connsiteY2820" fmla="*/ 3765236 h 5537200"/>
              <a:gd name="connsiteX2821" fmla="*/ 5655407 w 6417938"/>
              <a:gd name="connsiteY2821" fmla="*/ 3784308 h 5537200"/>
              <a:gd name="connsiteX2822" fmla="*/ 5626202 w 6417938"/>
              <a:gd name="connsiteY2822" fmla="*/ 3846890 h 5537200"/>
              <a:gd name="connsiteX2823" fmla="*/ 5563025 w 6417938"/>
              <a:gd name="connsiteY2823" fmla="*/ 3876095 h 5537200"/>
              <a:gd name="connsiteX2824" fmla="*/ 5543356 w 6417938"/>
              <a:gd name="connsiteY2824" fmla="*/ 3866559 h 5537200"/>
              <a:gd name="connsiteX2825" fmla="*/ 5528456 w 6417938"/>
              <a:gd name="connsiteY2825" fmla="*/ 3895763 h 5537200"/>
              <a:gd name="connsiteX2826" fmla="*/ 5513555 w 6417938"/>
              <a:gd name="connsiteY2826" fmla="*/ 3881459 h 5537200"/>
              <a:gd name="connsiteX2827" fmla="*/ 5533224 w 6417938"/>
              <a:gd name="connsiteY2827" fmla="*/ 3920200 h 5537200"/>
              <a:gd name="connsiteX2828" fmla="*/ 5577329 w 6417938"/>
              <a:gd name="connsiteY2828" fmla="*/ 3896359 h 5537200"/>
              <a:gd name="connsiteX2829" fmla="*/ 5567792 w 6417938"/>
              <a:gd name="connsiteY2829" fmla="*/ 3920200 h 5537200"/>
              <a:gd name="connsiteX2830" fmla="*/ 5592230 w 6417938"/>
              <a:gd name="connsiteY2830" fmla="*/ 3924968 h 5537200"/>
              <a:gd name="connsiteX2831" fmla="*/ 5587461 w 6417938"/>
              <a:gd name="connsiteY2831" fmla="*/ 3948808 h 5537200"/>
              <a:gd name="connsiteX2832" fmla="*/ 5596998 w 6417938"/>
              <a:gd name="connsiteY2832" fmla="*/ 3967881 h 5537200"/>
              <a:gd name="connsiteX2833" fmla="*/ 5679844 w 6417938"/>
              <a:gd name="connsiteY2833" fmla="*/ 3933908 h 5537200"/>
              <a:gd name="connsiteX2834" fmla="*/ 5641103 w 6417938"/>
              <a:gd name="connsiteY2834" fmla="*/ 3963113 h 5537200"/>
              <a:gd name="connsiteX2835" fmla="*/ 5641103 w 6417938"/>
              <a:gd name="connsiteY2835" fmla="*/ 3992317 h 5537200"/>
              <a:gd name="connsiteX2836" fmla="*/ 5611897 w 6417938"/>
              <a:gd name="connsiteY2836" fmla="*/ 4021523 h 5537200"/>
              <a:gd name="connsiteX2837" fmla="*/ 5596998 w 6417938"/>
              <a:gd name="connsiteY2837" fmla="*/ 4011986 h 5537200"/>
              <a:gd name="connsiteX2838" fmla="*/ 5582097 w 6417938"/>
              <a:gd name="connsiteY2838" fmla="*/ 4021523 h 5537200"/>
              <a:gd name="connsiteX2839" fmla="*/ 5601766 w 6417938"/>
              <a:gd name="connsiteY2839" fmla="*/ 4045363 h 5537200"/>
              <a:gd name="connsiteX2840" fmla="*/ 5679844 w 6417938"/>
              <a:gd name="connsiteY2840" fmla="*/ 3992317 h 5537200"/>
              <a:gd name="connsiteX2841" fmla="*/ 5757921 w 6417938"/>
              <a:gd name="connsiteY2841" fmla="*/ 3978014 h 5537200"/>
              <a:gd name="connsiteX2842" fmla="*/ 5757921 w 6417938"/>
              <a:gd name="connsiteY2842" fmla="*/ 4001854 h 5537200"/>
              <a:gd name="connsiteX2843" fmla="*/ 5782358 w 6417938"/>
              <a:gd name="connsiteY2843" fmla="*/ 4006622 h 5537200"/>
              <a:gd name="connsiteX2844" fmla="*/ 5723949 w 6417938"/>
              <a:gd name="connsiteY2844" fmla="*/ 4040595 h 5537200"/>
              <a:gd name="connsiteX2845" fmla="*/ 5757921 w 6417938"/>
              <a:gd name="connsiteY2845" fmla="*/ 3997086 h 5537200"/>
              <a:gd name="connsiteX2846" fmla="*/ 5689379 w 6417938"/>
              <a:gd name="connsiteY2846" fmla="*/ 4054899 h 5537200"/>
              <a:gd name="connsiteX2847" fmla="*/ 5713817 w 6417938"/>
              <a:gd name="connsiteY2847" fmla="*/ 4035826 h 5537200"/>
              <a:gd name="connsiteX2848" fmla="*/ 5679844 w 6417938"/>
              <a:gd name="connsiteY2848" fmla="*/ 4079336 h 5537200"/>
              <a:gd name="connsiteX2849" fmla="*/ 5655407 w 6417938"/>
              <a:gd name="connsiteY2849" fmla="*/ 4069799 h 5537200"/>
              <a:gd name="connsiteX2850" fmla="*/ 5640507 w 6417938"/>
              <a:gd name="connsiteY2850" fmla="*/ 4088872 h 5537200"/>
              <a:gd name="connsiteX2851" fmla="*/ 5664943 w 6417938"/>
              <a:gd name="connsiteY2851" fmla="*/ 4112712 h 5537200"/>
              <a:gd name="connsiteX2852" fmla="*/ 5821098 w 6417938"/>
              <a:gd name="connsiteY2852" fmla="*/ 4011390 h 5537200"/>
              <a:gd name="connsiteX2853" fmla="*/ 5806198 w 6417938"/>
              <a:gd name="connsiteY2853" fmla="*/ 3987550 h 5537200"/>
              <a:gd name="connsiteX2854" fmla="*/ 5810967 w 6417938"/>
              <a:gd name="connsiteY2854" fmla="*/ 3973245 h 5537200"/>
              <a:gd name="connsiteX2855" fmla="*/ 5801431 w 6417938"/>
              <a:gd name="connsiteY2855" fmla="*/ 3973245 h 5537200"/>
              <a:gd name="connsiteX2856" fmla="*/ 5806198 w 6417938"/>
              <a:gd name="connsiteY2856" fmla="*/ 3939272 h 5537200"/>
              <a:gd name="connsiteX2857" fmla="*/ 5840171 w 6417938"/>
              <a:gd name="connsiteY2857" fmla="*/ 3924968 h 5537200"/>
              <a:gd name="connsiteX2858" fmla="*/ 5830636 w 6417938"/>
              <a:gd name="connsiteY2858" fmla="*/ 3901127 h 5537200"/>
              <a:gd name="connsiteX2859" fmla="*/ 5908714 w 6417938"/>
              <a:gd name="connsiteY2859" fmla="*/ 3882054 h 5537200"/>
              <a:gd name="connsiteX2860" fmla="*/ 5903945 w 6417938"/>
              <a:gd name="connsiteY2860" fmla="*/ 3896359 h 5537200"/>
              <a:gd name="connsiteX2861" fmla="*/ 5996327 w 6417938"/>
              <a:gd name="connsiteY2861" fmla="*/ 3838545 h 5537200"/>
              <a:gd name="connsiteX2862" fmla="*/ 6015995 w 6417938"/>
              <a:gd name="connsiteY2862" fmla="*/ 3852850 h 5537200"/>
              <a:gd name="connsiteX2863" fmla="*/ 5986791 w 6417938"/>
              <a:gd name="connsiteY2863" fmla="*/ 3886823 h 5537200"/>
              <a:gd name="connsiteX2864" fmla="*/ 5962354 w 6417938"/>
              <a:gd name="connsiteY2864" fmla="*/ 3882054 h 5537200"/>
              <a:gd name="connsiteX2865" fmla="*/ 5952819 w 6417938"/>
              <a:gd name="connsiteY2865" fmla="*/ 3916027 h 5537200"/>
              <a:gd name="connsiteX2866" fmla="*/ 5914078 w 6417938"/>
              <a:gd name="connsiteY2866" fmla="*/ 3935100 h 5537200"/>
              <a:gd name="connsiteX2867" fmla="*/ 5918845 w 6417938"/>
              <a:gd name="connsiteY2867" fmla="*/ 3964305 h 5537200"/>
              <a:gd name="connsiteX2868" fmla="*/ 5899177 w 6417938"/>
              <a:gd name="connsiteY2868" fmla="*/ 3998278 h 5537200"/>
              <a:gd name="connsiteX2869" fmla="*/ 5821098 w 6417938"/>
              <a:gd name="connsiteY2869" fmla="*/ 4051323 h 5537200"/>
              <a:gd name="connsiteX2870" fmla="*/ 5850304 w 6417938"/>
              <a:gd name="connsiteY2870" fmla="*/ 4046555 h 5537200"/>
              <a:gd name="connsiteX2871" fmla="*/ 5821098 w 6417938"/>
              <a:gd name="connsiteY2871" fmla="*/ 4099600 h 5537200"/>
              <a:gd name="connsiteX2872" fmla="*/ 5923614 w 6417938"/>
              <a:gd name="connsiteY2872" fmla="*/ 4056091 h 5537200"/>
              <a:gd name="connsiteX2873" fmla="*/ 5850304 w 6417938"/>
              <a:gd name="connsiteY2873" fmla="*/ 4128209 h 5537200"/>
              <a:gd name="connsiteX2874" fmla="*/ 5874740 w 6417938"/>
              <a:gd name="connsiteY2874" fmla="*/ 4123440 h 5537200"/>
              <a:gd name="connsiteX2875" fmla="*/ 5889641 w 6417938"/>
              <a:gd name="connsiteY2875" fmla="*/ 4137745 h 5537200"/>
              <a:gd name="connsiteX2876" fmla="*/ 5996922 w 6417938"/>
              <a:gd name="connsiteY2876" fmla="*/ 4099005 h 5537200"/>
              <a:gd name="connsiteX2877" fmla="*/ 5967719 w 6417938"/>
              <a:gd name="connsiteY2877" fmla="*/ 4152049 h 5537200"/>
              <a:gd name="connsiteX2878" fmla="*/ 5967719 w 6417938"/>
              <a:gd name="connsiteY2878" fmla="*/ 4137745 h 5537200"/>
              <a:gd name="connsiteX2879" fmla="*/ 5875337 w 6417938"/>
              <a:gd name="connsiteY2879" fmla="*/ 4215227 h 5537200"/>
              <a:gd name="connsiteX2880" fmla="*/ 5855668 w 6417938"/>
              <a:gd name="connsiteY2880" fmla="*/ 4229531 h 5537200"/>
              <a:gd name="connsiteX2881" fmla="*/ 5753154 w 6417938"/>
              <a:gd name="connsiteY2881" fmla="*/ 4258736 h 5537200"/>
              <a:gd name="connsiteX2882" fmla="*/ 5845536 w 6417938"/>
              <a:gd name="connsiteY2882" fmla="*/ 4132977 h 5537200"/>
              <a:gd name="connsiteX2883" fmla="*/ 5811562 w 6417938"/>
              <a:gd name="connsiteY2883" fmla="*/ 4123440 h 5537200"/>
              <a:gd name="connsiteX2884" fmla="*/ 5816331 w 6417938"/>
              <a:gd name="connsiteY2884" fmla="*/ 4094236 h 5537200"/>
              <a:gd name="connsiteX2885" fmla="*/ 5801431 w 6417938"/>
              <a:gd name="connsiteY2885" fmla="*/ 4103772 h 5537200"/>
              <a:gd name="connsiteX2886" fmla="*/ 5796663 w 6417938"/>
              <a:gd name="connsiteY2886" fmla="*/ 4084700 h 5537200"/>
              <a:gd name="connsiteX2887" fmla="*/ 5733485 w 6417938"/>
              <a:gd name="connsiteY2887" fmla="*/ 4142513 h 5537200"/>
              <a:gd name="connsiteX2888" fmla="*/ 5728716 w 6417938"/>
              <a:gd name="connsiteY2888" fmla="*/ 4123440 h 5537200"/>
              <a:gd name="connsiteX2889" fmla="*/ 5694743 w 6417938"/>
              <a:gd name="connsiteY2889" fmla="*/ 4147281 h 5537200"/>
              <a:gd name="connsiteX2890" fmla="*/ 5665539 w 6417938"/>
              <a:gd name="connsiteY2890" fmla="*/ 4152049 h 5537200"/>
              <a:gd name="connsiteX2891" fmla="*/ 5596998 w 6417938"/>
              <a:gd name="connsiteY2891" fmla="*/ 4209863 h 5537200"/>
              <a:gd name="connsiteX2892" fmla="*/ 5552892 w 6417938"/>
              <a:gd name="connsiteY2892" fmla="*/ 4214631 h 5537200"/>
              <a:gd name="connsiteX2893" fmla="*/ 5582097 w 6417938"/>
              <a:gd name="connsiteY2893" fmla="*/ 4185427 h 5537200"/>
              <a:gd name="connsiteX2894" fmla="*/ 5504019 w 6417938"/>
              <a:gd name="connsiteY2894" fmla="*/ 4214631 h 5537200"/>
              <a:gd name="connsiteX2895" fmla="*/ 5459913 w 6417938"/>
              <a:gd name="connsiteY2895" fmla="*/ 4286749 h 5537200"/>
              <a:gd name="connsiteX2896" fmla="*/ 5479583 w 6417938"/>
              <a:gd name="connsiteY2896" fmla="*/ 4248008 h 5537200"/>
              <a:gd name="connsiteX2897" fmla="*/ 5445609 w 6417938"/>
              <a:gd name="connsiteY2897" fmla="*/ 4233703 h 5537200"/>
              <a:gd name="connsiteX2898" fmla="*/ 5533224 w 6417938"/>
              <a:gd name="connsiteY2898" fmla="*/ 4171122 h 5537200"/>
              <a:gd name="connsiteX2899" fmla="*/ 5533224 w 6417938"/>
              <a:gd name="connsiteY2899" fmla="*/ 4118076 h 5537200"/>
              <a:gd name="connsiteX2900" fmla="*/ 5542760 w 6417938"/>
              <a:gd name="connsiteY2900" fmla="*/ 4137149 h 5537200"/>
              <a:gd name="connsiteX2901" fmla="*/ 5562429 w 6417938"/>
              <a:gd name="connsiteY2901" fmla="*/ 4132381 h 5537200"/>
              <a:gd name="connsiteX2902" fmla="*/ 5547529 w 6417938"/>
              <a:gd name="connsiteY2902" fmla="*/ 4093640 h 5537200"/>
              <a:gd name="connsiteX2903" fmla="*/ 5576732 w 6417938"/>
              <a:gd name="connsiteY2903" fmla="*/ 4069799 h 5537200"/>
              <a:gd name="connsiteX2904" fmla="*/ 5576732 w 6417938"/>
              <a:gd name="connsiteY2904" fmla="*/ 4045959 h 5537200"/>
              <a:gd name="connsiteX2905" fmla="*/ 5493887 w 6417938"/>
              <a:gd name="connsiteY2905" fmla="*/ 4113308 h 5537200"/>
              <a:gd name="connsiteX2906" fmla="*/ 5484351 w 6417938"/>
              <a:gd name="connsiteY2906" fmla="*/ 4103772 h 5537200"/>
              <a:gd name="connsiteX2907" fmla="*/ 5459913 w 6417938"/>
              <a:gd name="connsiteY2907" fmla="*/ 4113308 h 5537200"/>
              <a:gd name="connsiteX2908" fmla="*/ 5479583 w 6417938"/>
              <a:gd name="connsiteY2908" fmla="*/ 4079336 h 5537200"/>
              <a:gd name="connsiteX2909" fmla="*/ 5445609 w 6417938"/>
              <a:gd name="connsiteY2909" fmla="*/ 4065032 h 5537200"/>
              <a:gd name="connsiteX2910" fmla="*/ 5484351 w 6417938"/>
              <a:gd name="connsiteY2910" fmla="*/ 4050727 h 5537200"/>
              <a:gd name="connsiteX2911" fmla="*/ 5489119 w 6417938"/>
              <a:gd name="connsiteY2911" fmla="*/ 4055496 h 5537200"/>
              <a:gd name="connsiteX2912" fmla="*/ 5508787 w 6417938"/>
              <a:gd name="connsiteY2912" fmla="*/ 4016754 h 5537200"/>
              <a:gd name="connsiteX2913" fmla="*/ 5542760 w 6417938"/>
              <a:gd name="connsiteY2913" fmla="*/ 4016754 h 5537200"/>
              <a:gd name="connsiteX2914" fmla="*/ 5557660 w 6417938"/>
              <a:gd name="connsiteY2914" fmla="*/ 3992914 h 5537200"/>
              <a:gd name="connsiteX2915" fmla="*/ 5537992 w 6417938"/>
              <a:gd name="connsiteY2915" fmla="*/ 3958941 h 5537200"/>
              <a:gd name="connsiteX2916" fmla="*/ 5547529 w 6417938"/>
              <a:gd name="connsiteY2916" fmla="*/ 3924968 h 5537200"/>
              <a:gd name="connsiteX2917" fmla="*/ 5508787 w 6417938"/>
              <a:gd name="connsiteY2917" fmla="*/ 3939272 h 5537200"/>
              <a:gd name="connsiteX2918" fmla="*/ 5518323 w 6417938"/>
              <a:gd name="connsiteY2918" fmla="*/ 3920200 h 5537200"/>
              <a:gd name="connsiteX2919" fmla="*/ 5459913 w 6417938"/>
              <a:gd name="connsiteY2919" fmla="*/ 3929736 h 5537200"/>
              <a:gd name="connsiteX2920" fmla="*/ 5474814 w 6417938"/>
              <a:gd name="connsiteY2920" fmla="*/ 3900532 h 5537200"/>
              <a:gd name="connsiteX2921" fmla="*/ 5440841 w 6417938"/>
              <a:gd name="connsiteY2921" fmla="*/ 3866559 h 5537200"/>
              <a:gd name="connsiteX2922" fmla="*/ 5382431 w 6417938"/>
              <a:gd name="connsiteY2922" fmla="*/ 3924372 h 5537200"/>
              <a:gd name="connsiteX2923" fmla="*/ 5353227 w 6417938"/>
              <a:gd name="connsiteY2923" fmla="*/ 3910068 h 5537200"/>
              <a:gd name="connsiteX2924" fmla="*/ 5391968 w 6417938"/>
              <a:gd name="connsiteY2924" fmla="*/ 3933908 h 5537200"/>
              <a:gd name="connsiteX2925" fmla="*/ 5328791 w 6417938"/>
              <a:gd name="connsiteY2925" fmla="*/ 3991722 h 5537200"/>
              <a:gd name="connsiteX2926" fmla="*/ 5294818 w 6417938"/>
              <a:gd name="connsiteY2926" fmla="*/ 3952981 h 5537200"/>
              <a:gd name="connsiteX2927" fmla="*/ 5279918 w 6417938"/>
              <a:gd name="connsiteY2927" fmla="*/ 3982186 h 5537200"/>
              <a:gd name="connsiteX2928" fmla="*/ 5265017 w 6417938"/>
              <a:gd name="connsiteY2928" fmla="*/ 3972650 h 5537200"/>
              <a:gd name="connsiteX2929" fmla="*/ 5274553 w 6417938"/>
              <a:gd name="connsiteY2929" fmla="*/ 3948808 h 5537200"/>
              <a:gd name="connsiteX2930" fmla="*/ 5269786 w 6417938"/>
              <a:gd name="connsiteY2930" fmla="*/ 3939272 h 5537200"/>
              <a:gd name="connsiteX2931" fmla="*/ 5240581 w 6417938"/>
              <a:gd name="connsiteY2931" fmla="*/ 3978014 h 5537200"/>
              <a:gd name="connsiteX2932" fmla="*/ 5206608 w 6417938"/>
              <a:gd name="connsiteY2932" fmla="*/ 4021523 h 5537200"/>
              <a:gd name="connsiteX2933" fmla="*/ 5206608 w 6417938"/>
              <a:gd name="connsiteY2933" fmla="*/ 3997682 h 5537200"/>
              <a:gd name="connsiteX2934" fmla="*/ 5197071 w 6417938"/>
              <a:gd name="connsiteY2934" fmla="*/ 4011986 h 5537200"/>
              <a:gd name="connsiteX2935" fmla="*/ 5201840 w 6417938"/>
              <a:gd name="connsiteY2935" fmla="*/ 3978014 h 5537200"/>
              <a:gd name="connsiteX2936" fmla="*/ 5114225 w 6417938"/>
              <a:gd name="connsiteY2936" fmla="*/ 3992317 h 5537200"/>
              <a:gd name="connsiteX2937" fmla="*/ 5129126 w 6417938"/>
              <a:gd name="connsiteY2937" fmla="*/ 4026290 h 5537200"/>
              <a:gd name="connsiteX2938" fmla="*/ 5148795 w 6417938"/>
              <a:gd name="connsiteY2938" fmla="*/ 4007218 h 5537200"/>
              <a:gd name="connsiteX2939" fmla="*/ 5177999 w 6417938"/>
              <a:gd name="connsiteY2939" fmla="*/ 4021523 h 5537200"/>
              <a:gd name="connsiteX2940" fmla="*/ 5144026 w 6417938"/>
              <a:gd name="connsiteY2940" fmla="*/ 4088872 h 5537200"/>
              <a:gd name="connsiteX2941" fmla="*/ 5173231 w 6417938"/>
              <a:gd name="connsiteY2941" fmla="*/ 4054899 h 5537200"/>
              <a:gd name="connsiteX2942" fmla="*/ 5202436 w 6417938"/>
              <a:gd name="connsiteY2942" fmla="*/ 4054899 h 5537200"/>
              <a:gd name="connsiteX2943" fmla="*/ 5197668 w 6417938"/>
              <a:gd name="connsiteY2943" fmla="*/ 4088872 h 5537200"/>
              <a:gd name="connsiteX2944" fmla="*/ 5051644 w 6417938"/>
              <a:gd name="connsiteY2944" fmla="*/ 4156221 h 5537200"/>
              <a:gd name="connsiteX2945" fmla="*/ 5056412 w 6417938"/>
              <a:gd name="connsiteY2945" fmla="*/ 4175294 h 5537200"/>
              <a:gd name="connsiteX2946" fmla="*/ 5012307 w 6417938"/>
              <a:gd name="connsiteY2946" fmla="*/ 4189599 h 5537200"/>
              <a:gd name="connsiteX2947" fmla="*/ 5012307 w 6417938"/>
              <a:gd name="connsiteY2947" fmla="*/ 4228339 h 5537200"/>
              <a:gd name="connsiteX2948" fmla="*/ 5007539 w 6417938"/>
              <a:gd name="connsiteY2948" fmla="*/ 4204499 h 5537200"/>
              <a:gd name="connsiteX2949" fmla="*/ 4992638 w 6417938"/>
              <a:gd name="connsiteY2949" fmla="*/ 4209267 h 5537200"/>
              <a:gd name="connsiteX2950" fmla="*/ 4997406 w 6417938"/>
              <a:gd name="connsiteY2950" fmla="*/ 4271848 h 5537200"/>
              <a:gd name="connsiteX2951" fmla="*/ 5055816 w 6417938"/>
              <a:gd name="connsiteY2951" fmla="*/ 4214035 h 5537200"/>
              <a:gd name="connsiteX2952" fmla="*/ 5021843 w 6417938"/>
              <a:gd name="connsiteY2952" fmla="*/ 4271848 h 5537200"/>
              <a:gd name="connsiteX2953" fmla="*/ 5041512 w 6417938"/>
              <a:gd name="connsiteY2953" fmla="*/ 4276617 h 5537200"/>
              <a:gd name="connsiteX2954" fmla="*/ 5051048 w 6417938"/>
              <a:gd name="connsiteY2954" fmla="*/ 4324894 h 5537200"/>
              <a:gd name="connsiteX2955" fmla="*/ 5095153 w 6417938"/>
              <a:gd name="connsiteY2955" fmla="*/ 4305821 h 5537200"/>
              <a:gd name="connsiteX2956" fmla="*/ 5099921 w 6417938"/>
              <a:gd name="connsiteY2956" fmla="*/ 4329662 h 5537200"/>
              <a:gd name="connsiteX2957" fmla="*/ 5061180 w 6417938"/>
              <a:gd name="connsiteY2957" fmla="*/ 4334430 h 5537200"/>
              <a:gd name="connsiteX2958" fmla="*/ 5070716 w 6417938"/>
              <a:gd name="connsiteY2958" fmla="*/ 4353503 h 5537200"/>
              <a:gd name="connsiteX2959" fmla="*/ 5026612 w 6417938"/>
              <a:gd name="connsiteY2959" fmla="*/ 4348735 h 5537200"/>
              <a:gd name="connsiteX2960" fmla="*/ 5041512 w 6417938"/>
              <a:gd name="connsiteY2960" fmla="*/ 4319530 h 5537200"/>
              <a:gd name="connsiteX2961" fmla="*/ 5026612 w 6417938"/>
              <a:gd name="connsiteY2961" fmla="*/ 4309993 h 5537200"/>
              <a:gd name="connsiteX2962" fmla="*/ 5017076 w 6417938"/>
              <a:gd name="connsiteY2962" fmla="*/ 4333834 h 5537200"/>
              <a:gd name="connsiteX2963" fmla="*/ 5017076 w 6417938"/>
              <a:gd name="connsiteY2963" fmla="*/ 4299862 h 5537200"/>
              <a:gd name="connsiteX2964" fmla="*/ 4992638 w 6417938"/>
              <a:gd name="connsiteY2964" fmla="*/ 4309398 h 5537200"/>
              <a:gd name="connsiteX2965" fmla="*/ 4958666 w 6417938"/>
              <a:gd name="connsiteY2965" fmla="*/ 4285557 h 5537200"/>
              <a:gd name="connsiteX2966" fmla="*/ 4978334 w 6417938"/>
              <a:gd name="connsiteY2966" fmla="*/ 4271253 h 5537200"/>
              <a:gd name="connsiteX2967" fmla="*/ 4958666 w 6417938"/>
              <a:gd name="connsiteY2967" fmla="*/ 4242048 h 5537200"/>
              <a:gd name="connsiteX2968" fmla="*/ 4973566 w 6417938"/>
              <a:gd name="connsiteY2968" fmla="*/ 4232511 h 5537200"/>
              <a:gd name="connsiteX2969" fmla="*/ 4958666 w 6417938"/>
              <a:gd name="connsiteY2969" fmla="*/ 4193771 h 5537200"/>
              <a:gd name="connsiteX2970" fmla="*/ 4992638 w 6417938"/>
              <a:gd name="connsiteY2970" fmla="*/ 4150262 h 5537200"/>
              <a:gd name="connsiteX2971" fmla="*/ 4875820 w 6417938"/>
              <a:gd name="connsiteY2971" fmla="*/ 4227744 h 5537200"/>
              <a:gd name="connsiteX2972" fmla="*/ 4885356 w 6417938"/>
              <a:gd name="connsiteY2972" fmla="*/ 4276021 h 5537200"/>
              <a:gd name="connsiteX2973" fmla="*/ 4875820 w 6417938"/>
              <a:gd name="connsiteY2973" fmla="*/ 4305226 h 5537200"/>
              <a:gd name="connsiteX2974" fmla="*/ 4826947 w 6417938"/>
              <a:gd name="connsiteY2974" fmla="*/ 4334430 h 5537200"/>
              <a:gd name="connsiteX2975" fmla="*/ 4865687 w 6417938"/>
              <a:gd name="connsiteY2975" fmla="*/ 4353503 h 5537200"/>
              <a:gd name="connsiteX2976" fmla="*/ 4821582 w 6417938"/>
              <a:gd name="connsiteY2976" fmla="*/ 4401779 h 5537200"/>
              <a:gd name="connsiteX2977" fmla="*/ 4831119 w 6417938"/>
              <a:gd name="connsiteY2977" fmla="*/ 4367807 h 5537200"/>
              <a:gd name="connsiteX2978" fmla="*/ 4806682 w 6417938"/>
              <a:gd name="connsiteY2978" fmla="*/ 4363039 h 5537200"/>
              <a:gd name="connsiteX2979" fmla="*/ 4826350 w 6417938"/>
              <a:gd name="connsiteY2979" fmla="*/ 4348735 h 5537200"/>
              <a:gd name="connsiteX2980" fmla="*/ 4767941 w 6417938"/>
              <a:gd name="connsiteY2980" fmla="*/ 4348735 h 5537200"/>
              <a:gd name="connsiteX2981" fmla="*/ 4777477 w 6417938"/>
              <a:gd name="connsiteY2981" fmla="*/ 4334430 h 5537200"/>
              <a:gd name="connsiteX2982" fmla="*/ 4743504 w 6417938"/>
              <a:gd name="connsiteY2982" fmla="*/ 4315357 h 5537200"/>
              <a:gd name="connsiteX2983" fmla="*/ 4689863 w 6417938"/>
              <a:gd name="connsiteY2983" fmla="*/ 4435752 h 5537200"/>
              <a:gd name="connsiteX2984" fmla="*/ 4655890 w 6417938"/>
              <a:gd name="connsiteY2984" fmla="*/ 4430985 h 5537200"/>
              <a:gd name="connsiteX2985" fmla="*/ 4611786 w 6417938"/>
              <a:gd name="connsiteY2985" fmla="*/ 4454825 h 5537200"/>
              <a:gd name="connsiteX2986" fmla="*/ 4616553 w 6417938"/>
              <a:gd name="connsiteY2986" fmla="*/ 4484030 h 5537200"/>
              <a:gd name="connsiteX2987" fmla="*/ 4553376 w 6417938"/>
              <a:gd name="connsiteY2987" fmla="*/ 4474494 h 5537200"/>
              <a:gd name="connsiteX2988" fmla="*/ 4475298 w 6417938"/>
              <a:gd name="connsiteY2988" fmla="*/ 4527539 h 5537200"/>
              <a:gd name="connsiteX2989" fmla="*/ 4421657 w 6417938"/>
              <a:gd name="connsiteY2989" fmla="*/ 4561512 h 5537200"/>
              <a:gd name="connsiteX2990" fmla="*/ 4431193 w 6417938"/>
              <a:gd name="connsiteY2990" fmla="*/ 4547207 h 5537200"/>
              <a:gd name="connsiteX2991" fmla="*/ 4411524 w 6417938"/>
              <a:gd name="connsiteY2991" fmla="*/ 4532903 h 5537200"/>
              <a:gd name="connsiteX2992" fmla="*/ 4396624 w 6417938"/>
              <a:gd name="connsiteY2992" fmla="*/ 4576412 h 5537200"/>
              <a:gd name="connsiteX2993" fmla="*/ 4381723 w 6417938"/>
              <a:gd name="connsiteY2993" fmla="*/ 4581180 h 5537200"/>
              <a:gd name="connsiteX2994" fmla="*/ 4391260 w 6417938"/>
              <a:gd name="connsiteY2994" fmla="*/ 4566876 h 5537200"/>
              <a:gd name="connsiteX2995" fmla="*/ 4362056 w 6417938"/>
              <a:gd name="connsiteY2995" fmla="*/ 4557340 h 5537200"/>
              <a:gd name="connsiteX2996" fmla="*/ 4362056 w 6417938"/>
              <a:gd name="connsiteY2996" fmla="*/ 4576412 h 5537200"/>
              <a:gd name="connsiteX2997" fmla="*/ 4283977 w 6417938"/>
              <a:gd name="connsiteY2997" fmla="*/ 4619921 h 5537200"/>
              <a:gd name="connsiteX2998" fmla="*/ 4269077 w 6417938"/>
              <a:gd name="connsiteY2998" fmla="*/ 4600849 h 5537200"/>
              <a:gd name="connsiteX2999" fmla="*/ 4166562 w 6417938"/>
              <a:gd name="connsiteY2999" fmla="*/ 4649126 h 5537200"/>
              <a:gd name="connsiteX3000" fmla="*/ 4181463 w 6417938"/>
              <a:gd name="connsiteY3000" fmla="*/ 4634822 h 5537200"/>
              <a:gd name="connsiteX3001" fmla="*/ 4137357 w 6417938"/>
              <a:gd name="connsiteY3001" fmla="*/ 4664026 h 5537200"/>
              <a:gd name="connsiteX3002" fmla="*/ 4074180 w 6417938"/>
              <a:gd name="connsiteY3002" fmla="*/ 4683099 h 5537200"/>
              <a:gd name="connsiteX3003" fmla="*/ 4049744 w 6417938"/>
              <a:gd name="connsiteY3003" fmla="*/ 4687867 h 5537200"/>
              <a:gd name="connsiteX3004" fmla="*/ 3908488 w 6417938"/>
              <a:gd name="connsiteY3004" fmla="*/ 4755216 h 5537200"/>
              <a:gd name="connsiteX3005" fmla="*/ 3903720 w 6417938"/>
              <a:gd name="connsiteY3005" fmla="*/ 4798726 h 5537200"/>
              <a:gd name="connsiteX3006" fmla="*/ 3947825 w 6417938"/>
              <a:gd name="connsiteY3006" fmla="*/ 4779653 h 5537200"/>
              <a:gd name="connsiteX3007" fmla="*/ 3869748 w 6417938"/>
              <a:gd name="connsiteY3007" fmla="*/ 4813626 h 5537200"/>
              <a:gd name="connsiteX3008" fmla="*/ 3854847 w 6417938"/>
              <a:gd name="connsiteY3008" fmla="*/ 4784422 h 5537200"/>
              <a:gd name="connsiteX3009" fmla="*/ 3776768 w 6417938"/>
              <a:gd name="connsiteY3009" fmla="*/ 4837466 h 5537200"/>
              <a:gd name="connsiteX3010" fmla="*/ 3781537 w 6417938"/>
              <a:gd name="connsiteY3010" fmla="*/ 4813626 h 5537200"/>
              <a:gd name="connsiteX3011" fmla="*/ 3727895 w 6417938"/>
              <a:gd name="connsiteY3011" fmla="*/ 4861903 h 5537200"/>
              <a:gd name="connsiteX3012" fmla="*/ 3664718 w 6417938"/>
              <a:gd name="connsiteY3012" fmla="*/ 4838063 h 5537200"/>
              <a:gd name="connsiteX3013" fmla="*/ 3532999 w 6417938"/>
              <a:gd name="connsiteY3013" fmla="*/ 4895876 h 5537200"/>
              <a:gd name="connsiteX3014" fmla="*/ 3581872 w 6417938"/>
              <a:gd name="connsiteY3014" fmla="*/ 4910180 h 5537200"/>
              <a:gd name="connsiteX3015" fmla="*/ 3635513 w 6417938"/>
              <a:gd name="connsiteY3015" fmla="*/ 4876208 h 5537200"/>
              <a:gd name="connsiteX3016" fmla="*/ 3635513 w 6417938"/>
              <a:gd name="connsiteY3016" fmla="*/ 4895280 h 5537200"/>
              <a:gd name="connsiteX3017" fmla="*/ 3537767 w 6417938"/>
              <a:gd name="connsiteY3017" fmla="*/ 4938789 h 5537200"/>
              <a:gd name="connsiteX3018" fmla="*/ 3537767 w 6417938"/>
              <a:gd name="connsiteY3018" fmla="*/ 4957862 h 5537200"/>
              <a:gd name="connsiteX3019" fmla="*/ 3566972 w 6417938"/>
              <a:gd name="connsiteY3019" fmla="*/ 4934021 h 5537200"/>
              <a:gd name="connsiteX3020" fmla="*/ 3596176 w 6417938"/>
              <a:gd name="connsiteY3020" fmla="*/ 4943557 h 5537200"/>
              <a:gd name="connsiteX3021" fmla="*/ 3849483 w 6417938"/>
              <a:gd name="connsiteY3021" fmla="*/ 4827930 h 5537200"/>
              <a:gd name="connsiteX3022" fmla="*/ 3869151 w 6417938"/>
              <a:gd name="connsiteY3022" fmla="*/ 4837466 h 5537200"/>
              <a:gd name="connsiteX3023" fmla="*/ 3951997 w 6417938"/>
              <a:gd name="connsiteY3023" fmla="*/ 4798726 h 5537200"/>
              <a:gd name="connsiteX3024" fmla="*/ 3835178 w 6417938"/>
              <a:gd name="connsiteY3024" fmla="*/ 4861307 h 5537200"/>
              <a:gd name="connsiteX3025" fmla="*/ 3859615 w 6417938"/>
              <a:gd name="connsiteY3025" fmla="*/ 4928657 h 5537200"/>
              <a:gd name="connsiteX3026" fmla="*/ 3908488 w 6417938"/>
              <a:gd name="connsiteY3026" fmla="*/ 4904817 h 5537200"/>
              <a:gd name="connsiteX3027" fmla="*/ 3918024 w 6417938"/>
              <a:gd name="connsiteY3027" fmla="*/ 4919120 h 5537200"/>
              <a:gd name="connsiteX3028" fmla="*/ 3859615 w 6417938"/>
              <a:gd name="connsiteY3028" fmla="*/ 4962629 h 5537200"/>
              <a:gd name="connsiteX3029" fmla="*/ 3859615 w 6417938"/>
              <a:gd name="connsiteY3029" fmla="*/ 4996602 h 5537200"/>
              <a:gd name="connsiteX3030" fmla="*/ 3942461 w 6417938"/>
              <a:gd name="connsiteY3030" fmla="*/ 5006139 h 5537200"/>
              <a:gd name="connsiteX3031" fmla="*/ 3888820 w 6417938"/>
              <a:gd name="connsiteY3031" fmla="*/ 5029980 h 5537200"/>
              <a:gd name="connsiteX3032" fmla="*/ 3791073 w 6417938"/>
              <a:gd name="connsiteY3032" fmla="*/ 5087793 h 5537200"/>
              <a:gd name="connsiteX3033" fmla="*/ 3746968 w 6417938"/>
              <a:gd name="connsiteY3033" fmla="*/ 5092561 h 5537200"/>
              <a:gd name="connsiteX3034" fmla="*/ 3756505 w 6417938"/>
              <a:gd name="connsiteY3034" fmla="*/ 5020443 h 5537200"/>
              <a:gd name="connsiteX3035" fmla="*/ 3405452 w 6417938"/>
              <a:gd name="connsiteY3035" fmla="*/ 5136070 h 5537200"/>
              <a:gd name="connsiteX3036" fmla="*/ 3351810 w 6417938"/>
              <a:gd name="connsiteY3036" fmla="*/ 5189115 h 5537200"/>
              <a:gd name="connsiteX3037" fmla="*/ 3366712 w 6417938"/>
              <a:gd name="connsiteY3037" fmla="*/ 5203420 h 5537200"/>
              <a:gd name="connsiteX3038" fmla="*/ 3371479 w 6417938"/>
              <a:gd name="connsiteY3038" fmla="*/ 5203420 h 5537200"/>
              <a:gd name="connsiteX3039" fmla="*/ 3366712 w 6417938"/>
              <a:gd name="connsiteY3039" fmla="*/ 5212956 h 5537200"/>
              <a:gd name="connsiteX3040" fmla="*/ 3303534 w 6417938"/>
              <a:gd name="connsiteY3040" fmla="*/ 5242160 h 5537200"/>
              <a:gd name="connsiteX3041" fmla="*/ 3293997 w 6417938"/>
              <a:gd name="connsiteY3041" fmla="*/ 5276133 h 5537200"/>
              <a:gd name="connsiteX3042" fmla="*/ 3264793 w 6417938"/>
              <a:gd name="connsiteY3042" fmla="*/ 5276133 h 5537200"/>
              <a:gd name="connsiteX3043" fmla="*/ 3264793 w 6417938"/>
              <a:gd name="connsiteY3043" fmla="*/ 5257061 h 5537200"/>
              <a:gd name="connsiteX3044" fmla="*/ 3074664 w 6417938"/>
              <a:gd name="connsiteY3044" fmla="*/ 5291034 h 5537200"/>
              <a:gd name="connsiteX3045" fmla="*/ 3162278 w 6417938"/>
              <a:gd name="connsiteY3045" fmla="*/ 5257061 h 5537200"/>
              <a:gd name="connsiteX3046" fmla="*/ 3152741 w 6417938"/>
              <a:gd name="connsiteY3046" fmla="*/ 5247525 h 5537200"/>
              <a:gd name="connsiteX3047" fmla="*/ 3230820 w 6417938"/>
              <a:gd name="connsiteY3047" fmla="*/ 5208784 h 5537200"/>
              <a:gd name="connsiteX3048" fmla="*/ 3094332 w 6417938"/>
              <a:gd name="connsiteY3048" fmla="*/ 5242757 h 5537200"/>
              <a:gd name="connsiteX3049" fmla="*/ 3357771 w 6417938"/>
              <a:gd name="connsiteY3049" fmla="*/ 5141433 h 5537200"/>
              <a:gd name="connsiteX3050" fmla="*/ 3372671 w 6417938"/>
              <a:gd name="connsiteY3050" fmla="*/ 5146202 h 5537200"/>
              <a:gd name="connsiteX3051" fmla="*/ 3738028 w 6417938"/>
              <a:gd name="connsiteY3051" fmla="*/ 4982299 h 5537200"/>
              <a:gd name="connsiteX3052" fmla="*/ 3850078 w 6417938"/>
              <a:gd name="connsiteY3052" fmla="*/ 4910180 h 5537200"/>
              <a:gd name="connsiteX3053" fmla="*/ 3835178 w 6417938"/>
              <a:gd name="connsiteY3053" fmla="*/ 4886339 h 5537200"/>
              <a:gd name="connsiteX3054" fmla="*/ 3766637 w 6417938"/>
              <a:gd name="connsiteY3054" fmla="*/ 4891108 h 5537200"/>
              <a:gd name="connsiteX3055" fmla="*/ 3566972 w 6417938"/>
              <a:gd name="connsiteY3055" fmla="*/ 4987662 h 5537200"/>
              <a:gd name="connsiteX3056" fmla="*/ 3566972 w 6417938"/>
              <a:gd name="connsiteY3056" fmla="*/ 4973358 h 5537200"/>
              <a:gd name="connsiteX3057" fmla="*/ 3532999 w 6417938"/>
              <a:gd name="connsiteY3057" fmla="*/ 4973358 h 5537200"/>
              <a:gd name="connsiteX3058" fmla="*/ 3532999 w 6417938"/>
              <a:gd name="connsiteY3058" fmla="*/ 4939385 h 5537200"/>
              <a:gd name="connsiteX3059" fmla="*/ 3430484 w 6417938"/>
              <a:gd name="connsiteY3059" fmla="*/ 4973358 h 5537200"/>
              <a:gd name="connsiteX3060" fmla="*/ 3410816 w 6417938"/>
              <a:gd name="connsiteY3060" fmla="*/ 5002563 h 5537200"/>
              <a:gd name="connsiteX3061" fmla="*/ 3225456 w 6417938"/>
              <a:gd name="connsiteY3061" fmla="*/ 5080045 h 5537200"/>
              <a:gd name="connsiteX3062" fmla="*/ 3366712 w 6417938"/>
              <a:gd name="connsiteY3062" fmla="*/ 5075276 h 5537200"/>
              <a:gd name="connsiteX3063" fmla="*/ 3303534 w 6417938"/>
              <a:gd name="connsiteY3063" fmla="*/ 5099117 h 5537200"/>
              <a:gd name="connsiteX3064" fmla="*/ 3118173 w 6417938"/>
              <a:gd name="connsiteY3064" fmla="*/ 5171234 h 5537200"/>
              <a:gd name="connsiteX3065" fmla="*/ 3122941 w 6417938"/>
              <a:gd name="connsiteY3065" fmla="*/ 5147394 h 5537200"/>
              <a:gd name="connsiteX3066" fmla="*/ 3006122 w 6417938"/>
              <a:gd name="connsiteY3066" fmla="*/ 5214744 h 5537200"/>
              <a:gd name="connsiteX3067" fmla="*/ 2879171 w 6417938"/>
              <a:gd name="connsiteY3067" fmla="*/ 5190903 h 5537200"/>
              <a:gd name="connsiteX3068" fmla="*/ 2640169 w 6417938"/>
              <a:gd name="connsiteY3068" fmla="*/ 5263021 h 5537200"/>
              <a:gd name="connsiteX3069" fmla="*/ 2566859 w 6417938"/>
              <a:gd name="connsiteY3069" fmla="*/ 5320834 h 5537200"/>
              <a:gd name="connsiteX3070" fmla="*/ 2586528 w 6417938"/>
              <a:gd name="connsiteY3070" fmla="*/ 5301762 h 5537200"/>
              <a:gd name="connsiteX3071" fmla="*/ 2537655 w 6417938"/>
              <a:gd name="connsiteY3071" fmla="*/ 5277922 h 5537200"/>
              <a:gd name="connsiteX3072" fmla="*/ 2576396 w 6417938"/>
              <a:gd name="connsiteY3072" fmla="*/ 5258849 h 5537200"/>
              <a:gd name="connsiteX3073" fmla="*/ 2425008 w 6417938"/>
              <a:gd name="connsiteY3073" fmla="*/ 5277922 h 5537200"/>
              <a:gd name="connsiteX3074" fmla="*/ 2571032 w 6417938"/>
              <a:gd name="connsiteY3074" fmla="*/ 5229644 h 5537200"/>
              <a:gd name="connsiteX3075" fmla="*/ 2546595 w 6417938"/>
              <a:gd name="connsiteY3075" fmla="*/ 5224876 h 5537200"/>
              <a:gd name="connsiteX3076" fmla="*/ 2526927 w 6417938"/>
              <a:gd name="connsiteY3076" fmla="*/ 5201035 h 5537200"/>
              <a:gd name="connsiteX3077" fmla="*/ 2541827 w 6417938"/>
              <a:gd name="connsiteY3077" fmla="*/ 5167063 h 5537200"/>
              <a:gd name="connsiteX3078" fmla="*/ 2571032 w 6417938"/>
              <a:gd name="connsiteY3078" fmla="*/ 5186135 h 5537200"/>
              <a:gd name="connsiteX3079" fmla="*/ 2585932 w 6417938"/>
              <a:gd name="connsiteY3079" fmla="*/ 5167063 h 5537200"/>
              <a:gd name="connsiteX3080" fmla="*/ 2585932 w 6417938"/>
              <a:gd name="connsiteY3080" fmla="*/ 5186135 h 5537200"/>
              <a:gd name="connsiteX3081" fmla="*/ 2605600 w 6417938"/>
              <a:gd name="connsiteY3081" fmla="*/ 5200440 h 5537200"/>
              <a:gd name="connsiteX3082" fmla="*/ 2620501 w 6417938"/>
              <a:gd name="connsiteY3082" fmla="*/ 5161698 h 5537200"/>
              <a:gd name="connsiteX3083" fmla="*/ 2644938 w 6417938"/>
              <a:gd name="connsiteY3083" fmla="*/ 5166467 h 5537200"/>
              <a:gd name="connsiteX3084" fmla="*/ 2610965 w 6417938"/>
              <a:gd name="connsiteY3084" fmla="*/ 5142626 h 5537200"/>
              <a:gd name="connsiteX3085" fmla="*/ 2606196 w 6417938"/>
              <a:gd name="connsiteY3085" fmla="*/ 5161698 h 5537200"/>
              <a:gd name="connsiteX3086" fmla="*/ 2606196 w 6417938"/>
              <a:gd name="connsiteY3086" fmla="*/ 5137858 h 5537200"/>
              <a:gd name="connsiteX3087" fmla="*/ 2586528 w 6417938"/>
              <a:gd name="connsiteY3087" fmla="*/ 5167063 h 5537200"/>
              <a:gd name="connsiteX3088" fmla="*/ 2547787 w 6417938"/>
              <a:gd name="connsiteY3088" fmla="*/ 5143222 h 5537200"/>
              <a:gd name="connsiteX3089" fmla="*/ 2547787 w 6417938"/>
              <a:gd name="connsiteY3089" fmla="*/ 5075873 h 5537200"/>
              <a:gd name="connsiteX3090" fmla="*/ 2586528 w 6417938"/>
              <a:gd name="connsiteY3090" fmla="*/ 5075873 h 5537200"/>
              <a:gd name="connsiteX3091" fmla="*/ 2532886 w 6417938"/>
              <a:gd name="connsiteY3091" fmla="*/ 4993622 h 5537200"/>
              <a:gd name="connsiteX3092" fmla="*/ 2503682 w 6417938"/>
              <a:gd name="connsiteY3092" fmla="*/ 5037131 h 5537200"/>
              <a:gd name="connsiteX3093" fmla="*/ 2445273 w 6417938"/>
              <a:gd name="connsiteY3093" fmla="*/ 5060972 h 5537200"/>
              <a:gd name="connsiteX3094" fmla="*/ 2406531 w 6417938"/>
              <a:gd name="connsiteY3094" fmla="*/ 5051436 h 5537200"/>
              <a:gd name="connsiteX3095" fmla="*/ 2318917 w 6417938"/>
              <a:gd name="connsiteY3095" fmla="*/ 5109249 h 5537200"/>
              <a:gd name="connsiteX3096" fmla="*/ 2094816 w 6417938"/>
              <a:gd name="connsiteY3096" fmla="*/ 5254080 h 5537200"/>
              <a:gd name="connsiteX3097" fmla="*/ 2036406 w 6417938"/>
              <a:gd name="connsiteY3097" fmla="*/ 5302358 h 5537200"/>
              <a:gd name="connsiteX3098" fmla="*/ 1977997 w 6417938"/>
              <a:gd name="connsiteY3098" fmla="*/ 5288053 h 5537200"/>
              <a:gd name="connsiteX3099" fmla="*/ 1982765 w 6417938"/>
              <a:gd name="connsiteY3099" fmla="*/ 5235008 h 5537200"/>
              <a:gd name="connsiteX3100" fmla="*/ 1909456 w 6417938"/>
              <a:gd name="connsiteY3100" fmla="*/ 5177195 h 5537200"/>
              <a:gd name="connsiteX3101" fmla="*/ 1792637 w 6417938"/>
              <a:gd name="connsiteY3101" fmla="*/ 5114613 h 5537200"/>
              <a:gd name="connsiteX3102" fmla="*/ 1890383 w 6417938"/>
              <a:gd name="connsiteY3102" fmla="*/ 4950709 h 5537200"/>
              <a:gd name="connsiteX3103" fmla="*/ 1851641 w 6417938"/>
              <a:gd name="connsiteY3103" fmla="*/ 4921504 h 5537200"/>
              <a:gd name="connsiteX3104" fmla="*/ 1836741 w 6417938"/>
              <a:gd name="connsiteY3104" fmla="*/ 4887532 h 5537200"/>
              <a:gd name="connsiteX3105" fmla="*/ 1792637 w 6417938"/>
              <a:gd name="connsiteY3105" fmla="*/ 4897067 h 5537200"/>
              <a:gd name="connsiteX3106" fmla="*/ 1807537 w 6417938"/>
              <a:gd name="connsiteY3106" fmla="*/ 4882764 h 5537200"/>
              <a:gd name="connsiteX3107" fmla="*/ 1783100 w 6417938"/>
              <a:gd name="connsiteY3107" fmla="*/ 4877996 h 5537200"/>
              <a:gd name="connsiteX3108" fmla="*/ 1792637 w 6417938"/>
              <a:gd name="connsiteY3108" fmla="*/ 4863691 h 5537200"/>
              <a:gd name="connsiteX3109" fmla="*/ 1724095 w 6417938"/>
              <a:gd name="connsiteY3109" fmla="*/ 4844619 h 5537200"/>
              <a:gd name="connsiteX3110" fmla="*/ 1650785 w 6417938"/>
              <a:gd name="connsiteY3110" fmla="*/ 4815415 h 5537200"/>
              <a:gd name="connsiteX3111" fmla="*/ 1641248 w 6417938"/>
              <a:gd name="connsiteY3111" fmla="*/ 4786209 h 5537200"/>
              <a:gd name="connsiteX3112" fmla="*/ 1650785 w 6417938"/>
              <a:gd name="connsiteY3112" fmla="*/ 4752236 h 5537200"/>
              <a:gd name="connsiteX3113" fmla="*/ 1597144 w 6417938"/>
              <a:gd name="connsiteY3113" fmla="*/ 4718263 h 5537200"/>
              <a:gd name="connsiteX3114" fmla="*/ 1533966 w 6417938"/>
              <a:gd name="connsiteY3114" fmla="*/ 4694423 h 5537200"/>
              <a:gd name="connsiteX3115" fmla="*/ 1548866 w 6417938"/>
              <a:gd name="connsiteY3115" fmla="*/ 4723627 h 5537200"/>
              <a:gd name="connsiteX3116" fmla="*/ 1544098 w 6417938"/>
              <a:gd name="connsiteY3116" fmla="*/ 4767137 h 5537200"/>
              <a:gd name="connsiteX3117" fmla="*/ 1466021 w 6417938"/>
              <a:gd name="connsiteY3117" fmla="*/ 4863691 h 5537200"/>
              <a:gd name="connsiteX3118" fmla="*/ 1363506 w 6417938"/>
              <a:gd name="connsiteY3118" fmla="*/ 4863691 h 5537200"/>
              <a:gd name="connsiteX3119" fmla="*/ 1294965 w 6417938"/>
              <a:gd name="connsiteY3119" fmla="*/ 4941173 h 5537200"/>
              <a:gd name="connsiteX3120" fmla="*/ 1314632 w 6417938"/>
              <a:gd name="connsiteY3120" fmla="*/ 4955477 h 5537200"/>
              <a:gd name="connsiteX3121" fmla="*/ 1158477 w 6417938"/>
              <a:gd name="connsiteY3121" fmla="*/ 5003755 h 5537200"/>
              <a:gd name="connsiteX3122" fmla="*/ 1173377 w 6417938"/>
              <a:gd name="connsiteY3122" fmla="*/ 4979914 h 5537200"/>
              <a:gd name="connsiteX3123" fmla="*/ 1119736 w 6417938"/>
              <a:gd name="connsiteY3123" fmla="*/ 4998986 h 5537200"/>
              <a:gd name="connsiteX3124" fmla="*/ 1090531 w 6417938"/>
              <a:gd name="connsiteY3124" fmla="*/ 4965013 h 5537200"/>
              <a:gd name="connsiteX3125" fmla="*/ 1241919 w 6417938"/>
              <a:gd name="connsiteY3125" fmla="*/ 4863691 h 5537200"/>
              <a:gd name="connsiteX3126" fmla="*/ 1315229 w 6417938"/>
              <a:gd name="connsiteY3126" fmla="*/ 4854155 h 5537200"/>
              <a:gd name="connsiteX3127" fmla="*/ 1286024 w 6417938"/>
              <a:gd name="connsiteY3127" fmla="*/ 4844619 h 5537200"/>
              <a:gd name="connsiteX3128" fmla="*/ 1310460 w 6417938"/>
              <a:gd name="connsiteY3128" fmla="*/ 4801109 h 5537200"/>
              <a:gd name="connsiteX3129" fmla="*/ 1281256 w 6417938"/>
              <a:gd name="connsiteY3129" fmla="*/ 4796342 h 5537200"/>
              <a:gd name="connsiteX3130" fmla="*/ 1412974 w 6417938"/>
              <a:gd name="connsiteY3130" fmla="*/ 4685482 h 5537200"/>
              <a:gd name="connsiteX3131" fmla="*/ 1393307 w 6417938"/>
              <a:gd name="connsiteY3131" fmla="*/ 4637206 h 5537200"/>
              <a:gd name="connsiteX3132" fmla="*/ 1203178 w 6417938"/>
              <a:gd name="connsiteY3132" fmla="*/ 4709323 h 5537200"/>
              <a:gd name="connsiteX3133" fmla="*/ 1232383 w 6417938"/>
              <a:gd name="connsiteY3133" fmla="*/ 4685482 h 5537200"/>
              <a:gd name="connsiteX3134" fmla="*/ 1324766 w 6417938"/>
              <a:gd name="connsiteY3134" fmla="*/ 4622902 h 5537200"/>
              <a:gd name="connsiteX3135" fmla="*/ 1315229 w 6417938"/>
              <a:gd name="connsiteY3135" fmla="*/ 4599060 h 5537200"/>
              <a:gd name="connsiteX3136" fmla="*/ 1364102 w 6417938"/>
              <a:gd name="connsiteY3136" fmla="*/ 4546015 h 5537200"/>
              <a:gd name="connsiteX3137" fmla="*/ 1359333 w 6417938"/>
              <a:gd name="connsiteY3137" fmla="*/ 4507275 h 5537200"/>
              <a:gd name="connsiteX3138" fmla="*/ 1276487 w 6417938"/>
              <a:gd name="connsiteY3138" fmla="*/ 4560320 h 5537200"/>
              <a:gd name="connsiteX3139" fmla="*/ 1296156 w 6417938"/>
              <a:gd name="connsiteY3139" fmla="*/ 4574624 h 5537200"/>
              <a:gd name="connsiteX3140" fmla="*/ 1281256 w 6417938"/>
              <a:gd name="connsiteY3140" fmla="*/ 4593697 h 5537200"/>
              <a:gd name="connsiteX3141" fmla="*/ 1305693 w 6417938"/>
              <a:gd name="connsiteY3141" fmla="*/ 4598465 h 5537200"/>
              <a:gd name="connsiteX3142" fmla="*/ 1227614 w 6417938"/>
              <a:gd name="connsiteY3142" fmla="*/ 4656278 h 5537200"/>
              <a:gd name="connsiteX3143" fmla="*/ 1276487 w 6417938"/>
              <a:gd name="connsiteY3143" fmla="*/ 4612769 h 5537200"/>
              <a:gd name="connsiteX3144" fmla="*/ 1188874 w 6417938"/>
              <a:gd name="connsiteY3144" fmla="*/ 4583565 h 5537200"/>
              <a:gd name="connsiteX3145" fmla="*/ 1198410 w 6417938"/>
              <a:gd name="connsiteY3145" fmla="*/ 4540056 h 5537200"/>
              <a:gd name="connsiteX3146" fmla="*/ 1237150 w 6417938"/>
              <a:gd name="connsiteY3146" fmla="*/ 4510850 h 5537200"/>
              <a:gd name="connsiteX3147" fmla="*/ 1246687 w 6417938"/>
              <a:gd name="connsiteY3147" fmla="*/ 4481646 h 5537200"/>
              <a:gd name="connsiteX3148" fmla="*/ 1173377 w 6417938"/>
              <a:gd name="connsiteY3148" fmla="*/ 4520387 h 5537200"/>
              <a:gd name="connsiteX3149" fmla="*/ 1158477 w 6417938"/>
              <a:gd name="connsiteY3149" fmla="*/ 4534692 h 5537200"/>
              <a:gd name="connsiteX3150" fmla="*/ 1182913 w 6417938"/>
              <a:gd name="connsiteY3150" fmla="*/ 4529923 h 5537200"/>
              <a:gd name="connsiteX3151" fmla="*/ 1178145 w 6417938"/>
              <a:gd name="connsiteY3151" fmla="*/ 4559128 h 5537200"/>
              <a:gd name="connsiteX3152" fmla="*/ 1148941 w 6417938"/>
              <a:gd name="connsiteY3152" fmla="*/ 4573432 h 5537200"/>
              <a:gd name="connsiteX3153" fmla="*/ 1110200 w 6417938"/>
              <a:gd name="connsiteY3153" fmla="*/ 4582969 h 5537200"/>
              <a:gd name="connsiteX3154" fmla="*/ 1119736 w 6417938"/>
              <a:gd name="connsiteY3154" fmla="*/ 4559128 h 5537200"/>
              <a:gd name="connsiteX3155" fmla="*/ 1090531 w 6417938"/>
              <a:gd name="connsiteY3155" fmla="*/ 4573432 h 5537200"/>
              <a:gd name="connsiteX3156" fmla="*/ 1105431 w 6417938"/>
              <a:gd name="connsiteY3156" fmla="*/ 4592505 h 5537200"/>
              <a:gd name="connsiteX3157" fmla="*/ 1090531 w 6417938"/>
              <a:gd name="connsiteY3157" fmla="*/ 4602041 h 5537200"/>
              <a:gd name="connsiteX3158" fmla="*/ 1075631 w 6417938"/>
              <a:gd name="connsiteY3158" fmla="*/ 4578200 h 5537200"/>
              <a:gd name="connsiteX3159" fmla="*/ 1021990 w 6417938"/>
              <a:gd name="connsiteY3159" fmla="*/ 4616941 h 5537200"/>
              <a:gd name="connsiteX3160" fmla="*/ 948680 w 6417938"/>
              <a:gd name="connsiteY3160" fmla="*/ 4631245 h 5537200"/>
              <a:gd name="connsiteX3161" fmla="*/ 958216 w 6417938"/>
              <a:gd name="connsiteY3161" fmla="*/ 4626478 h 5537200"/>
              <a:gd name="connsiteX3162" fmla="*/ 1026758 w 6417938"/>
              <a:gd name="connsiteY3162" fmla="*/ 4578200 h 5537200"/>
              <a:gd name="connsiteX3163" fmla="*/ 1119140 w 6417938"/>
              <a:gd name="connsiteY3163" fmla="*/ 4481646 h 5537200"/>
              <a:gd name="connsiteX3164" fmla="*/ 1168013 w 6417938"/>
              <a:gd name="connsiteY3164" fmla="*/ 4486414 h 5537200"/>
              <a:gd name="connsiteX3165" fmla="*/ 1172782 w 6417938"/>
              <a:gd name="connsiteY3165" fmla="*/ 4481646 h 5537200"/>
              <a:gd name="connsiteX3166" fmla="*/ 1172782 w 6417938"/>
              <a:gd name="connsiteY3166" fmla="*/ 4447673 h 5537200"/>
              <a:gd name="connsiteX3167" fmla="*/ 1051194 w 6417938"/>
              <a:gd name="connsiteY3167" fmla="*/ 4495950 h 5537200"/>
              <a:gd name="connsiteX3168" fmla="*/ 1046426 w 6417938"/>
              <a:gd name="connsiteY3168" fmla="*/ 4461977 h 5537200"/>
              <a:gd name="connsiteX3169" fmla="*/ 1080399 w 6417938"/>
              <a:gd name="connsiteY3169" fmla="*/ 4438137 h 5537200"/>
              <a:gd name="connsiteX3170" fmla="*/ 1109603 w 6417938"/>
              <a:gd name="connsiteY3170" fmla="*/ 4452441 h 5537200"/>
              <a:gd name="connsiteX3171" fmla="*/ 1153709 w 6417938"/>
              <a:gd name="connsiteY3171" fmla="*/ 4408932 h 5537200"/>
              <a:gd name="connsiteX3172" fmla="*/ 1109603 w 6417938"/>
              <a:gd name="connsiteY3172" fmla="*/ 4404164 h 5537200"/>
              <a:gd name="connsiteX3173" fmla="*/ 1129272 w 6417938"/>
              <a:gd name="connsiteY3173" fmla="*/ 4380323 h 5537200"/>
              <a:gd name="connsiteX3174" fmla="*/ 1100067 w 6417938"/>
              <a:gd name="connsiteY3174" fmla="*/ 4389859 h 5537200"/>
              <a:gd name="connsiteX3175" fmla="*/ 1075631 w 6417938"/>
              <a:gd name="connsiteY3175" fmla="*/ 4380323 h 5537200"/>
              <a:gd name="connsiteX3176" fmla="*/ 919475 w 6417938"/>
              <a:gd name="connsiteY3176" fmla="*/ 4447673 h 5537200"/>
              <a:gd name="connsiteX3177" fmla="*/ 797888 w 6417938"/>
              <a:gd name="connsiteY3177" fmla="*/ 4515023 h 5537200"/>
              <a:gd name="connsiteX3178" fmla="*/ 753783 w 6417938"/>
              <a:gd name="connsiteY3178" fmla="*/ 4534095 h 5537200"/>
              <a:gd name="connsiteX3179" fmla="*/ 939143 w 6417938"/>
              <a:gd name="connsiteY3179" fmla="*/ 4394032 h 5537200"/>
              <a:gd name="connsiteX3180" fmla="*/ 919475 w 6417938"/>
              <a:gd name="connsiteY3180" fmla="*/ 4379728 h 5537200"/>
              <a:gd name="connsiteX3181" fmla="*/ 943911 w 6417938"/>
              <a:gd name="connsiteY3181" fmla="*/ 4360655 h 5537200"/>
              <a:gd name="connsiteX3182" fmla="*/ 919475 w 6417938"/>
              <a:gd name="connsiteY3182" fmla="*/ 4374959 h 5537200"/>
              <a:gd name="connsiteX3183" fmla="*/ 749014 w 6417938"/>
              <a:gd name="connsiteY3183" fmla="*/ 4428005 h 5537200"/>
              <a:gd name="connsiteX3184" fmla="*/ 836629 w 6417938"/>
              <a:gd name="connsiteY3184" fmla="*/ 4340986 h 5537200"/>
              <a:gd name="connsiteX3185" fmla="*/ 807424 w 6417938"/>
              <a:gd name="connsiteY3185" fmla="*/ 4345755 h 5537200"/>
              <a:gd name="connsiteX3186" fmla="*/ 861065 w 6417938"/>
              <a:gd name="connsiteY3186" fmla="*/ 4273637 h 5537200"/>
              <a:gd name="connsiteX3187" fmla="*/ 890270 w 6417938"/>
              <a:gd name="connsiteY3187" fmla="*/ 4249797 h 5537200"/>
              <a:gd name="connsiteX3188" fmla="*/ 861065 w 6417938"/>
              <a:gd name="connsiteY3188" fmla="*/ 4245028 h 5537200"/>
              <a:gd name="connsiteX3189" fmla="*/ 851529 w 6417938"/>
              <a:gd name="connsiteY3189" fmla="*/ 4268868 h 5537200"/>
              <a:gd name="connsiteX3190" fmla="*/ 788352 w 6417938"/>
              <a:gd name="connsiteY3190" fmla="*/ 4321913 h 5537200"/>
              <a:gd name="connsiteX3191" fmla="*/ 778815 w 6417938"/>
              <a:gd name="connsiteY3191" fmla="*/ 4312377 h 5537200"/>
              <a:gd name="connsiteX3192" fmla="*/ 669968 w 6417938"/>
              <a:gd name="connsiteY3192" fmla="*/ 4377045 h 5537200"/>
              <a:gd name="connsiteX3193" fmla="*/ 552351 w 6417938"/>
              <a:gd name="connsiteY3193" fmla="*/ 4436913 h 5537200"/>
              <a:gd name="connsiteX3194" fmla="*/ 557238 w 6417938"/>
              <a:gd name="connsiteY3194" fmla="*/ 4432419 h 5537200"/>
              <a:gd name="connsiteX3195" fmla="*/ 651865 w 6417938"/>
              <a:gd name="connsiteY3195" fmla="*/ 4351119 h 5537200"/>
              <a:gd name="connsiteX3196" fmla="*/ 690605 w 6417938"/>
              <a:gd name="connsiteY3196" fmla="*/ 4346350 h 5537200"/>
              <a:gd name="connsiteX3197" fmla="*/ 700142 w 6417938"/>
              <a:gd name="connsiteY3197" fmla="*/ 4307610 h 5537200"/>
              <a:gd name="connsiteX3198" fmla="*/ 787755 w 6417938"/>
              <a:gd name="connsiteY3198" fmla="*/ 4249797 h 5537200"/>
              <a:gd name="connsiteX3199" fmla="*/ 768087 w 6417938"/>
              <a:gd name="connsiteY3199" fmla="*/ 4288537 h 5537200"/>
              <a:gd name="connsiteX3200" fmla="*/ 772855 w 6417938"/>
              <a:gd name="connsiteY3200" fmla="*/ 4298073 h 5537200"/>
              <a:gd name="connsiteX3201" fmla="*/ 972520 w 6417938"/>
              <a:gd name="connsiteY3201" fmla="*/ 4138937 h 5537200"/>
              <a:gd name="connsiteX3202" fmla="*/ 962984 w 6417938"/>
              <a:gd name="connsiteY3202" fmla="*/ 4115097 h 5537200"/>
              <a:gd name="connsiteX3203" fmla="*/ 1011857 w 6417938"/>
              <a:gd name="connsiteY3203" fmla="*/ 4062052 h 5537200"/>
              <a:gd name="connsiteX3204" fmla="*/ 992189 w 6417938"/>
              <a:gd name="connsiteY3204" fmla="*/ 4052515 h 5537200"/>
              <a:gd name="connsiteX3205" fmla="*/ 1007089 w 6417938"/>
              <a:gd name="connsiteY3205" fmla="*/ 4033443 h 5537200"/>
              <a:gd name="connsiteX3206" fmla="*/ 929011 w 6417938"/>
              <a:gd name="connsiteY3206" fmla="*/ 4038210 h 5537200"/>
              <a:gd name="connsiteX3207" fmla="*/ 992189 w 6417938"/>
              <a:gd name="connsiteY3207" fmla="*/ 3989934 h 5537200"/>
              <a:gd name="connsiteX3208" fmla="*/ 992189 w 6417938"/>
              <a:gd name="connsiteY3208" fmla="*/ 3966093 h 5537200"/>
              <a:gd name="connsiteX3209" fmla="*/ 982653 w 6417938"/>
              <a:gd name="connsiteY3209" fmla="*/ 3956556 h 5537200"/>
              <a:gd name="connsiteX3210" fmla="*/ 933779 w 6417938"/>
              <a:gd name="connsiteY3210" fmla="*/ 3980397 h 5537200"/>
              <a:gd name="connsiteX3211" fmla="*/ 929011 w 6417938"/>
              <a:gd name="connsiteY3211" fmla="*/ 3961325 h 5537200"/>
              <a:gd name="connsiteX3212" fmla="*/ 899807 w 6417938"/>
              <a:gd name="connsiteY3212" fmla="*/ 3961325 h 5537200"/>
              <a:gd name="connsiteX3213" fmla="*/ 899807 w 6417938"/>
              <a:gd name="connsiteY3213" fmla="*/ 4000065 h 5537200"/>
              <a:gd name="connsiteX3214" fmla="*/ 831264 w 6417938"/>
              <a:gd name="connsiteY3214" fmla="*/ 4038807 h 5537200"/>
              <a:gd name="connsiteX3215" fmla="*/ 753187 w 6417938"/>
              <a:gd name="connsiteY3215" fmla="*/ 4062647 h 5537200"/>
              <a:gd name="connsiteX3216" fmla="*/ 811596 w 6417938"/>
              <a:gd name="connsiteY3216" fmla="*/ 4004834 h 5537200"/>
              <a:gd name="connsiteX3217" fmla="*/ 782391 w 6417938"/>
              <a:gd name="connsiteY3217" fmla="*/ 4019138 h 5537200"/>
              <a:gd name="connsiteX3218" fmla="*/ 777624 w 6417938"/>
              <a:gd name="connsiteY3218" fmla="*/ 3989934 h 5537200"/>
              <a:gd name="connsiteX3219" fmla="*/ 748418 w 6417938"/>
              <a:gd name="connsiteY3219" fmla="*/ 3994701 h 5537200"/>
              <a:gd name="connsiteX3220" fmla="*/ 757954 w 6417938"/>
              <a:gd name="connsiteY3220" fmla="*/ 3965497 h 5537200"/>
              <a:gd name="connsiteX3221" fmla="*/ 733518 w 6417938"/>
              <a:gd name="connsiteY3221" fmla="*/ 3955961 h 5537200"/>
              <a:gd name="connsiteX3222" fmla="*/ 738287 w 6417938"/>
              <a:gd name="connsiteY3222" fmla="*/ 3926755 h 5537200"/>
              <a:gd name="connsiteX3223" fmla="*/ 713850 w 6417938"/>
              <a:gd name="connsiteY3223" fmla="*/ 3926755 h 5537200"/>
              <a:gd name="connsiteX3224" fmla="*/ 845569 w 6417938"/>
              <a:gd name="connsiteY3224" fmla="*/ 3825433 h 5537200"/>
              <a:gd name="connsiteX3225" fmla="*/ 884310 w 6417938"/>
              <a:gd name="connsiteY3225" fmla="*/ 3815897 h 5537200"/>
              <a:gd name="connsiteX3226" fmla="*/ 971924 w 6417938"/>
              <a:gd name="connsiteY3226" fmla="*/ 3733648 h 5537200"/>
              <a:gd name="connsiteX3227" fmla="*/ 893846 w 6417938"/>
              <a:gd name="connsiteY3227" fmla="*/ 3743184 h 5537200"/>
              <a:gd name="connsiteX3228" fmla="*/ 908746 w 6417938"/>
              <a:gd name="connsiteY3228" fmla="*/ 3719343 h 5537200"/>
              <a:gd name="connsiteX3229" fmla="*/ 879542 w 6417938"/>
              <a:gd name="connsiteY3229" fmla="*/ 3700270 h 5537200"/>
              <a:gd name="connsiteX3230" fmla="*/ 821133 w 6417938"/>
              <a:gd name="connsiteY3230" fmla="*/ 3724111 h 5537200"/>
              <a:gd name="connsiteX3231" fmla="*/ 855106 w 6417938"/>
              <a:gd name="connsiteY3231" fmla="*/ 3700270 h 5537200"/>
              <a:gd name="connsiteX3232" fmla="*/ 811000 w 6417938"/>
              <a:gd name="connsiteY3232" fmla="*/ 3685966 h 5537200"/>
              <a:gd name="connsiteX3233" fmla="*/ 840205 w 6417938"/>
              <a:gd name="connsiteY3233" fmla="*/ 3676430 h 5537200"/>
              <a:gd name="connsiteX3234" fmla="*/ 840205 w 6417938"/>
              <a:gd name="connsiteY3234" fmla="*/ 3662125 h 5537200"/>
              <a:gd name="connsiteX3235" fmla="*/ 811000 w 6417938"/>
              <a:gd name="connsiteY3235" fmla="*/ 3657357 h 5537200"/>
              <a:gd name="connsiteX3236" fmla="*/ 903382 w 6417938"/>
              <a:gd name="connsiteY3236" fmla="*/ 3512526 h 5537200"/>
              <a:gd name="connsiteX3237" fmla="*/ 927819 w 6417938"/>
              <a:gd name="connsiteY3237" fmla="*/ 3435044 h 5537200"/>
              <a:gd name="connsiteX3238" fmla="*/ 1069075 w 6417938"/>
              <a:gd name="connsiteY3238" fmla="*/ 3348026 h 5537200"/>
              <a:gd name="connsiteX3239" fmla="*/ 1064307 w 6417938"/>
              <a:gd name="connsiteY3239" fmla="*/ 3299748 h 5537200"/>
              <a:gd name="connsiteX3240" fmla="*/ 1088742 w 6417938"/>
              <a:gd name="connsiteY3240" fmla="*/ 3290213 h 5537200"/>
              <a:gd name="connsiteX3241" fmla="*/ 1196026 w 6417938"/>
              <a:gd name="connsiteY3241" fmla="*/ 3140613 h 5537200"/>
              <a:gd name="connsiteX3242" fmla="*/ 1044638 w 6417938"/>
              <a:gd name="connsiteY3242" fmla="*/ 3106640 h 5537200"/>
              <a:gd name="connsiteX3243" fmla="*/ 1029738 w 6417938"/>
              <a:gd name="connsiteY3243" fmla="*/ 3111408 h 5537200"/>
              <a:gd name="connsiteX3244" fmla="*/ 1014837 w 6417938"/>
              <a:gd name="connsiteY3244" fmla="*/ 3092335 h 5537200"/>
              <a:gd name="connsiteX3245" fmla="*/ 951660 w 6417938"/>
              <a:gd name="connsiteY3245" fmla="*/ 3140613 h 5537200"/>
              <a:gd name="connsiteX3246" fmla="*/ 1010070 w 6417938"/>
              <a:gd name="connsiteY3246" fmla="*/ 3101872 h 5537200"/>
              <a:gd name="connsiteX3247" fmla="*/ 941527 w 6417938"/>
              <a:gd name="connsiteY3247" fmla="*/ 3078031 h 5537200"/>
              <a:gd name="connsiteX3248" fmla="*/ 902787 w 6417938"/>
              <a:gd name="connsiteY3248" fmla="*/ 3005913 h 5537200"/>
              <a:gd name="connsiteX3249" fmla="*/ 1190661 w 6417938"/>
              <a:gd name="connsiteY3249" fmla="*/ 3024986 h 5537200"/>
              <a:gd name="connsiteX3250" fmla="*/ 1317613 w 6417938"/>
              <a:gd name="connsiteY3250" fmla="*/ 2952868 h 5537200"/>
              <a:gd name="connsiteX3251" fmla="*/ 1210330 w 6417938"/>
              <a:gd name="connsiteY3251" fmla="*/ 2933796 h 5537200"/>
              <a:gd name="connsiteX3252" fmla="*/ 1083379 w 6417938"/>
              <a:gd name="connsiteY3252" fmla="*/ 2943332 h 5537200"/>
              <a:gd name="connsiteX3253" fmla="*/ 990997 w 6417938"/>
              <a:gd name="connsiteY3253" fmla="*/ 2914127 h 5537200"/>
              <a:gd name="connsiteX3254" fmla="*/ 995765 w 6417938"/>
              <a:gd name="connsiteY3254" fmla="*/ 2875386 h 5537200"/>
              <a:gd name="connsiteX3255" fmla="*/ 1024970 w 6417938"/>
              <a:gd name="connsiteY3255" fmla="*/ 2822341 h 5537200"/>
              <a:gd name="connsiteX3256" fmla="*/ 1073843 w 6417938"/>
              <a:gd name="connsiteY3256" fmla="*/ 2735322 h 5537200"/>
              <a:gd name="connsiteX3257" fmla="*/ 1064307 w 6417938"/>
              <a:gd name="connsiteY3257" fmla="*/ 2730555 h 5537200"/>
              <a:gd name="connsiteX3258" fmla="*/ 1103047 w 6417938"/>
              <a:gd name="connsiteY3258" fmla="*/ 2696582 h 5537200"/>
              <a:gd name="connsiteX3259" fmla="*/ 1205563 w 6417938"/>
              <a:gd name="connsiteY3259" fmla="*/ 2634000 h 5537200"/>
              <a:gd name="connsiteX3260" fmla="*/ 1225230 w 6417938"/>
              <a:gd name="connsiteY3260" fmla="*/ 2604796 h 5537200"/>
              <a:gd name="connsiteX3261" fmla="*/ 1210330 w 6417938"/>
              <a:gd name="connsiteY3261" fmla="*/ 2580955 h 5537200"/>
              <a:gd name="connsiteX3262" fmla="*/ 1225230 w 6417938"/>
              <a:gd name="connsiteY3262" fmla="*/ 2537446 h 5537200"/>
              <a:gd name="connsiteX3263" fmla="*/ 1132848 w 6417938"/>
              <a:gd name="connsiteY3263" fmla="*/ 2532678 h 5537200"/>
              <a:gd name="connsiteX3264" fmla="*/ 1132848 w 6417938"/>
              <a:gd name="connsiteY3264" fmla="*/ 2518373 h 5537200"/>
              <a:gd name="connsiteX3265" fmla="*/ 1094107 w 6417938"/>
              <a:gd name="connsiteY3265" fmla="*/ 2547578 h 5537200"/>
              <a:gd name="connsiteX3266" fmla="*/ 1045235 w 6417938"/>
              <a:gd name="connsiteY3266" fmla="*/ 2605391 h 5537200"/>
              <a:gd name="connsiteX3267" fmla="*/ 1016029 w 6417938"/>
              <a:gd name="connsiteY3267" fmla="*/ 2595855 h 5537200"/>
              <a:gd name="connsiteX3268" fmla="*/ 952852 w 6417938"/>
              <a:gd name="connsiteY3268" fmla="*/ 2619696 h 5537200"/>
              <a:gd name="connsiteX3269" fmla="*/ 967752 w 6417938"/>
              <a:gd name="connsiteY3269" fmla="*/ 2600624 h 5537200"/>
              <a:gd name="connsiteX3270" fmla="*/ 958216 w 6417938"/>
              <a:gd name="connsiteY3270" fmla="*/ 2591088 h 5537200"/>
              <a:gd name="connsiteX3271" fmla="*/ 967752 w 6417938"/>
              <a:gd name="connsiteY3271" fmla="*/ 2572015 h 5537200"/>
              <a:gd name="connsiteX3272" fmla="*/ 860470 w 6417938"/>
              <a:gd name="connsiteY3272" fmla="*/ 2663801 h 5537200"/>
              <a:gd name="connsiteX3273" fmla="*/ 797292 w 6417938"/>
              <a:gd name="connsiteY3273" fmla="*/ 2678106 h 5537200"/>
              <a:gd name="connsiteX3274" fmla="*/ 846165 w 6417938"/>
              <a:gd name="connsiteY3274" fmla="*/ 2682873 h 5537200"/>
              <a:gd name="connsiteX3275" fmla="*/ 768087 w 6417938"/>
              <a:gd name="connsiteY3275" fmla="*/ 2712079 h 5537200"/>
              <a:gd name="connsiteX3276" fmla="*/ 792524 w 6417938"/>
              <a:gd name="connsiteY3276" fmla="*/ 2668570 h 5537200"/>
              <a:gd name="connsiteX3277" fmla="*/ 700142 w 6417938"/>
              <a:gd name="connsiteY3277" fmla="*/ 2673337 h 5537200"/>
              <a:gd name="connsiteX3278" fmla="*/ 690605 w 6417938"/>
              <a:gd name="connsiteY3278" fmla="*/ 2572015 h 5537200"/>
              <a:gd name="connsiteX3279" fmla="*/ 846761 w 6417938"/>
              <a:gd name="connsiteY3279" fmla="*/ 2514201 h 5537200"/>
              <a:gd name="connsiteX3280" fmla="*/ 841993 w 6417938"/>
              <a:gd name="connsiteY3280" fmla="*/ 2543406 h 5537200"/>
              <a:gd name="connsiteX3281" fmla="*/ 808020 w 6417938"/>
              <a:gd name="connsiteY3281" fmla="*/ 2562479 h 5537200"/>
              <a:gd name="connsiteX3282" fmla="*/ 832457 w 6417938"/>
              <a:gd name="connsiteY3282" fmla="*/ 2567246 h 5537200"/>
              <a:gd name="connsiteX3283" fmla="*/ 852125 w 6417938"/>
              <a:gd name="connsiteY3283" fmla="*/ 2605988 h 5537200"/>
              <a:gd name="connsiteX3284" fmla="*/ 920666 w 6417938"/>
              <a:gd name="connsiteY3284" fmla="*/ 2470692 h 5537200"/>
              <a:gd name="connsiteX3285" fmla="*/ 900998 w 6417938"/>
              <a:gd name="connsiteY3285" fmla="*/ 2456388 h 5537200"/>
              <a:gd name="connsiteX3286" fmla="*/ 905766 w 6417938"/>
              <a:gd name="connsiteY3286" fmla="*/ 2437315 h 5537200"/>
              <a:gd name="connsiteX3287" fmla="*/ 813385 w 6417938"/>
              <a:gd name="connsiteY3287" fmla="*/ 2451620 h 5537200"/>
              <a:gd name="connsiteX3288" fmla="*/ 681666 w 6417938"/>
              <a:gd name="connsiteY3288" fmla="*/ 2446852 h 5537200"/>
              <a:gd name="connsiteX3289" fmla="*/ 764512 w 6417938"/>
              <a:gd name="connsiteY3289" fmla="*/ 2393806 h 5537200"/>
              <a:gd name="connsiteX3290" fmla="*/ 691202 w 6417938"/>
              <a:gd name="connsiteY3290" fmla="*/ 2379502 h 5537200"/>
              <a:gd name="connsiteX3291" fmla="*/ 710870 w 6417938"/>
              <a:gd name="connsiteY3291" fmla="*/ 2350297 h 5537200"/>
              <a:gd name="connsiteX3292" fmla="*/ 637560 w 6417938"/>
              <a:gd name="connsiteY3292" fmla="*/ 2340761 h 5537200"/>
              <a:gd name="connsiteX3293" fmla="*/ 661996 w 6417938"/>
              <a:gd name="connsiteY3293" fmla="*/ 2321688 h 5537200"/>
              <a:gd name="connsiteX3294" fmla="*/ 725173 w 6417938"/>
              <a:gd name="connsiteY3294" fmla="*/ 2181626 h 5537200"/>
              <a:gd name="connsiteX3295" fmla="*/ 778815 w 6417938"/>
              <a:gd name="connsiteY3295" fmla="*/ 2142884 h 5537200"/>
              <a:gd name="connsiteX3296" fmla="*/ 832457 w 6417938"/>
              <a:gd name="connsiteY3296" fmla="*/ 2094607 h 5537200"/>
              <a:gd name="connsiteX3297" fmla="*/ 808020 w 6417938"/>
              <a:gd name="connsiteY3297" fmla="*/ 2089839 h 5537200"/>
              <a:gd name="connsiteX3298" fmla="*/ 852125 w 6417938"/>
              <a:gd name="connsiteY3298" fmla="*/ 2002820 h 5537200"/>
              <a:gd name="connsiteX3299" fmla="*/ 525509 w 6417938"/>
              <a:gd name="connsiteY3299" fmla="*/ 2166724 h 5537200"/>
              <a:gd name="connsiteX3300" fmla="*/ 418227 w 6417938"/>
              <a:gd name="connsiteY3300" fmla="*/ 2099375 h 5537200"/>
              <a:gd name="connsiteX3301" fmla="*/ 427763 w 6417938"/>
              <a:gd name="connsiteY3301" fmla="*/ 2070171 h 5537200"/>
              <a:gd name="connsiteX3302" fmla="*/ 422994 w 6417938"/>
              <a:gd name="connsiteY3302" fmla="*/ 2060635 h 5537200"/>
              <a:gd name="connsiteX3303" fmla="*/ 320481 w 6417938"/>
              <a:gd name="connsiteY3303" fmla="*/ 2065402 h 5537200"/>
              <a:gd name="connsiteX3304" fmla="*/ 330017 w 6417938"/>
              <a:gd name="connsiteY3304" fmla="*/ 2036198 h 5537200"/>
              <a:gd name="connsiteX3305" fmla="*/ 222734 w 6417938"/>
              <a:gd name="connsiteY3305" fmla="*/ 2026662 h 5537200"/>
              <a:gd name="connsiteX3306" fmla="*/ 242402 w 6417938"/>
              <a:gd name="connsiteY3306" fmla="*/ 2002820 h 5537200"/>
              <a:gd name="connsiteX3307" fmla="*/ 183993 w 6417938"/>
              <a:gd name="connsiteY3307" fmla="*/ 2012357 h 5537200"/>
              <a:gd name="connsiteX3308" fmla="*/ 271607 w 6417938"/>
              <a:gd name="connsiteY3308" fmla="*/ 1906267 h 5537200"/>
              <a:gd name="connsiteX3309" fmla="*/ 256707 w 6417938"/>
              <a:gd name="connsiteY3309" fmla="*/ 1915803 h 5537200"/>
              <a:gd name="connsiteX3310" fmla="*/ 266243 w 6417938"/>
              <a:gd name="connsiteY3310" fmla="*/ 1867525 h 5537200"/>
              <a:gd name="connsiteX3311" fmla="*/ 334784 w 6417938"/>
              <a:gd name="connsiteY3311" fmla="*/ 1843685 h 5537200"/>
              <a:gd name="connsiteX3312" fmla="*/ 422399 w 6417938"/>
              <a:gd name="connsiteY3312" fmla="*/ 1838917 h 5537200"/>
              <a:gd name="connsiteX3313" fmla="*/ 456372 w 6417938"/>
              <a:gd name="connsiteY3313" fmla="*/ 1800176 h 5537200"/>
              <a:gd name="connsiteX3314" fmla="*/ 583323 w 6417938"/>
              <a:gd name="connsiteY3314" fmla="*/ 1694085 h 5537200"/>
              <a:gd name="connsiteX3315" fmla="*/ 690605 w 6417938"/>
              <a:gd name="connsiteY3315" fmla="*/ 1675013 h 5537200"/>
              <a:gd name="connsiteX3316" fmla="*/ 729346 w 6417938"/>
              <a:gd name="connsiteY3316" fmla="*/ 1651173 h 5537200"/>
              <a:gd name="connsiteX3317" fmla="*/ 729346 w 6417938"/>
              <a:gd name="connsiteY3317" fmla="*/ 1621967 h 5537200"/>
              <a:gd name="connsiteX3318" fmla="*/ 890270 w 6417938"/>
              <a:gd name="connsiteY3318" fmla="*/ 1573691 h 5537200"/>
              <a:gd name="connsiteX3319" fmla="*/ 890270 w 6417938"/>
              <a:gd name="connsiteY3319" fmla="*/ 1549850 h 5537200"/>
              <a:gd name="connsiteX3320" fmla="*/ 914707 w 6417938"/>
              <a:gd name="connsiteY3320" fmla="*/ 1554618 h 5537200"/>
              <a:gd name="connsiteX3321" fmla="*/ 1451119 w 6417938"/>
              <a:gd name="connsiteY3321" fmla="*/ 1226214 h 5537200"/>
              <a:gd name="connsiteX3322" fmla="*/ 1397479 w 6417938"/>
              <a:gd name="connsiteY3322" fmla="*/ 1221445 h 5537200"/>
              <a:gd name="connsiteX3323" fmla="*/ 1402248 w 6417938"/>
              <a:gd name="connsiteY3323" fmla="*/ 1207142 h 5537200"/>
              <a:gd name="connsiteX3324" fmla="*/ 1324169 w 6417938"/>
              <a:gd name="connsiteY3324" fmla="*/ 1183300 h 5537200"/>
              <a:gd name="connsiteX3325" fmla="*/ 1250859 w 6417938"/>
              <a:gd name="connsiteY3325" fmla="*/ 1168997 h 5537200"/>
              <a:gd name="connsiteX3326" fmla="*/ 1206754 w 6417938"/>
              <a:gd name="connsiteY3326" fmla="*/ 1101646 h 5537200"/>
              <a:gd name="connsiteX3327" fmla="*/ 1114372 w 6417938"/>
              <a:gd name="connsiteY3327" fmla="*/ 1135620 h 5537200"/>
              <a:gd name="connsiteX3328" fmla="*/ 1109603 w 6417938"/>
              <a:gd name="connsiteY3328" fmla="*/ 1154692 h 5537200"/>
              <a:gd name="connsiteX3329" fmla="*/ 1017221 w 6417938"/>
              <a:gd name="connsiteY3329" fmla="*/ 1168997 h 5537200"/>
              <a:gd name="connsiteX3330" fmla="*/ 1051194 w 6417938"/>
              <a:gd name="connsiteY3330" fmla="*/ 1130255 h 5537200"/>
              <a:gd name="connsiteX3331" fmla="*/ 875965 w 6417938"/>
              <a:gd name="connsiteY3331" fmla="*/ 1154096 h 5537200"/>
              <a:gd name="connsiteX3332" fmla="*/ 939143 w 6417938"/>
              <a:gd name="connsiteY3332" fmla="*/ 1110587 h 5537200"/>
              <a:gd name="connsiteX3333" fmla="*/ 905171 w 6417938"/>
              <a:gd name="connsiteY3333" fmla="*/ 1110587 h 5537200"/>
              <a:gd name="connsiteX3334" fmla="*/ 1021990 w 6417938"/>
              <a:gd name="connsiteY3334" fmla="*/ 980060 h 5537200"/>
              <a:gd name="connsiteX3335" fmla="*/ 1265759 w 6417938"/>
              <a:gd name="connsiteY3335" fmla="*/ 830460 h 5537200"/>
              <a:gd name="connsiteX3336" fmla="*/ 1275296 w 6417938"/>
              <a:gd name="connsiteY3336" fmla="*/ 811387 h 5537200"/>
              <a:gd name="connsiteX3337" fmla="*/ 1280063 w 6417938"/>
              <a:gd name="connsiteY3337" fmla="*/ 820923 h 5537200"/>
              <a:gd name="connsiteX3338" fmla="*/ 1801577 w 6417938"/>
              <a:gd name="connsiteY3338" fmla="*/ 570001 h 5537200"/>
              <a:gd name="connsiteX3339" fmla="*/ 1855219 w 6417938"/>
              <a:gd name="connsiteY3339" fmla="*/ 560465 h 5537200"/>
              <a:gd name="connsiteX3340" fmla="*/ 1928527 w 6417938"/>
              <a:gd name="connsiteY3340" fmla="*/ 521725 h 5537200"/>
              <a:gd name="connsiteX3341" fmla="*/ 2098988 w 6417938"/>
              <a:gd name="connsiteY3341" fmla="*/ 478215 h 5537200"/>
              <a:gd name="connsiteX3342" fmla="*/ 2172298 w 6417938"/>
              <a:gd name="connsiteY3342" fmla="*/ 487752 h 5537200"/>
              <a:gd name="connsiteX3343" fmla="*/ 2167529 w 6417938"/>
              <a:gd name="connsiteY3343" fmla="*/ 536028 h 5537200"/>
              <a:gd name="connsiteX3344" fmla="*/ 2196734 w 6417938"/>
              <a:gd name="connsiteY3344" fmla="*/ 559870 h 5537200"/>
              <a:gd name="connsiteX3345" fmla="*/ 2104352 w 6417938"/>
              <a:gd name="connsiteY3345" fmla="*/ 651656 h 5537200"/>
              <a:gd name="connsiteX3346" fmla="*/ 2079915 w 6417938"/>
              <a:gd name="connsiteY3346" fmla="*/ 656423 h 5537200"/>
              <a:gd name="connsiteX3347" fmla="*/ 2084683 w 6417938"/>
              <a:gd name="connsiteY3347" fmla="*/ 680264 h 5537200"/>
              <a:gd name="connsiteX3348" fmla="*/ 1972633 w 6417938"/>
              <a:gd name="connsiteY3348" fmla="*/ 772050 h 5537200"/>
              <a:gd name="connsiteX3349" fmla="*/ 2289712 w 6417938"/>
              <a:gd name="connsiteY3349" fmla="*/ 689801 h 5537200"/>
              <a:gd name="connsiteX3350" fmla="*/ 2274812 w 6417938"/>
              <a:gd name="connsiteY3350" fmla="*/ 733310 h 5537200"/>
              <a:gd name="connsiteX3351" fmla="*/ 2308785 w 6417938"/>
              <a:gd name="connsiteY3351" fmla="*/ 719005 h 5537200"/>
              <a:gd name="connsiteX3352" fmla="*/ 2308785 w 6417938"/>
              <a:gd name="connsiteY3352" fmla="*/ 767283 h 5537200"/>
              <a:gd name="connsiteX3353" fmla="*/ 2342757 w 6417938"/>
              <a:gd name="connsiteY3353" fmla="*/ 786355 h 5537200"/>
              <a:gd name="connsiteX3354" fmla="*/ 2708115 w 6417938"/>
              <a:gd name="connsiteY3354" fmla="*/ 627219 h 5537200"/>
              <a:gd name="connsiteX3355" fmla="*/ 2864271 w 6417938"/>
              <a:gd name="connsiteY3355" fmla="*/ 622451 h 5537200"/>
              <a:gd name="connsiteX3356" fmla="*/ 2951885 w 6417938"/>
              <a:gd name="connsiteY3356" fmla="*/ 583710 h 5537200"/>
              <a:gd name="connsiteX3357" fmla="*/ 2932216 w 6417938"/>
              <a:gd name="connsiteY3357" fmla="*/ 583710 h 5537200"/>
              <a:gd name="connsiteX3358" fmla="*/ 2927448 w 6417938"/>
              <a:gd name="connsiteY3358" fmla="*/ 559870 h 5537200"/>
              <a:gd name="connsiteX3359" fmla="*/ 3063936 w 6417938"/>
              <a:gd name="connsiteY3359" fmla="*/ 424574 h 5537200"/>
              <a:gd name="connsiteX3360" fmla="*/ 3068704 w 6417938"/>
              <a:gd name="connsiteY3360" fmla="*/ 438878 h 5537200"/>
              <a:gd name="connsiteX3361" fmla="*/ 3142013 w 6417938"/>
              <a:gd name="connsiteY3361" fmla="*/ 385833 h 5537200"/>
              <a:gd name="connsiteX3362" fmla="*/ 3229628 w 6417938"/>
              <a:gd name="connsiteY3362" fmla="*/ 351860 h 5537200"/>
              <a:gd name="connsiteX3363" fmla="*/ 3224859 w 6417938"/>
              <a:gd name="connsiteY3363" fmla="*/ 328020 h 5537200"/>
              <a:gd name="connsiteX3364" fmla="*/ 3273733 w 6417938"/>
              <a:gd name="connsiteY3364" fmla="*/ 313715 h 5537200"/>
              <a:gd name="connsiteX3365" fmla="*/ 3254065 w 6417938"/>
              <a:gd name="connsiteY3365" fmla="*/ 332788 h 5537200"/>
              <a:gd name="connsiteX3366" fmla="*/ 3463861 w 6417938"/>
              <a:gd name="connsiteY3366" fmla="*/ 303583 h 5537200"/>
              <a:gd name="connsiteX3367" fmla="*/ 5864608 w 6417938"/>
              <a:gd name="connsiteY3367" fmla="*/ 173652 h 5537200"/>
              <a:gd name="connsiteX3368" fmla="*/ 5815735 w 6417938"/>
              <a:gd name="connsiteY3368" fmla="*/ 192724 h 5537200"/>
              <a:gd name="connsiteX3369" fmla="*/ 5864608 w 6417938"/>
              <a:gd name="connsiteY3369" fmla="*/ 173652 h 5537200"/>
              <a:gd name="connsiteX3370" fmla="*/ 5990963 w 6417938"/>
              <a:gd name="connsiteY3370" fmla="*/ 121203 h 5537200"/>
              <a:gd name="connsiteX3371" fmla="*/ 5971294 w 6417938"/>
              <a:gd name="connsiteY3371" fmla="*/ 145043 h 5537200"/>
              <a:gd name="connsiteX3372" fmla="*/ 5986196 w 6417938"/>
              <a:gd name="connsiteY3372" fmla="*/ 159348 h 5537200"/>
              <a:gd name="connsiteX3373" fmla="*/ 5971294 w 6417938"/>
              <a:gd name="connsiteY3373" fmla="*/ 173652 h 5537200"/>
              <a:gd name="connsiteX3374" fmla="*/ 5986196 w 6417938"/>
              <a:gd name="connsiteY3374" fmla="*/ 173652 h 5537200"/>
              <a:gd name="connsiteX3375" fmla="*/ 5898580 w 6417938"/>
              <a:gd name="connsiteY3375" fmla="*/ 207624 h 5537200"/>
              <a:gd name="connsiteX3376" fmla="*/ 5961758 w 6417938"/>
              <a:gd name="connsiteY3376" fmla="*/ 145043 h 5537200"/>
              <a:gd name="connsiteX3377" fmla="*/ 5990963 w 6417938"/>
              <a:gd name="connsiteY3377" fmla="*/ 121203 h 5537200"/>
              <a:gd name="connsiteX3378" fmla="*/ 5874145 w 6417938"/>
              <a:gd name="connsiteY3378" fmla="*/ 86633 h 5537200"/>
              <a:gd name="connsiteX3379" fmla="*/ 5835403 w 6417938"/>
              <a:gd name="connsiteY3379" fmla="*/ 110474 h 5537200"/>
              <a:gd name="connsiteX3380" fmla="*/ 5874145 w 6417938"/>
              <a:gd name="connsiteY3380" fmla="*/ 86633 h 5537200"/>
              <a:gd name="connsiteX3381" fmla="*/ 5883680 w 6417938"/>
              <a:gd name="connsiteY3381" fmla="*/ 62197 h 5537200"/>
              <a:gd name="connsiteX3382" fmla="*/ 5800835 w 6417938"/>
              <a:gd name="connsiteY3382" fmla="*/ 91402 h 5537200"/>
              <a:gd name="connsiteX3383" fmla="*/ 5883680 w 6417938"/>
              <a:gd name="connsiteY3383" fmla="*/ 62197 h 5537200"/>
              <a:gd name="connsiteX3384" fmla="*/ 5713458 w 6417938"/>
              <a:gd name="connsiteY3384" fmla="*/ 194 h 5537200"/>
              <a:gd name="connsiteX3385" fmla="*/ 5751366 w 6417938"/>
              <a:gd name="connsiteY3385" fmla="*/ 9152 h 5537200"/>
              <a:gd name="connsiteX3386" fmla="*/ 5722161 w 6417938"/>
              <a:gd name="connsiteY3386" fmla="*/ 47893 h 5537200"/>
              <a:gd name="connsiteX3387" fmla="*/ 5760902 w 6417938"/>
              <a:gd name="connsiteY3387" fmla="*/ 66965 h 5537200"/>
              <a:gd name="connsiteX3388" fmla="*/ 5751366 w 6417938"/>
              <a:gd name="connsiteY3388" fmla="*/ 96170 h 5537200"/>
              <a:gd name="connsiteX3389" fmla="*/ 5771034 w 6417938"/>
              <a:gd name="connsiteY3389" fmla="*/ 96170 h 5537200"/>
              <a:gd name="connsiteX3390" fmla="*/ 5751366 w 6417938"/>
              <a:gd name="connsiteY3390" fmla="*/ 158751 h 5537200"/>
              <a:gd name="connsiteX3391" fmla="*/ 5849111 w 6417938"/>
              <a:gd name="connsiteY3391" fmla="*/ 144447 h 5537200"/>
              <a:gd name="connsiteX3392" fmla="*/ 5780570 w 6417938"/>
              <a:gd name="connsiteY3392" fmla="*/ 221929 h 5537200"/>
              <a:gd name="connsiteX3393" fmla="*/ 5892620 w 6417938"/>
              <a:gd name="connsiteY3393" fmla="*/ 202857 h 5537200"/>
              <a:gd name="connsiteX3394" fmla="*/ 5829443 w 6417938"/>
              <a:gd name="connsiteY3394" fmla="*/ 260670 h 5537200"/>
              <a:gd name="connsiteX3395" fmla="*/ 5834212 w 6417938"/>
              <a:gd name="connsiteY3395" fmla="*/ 279742 h 5537200"/>
              <a:gd name="connsiteX3396" fmla="*/ 5858647 w 6417938"/>
              <a:gd name="connsiteY3396" fmla="*/ 279742 h 5537200"/>
              <a:gd name="connsiteX3397" fmla="*/ 5805006 w 6417938"/>
              <a:gd name="connsiteY3397" fmla="*/ 332788 h 5537200"/>
              <a:gd name="connsiteX3398" fmla="*/ 5760902 w 6417938"/>
              <a:gd name="connsiteY3398" fmla="*/ 361992 h 5537200"/>
              <a:gd name="connsiteX3399" fmla="*/ 5746000 w 6417938"/>
              <a:gd name="connsiteY3399" fmla="*/ 385833 h 5537200"/>
              <a:gd name="connsiteX3400" fmla="*/ 5726333 w 6417938"/>
              <a:gd name="connsiteY3400" fmla="*/ 376297 h 5537200"/>
              <a:gd name="connsiteX3401" fmla="*/ 5706664 w 6417938"/>
              <a:gd name="connsiteY3401" fmla="*/ 395369 h 5537200"/>
              <a:gd name="connsiteX3402" fmla="*/ 5887256 w 6417938"/>
              <a:gd name="connsiteY3402" fmla="*/ 342324 h 5537200"/>
              <a:gd name="connsiteX3403" fmla="*/ 5843152 w 6417938"/>
              <a:gd name="connsiteY3403" fmla="*/ 395369 h 5537200"/>
              <a:gd name="connsiteX3404" fmla="*/ 5862819 w 6417938"/>
              <a:gd name="connsiteY3404" fmla="*/ 457951 h 5537200"/>
              <a:gd name="connsiteX3405" fmla="*/ 5940898 w 6417938"/>
              <a:gd name="connsiteY3405" fmla="*/ 434110 h 5537200"/>
              <a:gd name="connsiteX3406" fmla="*/ 5833615 w 6417938"/>
              <a:gd name="connsiteY3406" fmla="*/ 583710 h 5537200"/>
              <a:gd name="connsiteX3407" fmla="*/ 5970102 w 6417938"/>
              <a:gd name="connsiteY3407" fmla="*/ 554506 h 5537200"/>
              <a:gd name="connsiteX3408" fmla="*/ 5906925 w 6417938"/>
              <a:gd name="connsiteY3408" fmla="*/ 631988 h 5537200"/>
              <a:gd name="connsiteX3409" fmla="*/ 5892025 w 6417938"/>
              <a:gd name="connsiteY3409" fmla="*/ 742846 h 5537200"/>
              <a:gd name="connsiteX3410" fmla="*/ 5853283 w 6417938"/>
              <a:gd name="connsiteY3410" fmla="*/ 757150 h 5537200"/>
              <a:gd name="connsiteX3411" fmla="*/ 5897389 w 6417938"/>
              <a:gd name="connsiteY3411" fmla="*/ 776222 h 5537200"/>
              <a:gd name="connsiteX3412" fmla="*/ 5872952 w 6417938"/>
              <a:gd name="connsiteY3412" fmla="*/ 805428 h 5537200"/>
              <a:gd name="connsiteX3413" fmla="*/ 5863416 w 6417938"/>
              <a:gd name="connsiteY3413" fmla="*/ 786355 h 5537200"/>
              <a:gd name="connsiteX3414" fmla="*/ 5858647 w 6417938"/>
              <a:gd name="connsiteY3414" fmla="*/ 810195 h 5537200"/>
              <a:gd name="connsiteX3415" fmla="*/ 5800237 w 6417938"/>
              <a:gd name="connsiteY3415" fmla="*/ 834036 h 5537200"/>
              <a:gd name="connsiteX3416" fmla="*/ 5800237 w 6417938"/>
              <a:gd name="connsiteY3416" fmla="*/ 814964 h 5537200"/>
              <a:gd name="connsiteX3417" fmla="*/ 5771034 w 6417938"/>
              <a:gd name="connsiteY3417" fmla="*/ 882313 h 5537200"/>
              <a:gd name="connsiteX3418" fmla="*/ 5634547 w 6417938"/>
              <a:gd name="connsiteY3418" fmla="*/ 916286 h 5537200"/>
              <a:gd name="connsiteX3419" fmla="*/ 5692956 w 6417938"/>
              <a:gd name="connsiteY3419" fmla="*/ 771455 h 5537200"/>
              <a:gd name="connsiteX3420" fmla="*/ 5722161 w 6417938"/>
              <a:gd name="connsiteY3420" fmla="*/ 752382 h 5537200"/>
              <a:gd name="connsiteX3421" fmla="*/ 5717393 w 6417938"/>
              <a:gd name="connsiteY3421" fmla="*/ 670132 h 5537200"/>
              <a:gd name="connsiteX3422" fmla="*/ 5697724 w 6417938"/>
              <a:gd name="connsiteY3422" fmla="*/ 655828 h 5537200"/>
              <a:gd name="connsiteX3423" fmla="*/ 5449186 w 6417938"/>
              <a:gd name="connsiteY3423" fmla="*/ 708873 h 5537200"/>
              <a:gd name="connsiteX3424" fmla="*/ 5419981 w 6417938"/>
              <a:gd name="connsiteY3424" fmla="*/ 670132 h 5537200"/>
              <a:gd name="connsiteX3425" fmla="*/ 5381240 w 6417938"/>
              <a:gd name="connsiteY3425" fmla="*/ 708873 h 5537200"/>
              <a:gd name="connsiteX3426" fmla="*/ 5396140 w 6417938"/>
              <a:gd name="connsiteY3426" fmla="*/ 727946 h 5537200"/>
              <a:gd name="connsiteX3427" fmla="*/ 5381240 w 6417938"/>
              <a:gd name="connsiteY3427" fmla="*/ 761919 h 5537200"/>
              <a:gd name="connsiteX3428" fmla="*/ 5307930 w 6417938"/>
              <a:gd name="connsiteY3428" fmla="*/ 780991 h 5537200"/>
              <a:gd name="connsiteX3429" fmla="*/ 5361572 w 6417938"/>
              <a:gd name="connsiteY3429" fmla="*/ 747018 h 5537200"/>
              <a:gd name="connsiteX3430" fmla="*/ 5361572 w 6417938"/>
              <a:gd name="connsiteY3430" fmla="*/ 723177 h 5537200"/>
              <a:gd name="connsiteX3431" fmla="*/ 5332367 w 6417938"/>
              <a:gd name="connsiteY3431" fmla="*/ 718409 h 5537200"/>
              <a:gd name="connsiteX3432" fmla="*/ 5430113 w 6417938"/>
              <a:gd name="connsiteY3432" fmla="*/ 598015 h 5537200"/>
              <a:gd name="connsiteX3433" fmla="*/ 5254885 w 6417938"/>
              <a:gd name="connsiteY3433" fmla="*/ 636755 h 5537200"/>
              <a:gd name="connsiteX3434" fmla="*/ 5235217 w 6417938"/>
              <a:gd name="connsiteY3434" fmla="*/ 617683 h 5537200"/>
              <a:gd name="connsiteX3435" fmla="*/ 5322830 w 6417938"/>
              <a:gd name="connsiteY3435" fmla="*/ 535433 h 5537200"/>
              <a:gd name="connsiteX3436" fmla="*/ 5318063 w 6417938"/>
              <a:gd name="connsiteY3436" fmla="*/ 525897 h 5537200"/>
              <a:gd name="connsiteX3437" fmla="*/ 5215548 w 6417938"/>
              <a:gd name="connsiteY3437" fmla="*/ 588478 h 5537200"/>
              <a:gd name="connsiteX3438" fmla="*/ 5220316 w 6417938"/>
              <a:gd name="connsiteY3438" fmla="*/ 535433 h 5537200"/>
              <a:gd name="connsiteX3439" fmla="*/ 5098730 w 6417938"/>
              <a:gd name="connsiteY3439" fmla="*/ 598015 h 5537200"/>
              <a:gd name="connsiteX3440" fmla="*/ 5088001 w 6417938"/>
              <a:gd name="connsiteY3440" fmla="*/ 578942 h 5537200"/>
              <a:gd name="connsiteX3441" fmla="*/ 5180383 w 6417938"/>
              <a:gd name="connsiteY3441" fmla="*/ 487155 h 5537200"/>
              <a:gd name="connsiteX3442" fmla="*/ 5180383 w 6417938"/>
              <a:gd name="connsiteY3442" fmla="*/ 400137 h 5537200"/>
              <a:gd name="connsiteX3443" fmla="*/ 5272765 w 6417938"/>
              <a:gd name="connsiteY3443" fmla="*/ 347092 h 5537200"/>
              <a:gd name="connsiteX3444" fmla="*/ 5272765 w 6417938"/>
              <a:gd name="connsiteY3444" fmla="*/ 381064 h 5537200"/>
              <a:gd name="connsiteX3445" fmla="*/ 5297202 w 6417938"/>
              <a:gd name="connsiteY3445" fmla="*/ 381064 h 5537200"/>
              <a:gd name="connsiteX3446" fmla="*/ 5234024 w 6417938"/>
              <a:gd name="connsiteY3446" fmla="*/ 487155 h 5537200"/>
              <a:gd name="connsiteX3447" fmla="*/ 5229256 w 6417938"/>
              <a:gd name="connsiteY3447" fmla="*/ 468083 h 5537200"/>
              <a:gd name="connsiteX3448" fmla="*/ 5204820 w 6417938"/>
              <a:gd name="connsiteY3448" fmla="*/ 491924 h 5537200"/>
              <a:gd name="connsiteX3449" fmla="*/ 5278129 w 6417938"/>
              <a:gd name="connsiteY3449" fmla="*/ 506228 h 5537200"/>
              <a:gd name="connsiteX3450" fmla="*/ 5312102 w 6417938"/>
              <a:gd name="connsiteY3450" fmla="*/ 342324 h 5537200"/>
              <a:gd name="connsiteX3451" fmla="*/ 5321638 w 6417938"/>
              <a:gd name="connsiteY3451" fmla="*/ 303583 h 5537200"/>
              <a:gd name="connsiteX3452" fmla="*/ 5277534 w 6417938"/>
              <a:gd name="connsiteY3452" fmla="*/ 279742 h 5537200"/>
              <a:gd name="connsiteX3453" fmla="*/ 5272765 w 6417938"/>
              <a:gd name="connsiteY3453" fmla="*/ 270206 h 5537200"/>
              <a:gd name="connsiteX3454" fmla="*/ 5531436 w 6417938"/>
              <a:gd name="connsiteY3454" fmla="*/ 139679 h 5537200"/>
              <a:gd name="connsiteX3455" fmla="*/ 5477794 w 6417938"/>
              <a:gd name="connsiteY3455" fmla="*/ 144447 h 5537200"/>
              <a:gd name="connsiteX3456" fmla="*/ 5492694 w 6417938"/>
              <a:gd name="connsiteY3456" fmla="*/ 91402 h 5537200"/>
              <a:gd name="connsiteX3457" fmla="*/ 5713458 w 6417938"/>
              <a:gd name="connsiteY3457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</a:cxnLst>
            <a:rect l="l" t="t" r="r" b="b"/>
            <a:pathLst>
              <a:path w="6417938" h="5537200">
                <a:moveTo>
                  <a:pt x="3890012" y="5530632"/>
                </a:moveTo>
                <a:lnTo>
                  <a:pt x="3890116" y="5537200"/>
                </a:lnTo>
                <a:lnTo>
                  <a:pt x="3835329" y="5537200"/>
                </a:lnTo>
                <a:lnTo>
                  <a:pt x="3860788" y="5531237"/>
                </a:lnTo>
                <a:cubicBezTo>
                  <a:pt x="3871498" y="5529738"/>
                  <a:pt x="3881518" y="5529440"/>
                  <a:pt x="3890012" y="5530632"/>
                </a:cubicBezTo>
                <a:close/>
                <a:moveTo>
                  <a:pt x="3365668" y="5527056"/>
                </a:moveTo>
                <a:cubicBezTo>
                  <a:pt x="3372298" y="5527353"/>
                  <a:pt x="3378892" y="5529290"/>
                  <a:pt x="3384386" y="5532941"/>
                </a:cubicBezTo>
                <a:lnTo>
                  <a:pt x="3387581" y="5537200"/>
                </a:lnTo>
                <a:lnTo>
                  <a:pt x="3340781" y="5537200"/>
                </a:lnTo>
                <a:lnTo>
                  <a:pt x="3346726" y="5531004"/>
                </a:lnTo>
                <a:cubicBezTo>
                  <a:pt x="3352369" y="5528099"/>
                  <a:pt x="3359037" y="5526758"/>
                  <a:pt x="3365668" y="5527056"/>
                </a:cubicBezTo>
                <a:close/>
                <a:moveTo>
                  <a:pt x="4376956" y="5510368"/>
                </a:moveTo>
                <a:cubicBezTo>
                  <a:pt x="4375764" y="5516477"/>
                  <a:pt x="4371517" y="5521953"/>
                  <a:pt x="4365287" y="5526879"/>
                </a:cubicBezTo>
                <a:lnTo>
                  <a:pt x="4346877" y="5537200"/>
                </a:lnTo>
                <a:lnTo>
                  <a:pt x="4315360" y="5537200"/>
                </a:lnTo>
                <a:lnTo>
                  <a:pt x="4320335" y="5535698"/>
                </a:lnTo>
                <a:cubicBezTo>
                  <a:pt x="4340450" y="5527205"/>
                  <a:pt x="4359969" y="5517520"/>
                  <a:pt x="4376956" y="5510368"/>
                </a:cubicBezTo>
                <a:close/>
                <a:moveTo>
                  <a:pt x="3475781" y="5510368"/>
                </a:moveTo>
                <a:cubicBezTo>
                  <a:pt x="3468331" y="5517818"/>
                  <a:pt x="3459838" y="5522735"/>
                  <a:pt x="3450749" y="5526981"/>
                </a:cubicBezTo>
                <a:lnTo>
                  <a:pt x="3427529" y="5537200"/>
                </a:lnTo>
                <a:lnTo>
                  <a:pt x="3423180" y="5537200"/>
                </a:lnTo>
                <a:lnTo>
                  <a:pt x="3426163" y="5530399"/>
                </a:lnTo>
                <a:cubicBezTo>
                  <a:pt x="3437003" y="5522548"/>
                  <a:pt x="3464606" y="5517966"/>
                  <a:pt x="3475781" y="5510368"/>
                </a:cubicBezTo>
                <a:close/>
                <a:moveTo>
                  <a:pt x="3109829" y="5506195"/>
                </a:moveTo>
                <a:cubicBezTo>
                  <a:pt x="3085392" y="5510963"/>
                  <a:pt x="3056187" y="5530035"/>
                  <a:pt x="3036519" y="5525268"/>
                </a:cubicBezTo>
                <a:cubicBezTo>
                  <a:pt x="3051419" y="5505599"/>
                  <a:pt x="3085392" y="5505599"/>
                  <a:pt x="3109829" y="5506195"/>
                </a:cubicBezTo>
                <a:close/>
                <a:moveTo>
                  <a:pt x="2914307" y="5492189"/>
                </a:moveTo>
                <a:cubicBezTo>
                  <a:pt x="2918470" y="5493381"/>
                  <a:pt x="2922083" y="5496063"/>
                  <a:pt x="2924467" y="5500831"/>
                </a:cubicBezTo>
                <a:cubicBezTo>
                  <a:pt x="2919700" y="5510368"/>
                  <a:pt x="2900032" y="5505599"/>
                  <a:pt x="2880363" y="5505599"/>
                </a:cubicBezTo>
                <a:cubicBezTo>
                  <a:pt x="2884386" y="5498447"/>
                  <a:pt x="2901819" y="5488613"/>
                  <a:pt x="2914307" y="5492189"/>
                </a:cubicBezTo>
                <a:close/>
                <a:moveTo>
                  <a:pt x="4455630" y="5476990"/>
                </a:moveTo>
                <a:cubicBezTo>
                  <a:pt x="4435961" y="5496063"/>
                  <a:pt x="4416293" y="5505599"/>
                  <a:pt x="4387087" y="5510963"/>
                </a:cubicBezTo>
                <a:cubicBezTo>
                  <a:pt x="4411524" y="5500831"/>
                  <a:pt x="4431193" y="5486526"/>
                  <a:pt x="4455630" y="5476990"/>
                </a:cubicBezTo>
                <a:close/>
                <a:moveTo>
                  <a:pt x="4123650" y="5471626"/>
                </a:moveTo>
                <a:cubicBezTo>
                  <a:pt x="4094445" y="5466859"/>
                  <a:pt x="4065240" y="5496063"/>
                  <a:pt x="4040804" y="5505599"/>
                </a:cubicBezTo>
                <a:cubicBezTo>
                  <a:pt x="4070008" y="5510368"/>
                  <a:pt x="4094445" y="5500831"/>
                  <a:pt x="4118881" y="5496063"/>
                </a:cubicBezTo>
                <a:cubicBezTo>
                  <a:pt x="4114114" y="5481759"/>
                  <a:pt x="4123650" y="5481759"/>
                  <a:pt x="4123650" y="5471626"/>
                </a:cubicBezTo>
                <a:close/>
                <a:moveTo>
                  <a:pt x="2729571" y="5457322"/>
                </a:moveTo>
                <a:cubicBezTo>
                  <a:pt x="2720035" y="5476990"/>
                  <a:pt x="2695599" y="5500831"/>
                  <a:pt x="2671161" y="5491295"/>
                </a:cubicBezTo>
                <a:cubicBezTo>
                  <a:pt x="2685466" y="5476395"/>
                  <a:pt x="2714671" y="5471626"/>
                  <a:pt x="2729571" y="5457322"/>
                </a:cubicBezTo>
                <a:close/>
                <a:moveTo>
                  <a:pt x="3002546" y="5453150"/>
                </a:moveTo>
                <a:cubicBezTo>
                  <a:pt x="2993009" y="5462686"/>
                  <a:pt x="2963806" y="5453150"/>
                  <a:pt x="2963806" y="5472222"/>
                </a:cubicBezTo>
                <a:cubicBezTo>
                  <a:pt x="2978109" y="5466859"/>
                  <a:pt x="2997777" y="5472222"/>
                  <a:pt x="3002546" y="5453150"/>
                </a:cubicBezTo>
                <a:close/>
                <a:moveTo>
                  <a:pt x="3597368" y="5452553"/>
                </a:moveTo>
                <a:cubicBezTo>
                  <a:pt x="3592601" y="5472222"/>
                  <a:pt x="3583064" y="5486526"/>
                  <a:pt x="3563396" y="5491295"/>
                </a:cubicBezTo>
                <a:cubicBezTo>
                  <a:pt x="3568164" y="5466859"/>
                  <a:pt x="3577700" y="5466859"/>
                  <a:pt x="3597368" y="5452553"/>
                </a:cubicBezTo>
                <a:close/>
                <a:moveTo>
                  <a:pt x="3090160" y="5409044"/>
                </a:moveTo>
                <a:cubicBezTo>
                  <a:pt x="3075856" y="5418581"/>
                  <a:pt x="3071088" y="5433481"/>
                  <a:pt x="3070492" y="5447190"/>
                </a:cubicBezTo>
                <a:cubicBezTo>
                  <a:pt x="3031750" y="5461494"/>
                  <a:pt x="3002546" y="5481162"/>
                  <a:pt x="2958441" y="5495467"/>
                </a:cubicBezTo>
                <a:cubicBezTo>
                  <a:pt x="2958441" y="5485931"/>
                  <a:pt x="2948904" y="5485931"/>
                  <a:pt x="2948904" y="5481162"/>
                </a:cubicBezTo>
                <a:cubicBezTo>
                  <a:pt x="2963209" y="5466859"/>
                  <a:pt x="2953673" y="5466859"/>
                  <a:pt x="2934004" y="5457322"/>
                </a:cubicBezTo>
                <a:cubicBezTo>
                  <a:pt x="2982877" y="5438250"/>
                  <a:pt x="3031750" y="5418581"/>
                  <a:pt x="3090160" y="5409044"/>
                </a:cubicBezTo>
                <a:close/>
                <a:moveTo>
                  <a:pt x="3866841" y="5375072"/>
                </a:moveTo>
                <a:cubicBezTo>
                  <a:pt x="3874068" y="5374476"/>
                  <a:pt x="3882561" y="5375668"/>
                  <a:pt x="3890012" y="5375668"/>
                </a:cubicBezTo>
                <a:cubicBezTo>
                  <a:pt x="3879879" y="5380436"/>
                  <a:pt x="3865575" y="5385204"/>
                  <a:pt x="3851270" y="5385204"/>
                </a:cubicBezTo>
                <a:cubicBezTo>
                  <a:pt x="3853655" y="5378052"/>
                  <a:pt x="3859615" y="5375668"/>
                  <a:pt x="3866841" y="5375072"/>
                </a:cubicBezTo>
                <a:close/>
                <a:moveTo>
                  <a:pt x="3918546" y="5346463"/>
                </a:moveTo>
                <a:cubicBezTo>
                  <a:pt x="3928901" y="5345271"/>
                  <a:pt x="3940971" y="5346463"/>
                  <a:pt x="3943057" y="5351231"/>
                </a:cubicBezTo>
                <a:cubicBezTo>
                  <a:pt x="3943057" y="5375071"/>
                  <a:pt x="3913852" y="5341695"/>
                  <a:pt x="3904316" y="5355999"/>
                </a:cubicBezTo>
                <a:cubicBezTo>
                  <a:pt x="3899548" y="5351231"/>
                  <a:pt x="3908190" y="5347655"/>
                  <a:pt x="3918546" y="5346463"/>
                </a:cubicBezTo>
                <a:close/>
                <a:moveTo>
                  <a:pt x="4382320" y="5341695"/>
                </a:moveTo>
                <a:cubicBezTo>
                  <a:pt x="4396624" y="5346463"/>
                  <a:pt x="4387087" y="5370899"/>
                  <a:pt x="4382916" y="5381628"/>
                </a:cubicBezTo>
                <a:cubicBezTo>
                  <a:pt x="4431788" y="5371496"/>
                  <a:pt x="4456225" y="5366727"/>
                  <a:pt x="4490198" y="5352423"/>
                </a:cubicBezTo>
                <a:cubicBezTo>
                  <a:pt x="4490198" y="5361959"/>
                  <a:pt x="4480663" y="5361959"/>
                  <a:pt x="4480663" y="5376263"/>
                </a:cubicBezTo>
                <a:cubicBezTo>
                  <a:pt x="4402584" y="5404872"/>
                  <a:pt x="4329275" y="5400105"/>
                  <a:pt x="4266097" y="5443614"/>
                </a:cubicBezTo>
                <a:cubicBezTo>
                  <a:pt x="4232123" y="5453150"/>
                  <a:pt x="4183250" y="5443614"/>
                  <a:pt x="4149277" y="5462686"/>
                </a:cubicBezTo>
                <a:cubicBezTo>
                  <a:pt x="4144510" y="5481759"/>
                  <a:pt x="4168946" y="5472222"/>
                  <a:pt x="4168946" y="5481759"/>
                </a:cubicBezTo>
                <a:cubicBezTo>
                  <a:pt x="4146894" y="5498745"/>
                  <a:pt x="4122457" y="5512156"/>
                  <a:pt x="4096829" y="5524299"/>
                </a:cubicBezTo>
                <a:lnTo>
                  <a:pt x="4067561" y="5537200"/>
                </a:lnTo>
                <a:lnTo>
                  <a:pt x="3973480" y="5537200"/>
                </a:lnTo>
                <a:lnTo>
                  <a:pt x="3982990" y="5520499"/>
                </a:lnTo>
                <a:cubicBezTo>
                  <a:pt x="3978222" y="5510963"/>
                  <a:pt x="3949017" y="5525268"/>
                  <a:pt x="3953786" y="5506195"/>
                </a:cubicBezTo>
                <a:cubicBezTo>
                  <a:pt x="3968090" y="5501427"/>
                  <a:pt x="3982990" y="5496659"/>
                  <a:pt x="3992526" y="5491891"/>
                </a:cubicBezTo>
                <a:cubicBezTo>
                  <a:pt x="3997294" y="5472222"/>
                  <a:pt x="3977626" y="5476990"/>
                  <a:pt x="3977626" y="5457918"/>
                </a:cubicBezTo>
                <a:cubicBezTo>
                  <a:pt x="3987758" y="5462686"/>
                  <a:pt x="3987758" y="5453150"/>
                  <a:pt x="3997294" y="5453150"/>
                </a:cubicBezTo>
                <a:cubicBezTo>
                  <a:pt x="3987758" y="5423945"/>
                  <a:pt x="4046168" y="5409641"/>
                  <a:pt x="4080141" y="5400105"/>
                </a:cubicBezTo>
                <a:cubicBezTo>
                  <a:pt x="4084908" y="5438845"/>
                  <a:pt x="4031268" y="5415005"/>
                  <a:pt x="4021731" y="5438845"/>
                </a:cubicBezTo>
                <a:cubicBezTo>
                  <a:pt x="4021731" y="5453150"/>
                  <a:pt x="4036632" y="5457918"/>
                  <a:pt x="4046168" y="5462686"/>
                </a:cubicBezTo>
                <a:cubicBezTo>
                  <a:pt x="4055704" y="5433481"/>
                  <a:pt x="4124245" y="5414409"/>
                  <a:pt x="4153450" y="5428713"/>
                </a:cubicBezTo>
                <a:cubicBezTo>
                  <a:pt x="4216628" y="5380436"/>
                  <a:pt x="4319142" y="5389972"/>
                  <a:pt x="4382320" y="5341695"/>
                </a:cubicBezTo>
                <a:close/>
                <a:moveTo>
                  <a:pt x="4187422" y="5336927"/>
                </a:moveTo>
                <a:cubicBezTo>
                  <a:pt x="4182655" y="5370899"/>
                  <a:pt x="4192191" y="5380436"/>
                  <a:pt x="4148682" y="5380436"/>
                </a:cubicBezTo>
                <a:cubicBezTo>
                  <a:pt x="4153450" y="5370304"/>
                  <a:pt x="4162986" y="5365535"/>
                  <a:pt x="4153450" y="5346463"/>
                </a:cubicBezTo>
                <a:cubicBezTo>
                  <a:pt x="4167755" y="5346463"/>
                  <a:pt x="4172522" y="5336927"/>
                  <a:pt x="4187422" y="5336927"/>
                </a:cubicBezTo>
                <a:close/>
                <a:moveTo>
                  <a:pt x="2680698" y="5322623"/>
                </a:moveTo>
                <a:cubicBezTo>
                  <a:pt x="2675930" y="5341695"/>
                  <a:pt x="2631825" y="5341695"/>
                  <a:pt x="2612157" y="5332159"/>
                </a:cubicBezTo>
                <a:cubicBezTo>
                  <a:pt x="2627057" y="5313086"/>
                  <a:pt x="2665798" y="5332159"/>
                  <a:pt x="2680698" y="5322623"/>
                </a:cubicBezTo>
                <a:close/>
                <a:moveTo>
                  <a:pt x="3835774" y="5317854"/>
                </a:moveTo>
                <a:cubicBezTo>
                  <a:pt x="3816702" y="5313086"/>
                  <a:pt x="3777365" y="5322623"/>
                  <a:pt x="3772596" y="5336927"/>
                </a:cubicBezTo>
                <a:cubicBezTo>
                  <a:pt x="3797033" y="5332159"/>
                  <a:pt x="3821469" y="5327390"/>
                  <a:pt x="3835774" y="5317854"/>
                </a:cubicBezTo>
                <a:close/>
                <a:moveTo>
                  <a:pt x="3304725" y="5313086"/>
                </a:moveTo>
                <a:cubicBezTo>
                  <a:pt x="3304725" y="5322623"/>
                  <a:pt x="3280289" y="5322623"/>
                  <a:pt x="3299957" y="5336927"/>
                </a:cubicBezTo>
                <a:cubicBezTo>
                  <a:pt x="3319626" y="5336927"/>
                  <a:pt x="3324393" y="5332159"/>
                  <a:pt x="3344062" y="5336927"/>
                </a:cubicBezTo>
                <a:cubicBezTo>
                  <a:pt x="3333931" y="5355999"/>
                  <a:pt x="3285653" y="5355999"/>
                  <a:pt x="3270753" y="5355999"/>
                </a:cubicBezTo>
                <a:cubicBezTo>
                  <a:pt x="3275520" y="5346463"/>
                  <a:pt x="3290421" y="5346463"/>
                  <a:pt x="3270753" y="5336927"/>
                </a:cubicBezTo>
                <a:cubicBezTo>
                  <a:pt x="3295189" y="5327390"/>
                  <a:pt x="3270753" y="5313086"/>
                  <a:pt x="3304725" y="5313086"/>
                </a:cubicBezTo>
                <a:close/>
                <a:moveTo>
                  <a:pt x="3041883" y="5293417"/>
                </a:moveTo>
                <a:cubicBezTo>
                  <a:pt x="3037114" y="5307722"/>
                  <a:pt x="3012678" y="5307722"/>
                  <a:pt x="2993009" y="5312490"/>
                </a:cubicBezTo>
                <a:cubicBezTo>
                  <a:pt x="3007314" y="5298186"/>
                  <a:pt x="3022214" y="5298186"/>
                  <a:pt x="3041883" y="5293417"/>
                </a:cubicBezTo>
                <a:close/>
                <a:moveTo>
                  <a:pt x="4523576" y="5283881"/>
                </a:moveTo>
                <a:cubicBezTo>
                  <a:pt x="4533112" y="5283881"/>
                  <a:pt x="4528343" y="5293417"/>
                  <a:pt x="4528343" y="5298186"/>
                </a:cubicBezTo>
                <a:cubicBezTo>
                  <a:pt x="4494370" y="5298186"/>
                  <a:pt x="4469934" y="5336927"/>
                  <a:pt x="4416293" y="5336927"/>
                </a:cubicBezTo>
                <a:cubicBezTo>
                  <a:pt x="4450265" y="5317854"/>
                  <a:pt x="4489603" y="5302954"/>
                  <a:pt x="4523576" y="5283881"/>
                </a:cubicBezTo>
                <a:close/>
                <a:moveTo>
                  <a:pt x="4353115" y="5274345"/>
                </a:moveTo>
                <a:cubicBezTo>
                  <a:pt x="4368016" y="5279114"/>
                  <a:pt x="4353115" y="5288650"/>
                  <a:pt x="4348347" y="5293417"/>
                </a:cubicBezTo>
                <a:cubicBezTo>
                  <a:pt x="4348347" y="5298186"/>
                  <a:pt x="4382320" y="5293417"/>
                  <a:pt x="4387087" y="5288650"/>
                </a:cubicBezTo>
                <a:cubicBezTo>
                  <a:pt x="4362652" y="5317258"/>
                  <a:pt x="4270268" y="5322026"/>
                  <a:pt x="4226164" y="5351231"/>
                </a:cubicBezTo>
                <a:cubicBezTo>
                  <a:pt x="4211860" y="5351231"/>
                  <a:pt x="4216628" y="5336927"/>
                  <a:pt x="4201727" y="5336927"/>
                </a:cubicBezTo>
                <a:cubicBezTo>
                  <a:pt x="4250600" y="5313086"/>
                  <a:pt x="4299474" y="5298186"/>
                  <a:pt x="4353115" y="5274345"/>
                </a:cubicBezTo>
                <a:close/>
                <a:moveTo>
                  <a:pt x="4694035" y="5269577"/>
                </a:moveTo>
                <a:cubicBezTo>
                  <a:pt x="4684499" y="5279114"/>
                  <a:pt x="4670195" y="5293417"/>
                  <a:pt x="4645162" y="5293417"/>
                </a:cubicBezTo>
                <a:cubicBezTo>
                  <a:pt x="4660063" y="5283881"/>
                  <a:pt x="4674368" y="5274345"/>
                  <a:pt x="4694035" y="5269577"/>
                </a:cubicBezTo>
                <a:close/>
                <a:moveTo>
                  <a:pt x="4319142" y="5249908"/>
                </a:moveTo>
                <a:cubicBezTo>
                  <a:pt x="4328679" y="5254677"/>
                  <a:pt x="4333447" y="5245141"/>
                  <a:pt x="4348347" y="5249908"/>
                </a:cubicBezTo>
                <a:cubicBezTo>
                  <a:pt x="4338214" y="5264213"/>
                  <a:pt x="4309010" y="5259445"/>
                  <a:pt x="4299474" y="5268981"/>
                </a:cubicBezTo>
                <a:cubicBezTo>
                  <a:pt x="4289938" y="5254677"/>
                  <a:pt x="4319142" y="5268981"/>
                  <a:pt x="4319142" y="5249908"/>
                </a:cubicBezTo>
                <a:close/>
                <a:moveTo>
                  <a:pt x="4504503" y="5245141"/>
                </a:moveTo>
                <a:cubicBezTo>
                  <a:pt x="4475298" y="5264810"/>
                  <a:pt x="4440729" y="5274345"/>
                  <a:pt x="4406757" y="5288650"/>
                </a:cubicBezTo>
                <a:cubicBezTo>
                  <a:pt x="4421061" y="5274345"/>
                  <a:pt x="4465166" y="5249908"/>
                  <a:pt x="4504503" y="5245141"/>
                </a:cubicBezTo>
                <a:close/>
                <a:moveTo>
                  <a:pt x="4679730" y="5236201"/>
                </a:moveTo>
                <a:cubicBezTo>
                  <a:pt x="4670195" y="5245737"/>
                  <a:pt x="4679730" y="5245737"/>
                  <a:pt x="4679730" y="5255273"/>
                </a:cubicBezTo>
                <a:cubicBezTo>
                  <a:pt x="4660063" y="5264810"/>
                  <a:pt x="4645759" y="5274345"/>
                  <a:pt x="4626089" y="5274345"/>
                </a:cubicBezTo>
                <a:cubicBezTo>
                  <a:pt x="4640393" y="5264213"/>
                  <a:pt x="4655294" y="5259445"/>
                  <a:pt x="4674963" y="5255273"/>
                </a:cubicBezTo>
                <a:cubicBezTo>
                  <a:pt x="4674963" y="5240968"/>
                  <a:pt x="4650526" y="5255273"/>
                  <a:pt x="4655294" y="5245737"/>
                </a:cubicBezTo>
                <a:cubicBezTo>
                  <a:pt x="4655294" y="5226665"/>
                  <a:pt x="4664830" y="5245737"/>
                  <a:pt x="4679730" y="5236201"/>
                </a:cubicBezTo>
                <a:close/>
                <a:moveTo>
                  <a:pt x="3977626" y="5235604"/>
                </a:moveTo>
                <a:cubicBezTo>
                  <a:pt x="3968090" y="5235604"/>
                  <a:pt x="3953189" y="5235604"/>
                  <a:pt x="3948421" y="5240373"/>
                </a:cubicBezTo>
                <a:cubicBezTo>
                  <a:pt x="3948421" y="5249908"/>
                  <a:pt x="3948421" y="5254677"/>
                  <a:pt x="3957958" y="5254677"/>
                </a:cubicBezTo>
                <a:cubicBezTo>
                  <a:pt x="3968090" y="5249908"/>
                  <a:pt x="3972858" y="5245141"/>
                  <a:pt x="3977626" y="5235604"/>
                </a:cubicBezTo>
                <a:close/>
                <a:moveTo>
                  <a:pt x="3460881" y="5221896"/>
                </a:moveTo>
                <a:cubicBezTo>
                  <a:pt x="3470418" y="5226665"/>
                  <a:pt x="3480549" y="5236201"/>
                  <a:pt x="3490086" y="5245737"/>
                </a:cubicBezTo>
                <a:cubicBezTo>
                  <a:pt x="3490086" y="5250505"/>
                  <a:pt x="3475185" y="5245737"/>
                  <a:pt x="3475185" y="5255273"/>
                </a:cubicBezTo>
                <a:cubicBezTo>
                  <a:pt x="3475185" y="5264810"/>
                  <a:pt x="3485318" y="5260041"/>
                  <a:pt x="3494854" y="5260041"/>
                </a:cubicBezTo>
                <a:cubicBezTo>
                  <a:pt x="3485318" y="5269577"/>
                  <a:pt x="3494854" y="5283881"/>
                  <a:pt x="3509754" y="5283881"/>
                </a:cubicBezTo>
                <a:cubicBezTo>
                  <a:pt x="3499621" y="5293417"/>
                  <a:pt x="3480549" y="5302954"/>
                  <a:pt x="3465650" y="5293417"/>
                </a:cubicBezTo>
                <a:cubicBezTo>
                  <a:pt x="3465650" y="5283881"/>
                  <a:pt x="3480549" y="5288650"/>
                  <a:pt x="3480549" y="5279114"/>
                </a:cubicBezTo>
                <a:cubicBezTo>
                  <a:pt x="3465650" y="5269577"/>
                  <a:pt x="3441809" y="5288650"/>
                  <a:pt x="3426908" y="5293417"/>
                </a:cubicBezTo>
                <a:cubicBezTo>
                  <a:pt x="3436444" y="5307722"/>
                  <a:pt x="3445980" y="5288650"/>
                  <a:pt x="3460881" y="5293417"/>
                </a:cubicBezTo>
                <a:cubicBezTo>
                  <a:pt x="3445980" y="5302954"/>
                  <a:pt x="3431676" y="5317258"/>
                  <a:pt x="3407240" y="5317258"/>
                </a:cubicBezTo>
                <a:cubicBezTo>
                  <a:pt x="3407240" y="5307722"/>
                  <a:pt x="3412008" y="5312490"/>
                  <a:pt x="3426908" y="5307722"/>
                </a:cubicBezTo>
                <a:cubicBezTo>
                  <a:pt x="3422140" y="5298186"/>
                  <a:pt x="3412008" y="5298186"/>
                  <a:pt x="3402472" y="5298186"/>
                </a:cubicBezTo>
                <a:cubicBezTo>
                  <a:pt x="3402472" y="5278517"/>
                  <a:pt x="3402472" y="5273749"/>
                  <a:pt x="3426908" y="5268981"/>
                </a:cubicBezTo>
                <a:cubicBezTo>
                  <a:pt x="3431676" y="5254677"/>
                  <a:pt x="3416777" y="5264213"/>
                  <a:pt x="3407240" y="5259445"/>
                </a:cubicBezTo>
                <a:cubicBezTo>
                  <a:pt x="3416777" y="5235604"/>
                  <a:pt x="3456114" y="5249908"/>
                  <a:pt x="3460881" y="5221896"/>
                </a:cubicBezTo>
                <a:close/>
                <a:moveTo>
                  <a:pt x="3407240" y="5215935"/>
                </a:moveTo>
                <a:cubicBezTo>
                  <a:pt x="3422140" y="5221300"/>
                  <a:pt x="3416777" y="5235604"/>
                  <a:pt x="3412604" y="5244544"/>
                </a:cubicBezTo>
                <a:cubicBezTo>
                  <a:pt x="3392936" y="5244544"/>
                  <a:pt x="3378035" y="5244544"/>
                  <a:pt x="3368498" y="5239776"/>
                </a:cubicBezTo>
                <a:cubicBezTo>
                  <a:pt x="3368498" y="5220704"/>
                  <a:pt x="3397703" y="5225472"/>
                  <a:pt x="3407240" y="5215935"/>
                </a:cubicBezTo>
                <a:close/>
                <a:moveTo>
                  <a:pt x="3480549" y="5196864"/>
                </a:moveTo>
                <a:cubicBezTo>
                  <a:pt x="3485318" y="5201632"/>
                  <a:pt x="3456114" y="5215935"/>
                  <a:pt x="3456114" y="5215935"/>
                </a:cubicBezTo>
                <a:cubicBezTo>
                  <a:pt x="3441212" y="5206400"/>
                  <a:pt x="3470418" y="5201632"/>
                  <a:pt x="3480549" y="5196864"/>
                </a:cubicBezTo>
                <a:close/>
                <a:moveTo>
                  <a:pt x="1905879" y="5196864"/>
                </a:moveTo>
                <a:cubicBezTo>
                  <a:pt x="1920183" y="5201632"/>
                  <a:pt x="1910647" y="5215935"/>
                  <a:pt x="1905879" y="5220704"/>
                </a:cubicBezTo>
                <a:cubicBezTo>
                  <a:pt x="1890979" y="5220704"/>
                  <a:pt x="1905879" y="5201632"/>
                  <a:pt x="1890979" y="5206400"/>
                </a:cubicBezTo>
                <a:cubicBezTo>
                  <a:pt x="1890979" y="5201632"/>
                  <a:pt x="1905879" y="5206400"/>
                  <a:pt x="1905879" y="5196864"/>
                </a:cubicBezTo>
                <a:close/>
                <a:moveTo>
                  <a:pt x="3914449" y="5192095"/>
                </a:moveTo>
                <a:cubicBezTo>
                  <a:pt x="3890012" y="5197459"/>
                  <a:pt x="3845907" y="5177791"/>
                  <a:pt x="3845907" y="5221300"/>
                </a:cubicBezTo>
                <a:cubicBezTo>
                  <a:pt x="3821469" y="5230837"/>
                  <a:pt x="3777961" y="5221300"/>
                  <a:pt x="3768425" y="5245141"/>
                </a:cubicBezTo>
                <a:cubicBezTo>
                  <a:pt x="3797629" y="5283881"/>
                  <a:pt x="3894780" y="5235604"/>
                  <a:pt x="3914449" y="5192095"/>
                </a:cubicBezTo>
                <a:close/>
                <a:moveTo>
                  <a:pt x="3299491" y="5184869"/>
                </a:moveTo>
                <a:cubicBezTo>
                  <a:pt x="3284796" y="5186433"/>
                  <a:pt x="3271945" y="5198056"/>
                  <a:pt x="3275520" y="5201632"/>
                </a:cubicBezTo>
                <a:cubicBezTo>
                  <a:pt x="3285653" y="5201632"/>
                  <a:pt x="3309494" y="5211168"/>
                  <a:pt x="3314261" y="5187328"/>
                </a:cubicBezTo>
                <a:cubicBezTo>
                  <a:pt x="3309493" y="5184943"/>
                  <a:pt x="3304390" y="5184347"/>
                  <a:pt x="3299491" y="5184869"/>
                </a:cubicBezTo>
                <a:close/>
                <a:moveTo>
                  <a:pt x="3414438" y="5170313"/>
                </a:moveTo>
                <a:cubicBezTo>
                  <a:pt x="3419719" y="5171608"/>
                  <a:pt x="3425120" y="5175258"/>
                  <a:pt x="3431080" y="5182559"/>
                </a:cubicBezTo>
                <a:cubicBezTo>
                  <a:pt x="3416777" y="5192095"/>
                  <a:pt x="3377439" y="5187328"/>
                  <a:pt x="3367903" y="5201632"/>
                </a:cubicBezTo>
                <a:cubicBezTo>
                  <a:pt x="3367903" y="5196864"/>
                  <a:pt x="3353598" y="5201632"/>
                  <a:pt x="3358366" y="5187328"/>
                </a:cubicBezTo>
                <a:cubicBezTo>
                  <a:pt x="3383846" y="5183751"/>
                  <a:pt x="3398598" y="5166430"/>
                  <a:pt x="3414438" y="5170313"/>
                </a:cubicBezTo>
                <a:close/>
                <a:moveTo>
                  <a:pt x="5054624" y="5153355"/>
                </a:moveTo>
                <a:cubicBezTo>
                  <a:pt x="5069524" y="5181964"/>
                  <a:pt x="4991447" y="5215935"/>
                  <a:pt x="4962241" y="5215935"/>
                </a:cubicBezTo>
                <a:cubicBezTo>
                  <a:pt x="4986678" y="5192095"/>
                  <a:pt x="5030784" y="5177791"/>
                  <a:pt x="5054624" y="5153355"/>
                </a:cubicBezTo>
                <a:close/>
                <a:moveTo>
                  <a:pt x="3919216" y="5153355"/>
                </a:moveTo>
                <a:cubicBezTo>
                  <a:pt x="3894780" y="5153355"/>
                  <a:pt x="3856039" y="5162891"/>
                  <a:pt x="3870343" y="5186731"/>
                </a:cubicBezTo>
                <a:cubicBezTo>
                  <a:pt x="3875111" y="5162891"/>
                  <a:pt x="3894780" y="5181964"/>
                  <a:pt x="3919216" y="5172427"/>
                </a:cubicBezTo>
                <a:cubicBezTo>
                  <a:pt x="3919216" y="5172427"/>
                  <a:pt x="3919216" y="5172427"/>
                  <a:pt x="3919216" y="5153355"/>
                </a:cubicBezTo>
                <a:close/>
                <a:moveTo>
                  <a:pt x="4309010" y="5129513"/>
                </a:moveTo>
                <a:cubicBezTo>
                  <a:pt x="4338214" y="5153355"/>
                  <a:pt x="4367420" y="5153355"/>
                  <a:pt x="4391856" y="5129513"/>
                </a:cubicBezTo>
                <a:cubicBezTo>
                  <a:pt x="4377551" y="5143818"/>
                  <a:pt x="4401989" y="5139050"/>
                  <a:pt x="4416888" y="5139050"/>
                </a:cubicBezTo>
                <a:cubicBezTo>
                  <a:pt x="4387684" y="5168255"/>
                  <a:pt x="4339406" y="5182559"/>
                  <a:pt x="4295301" y="5192095"/>
                </a:cubicBezTo>
                <a:cubicBezTo>
                  <a:pt x="4295301" y="5182559"/>
                  <a:pt x="4300069" y="5182559"/>
                  <a:pt x="4300069" y="5173023"/>
                </a:cubicBezTo>
                <a:cubicBezTo>
                  <a:pt x="4260732" y="5168255"/>
                  <a:pt x="4260732" y="5202228"/>
                  <a:pt x="4226759" y="5202228"/>
                </a:cubicBezTo>
                <a:cubicBezTo>
                  <a:pt x="4236296" y="5211764"/>
                  <a:pt x="4250600" y="5197459"/>
                  <a:pt x="4265501" y="5197459"/>
                </a:cubicBezTo>
                <a:cubicBezTo>
                  <a:pt x="4241064" y="5212360"/>
                  <a:pt x="4236296" y="5240968"/>
                  <a:pt x="4192191" y="5236201"/>
                </a:cubicBezTo>
                <a:cubicBezTo>
                  <a:pt x="4196958" y="5216532"/>
                  <a:pt x="4192191" y="5221300"/>
                  <a:pt x="4187422" y="5206995"/>
                </a:cubicBezTo>
                <a:cubicBezTo>
                  <a:pt x="4211263" y="5163486"/>
                  <a:pt x="4275037" y="5168255"/>
                  <a:pt x="4309010" y="5129513"/>
                </a:cubicBezTo>
                <a:close/>
                <a:moveTo>
                  <a:pt x="4026499" y="5114613"/>
                </a:moveTo>
                <a:cubicBezTo>
                  <a:pt x="4002062" y="5109846"/>
                  <a:pt x="3992526" y="5124746"/>
                  <a:pt x="3997294" y="5133686"/>
                </a:cubicBezTo>
                <a:cubicBezTo>
                  <a:pt x="4011598" y="5133686"/>
                  <a:pt x="4026499" y="5128918"/>
                  <a:pt x="4026499" y="5114613"/>
                </a:cubicBezTo>
                <a:close/>
                <a:moveTo>
                  <a:pt x="3587832" y="5109846"/>
                </a:moveTo>
                <a:cubicBezTo>
                  <a:pt x="3582468" y="5114613"/>
                  <a:pt x="3568164" y="5114613"/>
                  <a:pt x="3572931" y="5128918"/>
                </a:cubicBezTo>
                <a:cubicBezTo>
                  <a:pt x="3519291" y="5128918"/>
                  <a:pt x="3490086" y="5177195"/>
                  <a:pt x="3436444" y="5167659"/>
                </a:cubicBezTo>
                <a:cubicBezTo>
                  <a:pt x="3475781" y="5143818"/>
                  <a:pt x="3534191" y="5114613"/>
                  <a:pt x="3587832" y="5109846"/>
                </a:cubicBezTo>
                <a:close/>
                <a:moveTo>
                  <a:pt x="4518808" y="5095541"/>
                </a:moveTo>
                <a:cubicBezTo>
                  <a:pt x="4503906" y="5114613"/>
                  <a:pt x="4465166" y="5109846"/>
                  <a:pt x="4450265" y="5129513"/>
                </a:cubicBezTo>
                <a:cubicBezTo>
                  <a:pt x="4455630" y="5119382"/>
                  <a:pt x="4494370" y="5090773"/>
                  <a:pt x="4518808" y="5095541"/>
                </a:cubicBezTo>
                <a:close/>
                <a:moveTo>
                  <a:pt x="3407240" y="5095541"/>
                </a:moveTo>
                <a:cubicBezTo>
                  <a:pt x="3367903" y="5124746"/>
                  <a:pt x="3314261" y="5162891"/>
                  <a:pt x="3251084" y="5148586"/>
                </a:cubicBezTo>
                <a:cubicBezTo>
                  <a:pt x="3246315" y="5134282"/>
                  <a:pt x="3270753" y="5148586"/>
                  <a:pt x="3265985" y="5129513"/>
                </a:cubicBezTo>
                <a:cubicBezTo>
                  <a:pt x="3270753" y="5134282"/>
                  <a:pt x="3270753" y="5139050"/>
                  <a:pt x="3270753" y="5143818"/>
                </a:cubicBezTo>
                <a:cubicBezTo>
                  <a:pt x="3299957" y="5114613"/>
                  <a:pt x="3353598" y="5105077"/>
                  <a:pt x="3407240" y="5095541"/>
                </a:cubicBezTo>
                <a:close/>
                <a:moveTo>
                  <a:pt x="2490569" y="5095541"/>
                </a:moveTo>
                <a:cubicBezTo>
                  <a:pt x="2495337" y="5105077"/>
                  <a:pt x="2495337" y="5090773"/>
                  <a:pt x="2510238" y="5095541"/>
                </a:cubicBezTo>
                <a:cubicBezTo>
                  <a:pt x="2510238" y="5110441"/>
                  <a:pt x="2500702" y="5110441"/>
                  <a:pt x="2500702" y="5124746"/>
                </a:cubicBezTo>
                <a:cubicBezTo>
                  <a:pt x="2485801" y="5119977"/>
                  <a:pt x="2461365" y="5129513"/>
                  <a:pt x="2456596" y="5119382"/>
                </a:cubicBezTo>
                <a:cubicBezTo>
                  <a:pt x="2456596" y="5100309"/>
                  <a:pt x="2490569" y="5124746"/>
                  <a:pt x="2490569" y="5095541"/>
                </a:cubicBezTo>
                <a:close/>
                <a:moveTo>
                  <a:pt x="4421061" y="5090773"/>
                </a:moveTo>
                <a:cubicBezTo>
                  <a:pt x="4421061" y="5095541"/>
                  <a:pt x="4425829" y="5100309"/>
                  <a:pt x="4425829" y="5100309"/>
                </a:cubicBezTo>
                <a:cubicBezTo>
                  <a:pt x="4406757" y="5115210"/>
                  <a:pt x="4387087" y="5124746"/>
                  <a:pt x="4362652" y="5129513"/>
                </a:cubicBezTo>
                <a:cubicBezTo>
                  <a:pt x="4362652" y="5100309"/>
                  <a:pt x="4401989" y="5105077"/>
                  <a:pt x="4421061" y="5090773"/>
                </a:cubicBezTo>
                <a:close/>
                <a:moveTo>
                  <a:pt x="5108266" y="5081832"/>
                </a:moveTo>
                <a:cubicBezTo>
                  <a:pt x="5113034" y="5111037"/>
                  <a:pt x="5040320" y="5145010"/>
                  <a:pt x="4991447" y="5159314"/>
                </a:cubicBezTo>
                <a:cubicBezTo>
                  <a:pt x="4981911" y="5164083"/>
                  <a:pt x="4996215" y="5164083"/>
                  <a:pt x="4986678" y="5173619"/>
                </a:cubicBezTo>
                <a:cubicBezTo>
                  <a:pt x="4918733" y="5168851"/>
                  <a:pt x="4923501" y="5231432"/>
                  <a:pt x="4865092" y="5236201"/>
                </a:cubicBezTo>
                <a:cubicBezTo>
                  <a:pt x="4875223" y="5216532"/>
                  <a:pt x="4904429" y="5226068"/>
                  <a:pt x="4909196" y="5202228"/>
                </a:cubicBezTo>
                <a:cubicBezTo>
                  <a:pt x="4874628" y="5202228"/>
                  <a:pt x="4865092" y="5221300"/>
                  <a:pt x="4835887" y="5226068"/>
                </a:cubicBezTo>
                <a:cubicBezTo>
                  <a:pt x="4908601" y="5162891"/>
                  <a:pt x="5026015" y="5129513"/>
                  <a:pt x="5108266" y="5081832"/>
                </a:cubicBezTo>
                <a:close/>
                <a:moveTo>
                  <a:pt x="3445980" y="5076468"/>
                </a:moveTo>
                <a:cubicBezTo>
                  <a:pt x="3445980" y="5090773"/>
                  <a:pt x="3431676" y="5095541"/>
                  <a:pt x="3416777" y="5100309"/>
                </a:cubicBezTo>
                <a:cubicBezTo>
                  <a:pt x="3421544" y="5095541"/>
                  <a:pt x="3421544" y="5090773"/>
                  <a:pt x="3416777" y="5090773"/>
                </a:cubicBezTo>
                <a:cubicBezTo>
                  <a:pt x="3421544" y="5081237"/>
                  <a:pt x="3431080" y="5076468"/>
                  <a:pt x="3445980" y="5076468"/>
                </a:cubicBezTo>
                <a:close/>
                <a:moveTo>
                  <a:pt x="448027" y="5071701"/>
                </a:moveTo>
                <a:cubicBezTo>
                  <a:pt x="467695" y="5076468"/>
                  <a:pt x="438491" y="5081237"/>
                  <a:pt x="448027" y="5095541"/>
                </a:cubicBezTo>
                <a:cubicBezTo>
                  <a:pt x="448027" y="5095541"/>
                  <a:pt x="448027" y="5095541"/>
                  <a:pt x="428359" y="5095541"/>
                </a:cubicBezTo>
                <a:cubicBezTo>
                  <a:pt x="428359" y="5081237"/>
                  <a:pt x="452795" y="5090773"/>
                  <a:pt x="448027" y="5071701"/>
                </a:cubicBezTo>
                <a:close/>
                <a:moveTo>
                  <a:pt x="3670995" y="5063877"/>
                </a:moveTo>
                <a:cubicBezTo>
                  <a:pt x="3676377" y="5062462"/>
                  <a:pt x="3682449" y="5062760"/>
                  <a:pt x="3689750" y="5066336"/>
                </a:cubicBezTo>
                <a:cubicBezTo>
                  <a:pt x="3680214" y="5086004"/>
                  <a:pt x="3655778" y="5081237"/>
                  <a:pt x="3641474" y="5099713"/>
                </a:cubicBezTo>
                <a:cubicBezTo>
                  <a:pt x="3636109" y="5094945"/>
                  <a:pt x="3626573" y="5094945"/>
                  <a:pt x="3626573" y="5080640"/>
                </a:cubicBezTo>
                <a:cubicBezTo>
                  <a:pt x="3644901" y="5087793"/>
                  <a:pt x="3654846" y="5068124"/>
                  <a:pt x="3670995" y="5063877"/>
                </a:cubicBezTo>
                <a:close/>
                <a:moveTo>
                  <a:pt x="4518808" y="5052031"/>
                </a:moveTo>
                <a:cubicBezTo>
                  <a:pt x="4499139" y="5066932"/>
                  <a:pt x="4469934" y="5066932"/>
                  <a:pt x="4460398" y="5090773"/>
                </a:cubicBezTo>
                <a:cubicBezTo>
                  <a:pt x="4455630" y="5086004"/>
                  <a:pt x="4440729" y="5086004"/>
                  <a:pt x="4435961" y="5081237"/>
                </a:cubicBezTo>
                <a:cubicBezTo>
                  <a:pt x="4455630" y="5066336"/>
                  <a:pt x="4484835" y="5052031"/>
                  <a:pt x="4518808" y="5052031"/>
                </a:cubicBezTo>
                <a:close/>
                <a:moveTo>
                  <a:pt x="4572448" y="5028191"/>
                </a:moveTo>
                <a:cubicBezTo>
                  <a:pt x="4581985" y="5028191"/>
                  <a:pt x="4543244" y="5042495"/>
                  <a:pt x="4528343" y="5047264"/>
                </a:cubicBezTo>
                <a:cubicBezTo>
                  <a:pt x="4528343" y="5023423"/>
                  <a:pt x="4562912" y="5037728"/>
                  <a:pt x="4572448" y="5028191"/>
                </a:cubicBezTo>
                <a:close/>
                <a:moveTo>
                  <a:pt x="1203774" y="5023423"/>
                </a:moveTo>
                <a:cubicBezTo>
                  <a:pt x="1189469" y="5061568"/>
                  <a:pt x="1154901" y="5081237"/>
                  <a:pt x="1116160" y="5090773"/>
                </a:cubicBezTo>
                <a:cubicBezTo>
                  <a:pt x="1125696" y="5076468"/>
                  <a:pt x="1131060" y="5047264"/>
                  <a:pt x="1140596" y="5028191"/>
                </a:cubicBezTo>
                <a:cubicBezTo>
                  <a:pt x="1164437" y="5032959"/>
                  <a:pt x="1184105" y="5037728"/>
                  <a:pt x="1203774" y="5023423"/>
                </a:cubicBezTo>
                <a:close/>
                <a:moveTo>
                  <a:pt x="4494370" y="5022827"/>
                </a:moveTo>
                <a:cubicBezTo>
                  <a:pt x="4489603" y="5042495"/>
                  <a:pt x="4445498" y="5047264"/>
                  <a:pt x="4435961" y="5052031"/>
                </a:cubicBezTo>
                <a:cubicBezTo>
                  <a:pt x="4445498" y="5032959"/>
                  <a:pt x="4480066" y="5032959"/>
                  <a:pt x="4494370" y="5022827"/>
                </a:cubicBezTo>
                <a:close/>
                <a:moveTo>
                  <a:pt x="2674440" y="5001147"/>
                </a:moveTo>
                <a:cubicBezTo>
                  <a:pt x="2666543" y="5003606"/>
                  <a:pt x="2659241" y="5010907"/>
                  <a:pt x="2661625" y="5018059"/>
                </a:cubicBezTo>
                <a:cubicBezTo>
                  <a:pt x="2666394" y="5028191"/>
                  <a:pt x="2680698" y="5018059"/>
                  <a:pt x="2690831" y="5013291"/>
                </a:cubicBezTo>
                <a:cubicBezTo>
                  <a:pt x="2690831" y="5001072"/>
                  <a:pt x="2682337" y="4998688"/>
                  <a:pt x="2674440" y="5001147"/>
                </a:cubicBezTo>
                <a:close/>
                <a:moveTo>
                  <a:pt x="4713703" y="4998986"/>
                </a:moveTo>
                <a:cubicBezTo>
                  <a:pt x="4713703" y="5013291"/>
                  <a:pt x="4694035" y="5013291"/>
                  <a:pt x="4684499" y="5013291"/>
                </a:cubicBezTo>
                <a:cubicBezTo>
                  <a:pt x="4689267" y="5008522"/>
                  <a:pt x="4698803" y="4998986"/>
                  <a:pt x="4713703" y="4998986"/>
                </a:cubicBezTo>
                <a:close/>
                <a:moveTo>
                  <a:pt x="4187422" y="4989450"/>
                </a:moveTo>
                <a:cubicBezTo>
                  <a:pt x="4179972" y="4987066"/>
                  <a:pt x="4172671" y="4995410"/>
                  <a:pt x="4167829" y="5002562"/>
                </a:cubicBezTo>
                <a:lnTo>
                  <a:pt x="4164365" y="5008195"/>
                </a:lnTo>
                <a:lnTo>
                  <a:pt x="4162986" y="5008522"/>
                </a:lnTo>
                <a:cubicBezTo>
                  <a:pt x="4161794" y="5012098"/>
                  <a:pt x="4161794" y="5012396"/>
                  <a:pt x="4162697" y="5010906"/>
                </a:cubicBezTo>
                <a:lnTo>
                  <a:pt x="4164365" y="5008195"/>
                </a:lnTo>
                <a:lnTo>
                  <a:pt x="4180569" y="5004350"/>
                </a:lnTo>
                <a:cubicBezTo>
                  <a:pt x="4186082" y="5002562"/>
                  <a:pt x="4189807" y="4998986"/>
                  <a:pt x="4187422" y="4989450"/>
                </a:cubicBezTo>
                <a:close/>
                <a:moveTo>
                  <a:pt x="1038082" y="4984682"/>
                </a:moveTo>
                <a:cubicBezTo>
                  <a:pt x="1042850" y="4998986"/>
                  <a:pt x="1027949" y="4998986"/>
                  <a:pt x="1023181" y="5008522"/>
                </a:cubicBezTo>
                <a:cubicBezTo>
                  <a:pt x="1028545" y="5023423"/>
                  <a:pt x="1042850" y="5023423"/>
                  <a:pt x="1038082" y="5047264"/>
                </a:cubicBezTo>
                <a:cubicBezTo>
                  <a:pt x="1052386" y="5047264"/>
                  <a:pt x="1067286" y="5047264"/>
                  <a:pt x="1076227" y="5041900"/>
                </a:cubicBezTo>
                <a:cubicBezTo>
                  <a:pt x="1080995" y="5066336"/>
                  <a:pt x="1091127" y="5075873"/>
                  <a:pt x="1100663" y="5090177"/>
                </a:cubicBezTo>
                <a:cubicBezTo>
                  <a:pt x="1066094" y="5099713"/>
                  <a:pt x="1017818" y="5075873"/>
                  <a:pt x="1002917" y="5128918"/>
                </a:cubicBezTo>
                <a:cubicBezTo>
                  <a:pt x="998148" y="5143222"/>
                  <a:pt x="1017818" y="5133686"/>
                  <a:pt x="1017818" y="5143222"/>
                </a:cubicBezTo>
                <a:cubicBezTo>
                  <a:pt x="1017818" y="5162294"/>
                  <a:pt x="1003513" y="5162294"/>
                  <a:pt x="983844" y="5162294"/>
                </a:cubicBezTo>
                <a:cubicBezTo>
                  <a:pt x="988612" y="5186731"/>
                  <a:pt x="964176" y="5181964"/>
                  <a:pt x="954639" y="5196267"/>
                </a:cubicBezTo>
                <a:cubicBezTo>
                  <a:pt x="945103" y="5181367"/>
                  <a:pt x="964772" y="5176598"/>
                  <a:pt x="969539" y="5157527"/>
                </a:cubicBezTo>
                <a:cubicBezTo>
                  <a:pt x="969539" y="5147991"/>
                  <a:pt x="969539" y="5147991"/>
                  <a:pt x="960003" y="5143222"/>
                </a:cubicBezTo>
                <a:cubicBezTo>
                  <a:pt x="950468" y="5153355"/>
                  <a:pt x="901595" y="5211168"/>
                  <a:pt x="921263" y="5172427"/>
                </a:cubicBezTo>
                <a:cubicBezTo>
                  <a:pt x="916496" y="5158122"/>
                  <a:pt x="896826" y="5162891"/>
                  <a:pt x="896826" y="5148586"/>
                </a:cubicBezTo>
                <a:cubicBezTo>
                  <a:pt x="881926" y="5148586"/>
                  <a:pt x="896826" y="5167659"/>
                  <a:pt x="881926" y="5162891"/>
                </a:cubicBezTo>
                <a:cubicBezTo>
                  <a:pt x="891462" y="5105077"/>
                  <a:pt x="1008281" y="5148586"/>
                  <a:pt x="969539" y="5066336"/>
                </a:cubicBezTo>
                <a:cubicBezTo>
                  <a:pt x="964772" y="5061568"/>
                  <a:pt x="949872" y="5061568"/>
                  <a:pt x="945103" y="5061568"/>
                </a:cubicBezTo>
                <a:cubicBezTo>
                  <a:pt x="949872" y="5032364"/>
                  <a:pt x="989209" y="5037728"/>
                  <a:pt x="993977" y="5008522"/>
                </a:cubicBezTo>
                <a:cubicBezTo>
                  <a:pt x="1033313" y="5018655"/>
                  <a:pt x="1008877" y="4979914"/>
                  <a:pt x="1038082" y="4984682"/>
                </a:cubicBezTo>
                <a:close/>
                <a:moveTo>
                  <a:pt x="355645" y="4984682"/>
                </a:moveTo>
                <a:cubicBezTo>
                  <a:pt x="360413" y="4984682"/>
                  <a:pt x="365182" y="5003755"/>
                  <a:pt x="380082" y="4989450"/>
                </a:cubicBezTo>
                <a:cubicBezTo>
                  <a:pt x="394385" y="4994219"/>
                  <a:pt x="369949" y="4994219"/>
                  <a:pt x="375313" y="5008522"/>
                </a:cubicBezTo>
                <a:cubicBezTo>
                  <a:pt x="370545" y="5008522"/>
                  <a:pt x="365182" y="5003755"/>
                  <a:pt x="355645" y="5003755"/>
                </a:cubicBezTo>
                <a:cubicBezTo>
                  <a:pt x="331208" y="5037131"/>
                  <a:pt x="268031" y="5018059"/>
                  <a:pt x="253130" y="5066336"/>
                </a:cubicBezTo>
                <a:cubicBezTo>
                  <a:pt x="243594" y="5061568"/>
                  <a:pt x="233462" y="5061568"/>
                  <a:pt x="228694" y="5056800"/>
                </a:cubicBezTo>
                <a:cubicBezTo>
                  <a:pt x="268031" y="5018655"/>
                  <a:pt x="316904" y="5013887"/>
                  <a:pt x="355645" y="4984682"/>
                </a:cubicBezTo>
                <a:close/>
                <a:moveTo>
                  <a:pt x="2422623" y="4965610"/>
                </a:moveTo>
                <a:cubicBezTo>
                  <a:pt x="2364214" y="5009119"/>
                  <a:pt x="2295672" y="5037728"/>
                  <a:pt x="2237263" y="5081237"/>
                </a:cubicBezTo>
                <a:cubicBezTo>
                  <a:pt x="2315341" y="5047264"/>
                  <a:pt x="2383287" y="5023423"/>
                  <a:pt x="2437524" y="4970378"/>
                </a:cubicBezTo>
                <a:cubicBezTo>
                  <a:pt x="2432160" y="4970378"/>
                  <a:pt x="2427392" y="4965610"/>
                  <a:pt x="2422623" y="4965610"/>
                </a:cubicBezTo>
                <a:close/>
                <a:moveTo>
                  <a:pt x="4738140" y="4936406"/>
                </a:moveTo>
                <a:cubicBezTo>
                  <a:pt x="4738140" y="4955477"/>
                  <a:pt x="4708936" y="4965013"/>
                  <a:pt x="4704167" y="4960246"/>
                </a:cubicBezTo>
                <a:cubicBezTo>
                  <a:pt x="4674963" y="4979914"/>
                  <a:pt x="4650526" y="5003755"/>
                  <a:pt x="4606422" y="5003755"/>
                </a:cubicBezTo>
                <a:cubicBezTo>
                  <a:pt x="4635626" y="4975146"/>
                  <a:pt x="4704167" y="4955477"/>
                  <a:pt x="4738140" y="4936406"/>
                </a:cubicBezTo>
                <a:close/>
                <a:moveTo>
                  <a:pt x="4260137" y="4922101"/>
                </a:moveTo>
                <a:cubicBezTo>
                  <a:pt x="4265501" y="4945941"/>
                  <a:pt x="4245833" y="4945941"/>
                  <a:pt x="4240468" y="4965610"/>
                </a:cubicBezTo>
                <a:cubicBezTo>
                  <a:pt x="4270268" y="4960841"/>
                  <a:pt x="4299474" y="4951306"/>
                  <a:pt x="4309010" y="4922101"/>
                </a:cubicBezTo>
                <a:cubicBezTo>
                  <a:pt x="4289342" y="4926869"/>
                  <a:pt x="4275037" y="4936406"/>
                  <a:pt x="4260137" y="4922101"/>
                </a:cubicBezTo>
                <a:close/>
                <a:moveTo>
                  <a:pt x="3494854" y="4922101"/>
                </a:moveTo>
                <a:cubicBezTo>
                  <a:pt x="3475781" y="4922101"/>
                  <a:pt x="3465650" y="4931637"/>
                  <a:pt x="3456114" y="4941173"/>
                </a:cubicBezTo>
                <a:cubicBezTo>
                  <a:pt x="3475185" y="4945941"/>
                  <a:pt x="3475185" y="4922101"/>
                  <a:pt x="3490086" y="4936406"/>
                </a:cubicBezTo>
                <a:cubicBezTo>
                  <a:pt x="3490086" y="4926869"/>
                  <a:pt x="3490086" y="4926869"/>
                  <a:pt x="3494854" y="4922101"/>
                </a:cubicBezTo>
                <a:close/>
                <a:moveTo>
                  <a:pt x="1223442" y="4912564"/>
                </a:moveTo>
                <a:cubicBezTo>
                  <a:pt x="1213906" y="4912564"/>
                  <a:pt x="1203774" y="4922101"/>
                  <a:pt x="1199005" y="4931637"/>
                </a:cubicBezTo>
                <a:cubicBezTo>
                  <a:pt x="1203774" y="4931637"/>
                  <a:pt x="1203774" y="4941173"/>
                  <a:pt x="1208542" y="4941173"/>
                </a:cubicBezTo>
                <a:cubicBezTo>
                  <a:pt x="1228211" y="4941173"/>
                  <a:pt x="1232978" y="4926869"/>
                  <a:pt x="1223442" y="4912564"/>
                </a:cubicBezTo>
                <a:close/>
                <a:moveTo>
                  <a:pt x="1081591" y="4907200"/>
                </a:moveTo>
                <a:cubicBezTo>
                  <a:pt x="1086955" y="4916737"/>
                  <a:pt x="1062519" y="4936406"/>
                  <a:pt x="1042850" y="4936406"/>
                </a:cubicBezTo>
                <a:cubicBezTo>
                  <a:pt x="1052386" y="4921504"/>
                  <a:pt x="1072055" y="4921504"/>
                  <a:pt x="1081591" y="4907200"/>
                </a:cubicBezTo>
                <a:close/>
                <a:moveTo>
                  <a:pt x="1120928" y="4883360"/>
                </a:moveTo>
                <a:cubicBezTo>
                  <a:pt x="1135828" y="4892897"/>
                  <a:pt x="1111392" y="4902433"/>
                  <a:pt x="1111392" y="4907200"/>
                </a:cubicBezTo>
                <a:cubicBezTo>
                  <a:pt x="1091722" y="4897664"/>
                  <a:pt x="1120928" y="4892897"/>
                  <a:pt x="1120928" y="4883360"/>
                </a:cubicBezTo>
                <a:close/>
                <a:moveTo>
                  <a:pt x="4543244" y="4869055"/>
                </a:moveTo>
                <a:cubicBezTo>
                  <a:pt x="4538476" y="4883360"/>
                  <a:pt x="4553376" y="4878591"/>
                  <a:pt x="4558145" y="4873824"/>
                </a:cubicBezTo>
                <a:cubicBezTo>
                  <a:pt x="4562912" y="4873824"/>
                  <a:pt x="4562912" y="4888128"/>
                  <a:pt x="4567680" y="4892897"/>
                </a:cubicBezTo>
                <a:cubicBezTo>
                  <a:pt x="4552780" y="4907200"/>
                  <a:pt x="4538476" y="4916737"/>
                  <a:pt x="4514039" y="4916737"/>
                </a:cubicBezTo>
                <a:cubicBezTo>
                  <a:pt x="4528343" y="4897664"/>
                  <a:pt x="4518808" y="4878591"/>
                  <a:pt x="4543244" y="4869055"/>
                </a:cubicBezTo>
                <a:close/>
                <a:moveTo>
                  <a:pt x="3923985" y="4854155"/>
                </a:moveTo>
                <a:cubicBezTo>
                  <a:pt x="3919216" y="4863691"/>
                  <a:pt x="3899548" y="4863691"/>
                  <a:pt x="3885243" y="4868460"/>
                </a:cubicBezTo>
                <a:cubicBezTo>
                  <a:pt x="3894780" y="4858924"/>
                  <a:pt x="3909085" y="4854155"/>
                  <a:pt x="3923985" y="4854155"/>
                </a:cubicBezTo>
                <a:close/>
                <a:moveTo>
                  <a:pt x="5484351" y="4835082"/>
                </a:moveTo>
                <a:cubicBezTo>
                  <a:pt x="5479583" y="4844619"/>
                  <a:pt x="5469450" y="4849387"/>
                  <a:pt x="5459913" y="4849387"/>
                </a:cubicBezTo>
                <a:cubicBezTo>
                  <a:pt x="5459913" y="4835082"/>
                  <a:pt x="5469450" y="4835082"/>
                  <a:pt x="5484351" y="4835082"/>
                </a:cubicBezTo>
                <a:close/>
                <a:moveTo>
                  <a:pt x="4747676" y="4835082"/>
                </a:moveTo>
                <a:cubicBezTo>
                  <a:pt x="4733372" y="4863691"/>
                  <a:pt x="4704167" y="4883360"/>
                  <a:pt x="4660063" y="4883360"/>
                </a:cubicBezTo>
                <a:cubicBezTo>
                  <a:pt x="4684499" y="4864287"/>
                  <a:pt x="4708936" y="4839851"/>
                  <a:pt x="4747676" y="4835082"/>
                </a:cubicBezTo>
                <a:close/>
                <a:moveTo>
                  <a:pt x="3982394" y="4820778"/>
                </a:moveTo>
                <a:cubicBezTo>
                  <a:pt x="3992526" y="4825546"/>
                  <a:pt x="3997294" y="4835082"/>
                  <a:pt x="4001467" y="4844619"/>
                </a:cubicBezTo>
                <a:cubicBezTo>
                  <a:pt x="3991931" y="4849387"/>
                  <a:pt x="3977626" y="4849387"/>
                  <a:pt x="3962725" y="4844619"/>
                </a:cubicBezTo>
                <a:cubicBezTo>
                  <a:pt x="3962725" y="4830315"/>
                  <a:pt x="3982394" y="4835082"/>
                  <a:pt x="3982394" y="4820778"/>
                </a:cubicBezTo>
                <a:close/>
                <a:moveTo>
                  <a:pt x="4029535" y="4817472"/>
                </a:moveTo>
                <a:cubicBezTo>
                  <a:pt x="4034210" y="4817276"/>
                  <a:pt x="4038420" y="4818245"/>
                  <a:pt x="4040804" y="4820778"/>
                </a:cubicBezTo>
                <a:cubicBezTo>
                  <a:pt x="4040804" y="4835082"/>
                  <a:pt x="4021134" y="4825546"/>
                  <a:pt x="4011598" y="4839851"/>
                </a:cubicBezTo>
                <a:cubicBezTo>
                  <a:pt x="3997294" y="4829122"/>
                  <a:pt x="4015510" y="4818059"/>
                  <a:pt x="4029535" y="4817472"/>
                </a:cubicBezTo>
                <a:close/>
                <a:moveTo>
                  <a:pt x="4099809" y="4815415"/>
                </a:moveTo>
                <a:cubicBezTo>
                  <a:pt x="4065836" y="4854155"/>
                  <a:pt x="4026499" y="4892897"/>
                  <a:pt x="3968090" y="4907200"/>
                </a:cubicBezTo>
                <a:cubicBezTo>
                  <a:pt x="3953189" y="4897664"/>
                  <a:pt x="3977626" y="4892897"/>
                  <a:pt x="3968090" y="4877996"/>
                </a:cubicBezTo>
                <a:cubicBezTo>
                  <a:pt x="4012195" y="4873227"/>
                  <a:pt x="4041399" y="4820182"/>
                  <a:pt x="4099809" y="4815415"/>
                </a:cubicBezTo>
                <a:close/>
                <a:moveTo>
                  <a:pt x="616318" y="4810627"/>
                </a:moveTo>
                <a:cubicBezTo>
                  <a:pt x="625305" y="4810422"/>
                  <a:pt x="634431" y="4813477"/>
                  <a:pt x="642924" y="4820778"/>
                </a:cubicBezTo>
                <a:cubicBezTo>
                  <a:pt x="633388" y="4854751"/>
                  <a:pt x="594050" y="4864287"/>
                  <a:pt x="560078" y="4873824"/>
                </a:cubicBezTo>
                <a:cubicBezTo>
                  <a:pt x="563655" y="4841192"/>
                  <a:pt x="589358" y="4811242"/>
                  <a:pt x="616318" y="4810627"/>
                </a:cubicBezTo>
                <a:close/>
                <a:moveTo>
                  <a:pt x="1559594" y="4801109"/>
                </a:moveTo>
                <a:cubicBezTo>
                  <a:pt x="1564363" y="4815415"/>
                  <a:pt x="1544693" y="4810646"/>
                  <a:pt x="1539926" y="4815415"/>
                </a:cubicBezTo>
                <a:cubicBezTo>
                  <a:pt x="1530390" y="4810646"/>
                  <a:pt x="1550058" y="4801109"/>
                  <a:pt x="1559594" y="4801109"/>
                </a:cubicBezTo>
                <a:close/>
                <a:moveTo>
                  <a:pt x="4577216" y="4786805"/>
                </a:moveTo>
                <a:cubicBezTo>
                  <a:pt x="4562317" y="4820182"/>
                  <a:pt x="4518808" y="4824951"/>
                  <a:pt x="4503906" y="4858924"/>
                </a:cubicBezTo>
                <a:cubicBezTo>
                  <a:pt x="4494370" y="4858924"/>
                  <a:pt x="4479471" y="4839851"/>
                  <a:pt x="4469934" y="4854155"/>
                </a:cubicBezTo>
                <a:cubicBezTo>
                  <a:pt x="4489603" y="4830315"/>
                  <a:pt x="4538476" y="4805878"/>
                  <a:pt x="4577216" y="4786805"/>
                </a:cubicBezTo>
                <a:close/>
                <a:moveTo>
                  <a:pt x="4937805" y="4786209"/>
                </a:moveTo>
                <a:cubicBezTo>
                  <a:pt x="4947937" y="4791573"/>
                  <a:pt x="4957474" y="4796342"/>
                  <a:pt x="4952705" y="4815415"/>
                </a:cubicBezTo>
                <a:cubicBezTo>
                  <a:pt x="4923501" y="4815415"/>
                  <a:pt x="4933037" y="4854155"/>
                  <a:pt x="4899064" y="4858924"/>
                </a:cubicBezTo>
                <a:cubicBezTo>
                  <a:pt x="4894296" y="4878591"/>
                  <a:pt x="4928269" y="4869055"/>
                  <a:pt x="4923501" y="4888128"/>
                </a:cubicBezTo>
                <a:cubicBezTo>
                  <a:pt x="4913965" y="4897664"/>
                  <a:pt x="4889528" y="4892897"/>
                  <a:pt x="4884759" y="4907200"/>
                </a:cubicBezTo>
                <a:cubicBezTo>
                  <a:pt x="4869859" y="4902433"/>
                  <a:pt x="4894296" y="4892897"/>
                  <a:pt x="4894296" y="4883360"/>
                </a:cubicBezTo>
                <a:cubicBezTo>
                  <a:pt x="4845423" y="4858924"/>
                  <a:pt x="4811450" y="4926869"/>
                  <a:pt x="4767345" y="4921504"/>
                </a:cubicBezTo>
                <a:cubicBezTo>
                  <a:pt x="4757809" y="4921504"/>
                  <a:pt x="4762576" y="4945345"/>
                  <a:pt x="4742909" y="4935809"/>
                </a:cubicBezTo>
                <a:cubicBezTo>
                  <a:pt x="4772113" y="4887532"/>
                  <a:pt x="4840058" y="4873227"/>
                  <a:pt x="4864495" y="4829718"/>
                </a:cubicBezTo>
                <a:cubicBezTo>
                  <a:pt x="4874628" y="4829718"/>
                  <a:pt x="4869859" y="4848791"/>
                  <a:pt x="4879395" y="4848791"/>
                </a:cubicBezTo>
                <a:cubicBezTo>
                  <a:pt x="4899064" y="4824951"/>
                  <a:pt x="4918137" y="4805282"/>
                  <a:pt x="4937805" y="4786209"/>
                </a:cubicBezTo>
                <a:close/>
                <a:moveTo>
                  <a:pt x="4450265" y="4771905"/>
                </a:moveTo>
                <a:cubicBezTo>
                  <a:pt x="4421061" y="4771905"/>
                  <a:pt x="4387087" y="4786805"/>
                  <a:pt x="4396624" y="4810646"/>
                </a:cubicBezTo>
                <a:cubicBezTo>
                  <a:pt x="4411524" y="4791573"/>
                  <a:pt x="4440729" y="4796342"/>
                  <a:pt x="4450265" y="4771905"/>
                </a:cubicBezTo>
                <a:close/>
                <a:moveTo>
                  <a:pt x="4182058" y="4767137"/>
                </a:moveTo>
                <a:cubicBezTo>
                  <a:pt x="4162986" y="4777269"/>
                  <a:pt x="4143318" y="4810646"/>
                  <a:pt x="4118881" y="4801109"/>
                </a:cubicBezTo>
                <a:cubicBezTo>
                  <a:pt x="4123650" y="4791573"/>
                  <a:pt x="4129014" y="4786805"/>
                  <a:pt x="4133185" y="4786209"/>
                </a:cubicBezTo>
                <a:cubicBezTo>
                  <a:pt x="4128417" y="4776673"/>
                  <a:pt x="4118285" y="4795745"/>
                  <a:pt x="4108750" y="4790978"/>
                </a:cubicBezTo>
                <a:cubicBezTo>
                  <a:pt x="4128417" y="4762369"/>
                  <a:pt x="4162390" y="4781442"/>
                  <a:pt x="4182058" y="4767137"/>
                </a:cubicBezTo>
                <a:close/>
                <a:moveTo>
                  <a:pt x="4245833" y="4762369"/>
                </a:moveTo>
                <a:cubicBezTo>
                  <a:pt x="4255368" y="4777269"/>
                  <a:pt x="4236296" y="4796342"/>
                  <a:pt x="4216628" y="4796342"/>
                </a:cubicBezTo>
                <a:cubicBezTo>
                  <a:pt x="4201727" y="4776673"/>
                  <a:pt x="4236296" y="4771905"/>
                  <a:pt x="4245833" y="4762369"/>
                </a:cubicBezTo>
                <a:close/>
                <a:moveTo>
                  <a:pt x="4982600" y="4760255"/>
                </a:moveTo>
                <a:cubicBezTo>
                  <a:pt x="4986083" y="4759761"/>
                  <a:pt x="4989510" y="4760431"/>
                  <a:pt x="4992042" y="4762964"/>
                </a:cubicBezTo>
                <a:cubicBezTo>
                  <a:pt x="4987275" y="4772501"/>
                  <a:pt x="4972375" y="4767733"/>
                  <a:pt x="4972375" y="4777269"/>
                </a:cubicBezTo>
                <a:cubicBezTo>
                  <a:pt x="4961199" y="4773693"/>
                  <a:pt x="4972151" y="4761736"/>
                  <a:pt x="4982600" y="4760255"/>
                </a:cubicBezTo>
                <a:close/>
                <a:moveTo>
                  <a:pt x="4801318" y="4752833"/>
                </a:moveTo>
                <a:cubicBezTo>
                  <a:pt x="4801318" y="4767137"/>
                  <a:pt x="4791782" y="4767137"/>
                  <a:pt x="4776881" y="4767137"/>
                </a:cubicBezTo>
                <a:cubicBezTo>
                  <a:pt x="4781649" y="4762369"/>
                  <a:pt x="4791782" y="4757600"/>
                  <a:pt x="4801318" y="4752833"/>
                </a:cubicBezTo>
                <a:close/>
                <a:moveTo>
                  <a:pt x="4065240" y="4748064"/>
                </a:moveTo>
                <a:cubicBezTo>
                  <a:pt x="4055704" y="4767137"/>
                  <a:pt x="4036035" y="4772501"/>
                  <a:pt x="4021134" y="4782037"/>
                </a:cubicBezTo>
                <a:cubicBezTo>
                  <a:pt x="4011598" y="4762369"/>
                  <a:pt x="4050340" y="4757600"/>
                  <a:pt x="4065240" y="4748064"/>
                </a:cubicBezTo>
                <a:close/>
                <a:moveTo>
                  <a:pt x="5577329" y="4733164"/>
                </a:moveTo>
                <a:cubicBezTo>
                  <a:pt x="5582097" y="4737933"/>
                  <a:pt x="5582097" y="4747469"/>
                  <a:pt x="5586865" y="4752236"/>
                </a:cubicBezTo>
                <a:cubicBezTo>
                  <a:pt x="5567197" y="4757005"/>
                  <a:pt x="5562429" y="4776673"/>
                  <a:pt x="5571965" y="4790978"/>
                </a:cubicBezTo>
                <a:cubicBezTo>
                  <a:pt x="5557660" y="4786209"/>
                  <a:pt x="5552892" y="4771905"/>
                  <a:pt x="5533224" y="4767137"/>
                </a:cubicBezTo>
                <a:cubicBezTo>
                  <a:pt x="5537992" y="4752833"/>
                  <a:pt x="5567197" y="4782037"/>
                  <a:pt x="5571965" y="4748064"/>
                </a:cubicBezTo>
                <a:cubicBezTo>
                  <a:pt x="5566601" y="4748064"/>
                  <a:pt x="5561833" y="4743296"/>
                  <a:pt x="5557065" y="4743296"/>
                </a:cubicBezTo>
                <a:cubicBezTo>
                  <a:pt x="5552296" y="4728992"/>
                  <a:pt x="5576732" y="4743296"/>
                  <a:pt x="5577329" y="4733164"/>
                </a:cubicBezTo>
                <a:close/>
                <a:moveTo>
                  <a:pt x="4401989" y="4724224"/>
                </a:moveTo>
                <a:cubicBezTo>
                  <a:pt x="4387087" y="4738528"/>
                  <a:pt x="4362652" y="4738528"/>
                  <a:pt x="4353115" y="4753428"/>
                </a:cubicBezTo>
                <a:cubicBezTo>
                  <a:pt x="4377551" y="4758197"/>
                  <a:pt x="4421657" y="4738528"/>
                  <a:pt x="4401989" y="4724224"/>
                </a:cubicBezTo>
                <a:close/>
                <a:moveTo>
                  <a:pt x="14129" y="4718860"/>
                </a:moveTo>
                <a:cubicBezTo>
                  <a:pt x="16512" y="4728694"/>
                  <a:pt x="10403" y="4731227"/>
                  <a:pt x="3698" y="4733686"/>
                </a:cubicBezTo>
                <a:lnTo>
                  <a:pt x="0" y="4735448"/>
                </a:lnTo>
                <a:lnTo>
                  <a:pt x="0" y="4722006"/>
                </a:lnTo>
                <a:close/>
                <a:moveTo>
                  <a:pt x="5508191" y="4714688"/>
                </a:moveTo>
                <a:cubicBezTo>
                  <a:pt x="5513555" y="4728992"/>
                  <a:pt x="5493887" y="4719455"/>
                  <a:pt x="5498655" y="4733760"/>
                </a:cubicBezTo>
                <a:cubicBezTo>
                  <a:pt x="5493291" y="4728992"/>
                  <a:pt x="5493291" y="4724224"/>
                  <a:pt x="5483755" y="4724224"/>
                </a:cubicBezTo>
                <a:cubicBezTo>
                  <a:pt x="5489119" y="4719455"/>
                  <a:pt x="5498655" y="4714091"/>
                  <a:pt x="5508191" y="4714688"/>
                </a:cubicBezTo>
                <a:close/>
                <a:moveTo>
                  <a:pt x="4572448" y="4709919"/>
                </a:moveTo>
                <a:cubicBezTo>
                  <a:pt x="4538476" y="4714688"/>
                  <a:pt x="4518808" y="4728992"/>
                  <a:pt x="4480066" y="4733760"/>
                </a:cubicBezTo>
                <a:cubicBezTo>
                  <a:pt x="4470530" y="4748064"/>
                  <a:pt x="4489603" y="4748064"/>
                  <a:pt x="4480066" y="4757600"/>
                </a:cubicBezTo>
                <a:cubicBezTo>
                  <a:pt x="4523576" y="4757600"/>
                  <a:pt x="4548012" y="4733760"/>
                  <a:pt x="4572448" y="4709919"/>
                </a:cubicBezTo>
                <a:close/>
                <a:moveTo>
                  <a:pt x="5292024" y="4707582"/>
                </a:moveTo>
                <a:cubicBezTo>
                  <a:pt x="5298022" y="4708504"/>
                  <a:pt x="5302566" y="4713347"/>
                  <a:pt x="5303758" y="4724224"/>
                </a:cubicBezTo>
                <a:cubicBezTo>
                  <a:pt x="5284090" y="4724224"/>
                  <a:pt x="5259653" y="4728992"/>
                  <a:pt x="5250117" y="4748064"/>
                </a:cubicBezTo>
                <a:cubicBezTo>
                  <a:pt x="5242965" y="4737336"/>
                  <a:pt x="5274032" y="4704816"/>
                  <a:pt x="5292024" y="4707582"/>
                </a:cubicBezTo>
                <a:close/>
                <a:moveTo>
                  <a:pt x="988017" y="4697403"/>
                </a:moveTo>
                <a:cubicBezTo>
                  <a:pt x="999043" y="4698595"/>
                  <a:pt x="1008877" y="4702171"/>
                  <a:pt x="1013645" y="4704555"/>
                </a:cubicBezTo>
                <a:cubicBezTo>
                  <a:pt x="999340" y="4709323"/>
                  <a:pt x="970136" y="4718860"/>
                  <a:pt x="955236" y="4704555"/>
                </a:cubicBezTo>
                <a:cubicBezTo>
                  <a:pt x="964772" y="4697403"/>
                  <a:pt x="976990" y="4696211"/>
                  <a:pt x="988017" y="4697403"/>
                </a:cubicBezTo>
                <a:close/>
                <a:moveTo>
                  <a:pt x="4815622" y="4690251"/>
                </a:moveTo>
                <a:cubicBezTo>
                  <a:pt x="4806086" y="4709919"/>
                  <a:pt x="4796551" y="4724224"/>
                  <a:pt x="4776881" y="4733760"/>
                </a:cubicBezTo>
                <a:cubicBezTo>
                  <a:pt x="4776881" y="4724224"/>
                  <a:pt x="4776881" y="4719455"/>
                  <a:pt x="4767345" y="4719455"/>
                </a:cubicBezTo>
                <a:cubicBezTo>
                  <a:pt x="4776881" y="4704555"/>
                  <a:pt x="4791782" y="4695019"/>
                  <a:pt x="4815622" y="4690251"/>
                </a:cubicBezTo>
                <a:close/>
                <a:moveTo>
                  <a:pt x="5006347" y="4685482"/>
                </a:moveTo>
                <a:cubicBezTo>
                  <a:pt x="5006347" y="4685482"/>
                  <a:pt x="5011115" y="4690251"/>
                  <a:pt x="5015883" y="4690251"/>
                </a:cubicBezTo>
                <a:cubicBezTo>
                  <a:pt x="5011115" y="4709323"/>
                  <a:pt x="4972375" y="4685482"/>
                  <a:pt x="4981911" y="4724224"/>
                </a:cubicBezTo>
                <a:cubicBezTo>
                  <a:pt x="4981911" y="4724224"/>
                  <a:pt x="4981911" y="4724224"/>
                  <a:pt x="4952705" y="4724224"/>
                </a:cubicBezTo>
                <a:cubicBezTo>
                  <a:pt x="4938401" y="4748064"/>
                  <a:pt x="4909196" y="4762964"/>
                  <a:pt x="4889528" y="4782037"/>
                </a:cubicBezTo>
                <a:cubicBezTo>
                  <a:pt x="4840655" y="4777269"/>
                  <a:pt x="4820986" y="4835082"/>
                  <a:pt x="4762576" y="4835082"/>
                </a:cubicBezTo>
                <a:cubicBezTo>
                  <a:pt x="4767345" y="4830315"/>
                  <a:pt x="4767345" y="4825546"/>
                  <a:pt x="4757809" y="4825546"/>
                </a:cubicBezTo>
                <a:cubicBezTo>
                  <a:pt x="4782246" y="4801109"/>
                  <a:pt x="4820986" y="4767733"/>
                  <a:pt x="4865092" y="4777269"/>
                </a:cubicBezTo>
                <a:cubicBezTo>
                  <a:pt x="4903832" y="4738528"/>
                  <a:pt x="4957474" y="4714688"/>
                  <a:pt x="5006347" y="4685482"/>
                </a:cubicBezTo>
                <a:close/>
                <a:moveTo>
                  <a:pt x="2463450" y="4684290"/>
                </a:moveTo>
                <a:cubicBezTo>
                  <a:pt x="2457937" y="4683099"/>
                  <a:pt x="2451828" y="4683099"/>
                  <a:pt x="2447060" y="4685482"/>
                </a:cubicBezTo>
                <a:cubicBezTo>
                  <a:pt x="2447060" y="4685482"/>
                  <a:pt x="2447060" y="4685482"/>
                  <a:pt x="2447060" y="4699787"/>
                </a:cubicBezTo>
                <a:cubicBezTo>
                  <a:pt x="2461365" y="4699787"/>
                  <a:pt x="2476265" y="4714091"/>
                  <a:pt x="2476265" y="4690251"/>
                </a:cubicBezTo>
                <a:cubicBezTo>
                  <a:pt x="2473881" y="4687867"/>
                  <a:pt x="2468963" y="4685483"/>
                  <a:pt x="2463450" y="4684290"/>
                </a:cubicBezTo>
                <a:close/>
                <a:moveTo>
                  <a:pt x="5747194" y="4675946"/>
                </a:moveTo>
                <a:cubicBezTo>
                  <a:pt x="5737657" y="4680715"/>
                  <a:pt x="5722756" y="4695019"/>
                  <a:pt x="5747194" y="4695019"/>
                </a:cubicBezTo>
                <a:cubicBezTo>
                  <a:pt x="5732889" y="4714091"/>
                  <a:pt x="5713220" y="4680715"/>
                  <a:pt x="5684016" y="4695019"/>
                </a:cubicBezTo>
                <a:cubicBezTo>
                  <a:pt x="5688784" y="4671179"/>
                  <a:pt x="5722756" y="4680715"/>
                  <a:pt x="5747194" y="4675946"/>
                </a:cubicBezTo>
                <a:close/>
                <a:moveTo>
                  <a:pt x="4421061" y="4675946"/>
                </a:moveTo>
                <a:cubicBezTo>
                  <a:pt x="4411524" y="4699787"/>
                  <a:pt x="4372783" y="4690251"/>
                  <a:pt x="4362652" y="4728992"/>
                </a:cubicBezTo>
                <a:cubicBezTo>
                  <a:pt x="4387087" y="4709919"/>
                  <a:pt x="4440729" y="4699787"/>
                  <a:pt x="4421061" y="4675946"/>
                </a:cubicBezTo>
                <a:close/>
                <a:moveTo>
                  <a:pt x="5157139" y="4665814"/>
                </a:moveTo>
                <a:cubicBezTo>
                  <a:pt x="5176807" y="4665814"/>
                  <a:pt x="5176807" y="4690251"/>
                  <a:pt x="5195880" y="4680118"/>
                </a:cubicBezTo>
                <a:cubicBezTo>
                  <a:pt x="5176212" y="4703960"/>
                  <a:pt x="5122570" y="4718860"/>
                  <a:pt x="5113034" y="4680118"/>
                </a:cubicBezTo>
                <a:cubicBezTo>
                  <a:pt x="5127934" y="4680118"/>
                  <a:pt x="5132702" y="4684887"/>
                  <a:pt x="5137470" y="4689655"/>
                </a:cubicBezTo>
                <a:cubicBezTo>
                  <a:pt x="5142239" y="4680118"/>
                  <a:pt x="5147602" y="4670582"/>
                  <a:pt x="5157139" y="4665814"/>
                </a:cubicBezTo>
                <a:close/>
                <a:moveTo>
                  <a:pt x="5669115" y="4656278"/>
                </a:moveTo>
                <a:cubicBezTo>
                  <a:pt x="5684016" y="4661046"/>
                  <a:pt x="5673884" y="4680715"/>
                  <a:pt x="5659579" y="4680118"/>
                </a:cubicBezTo>
                <a:cubicBezTo>
                  <a:pt x="5654214" y="4665814"/>
                  <a:pt x="5673884" y="4670582"/>
                  <a:pt x="5669115" y="4656278"/>
                </a:cubicBezTo>
                <a:close/>
                <a:moveTo>
                  <a:pt x="939739" y="4656278"/>
                </a:moveTo>
                <a:cubicBezTo>
                  <a:pt x="900998" y="4680118"/>
                  <a:pt x="876562" y="4714091"/>
                  <a:pt x="818153" y="4718860"/>
                </a:cubicBezTo>
                <a:cubicBezTo>
                  <a:pt x="788948" y="4752833"/>
                  <a:pt x="721002" y="4815415"/>
                  <a:pt x="652460" y="4796342"/>
                </a:cubicBezTo>
                <a:cubicBezTo>
                  <a:pt x="672129" y="4786805"/>
                  <a:pt x="706102" y="4776673"/>
                  <a:pt x="730539" y="4752833"/>
                </a:cubicBezTo>
                <a:cubicBezTo>
                  <a:pt x="745439" y="4738528"/>
                  <a:pt x="754975" y="4718860"/>
                  <a:pt x="784179" y="4709323"/>
                </a:cubicBezTo>
                <a:cubicBezTo>
                  <a:pt x="799080" y="4704555"/>
                  <a:pt x="788948" y="4723627"/>
                  <a:pt x="803849" y="4718860"/>
                </a:cubicBezTo>
                <a:cubicBezTo>
                  <a:pt x="813980" y="4704555"/>
                  <a:pt x="833053" y="4699787"/>
                  <a:pt x="852722" y="4699787"/>
                </a:cubicBezTo>
                <a:cubicBezTo>
                  <a:pt x="862258" y="4699787"/>
                  <a:pt x="857489" y="4685482"/>
                  <a:pt x="857489" y="4680715"/>
                </a:cubicBezTo>
                <a:cubicBezTo>
                  <a:pt x="886694" y="4671179"/>
                  <a:pt x="901595" y="4651510"/>
                  <a:pt x="939739" y="4656278"/>
                </a:cubicBezTo>
                <a:close/>
                <a:moveTo>
                  <a:pt x="5561833" y="4651510"/>
                </a:moveTo>
                <a:cubicBezTo>
                  <a:pt x="5571965" y="4651510"/>
                  <a:pt x="5586269" y="4651510"/>
                  <a:pt x="5601170" y="4656278"/>
                </a:cubicBezTo>
                <a:cubicBezTo>
                  <a:pt x="5605938" y="4690251"/>
                  <a:pt x="5571965" y="4685482"/>
                  <a:pt x="5557065" y="4699787"/>
                </a:cubicBezTo>
                <a:cubicBezTo>
                  <a:pt x="5552296" y="4685482"/>
                  <a:pt x="5581501" y="4675351"/>
                  <a:pt x="5561833" y="4651510"/>
                </a:cubicBezTo>
                <a:close/>
                <a:moveTo>
                  <a:pt x="3349426" y="4647338"/>
                </a:moveTo>
                <a:cubicBezTo>
                  <a:pt x="3315454" y="4647338"/>
                  <a:pt x="3300553" y="4662239"/>
                  <a:pt x="3295785" y="4686079"/>
                </a:cubicBezTo>
                <a:cubicBezTo>
                  <a:pt x="3252276" y="4681310"/>
                  <a:pt x="3198634" y="4739124"/>
                  <a:pt x="3149761" y="4715283"/>
                </a:cubicBezTo>
                <a:cubicBezTo>
                  <a:pt x="3077048" y="4754024"/>
                  <a:pt x="3003738" y="4787401"/>
                  <a:pt x="2925661" y="4826143"/>
                </a:cubicBezTo>
                <a:cubicBezTo>
                  <a:pt x="2939965" y="4826143"/>
                  <a:pt x="2944733" y="4811838"/>
                  <a:pt x="2964401" y="4816606"/>
                </a:cubicBezTo>
                <a:cubicBezTo>
                  <a:pt x="2964401" y="4821374"/>
                  <a:pt x="2969168" y="4821374"/>
                  <a:pt x="2973937" y="4826143"/>
                </a:cubicBezTo>
                <a:cubicBezTo>
                  <a:pt x="2886324" y="4830910"/>
                  <a:pt x="2827914" y="4854751"/>
                  <a:pt x="2774272" y="4888724"/>
                </a:cubicBezTo>
                <a:cubicBezTo>
                  <a:pt x="2822550" y="4883956"/>
                  <a:pt x="2866655" y="4869055"/>
                  <a:pt x="2920296" y="4854751"/>
                </a:cubicBezTo>
                <a:cubicBezTo>
                  <a:pt x="2915527" y="4864287"/>
                  <a:pt x="2920296" y="4869055"/>
                  <a:pt x="2925064" y="4873824"/>
                </a:cubicBezTo>
                <a:cubicBezTo>
                  <a:pt x="2900627" y="4879188"/>
                  <a:pt x="2837450" y="4879188"/>
                  <a:pt x="2817782" y="4903028"/>
                </a:cubicBezTo>
                <a:cubicBezTo>
                  <a:pt x="2768908" y="4898260"/>
                  <a:pt x="2734935" y="4898260"/>
                  <a:pt x="2715267" y="4922101"/>
                </a:cubicBezTo>
                <a:cubicBezTo>
                  <a:pt x="2724803" y="4922101"/>
                  <a:pt x="2734935" y="4922101"/>
                  <a:pt x="2739704" y="4931637"/>
                </a:cubicBezTo>
                <a:cubicBezTo>
                  <a:pt x="2724803" y="4941173"/>
                  <a:pt x="2710499" y="4951306"/>
                  <a:pt x="2715267" y="4975146"/>
                </a:cubicBezTo>
                <a:cubicBezTo>
                  <a:pt x="2724803" y="4950709"/>
                  <a:pt x="2787981" y="4965610"/>
                  <a:pt x="2802881" y="4936406"/>
                </a:cubicBezTo>
                <a:cubicBezTo>
                  <a:pt x="2792749" y="4931637"/>
                  <a:pt x="2783213" y="4936406"/>
                  <a:pt x="2783213" y="4931637"/>
                </a:cubicBezTo>
                <a:cubicBezTo>
                  <a:pt x="2836854" y="4946537"/>
                  <a:pt x="2895264" y="4883360"/>
                  <a:pt x="2953673" y="4912564"/>
                </a:cubicBezTo>
                <a:cubicBezTo>
                  <a:pt x="2992413" y="4897664"/>
                  <a:pt x="3036519" y="4859519"/>
                  <a:pt x="3070492" y="4873824"/>
                </a:cubicBezTo>
                <a:cubicBezTo>
                  <a:pt x="3070492" y="4864287"/>
                  <a:pt x="3075259" y="4864287"/>
                  <a:pt x="3075259" y="4854751"/>
                </a:cubicBezTo>
                <a:cubicBezTo>
                  <a:pt x="3036519" y="4859519"/>
                  <a:pt x="2982877" y="4888128"/>
                  <a:pt x="2958441" y="4873824"/>
                </a:cubicBezTo>
                <a:cubicBezTo>
                  <a:pt x="2958441" y="4869055"/>
                  <a:pt x="2973341" y="4873824"/>
                  <a:pt x="2973341" y="4864287"/>
                </a:cubicBezTo>
                <a:cubicBezTo>
                  <a:pt x="2959037" y="4859519"/>
                  <a:pt x="2959037" y="4869055"/>
                  <a:pt x="2944137" y="4869055"/>
                </a:cubicBezTo>
                <a:cubicBezTo>
                  <a:pt x="2953673" y="4849387"/>
                  <a:pt x="2968573" y="4858924"/>
                  <a:pt x="2953673" y="4839851"/>
                </a:cubicBezTo>
                <a:cubicBezTo>
                  <a:pt x="2987646" y="4835082"/>
                  <a:pt x="3012082" y="4825546"/>
                  <a:pt x="3036519" y="4816010"/>
                </a:cubicBezTo>
                <a:cubicBezTo>
                  <a:pt x="3036519" y="4825546"/>
                  <a:pt x="3056187" y="4816010"/>
                  <a:pt x="3051419" y="4835082"/>
                </a:cubicBezTo>
                <a:cubicBezTo>
                  <a:pt x="3090160" y="4791573"/>
                  <a:pt x="3129497" y="4801109"/>
                  <a:pt x="3192675" y="4796342"/>
                </a:cubicBezTo>
                <a:cubicBezTo>
                  <a:pt x="3202211" y="4786805"/>
                  <a:pt x="3197442" y="4782037"/>
                  <a:pt x="3192675" y="4772501"/>
                </a:cubicBezTo>
                <a:cubicBezTo>
                  <a:pt x="3255852" y="4748064"/>
                  <a:pt x="3348831" y="4733760"/>
                  <a:pt x="3422140" y="4681310"/>
                </a:cubicBezTo>
                <a:cubicBezTo>
                  <a:pt x="3388168" y="4676542"/>
                  <a:pt x="3349426" y="4709919"/>
                  <a:pt x="3329758" y="4690847"/>
                </a:cubicBezTo>
                <a:cubicBezTo>
                  <a:pt x="3349426" y="4686079"/>
                  <a:pt x="3339890" y="4671179"/>
                  <a:pt x="3349426" y="4647338"/>
                </a:cubicBezTo>
                <a:close/>
                <a:moveTo>
                  <a:pt x="5147602" y="4627670"/>
                </a:moveTo>
                <a:cubicBezTo>
                  <a:pt x="5142834" y="4641973"/>
                  <a:pt x="5133298" y="4646742"/>
                  <a:pt x="5113630" y="4646742"/>
                </a:cubicBezTo>
                <a:cubicBezTo>
                  <a:pt x="5118398" y="4632438"/>
                  <a:pt x="5133298" y="4632438"/>
                  <a:pt x="5147602" y="4627670"/>
                </a:cubicBezTo>
                <a:close/>
                <a:moveTo>
                  <a:pt x="779412" y="4622902"/>
                </a:moveTo>
                <a:cubicBezTo>
                  <a:pt x="774643" y="4637206"/>
                  <a:pt x="765107" y="4641973"/>
                  <a:pt x="745439" y="4641973"/>
                </a:cubicBezTo>
                <a:cubicBezTo>
                  <a:pt x="759743" y="4637206"/>
                  <a:pt x="759743" y="4622902"/>
                  <a:pt x="779412" y="4622902"/>
                </a:cubicBezTo>
                <a:close/>
                <a:moveTo>
                  <a:pt x="130948" y="4618133"/>
                </a:moveTo>
                <a:cubicBezTo>
                  <a:pt x="120816" y="4637206"/>
                  <a:pt x="126179" y="4652106"/>
                  <a:pt x="111279" y="4671179"/>
                </a:cubicBezTo>
                <a:cubicBezTo>
                  <a:pt x="87439" y="4675946"/>
                  <a:pt x="82075" y="4652106"/>
                  <a:pt x="72538" y="4671179"/>
                </a:cubicBezTo>
                <a:cubicBezTo>
                  <a:pt x="77306" y="4656278"/>
                  <a:pt x="101743" y="4622902"/>
                  <a:pt x="130948" y="4618133"/>
                </a:cubicBezTo>
                <a:close/>
                <a:moveTo>
                  <a:pt x="5358294" y="4609193"/>
                </a:moveTo>
                <a:cubicBezTo>
                  <a:pt x="5364999" y="4608001"/>
                  <a:pt x="5372300" y="4608001"/>
                  <a:pt x="5377067" y="4612769"/>
                </a:cubicBezTo>
                <a:cubicBezTo>
                  <a:pt x="5371704" y="4627670"/>
                  <a:pt x="5357400" y="4608001"/>
                  <a:pt x="5343095" y="4622305"/>
                </a:cubicBezTo>
                <a:cubicBezTo>
                  <a:pt x="5347864" y="4617538"/>
                  <a:pt x="5347864" y="4612769"/>
                  <a:pt x="5343095" y="4612769"/>
                </a:cubicBezTo>
                <a:cubicBezTo>
                  <a:pt x="5345480" y="4612769"/>
                  <a:pt x="5351589" y="4610385"/>
                  <a:pt x="5358294" y="4609193"/>
                </a:cubicBezTo>
                <a:close/>
                <a:moveTo>
                  <a:pt x="4523576" y="4608001"/>
                </a:moveTo>
                <a:cubicBezTo>
                  <a:pt x="4514039" y="4622305"/>
                  <a:pt x="4460398" y="4627073"/>
                  <a:pt x="4469934" y="4661046"/>
                </a:cubicBezTo>
                <a:cubicBezTo>
                  <a:pt x="4465166" y="4661046"/>
                  <a:pt x="4460398" y="4661046"/>
                  <a:pt x="4460398" y="4665814"/>
                </a:cubicBezTo>
                <a:cubicBezTo>
                  <a:pt x="4460398" y="4661046"/>
                  <a:pt x="4460398" y="4651510"/>
                  <a:pt x="4455630" y="4651510"/>
                </a:cubicBezTo>
                <a:cubicBezTo>
                  <a:pt x="4445498" y="4661046"/>
                  <a:pt x="4455630" y="4661046"/>
                  <a:pt x="4455033" y="4675946"/>
                </a:cubicBezTo>
                <a:cubicBezTo>
                  <a:pt x="4474703" y="4671179"/>
                  <a:pt x="4484239" y="4652106"/>
                  <a:pt x="4499139" y="4671179"/>
                </a:cubicBezTo>
                <a:cubicBezTo>
                  <a:pt x="4509270" y="4661046"/>
                  <a:pt x="4514039" y="4651510"/>
                  <a:pt x="4518808" y="4641973"/>
                </a:cubicBezTo>
                <a:cubicBezTo>
                  <a:pt x="4509270" y="4627670"/>
                  <a:pt x="4499139" y="4656278"/>
                  <a:pt x="4489603" y="4641973"/>
                </a:cubicBezTo>
                <a:cubicBezTo>
                  <a:pt x="4503906" y="4641973"/>
                  <a:pt x="4538476" y="4612769"/>
                  <a:pt x="4523576" y="4608001"/>
                </a:cubicBezTo>
                <a:close/>
                <a:moveTo>
                  <a:pt x="1150132" y="4599060"/>
                </a:moveTo>
                <a:cubicBezTo>
                  <a:pt x="1150132" y="4632438"/>
                  <a:pt x="1154901" y="4632438"/>
                  <a:pt x="1154901" y="4671179"/>
                </a:cubicBezTo>
                <a:cubicBezTo>
                  <a:pt x="1150132" y="4651510"/>
                  <a:pt x="1130464" y="4632438"/>
                  <a:pt x="1101259" y="4641973"/>
                </a:cubicBezTo>
                <a:cubicBezTo>
                  <a:pt x="1096491" y="4637206"/>
                  <a:pt x="1096491" y="4632438"/>
                  <a:pt x="1096491" y="4622902"/>
                </a:cubicBezTo>
                <a:cubicBezTo>
                  <a:pt x="1116160" y="4612769"/>
                  <a:pt x="1125696" y="4598465"/>
                  <a:pt x="1150132" y="4599060"/>
                </a:cubicBezTo>
                <a:close/>
                <a:moveTo>
                  <a:pt x="5191707" y="4588929"/>
                </a:moveTo>
                <a:cubicBezTo>
                  <a:pt x="5196476" y="4588929"/>
                  <a:pt x="5191707" y="4593697"/>
                  <a:pt x="5191707" y="4593697"/>
                </a:cubicBezTo>
                <a:cubicBezTo>
                  <a:pt x="5196476" y="4627670"/>
                  <a:pt x="5191707" y="4603233"/>
                  <a:pt x="5172040" y="4598465"/>
                </a:cubicBezTo>
                <a:cubicBezTo>
                  <a:pt x="5172040" y="4584160"/>
                  <a:pt x="5196476" y="4603233"/>
                  <a:pt x="5191707" y="4588929"/>
                </a:cubicBezTo>
                <a:close/>
                <a:moveTo>
                  <a:pt x="4699399" y="4588929"/>
                </a:moveTo>
                <a:cubicBezTo>
                  <a:pt x="4699399" y="4588929"/>
                  <a:pt x="4699399" y="4588929"/>
                  <a:pt x="4699399" y="4603233"/>
                </a:cubicBezTo>
                <a:cubicBezTo>
                  <a:pt x="4694035" y="4612769"/>
                  <a:pt x="4684499" y="4593697"/>
                  <a:pt x="4684499" y="4608001"/>
                </a:cubicBezTo>
                <a:cubicBezTo>
                  <a:pt x="4674963" y="4603233"/>
                  <a:pt x="4689267" y="4588929"/>
                  <a:pt x="4699399" y="4588929"/>
                </a:cubicBezTo>
                <a:close/>
                <a:moveTo>
                  <a:pt x="384849" y="4588929"/>
                </a:moveTo>
                <a:cubicBezTo>
                  <a:pt x="389618" y="4588929"/>
                  <a:pt x="389618" y="4598465"/>
                  <a:pt x="389618" y="4608001"/>
                </a:cubicBezTo>
                <a:cubicBezTo>
                  <a:pt x="389618" y="4608001"/>
                  <a:pt x="389618" y="4608001"/>
                  <a:pt x="369949" y="4608001"/>
                </a:cubicBezTo>
                <a:cubicBezTo>
                  <a:pt x="369949" y="4598465"/>
                  <a:pt x="380082" y="4598465"/>
                  <a:pt x="384849" y="4588929"/>
                </a:cubicBezTo>
                <a:close/>
                <a:moveTo>
                  <a:pt x="594647" y="4588332"/>
                </a:moveTo>
                <a:cubicBezTo>
                  <a:pt x="604184" y="4593697"/>
                  <a:pt x="599415" y="4622305"/>
                  <a:pt x="579747" y="4617538"/>
                </a:cubicBezTo>
                <a:cubicBezTo>
                  <a:pt x="570210" y="4603233"/>
                  <a:pt x="589283" y="4593697"/>
                  <a:pt x="594647" y="4588332"/>
                </a:cubicBezTo>
                <a:close/>
                <a:moveTo>
                  <a:pt x="4552780" y="4584160"/>
                </a:moveTo>
                <a:cubicBezTo>
                  <a:pt x="4548012" y="4603233"/>
                  <a:pt x="4548012" y="4603233"/>
                  <a:pt x="4533112" y="4618133"/>
                </a:cubicBezTo>
                <a:cubicBezTo>
                  <a:pt x="4552780" y="4618133"/>
                  <a:pt x="4572448" y="4593697"/>
                  <a:pt x="4552780" y="4584160"/>
                </a:cubicBezTo>
                <a:close/>
                <a:moveTo>
                  <a:pt x="5269786" y="4569856"/>
                </a:moveTo>
                <a:cubicBezTo>
                  <a:pt x="5264421" y="4584160"/>
                  <a:pt x="5264421" y="4593697"/>
                  <a:pt x="5255481" y="4608001"/>
                </a:cubicBezTo>
                <a:cubicBezTo>
                  <a:pt x="5235813" y="4608001"/>
                  <a:pt x="5260249" y="4588929"/>
                  <a:pt x="5240581" y="4588929"/>
                </a:cubicBezTo>
                <a:cubicBezTo>
                  <a:pt x="5250117" y="4579393"/>
                  <a:pt x="5254885" y="4588929"/>
                  <a:pt x="5269786" y="4569856"/>
                </a:cubicBezTo>
                <a:close/>
                <a:moveTo>
                  <a:pt x="1499397" y="4565237"/>
                </a:moveTo>
                <a:cubicBezTo>
                  <a:pt x="1483006" y="4567621"/>
                  <a:pt x="1467212" y="4582074"/>
                  <a:pt x="1471980" y="4608597"/>
                </a:cubicBezTo>
                <a:cubicBezTo>
                  <a:pt x="1476748" y="4618133"/>
                  <a:pt x="1491650" y="4603829"/>
                  <a:pt x="1491650" y="4613366"/>
                </a:cubicBezTo>
                <a:cubicBezTo>
                  <a:pt x="1496417" y="4618133"/>
                  <a:pt x="1482113" y="4632438"/>
                  <a:pt x="1491650" y="4632438"/>
                </a:cubicBezTo>
                <a:cubicBezTo>
                  <a:pt x="1515490" y="4632438"/>
                  <a:pt x="1539926" y="4622902"/>
                  <a:pt x="1554827" y="4608597"/>
                </a:cubicBezTo>
                <a:cubicBezTo>
                  <a:pt x="1540523" y="4608597"/>
                  <a:pt x="1554827" y="4603829"/>
                  <a:pt x="1550058" y="4594293"/>
                </a:cubicBezTo>
                <a:cubicBezTo>
                  <a:pt x="1550058" y="4594293"/>
                  <a:pt x="1550058" y="4594293"/>
                  <a:pt x="1530390" y="4594293"/>
                </a:cubicBezTo>
                <a:cubicBezTo>
                  <a:pt x="1532774" y="4572538"/>
                  <a:pt x="1515787" y="4562853"/>
                  <a:pt x="1499397" y="4565237"/>
                </a:cubicBezTo>
                <a:close/>
                <a:moveTo>
                  <a:pt x="5488523" y="4555551"/>
                </a:moveTo>
                <a:cubicBezTo>
                  <a:pt x="5488523" y="4555551"/>
                  <a:pt x="5488523" y="4555551"/>
                  <a:pt x="5503423" y="4555551"/>
                </a:cubicBezTo>
                <a:cubicBezTo>
                  <a:pt x="5508191" y="4569856"/>
                  <a:pt x="5498655" y="4574624"/>
                  <a:pt x="5483755" y="4569856"/>
                </a:cubicBezTo>
                <a:cubicBezTo>
                  <a:pt x="5483755" y="4564492"/>
                  <a:pt x="5493887" y="4559724"/>
                  <a:pt x="5488523" y="4555551"/>
                </a:cubicBezTo>
                <a:close/>
                <a:moveTo>
                  <a:pt x="3655182" y="4554359"/>
                </a:moveTo>
                <a:cubicBezTo>
                  <a:pt x="3596773" y="4549592"/>
                  <a:pt x="3567567" y="4569260"/>
                  <a:pt x="3533595" y="4588332"/>
                </a:cubicBezTo>
                <a:cubicBezTo>
                  <a:pt x="3533595" y="4574029"/>
                  <a:pt x="3514522" y="4583565"/>
                  <a:pt x="3524058" y="4564492"/>
                </a:cubicBezTo>
                <a:cubicBezTo>
                  <a:pt x="3509754" y="4569260"/>
                  <a:pt x="3500218" y="4578796"/>
                  <a:pt x="3485318" y="4578796"/>
                </a:cubicBezTo>
                <a:cubicBezTo>
                  <a:pt x="3490086" y="4608001"/>
                  <a:pt x="3456114" y="4603233"/>
                  <a:pt x="3451345" y="4622305"/>
                </a:cubicBezTo>
                <a:cubicBezTo>
                  <a:pt x="3475781" y="4631841"/>
                  <a:pt x="3504987" y="4651510"/>
                  <a:pt x="3534191" y="4622305"/>
                </a:cubicBezTo>
                <a:cubicBezTo>
                  <a:pt x="3538960" y="4608001"/>
                  <a:pt x="3524058" y="4603233"/>
                  <a:pt x="3538960" y="4598465"/>
                </a:cubicBezTo>
                <a:cubicBezTo>
                  <a:pt x="3548495" y="4622305"/>
                  <a:pt x="3587832" y="4598465"/>
                  <a:pt x="3621804" y="4598465"/>
                </a:cubicBezTo>
                <a:cubicBezTo>
                  <a:pt x="3626573" y="4584160"/>
                  <a:pt x="3617037" y="4584160"/>
                  <a:pt x="3621804" y="4574624"/>
                </a:cubicBezTo>
                <a:cubicBezTo>
                  <a:pt x="3631341" y="4584160"/>
                  <a:pt x="3631341" y="4574624"/>
                  <a:pt x="3646242" y="4574624"/>
                </a:cubicBezTo>
                <a:cubicBezTo>
                  <a:pt x="3641474" y="4559724"/>
                  <a:pt x="3651010" y="4559724"/>
                  <a:pt x="3655182" y="4554359"/>
                </a:cubicBezTo>
                <a:close/>
                <a:moveTo>
                  <a:pt x="287830" y="4553168"/>
                </a:moveTo>
                <a:cubicBezTo>
                  <a:pt x="291537" y="4554062"/>
                  <a:pt x="294852" y="4556148"/>
                  <a:pt x="297236" y="4559724"/>
                </a:cubicBezTo>
                <a:cubicBezTo>
                  <a:pt x="291872" y="4574624"/>
                  <a:pt x="272799" y="4569856"/>
                  <a:pt x="258495" y="4569260"/>
                </a:cubicBezTo>
                <a:cubicBezTo>
                  <a:pt x="262071" y="4558532"/>
                  <a:pt x="276711" y="4550486"/>
                  <a:pt x="287830" y="4553168"/>
                </a:cubicBezTo>
                <a:close/>
                <a:moveTo>
                  <a:pt x="915899" y="4550188"/>
                </a:moveTo>
                <a:cubicBezTo>
                  <a:pt x="915899" y="4559724"/>
                  <a:pt x="906362" y="4559724"/>
                  <a:pt x="896231" y="4559724"/>
                </a:cubicBezTo>
                <a:cubicBezTo>
                  <a:pt x="891462" y="4550188"/>
                  <a:pt x="906362" y="4550188"/>
                  <a:pt x="915899" y="4550188"/>
                </a:cubicBezTo>
                <a:close/>
                <a:moveTo>
                  <a:pt x="5754982" y="4545427"/>
                </a:moveTo>
                <a:cubicBezTo>
                  <a:pt x="5760333" y="4545727"/>
                  <a:pt x="5766042" y="4547208"/>
                  <a:pt x="5772225" y="4550188"/>
                </a:cubicBezTo>
                <a:cubicBezTo>
                  <a:pt x="5728121" y="4598465"/>
                  <a:pt x="5679248" y="4612769"/>
                  <a:pt x="5620838" y="4646742"/>
                </a:cubicBezTo>
                <a:cubicBezTo>
                  <a:pt x="5620838" y="4622305"/>
                  <a:pt x="5654811" y="4627073"/>
                  <a:pt x="5654811" y="4603233"/>
                </a:cubicBezTo>
                <a:cubicBezTo>
                  <a:pt x="5697575" y="4599061"/>
                  <a:pt x="5717522" y="4543324"/>
                  <a:pt x="5754982" y="4545427"/>
                </a:cubicBezTo>
                <a:close/>
                <a:moveTo>
                  <a:pt x="3695114" y="4540651"/>
                </a:moveTo>
                <a:cubicBezTo>
                  <a:pt x="3675446" y="4535884"/>
                  <a:pt x="3675446" y="4550188"/>
                  <a:pt x="3670678" y="4559724"/>
                </a:cubicBezTo>
                <a:cubicBezTo>
                  <a:pt x="3684983" y="4559724"/>
                  <a:pt x="3695114" y="4554956"/>
                  <a:pt x="3695114" y="4540651"/>
                </a:cubicBezTo>
                <a:close/>
                <a:moveTo>
                  <a:pt x="3534191" y="4535884"/>
                </a:moveTo>
                <a:cubicBezTo>
                  <a:pt x="3509754" y="4535884"/>
                  <a:pt x="3494854" y="4545420"/>
                  <a:pt x="3490086" y="4559724"/>
                </a:cubicBezTo>
                <a:cubicBezTo>
                  <a:pt x="3504987" y="4550188"/>
                  <a:pt x="3538960" y="4559724"/>
                  <a:pt x="3534191" y="4535884"/>
                </a:cubicBezTo>
                <a:close/>
                <a:moveTo>
                  <a:pt x="1140001" y="4535884"/>
                </a:moveTo>
                <a:cubicBezTo>
                  <a:pt x="1140001" y="4540651"/>
                  <a:pt x="1135232" y="4540651"/>
                  <a:pt x="1130464" y="4550188"/>
                </a:cubicBezTo>
                <a:cubicBezTo>
                  <a:pt x="1140596" y="4545420"/>
                  <a:pt x="1140596" y="4554956"/>
                  <a:pt x="1154901" y="4554956"/>
                </a:cubicBezTo>
                <a:cubicBezTo>
                  <a:pt x="1149537" y="4545420"/>
                  <a:pt x="1149537" y="4535884"/>
                  <a:pt x="1140001" y="4535884"/>
                </a:cubicBezTo>
                <a:close/>
                <a:moveTo>
                  <a:pt x="4991447" y="4521578"/>
                </a:moveTo>
                <a:cubicBezTo>
                  <a:pt x="4977142" y="4516811"/>
                  <a:pt x="4977142" y="4531115"/>
                  <a:pt x="4962241" y="4526347"/>
                </a:cubicBezTo>
                <a:cubicBezTo>
                  <a:pt x="4962241" y="4545420"/>
                  <a:pt x="4967010" y="4554956"/>
                  <a:pt x="4967010" y="4569856"/>
                </a:cubicBezTo>
                <a:cubicBezTo>
                  <a:pt x="4986678" y="4569856"/>
                  <a:pt x="5000983" y="4521578"/>
                  <a:pt x="4996215" y="4526347"/>
                </a:cubicBezTo>
                <a:cubicBezTo>
                  <a:pt x="4996215" y="4531115"/>
                  <a:pt x="4986678" y="4531115"/>
                  <a:pt x="4991447" y="4521578"/>
                </a:cubicBezTo>
                <a:close/>
                <a:moveTo>
                  <a:pt x="4679730" y="4521578"/>
                </a:moveTo>
                <a:cubicBezTo>
                  <a:pt x="4660063" y="4526347"/>
                  <a:pt x="4655294" y="4540651"/>
                  <a:pt x="4640991" y="4550784"/>
                </a:cubicBezTo>
                <a:cubicBezTo>
                  <a:pt x="4660063" y="4560320"/>
                  <a:pt x="4670195" y="4531115"/>
                  <a:pt x="4679730" y="4521578"/>
                </a:cubicBezTo>
                <a:close/>
                <a:moveTo>
                  <a:pt x="4538476" y="4521578"/>
                </a:moveTo>
                <a:cubicBezTo>
                  <a:pt x="4538476" y="4521578"/>
                  <a:pt x="4538476" y="4521578"/>
                  <a:pt x="4538476" y="4540651"/>
                </a:cubicBezTo>
                <a:cubicBezTo>
                  <a:pt x="4523576" y="4545420"/>
                  <a:pt x="4523576" y="4516215"/>
                  <a:pt x="4538476" y="4521578"/>
                </a:cubicBezTo>
                <a:close/>
                <a:moveTo>
                  <a:pt x="3738624" y="4516811"/>
                </a:moveTo>
                <a:cubicBezTo>
                  <a:pt x="3743987" y="4535884"/>
                  <a:pt x="3699883" y="4511447"/>
                  <a:pt x="3699883" y="4540651"/>
                </a:cubicBezTo>
                <a:cubicBezTo>
                  <a:pt x="3719551" y="4540651"/>
                  <a:pt x="3758292" y="4526347"/>
                  <a:pt x="3738624" y="4516811"/>
                </a:cubicBezTo>
                <a:close/>
                <a:moveTo>
                  <a:pt x="3497759" y="4500123"/>
                </a:moveTo>
                <a:cubicBezTo>
                  <a:pt x="3492917" y="4500719"/>
                  <a:pt x="3488000" y="4501911"/>
                  <a:pt x="3480549" y="4501911"/>
                </a:cubicBezTo>
                <a:cubicBezTo>
                  <a:pt x="3485318" y="4511447"/>
                  <a:pt x="3475781" y="4535884"/>
                  <a:pt x="3485318" y="4535287"/>
                </a:cubicBezTo>
                <a:cubicBezTo>
                  <a:pt x="3485318" y="4511447"/>
                  <a:pt x="3504987" y="4535287"/>
                  <a:pt x="3514522" y="4520983"/>
                </a:cubicBezTo>
                <a:cubicBezTo>
                  <a:pt x="3514522" y="4520983"/>
                  <a:pt x="3514522" y="4520983"/>
                  <a:pt x="3514522" y="4501911"/>
                </a:cubicBezTo>
                <a:cubicBezTo>
                  <a:pt x="3507370" y="4499527"/>
                  <a:pt x="3502602" y="4499527"/>
                  <a:pt x="3497759" y="4500123"/>
                </a:cubicBezTo>
                <a:close/>
                <a:moveTo>
                  <a:pt x="1252647" y="4497142"/>
                </a:moveTo>
                <a:cubicBezTo>
                  <a:pt x="1257415" y="4501911"/>
                  <a:pt x="1262184" y="4506678"/>
                  <a:pt x="1262184" y="4511447"/>
                </a:cubicBezTo>
                <a:cubicBezTo>
                  <a:pt x="1271720" y="4506678"/>
                  <a:pt x="1286620" y="4511447"/>
                  <a:pt x="1281851" y="4497142"/>
                </a:cubicBezTo>
                <a:cubicBezTo>
                  <a:pt x="1272315" y="4497142"/>
                  <a:pt x="1257415" y="4497142"/>
                  <a:pt x="1252647" y="4497142"/>
                </a:cubicBezTo>
                <a:close/>
                <a:moveTo>
                  <a:pt x="5133298" y="4496547"/>
                </a:moveTo>
                <a:cubicBezTo>
                  <a:pt x="5147602" y="4501314"/>
                  <a:pt x="5152967" y="4510850"/>
                  <a:pt x="5162503" y="4510850"/>
                </a:cubicBezTo>
                <a:cubicBezTo>
                  <a:pt x="5162503" y="4515619"/>
                  <a:pt x="5157735" y="4520387"/>
                  <a:pt x="5157735" y="4525155"/>
                </a:cubicBezTo>
                <a:cubicBezTo>
                  <a:pt x="5157735" y="4539459"/>
                  <a:pt x="5163099" y="4515619"/>
                  <a:pt x="5172635" y="4520387"/>
                </a:cubicBezTo>
                <a:cubicBezTo>
                  <a:pt x="5177403" y="4540056"/>
                  <a:pt x="5157735" y="4540056"/>
                  <a:pt x="5152967" y="4549592"/>
                </a:cubicBezTo>
                <a:cubicBezTo>
                  <a:pt x="5138662" y="4549592"/>
                  <a:pt x="5143431" y="4535287"/>
                  <a:pt x="5123761" y="4540056"/>
                </a:cubicBezTo>
                <a:cubicBezTo>
                  <a:pt x="5128530" y="4530519"/>
                  <a:pt x="5138066" y="4530519"/>
                  <a:pt x="5133298" y="4516215"/>
                </a:cubicBezTo>
                <a:cubicBezTo>
                  <a:pt x="5118398" y="4521578"/>
                  <a:pt x="5127934" y="4545420"/>
                  <a:pt x="5104094" y="4540056"/>
                </a:cubicBezTo>
                <a:cubicBezTo>
                  <a:pt x="5099325" y="4510850"/>
                  <a:pt x="5128530" y="4520387"/>
                  <a:pt x="5133298" y="4496547"/>
                </a:cubicBezTo>
                <a:close/>
                <a:moveTo>
                  <a:pt x="1002694" y="4495950"/>
                </a:moveTo>
                <a:cubicBezTo>
                  <a:pt x="1007685" y="4495950"/>
                  <a:pt x="1013943" y="4497142"/>
                  <a:pt x="1019009" y="4497142"/>
                </a:cubicBezTo>
                <a:cubicBezTo>
                  <a:pt x="1019009" y="4501911"/>
                  <a:pt x="1019009" y="4501911"/>
                  <a:pt x="1023778" y="4501911"/>
                </a:cubicBezTo>
                <a:cubicBezTo>
                  <a:pt x="1023778" y="4511447"/>
                  <a:pt x="1013645" y="4511447"/>
                  <a:pt x="1008877" y="4511447"/>
                </a:cubicBezTo>
                <a:cubicBezTo>
                  <a:pt x="1008877" y="4501911"/>
                  <a:pt x="998745" y="4501911"/>
                  <a:pt x="993977" y="4501911"/>
                </a:cubicBezTo>
                <a:cubicBezTo>
                  <a:pt x="993977" y="4497142"/>
                  <a:pt x="997702" y="4495950"/>
                  <a:pt x="1002694" y="4495950"/>
                </a:cubicBezTo>
                <a:close/>
                <a:moveTo>
                  <a:pt x="5717989" y="4478069"/>
                </a:moveTo>
                <a:cubicBezTo>
                  <a:pt x="5737657" y="4473302"/>
                  <a:pt x="5717989" y="4506678"/>
                  <a:pt x="5742425" y="4497142"/>
                </a:cubicBezTo>
                <a:cubicBezTo>
                  <a:pt x="5737657" y="4511447"/>
                  <a:pt x="5727524" y="4526347"/>
                  <a:pt x="5717989" y="4540651"/>
                </a:cubicBezTo>
                <a:cubicBezTo>
                  <a:pt x="5669115" y="4531115"/>
                  <a:pt x="5654811" y="4584160"/>
                  <a:pt x="5620838" y="4600252"/>
                </a:cubicBezTo>
                <a:cubicBezTo>
                  <a:pt x="5606534" y="4605021"/>
                  <a:pt x="5606534" y="4590716"/>
                  <a:pt x="5591633" y="4590716"/>
                </a:cubicBezTo>
                <a:cubicBezTo>
                  <a:pt x="5557065" y="4600252"/>
                  <a:pt x="5567197" y="4681907"/>
                  <a:pt x="5518323" y="4662834"/>
                </a:cubicBezTo>
                <a:cubicBezTo>
                  <a:pt x="5504019" y="4686675"/>
                  <a:pt x="5474814" y="4701576"/>
                  <a:pt x="5455146" y="4715880"/>
                </a:cubicBezTo>
                <a:cubicBezTo>
                  <a:pt x="5449782" y="4710515"/>
                  <a:pt x="5445014" y="4700979"/>
                  <a:pt x="5440246" y="4686675"/>
                </a:cubicBezTo>
                <a:cubicBezTo>
                  <a:pt x="5400908" y="4696212"/>
                  <a:pt x="5381240" y="4725416"/>
                  <a:pt x="5342499" y="4730183"/>
                </a:cubicBezTo>
                <a:cubicBezTo>
                  <a:pt x="5356803" y="4706343"/>
                  <a:pt x="5396140" y="4706343"/>
                  <a:pt x="5376472" y="4667603"/>
                </a:cubicBezTo>
                <a:cubicBezTo>
                  <a:pt x="5357400" y="4662834"/>
                  <a:pt x="5357400" y="4677139"/>
                  <a:pt x="5337730" y="4681907"/>
                </a:cubicBezTo>
                <a:cubicBezTo>
                  <a:pt x="5347267" y="4667603"/>
                  <a:pt x="5352035" y="4653298"/>
                  <a:pt x="5376472" y="4658067"/>
                </a:cubicBezTo>
                <a:cubicBezTo>
                  <a:pt x="5381240" y="4643166"/>
                  <a:pt x="5386604" y="4628861"/>
                  <a:pt x="5396140" y="4624094"/>
                </a:cubicBezTo>
                <a:cubicBezTo>
                  <a:pt x="5400908" y="4624094"/>
                  <a:pt x="5411041" y="4638398"/>
                  <a:pt x="5415809" y="4624094"/>
                </a:cubicBezTo>
                <a:cubicBezTo>
                  <a:pt x="5435477" y="4633630"/>
                  <a:pt x="5391372" y="4643166"/>
                  <a:pt x="5415809" y="4643166"/>
                </a:cubicBezTo>
                <a:cubicBezTo>
                  <a:pt x="5406273" y="4657470"/>
                  <a:pt x="5376472" y="4672371"/>
                  <a:pt x="5391372" y="4696212"/>
                </a:cubicBezTo>
                <a:cubicBezTo>
                  <a:pt x="5430113" y="4681310"/>
                  <a:pt x="5464086" y="4662239"/>
                  <a:pt x="5478986" y="4618730"/>
                </a:cubicBezTo>
                <a:cubicBezTo>
                  <a:pt x="5518323" y="4618730"/>
                  <a:pt x="5552296" y="4613961"/>
                  <a:pt x="5547529" y="4575220"/>
                </a:cubicBezTo>
                <a:cubicBezTo>
                  <a:pt x="5567197" y="4579988"/>
                  <a:pt x="5547529" y="4594293"/>
                  <a:pt x="5571965" y="4589524"/>
                </a:cubicBezTo>
                <a:cubicBezTo>
                  <a:pt x="5576732" y="4579393"/>
                  <a:pt x="5582097" y="4569856"/>
                  <a:pt x="5591633" y="4560320"/>
                </a:cubicBezTo>
                <a:cubicBezTo>
                  <a:pt x="5596402" y="4565088"/>
                  <a:pt x="5591633" y="4569856"/>
                  <a:pt x="5591633" y="4574624"/>
                </a:cubicBezTo>
                <a:cubicBezTo>
                  <a:pt x="5591633" y="4584160"/>
                  <a:pt x="5596402" y="4569856"/>
                  <a:pt x="5601170" y="4579393"/>
                </a:cubicBezTo>
                <a:cubicBezTo>
                  <a:pt x="5601170" y="4512042"/>
                  <a:pt x="5684016" y="4526347"/>
                  <a:pt x="5717989" y="4478069"/>
                </a:cubicBezTo>
                <a:close/>
                <a:moveTo>
                  <a:pt x="989209" y="4473302"/>
                </a:moveTo>
                <a:cubicBezTo>
                  <a:pt x="998745" y="4482838"/>
                  <a:pt x="964772" y="4492374"/>
                  <a:pt x="955236" y="4497142"/>
                </a:cubicBezTo>
                <a:cubicBezTo>
                  <a:pt x="945103" y="4487606"/>
                  <a:pt x="979673" y="4478069"/>
                  <a:pt x="989209" y="4473302"/>
                </a:cubicBezTo>
                <a:close/>
                <a:moveTo>
                  <a:pt x="580379" y="4469947"/>
                </a:moveTo>
                <a:cubicBezTo>
                  <a:pt x="586387" y="4469884"/>
                  <a:pt x="592710" y="4470918"/>
                  <a:pt x="599415" y="4473302"/>
                </a:cubicBezTo>
                <a:cubicBezTo>
                  <a:pt x="599415" y="4482838"/>
                  <a:pt x="594647" y="4492374"/>
                  <a:pt x="579747" y="4492374"/>
                </a:cubicBezTo>
                <a:cubicBezTo>
                  <a:pt x="599415" y="4506678"/>
                  <a:pt x="574978" y="4531115"/>
                  <a:pt x="560674" y="4530519"/>
                </a:cubicBezTo>
                <a:cubicBezTo>
                  <a:pt x="555906" y="4530519"/>
                  <a:pt x="555906" y="4520983"/>
                  <a:pt x="555906" y="4511447"/>
                </a:cubicBezTo>
                <a:cubicBezTo>
                  <a:pt x="526702" y="4521578"/>
                  <a:pt x="502265" y="4531115"/>
                  <a:pt x="477828" y="4545420"/>
                </a:cubicBezTo>
                <a:cubicBezTo>
                  <a:pt x="511726" y="4524558"/>
                  <a:pt x="538323" y="4470386"/>
                  <a:pt x="580379" y="4469947"/>
                </a:cubicBezTo>
                <a:close/>
                <a:moveTo>
                  <a:pt x="813980" y="4458402"/>
                </a:moveTo>
                <a:cubicBezTo>
                  <a:pt x="813980" y="4467938"/>
                  <a:pt x="813980" y="4478069"/>
                  <a:pt x="794313" y="4477474"/>
                </a:cubicBezTo>
                <a:cubicBezTo>
                  <a:pt x="804444" y="4467938"/>
                  <a:pt x="799080" y="4458402"/>
                  <a:pt x="813980" y="4458402"/>
                </a:cubicBezTo>
                <a:close/>
                <a:moveTo>
                  <a:pt x="1325361" y="4448865"/>
                </a:moveTo>
                <a:cubicBezTo>
                  <a:pt x="1325361" y="4463169"/>
                  <a:pt x="1335493" y="4477474"/>
                  <a:pt x="1340261" y="4463169"/>
                </a:cubicBezTo>
                <a:cubicBezTo>
                  <a:pt x="1335493" y="4463169"/>
                  <a:pt x="1345029" y="4458402"/>
                  <a:pt x="1345029" y="4453633"/>
                </a:cubicBezTo>
                <a:cubicBezTo>
                  <a:pt x="1334897" y="4453633"/>
                  <a:pt x="1334897" y="4448865"/>
                  <a:pt x="1325361" y="4448865"/>
                </a:cubicBezTo>
                <a:close/>
                <a:moveTo>
                  <a:pt x="4021731" y="4439329"/>
                </a:moveTo>
                <a:cubicBezTo>
                  <a:pt x="4021731" y="4448865"/>
                  <a:pt x="4011598" y="4453633"/>
                  <a:pt x="4006831" y="4458402"/>
                </a:cubicBezTo>
                <a:cubicBezTo>
                  <a:pt x="4016367" y="4467938"/>
                  <a:pt x="4036035" y="4458402"/>
                  <a:pt x="4036632" y="4444096"/>
                </a:cubicBezTo>
                <a:cubicBezTo>
                  <a:pt x="4031268" y="4444096"/>
                  <a:pt x="4026499" y="4439329"/>
                  <a:pt x="4021731" y="4439329"/>
                </a:cubicBezTo>
                <a:close/>
                <a:moveTo>
                  <a:pt x="550354" y="4438749"/>
                </a:moveTo>
                <a:lnTo>
                  <a:pt x="559483" y="4452441"/>
                </a:lnTo>
                <a:cubicBezTo>
                  <a:pt x="520741" y="4461977"/>
                  <a:pt x="505841" y="4476877"/>
                  <a:pt x="476636" y="4495950"/>
                </a:cubicBezTo>
                <a:cubicBezTo>
                  <a:pt x="471867" y="4481050"/>
                  <a:pt x="520741" y="4457210"/>
                  <a:pt x="530277" y="4457210"/>
                </a:cubicBezTo>
                <a:close/>
                <a:moveTo>
                  <a:pt x="552351" y="4436913"/>
                </a:moveTo>
                <a:lnTo>
                  <a:pt x="550354" y="4438749"/>
                </a:lnTo>
                <a:lnTo>
                  <a:pt x="549946" y="4438137"/>
                </a:lnTo>
                <a:close/>
                <a:moveTo>
                  <a:pt x="5644679" y="4435157"/>
                </a:moveTo>
                <a:cubicBezTo>
                  <a:pt x="5659579" y="4439925"/>
                  <a:pt x="5630374" y="4439925"/>
                  <a:pt x="5639911" y="4449461"/>
                </a:cubicBezTo>
                <a:cubicBezTo>
                  <a:pt x="5639911" y="4468533"/>
                  <a:pt x="5658983" y="4463766"/>
                  <a:pt x="5678652" y="4468533"/>
                </a:cubicBezTo>
                <a:cubicBezTo>
                  <a:pt x="5649447" y="4497142"/>
                  <a:pt x="5610706" y="4535884"/>
                  <a:pt x="5566601" y="4535884"/>
                </a:cubicBezTo>
                <a:cubicBezTo>
                  <a:pt x="5552296" y="4526347"/>
                  <a:pt x="5576732" y="4506678"/>
                  <a:pt x="5561833" y="4492374"/>
                </a:cubicBezTo>
                <a:cubicBezTo>
                  <a:pt x="5571369" y="4492374"/>
                  <a:pt x="5576137" y="4506678"/>
                  <a:pt x="5591037" y="4497142"/>
                </a:cubicBezTo>
                <a:cubicBezTo>
                  <a:pt x="5610706" y="4478069"/>
                  <a:pt x="5610706" y="4439329"/>
                  <a:pt x="5644679" y="4435157"/>
                </a:cubicBezTo>
                <a:close/>
                <a:moveTo>
                  <a:pt x="1072055" y="4429793"/>
                </a:moveTo>
                <a:cubicBezTo>
                  <a:pt x="1072055" y="4429793"/>
                  <a:pt x="1072055" y="4429793"/>
                  <a:pt x="1072055" y="4439329"/>
                </a:cubicBezTo>
                <a:cubicBezTo>
                  <a:pt x="1061922" y="4439329"/>
                  <a:pt x="1057155" y="4434560"/>
                  <a:pt x="1052386" y="4444096"/>
                </a:cubicBezTo>
                <a:cubicBezTo>
                  <a:pt x="1042850" y="4444096"/>
                  <a:pt x="1052386" y="4439329"/>
                  <a:pt x="1052386" y="4434560"/>
                </a:cubicBezTo>
                <a:cubicBezTo>
                  <a:pt x="1062519" y="4434560"/>
                  <a:pt x="1062519" y="4425024"/>
                  <a:pt x="1072055" y="4429793"/>
                </a:cubicBezTo>
                <a:close/>
                <a:moveTo>
                  <a:pt x="194125" y="4429196"/>
                </a:moveTo>
                <a:cubicBezTo>
                  <a:pt x="194125" y="4453633"/>
                  <a:pt x="160152" y="4453633"/>
                  <a:pt x="155384" y="4477474"/>
                </a:cubicBezTo>
                <a:cubicBezTo>
                  <a:pt x="145848" y="4477474"/>
                  <a:pt x="150616" y="4463169"/>
                  <a:pt x="145848" y="4463169"/>
                </a:cubicBezTo>
                <a:cubicBezTo>
                  <a:pt x="141079" y="4463169"/>
                  <a:pt x="141079" y="4463169"/>
                  <a:pt x="141079" y="4463169"/>
                </a:cubicBezTo>
                <a:cubicBezTo>
                  <a:pt x="145848" y="4453633"/>
                  <a:pt x="179821" y="4444096"/>
                  <a:pt x="194125" y="4429196"/>
                </a:cubicBezTo>
                <a:close/>
                <a:moveTo>
                  <a:pt x="5015883" y="4421448"/>
                </a:moveTo>
                <a:cubicBezTo>
                  <a:pt x="4996215" y="4455421"/>
                  <a:pt x="4947937" y="4479261"/>
                  <a:pt x="4957474" y="4522770"/>
                </a:cubicBezTo>
                <a:cubicBezTo>
                  <a:pt x="4991447" y="4518003"/>
                  <a:pt x="5020651" y="4464957"/>
                  <a:pt x="5049857" y="4479261"/>
                </a:cubicBezTo>
                <a:cubicBezTo>
                  <a:pt x="5049857" y="4498334"/>
                  <a:pt x="5020651" y="4484030"/>
                  <a:pt x="5025419" y="4498334"/>
                </a:cubicBezTo>
                <a:cubicBezTo>
                  <a:pt x="5030187" y="4512639"/>
                  <a:pt x="5054624" y="4503103"/>
                  <a:pt x="5049857" y="4493566"/>
                </a:cubicBezTo>
                <a:cubicBezTo>
                  <a:pt x="5064160" y="4493566"/>
                  <a:pt x="5054624" y="4503103"/>
                  <a:pt x="5054624" y="4512639"/>
                </a:cubicBezTo>
                <a:cubicBezTo>
                  <a:pt x="5035552" y="4522175"/>
                  <a:pt x="5030784" y="4512639"/>
                  <a:pt x="5015883" y="4517407"/>
                </a:cubicBezTo>
                <a:cubicBezTo>
                  <a:pt x="5015883" y="4526943"/>
                  <a:pt x="5021248" y="4531711"/>
                  <a:pt x="5030784" y="4531711"/>
                </a:cubicBezTo>
                <a:cubicBezTo>
                  <a:pt x="5011115" y="4565088"/>
                  <a:pt x="4957474" y="4608597"/>
                  <a:pt x="4928269" y="4603829"/>
                </a:cubicBezTo>
                <a:cubicBezTo>
                  <a:pt x="4923501" y="4608597"/>
                  <a:pt x="4923501" y="4613366"/>
                  <a:pt x="4918733" y="4618133"/>
                </a:cubicBezTo>
                <a:cubicBezTo>
                  <a:pt x="4913369" y="4613366"/>
                  <a:pt x="4903832" y="4613366"/>
                  <a:pt x="4903832" y="4599060"/>
                </a:cubicBezTo>
                <a:cubicBezTo>
                  <a:pt x="4869859" y="4603829"/>
                  <a:pt x="4845423" y="4647338"/>
                  <a:pt x="4796551" y="4642570"/>
                </a:cubicBezTo>
                <a:cubicBezTo>
                  <a:pt x="4791782" y="4675946"/>
                  <a:pt x="4703571" y="4705152"/>
                  <a:pt x="4640393" y="4709919"/>
                </a:cubicBezTo>
                <a:cubicBezTo>
                  <a:pt x="4635626" y="4705152"/>
                  <a:pt x="4635626" y="4700383"/>
                  <a:pt x="4640393" y="4690847"/>
                </a:cubicBezTo>
                <a:cubicBezTo>
                  <a:pt x="4615957" y="4695615"/>
                  <a:pt x="4596289" y="4705152"/>
                  <a:pt x="4596289" y="4739124"/>
                </a:cubicBezTo>
                <a:cubicBezTo>
                  <a:pt x="4596289" y="4743892"/>
                  <a:pt x="4606422" y="4739124"/>
                  <a:pt x="4615957" y="4743892"/>
                </a:cubicBezTo>
                <a:cubicBezTo>
                  <a:pt x="4528343" y="4811242"/>
                  <a:pt x="4416293" y="4849983"/>
                  <a:pt x="4318546" y="4912564"/>
                </a:cubicBezTo>
                <a:cubicBezTo>
                  <a:pt x="4318546" y="4922101"/>
                  <a:pt x="4333447" y="4917333"/>
                  <a:pt x="4333447" y="4926869"/>
                </a:cubicBezTo>
                <a:cubicBezTo>
                  <a:pt x="4376956" y="4907797"/>
                  <a:pt x="4406161" y="4878591"/>
                  <a:pt x="4450265" y="4864287"/>
                </a:cubicBezTo>
                <a:cubicBezTo>
                  <a:pt x="4396624" y="4937001"/>
                  <a:pt x="4274440" y="4941769"/>
                  <a:pt x="4211263" y="5004350"/>
                </a:cubicBezTo>
                <a:cubicBezTo>
                  <a:pt x="4226164" y="5018655"/>
                  <a:pt x="4245237" y="4990046"/>
                  <a:pt x="4260137" y="5009119"/>
                </a:cubicBezTo>
                <a:cubicBezTo>
                  <a:pt x="4275037" y="4994219"/>
                  <a:pt x="4289342" y="4979914"/>
                  <a:pt x="4309010" y="4975146"/>
                </a:cubicBezTo>
                <a:cubicBezTo>
                  <a:pt x="4318546" y="4985279"/>
                  <a:pt x="4313778" y="4990046"/>
                  <a:pt x="4309010" y="5004350"/>
                </a:cubicBezTo>
                <a:cubicBezTo>
                  <a:pt x="4348347" y="4994814"/>
                  <a:pt x="4353115" y="4956073"/>
                  <a:pt x="4387087" y="4946537"/>
                </a:cubicBezTo>
                <a:cubicBezTo>
                  <a:pt x="4387087" y="4946537"/>
                  <a:pt x="4387087" y="4946537"/>
                  <a:pt x="4387087" y="4965610"/>
                </a:cubicBezTo>
                <a:cubicBezTo>
                  <a:pt x="4421061" y="4965610"/>
                  <a:pt x="4411524" y="4926869"/>
                  <a:pt x="4440729" y="4926869"/>
                </a:cubicBezTo>
                <a:cubicBezTo>
                  <a:pt x="4445498" y="4931637"/>
                  <a:pt x="4425829" y="4945941"/>
                  <a:pt x="4440729" y="4945941"/>
                </a:cubicBezTo>
                <a:cubicBezTo>
                  <a:pt x="4416888" y="4974549"/>
                  <a:pt x="4363247" y="4974549"/>
                  <a:pt x="4348347" y="5008522"/>
                </a:cubicBezTo>
                <a:cubicBezTo>
                  <a:pt x="4372783" y="5003755"/>
                  <a:pt x="4392452" y="4989450"/>
                  <a:pt x="4416888" y="4984682"/>
                </a:cubicBezTo>
                <a:cubicBezTo>
                  <a:pt x="4412121" y="4994814"/>
                  <a:pt x="4407353" y="5004350"/>
                  <a:pt x="4416888" y="5013887"/>
                </a:cubicBezTo>
                <a:cubicBezTo>
                  <a:pt x="4372783" y="5037728"/>
                  <a:pt x="4309605" y="5042495"/>
                  <a:pt x="4289938" y="5086004"/>
                </a:cubicBezTo>
                <a:cubicBezTo>
                  <a:pt x="4300069" y="5100309"/>
                  <a:pt x="4324507" y="5086004"/>
                  <a:pt x="4334042" y="5095541"/>
                </a:cubicBezTo>
                <a:cubicBezTo>
                  <a:pt x="4280401" y="5139050"/>
                  <a:pt x="4188019" y="5148586"/>
                  <a:pt x="4143914" y="5196864"/>
                </a:cubicBezTo>
                <a:cubicBezTo>
                  <a:pt x="4148682" y="5211168"/>
                  <a:pt x="4163582" y="5196864"/>
                  <a:pt x="4173118" y="5196864"/>
                </a:cubicBezTo>
                <a:cubicBezTo>
                  <a:pt x="4148682" y="5221300"/>
                  <a:pt x="4124245" y="5245141"/>
                  <a:pt x="4129014" y="5283881"/>
                </a:cubicBezTo>
                <a:cubicBezTo>
                  <a:pt x="4070604" y="5302954"/>
                  <a:pt x="4016963" y="5327390"/>
                  <a:pt x="3953786" y="5341695"/>
                </a:cubicBezTo>
                <a:cubicBezTo>
                  <a:pt x="3973453" y="5317258"/>
                  <a:pt x="4022327" y="5274345"/>
                  <a:pt x="4051532" y="5293417"/>
                </a:cubicBezTo>
                <a:cubicBezTo>
                  <a:pt x="4075969" y="5269577"/>
                  <a:pt x="4109941" y="5254677"/>
                  <a:pt x="4134378" y="5235604"/>
                </a:cubicBezTo>
                <a:cubicBezTo>
                  <a:pt x="4129610" y="5226068"/>
                  <a:pt x="4120073" y="5221300"/>
                  <a:pt x="4100405" y="5221300"/>
                </a:cubicBezTo>
                <a:cubicBezTo>
                  <a:pt x="4100405" y="5211168"/>
                  <a:pt x="4100405" y="5201632"/>
                  <a:pt x="4105173" y="5192095"/>
                </a:cubicBezTo>
                <a:cubicBezTo>
                  <a:pt x="4080736" y="5196864"/>
                  <a:pt x="4036632" y="5206995"/>
                  <a:pt x="4007426" y="5226068"/>
                </a:cubicBezTo>
                <a:cubicBezTo>
                  <a:pt x="3997294" y="5245737"/>
                  <a:pt x="4016963" y="5255273"/>
                  <a:pt x="4012195" y="5264810"/>
                </a:cubicBezTo>
                <a:cubicBezTo>
                  <a:pt x="3997890" y="5303550"/>
                  <a:pt x="3949017" y="5288650"/>
                  <a:pt x="3929349" y="5317854"/>
                </a:cubicBezTo>
                <a:cubicBezTo>
                  <a:pt x="3880475" y="5317854"/>
                  <a:pt x="3826834" y="5347059"/>
                  <a:pt x="3777961" y="5356596"/>
                </a:cubicBezTo>
                <a:cubicBezTo>
                  <a:pt x="3773193" y="5356596"/>
                  <a:pt x="3782729" y="5361363"/>
                  <a:pt x="3777961" y="5370899"/>
                </a:cubicBezTo>
                <a:cubicBezTo>
                  <a:pt x="3719551" y="5389972"/>
                  <a:pt x="3695114" y="5443017"/>
                  <a:pt x="3622998" y="5450170"/>
                </a:cubicBezTo>
                <a:cubicBezTo>
                  <a:pt x="3627765" y="5450170"/>
                  <a:pt x="3627765" y="5445401"/>
                  <a:pt x="3627765" y="5440633"/>
                </a:cubicBezTo>
                <a:cubicBezTo>
                  <a:pt x="3612865" y="5435865"/>
                  <a:pt x="3612865" y="5445401"/>
                  <a:pt x="3608097" y="5440633"/>
                </a:cubicBezTo>
                <a:cubicBezTo>
                  <a:pt x="3598561" y="5445401"/>
                  <a:pt x="3608097" y="5445401"/>
                  <a:pt x="3598561" y="5450170"/>
                </a:cubicBezTo>
                <a:cubicBezTo>
                  <a:pt x="3525251" y="5450170"/>
                  <a:pt x="3510946" y="5507983"/>
                  <a:pt x="3432868" y="5503215"/>
                </a:cubicBezTo>
                <a:cubicBezTo>
                  <a:pt x="3432868" y="5488910"/>
                  <a:pt x="3442404" y="5484142"/>
                  <a:pt x="3457305" y="5484142"/>
                </a:cubicBezTo>
                <a:cubicBezTo>
                  <a:pt x="3452537" y="5474606"/>
                  <a:pt x="3443000" y="5474606"/>
                  <a:pt x="3452537" y="5465070"/>
                </a:cubicBezTo>
                <a:cubicBezTo>
                  <a:pt x="3467437" y="5460301"/>
                  <a:pt x="3481741" y="5450765"/>
                  <a:pt x="3496642" y="5465070"/>
                </a:cubicBezTo>
                <a:cubicBezTo>
                  <a:pt x="3520482" y="5426925"/>
                  <a:pt x="3589024" y="5431694"/>
                  <a:pt x="3618229" y="5397721"/>
                </a:cubicBezTo>
                <a:cubicBezTo>
                  <a:pt x="3652798" y="5412025"/>
                  <a:pt x="3657566" y="5373284"/>
                  <a:pt x="3691539" y="5363748"/>
                </a:cubicBezTo>
                <a:cubicBezTo>
                  <a:pt x="3720744" y="5354212"/>
                  <a:pt x="3726108" y="5325007"/>
                  <a:pt x="3764848" y="5320239"/>
                </a:cubicBezTo>
                <a:cubicBezTo>
                  <a:pt x="3687366" y="5329775"/>
                  <a:pt x="3614057" y="5363748"/>
                  <a:pt x="3535980" y="5382820"/>
                </a:cubicBezTo>
                <a:cubicBezTo>
                  <a:pt x="3535980" y="5382820"/>
                  <a:pt x="3535980" y="5382820"/>
                  <a:pt x="3535980" y="5373284"/>
                </a:cubicBezTo>
                <a:cubicBezTo>
                  <a:pt x="3511542" y="5368516"/>
                  <a:pt x="3492470" y="5373284"/>
                  <a:pt x="3477570" y="5382820"/>
                </a:cubicBezTo>
                <a:cubicBezTo>
                  <a:pt x="3477570" y="5387588"/>
                  <a:pt x="3487701" y="5382820"/>
                  <a:pt x="3492470" y="5382820"/>
                </a:cubicBezTo>
                <a:cubicBezTo>
                  <a:pt x="3487701" y="5426329"/>
                  <a:pt x="3428697" y="5421561"/>
                  <a:pt x="3389955" y="5435865"/>
                </a:cubicBezTo>
                <a:cubicBezTo>
                  <a:pt x="3331546" y="5450765"/>
                  <a:pt x="3277905" y="5469838"/>
                  <a:pt x="3199826" y="5469838"/>
                </a:cubicBezTo>
                <a:cubicBezTo>
                  <a:pt x="3189694" y="5474606"/>
                  <a:pt x="3199826" y="5493679"/>
                  <a:pt x="3184926" y="5488910"/>
                </a:cubicBezTo>
                <a:cubicBezTo>
                  <a:pt x="3179562" y="5469242"/>
                  <a:pt x="3194462" y="5474010"/>
                  <a:pt x="3194462" y="5459706"/>
                </a:cubicBezTo>
                <a:cubicBezTo>
                  <a:pt x="3184331" y="5454937"/>
                  <a:pt x="3165258" y="5459706"/>
                  <a:pt x="3150357" y="5450170"/>
                </a:cubicBezTo>
                <a:cubicBezTo>
                  <a:pt x="3174794" y="5406660"/>
                  <a:pt x="3267176" y="5435865"/>
                  <a:pt x="3282077" y="5382820"/>
                </a:cubicBezTo>
                <a:cubicBezTo>
                  <a:pt x="3360155" y="5406660"/>
                  <a:pt x="3413797" y="5339311"/>
                  <a:pt x="3506179" y="5334543"/>
                </a:cubicBezTo>
                <a:cubicBezTo>
                  <a:pt x="3506179" y="5344079"/>
                  <a:pt x="3496642" y="5344079"/>
                  <a:pt x="3496642" y="5348848"/>
                </a:cubicBezTo>
                <a:cubicBezTo>
                  <a:pt x="3516310" y="5358384"/>
                  <a:pt x="3540747" y="5338715"/>
                  <a:pt x="3545516" y="5319642"/>
                </a:cubicBezTo>
                <a:cubicBezTo>
                  <a:pt x="3569952" y="5319642"/>
                  <a:pt x="3579488" y="5348251"/>
                  <a:pt x="3603925" y="5333947"/>
                </a:cubicBezTo>
                <a:cubicBezTo>
                  <a:pt x="3614057" y="5333947"/>
                  <a:pt x="3603925" y="5305338"/>
                  <a:pt x="3623593" y="5314875"/>
                </a:cubicBezTo>
                <a:cubicBezTo>
                  <a:pt x="3628957" y="5295206"/>
                  <a:pt x="3609289" y="5299974"/>
                  <a:pt x="3614057" y="5285669"/>
                </a:cubicBezTo>
                <a:cubicBezTo>
                  <a:pt x="3608693" y="5290438"/>
                  <a:pt x="3599157" y="5290438"/>
                  <a:pt x="3599157" y="5295206"/>
                </a:cubicBezTo>
                <a:cubicBezTo>
                  <a:pt x="3589024" y="5295206"/>
                  <a:pt x="3599157" y="5276133"/>
                  <a:pt x="3584256" y="5280902"/>
                </a:cubicBezTo>
                <a:cubicBezTo>
                  <a:pt x="3589024" y="5266001"/>
                  <a:pt x="3608693" y="5266001"/>
                  <a:pt x="3618229" y="5251696"/>
                </a:cubicBezTo>
                <a:cubicBezTo>
                  <a:pt x="3627765" y="5246929"/>
                  <a:pt x="3637898" y="5251696"/>
                  <a:pt x="3642665" y="5256465"/>
                </a:cubicBezTo>
                <a:cubicBezTo>
                  <a:pt x="3657566" y="5236796"/>
                  <a:pt x="3686771" y="5232029"/>
                  <a:pt x="3720744" y="5227260"/>
                </a:cubicBezTo>
                <a:cubicBezTo>
                  <a:pt x="3715975" y="5217724"/>
                  <a:pt x="3706439" y="5217724"/>
                  <a:pt x="3691539" y="5217724"/>
                </a:cubicBezTo>
                <a:cubicBezTo>
                  <a:pt x="3711207" y="5202824"/>
                  <a:pt x="3735645" y="5193287"/>
                  <a:pt x="3760081" y="5188519"/>
                </a:cubicBezTo>
                <a:cubicBezTo>
                  <a:pt x="3784517" y="5217724"/>
                  <a:pt x="3838158" y="5174214"/>
                  <a:pt x="3867363" y="5164678"/>
                </a:cubicBezTo>
                <a:cubicBezTo>
                  <a:pt x="3857827" y="5150374"/>
                  <a:pt x="3848290" y="5169447"/>
                  <a:pt x="3833389" y="5164678"/>
                </a:cubicBezTo>
                <a:cubicBezTo>
                  <a:pt x="3843523" y="5150374"/>
                  <a:pt x="3862595" y="5145606"/>
                  <a:pt x="3882263" y="5145606"/>
                </a:cubicBezTo>
                <a:cubicBezTo>
                  <a:pt x="3877495" y="5150374"/>
                  <a:pt x="3872727" y="5155142"/>
                  <a:pt x="3872727" y="5159911"/>
                </a:cubicBezTo>
                <a:cubicBezTo>
                  <a:pt x="3887031" y="5159911"/>
                  <a:pt x="3897163" y="5150374"/>
                  <a:pt x="3906700" y="5145606"/>
                </a:cubicBezTo>
                <a:cubicBezTo>
                  <a:pt x="3906700" y="5140838"/>
                  <a:pt x="3901932" y="5136070"/>
                  <a:pt x="3901932" y="5131302"/>
                </a:cubicBezTo>
                <a:cubicBezTo>
                  <a:pt x="3960341" y="5126533"/>
                  <a:pt x="3994314" y="5087793"/>
                  <a:pt x="4043188" y="5063951"/>
                </a:cubicBezTo>
                <a:cubicBezTo>
                  <a:pt x="4052724" y="5063951"/>
                  <a:pt x="4052724" y="5073488"/>
                  <a:pt x="4047955" y="5083024"/>
                </a:cubicBezTo>
                <a:cubicBezTo>
                  <a:pt x="4067028" y="5087793"/>
                  <a:pt x="4071796" y="5063951"/>
                  <a:pt x="4086695" y="5078257"/>
                </a:cubicBezTo>
                <a:cubicBezTo>
                  <a:pt x="4086695" y="5097329"/>
                  <a:pt x="4057492" y="5078257"/>
                  <a:pt x="4062260" y="5097329"/>
                </a:cubicBezTo>
                <a:cubicBezTo>
                  <a:pt x="4077160" y="5102097"/>
                  <a:pt x="4111134" y="5073488"/>
                  <a:pt x="4130801" y="5097329"/>
                </a:cubicBezTo>
                <a:cubicBezTo>
                  <a:pt x="4136165" y="5097329"/>
                  <a:pt x="4136165" y="5087793"/>
                  <a:pt x="4145701" y="5087793"/>
                </a:cubicBezTo>
                <a:cubicBezTo>
                  <a:pt x="4140934" y="5073488"/>
                  <a:pt x="4126629" y="5068720"/>
                  <a:pt x="4106961" y="5073488"/>
                </a:cubicBezTo>
                <a:cubicBezTo>
                  <a:pt x="4131397" y="5044284"/>
                  <a:pt x="4175502" y="5025211"/>
                  <a:pt x="4209476" y="5020443"/>
                </a:cubicBezTo>
                <a:cubicBezTo>
                  <a:pt x="4190403" y="4986470"/>
                  <a:pt x="4155835" y="5044284"/>
                  <a:pt x="4121861" y="5039516"/>
                </a:cubicBezTo>
                <a:cubicBezTo>
                  <a:pt x="4131397" y="5029980"/>
                  <a:pt x="4121861" y="5020443"/>
                  <a:pt x="4106961" y="5020443"/>
                </a:cubicBezTo>
                <a:cubicBezTo>
                  <a:pt x="4106961" y="5006139"/>
                  <a:pt x="4121265" y="5010907"/>
                  <a:pt x="4116497" y="5001371"/>
                </a:cubicBezTo>
                <a:cubicBezTo>
                  <a:pt x="4087292" y="5015675"/>
                  <a:pt x="4033652" y="5006139"/>
                  <a:pt x="4024115" y="5049648"/>
                </a:cubicBezTo>
                <a:cubicBezTo>
                  <a:pt x="3946036" y="5088388"/>
                  <a:pt x="3863190" y="5112826"/>
                  <a:pt x="3804782" y="5131897"/>
                </a:cubicBezTo>
                <a:cubicBezTo>
                  <a:pt x="3800013" y="5127130"/>
                  <a:pt x="3809549" y="5112826"/>
                  <a:pt x="3824450" y="5112826"/>
                </a:cubicBezTo>
                <a:cubicBezTo>
                  <a:pt x="3819086" y="5103290"/>
                  <a:pt x="3809549" y="5103290"/>
                  <a:pt x="3809549" y="5088985"/>
                </a:cubicBezTo>
                <a:cubicBezTo>
                  <a:pt x="3848887" y="5079449"/>
                  <a:pt x="3868555" y="5055608"/>
                  <a:pt x="3907296" y="5065144"/>
                </a:cubicBezTo>
                <a:cubicBezTo>
                  <a:pt x="3912064" y="5060376"/>
                  <a:pt x="3912064" y="5050840"/>
                  <a:pt x="3912064" y="5046072"/>
                </a:cubicBezTo>
                <a:cubicBezTo>
                  <a:pt x="3955573" y="5050840"/>
                  <a:pt x="4033652" y="5007330"/>
                  <a:pt x="4087292" y="4983490"/>
                </a:cubicBezTo>
                <a:cubicBezTo>
                  <a:pt x="4140934" y="4954285"/>
                  <a:pt x="4199343" y="4935213"/>
                  <a:pt x="4228548" y="4891704"/>
                </a:cubicBezTo>
                <a:cubicBezTo>
                  <a:pt x="4238084" y="4891704"/>
                  <a:pt x="4233317" y="4906008"/>
                  <a:pt x="4238084" y="4910776"/>
                </a:cubicBezTo>
                <a:cubicBezTo>
                  <a:pt x="4267288" y="4891704"/>
                  <a:pt x="4296494" y="4877400"/>
                  <a:pt x="4311394" y="4848195"/>
                </a:cubicBezTo>
                <a:cubicBezTo>
                  <a:pt x="4276824" y="4862499"/>
                  <a:pt x="4204111" y="4881572"/>
                  <a:pt x="4160007" y="4910776"/>
                </a:cubicBezTo>
                <a:cubicBezTo>
                  <a:pt x="4135570" y="4930445"/>
                  <a:pt x="4130206" y="4949518"/>
                  <a:pt x="4091464" y="4939981"/>
                </a:cubicBezTo>
                <a:cubicBezTo>
                  <a:pt x="4115901" y="4901240"/>
                  <a:pt x="4164774" y="4906604"/>
                  <a:pt x="4203516" y="4877400"/>
                </a:cubicBezTo>
                <a:cubicBezTo>
                  <a:pt x="4223183" y="4867863"/>
                  <a:pt x="4232720" y="4848195"/>
                  <a:pt x="4261924" y="4833890"/>
                </a:cubicBezTo>
                <a:cubicBezTo>
                  <a:pt x="4271460" y="4833890"/>
                  <a:pt x="4271460" y="4843427"/>
                  <a:pt x="4286362" y="4838659"/>
                </a:cubicBezTo>
                <a:cubicBezTo>
                  <a:pt x="4306030" y="4819586"/>
                  <a:pt x="4310798" y="4785614"/>
                  <a:pt x="4340002" y="4776077"/>
                </a:cubicBezTo>
                <a:cubicBezTo>
                  <a:pt x="4335234" y="4761773"/>
                  <a:pt x="4329871" y="4761773"/>
                  <a:pt x="4344770" y="4752236"/>
                </a:cubicBezTo>
                <a:cubicBezTo>
                  <a:pt x="4344770" y="4742700"/>
                  <a:pt x="4335234" y="4742700"/>
                  <a:pt x="4335234" y="4737933"/>
                </a:cubicBezTo>
                <a:cubicBezTo>
                  <a:pt x="4330466" y="4752236"/>
                  <a:pt x="4310798" y="4733164"/>
                  <a:pt x="4306030" y="4752236"/>
                </a:cubicBezTo>
                <a:cubicBezTo>
                  <a:pt x="4295897" y="4737336"/>
                  <a:pt x="4320334" y="4718263"/>
                  <a:pt x="4340002" y="4713496"/>
                </a:cubicBezTo>
                <a:cubicBezTo>
                  <a:pt x="4335234" y="4694423"/>
                  <a:pt x="4305434" y="4713496"/>
                  <a:pt x="4320334" y="4689655"/>
                </a:cubicBezTo>
                <a:cubicBezTo>
                  <a:pt x="4306030" y="4689655"/>
                  <a:pt x="4301261" y="4694423"/>
                  <a:pt x="4281593" y="4689655"/>
                </a:cubicBezTo>
                <a:cubicBezTo>
                  <a:pt x="4291129" y="4679523"/>
                  <a:pt x="4315566" y="4674754"/>
                  <a:pt x="4320334" y="4660451"/>
                </a:cubicBezTo>
                <a:cubicBezTo>
                  <a:pt x="4388876" y="4693827"/>
                  <a:pt x="4437749" y="4660451"/>
                  <a:pt x="4471722" y="4621709"/>
                </a:cubicBezTo>
                <a:cubicBezTo>
                  <a:pt x="4471722" y="4612173"/>
                  <a:pt x="4461589" y="4612173"/>
                  <a:pt x="4452053" y="4612173"/>
                </a:cubicBezTo>
                <a:cubicBezTo>
                  <a:pt x="4452053" y="4592505"/>
                  <a:pt x="4462185" y="4587736"/>
                  <a:pt x="4471722" y="4578200"/>
                </a:cubicBezTo>
                <a:cubicBezTo>
                  <a:pt x="4486027" y="4578200"/>
                  <a:pt x="4496159" y="4582969"/>
                  <a:pt x="4505695" y="4582969"/>
                </a:cubicBezTo>
                <a:cubicBezTo>
                  <a:pt x="4564105" y="4544228"/>
                  <a:pt x="4636819" y="4515023"/>
                  <a:pt x="4680923" y="4457210"/>
                </a:cubicBezTo>
                <a:cubicBezTo>
                  <a:pt x="4690460" y="4471514"/>
                  <a:pt x="4699996" y="4461977"/>
                  <a:pt x="4719664" y="4457210"/>
                </a:cubicBezTo>
                <a:cubicBezTo>
                  <a:pt x="4714896" y="4476877"/>
                  <a:pt x="4719664" y="4481646"/>
                  <a:pt x="4724432" y="4500719"/>
                </a:cubicBezTo>
                <a:cubicBezTo>
                  <a:pt x="4709532" y="4495950"/>
                  <a:pt x="4704764" y="4500719"/>
                  <a:pt x="4699996" y="4505487"/>
                </a:cubicBezTo>
                <a:cubicBezTo>
                  <a:pt x="4699996" y="4515023"/>
                  <a:pt x="4714896" y="4510255"/>
                  <a:pt x="4724432" y="4510255"/>
                </a:cubicBezTo>
                <a:cubicBezTo>
                  <a:pt x="4724432" y="4519791"/>
                  <a:pt x="4709532" y="4515023"/>
                  <a:pt x="4709532" y="4524559"/>
                </a:cubicBezTo>
                <a:cubicBezTo>
                  <a:pt x="4723836" y="4534095"/>
                  <a:pt x="4772710" y="4509658"/>
                  <a:pt x="4748272" y="4495355"/>
                </a:cubicBezTo>
                <a:cubicBezTo>
                  <a:pt x="4748272" y="4475686"/>
                  <a:pt x="4753040" y="4466149"/>
                  <a:pt x="4767941" y="4461382"/>
                </a:cubicBezTo>
                <a:cubicBezTo>
                  <a:pt x="4762576" y="4485818"/>
                  <a:pt x="4777477" y="4490586"/>
                  <a:pt x="4777477" y="4504891"/>
                </a:cubicBezTo>
                <a:cubicBezTo>
                  <a:pt x="4718472" y="4523962"/>
                  <a:pt x="4708936" y="4600849"/>
                  <a:pt x="4626089" y="4577008"/>
                </a:cubicBezTo>
                <a:cubicBezTo>
                  <a:pt x="4621322" y="4567472"/>
                  <a:pt x="4626089" y="4567472"/>
                  <a:pt x="4630857" y="4562704"/>
                </a:cubicBezTo>
                <a:cubicBezTo>
                  <a:pt x="4615957" y="4557935"/>
                  <a:pt x="4621322" y="4572240"/>
                  <a:pt x="4606422" y="4567472"/>
                </a:cubicBezTo>
                <a:cubicBezTo>
                  <a:pt x="4615957" y="4577604"/>
                  <a:pt x="4621322" y="4587140"/>
                  <a:pt x="4630857" y="4601444"/>
                </a:cubicBezTo>
                <a:cubicBezTo>
                  <a:pt x="4606422" y="4615749"/>
                  <a:pt x="4587349" y="4635417"/>
                  <a:pt x="4572448" y="4654490"/>
                </a:cubicBezTo>
                <a:cubicBezTo>
                  <a:pt x="4601654" y="4664026"/>
                  <a:pt x="4635626" y="4634822"/>
                  <a:pt x="4660063" y="4625286"/>
                </a:cubicBezTo>
                <a:cubicBezTo>
                  <a:pt x="4660063" y="4634822"/>
                  <a:pt x="4660063" y="4639590"/>
                  <a:pt x="4664830" y="4644358"/>
                </a:cubicBezTo>
                <a:cubicBezTo>
                  <a:pt x="4694035" y="4625286"/>
                  <a:pt x="4718472" y="4596080"/>
                  <a:pt x="4747676" y="4572240"/>
                </a:cubicBezTo>
                <a:cubicBezTo>
                  <a:pt x="4791782" y="4581777"/>
                  <a:pt x="4787013" y="4547804"/>
                  <a:pt x="4825754" y="4538267"/>
                </a:cubicBezTo>
                <a:cubicBezTo>
                  <a:pt x="4820986" y="4547804"/>
                  <a:pt x="4811450" y="4547804"/>
                  <a:pt x="4816218" y="4562108"/>
                </a:cubicBezTo>
                <a:cubicBezTo>
                  <a:pt x="4835887" y="4557340"/>
                  <a:pt x="4850192" y="4552571"/>
                  <a:pt x="4845423" y="4518598"/>
                </a:cubicBezTo>
                <a:cubicBezTo>
                  <a:pt x="4869859" y="4518598"/>
                  <a:pt x="4855555" y="4532903"/>
                  <a:pt x="4860323" y="4542439"/>
                </a:cubicBezTo>
                <a:cubicBezTo>
                  <a:pt x="4884759" y="4532903"/>
                  <a:pt x="4894296" y="4508467"/>
                  <a:pt x="4923501" y="4503698"/>
                </a:cubicBezTo>
                <a:cubicBezTo>
                  <a:pt x="4899064" y="4455421"/>
                  <a:pt x="4971778" y="4430985"/>
                  <a:pt x="5015883" y="4421448"/>
                </a:cubicBezTo>
                <a:close/>
                <a:moveTo>
                  <a:pt x="4055704" y="4420256"/>
                </a:moveTo>
                <a:cubicBezTo>
                  <a:pt x="4055704" y="4425024"/>
                  <a:pt x="4050935" y="4429793"/>
                  <a:pt x="4050935" y="4439329"/>
                </a:cubicBezTo>
                <a:cubicBezTo>
                  <a:pt x="4070008" y="4444096"/>
                  <a:pt x="4075372" y="4420256"/>
                  <a:pt x="4055704" y="4420256"/>
                </a:cubicBezTo>
                <a:close/>
                <a:moveTo>
                  <a:pt x="4879395" y="4414892"/>
                </a:moveTo>
                <a:cubicBezTo>
                  <a:pt x="4879395" y="4439329"/>
                  <a:pt x="4884164" y="4439329"/>
                  <a:pt x="4879395" y="4458402"/>
                </a:cubicBezTo>
                <a:cubicBezTo>
                  <a:pt x="4850192" y="4453633"/>
                  <a:pt x="4825754" y="4487606"/>
                  <a:pt x="4791782" y="4487606"/>
                </a:cubicBezTo>
                <a:cubicBezTo>
                  <a:pt x="4787013" y="4458402"/>
                  <a:pt x="4806682" y="4453633"/>
                  <a:pt x="4791782" y="4429196"/>
                </a:cubicBezTo>
                <a:cubicBezTo>
                  <a:pt x="4806682" y="4414892"/>
                  <a:pt x="4825754" y="4419660"/>
                  <a:pt x="4845423" y="4424429"/>
                </a:cubicBezTo>
                <a:cubicBezTo>
                  <a:pt x="4825754" y="4434560"/>
                  <a:pt x="4810854" y="4439329"/>
                  <a:pt x="4801318" y="4458402"/>
                </a:cubicBezTo>
                <a:cubicBezTo>
                  <a:pt x="4840655" y="4467938"/>
                  <a:pt x="4830522" y="4405356"/>
                  <a:pt x="4879395" y="4414892"/>
                </a:cubicBezTo>
                <a:close/>
                <a:moveTo>
                  <a:pt x="1381815" y="4413523"/>
                </a:moveTo>
                <a:cubicBezTo>
                  <a:pt x="1368907" y="4410981"/>
                  <a:pt x="1355162" y="4420256"/>
                  <a:pt x="1355162" y="4434560"/>
                </a:cubicBezTo>
                <a:cubicBezTo>
                  <a:pt x="1364698" y="4439329"/>
                  <a:pt x="1364698" y="4439329"/>
                  <a:pt x="1379598" y="4439329"/>
                </a:cubicBezTo>
                <a:cubicBezTo>
                  <a:pt x="1389134" y="4429793"/>
                  <a:pt x="1374234" y="4420256"/>
                  <a:pt x="1389134" y="4420256"/>
                </a:cubicBezTo>
                <a:cubicBezTo>
                  <a:pt x="1389134" y="4420256"/>
                  <a:pt x="1393903" y="4425024"/>
                  <a:pt x="1393903" y="4420256"/>
                </a:cubicBezTo>
                <a:cubicBezTo>
                  <a:pt x="1390327" y="4416531"/>
                  <a:pt x="1386117" y="4414370"/>
                  <a:pt x="1381815" y="4413523"/>
                </a:cubicBezTo>
                <a:close/>
                <a:moveTo>
                  <a:pt x="4753040" y="4410124"/>
                </a:moveTo>
                <a:cubicBezTo>
                  <a:pt x="4762576" y="4410124"/>
                  <a:pt x="4753040" y="4414892"/>
                  <a:pt x="4753040" y="4424429"/>
                </a:cubicBezTo>
                <a:cubicBezTo>
                  <a:pt x="4742909" y="4424429"/>
                  <a:pt x="4742909" y="4414892"/>
                  <a:pt x="4733372" y="4419660"/>
                </a:cubicBezTo>
                <a:cubicBezTo>
                  <a:pt x="4733372" y="4400587"/>
                  <a:pt x="4748272" y="4419660"/>
                  <a:pt x="4753040" y="4410124"/>
                </a:cubicBezTo>
                <a:close/>
                <a:moveTo>
                  <a:pt x="5283493" y="4405356"/>
                </a:moveTo>
                <a:cubicBezTo>
                  <a:pt x="5288262" y="4410124"/>
                  <a:pt x="5293626" y="4414892"/>
                  <a:pt x="5303163" y="4419660"/>
                </a:cubicBezTo>
                <a:cubicBezTo>
                  <a:pt x="5288858" y="4429196"/>
                  <a:pt x="5298394" y="4448865"/>
                  <a:pt x="5293626" y="4458402"/>
                </a:cubicBezTo>
                <a:cubicBezTo>
                  <a:pt x="5264421" y="4444096"/>
                  <a:pt x="5245349" y="4458402"/>
                  <a:pt x="5234620" y="4482838"/>
                </a:cubicBezTo>
                <a:cubicBezTo>
                  <a:pt x="5220316" y="4444096"/>
                  <a:pt x="5273957" y="4434560"/>
                  <a:pt x="5283493" y="4405356"/>
                </a:cubicBezTo>
                <a:close/>
                <a:moveTo>
                  <a:pt x="711466" y="4400587"/>
                </a:moveTo>
                <a:cubicBezTo>
                  <a:pt x="696566" y="4425024"/>
                  <a:pt x="672129" y="4434560"/>
                  <a:pt x="642924" y="4444096"/>
                </a:cubicBezTo>
                <a:cubicBezTo>
                  <a:pt x="662593" y="4429793"/>
                  <a:pt x="672725" y="4395820"/>
                  <a:pt x="711466" y="4400587"/>
                </a:cubicBezTo>
                <a:close/>
                <a:moveTo>
                  <a:pt x="5542164" y="4391051"/>
                </a:moveTo>
                <a:cubicBezTo>
                  <a:pt x="5546932" y="4410720"/>
                  <a:pt x="5532628" y="4405952"/>
                  <a:pt x="5537395" y="4420256"/>
                </a:cubicBezTo>
                <a:cubicBezTo>
                  <a:pt x="5552296" y="4420256"/>
                  <a:pt x="5557065" y="4410124"/>
                  <a:pt x="5557065" y="4395820"/>
                </a:cubicBezTo>
                <a:cubicBezTo>
                  <a:pt x="5551700" y="4395820"/>
                  <a:pt x="5546932" y="4395820"/>
                  <a:pt x="5542164" y="4391051"/>
                </a:cubicBezTo>
                <a:close/>
                <a:moveTo>
                  <a:pt x="4962241" y="4386284"/>
                </a:moveTo>
                <a:cubicBezTo>
                  <a:pt x="4962241" y="4400587"/>
                  <a:pt x="4976546" y="4391051"/>
                  <a:pt x="4971778" y="4410124"/>
                </a:cubicBezTo>
                <a:cubicBezTo>
                  <a:pt x="4942574" y="4410124"/>
                  <a:pt x="4928269" y="4425024"/>
                  <a:pt x="4913369" y="4439329"/>
                </a:cubicBezTo>
                <a:cubicBezTo>
                  <a:pt x="4913369" y="4425024"/>
                  <a:pt x="4943169" y="4395820"/>
                  <a:pt x="4962241" y="4386284"/>
                </a:cubicBezTo>
                <a:close/>
                <a:moveTo>
                  <a:pt x="417631" y="4379439"/>
                </a:moveTo>
                <a:cubicBezTo>
                  <a:pt x="423889" y="4378536"/>
                  <a:pt x="430594" y="4380324"/>
                  <a:pt x="437895" y="4386284"/>
                </a:cubicBezTo>
                <a:cubicBezTo>
                  <a:pt x="418823" y="4405356"/>
                  <a:pt x="394385" y="4415488"/>
                  <a:pt x="374718" y="4434560"/>
                </a:cubicBezTo>
                <a:cubicBezTo>
                  <a:pt x="369949" y="4429793"/>
                  <a:pt x="374718" y="4420256"/>
                  <a:pt x="369354" y="4420256"/>
                </a:cubicBezTo>
                <a:cubicBezTo>
                  <a:pt x="384105" y="4409081"/>
                  <a:pt x="398856" y="4382149"/>
                  <a:pt x="417631" y="4379439"/>
                </a:cubicBezTo>
                <a:close/>
                <a:moveTo>
                  <a:pt x="5377067" y="4371979"/>
                </a:moveTo>
                <a:cubicBezTo>
                  <a:pt x="5372300" y="4386284"/>
                  <a:pt x="5357400" y="4400587"/>
                  <a:pt x="5347864" y="4386284"/>
                </a:cubicBezTo>
                <a:cubicBezTo>
                  <a:pt x="5343095" y="4410720"/>
                  <a:pt x="5377664" y="4401184"/>
                  <a:pt x="5362764" y="4425024"/>
                </a:cubicBezTo>
                <a:cubicBezTo>
                  <a:pt x="5362764" y="4434560"/>
                  <a:pt x="5377664" y="4425024"/>
                  <a:pt x="5382431" y="4429793"/>
                </a:cubicBezTo>
                <a:cubicBezTo>
                  <a:pt x="5387200" y="4448865"/>
                  <a:pt x="5392565" y="4468533"/>
                  <a:pt x="5377664" y="4482838"/>
                </a:cubicBezTo>
                <a:cubicBezTo>
                  <a:pt x="5382431" y="4487606"/>
                  <a:pt x="5382431" y="4487606"/>
                  <a:pt x="5382431" y="4492374"/>
                </a:cubicBezTo>
                <a:cubicBezTo>
                  <a:pt x="5412233" y="4478069"/>
                  <a:pt x="5441438" y="4468533"/>
                  <a:pt x="5450974" y="4434560"/>
                </a:cubicBezTo>
                <a:cubicBezTo>
                  <a:pt x="5475410" y="4444693"/>
                  <a:pt x="5484947" y="4420256"/>
                  <a:pt x="5514151" y="4410720"/>
                </a:cubicBezTo>
                <a:cubicBezTo>
                  <a:pt x="5533224" y="4444096"/>
                  <a:pt x="5455146" y="4444096"/>
                  <a:pt x="5470047" y="4473302"/>
                </a:cubicBezTo>
                <a:cubicBezTo>
                  <a:pt x="5450378" y="4482838"/>
                  <a:pt x="5440841" y="4511447"/>
                  <a:pt x="5416405" y="4497142"/>
                </a:cubicBezTo>
                <a:cubicBezTo>
                  <a:pt x="5406273" y="4501911"/>
                  <a:pt x="5411637" y="4511447"/>
                  <a:pt x="5396736" y="4506678"/>
                </a:cubicBezTo>
                <a:cubicBezTo>
                  <a:pt x="5401504" y="4535884"/>
                  <a:pt x="5381836" y="4540651"/>
                  <a:pt x="5377067" y="4559724"/>
                </a:cubicBezTo>
                <a:cubicBezTo>
                  <a:pt x="5362167" y="4559724"/>
                  <a:pt x="5337730" y="4564492"/>
                  <a:pt x="5338924" y="4588929"/>
                </a:cubicBezTo>
                <a:cubicBezTo>
                  <a:pt x="5324023" y="4588929"/>
                  <a:pt x="5324023" y="4598465"/>
                  <a:pt x="5319254" y="4588929"/>
                </a:cubicBezTo>
                <a:cubicBezTo>
                  <a:pt x="5314487" y="4579393"/>
                  <a:pt x="5324023" y="4579393"/>
                  <a:pt x="5324023" y="4565088"/>
                </a:cubicBezTo>
                <a:cubicBezTo>
                  <a:pt x="5304950" y="4565088"/>
                  <a:pt x="5304950" y="4579393"/>
                  <a:pt x="5285282" y="4579393"/>
                </a:cubicBezTo>
                <a:cubicBezTo>
                  <a:pt x="5290050" y="4559724"/>
                  <a:pt x="5309718" y="4559724"/>
                  <a:pt x="5319254" y="4550188"/>
                </a:cubicBezTo>
                <a:cubicBezTo>
                  <a:pt x="5328791" y="4550188"/>
                  <a:pt x="5324023" y="4564492"/>
                  <a:pt x="5324023" y="4574029"/>
                </a:cubicBezTo>
                <a:cubicBezTo>
                  <a:pt x="5343095" y="4569260"/>
                  <a:pt x="5333560" y="4545420"/>
                  <a:pt x="5362764" y="4559724"/>
                </a:cubicBezTo>
                <a:cubicBezTo>
                  <a:pt x="5362764" y="4559724"/>
                  <a:pt x="5362764" y="4559724"/>
                  <a:pt x="5362764" y="4550188"/>
                </a:cubicBezTo>
                <a:cubicBezTo>
                  <a:pt x="5352631" y="4550188"/>
                  <a:pt x="5332963" y="4511447"/>
                  <a:pt x="5347864" y="4497142"/>
                </a:cubicBezTo>
                <a:cubicBezTo>
                  <a:pt x="5347864" y="4492374"/>
                  <a:pt x="5342499" y="4501911"/>
                  <a:pt x="5332963" y="4497142"/>
                </a:cubicBezTo>
                <a:cubicBezTo>
                  <a:pt x="5342499" y="4468533"/>
                  <a:pt x="5342499" y="4453633"/>
                  <a:pt x="5357400" y="4434560"/>
                </a:cubicBezTo>
                <a:cubicBezTo>
                  <a:pt x="5337730" y="4439329"/>
                  <a:pt x="5357400" y="4401184"/>
                  <a:pt x="5328195" y="4415488"/>
                </a:cubicBezTo>
                <a:cubicBezTo>
                  <a:pt x="5328195" y="4391051"/>
                  <a:pt x="5352631" y="4376747"/>
                  <a:pt x="5377067" y="4371979"/>
                </a:cubicBezTo>
                <a:close/>
                <a:moveTo>
                  <a:pt x="4036632" y="4367211"/>
                </a:moveTo>
                <a:cubicBezTo>
                  <a:pt x="3997294" y="4361847"/>
                  <a:pt x="3977626" y="4371979"/>
                  <a:pt x="3968090" y="4391051"/>
                </a:cubicBezTo>
                <a:cubicBezTo>
                  <a:pt x="3992526" y="4395820"/>
                  <a:pt x="4026499" y="4395820"/>
                  <a:pt x="4036632" y="4367211"/>
                </a:cubicBezTo>
                <a:close/>
                <a:moveTo>
                  <a:pt x="1417147" y="4365423"/>
                </a:moveTo>
                <a:cubicBezTo>
                  <a:pt x="1416551" y="4364230"/>
                  <a:pt x="1415359" y="4364230"/>
                  <a:pt x="1412974" y="4366614"/>
                </a:cubicBezTo>
                <a:cubicBezTo>
                  <a:pt x="1412974" y="4380920"/>
                  <a:pt x="1398074" y="4376151"/>
                  <a:pt x="1388539" y="4371383"/>
                </a:cubicBezTo>
                <a:cubicBezTo>
                  <a:pt x="1393307" y="4391051"/>
                  <a:pt x="1417743" y="4380920"/>
                  <a:pt x="1412974" y="4410124"/>
                </a:cubicBezTo>
                <a:cubicBezTo>
                  <a:pt x="1412974" y="4410124"/>
                  <a:pt x="1412974" y="4410124"/>
                  <a:pt x="1432644" y="4410124"/>
                </a:cubicBezTo>
                <a:cubicBezTo>
                  <a:pt x="1438008" y="4395820"/>
                  <a:pt x="1447544" y="4395820"/>
                  <a:pt x="1446949" y="4376151"/>
                </a:cubicBezTo>
                <a:cubicBezTo>
                  <a:pt x="1442180" y="4366614"/>
                  <a:pt x="1417743" y="4380920"/>
                  <a:pt x="1417743" y="4371383"/>
                </a:cubicBezTo>
                <a:cubicBezTo>
                  <a:pt x="1417743" y="4368998"/>
                  <a:pt x="1417743" y="4366614"/>
                  <a:pt x="1417147" y="4365423"/>
                </a:cubicBezTo>
                <a:close/>
                <a:moveTo>
                  <a:pt x="5591037" y="4361847"/>
                </a:moveTo>
                <a:cubicBezTo>
                  <a:pt x="5601170" y="4361847"/>
                  <a:pt x="5596402" y="4386284"/>
                  <a:pt x="5626202" y="4375555"/>
                </a:cubicBezTo>
                <a:cubicBezTo>
                  <a:pt x="5630970" y="4399395"/>
                  <a:pt x="5616070" y="4409528"/>
                  <a:pt x="5611302" y="4433368"/>
                </a:cubicBezTo>
                <a:cubicBezTo>
                  <a:pt x="5601766" y="4423832"/>
                  <a:pt x="5606534" y="4419065"/>
                  <a:pt x="5606534" y="4409528"/>
                </a:cubicBezTo>
                <a:cubicBezTo>
                  <a:pt x="5606534" y="4409528"/>
                  <a:pt x="5606534" y="4409528"/>
                  <a:pt x="5591633" y="4409528"/>
                </a:cubicBezTo>
                <a:cubicBezTo>
                  <a:pt x="5605938" y="4429196"/>
                  <a:pt x="5586865" y="4433965"/>
                  <a:pt x="5567197" y="4443501"/>
                </a:cubicBezTo>
                <a:cubicBezTo>
                  <a:pt x="5567197" y="4438733"/>
                  <a:pt x="5571965" y="4433965"/>
                  <a:pt x="5576732" y="4429196"/>
                </a:cubicBezTo>
                <a:cubicBezTo>
                  <a:pt x="5561833" y="4419660"/>
                  <a:pt x="5547529" y="4433965"/>
                  <a:pt x="5532628" y="4433965"/>
                </a:cubicBezTo>
                <a:cubicBezTo>
                  <a:pt x="5527860" y="4414296"/>
                  <a:pt x="5527860" y="4414296"/>
                  <a:pt x="5532628" y="4390456"/>
                </a:cubicBezTo>
                <a:cubicBezTo>
                  <a:pt x="5542164" y="4385687"/>
                  <a:pt x="5557065" y="4380920"/>
                  <a:pt x="5557065" y="4371383"/>
                </a:cubicBezTo>
                <a:cubicBezTo>
                  <a:pt x="5566601" y="4371383"/>
                  <a:pt x="5586269" y="4376151"/>
                  <a:pt x="5591037" y="4361847"/>
                </a:cubicBezTo>
                <a:close/>
                <a:moveTo>
                  <a:pt x="989209" y="4357675"/>
                </a:moveTo>
                <a:cubicBezTo>
                  <a:pt x="979673" y="4357675"/>
                  <a:pt x="964772" y="4362444"/>
                  <a:pt x="964772" y="4371979"/>
                </a:cubicBezTo>
                <a:cubicBezTo>
                  <a:pt x="979673" y="4376747"/>
                  <a:pt x="989209" y="4366614"/>
                  <a:pt x="989209" y="4357675"/>
                </a:cubicBezTo>
                <a:close/>
                <a:moveTo>
                  <a:pt x="5654811" y="4352907"/>
                </a:moveTo>
                <a:cubicBezTo>
                  <a:pt x="5654811" y="4362444"/>
                  <a:pt x="5650042" y="4367211"/>
                  <a:pt x="5650042" y="4376747"/>
                </a:cubicBezTo>
                <a:cubicBezTo>
                  <a:pt x="5639911" y="4381515"/>
                  <a:pt x="5639911" y="4376747"/>
                  <a:pt x="5635142" y="4371979"/>
                </a:cubicBezTo>
                <a:cubicBezTo>
                  <a:pt x="5635142" y="4361847"/>
                  <a:pt x="5644679" y="4352311"/>
                  <a:pt x="5654811" y="4352907"/>
                </a:cubicBezTo>
                <a:close/>
                <a:moveTo>
                  <a:pt x="162108" y="4352682"/>
                </a:moveTo>
                <a:cubicBezTo>
                  <a:pt x="166709" y="4352310"/>
                  <a:pt x="171328" y="4353502"/>
                  <a:pt x="175053" y="4357078"/>
                </a:cubicBezTo>
                <a:cubicBezTo>
                  <a:pt x="170285" y="4371979"/>
                  <a:pt x="150616" y="4366614"/>
                  <a:pt x="145848" y="4376151"/>
                </a:cubicBezTo>
                <a:cubicBezTo>
                  <a:pt x="134673" y="4368998"/>
                  <a:pt x="148306" y="4353800"/>
                  <a:pt x="162108" y="4352682"/>
                </a:cubicBezTo>
                <a:close/>
                <a:moveTo>
                  <a:pt x="5396140" y="4342774"/>
                </a:moveTo>
                <a:cubicBezTo>
                  <a:pt x="5396140" y="4342774"/>
                  <a:pt x="5396140" y="4342774"/>
                  <a:pt x="5411041" y="4342774"/>
                </a:cubicBezTo>
                <a:cubicBezTo>
                  <a:pt x="5411041" y="4347542"/>
                  <a:pt x="5411041" y="4357078"/>
                  <a:pt x="5415809" y="4357078"/>
                </a:cubicBezTo>
                <a:cubicBezTo>
                  <a:pt x="5415809" y="4366614"/>
                  <a:pt x="5400908" y="4357078"/>
                  <a:pt x="5391372" y="4361847"/>
                </a:cubicBezTo>
                <a:cubicBezTo>
                  <a:pt x="5391372" y="4352311"/>
                  <a:pt x="5396140" y="4352311"/>
                  <a:pt x="5396140" y="4342774"/>
                </a:cubicBezTo>
                <a:close/>
                <a:moveTo>
                  <a:pt x="1447544" y="4342774"/>
                </a:moveTo>
                <a:cubicBezTo>
                  <a:pt x="1447544" y="4347542"/>
                  <a:pt x="1442776" y="4352311"/>
                  <a:pt x="1447544" y="4357078"/>
                </a:cubicBezTo>
                <a:cubicBezTo>
                  <a:pt x="1447544" y="4352311"/>
                  <a:pt x="1447544" y="4347542"/>
                  <a:pt x="1452311" y="4347542"/>
                </a:cubicBezTo>
                <a:cubicBezTo>
                  <a:pt x="1452311" y="4366614"/>
                  <a:pt x="1467211" y="4366614"/>
                  <a:pt x="1466616" y="4381515"/>
                </a:cubicBezTo>
                <a:cubicBezTo>
                  <a:pt x="1471385" y="4367211"/>
                  <a:pt x="1481516" y="4376747"/>
                  <a:pt x="1486284" y="4371979"/>
                </a:cubicBezTo>
                <a:cubicBezTo>
                  <a:pt x="1476748" y="4357078"/>
                  <a:pt x="1467211" y="4342774"/>
                  <a:pt x="1447544" y="4342774"/>
                </a:cubicBezTo>
                <a:close/>
                <a:moveTo>
                  <a:pt x="521337" y="4342774"/>
                </a:moveTo>
                <a:cubicBezTo>
                  <a:pt x="535641" y="4338006"/>
                  <a:pt x="530873" y="4357078"/>
                  <a:pt x="531469" y="4371979"/>
                </a:cubicBezTo>
                <a:cubicBezTo>
                  <a:pt x="511801" y="4367211"/>
                  <a:pt x="511801" y="4381515"/>
                  <a:pt x="487365" y="4371979"/>
                </a:cubicBezTo>
                <a:cubicBezTo>
                  <a:pt x="496901" y="4357078"/>
                  <a:pt x="516568" y="4361847"/>
                  <a:pt x="521337" y="4342774"/>
                </a:cubicBezTo>
                <a:close/>
                <a:moveTo>
                  <a:pt x="5537395" y="4338006"/>
                </a:moveTo>
                <a:cubicBezTo>
                  <a:pt x="5523091" y="4357675"/>
                  <a:pt x="5546932" y="4381515"/>
                  <a:pt x="5508191" y="4381515"/>
                </a:cubicBezTo>
                <a:cubicBezTo>
                  <a:pt x="5513555" y="4352907"/>
                  <a:pt x="5474218" y="4386284"/>
                  <a:pt x="5469450" y="4371979"/>
                </a:cubicBezTo>
                <a:cubicBezTo>
                  <a:pt x="5483755" y="4352311"/>
                  <a:pt x="5508191" y="4333238"/>
                  <a:pt x="5537395" y="4338006"/>
                </a:cubicBezTo>
                <a:close/>
                <a:moveTo>
                  <a:pt x="1535204" y="4324270"/>
                </a:moveTo>
                <a:cubicBezTo>
                  <a:pt x="1523833" y="4323069"/>
                  <a:pt x="1508188" y="4329663"/>
                  <a:pt x="1500589" y="4333238"/>
                </a:cubicBezTo>
                <a:cubicBezTo>
                  <a:pt x="1510722" y="4333238"/>
                  <a:pt x="1505953" y="4347542"/>
                  <a:pt x="1515490" y="4347542"/>
                </a:cubicBezTo>
                <a:cubicBezTo>
                  <a:pt x="1520257" y="4338006"/>
                  <a:pt x="1539926" y="4338006"/>
                  <a:pt x="1544693" y="4328471"/>
                </a:cubicBezTo>
                <a:cubicBezTo>
                  <a:pt x="1542309" y="4325938"/>
                  <a:pt x="1538994" y="4324671"/>
                  <a:pt x="1535204" y="4324270"/>
                </a:cubicBezTo>
                <a:close/>
                <a:moveTo>
                  <a:pt x="5162503" y="4294498"/>
                </a:moveTo>
                <a:cubicBezTo>
                  <a:pt x="5152370" y="4294498"/>
                  <a:pt x="5138066" y="4299265"/>
                  <a:pt x="5142834" y="4318338"/>
                </a:cubicBezTo>
                <a:cubicBezTo>
                  <a:pt x="5157735" y="4318338"/>
                  <a:pt x="5162503" y="4308802"/>
                  <a:pt x="5162503" y="4294498"/>
                </a:cubicBezTo>
                <a:close/>
                <a:moveTo>
                  <a:pt x="906362" y="4294498"/>
                </a:moveTo>
                <a:cubicBezTo>
                  <a:pt x="896826" y="4299265"/>
                  <a:pt x="877158" y="4294498"/>
                  <a:pt x="877158" y="4308802"/>
                </a:cubicBezTo>
                <a:cubicBezTo>
                  <a:pt x="891462" y="4308802"/>
                  <a:pt x="906362" y="4308802"/>
                  <a:pt x="906362" y="4294498"/>
                </a:cubicBezTo>
                <a:close/>
                <a:moveTo>
                  <a:pt x="4235700" y="4275425"/>
                </a:moveTo>
                <a:cubicBezTo>
                  <a:pt x="4220800" y="4299862"/>
                  <a:pt x="4201727" y="4285557"/>
                  <a:pt x="4186827" y="4309398"/>
                </a:cubicBezTo>
                <a:cubicBezTo>
                  <a:pt x="4177291" y="4304629"/>
                  <a:pt x="4177291" y="4295093"/>
                  <a:pt x="4177291" y="4285557"/>
                </a:cubicBezTo>
                <a:cubicBezTo>
                  <a:pt x="4158218" y="4285557"/>
                  <a:pt x="4143318" y="4285557"/>
                  <a:pt x="4143318" y="4299862"/>
                </a:cubicBezTo>
                <a:cubicBezTo>
                  <a:pt x="4148682" y="4304629"/>
                  <a:pt x="4158218" y="4304629"/>
                  <a:pt x="4158218" y="4309398"/>
                </a:cubicBezTo>
                <a:cubicBezTo>
                  <a:pt x="4153450" y="4318934"/>
                  <a:pt x="4143318" y="4323702"/>
                  <a:pt x="4133781" y="4328471"/>
                </a:cubicBezTo>
                <a:cubicBezTo>
                  <a:pt x="4143318" y="4328471"/>
                  <a:pt x="4128417" y="4357675"/>
                  <a:pt x="4143318" y="4357675"/>
                </a:cubicBezTo>
                <a:cubicBezTo>
                  <a:pt x="4143318" y="4348139"/>
                  <a:pt x="4153450" y="4348139"/>
                  <a:pt x="4158218" y="4348139"/>
                </a:cubicBezTo>
                <a:cubicBezTo>
                  <a:pt x="4158218" y="4352907"/>
                  <a:pt x="4162986" y="4362444"/>
                  <a:pt x="4162986" y="4367211"/>
                </a:cubicBezTo>
                <a:cubicBezTo>
                  <a:pt x="4152854" y="4367211"/>
                  <a:pt x="4143318" y="4371979"/>
                  <a:pt x="4143318" y="4381515"/>
                </a:cubicBezTo>
                <a:cubicBezTo>
                  <a:pt x="4172522" y="4391051"/>
                  <a:pt x="4196958" y="4357078"/>
                  <a:pt x="4221396" y="4342774"/>
                </a:cubicBezTo>
                <a:cubicBezTo>
                  <a:pt x="4226759" y="4323105"/>
                  <a:pt x="4216628" y="4318338"/>
                  <a:pt x="4211860" y="4308802"/>
                </a:cubicBezTo>
                <a:cubicBezTo>
                  <a:pt x="4221396" y="4308802"/>
                  <a:pt x="4226759" y="4318338"/>
                  <a:pt x="4236296" y="4313569"/>
                </a:cubicBezTo>
                <a:cubicBezTo>
                  <a:pt x="4230932" y="4299265"/>
                  <a:pt x="4255368" y="4280193"/>
                  <a:pt x="4235700" y="4275425"/>
                </a:cubicBezTo>
                <a:close/>
                <a:moveTo>
                  <a:pt x="5791299" y="4265292"/>
                </a:moveTo>
                <a:cubicBezTo>
                  <a:pt x="5810371" y="4265292"/>
                  <a:pt x="5786530" y="4284961"/>
                  <a:pt x="5801431" y="4289729"/>
                </a:cubicBezTo>
                <a:cubicBezTo>
                  <a:pt x="5791299" y="4304034"/>
                  <a:pt x="5772225" y="4299265"/>
                  <a:pt x="5757326" y="4308802"/>
                </a:cubicBezTo>
                <a:cubicBezTo>
                  <a:pt x="5762094" y="4279597"/>
                  <a:pt x="5771630" y="4279597"/>
                  <a:pt x="5791299" y="4265292"/>
                </a:cubicBezTo>
                <a:close/>
                <a:moveTo>
                  <a:pt x="687030" y="4261120"/>
                </a:moveTo>
                <a:cubicBezTo>
                  <a:pt x="697161" y="4265889"/>
                  <a:pt x="706697" y="4265889"/>
                  <a:pt x="701930" y="4280193"/>
                </a:cubicBezTo>
                <a:cubicBezTo>
                  <a:pt x="701930" y="4280193"/>
                  <a:pt x="701930" y="4280193"/>
                  <a:pt x="687030" y="4280193"/>
                </a:cubicBezTo>
                <a:cubicBezTo>
                  <a:pt x="682261" y="4270656"/>
                  <a:pt x="687030" y="4265292"/>
                  <a:pt x="687030" y="4261120"/>
                </a:cubicBezTo>
                <a:close/>
                <a:moveTo>
                  <a:pt x="4753040" y="4250989"/>
                </a:moveTo>
                <a:cubicBezTo>
                  <a:pt x="4748272" y="4289132"/>
                  <a:pt x="4699399" y="4279597"/>
                  <a:pt x="4699399" y="4318338"/>
                </a:cubicBezTo>
                <a:cubicBezTo>
                  <a:pt x="4738140" y="4313569"/>
                  <a:pt x="4762576" y="4294498"/>
                  <a:pt x="4777477" y="4260525"/>
                </a:cubicBezTo>
                <a:cubicBezTo>
                  <a:pt x="4767941" y="4260525"/>
                  <a:pt x="4767941" y="4250989"/>
                  <a:pt x="4753040" y="4250989"/>
                </a:cubicBezTo>
                <a:close/>
                <a:moveTo>
                  <a:pt x="653587" y="4247923"/>
                </a:moveTo>
                <a:lnTo>
                  <a:pt x="660609" y="4258532"/>
                </a:lnTo>
                <a:cubicBezTo>
                  <a:pt x="653429" y="4272109"/>
                  <a:pt x="607611" y="4288537"/>
                  <a:pt x="589283" y="4299265"/>
                </a:cubicBezTo>
                <a:cubicBezTo>
                  <a:pt x="594349" y="4284663"/>
                  <a:pt x="602991" y="4272594"/>
                  <a:pt x="614613" y="4263579"/>
                </a:cubicBezTo>
                <a:close/>
                <a:moveTo>
                  <a:pt x="652460" y="4246220"/>
                </a:moveTo>
                <a:cubicBezTo>
                  <a:pt x="657824" y="4246220"/>
                  <a:pt x="657824" y="4246220"/>
                  <a:pt x="657824" y="4246220"/>
                </a:cubicBezTo>
                <a:lnTo>
                  <a:pt x="653587" y="4247923"/>
                </a:lnTo>
                <a:close/>
                <a:moveTo>
                  <a:pt x="5362167" y="4236683"/>
                </a:moveTo>
                <a:cubicBezTo>
                  <a:pt x="5371704" y="4255756"/>
                  <a:pt x="5377067" y="4304034"/>
                  <a:pt x="5405677" y="4304629"/>
                </a:cubicBezTo>
                <a:cubicBezTo>
                  <a:pt x="5396140" y="4329066"/>
                  <a:pt x="5386604" y="4343371"/>
                  <a:pt x="5366936" y="4352907"/>
                </a:cubicBezTo>
                <a:cubicBezTo>
                  <a:pt x="5362167" y="4309398"/>
                  <a:pt x="5366936" y="4299862"/>
                  <a:pt x="5328195" y="4270656"/>
                </a:cubicBezTo>
                <a:cubicBezTo>
                  <a:pt x="5332963" y="4250989"/>
                  <a:pt x="5352631" y="4250989"/>
                  <a:pt x="5362167" y="4236683"/>
                </a:cubicBezTo>
                <a:close/>
                <a:moveTo>
                  <a:pt x="996956" y="4225853"/>
                </a:moveTo>
                <a:cubicBezTo>
                  <a:pt x="975612" y="4229793"/>
                  <a:pt x="948233" y="4246220"/>
                  <a:pt x="970136" y="4246220"/>
                </a:cubicBezTo>
                <a:cubicBezTo>
                  <a:pt x="950468" y="4255756"/>
                  <a:pt x="926031" y="4265889"/>
                  <a:pt x="916496" y="4289729"/>
                </a:cubicBezTo>
                <a:cubicBezTo>
                  <a:pt x="921263" y="4289729"/>
                  <a:pt x="921263" y="4299265"/>
                  <a:pt x="926031" y="4304034"/>
                </a:cubicBezTo>
                <a:cubicBezTo>
                  <a:pt x="974308" y="4294498"/>
                  <a:pt x="984440" y="4250989"/>
                  <a:pt x="1014240" y="4227147"/>
                </a:cubicBezTo>
                <a:cubicBezTo>
                  <a:pt x="1010515" y="4224614"/>
                  <a:pt x="1004071" y="4224540"/>
                  <a:pt x="996956" y="4225853"/>
                </a:cubicBezTo>
                <a:close/>
                <a:moveTo>
                  <a:pt x="906362" y="4207479"/>
                </a:moveTo>
                <a:cubicBezTo>
                  <a:pt x="896826" y="4212843"/>
                  <a:pt x="872390" y="4227147"/>
                  <a:pt x="881926" y="4236683"/>
                </a:cubicBezTo>
                <a:cubicBezTo>
                  <a:pt x="891462" y="4227147"/>
                  <a:pt x="901595" y="4222380"/>
                  <a:pt x="906362" y="4207479"/>
                </a:cubicBezTo>
                <a:close/>
                <a:moveTo>
                  <a:pt x="5318063" y="4202711"/>
                </a:moveTo>
                <a:cubicBezTo>
                  <a:pt x="5274553" y="4212247"/>
                  <a:pt x="5230449" y="4227147"/>
                  <a:pt x="5225083" y="4275425"/>
                </a:cubicBezTo>
                <a:cubicBezTo>
                  <a:pt x="5249521" y="4270656"/>
                  <a:pt x="5278725" y="4255756"/>
                  <a:pt x="5269189" y="4231916"/>
                </a:cubicBezTo>
                <a:cubicBezTo>
                  <a:pt x="5288262" y="4227147"/>
                  <a:pt x="5283493" y="4227147"/>
                  <a:pt x="5303163" y="4231916"/>
                </a:cubicBezTo>
                <a:cubicBezTo>
                  <a:pt x="5308526" y="4221783"/>
                  <a:pt x="5318063" y="4217016"/>
                  <a:pt x="5318063" y="4202711"/>
                </a:cubicBezTo>
                <a:close/>
                <a:moveTo>
                  <a:pt x="960003" y="4202711"/>
                </a:moveTo>
                <a:cubicBezTo>
                  <a:pt x="935568" y="4217611"/>
                  <a:pt x="921263" y="4227147"/>
                  <a:pt x="901595" y="4241452"/>
                </a:cubicBezTo>
                <a:cubicBezTo>
                  <a:pt x="906362" y="4241452"/>
                  <a:pt x="901595" y="4246220"/>
                  <a:pt x="906362" y="4246220"/>
                </a:cubicBezTo>
                <a:cubicBezTo>
                  <a:pt x="926031" y="4231916"/>
                  <a:pt x="950468" y="4227147"/>
                  <a:pt x="960003" y="4202711"/>
                </a:cubicBezTo>
                <a:close/>
                <a:moveTo>
                  <a:pt x="788202" y="4196285"/>
                </a:moveTo>
                <a:cubicBezTo>
                  <a:pt x="795504" y="4196825"/>
                  <a:pt x="802507" y="4200178"/>
                  <a:pt x="808616" y="4207479"/>
                </a:cubicBezTo>
                <a:cubicBezTo>
                  <a:pt x="794313" y="4231916"/>
                  <a:pt x="754975" y="4250989"/>
                  <a:pt x="730539" y="4236683"/>
                </a:cubicBezTo>
                <a:cubicBezTo>
                  <a:pt x="741714" y="4218356"/>
                  <a:pt x="766299" y="4194665"/>
                  <a:pt x="788202" y="4196285"/>
                </a:cubicBezTo>
                <a:close/>
                <a:moveTo>
                  <a:pt x="993977" y="4183638"/>
                </a:moveTo>
                <a:cubicBezTo>
                  <a:pt x="979673" y="4178870"/>
                  <a:pt x="964772" y="4193174"/>
                  <a:pt x="974308" y="4202711"/>
                </a:cubicBezTo>
                <a:cubicBezTo>
                  <a:pt x="989209" y="4202711"/>
                  <a:pt x="993977" y="4197943"/>
                  <a:pt x="993977" y="4183638"/>
                </a:cubicBezTo>
                <a:close/>
                <a:moveTo>
                  <a:pt x="5347864" y="4183043"/>
                </a:moveTo>
                <a:cubicBezTo>
                  <a:pt x="5338327" y="4193174"/>
                  <a:pt x="5323426" y="4193174"/>
                  <a:pt x="5323426" y="4212247"/>
                </a:cubicBezTo>
                <a:cubicBezTo>
                  <a:pt x="5337730" y="4212247"/>
                  <a:pt x="5362167" y="4197943"/>
                  <a:pt x="5347864" y="4183043"/>
                </a:cubicBezTo>
                <a:close/>
                <a:moveTo>
                  <a:pt x="4333447" y="4174102"/>
                </a:moveTo>
                <a:cubicBezTo>
                  <a:pt x="4333447" y="4183638"/>
                  <a:pt x="4323910" y="4183638"/>
                  <a:pt x="4309010" y="4183638"/>
                </a:cubicBezTo>
                <a:cubicBezTo>
                  <a:pt x="4304241" y="4197943"/>
                  <a:pt x="4294110" y="4208075"/>
                  <a:pt x="4284574" y="4227147"/>
                </a:cubicBezTo>
                <a:cubicBezTo>
                  <a:pt x="4289342" y="4227147"/>
                  <a:pt x="4294110" y="4227147"/>
                  <a:pt x="4294110" y="4231916"/>
                </a:cubicBezTo>
                <a:cubicBezTo>
                  <a:pt x="4313778" y="4227147"/>
                  <a:pt x="4328082" y="4207479"/>
                  <a:pt x="4342983" y="4193174"/>
                </a:cubicBezTo>
                <a:cubicBezTo>
                  <a:pt x="4338214" y="4188407"/>
                  <a:pt x="4338214" y="4174102"/>
                  <a:pt x="4333447" y="4174102"/>
                </a:cubicBezTo>
                <a:close/>
                <a:moveTo>
                  <a:pt x="443259" y="4144898"/>
                </a:moveTo>
                <a:cubicBezTo>
                  <a:pt x="443259" y="4144898"/>
                  <a:pt x="443259" y="4144898"/>
                  <a:pt x="458159" y="4144898"/>
                </a:cubicBezTo>
                <a:cubicBezTo>
                  <a:pt x="458159" y="4159201"/>
                  <a:pt x="443259" y="4159201"/>
                  <a:pt x="433723" y="4163970"/>
                </a:cubicBezTo>
                <a:cubicBezTo>
                  <a:pt x="433723" y="4154434"/>
                  <a:pt x="448027" y="4159201"/>
                  <a:pt x="443259" y="4144898"/>
                </a:cubicBezTo>
                <a:close/>
                <a:moveTo>
                  <a:pt x="4937805" y="4130593"/>
                </a:moveTo>
                <a:cubicBezTo>
                  <a:pt x="4918137" y="4125825"/>
                  <a:pt x="4928269" y="4144898"/>
                  <a:pt x="4908601" y="4140129"/>
                </a:cubicBezTo>
                <a:cubicBezTo>
                  <a:pt x="4913369" y="4155029"/>
                  <a:pt x="4918733" y="4164566"/>
                  <a:pt x="4928269" y="4169334"/>
                </a:cubicBezTo>
                <a:cubicBezTo>
                  <a:pt x="4933037" y="4159201"/>
                  <a:pt x="4937805" y="4149665"/>
                  <a:pt x="4937805" y="4130593"/>
                </a:cubicBezTo>
                <a:close/>
                <a:moveTo>
                  <a:pt x="4201727" y="4130593"/>
                </a:moveTo>
                <a:cubicBezTo>
                  <a:pt x="4177886" y="4130593"/>
                  <a:pt x="4172522" y="4144898"/>
                  <a:pt x="4162986" y="4154434"/>
                </a:cubicBezTo>
                <a:cubicBezTo>
                  <a:pt x="4182655" y="4163970"/>
                  <a:pt x="4196958" y="4144898"/>
                  <a:pt x="4201727" y="4130593"/>
                </a:cubicBezTo>
                <a:close/>
                <a:moveTo>
                  <a:pt x="1013645" y="4125825"/>
                </a:moveTo>
                <a:cubicBezTo>
                  <a:pt x="970136" y="4135361"/>
                  <a:pt x="955236" y="4174102"/>
                  <a:pt x="926031" y="4193174"/>
                </a:cubicBezTo>
                <a:cubicBezTo>
                  <a:pt x="960003" y="4174102"/>
                  <a:pt x="998745" y="4159201"/>
                  <a:pt x="1013645" y="4125825"/>
                </a:cubicBezTo>
                <a:close/>
                <a:moveTo>
                  <a:pt x="4323910" y="4115692"/>
                </a:moveTo>
                <a:cubicBezTo>
                  <a:pt x="4328679" y="4130593"/>
                  <a:pt x="4328679" y="4125825"/>
                  <a:pt x="4323910" y="4139534"/>
                </a:cubicBezTo>
                <a:cubicBezTo>
                  <a:pt x="4343579" y="4139534"/>
                  <a:pt x="4343579" y="4115692"/>
                  <a:pt x="4323910" y="4115692"/>
                </a:cubicBezTo>
                <a:close/>
                <a:moveTo>
                  <a:pt x="5639911" y="4110925"/>
                </a:moveTo>
                <a:cubicBezTo>
                  <a:pt x="5620242" y="4110925"/>
                  <a:pt x="5610706" y="4121057"/>
                  <a:pt x="5601170" y="4129997"/>
                </a:cubicBezTo>
                <a:cubicBezTo>
                  <a:pt x="5615474" y="4125229"/>
                  <a:pt x="5639911" y="4129997"/>
                  <a:pt x="5639911" y="4110925"/>
                </a:cubicBezTo>
                <a:close/>
                <a:moveTo>
                  <a:pt x="4469934" y="4106156"/>
                </a:moveTo>
                <a:cubicBezTo>
                  <a:pt x="4445498" y="4110925"/>
                  <a:pt x="4435365" y="4130593"/>
                  <a:pt x="4450265" y="4149665"/>
                </a:cubicBezTo>
                <a:cubicBezTo>
                  <a:pt x="4469934" y="4149665"/>
                  <a:pt x="4479471" y="4144898"/>
                  <a:pt x="4474703" y="4125825"/>
                </a:cubicBezTo>
                <a:cubicBezTo>
                  <a:pt x="4450265" y="4130593"/>
                  <a:pt x="4480066" y="4121057"/>
                  <a:pt x="4469934" y="4106156"/>
                </a:cubicBezTo>
                <a:close/>
                <a:moveTo>
                  <a:pt x="836098" y="4101435"/>
                </a:moveTo>
                <a:cubicBezTo>
                  <a:pt x="852386" y="4101351"/>
                  <a:pt x="865238" y="4115096"/>
                  <a:pt x="872390" y="4125825"/>
                </a:cubicBezTo>
                <a:cubicBezTo>
                  <a:pt x="847953" y="4135361"/>
                  <a:pt x="838417" y="4140129"/>
                  <a:pt x="813980" y="4140129"/>
                </a:cubicBezTo>
                <a:cubicBezTo>
                  <a:pt x="808616" y="4149665"/>
                  <a:pt x="823516" y="4121057"/>
                  <a:pt x="818749" y="4106753"/>
                </a:cubicBezTo>
                <a:cubicBezTo>
                  <a:pt x="824858" y="4103028"/>
                  <a:pt x="830669" y="4101463"/>
                  <a:pt x="836098" y="4101435"/>
                </a:cubicBezTo>
                <a:close/>
                <a:moveTo>
                  <a:pt x="4660063" y="4091852"/>
                </a:moveTo>
                <a:cubicBezTo>
                  <a:pt x="4670195" y="4087084"/>
                  <a:pt x="4664830" y="4101388"/>
                  <a:pt x="4674368" y="4101388"/>
                </a:cubicBezTo>
                <a:cubicBezTo>
                  <a:pt x="4669599" y="4115692"/>
                  <a:pt x="4649929" y="4110925"/>
                  <a:pt x="4645162" y="4120461"/>
                </a:cubicBezTo>
                <a:cubicBezTo>
                  <a:pt x="4640393" y="4120461"/>
                  <a:pt x="4635626" y="4110925"/>
                  <a:pt x="4635626" y="4101388"/>
                </a:cubicBezTo>
                <a:cubicBezTo>
                  <a:pt x="4650526" y="4096620"/>
                  <a:pt x="4664830" y="4115692"/>
                  <a:pt x="4660063" y="4091852"/>
                </a:cubicBezTo>
                <a:close/>
                <a:moveTo>
                  <a:pt x="487365" y="4091852"/>
                </a:moveTo>
                <a:cubicBezTo>
                  <a:pt x="496901" y="4101388"/>
                  <a:pt x="472464" y="4121057"/>
                  <a:pt x="458159" y="4115692"/>
                </a:cubicBezTo>
                <a:cubicBezTo>
                  <a:pt x="467695" y="4106156"/>
                  <a:pt x="472464" y="4096620"/>
                  <a:pt x="487365" y="4091852"/>
                </a:cubicBezTo>
                <a:close/>
                <a:moveTo>
                  <a:pt x="5343095" y="4087084"/>
                </a:moveTo>
                <a:cubicBezTo>
                  <a:pt x="5323426" y="4097216"/>
                  <a:pt x="5328195" y="4106753"/>
                  <a:pt x="5318658" y="4116289"/>
                </a:cubicBezTo>
                <a:cubicBezTo>
                  <a:pt x="5318658" y="4096620"/>
                  <a:pt x="5284090" y="4125825"/>
                  <a:pt x="5298990" y="4130593"/>
                </a:cubicBezTo>
                <a:cubicBezTo>
                  <a:pt x="5304354" y="4125825"/>
                  <a:pt x="5309123" y="4121057"/>
                  <a:pt x="5313890" y="4116289"/>
                </a:cubicBezTo>
                <a:cubicBezTo>
                  <a:pt x="5309123" y="4130593"/>
                  <a:pt x="5304354" y="4140129"/>
                  <a:pt x="5289454" y="4140129"/>
                </a:cubicBezTo>
                <a:cubicBezTo>
                  <a:pt x="5289454" y="4121057"/>
                  <a:pt x="5274553" y="4144898"/>
                  <a:pt x="5265017" y="4130593"/>
                </a:cubicBezTo>
                <a:cubicBezTo>
                  <a:pt x="5260249" y="4144898"/>
                  <a:pt x="5269786" y="4140129"/>
                  <a:pt x="5269786" y="4154434"/>
                </a:cubicBezTo>
                <a:cubicBezTo>
                  <a:pt x="5288858" y="4159201"/>
                  <a:pt x="5308526" y="4159201"/>
                  <a:pt x="5298394" y="4184235"/>
                </a:cubicBezTo>
                <a:cubicBezTo>
                  <a:pt x="5322830" y="4169334"/>
                  <a:pt x="5332963" y="4174102"/>
                  <a:pt x="5366936" y="4150262"/>
                </a:cubicBezTo>
                <a:cubicBezTo>
                  <a:pt x="5366936" y="4135361"/>
                  <a:pt x="5357400" y="4130593"/>
                  <a:pt x="5362167" y="4116289"/>
                </a:cubicBezTo>
                <a:cubicBezTo>
                  <a:pt x="5347864" y="4116289"/>
                  <a:pt x="5328195" y="4130593"/>
                  <a:pt x="5323426" y="4116289"/>
                </a:cubicBezTo>
                <a:cubicBezTo>
                  <a:pt x="5333560" y="4106156"/>
                  <a:pt x="5357995" y="4101388"/>
                  <a:pt x="5343095" y="4087084"/>
                </a:cubicBezTo>
                <a:close/>
                <a:moveTo>
                  <a:pt x="5050452" y="4082316"/>
                </a:moveTo>
                <a:cubicBezTo>
                  <a:pt x="5035552" y="4101984"/>
                  <a:pt x="5035552" y="4106753"/>
                  <a:pt x="5026015" y="4125825"/>
                </a:cubicBezTo>
                <a:cubicBezTo>
                  <a:pt x="5045088" y="4125825"/>
                  <a:pt x="5045088" y="4135361"/>
                  <a:pt x="5059988" y="4135361"/>
                </a:cubicBezTo>
                <a:cubicBezTo>
                  <a:pt x="5055220" y="4111520"/>
                  <a:pt x="5055220" y="4091852"/>
                  <a:pt x="5050452" y="4082316"/>
                </a:cubicBezTo>
                <a:close/>
                <a:moveTo>
                  <a:pt x="5375876" y="4058475"/>
                </a:moveTo>
                <a:cubicBezTo>
                  <a:pt x="5360975" y="4063244"/>
                  <a:pt x="5360975" y="4082911"/>
                  <a:pt x="5351439" y="4092448"/>
                </a:cubicBezTo>
                <a:cubicBezTo>
                  <a:pt x="5351439" y="4101984"/>
                  <a:pt x="5361572" y="4106753"/>
                  <a:pt x="5366340" y="4116289"/>
                </a:cubicBezTo>
                <a:cubicBezTo>
                  <a:pt x="5371108" y="4111520"/>
                  <a:pt x="5381240" y="4111520"/>
                  <a:pt x="5390776" y="4116289"/>
                </a:cubicBezTo>
                <a:cubicBezTo>
                  <a:pt x="5390776" y="4121057"/>
                  <a:pt x="5395545" y="4125825"/>
                  <a:pt x="5395545" y="4130593"/>
                </a:cubicBezTo>
                <a:cubicBezTo>
                  <a:pt x="5380645" y="4135361"/>
                  <a:pt x="5385412" y="4125825"/>
                  <a:pt x="5375876" y="4121057"/>
                </a:cubicBezTo>
                <a:cubicBezTo>
                  <a:pt x="5381240" y="4154434"/>
                  <a:pt x="5400312" y="4130593"/>
                  <a:pt x="5419981" y="4130593"/>
                </a:cubicBezTo>
                <a:cubicBezTo>
                  <a:pt x="5415212" y="4140129"/>
                  <a:pt x="5405677" y="4135361"/>
                  <a:pt x="5410445" y="4149665"/>
                </a:cubicBezTo>
                <a:cubicBezTo>
                  <a:pt x="5430113" y="4164566"/>
                  <a:pt x="5449186" y="4140129"/>
                  <a:pt x="5464086" y="4135361"/>
                </a:cubicBezTo>
                <a:cubicBezTo>
                  <a:pt x="5454549" y="4149665"/>
                  <a:pt x="5478986" y="4149665"/>
                  <a:pt x="5478986" y="4140129"/>
                </a:cubicBezTo>
                <a:cubicBezTo>
                  <a:pt x="5488523" y="4144898"/>
                  <a:pt x="5469450" y="4149665"/>
                  <a:pt x="5478986" y="4163970"/>
                </a:cubicBezTo>
                <a:cubicBezTo>
                  <a:pt x="5371704" y="4207479"/>
                  <a:pt x="5279321" y="4270656"/>
                  <a:pt x="5196476" y="4342774"/>
                </a:cubicBezTo>
                <a:cubicBezTo>
                  <a:pt x="5201243" y="4347542"/>
                  <a:pt x="5201243" y="4352311"/>
                  <a:pt x="5201243" y="4366614"/>
                </a:cubicBezTo>
                <a:cubicBezTo>
                  <a:pt x="5215548" y="4366614"/>
                  <a:pt x="5220913" y="4342774"/>
                  <a:pt x="5230449" y="4357078"/>
                </a:cubicBezTo>
                <a:cubicBezTo>
                  <a:pt x="5249521" y="4333238"/>
                  <a:pt x="5264421" y="4318338"/>
                  <a:pt x="5269189" y="4294498"/>
                </a:cubicBezTo>
                <a:cubicBezTo>
                  <a:pt x="5279321" y="4294498"/>
                  <a:pt x="5273957" y="4313569"/>
                  <a:pt x="5288858" y="4308802"/>
                </a:cubicBezTo>
                <a:cubicBezTo>
                  <a:pt x="5284090" y="4318338"/>
                  <a:pt x="5293626" y="4323105"/>
                  <a:pt x="5293626" y="4332642"/>
                </a:cubicBezTo>
                <a:cubicBezTo>
                  <a:pt x="5273957" y="4337410"/>
                  <a:pt x="5288262" y="4342178"/>
                  <a:pt x="5278725" y="4356483"/>
                </a:cubicBezTo>
                <a:cubicBezTo>
                  <a:pt x="5293626" y="4356483"/>
                  <a:pt x="5284090" y="4375555"/>
                  <a:pt x="5293626" y="4370787"/>
                </a:cubicBezTo>
                <a:cubicBezTo>
                  <a:pt x="5293626" y="4414296"/>
                  <a:pt x="5215548" y="4429196"/>
                  <a:pt x="5191112" y="4453037"/>
                </a:cubicBezTo>
                <a:cubicBezTo>
                  <a:pt x="5171443" y="4433965"/>
                  <a:pt x="5220316" y="4414892"/>
                  <a:pt x="5220316" y="4385687"/>
                </a:cubicBezTo>
                <a:cubicBezTo>
                  <a:pt x="5186343" y="4357078"/>
                  <a:pt x="5142239" y="4439329"/>
                  <a:pt x="5161907" y="4463169"/>
                </a:cubicBezTo>
                <a:cubicBezTo>
                  <a:pt x="5161907" y="4478069"/>
                  <a:pt x="5152370" y="4482838"/>
                  <a:pt x="5152370" y="4497142"/>
                </a:cubicBezTo>
                <a:cubicBezTo>
                  <a:pt x="5142834" y="4492374"/>
                  <a:pt x="5127934" y="4482838"/>
                  <a:pt x="5123166" y="4497142"/>
                </a:cubicBezTo>
                <a:cubicBezTo>
                  <a:pt x="5123166" y="4487606"/>
                  <a:pt x="5123166" y="4473302"/>
                  <a:pt x="5103497" y="4473302"/>
                </a:cubicBezTo>
                <a:cubicBezTo>
                  <a:pt x="5093961" y="4482838"/>
                  <a:pt x="5084425" y="4492374"/>
                  <a:pt x="5069524" y="4497142"/>
                </a:cubicBezTo>
                <a:cubicBezTo>
                  <a:pt x="5059988" y="4448865"/>
                  <a:pt x="5108861" y="4444096"/>
                  <a:pt x="5133298" y="4411316"/>
                </a:cubicBezTo>
                <a:cubicBezTo>
                  <a:pt x="5128530" y="4391648"/>
                  <a:pt x="5118994" y="4372575"/>
                  <a:pt x="5094558" y="4372575"/>
                </a:cubicBezTo>
                <a:cubicBezTo>
                  <a:pt x="5104094" y="4358271"/>
                  <a:pt x="5104094" y="4338602"/>
                  <a:pt x="5118994" y="4329066"/>
                </a:cubicBezTo>
                <a:cubicBezTo>
                  <a:pt x="5118994" y="4319530"/>
                  <a:pt x="5104094" y="4329066"/>
                  <a:pt x="5104094" y="4319530"/>
                </a:cubicBezTo>
                <a:cubicBezTo>
                  <a:pt x="5104094" y="4299862"/>
                  <a:pt x="5127934" y="4299862"/>
                  <a:pt x="5142834" y="4290325"/>
                </a:cubicBezTo>
                <a:cubicBezTo>
                  <a:pt x="5147602" y="4265889"/>
                  <a:pt x="5128530" y="4265889"/>
                  <a:pt x="5138066" y="4246816"/>
                </a:cubicBezTo>
                <a:cubicBezTo>
                  <a:pt x="5142834" y="4256948"/>
                  <a:pt x="5147602" y="4266484"/>
                  <a:pt x="5147602" y="4280789"/>
                </a:cubicBezTo>
                <a:cubicBezTo>
                  <a:pt x="5186343" y="4280789"/>
                  <a:pt x="5220913" y="4222975"/>
                  <a:pt x="5206012" y="4193771"/>
                </a:cubicBezTo>
                <a:cubicBezTo>
                  <a:pt x="5206012" y="4189002"/>
                  <a:pt x="5215548" y="4193771"/>
                  <a:pt x="5215548" y="4184235"/>
                </a:cubicBezTo>
                <a:cubicBezTo>
                  <a:pt x="5230449" y="4193771"/>
                  <a:pt x="5235217" y="4208671"/>
                  <a:pt x="5230449" y="4227744"/>
                </a:cubicBezTo>
                <a:cubicBezTo>
                  <a:pt x="5254885" y="4227744"/>
                  <a:pt x="5269189" y="4212843"/>
                  <a:pt x="5284090" y="4193771"/>
                </a:cubicBezTo>
                <a:cubicBezTo>
                  <a:pt x="5284090" y="4184235"/>
                  <a:pt x="5273957" y="4169930"/>
                  <a:pt x="5269189" y="4184235"/>
                </a:cubicBezTo>
                <a:cubicBezTo>
                  <a:pt x="5264421" y="4174698"/>
                  <a:pt x="5269189" y="4165162"/>
                  <a:pt x="5244753" y="4174698"/>
                </a:cubicBezTo>
                <a:cubicBezTo>
                  <a:pt x="5244753" y="4155029"/>
                  <a:pt x="5249521" y="4135957"/>
                  <a:pt x="5229852" y="4145493"/>
                </a:cubicBezTo>
                <a:cubicBezTo>
                  <a:pt x="5239389" y="4106753"/>
                  <a:pt x="5273362" y="4116289"/>
                  <a:pt x="5293030" y="4101984"/>
                </a:cubicBezTo>
                <a:cubicBezTo>
                  <a:pt x="5297798" y="4087084"/>
                  <a:pt x="5283493" y="4087084"/>
                  <a:pt x="5288262" y="4072780"/>
                </a:cubicBezTo>
                <a:cubicBezTo>
                  <a:pt x="5312699" y="4106753"/>
                  <a:pt x="5341903" y="4044171"/>
                  <a:pt x="5375876" y="4058475"/>
                </a:cubicBezTo>
                <a:close/>
                <a:moveTo>
                  <a:pt x="5391372" y="4048343"/>
                </a:moveTo>
                <a:cubicBezTo>
                  <a:pt x="5391372" y="4048343"/>
                  <a:pt x="5391372" y="4048343"/>
                  <a:pt x="5396140" y="4048343"/>
                </a:cubicBezTo>
                <a:cubicBezTo>
                  <a:pt x="5391372" y="4048343"/>
                  <a:pt x="5391372" y="4053111"/>
                  <a:pt x="5391372" y="4057879"/>
                </a:cubicBezTo>
                <a:close/>
                <a:moveTo>
                  <a:pt x="5108266" y="4048343"/>
                </a:moveTo>
                <a:cubicBezTo>
                  <a:pt x="5108266" y="4057879"/>
                  <a:pt x="5079060" y="4057879"/>
                  <a:pt x="5098730" y="4067416"/>
                </a:cubicBezTo>
                <a:cubicBezTo>
                  <a:pt x="5103497" y="4067416"/>
                  <a:pt x="5127934" y="4048343"/>
                  <a:pt x="5108266" y="4048343"/>
                </a:cubicBezTo>
                <a:close/>
                <a:moveTo>
                  <a:pt x="672129" y="4043575"/>
                </a:moveTo>
                <a:cubicBezTo>
                  <a:pt x="653057" y="4072780"/>
                  <a:pt x="604184" y="4077547"/>
                  <a:pt x="579150" y="4106156"/>
                </a:cubicBezTo>
                <a:cubicBezTo>
                  <a:pt x="579150" y="4115692"/>
                  <a:pt x="589283" y="4115692"/>
                  <a:pt x="594050" y="4115692"/>
                </a:cubicBezTo>
                <a:cubicBezTo>
                  <a:pt x="540410" y="4168738"/>
                  <a:pt x="457564" y="4173507"/>
                  <a:pt x="399154" y="4221783"/>
                </a:cubicBezTo>
                <a:cubicBezTo>
                  <a:pt x="447431" y="4178870"/>
                  <a:pt x="501073" y="4144898"/>
                  <a:pt x="545178" y="4101388"/>
                </a:cubicBezTo>
                <a:cubicBezTo>
                  <a:pt x="554714" y="4101388"/>
                  <a:pt x="559483" y="4106156"/>
                  <a:pt x="574383" y="4106156"/>
                </a:cubicBezTo>
                <a:cubicBezTo>
                  <a:pt x="589283" y="4072780"/>
                  <a:pt x="638156" y="4043575"/>
                  <a:pt x="672129" y="4043575"/>
                </a:cubicBezTo>
                <a:close/>
                <a:moveTo>
                  <a:pt x="1135232" y="4034038"/>
                </a:moveTo>
                <a:cubicBezTo>
                  <a:pt x="1086359" y="4029271"/>
                  <a:pt x="1076822" y="4058475"/>
                  <a:pt x="1057155" y="4082316"/>
                </a:cubicBezTo>
                <a:cubicBezTo>
                  <a:pt x="1072055" y="4096620"/>
                  <a:pt x="1091127" y="4082316"/>
                  <a:pt x="1106028" y="4077547"/>
                </a:cubicBezTo>
                <a:cubicBezTo>
                  <a:pt x="1101259" y="4053111"/>
                  <a:pt x="1125696" y="4048343"/>
                  <a:pt x="1135232" y="4034038"/>
                </a:cubicBezTo>
                <a:close/>
                <a:moveTo>
                  <a:pt x="4328082" y="4033443"/>
                </a:moveTo>
                <a:cubicBezTo>
                  <a:pt x="4317950" y="4028674"/>
                  <a:pt x="4317950" y="4042979"/>
                  <a:pt x="4308414" y="4038210"/>
                </a:cubicBezTo>
                <a:cubicBezTo>
                  <a:pt x="4308414" y="4057879"/>
                  <a:pt x="4298878" y="4062647"/>
                  <a:pt x="4303646" y="4076952"/>
                </a:cubicBezTo>
                <a:cubicBezTo>
                  <a:pt x="4289342" y="4076952"/>
                  <a:pt x="4279209" y="4086488"/>
                  <a:pt x="4269673" y="4096025"/>
                </a:cubicBezTo>
                <a:cubicBezTo>
                  <a:pt x="4269673" y="4086488"/>
                  <a:pt x="4284574" y="4081719"/>
                  <a:pt x="4264904" y="4081719"/>
                </a:cubicBezTo>
                <a:cubicBezTo>
                  <a:pt x="4255368" y="4091852"/>
                  <a:pt x="4284574" y="4110925"/>
                  <a:pt x="4260137" y="4115692"/>
                </a:cubicBezTo>
                <a:cubicBezTo>
                  <a:pt x="4270268" y="4115692"/>
                  <a:pt x="4265501" y="4130593"/>
                  <a:pt x="4274440" y="4129997"/>
                </a:cubicBezTo>
                <a:cubicBezTo>
                  <a:pt x="4279209" y="4100792"/>
                  <a:pt x="4318546" y="4105561"/>
                  <a:pt x="4328082" y="4081719"/>
                </a:cubicBezTo>
                <a:cubicBezTo>
                  <a:pt x="4328082" y="4057283"/>
                  <a:pt x="4323315" y="4052515"/>
                  <a:pt x="4328082" y="4033443"/>
                </a:cubicBezTo>
                <a:close/>
                <a:moveTo>
                  <a:pt x="760339" y="4019734"/>
                </a:moveTo>
                <a:cubicBezTo>
                  <a:pt x="774643" y="4029271"/>
                  <a:pt x="745439" y="4029271"/>
                  <a:pt x="750803" y="4043575"/>
                </a:cubicBezTo>
                <a:cubicBezTo>
                  <a:pt x="741267" y="4034038"/>
                  <a:pt x="741267" y="4043575"/>
                  <a:pt x="726367" y="4043575"/>
                </a:cubicBezTo>
                <a:cubicBezTo>
                  <a:pt x="726367" y="4024502"/>
                  <a:pt x="760339" y="4038807"/>
                  <a:pt x="760339" y="4019734"/>
                </a:cubicBezTo>
                <a:close/>
                <a:moveTo>
                  <a:pt x="4342983" y="4010198"/>
                </a:moveTo>
                <a:cubicBezTo>
                  <a:pt x="4342983" y="4014966"/>
                  <a:pt x="4338214" y="4019734"/>
                  <a:pt x="4338214" y="4024502"/>
                </a:cubicBezTo>
                <a:cubicBezTo>
                  <a:pt x="4353115" y="4024502"/>
                  <a:pt x="4362652" y="4024502"/>
                  <a:pt x="4362652" y="4010198"/>
                </a:cubicBezTo>
                <a:cubicBezTo>
                  <a:pt x="4362652" y="4010198"/>
                  <a:pt x="4362652" y="4010198"/>
                  <a:pt x="4342983" y="4010198"/>
                </a:cubicBezTo>
                <a:close/>
                <a:moveTo>
                  <a:pt x="5854476" y="4004834"/>
                </a:moveTo>
                <a:cubicBezTo>
                  <a:pt x="5830039" y="4009602"/>
                  <a:pt x="5825271" y="4029271"/>
                  <a:pt x="5805603" y="4038807"/>
                </a:cubicBezTo>
                <a:cubicBezTo>
                  <a:pt x="5830039" y="4038807"/>
                  <a:pt x="5839576" y="4019138"/>
                  <a:pt x="5854476" y="4004834"/>
                </a:cubicBezTo>
                <a:close/>
                <a:moveTo>
                  <a:pt x="4913369" y="4000662"/>
                </a:moveTo>
                <a:cubicBezTo>
                  <a:pt x="4913369" y="4010198"/>
                  <a:pt x="4893700" y="4024502"/>
                  <a:pt x="4913369" y="4019734"/>
                </a:cubicBezTo>
                <a:cubicBezTo>
                  <a:pt x="4903832" y="4048343"/>
                  <a:pt x="4879395" y="4019734"/>
                  <a:pt x="4879395" y="4043575"/>
                </a:cubicBezTo>
                <a:cubicBezTo>
                  <a:pt x="4865092" y="4019734"/>
                  <a:pt x="4899064" y="4009602"/>
                  <a:pt x="4913369" y="4000662"/>
                </a:cubicBezTo>
                <a:close/>
                <a:moveTo>
                  <a:pt x="583919" y="3990529"/>
                </a:moveTo>
                <a:cubicBezTo>
                  <a:pt x="598819" y="3985762"/>
                  <a:pt x="593455" y="4004834"/>
                  <a:pt x="608355" y="3995298"/>
                </a:cubicBezTo>
                <a:cubicBezTo>
                  <a:pt x="608355" y="4004834"/>
                  <a:pt x="598819" y="4000065"/>
                  <a:pt x="598819" y="4000065"/>
                </a:cubicBezTo>
                <a:cubicBezTo>
                  <a:pt x="574383" y="4043575"/>
                  <a:pt x="579747" y="4038807"/>
                  <a:pt x="535641" y="4048343"/>
                </a:cubicBezTo>
                <a:cubicBezTo>
                  <a:pt x="516568" y="4053111"/>
                  <a:pt x="496901" y="4062647"/>
                  <a:pt x="472464" y="4072183"/>
                </a:cubicBezTo>
                <a:cubicBezTo>
                  <a:pt x="477828" y="4057879"/>
                  <a:pt x="496901" y="4043575"/>
                  <a:pt x="516568" y="4053111"/>
                </a:cubicBezTo>
                <a:cubicBezTo>
                  <a:pt x="535641" y="4024502"/>
                  <a:pt x="560078" y="4004834"/>
                  <a:pt x="583919" y="3990529"/>
                </a:cubicBezTo>
                <a:close/>
                <a:moveTo>
                  <a:pt x="5288858" y="3985762"/>
                </a:moveTo>
                <a:cubicBezTo>
                  <a:pt x="5298990" y="3985762"/>
                  <a:pt x="5288858" y="4000065"/>
                  <a:pt x="5288858" y="4000065"/>
                </a:cubicBezTo>
                <a:cubicBezTo>
                  <a:pt x="5278725" y="4004834"/>
                  <a:pt x="5278725" y="4000065"/>
                  <a:pt x="5269189" y="3995298"/>
                </a:cubicBezTo>
                <a:cubicBezTo>
                  <a:pt x="5273957" y="3990529"/>
                  <a:pt x="5284090" y="3995298"/>
                  <a:pt x="5288858" y="3990529"/>
                </a:cubicBezTo>
                <a:cubicBezTo>
                  <a:pt x="5288858" y="3990529"/>
                  <a:pt x="5288858" y="3990529"/>
                  <a:pt x="5288858" y="3985762"/>
                </a:cubicBezTo>
                <a:close/>
                <a:moveTo>
                  <a:pt x="4888215" y="3980696"/>
                </a:moveTo>
                <a:cubicBezTo>
                  <a:pt x="4891651" y="3980696"/>
                  <a:pt x="4895339" y="3982186"/>
                  <a:pt x="4899064" y="3985762"/>
                </a:cubicBezTo>
                <a:cubicBezTo>
                  <a:pt x="4899064" y="4004834"/>
                  <a:pt x="4884164" y="4004834"/>
                  <a:pt x="4869859" y="4004834"/>
                </a:cubicBezTo>
                <a:cubicBezTo>
                  <a:pt x="4869859" y="3994105"/>
                  <a:pt x="4877906" y="3980696"/>
                  <a:pt x="4888215" y="3980696"/>
                </a:cubicBezTo>
                <a:close/>
                <a:moveTo>
                  <a:pt x="5484351" y="3976225"/>
                </a:moveTo>
                <a:cubicBezTo>
                  <a:pt x="5484351" y="3976225"/>
                  <a:pt x="5484351" y="3985762"/>
                  <a:pt x="5493887" y="3985762"/>
                </a:cubicBezTo>
                <a:cubicBezTo>
                  <a:pt x="5498655" y="4000065"/>
                  <a:pt x="5478986" y="3995298"/>
                  <a:pt x="5484351" y="4009602"/>
                </a:cubicBezTo>
                <a:cubicBezTo>
                  <a:pt x="5459913" y="3990529"/>
                  <a:pt x="5440841" y="4034038"/>
                  <a:pt x="5425941" y="4048343"/>
                </a:cubicBezTo>
                <a:cubicBezTo>
                  <a:pt x="5425941" y="4048343"/>
                  <a:pt x="5425941" y="4048343"/>
                  <a:pt x="5396736" y="4048343"/>
                </a:cubicBezTo>
                <a:cubicBezTo>
                  <a:pt x="5411041" y="4019734"/>
                  <a:pt x="5469450" y="4010198"/>
                  <a:pt x="5484351" y="3976225"/>
                </a:cubicBezTo>
                <a:close/>
                <a:moveTo>
                  <a:pt x="4776881" y="3976225"/>
                </a:moveTo>
                <a:cubicBezTo>
                  <a:pt x="4787013" y="3976225"/>
                  <a:pt x="4776881" y="3995298"/>
                  <a:pt x="4782246" y="4000065"/>
                </a:cubicBezTo>
                <a:cubicBezTo>
                  <a:pt x="4776881" y="4000065"/>
                  <a:pt x="4776881" y="3990529"/>
                  <a:pt x="4767345" y="3990529"/>
                </a:cubicBezTo>
                <a:cubicBezTo>
                  <a:pt x="4761981" y="3980993"/>
                  <a:pt x="4776881" y="3985762"/>
                  <a:pt x="4776881" y="3976225"/>
                </a:cubicBezTo>
                <a:close/>
                <a:moveTo>
                  <a:pt x="4469934" y="3976225"/>
                </a:moveTo>
                <a:cubicBezTo>
                  <a:pt x="4484835" y="3985762"/>
                  <a:pt x="4465166" y="4009602"/>
                  <a:pt x="4465166" y="4019734"/>
                </a:cubicBezTo>
                <a:cubicBezTo>
                  <a:pt x="4440729" y="4010198"/>
                  <a:pt x="4469934" y="3990529"/>
                  <a:pt x="4469934" y="3976225"/>
                </a:cubicBezTo>
                <a:close/>
                <a:moveTo>
                  <a:pt x="1125696" y="3966093"/>
                </a:moveTo>
                <a:cubicBezTo>
                  <a:pt x="1096491" y="3976225"/>
                  <a:pt x="1096491" y="4019734"/>
                  <a:pt x="1062519" y="4023906"/>
                </a:cubicBezTo>
                <a:cubicBezTo>
                  <a:pt x="1091722" y="4038210"/>
                  <a:pt x="1120928" y="4000065"/>
                  <a:pt x="1125696" y="3966093"/>
                </a:cubicBezTo>
                <a:close/>
                <a:moveTo>
                  <a:pt x="5581501" y="3961325"/>
                </a:moveTo>
                <a:cubicBezTo>
                  <a:pt x="5571965" y="3966093"/>
                  <a:pt x="5571965" y="3985762"/>
                  <a:pt x="5586269" y="3985165"/>
                </a:cubicBezTo>
                <a:cubicBezTo>
                  <a:pt x="5591037" y="3975629"/>
                  <a:pt x="5591037" y="3961325"/>
                  <a:pt x="5581501" y="3961325"/>
                </a:cubicBezTo>
                <a:close/>
                <a:moveTo>
                  <a:pt x="5006347" y="3961325"/>
                </a:moveTo>
                <a:cubicBezTo>
                  <a:pt x="5006347" y="3966093"/>
                  <a:pt x="4996811" y="3985762"/>
                  <a:pt x="5006347" y="3985165"/>
                </a:cubicBezTo>
                <a:cubicBezTo>
                  <a:pt x="5006347" y="3975629"/>
                  <a:pt x="5020651" y="3975629"/>
                  <a:pt x="5015883" y="3966093"/>
                </a:cubicBezTo>
                <a:cubicBezTo>
                  <a:pt x="5011115" y="3966093"/>
                  <a:pt x="5011115" y="3961325"/>
                  <a:pt x="5006347" y="3961325"/>
                </a:cubicBezTo>
                <a:close/>
                <a:moveTo>
                  <a:pt x="5147602" y="3957153"/>
                </a:moveTo>
                <a:cubicBezTo>
                  <a:pt x="5137470" y="3957153"/>
                  <a:pt x="5132702" y="3961921"/>
                  <a:pt x="5127934" y="3971458"/>
                </a:cubicBezTo>
                <a:cubicBezTo>
                  <a:pt x="5133298" y="3971458"/>
                  <a:pt x="5138066" y="3971458"/>
                  <a:pt x="5142834" y="3976225"/>
                </a:cubicBezTo>
                <a:cubicBezTo>
                  <a:pt x="5142834" y="3971458"/>
                  <a:pt x="5147602" y="3966093"/>
                  <a:pt x="5147602" y="3957153"/>
                </a:cubicBezTo>
                <a:close/>
                <a:moveTo>
                  <a:pt x="1091649" y="3953847"/>
                </a:moveTo>
                <a:cubicBezTo>
                  <a:pt x="1070862" y="3954433"/>
                  <a:pt x="1048065" y="3965497"/>
                  <a:pt x="1033313" y="3976225"/>
                </a:cubicBezTo>
                <a:cubicBezTo>
                  <a:pt x="1027949" y="3990529"/>
                  <a:pt x="1047618" y="3980993"/>
                  <a:pt x="1048214" y="3991125"/>
                </a:cubicBezTo>
                <a:cubicBezTo>
                  <a:pt x="1067286" y="3986358"/>
                  <a:pt x="1116160" y="3976225"/>
                  <a:pt x="1111392" y="3957153"/>
                </a:cubicBezTo>
                <a:cubicBezTo>
                  <a:pt x="1105283" y="3954620"/>
                  <a:pt x="1098577" y="3953651"/>
                  <a:pt x="1091649" y="3953847"/>
                </a:cubicBezTo>
                <a:close/>
                <a:moveTo>
                  <a:pt x="4640393" y="3937485"/>
                </a:moveTo>
                <a:cubicBezTo>
                  <a:pt x="4655294" y="3942252"/>
                  <a:pt x="4655294" y="3951789"/>
                  <a:pt x="4660063" y="3961921"/>
                </a:cubicBezTo>
                <a:cubicBezTo>
                  <a:pt x="4655294" y="3966689"/>
                  <a:pt x="4640393" y="3966689"/>
                  <a:pt x="4635626" y="3976225"/>
                </a:cubicBezTo>
                <a:cubicBezTo>
                  <a:pt x="4630857" y="3970861"/>
                  <a:pt x="4630857" y="3956556"/>
                  <a:pt x="4630857" y="3947020"/>
                </a:cubicBezTo>
                <a:cubicBezTo>
                  <a:pt x="4630857" y="3942252"/>
                  <a:pt x="4640393" y="3947020"/>
                  <a:pt x="4640393" y="3937485"/>
                </a:cubicBezTo>
                <a:close/>
                <a:moveTo>
                  <a:pt x="5362167" y="3927948"/>
                </a:moveTo>
                <a:cubicBezTo>
                  <a:pt x="5337730" y="3927948"/>
                  <a:pt x="5332963" y="3942252"/>
                  <a:pt x="5318063" y="3947616"/>
                </a:cubicBezTo>
                <a:cubicBezTo>
                  <a:pt x="5332963" y="3942849"/>
                  <a:pt x="5332963" y="3957153"/>
                  <a:pt x="5342499" y="3957153"/>
                </a:cubicBezTo>
                <a:cubicBezTo>
                  <a:pt x="5342499" y="3937485"/>
                  <a:pt x="5362167" y="3942252"/>
                  <a:pt x="5362167" y="3927948"/>
                </a:cubicBezTo>
                <a:close/>
                <a:moveTo>
                  <a:pt x="5019618" y="3922034"/>
                </a:moveTo>
                <a:cubicBezTo>
                  <a:pt x="5003106" y="3921057"/>
                  <a:pt x="4986678" y="3933908"/>
                  <a:pt x="4986678" y="3951789"/>
                </a:cubicBezTo>
                <a:cubicBezTo>
                  <a:pt x="5015883" y="3956556"/>
                  <a:pt x="5026015" y="3942252"/>
                  <a:pt x="5035552" y="3927948"/>
                </a:cubicBezTo>
                <a:cubicBezTo>
                  <a:pt x="5030635" y="3924223"/>
                  <a:pt x="5025122" y="3922360"/>
                  <a:pt x="5019618" y="3922034"/>
                </a:cubicBezTo>
                <a:close/>
                <a:moveTo>
                  <a:pt x="889581" y="3917043"/>
                </a:moveTo>
                <a:cubicBezTo>
                  <a:pt x="886061" y="3916698"/>
                  <a:pt x="882075" y="3919455"/>
                  <a:pt x="877158" y="3927948"/>
                </a:cubicBezTo>
                <a:cubicBezTo>
                  <a:pt x="877158" y="3927948"/>
                  <a:pt x="877158" y="3927948"/>
                  <a:pt x="886694" y="3927948"/>
                </a:cubicBezTo>
                <a:cubicBezTo>
                  <a:pt x="881926" y="3947020"/>
                  <a:pt x="896826" y="3942252"/>
                  <a:pt x="901595" y="3951789"/>
                </a:cubicBezTo>
                <a:cubicBezTo>
                  <a:pt x="911131" y="3951789"/>
                  <a:pt x="915899" y="3942252"/>
                  <a:pt x="921263" y="3932716"/>
                </a:cubicBezTo>
                <a:cubicBezTo>
                  <a:pt x="906512" y="3947021"/>
                  <a:pt x="900142" y="3918077"/>
                  <a:pt x="889581" y="3917043"/>
                </a:cubicBezTo>
                <a:close/>
                <a:moveTo>
                  <a:pt x="834422" y="3893994"/>
                </a:moveTo>
                <a:cubicBezTo>
                  <a:pt x="807126" y="3895726"/>
                  <a:pt x="783435" y="3913048"/>
                  <a:pt x="765107" y="3927352"/>
                </a:cubicBezTo>
                <a:cubicBezTo>
                  <a:pt x="774643" y="3942252"/>
                  <a:pt x="765107" y="3947020"/>
                  <a:pt x="769875" y="3956556"/>
                </a:cubicBezTo>
                <a:cubicBezTo>
                  <a:pt x="794313" y="3927948"/>
                  <a:pt x="828285" y="3913048"/>
                  <a:pt x="862854" y="3898148"/>
                </a:cubicBezTo>
                <a:cubicBezTo>
                  <a:pt x="853020" y="3894572"/>
                  <a:pt x="843520" y="3893417"/>
                  <a:pt x="834422" y="3893994"/>
                </a:cubicBezTo>
                <a:close/>
                <a:moveTo>
                  <a:pt x="779412" y="3889207"/>
                </a:moveTo>
                <a:cubicBezTo>
                  <a:pt x="774643" y="3893976"/>
                  <a:pt x="765107" y="3898743"/>
                  <a:pt x="764512" y="3908280"/>
                </a:cubicBezTo>
                <a:cubicBezTo>
                  <a:pt x="769875" y="3908280"/>
                  <a:pt x="769875" y="3913048"/>
                  <a:pt x="779412" y="3913048"/>
                </a:cubicBezTo>
                <a:cubicBezTo>
                  <a:pt x="779412" y="3908280"/>
                  <a:pt x="788948" y="3889207"/>
                  <a:pt x="779412" y="3889207"/>
                </a:cubicBezTo>
                <a:close/>
                <a:moveTo>
                  <a:pt x="5605938" y="3869539"/>
                </a:moveTo>
                <a:cubicBezTo>
                  <a:pt x="5611302" y="3874307"/>
                  <a:pt x="5616070" y="3874307"/>
                  <a:pt x="5620838" y="3874307"/>
                </a:cubicBezTo>
                <a:cubicBezTo>
                  <a:pt x="5620838" y="3889207"/>
                  <a:pt x="5605938" y="3889207"/>
                  <a:pt x="5601170" y="3903512"/>
                </a:cubicBezTo>
                <a:cubicBezTo>
                  <a:pt x="5595805" y="3903512"/>
                  <a:pt x="5591037" y="3898743"/>
                  <a:pt x="5586269" y="3898743"/>
                </a:cubicBezTo>
                <a:cubicBezTo>
                  <a:pt x="5586269" y="3884439"/>
                  <a:pt x="5601170" y="3884439"/>
                  <a:pt x="5605938" y="3869539"/>
                </a:cubicBezTo>
                <a:close/>
                <a:moveTo>
                  <a:pt x="5458722" y="3864770"/>
                </a:moveTo>
                <a:cubicBezTo>
                  <a:pt x="5458722" y="3869539"/>
                  <a:pt x="5458722" y="3874307"/>
                  <a:pt x="5453954" y="3874307"/>
                </a:cubicBezTo>
                <a:cubicBezTo>
                  <a:pt x="5453954" y="3874307"/>
                  <a:pt x="5449186" y="3869539"/>
                  <a:pt x="5449186" y="3874307"/>
                </a:cubicBezTo>
                <a:cubicBezTo>
                  <a:pt x="5453954" y="3874307"/>
                  <a:pt x="5453954" y="3883843"/>
                  <a:pt x="5453954" y="3888612"/>
                </a:cubicBezTo>
                <a:cubicBezTo>
                  <a:pt x="5453954" y="3888612"/>
                  <a:pt x="5453954" y="3888612"/>
                  <a:pt x="5468854" y="3888612"/>
                </a:cubicBezTo>
                <a:cubicBezTo>
                  <a:pt x="5468854" y="3883843"/>
                  <a:pt x="5464086" y="3879075"/>
                  <a:pt x="5464086" y="3874307"/>
                </a:cubicBezTo>
                <a:cubicBezTo>
                  <a:pt x="5474218" y="3879075"/>
                  <a:pt x="5478986" y="3874307"/>
                  <a:pt x="5478986" y="3864770"/>
                </a:cubicBezTo>
                <a:close/>
                <a:moveTo>
                  <a:pt x="4797221" y="3824837"/>
                </a:moveTo>
                <a:cubicBezTo>
                  <a:pt x="4795358" y="3824241"/>
                  <a:pt x="4794166" y="3824241"/>
                  <a:pt x="4791782" y="3826625"/>
                </a:cubicBezTo>
                <a:cubicBezTo>
                  <a:pt x="4791782" y="3826625"/>
                  <a:pt x="4791782" y="3826625"/>
                  <a:pt x="4791782" y="3836161"/>
                </a:cubicBezTo>
                <a:cubicBezTo>
                  <a:pt x="4797146" y="3845698"/>
                  <a:pt x="4797146" y="3836161"/>
                  <a:pt x="4806682" y="3836161"/>
                </a:cubicBezTo>
                <a:cubicBezTo>
                  <a:pt x="4806682" y="3836161"/>
                  <a:pt x="4806682" y="3836161"/>
                  <a:pt x="4806682" y="3826625"/>
                </a:cubicBezTo>
                <a:cubicBezTo>
                  <a:pt x="4801616" y="3826625"/>
                  <a:pt x="4799083" y="3825433"/>
                  <a:pt x="4797221" y="3824837"/>
                </a:cubicBezTo>
                <a:close/>
                <a:moveTo>
                  <a:pt x="5893813" y="3817089"/>
                </a:moveTo>
                <a:cubicBezTo>
                  <a:pt x="5884277" y="3836161"/>
                  <a:pt x="5879508" y="3841526"/>
                  <a:pt x="5884277" y="3865367"/>
                </a:cubicBezTo>
                <a:cubicBezTo>
                  <a:pt x="5859840" y="3865367"/>
                  <a:pt x="5855072" y="3884439"/>
                  <a:pt x="5835403" y="3889207"/>
                </a:cubicBezTo>
                <a:cubicBezTo>
                  <a:pt x="5830636" y="3884439"/>
                  <a:pt x="5830636" y="3870134"/>
                  <a:pt x="5815735" y="3870134"/>
                </a:cubicBezTo>
                <a:cubicBezTo>
                  <a:pt x="5820503" y="3879671"/>
                  <a:pt x="5800835" y="3889803"/>
                  <a:pt x="5800835" y="3908876"/>
                </a:cubicBezTo>
                <a:cubicBezTo>
                  <a:pt x="5795471" y="3904107"/>
                  <a:pt x="5790702" y="3904107"/>
                  <a:pt x="5785934" y="3904107"/>
                </a:cubicBezTo>
                <a:cubicBezTo>
                  <a:pt x="5780570" y="3885035"/>
                  <a:pt x="5795471" y="3908876"/>
                  <a:pt x="5795471" y="3889803"/>
                </a:cubicBezTo>
                <a:cubicBezTo>
                  <a:pt x="5785934" y="3879671"/>
                  <a:pt x="5761497" y="3899340"/>
                  <a:pt x="5756730" y="3908876"/>
                </a:cubicBezTo>
                <a:cubicBezTo>
                  <a:pt x="5747194" y="3898743"/>
                  <a:pt x="5751962" y="3893976"/>
                  <a:pt x="5751962" y="3874903"/>
                </a:cubicBezTo>
                <a:cubicBezTo>
                  <a:pt x="5751962" y="3874903"/>
                  <a:pt x="5751962" y="3879671"/>
                  <a:pt x="5751962" y="3884439"/>
                </a:cubicBezTo>
                <a:cubicBezTo>
                  <a:pt x="5820503" y="3879671"/>
                  <a:pt x="5834808" y="3831394"/>
                  <a:pt x="5893813" y="3817089"/>
                </a:cubicBezTo>
                <a:close/>
                <a:moveTo>
                  <a:pt x="5769078" y="3794217"/>
                </a:moveTo>
                <a:cubicBezTo>
                  <a:pt x="5771891" y="3794143"/>
                  <a:pt x="5774610" y="3795037"/>
                  <a:pt x="5776994" y="3797421"/>
                </a:cubicBezTo>
                <a:cubicBezTo>
                  <a:pt x="5752557" y="3802189"/>
                  <a:pt x="5762094" y="3821858"/>
                  <a:pt x="5757326" y="3831394"/>
                </a:cubicBezTo>
                <a:cubicBezTo>
                  <a:pt x="5757326" y="3826625"/>
                  <a:pt x="5751962" y="3826625"/>
                  <a:pt x="5747789" y="3821261"/>
                </a:cubicBezTo>
                <a:cubicBezTo>
                  <a:pt x="5743021" y="3816494"/>
                  <a:pt x="5752557" y="3811725"/>
                  <a:pt x="5747789" y="3806957"/>
                </a:cubicBezTo>
                <a:cubicBezTo>
                  <a:pt x="5751365" y="3803381"/>
                  <a:pt x="5760641" y="3794441"/>
                  <a:pt x="5769078" y="3794217"/>
                </a:cubicBezTo>
                <a:close/>
                <a:moveTo>
                  <a:pt x="4484835" y="3783116"/>
                </a:moveTo>
                <a:cubicBezTo>
                  <a:pt x="4465166" y="3787885"/>
                  <a:pt x="4440729" y="3787885"/>
                  <a:pt x="4435961" y="3806957"/>
                </a:cubicBezTo>
                <a:cubicBezTo>
                  <a:pt x="4460398" y="3806957"/>
                  <a:pt x="4480066" y="3802189"/>
                  <a:pt x="4484835" y="3783116"/>
                </a:cubicBezTo>
                <a:close/>
                <a:moveTo>
                  <a:pt x="4913965" y="3777752"/>
                </a:moveTo>
                <a:cubicBezTo>
                  <a:pt x="4928865" y="3772984"/>
                  <a:pt x="4924096" y="3787288"/>
                  <a:pt x="4933633" y="3787288"/>
                </a:cubicBezTo>
                <a:cubicBezTo>
                  <a:pt x="4928269" y="3797421"/>
                  <a:pt x="4918733" y="3802189"/>
                  <a:pt x="4918733" y="3816494"/>
                </a:cubicBezTo>
                <a:cubicBezTo>
                  <a:pt x="4899064" y="3806957"/>
                  <a:pt x="4928269" y="3797421"/>
                  <a:pt x="4913965" y="3777752"/>
                </a:cubicBezTo>
                <a:close/>
                <a:moveTo>
                  <a:pt x="3978818" y="3772984"/>
                </a:moveTo>
                <a:cubicBezTo>
                  <a:pt x="3972113" y="3772388"/>
                  <a:pt x="3963619" y="3773580"/>
                  <a:pt x="3949017" y="3773580"/>
                </a:cubicBezTo>
                <a:cubicBezTo>
                  <a:pt x="3944249" y="3788480"/>
                  <a:pt x="3949017" y="3798017"/>
                  <a:pt x="3953786" y="3807553"/>
                </a:cubicBezTo>
                <a:cubicBezTo>
                  <a:pt x="3943652" y="3807553"/>
                  <a:pt x="3943652" y="3817089"/>
                  <a:pt x="3938885" y="3817089"/>
                </a:cubicBezTo>
                <a:cubicBezTo>
                  <a:pt x="3938885" y="3807553"/>
                  <a:pt x="3933521" y="3802785"/>
                  <a:pt x="3923985" y="3802785"/>
                </a:cubicBezTo>
                <a:cubicBezTo>
                  <a:pt x="3919216" y="3817089"/>
                  <a:pt x="3923985" y="3821858"/>
                  <a:pt x="3928752" y="3826625"/>
                </a:cubicBezTo>
                <a:cubicBezTo>
                  <a:pt x="3919216" y="3836161"/>
                  <a:pt x="3904912" y="3836161"/>
                  <a:pt x="3890012" y="3845698"/>
                </a:cubicBezTo>
                <a:cubicBezTo>
                  <a:pt x="3899548" y="3865367"/>
                  <a:pt x="3885243" y="3870134"/>
                  <a:pt x="3870343" y="3874903"/>
                </a:cubicBezTo>
                <a:cubicBezTo>
                  <a:pt x="3870343" y="3889803"/>
                  <a:pt x="3875111" y="3889803"/>
                  <a:pt x="3875111" y="3904107"/>
                </a:cubicBezTo>
                <a:cubicBezTo>
                  <a:pt x="3860211" y="3904107"/>
                  <a:pt x="3865575" y="3918412"/>
                  <a:pt x="3850675" y="3918412"/>
                </a:cubicBezTo>
                <a:cubicBezTo>
                  <a:pt x="3850675" y="3913643"/>
                  <a:pt x="3845907" y="3913643"/>
                  <a:pt x="3845907" y="3918412"/>
                </a:cubicBezTo>
                <a:cubicBezTo>
                  <a:pt x="3855443" y="3923180"/>
                  <a:pt x="3860211" y="3927948"/>
                  <a:pt x="3879879" y="3927948"/>
                </a:cubicBezTo>
                <a:cubicBezTo>
                  <a:pt x="3919216" y="3884439"/>
                  <a:pt x="3982394" y="3870134"/>
                  <a:pt x="4012195" y="3816494"/>
                </a:cubicBezTo>
                <a:cubicBezTo>
                  <a:pt x="3993122" y="3816494"/>
                  <a:pt x="3993122" y="3840930"/>
                  <a:pt x="3978222" y="3845698"/>
                </a:cubicBezTo>
                <a:cubicBezTo>
                  <a:pt x="3983586" y="3831394"/>
                  <a:pt x="3968686" y="3836161"/>
                  <a:pt x="3968686" y="3826625"/>
                </a:cubicBezTo>
                <a:cubicBezTo>
                  <a:pt x="3978222" y="3812321"/>
                  <a:pt x="3993122" y="3802189"/>
                  <a:pt x="3997890" y="3783116"/>
                </a:cubicBezTo>
                <a:cubicBezTo>
                  <a:pt x="3990440" y="3775964"/>
                  <a:pt x="3985523" y="3773580"/>
                  <a:pt x="3978818" y="3772984"/>
                </a:cubicBezTo>
                <a:close/>
                <a:moveTo>
                  <a:pt x="5028259" y="3766018"/>
                </a:moveTo>
                <a:lnTo>
                  <a:pt x="5027831" y="3766786"/>
                </a:lnTo>
                <a:lnTo>
                  <a:pt x="5027878" y="3766130"/>
                </a:lnTo>
                <a:close/>
                <a:moveTo>
                  <a:pt x="5006347" y="3763448"/>
                </a:moveTo>
                <a:cubicBezTo>
                  <a:pt x="5011115" y="3775667"/>
                  <a:pt x="5019608" y="3774474"/>
                  <a:pt x="5026909" y="3768440"/>
                </a:cubicBezTo>
                <a:lnTo>
                  <a:pt x="5027831" y="3766786"/>
                </a:lnTo>
                <a:lnTo>
                  <a:pt x="5026015" y="3792057"/>
                </a:lnTo>
                <a:cubicBezTo>
                  <a:pt x="5016479" y="3792057"/>
                  <a:pt x="5001578" y="3787288"/>
                  <a:pt x="5001578" y="3801593"/>
                </a:cubicBezTo>
                <a:cubicBezTo>
                  <a:pt x="4986678" y="3801593"/>
                  <a:pt x="5001578" y="3777752"/>
                  <a:pt x="4986678" y="3787288"/>
                </a:cubicBezTo>
                <a:cubicBezTo>
                  <a:pt x="4991447" y="3777752"/>
                  <a:pt x="4991447" y="3763448"/>
                  <a:pt x="5006347" y="3763448"/>
                </a:cubicBezTo>
                <a:close/>
                <a:moveTo>
                  <a:pt x="5430709" y="3749143"/>
                </a:moveTo>
                <a:cubicBezTo>
                  <a:pt x="5421173" y="3749143"/>
                  <a:pt x="5406273" y="3749143"/>
                  <a:pt x="5406273" y="3763448"/>
                </a:cubicBezTo>
                <a:cubicBezTo>
                  <a:pt x="5420577" y="3763448"/>
                  <a:pt x="5430709" y="3758679"/>
                  <a:pt x="5430709" y="3749143"/>
                </a:cubicBezTo>
                <a:close/>
                <a:moveTo>
                  <a:pt x="4294705" y="3749143"/>
                </a:moveTo>
                <a:cubicBezTo>
                  <a:pt x="4279805" y="3749143"/>
                  <a:pt x="4270268" y="3758679"/>
                  <a:pt x="4279805" y="3768216"/>
                </a:cubicBezTo>
                <a:cubicBezTo>
                  <a:pt x="4289938" y="3768216"/>
                  <a:pt x="4294705" y="3763448"/>
                  <a:pt x="4294705" y="3749143"/>
                </a:cubicBezTo>
                <a:close/>
                <a:moveTo>
                  <a:pt x="5059988" y="3743779"/>
                </a:moveTo>
                <a:cubicBezTo>
                  <a:pt x="5059988" y="3748548"/>
                  <a:pt x="5055220" y="3753316"/>
                  <a:pt x="5055220" y="3758084"/>
                </a:cubicBezTo>
                <a:lnTo>
                  <a:pt x="5028259" y="3766018"/>
                </a:lnTo>
                <a:lnTo>
                  <a:pt x="5040320" y="3744376"/>
                </a:lnTo>
                <a:cubicBezTo>
                  <a:pt x="5055220" y="3749143"/>
                  <a:pt x="5050452" y="3749143"/>
                  <a:pt x="5059988" y="3743779"/>
                </a:cubicBezTo>
                <a:close/>
                <a:moveTo>
                  <a:pt x="4284574" y="3734839"/>
                </a:moveTo>
                <a:cubicBezTo>
                  <a:pt x="4275037" y="3734839"/>
                  <a:pt x="4260137" y="3734839"/>
                  <a:pt x="4260137" y="3749143"/>
                </a:cubicBezTo>
                <a:cubicBezTo>
                  <a:pt x="4275037" y="3749143"/>
                  <a:pt x="4279805" y="3744376"/>
                  <a:pt x="4284574" y="3734839"/>
                </a:cubicBezTo>
                <a:close/>
                <a:moveTo>
                  <a:pt x="775016" y="3725899"/>
                </a:moveTo>
                <a:cubicBezTo>
                  <a:pt x="785372" y="3725303"/>
                  <a:pt x="796398" y="3727687"/>
                  <a:pt x="803849" y="3730071"/>
                </a:cubicBezTo>
                <a:cubicBezTo>
                  <a:pt x="799080" y="3744376"/>
                  <a:pt x="774643" y="3744376"/>
                  <a:pt x="750207" y="3739607"/>
                </a:cubicBezTo>
                <a:cubicBezTo>
                  <a:pt x="754975" y="3730071"/>
                  <a:pt x="764660" y="3726495"/>
                  <a:pt x="775016" y="3725899"/>
                </a:cubicBezTo>
                <a:close/>
                <a:moveTo>
                  <a:pt x="4314374" y="3715767"/>
                </a:moveTo>
                <a:cubicBezTo>
                  <a:pt x="4314374" y="3720535"/>
                  <a:pt x="4304241" y="3720535"/>
                  <a:pt x="4299474" y="3720535"/>
                </a:cubicBezTo>
                <a:cubicBezTo>
                  <a:pt x="4299474" y="3730071"/>
                  <a:pt x="4299474" y="3739607"/>
                  <a:pt x="4309010" y="3739607"/>
                </a:cubicBezTo>
                <a:cubicBezTo>
                  <a:pt x="4309010" y="3725303"/>
                  <a:pt x="4328679" y="3720535"/>
                  <a:pt x="4314374" y="3715767"/>
                </a:cubicBezTo>
                <a:close/>
                <a:moveTo>
                  <a:pt x="5762094" y="3705634"/>
                </a:moveTo>
                <a:cubicBezTo>
                  <a:pt x="5751962" y="3710403"/>
                  <a:pt x="5727524" y="3705634"/>
                  <a:pt x="5732889" y="3724707"/>
                </a:cubicBezTo>
                <a:cubicBezTo>
                  <a:pt x="5742425" y="3734243"/>
                  <a:pt x="5742425" y="3719939"/>
                  <a:pt x="5757326" y="3724707"/>
                </a:cubicBezTo>
                <a:cubicBezTo>
                  <a:pt x="5757326" y="3715170"/>
                  <a:pt x="5762094" y="3710403"/>
                  <a:pt x="5762094" y="3705634"/>
                </a:cubicBezTo>
                <a:close/>
                <a:moveTo>
                  <a:pt x="4679730" y="3705634"/>
                </a:moveTo>
                <a:cubicBezTo>
                  <a:pt x="4664830" y="3705634"/>
                  <a:pt x="4655294" y="3705634"/>
                  <a:pt x="4655294" y="3715170"/>
                </a:cubicBezTo>
                <a:cubicBezTo>
                  <a:pt x="4664830" y="3715170"/>
                  <a:pt x="4674963" y="3719939"/>
                  <a:pt x="4679730" y="3705634"/>
                </a:cubicBezTo>
                <a:close/>
                <a:moveTo>
                  <a:pt x="5288858" y="3701462"/>
                </a:moveTo>
                <a:cubicBezTo>
                  <a:pt x="5284090" y="3716362"/>
                  <a:pt x="5284090" y="3725898"/>
                  <a:pt x="5288858" y="3740203"/>
                </a:cubicBezTo>
                <a:cubicBezTo>
                  <a:pt x="5274553" y="3740203"/>
                  <a:pt x="5259653" y="3744971"/>
                  <a:pt x="5254885" y="3754508"/>
                </a:cubicBezTo>
                <a:cubicBezTo>
                  <a:pt x="5249521" y="3768812"/>
                  <a:pt x="5269189" y="3759276"/>
                  <a:pt x="5264421" y="3773580"/>
                </a:cubicBezTo>
                <a:cubicBezTo>
                  <a:pt x="5244753" y="3778349"/>
                  <a:pt x="5239984" y="3792652"/>
                  <a:pt x="5215548" y="3792652"/>
                </a:cubicBezTo>
                <a:cubicBezTo>
                  <a:pt x="5210780" y="3802189"/>
                  <a:pt x="5230449" y="3811725"/>
                  <a:pt x="5215548" y="3811725"/>
                </a:cubicBezTo>
                <a:cubicBezTo>
                  <a:pt x="5206012" y="3802189"/>
                  <a:pt x="5181576" y="3806957"/>
                  <a:pt x="5176807" y="3816494"/>
                </a:cubicBezTo>
                <a:cubicBezTo>
                  <a:pt x="5172040" y="3840930"/>
                  <a:pt x="5191707" y="3840930"/>
                  <a:pt x="5191707" y="3860003"/>
                </a:cubicBezTo>
                <a:cubicBezTo>
                  <a:pt x="5191707" y="3884439"/>
                  <a:pt x="5167271" y="3884439"/>
                  <a:pt x="5162503" y="3904704"/>
                </a:cubicBezTo>
                <a:cubicBezTo>
                  <a:pt x="5216144" y="3899935"/>
                  <a:pt x="5230449" y="3851658"/>
                  <a:pt x="5250117" y="3812917"/>
                </a:cubicBezTo>
                <a:cubicBezTo>
                  <a:pt x="5260249" y="3817685"/>
                  <a:pt x="5260249" y="3827222"/>
                  <a:pt x="5269786" y="3827222"/>
                </a:cubicBezTo>
                <a:cubicBezTo>
                  <a:pt x="5318658" y="3812321"/>
                  <a:pt x="5323426" y="3759276"/>
                  <a:pt x="5372300" y="3740203"/>
                </a:cubicBezTo>
                <a:cubicBezTo>
                  <a:pt x="5377067" y="3725303"/>
                  <a:pt x="5367532" y="3715767"/>
                  <a:pt x="5367532" y="3701462"/>
                </a:cubicBezTo>
                <a:cubicBezTo>
                  <a:pt x="5338327" y="3706231"/>
                  <a:pt x="5347864" y="3710998"/>
                  <a:pt x="5323426" y="3701462"/>
                </a:cubicBezTo>
                <a:cubicBezTo>
                  <a:pt x="5323426" y="3716362"/>
                  <a:pt x="5323426" y="3735435"/>
                  <a:pt x="5303758" y="3735435"/>
                </a:cubicBezTo>
                <a:cubicBezTo>
                  <a:pt x="5313294" y="3725303"/>
                  <a:pt x="5303758" y="3715767"/>
                  <a:pt x="5303758" y="3701462"/>
                </a:cubicBezTo>
                <a:cubicBezTo>
                  <a:pt x="5303758" y="3701462"/>
                  <a:pt x="5303758" y="3701462"/>
                  <a:pt x="5288858" y="3701462"/>
                </a:cubicBezTo>
                <a:close/>
                <a:moveTo>
                  <a:pt x="5610706" y="3696098"/>
                </a:moveTo>
                <a:cubicBezTo>
                  <a:pt x="5581501" y="3696098"/>
                  <a:pt x="5567197" y="3730071"/>
                  <a:pt x="5576732" y="3749143"/>
                </a:cubicBezTo>
                <a:cubicBezTo>
                  <a:pt x="5596402" y="3744376"/>
                  <a:pt x="5596402" y="3715170"/>
                  <a:pt x="5610706" y="3696098"/>
                </a:cubicBezTo>
                <a:close/>
                <a:moveTo>
                  <a:pt x="5133298" y="3696098"/>
                </a:moveTo>
                <a:cubicBezTo>
                  <a:pt x="5133298" y="3696098"/>
                  <a:pt x="5133298" y="3696098"/>
                  <a:pt x="5133298" y="3715170"/>
                </a:cubicBezTo>
                <a:cubicBezTo>
                  <a:pt x="5142834" y="3715170"/>
                  <a:pt x="5147602" y="3715170"/>
                  <a:pt x="5152967" y="3710403"/>
                </a:cubicBezTo>
                <a:cubicBezTo>
                  <a:pt x="5152967" y="3700867"/>
                  <a:pt x="5142834" y="3696098"/>
                  <a:pt x="5133298" y="3696098"/>
                </a:cubicBezTo>
                <a:close/>
                <a:moveTo>
                  <a:pt x="4518808" y="3681794"/>
                </a:moveTo>
                <a:cubicBezTo>
                  <a:pt x="4499734" y="3686562"/>
                  <a:pt x="4494370" y="3696098"/>
                  <a:pt x="4484835" y="3705634"/>
                </a:cubicBezTo>
                <a:cubicBezTo>
                  <a:pt x="4499139" y="3710403"/>
                  <a:pt x="4494370" y="3739607"/>
                  <a:pt x="4489603" y="3749143"/>
                </a:cubicBezTo>
                <a:cubicBezTo>
                  <a:pt x="4503906" y="3758679"/>
                  <a:pt x="4514039" y="3739607"/>
                  <a:pt x="4518808" y="3749740"/>
                </a:cubicBezTo>
                <a:cubicBezTo>
                  <a:pt x="4518808" y="3764044"/>
                  <a:pt x="4494370" y="3759276"/>
                  <a:pt x="4494370" y="3773580"/>
                </a:cubicBezTo>
                <a:cubicBezTo>
                  <a:pt x="4499139" y="3778349"/>
                  <a:pt x="4508675" y="3783116"/>
                  <a:pt x="4523576" y="3783116"/>
                </a:cubicBezTo>
                <a:cubicBezTo>
                  <a:pt x="4543244" y="3764044"/>
                  <a:pt x="4587349" y="3768812"/>
                  <a:pt x="4592117" y="3730071"/>
                </a:cubicBezTo>
                <a:cubicBezTo>
                  <a:pt x="4577216" y="3715767"/>
                  <a:pt x="4557548" y="3730071"/>
                  <a:pt x="4548012" y="3739607"/>
                </a:cubicBezTo>
                <a:cubicBezTo>
                  <a:pt x="4543244" y="3719939"/>
                  <a:pt x="4518808" y="3715170"/>
                  <a:pt x="4509270" y="3700867"/>
                </a:cubicBezTo>
                <a:cubicBezTo>
                  <a:pt x="4514039" y="3700867"/>
                  <a:pt x="4518808" y="3696098"/>
                  <a:pt x="4518808" y="3681794"/>
                </a:cubicBezTo>
                <a:close/>
                <a:moveTo>
                  <a:pt x="5265017" y="3667489"/>
                </a:moveTo>
                <a:cubicBezTo>
                  <a:pt x="5269786" y="3662721"/>
                  <a:pt x="5269786" y="3672258"/>
                  <a:pt x="5274553" y="3672258"/>
                </a:cubicBezTo>
                <a:cubicBezTo>
                  <a:pt x="5279321" y="3686562"/>
                  <a:pt x="5259653" y="3681794"/>
                  <a:pt x="5259653" y="3691330"/>
                </a:cubicBezTo>
                <a:cubicBezTo>
                  <a:pt x="5245349" y="3686562"/>
                  <a:pt x="5259653" y="3672258"/>
                  <a:pt x="5265017" y="3667489"/>
                </a:cubicBezTo>
                <a:close/>
                <a:moveTo>
                  <a:pt x="5444641" y="3667266"/>
                </a:moveTo>
                <a:cubicBezTo>
                  <a:pt x="5435477" y="3669725"/>
                  <a:pt x="5423259" y="3677026"/>
                  <a:pt x="5411041" y="3677026"/>
                </a:cubicBezTo>
                <a:cubicBezTo>
                  <a:pt x="5406273" y="3686562"/>
                  <a:pt x="5420577" y="3686562"/>
                  <a:pt x="5415809" y="3696098"/>
                </a:cubicBezTo>
                <a:cubicBezTo>
                  <a:pt x="5440246" y="3691330"/>
                  <a:pt x="5445014" y="3686562"/>
                  <a:pt x="5459913" y="3686562"/>
                </a:cubicBezTo>
                <a:cubicBezTo>
                  <a:pt x="5459913" y="3667192"/>
                  <a:pt x="5453804" y="3664808"/>
                  <a:pt x="5444641" y="3667266"/>
                </a:cubicBezTo>
                <a:close/>
                <a:moveTo>
                  <a:pt x="5113034" y="3666297"/>
                </a:moveTo>
                <a:cubicBezTo>
                  <a:pt x="5064160" y="3690734"/>
                  <a:pt x="5015883" y="3724111"/>
                  <a:pt x="4971778" y="3758084"/>
                </a:cubicBezTo>
                <a:cubicBezTo>
                  <a:pt x="4977142" y="3777157"/>
                  <a:pt x="4971778" y="3801593"/>
                  <a:pt x="4986678" y="3811130"/>
                </a:cubicBezTo>
                <a:cubicBezTo>
                  <a:pt x="4967606" y="3811130"/>
                  <a:pt x="4977142" y="3820666"/>
                  <a:pt x="4977142" y="3830202"/>
                </a:cubicBezTo>
                <a:cubicBezTo>
                  <a:pt x="4962241" y="3839738"/>
                  <a:pt x="4943169" y="3834970"/>
                  <a:pt x="4928269" y="3844506"/>
                </a:cubicBezTo>
                <a:cubicBezTo>
                  <a:pt x="4923501" y="3854042"/>
                  <a:pt x="4947937" y="3858811"/>
                  <a:pt x="4933037" y="3863579"/>
                </a:cubicBezTo>
                <a:cubicBezTo>
                  <a:pt x="4933037" y="3863579"/>
                  <a:pt x="4933037" y="3863579"/>
                  <a:pt x="4913369" y="3863579"/>
                </a:cubicBezTo>
                <a:cubicBezTo>
                  <a:pt x="4918733" y="3849274"/>
                  <a:pt x="4908601" y="3844506"/>
                  <a:pt x="4903832" y="3839738"/>
                </a:cubicBezTo>
                <a:cubicBezTo>
                  <a:pt x="4943169" y="3830202"/>
                  <a:pt x="4977142" y="3791460"/>
                  <a:pt x="4947937" y="3752720"/>
                </a:cubicBezTo>
                <a:cubicBezTo>
                  <a:pt x="4958070" y="3752720"/>
                  <a:pt x="4958070" y="3762256"/>
                  <a:pt x="4967606" y="3757488"/>
                </a:cubicBezTo>
                <a:cubicBezTo>
                  <a:pt x="4962838" y="3737820"/>
                  <a:pt x="4967606" y="3742587"/>
                  <a:pt x="4967606" y="3723515"/>
                </a:cubicBezTo>
                <a:cubicBezTo>
                  <a:pt x="4958070" y="3723515"/>
                  <a:pt x="4947937" y="3723515"/>
                  <a:pt x="4943169" y="3718747"/>
                </a:cubicBezTo>
                <a:cubicBezTo>
                  <a:pt x="4923501" y="3728879"/>
                  <a:pt x="4928269" y="3762256"/>
                  <a:pt x="4899064" y="3752720"/>
                </a:cubicBezTo>
                <a:cubicBezTo>
                  <a:pt x="4894296" y="3772388"/>
                  <a:pt x="4889528" y="3791460"/>
                  <a:pt x="4869859" y="3796229"/>
                </a:cubicBezTo>
                <a:cubicBezTo>
                  <a:pt x="4869859" y="3796229"/>
                  <a:pt x="4869859" y="3796229"/>
                  <a:pt x="4869859" y="3781924"/>
                </a:cubicBezTo>
                <a:cubicBezTo>
                  <a:pt x="4855555" y="3777157"/>
                  <a:pt x="4850192" y="3786693"/>
                  <a:pt x="4840655" y="3791460"/>
                </a:cubicBezTo>
                <a:cubicBezTo>
                  <a:pt x="4835887" y="3806361"/>
                  <a:pt x="4840655" y="3815897"/>
                  <a:pt x="4845423" y="3825433"/>
                </a:cubicBezTo>
                <a:cubicBezTo>
                  <a:pt x="4806682" y="3834970"/>
                  <a:pt x="4811450" y="3878479"/>
                  <a:pt x="4787013" y="3897551"/>
                </a:cubicBezTo>
                <a:cubicBezTo>
                  <a:pt x="4762576" y="3873115"/>
                  <a:pt x="4753040" y="3916624"/>
                  <a:pt x="4738140" y="3921392"/>
                </a:cubicBezTo>
                <a:cubicBezTo>
                  <a:pt x="4723836" y="3916624"/>
                  <a:pt x="4723836" y="3911855"/>
                  <a:pt x="4708936" y="3916624"/>
                </a:cubicBezTo>
                <a:cubicBezTo>
                  <a:pt x="4713703" y="3931524"/>
                  <a:pt x="4704167" y="3941061"/>
                  <a:pt x="4704167" y="3955364"/>
                </a:cubicBezTo>
                <a:cubicBezTo>
                  <a:pt x="4719069" y="3950597"/>
                  <a:pt x="4719069" y="3955364"/>
                  <a:pt x="4723836" y="3969669"/>
                </a:cubicBezTo>
                <a:cubicBezTo>
                  <a:pt x="4714301" y="3969669"/>
                  <a:pt x="4694632" y="3979205"/>
                  <a:pt x="4689863" y="3974437"/>
                </a:cubicBezTo>
                <a:cubicBezTo>
                  <a:pt x="4694632" y="3959536"/>
                  <a:pt x="4699399" y="3954769"/>
                  <a:pt x="4699399" y="3940464"/>
                </a:cubicBezTo>
                <a:cubicBezTo>
                  <a:pt x="4670195" y="3935696"/>
                  <a:pt x="4704167" y="3901723"/>
                  <a:pt x="4699399" y="3887419"/>
                </a:cubicBezTo>
                <a:cubicBezTo>
                  <a:pt x="4704167" y="3887419"/>
                  <a:pt x="4704167" y="3896955"/>
                  <a:pt x="4708936" y="3896955"/>
                </a:cubicBezTo>
                <a:cubicBezTo>
                  <a:pt x="4713703" y="3882651"/>
                  <a:pt x="4733372" y="3862982"/>
                  <a:pt x="4728604" y="3853446"/>
                </a:cubicBezTo>
                <a:cubicBezTo>
                  <a:pt x="4714301" y="3853446"/>
                  <a:pt x="4709532" y="3867751"/>
                  <a:pt x="4694632" y="3858214"/>
                </a:cubicBezTo>
                <a:cubicBezTo>
                  <a:pt x="4699399" y="3877287"/>
                  <a:pt x="4689267" y="3862982"/>
                  <a:pt x="4679730" y="3867751"/>
                </a:cubicBezTo>
                <a:cubicBezTo>
                  <a:pt x="4674963" y="3862982"/>
                  <a:pt x="4694035" y="3858214"/>
                  <a:pt x="4684499" y="3853446"/>
                </a:cubicBezTo>
                <a:cubicBezTo>
                  <a:pt x="4679730" y="3862982"/>
                  <a:pt x="4669599" y="3862982"/>
                  <a:pt x="4660063" y="3867751"/>
                </a:cubicBezTo>
                <a:cubicBezTo>
                  <a:pt x="4670195" y="3906491"/>
                  <a:pt x="4626089" y="3911260"/>
                  <a:pt x="4601654" y="3911260"/>
                </a:cubicBezTo>
                <a:cubicBezTo>
                  <a:pt x="4601654" y="3926160"/>
                  <a:pt x="4611786" y="3935696"/>
                  <a:pt x="4621322" y="3940464"/>
                </a:cubicBezTo>
                <a:cubicBezTo>
                  <a:pt x="4596886" y="3954769"/>
                  <a:pt x="4592117" y="3988742"/>
                  <a:pt x="4567680" y="3998278"/>
                </a:cubicBezTo>
                <a:cubicBezTo>
                  <a:pt x="4567680" y="4017946"/>
                  <a:pt x="4572448" y="4022715"/>
                  <a:pt x="4562912" y="4032251"/>
                </a:cubicBezTo>
                <a:cubicBezTo>
                  <a:pt x="4562912" y="4007814"/>
                  <a:pt x="4558145" y="4003046"/>
                  <a:pt x="4538476" y="3993509"/>
                </a:cubicBezTo>
                <a:cubicBezTo>
                  <a:pt x="4557548" y="3969073"/>
                  <a:pt x="4626089" y="3925564"/>
                  <a:pt x="4572448" y="3901723"/>
                </a:cubicBezTo>
                <a:cubicBezTo>
                  <a:pt x="4552780" y="3911260"/>
                  <a:pt x="4567680" y="3935696"/>
                  <a:pt x="4552780" y="3940464"/>
                </a:cubicBezTo>
                <a:cubicBezTo>
                  <a:pt x="4558145" y="3926160"/>
                  <a:pt x="4538476" y="3935696"/>
                  <a:pt x="4543244" y="3921392"/>
                </a:cubicBezTo>
                <a:cubicBezTo>
                  <a:pt x="4499734" y="3935696"/>
                  <a:pt x="4460398" y="3959536"/>
                  <a:pt x="4426424" y="3993509"/>
                </a:cubicBezTo>
                <a:cubicBezTo>
                  <a:pt x="4431788" y="3993509"/>
                  <a:pt x="4441326" y="3988742"/>
                  <a:pt x="4441326" y="3993509"/>
                </a:cubicBezTo>
                <a:cubicBezTo>
                  <a:pt x="4436557" y="4008410"/>
                  <a:pt x="4416888" y="4032251"/>
                  <a:pt x="4412121" y="4027482"/>
                </a:cubicBezTo>
                <a:cubicBezTo>
                  <a:pt x="4407353" y="4022715"/>
                  <a:pt x="4426424" y="4017946"/>
                  <a:pt x="4416888" y="4013178"/>
                </a:cubicBezTo>
                <a:cubicBezTo>
                  <a:pt x="4392452" y="4022715"/>
                  <a:pt x="4387684" y="4047151"/>
                  <a:pt x="4363247" y="4056687"/>
                </a:cubicBezTo>
                <a:cubicBezTo>
                  <a:pt x="4373379" y="4081124"/>
                  <a:pt x="4348942" y="4085892"/>
                  <a:pt x="4358479" y="4104964"/>
                </a:cubicBezTo>
                <a:cubicBezTo>
                  <a:pt x="4358479" y="4100197"/>
                  <a:pt x="4363247" y="4095428"/>
                  <a:pt x="4368016" y="4095428"/>
                </a:cubicBezTo>
                <a:cubicBezTo>
                  <a:pt x="4372783" y="4110328"/>
                  <a:pt x="4362652" y="4134169"/>
                  <a:pt x="4377551" y="4134169"/>
                </a:cubicBezTo>
                <a:cubicBezTo>
                  <a:pt x="4391856" y="4124037"/>
                  <a:pt x="4391856" y="4119269"/>
                  <a:pt x="4382320" y="4100197"/>
                </a:cubicBezTo>
                <a:cubicBezTo>
                  <a:pt x="4401989" y="4100197"/>
                  <a:pt x="4406757" y="4085296"/>
                  <a:pt x="4411524" y="4070991"/>
                </a:cubicBezTo>
                <a:cubicBezTo>
                  <a:pt x="4397221" y="4061455"/>
                  <a:pt x="4382320" y="4075760"/>
                  <a:pt x="4377551" y="4066224"/>
                </a:cubicBezTo>
                <a:cubicBezTo>
                  <a:pt x="4387684" y="4070991"/>
                  <a:pt x="4382916" y="4056687"/>
                  <a:pt x="4392452" y="4056687"/>
                </a:cubicBezTo>
                <a:cubicBezTo>
                  <a:pt x="4397221" y="4056687"/>
                  <a:pt x="4402584" y="4061455"/>
                  <a:pt x="4412121" y="4061455"/>
                </a:cubicBezTo>
                <a:cubicBezTo>
                  <a:pt x="4416888" y="4041787"/>
                  <a:pt x="4416888" y="4017946"/>
                  <a:pt x="4441326" y="4017946"/>
                </a:cubicBezTo>
                <a:cubicBezTo>
                  <a:pt x="4441326" y="4032846"/>
                  <a:pt x="4441326" y="4042383"/>
                  <a:pt x="4446094" y="4051919"/>
                </a:cubicBezTo>
                <a:cubicBezTo>
                  <a:pt x="4470530" y="4051919"/>
                  <a:pt x="4475298" y="4032251"/>
                  <a:pt x="4490198" y="4022715"/>
                </a:cubicBezTo>
                <a:cubicBezTo>
                  <a:pt x="4494966" y="4041787"/>
                  <a:pt x="4514635" y="4070991"/>
                  <a:pt x="4490198" y="4080528"/>
                </a:cubicBezTo>
                <a:cubicBezTo>
                  <a:pt x="4519404" y="4080528"/>
                  <a:pt x="4514039" y="4051323"/>
                  <a:pt x="4528940" y="4046555"/>
                </a:cubicBezTo>
                <a:cubicBezTo>
                  <a:pt x="4533707" y="4056091"/>
                  <a:pt x="4538476" y="4060860"/>
                  <a:pt x="4553376" y="4060860"/>
                </a:cubicBezTo>
                <a:cubicBezTo>
                  <a:pt x="4567680" y="4050727"/>
                  <a:pt x="4567680" y="4031655"/>
                  <a:pt x="4582581" y="4026887"/>
                </a:cubicBezTo>
                <a:cubicBezTo>
                  <a:pt x="4587349" y="4026887"/>
                  <a:pt x="4577813" y="4036423"/>
                  <a:pt x="4577813" y="4041191"/>
                </a:cubicBezTo>
                <a:cubicBezTo>
                  <a:pt x="4607017" y="4050727"/>
                  <a:pt x="4655890" y="3997682"/>
                  <a:pt x="4665427" y="3983378"/>
                </a:cubicBezTo>
                <a:cubicBezTo>
                  <a:pt x="4665427" y="3988145"/>
                  <a:pt x="4670195" y="3992914"/>
                  <a:pt x="4665427" y="4002450"/>
                </a:cubicBezTo>
                <a:cubicBezTo>
                  <a:pt x="4675559" y="4011986"/>
                  <a:pt x="4675559" y="3983378"/>
                  <a:pt x="4680328" y="3997682"/>
                </a:cubicBezTo>
                <a:cubicBezTo>
                  <a:pt x="4670195" y="4017351"/>
                  <a:pt x="4655890" y="4045959"/>
                  <a:pt x="4631454" y="4036423"/>
                </a:cubicBezTo>
                <a:cubicBezTo>
                  <a:pt x="4626686" y="4036423"/>
                  <a:pt x="4636222" y="4055496"/>
                  <a:pt x="4626686" y="4060263"/>
                </a:cubicBezTo>
                <a:cubicBezTo>
                  <a:pt x="4616553" y="4055496"/>
                  <a:pt x="4621322" y="4045959"/>
                  <a:pt x="4611786" y="4050727"/>
                </a:cubicBezTo>
                <a:cubicBezTo>
                  <a:pt x="4602249" y="4060263"/>
                  <a:pt x="4596886" y="4075164"/>
                  <a:pt x="4587349" y="4089468"/>
                </a:cubicBezTo>
                <a:cubicBezTo>
                  <a:pt x="4587349" y="4089468"/>
                  <a:pt x="4587349" y="4089468"/>
                  <a:pt x="4538476" y="4089468"/>
                </a:cubicBezTo>
                <a:cubicBezTo>
                  <a:pt x="4523576" y="4156818"/>
                  <a:pt x="4445498" y="4161585"/>
                  <a:pt x="4411524" y="4209863"/>
                </a:cubicBezTo>
                <a:cubicBezTo>
                  <a:pt x="4401989" y="4205095"/>
                  <a:pt x="4416888" y="4195558"/>
                  <a:pt x="4401989" y="4195558"/>
                </a:cubicBezTo>
                <a:cubicBezTo>
                  <a:pt x="4372783" y="4248604"/>
                  <a:pt x="4279805" y="4234300"/>
                  <a:pt x="4270268" y="4306418"/>
                </a:cubicBezTo>
                <a:cubicBezTo>
                  <a:pt x="4285170" y="4335622"/>
                  <a:pt x="4314374" y="4326086"/>
                  <a:pt x="4343579" y="4335622"/>
                </a:cubicBezTo>
                <a:cubicBezTo>
                  <a:pt x="4372783" y="4326086"/>
                  <a:pt x="4377551" y="4292709"/>
                  <a:pt x="4392452" y="4263504"/>
                </a:cubicBezTo>
                <a:cubicBezTo>
                  <a:pt x="4411524" y="4268272"/>
                  <a:pt x="4406757" y="4273040"/>
                  <a:pt x="4426424" y="4268272"/>
                </a:cubicBezTo>
                <a:cubicBezTo>
                  <a:pt x="4450265" y="4239067"/>
                  <a:pt x="4416293" y="4200327"/>
                  <a:pt x="4465166" y="4186022"/>
                </a:cubicBezTo>
                <a:cubicBezTo>
                  <a:pt x="4465166" y="4195558"/>
                  <a:pt x="4465166" y="4205095"/>
                  <a:pt x="4474703" y="4209863"/>
                </a:cubicBezTo>
                <a:cubicBezTo>
                  <a:pt x="4499139" y="4176486"/>
                  <a:pt x="4508675" y="4137745"/>
                  <a:pt x="4557548" y="4142513"/>
                </a:cubicBezTo>
                <a:cubicBezTo>
                  <a:pt x="4562912" y="4147877"/>
                  <a:pt x="4557548" y="4166949"/>
                  <a:pt x="4548012" y="4171718"/>
                </a:cubicBezTo>
                <a:cubicBezTo>
                  <a:pt x="4537880" y="4162182"/>
                  <a:pt x="4543244" y="4171718"/>
                  <a:pt x="4528343" y="4171718"/>
                </a:cubicBezTo>
                <a:cubicBezTo>
                  <a:pt x="4518808" y="4186022"/>
                  <a:pt x="4508675" y="4205691"/>
                  <a:pt x="4503906" y="4224763"/>
                </a:cubicBezTo>
                <a:cubicBezTo>
                  <a:pt x="4523576" y="4229531"/>
                  <a:pt x="4528343" y="4224763"/>
                  <a:pt x="4548012" y="4224763"/>
                </a:cubicBezTo>
                <a:cubicBezTo>
                  <a:pt x="4543244" y="4200327"/>
                  <a:pt x="4572448" y="4205095"/>
                  <a:pt x="4577216" y="4190790"/>
                </a:cubicBezTo>
                <a:cubicBezTo>
                  <a:pt x="4582581" y="4166354"/>
                  <a:pt x="4577216" y="4152049"/>
                  <a:pt x="4567680" y="4142513"/>
                </a:cubicBezTo>
                <a:cubicBezTo>
                  <a:pt x="4587349" y="4152646"/>
                  <a:pt x="4577216" y="4123440"/>
                  <a:pt x="4592117" y="4123440"/>
                </a:cubicBezTo>
                <a:cubicBezTo>
                  <a:pt x="4582581" y="4147281"/>
                  <a:pt x="4611786" y="4128209"/>
                  <a:pt x="4616553" y="4147281"/>
                </a:cubicBezTo>
                <a:cubicBezTo>
                  <a:pt x="4616553" y="4137745"/>
                  <a:pt x="4616553" y="4132977"/>
                  <a:pt x="4626089" y="4128209"/>
                </a:cubicBezTo>
                <a:cubicBezTo>
                  <a:pt x="4630857" y="4132977"/>
                  <a:pt x="4630857" y="4137745"/>
                  <a:pt x="4630857" y="4142513"/>
                </a:cubicBezTo>
                <a:cubicBezTo>
                  <a:pt x="4649929" y="4147281"/>
                  <a:pt x="4645162" y="4123440"/>
                  <a:pt x="4664830" y="4128209"/>
                </a:cubicBezTo>
                <a:cubicBezTo>
                  <a:pt x="4664830" y="4128209"/>
                  <a:pt x="4664830" y="4128209"/>
                  <a:pt x="4664830" y="4147281"/>
                </a:cubicBezTo>
                <a:cubicBezTo>
                  <a:pt x="4694035" y="4137745"/>
                  <a:pt x="4718472" y="4108540"/>
                  <a:pt x="4738140" y="4108540"/>
                </a:cubicBezTo>
                <a:cubicBezTo>
                  <a:pt x="4738140" y="4118076"/>
                  <a:pt x="4723836" y="4108540"/>
                  <a:pt x="4728604" y="4122845"/>
                </a:cubicBezTo>
                <a:cubicBezTo>
                  <a:pt x="4723836" y="4137149"/>
                  <a:pt x="4733372" y="4132381"/>
                  <a:pt x="4733372" y="4146685"/>
                </a:cubicBezTo>
                <a:cubicBezTo>
                  <a:pt x="4752445" y="4151454"/>
                  <a:pt x="4752445" y="4132381"/>
                  <a:pt x="4767345" y="4127613"/>
                </a:cubicBezTo>
                <a:cubicBezTo>
                  <a:pt x="4767345" y="4141918"/>
                  <a:pt x="4767345" y="4146685"/>
                  <a:pt x="4772113" y="4151454"/>
                </a:cubicBezTo>
                <a:cubicBezTo>
                  <a:pt x="4815622" y="4141918"/>
                  <a:pt x="4844827" y="4074567"/>
                  <a:pt x="4888932" y="4093640"/>
                </a:cubicBezTo>
                <a:cubicBezTo>
                  <a:pt x="4874033" y="4103176"/>
                  <a:pt x="4893700" y="4103176"/>
                  <a:pt x="4893700" y="4117481"/>
                </a:cubicBezTo>
                <a:cubicBezTo>
                  <a:pt x="4878800" y="4117481"/>
                  <a:pt x="4883568" y="4127017"/>
                  <a:pt x="4874033" y="4131785"/>
                </a:cubicBezTo>
                <a:cubicBezTo>
                  <a:pt x="4859728" y="4136553"/>
                  <a:pt x="4854363" y="4127017"/>
                  <a:pt x="4844827" y="4127017"/>
                </a:cubicBezTo>
                <a:cubicBezTo>
                  <a:pt x="4839463" y="4146685"/>
                  <a:pt x="4849595" y="4156221"/>
                  <a:pt x="4854363" y="4165758"/>
                </a:cubicBezTo>
                <a:cubicBezTo>
                  <a:pt x="4874033" y="4170526"/>
                  <a:pt x="4868667" y="4151454"/>
                  <a:pt x="4883568" y="4156221"/>
                </a:cubicBezTo>
                <a:cubicBezTo>
                  <a:pt x="4878800" y="4160990"/>
                  <a:pt x="4878800" y="4165758"/>
                  <a:pt x="4878800" y="4180062"/>
                </a:cubicBezTo>
                <a:cubicBezTo>
                  <a:pt x="4839463" y="4175294"/>
                  <a:pt x="4854363" y="4209267"/>
                  <a:pt x="4859131" y="4233108"/>
                </a:cubicBezTo>
                <a:cubicBezTo>
                  <a:pt x="4917540" y="4218803"/>
                  <a:pt x="4868667" y="4127017"/>
                  <a:pt x="4922309" y="4131785"/>
                </a:cubicBezTo>
                <a:cubicBezTo>
                  <a:pt x="4927077" y="4117481"/>
                  <a:pt x="4931845" y="4093044"/>
                  <a:pt x="4951515" y="4078739"/>
                </a:cubicBezTo>
                <a:cubicBezTo>
                  <a:pt x="4922309" y="4073972"/>
                  <a:pt x="4922309" y="4093044"/>
                  <a:pt x="4907409" y="4097812"/>
                </a:cubicBezTo>
                <a:cubicBezTo>
                  <a:pt x="4912176" y="4083508"/>
                  <a:pt x="4902640" y="4059071"/>
                  <a:pt x="4912176" y="4054303"/>
                </a:cubicBezTo>
                <a:cubicBezTo>
                  <a:pt x="4916945" y="4063839"/>
                  <a:pt x="4931249" y="4063839"/>
                  <a:pt x="4946149" y="4068607"/>
                </a:cubicBezTo>
                <a:cubicBezTo>
                  <a:pt x="4946149" y="4053707"/>
                  <a:pt x="4961050" y="4044171"/>
                  <a:pt x="4965818" y="4029866"/>
                </a:cubicBezTo>
                <a:cubicBezTo>
                  <a:pt x="4955686" y="4029866"/>
                  <a:pt x="4946149" y="4029866"/>
                  <a:pt x="4946149" y="4020330"/>
                </a:cubicBezTo>
                <a:cubicBezTo>
                  <a:pt x="4950918" y="4014966"/>
                  <a:pt x="4936017" y="3991125"/>
                  <a:pt x="4955686" y="3991125"/>
                </a:cubicBezTo>
                <a:cubicBezTo>
                  <a:pt x="4965818" y="4010795"/>
                  <a:pt x="4961050" y="4015562"/>
                  <a:pt x="4970586" y="4029866"/>
                </a:cubicBezTo>
                <a:cubicBezTo>
                  <a:pt x="4980421" y="4029866"/>
                  <a:pt x="4991447" y="4024949"/>
                  <a:pt x="5000611" y="4018244"/>
                </a:cubicBezTo>
                <a:lnTo>
                  <a:pt x="5018194" y="3997394"/>
                </a:lnTo>
                <a:lnTo>
                  <a:pt x="5018863" y="3997682"/>
                </a:lnTo>
                <a:cubicBezTo>
                  <a:pt x="5019459" y="3997085"/>
                  <a:pt x="5019459" y="3995893"/>
                  <a:pt x="5019459" y="3995893"/>
                </a:cubicBezTo>
                <a:lnTo>
                  <a:pt x="5018194" y="3997394"/>
                </a:lnTo>
                <a:lnTo>
                  <a:pt x="5014692" y="3995893"/>
                </a:lnTo>
                <a:cubicBezTo>
                  <a:pt x="5000387" y="3991125"/>
                  <a:pt x="5000387" y="3991125"/>
                  <a:pt x="4980718" y="3991125"/>
                </a:cubicBezTo>
                <a:cubicBezTo>
                  <a:pt x="4980718" y="3976225"/>
                  <a:pt x="4971182" y="3971458"/>
                  <a:pt x="4980718" y="3957153"/>
                </a:cubicBezTo>
                <a:cubicBezTo>
                  <a:pt x="4971182" y="3957153"/>
                  <a:pt x="4961050" y="3947616"/>
                  <a:pt x="4951515" y="3942849"/>
                </a:cubicBezTo>
                <a:cubicBezTo>
                  <a:pt x="4971182" y="3923180"/>
                  <a:pt x="5000387" y="3913643"/>
                  <a:pt x="5034359" y="3908876"/>
                </a:cubicBezTo>
                <a:cubicBezTo>
                  <a:pt x="5039723" y="3913643"/>
                  <a:pt x="5034359" y="3927948"/>
                  <a:pt x="5049260" y="3927948"/>
                </a:cubicBezTo>
                <a:cubicBezTo>
                  <a:pt x="5049260" y="3923180"/>
                  <a:pt x="5063565" y="3918412"/>
                  <a:pt x="5058796" y="3932716"/>
                </a:cubicBezTo>
                <a:cubicBezTo>
                  <a:pt x="5083233" y="3927948"/>
                  <a:pt x="5083233" y="3898743"/>
                  <a:pt x="5102901" y="3884439"/>
                </a:cubicBezTo>
                <a:cubicBezTo>
                  <a:pt x="5068929" y="3884439"/>
                  <a:pt x="5073697" y="3840930"/>
                  <a:pt x="5049260" y="3836161"/>
                </a:cubicBezTo>
                <a:cubicBezTo>
                  <a:pt x="4995619" y="3855831"/>
                  <a:pt x="4961050" y="3899340"/>
                  <a:pt x="4897873" y="3913643"/>
                </a:cubicBezTo>
                <a:cubicBezTo>
                  <a:pt x="4888336" y="3947020"/>
                  <a:pt x="4863900" y="3961921"/>
                  <a:pt x="4839463" y="3985762"/>
                </a:cubicBezTo>
                <a:cubicBezTo>
                  <a:pt x="4825158" y="3966093"/>
                  <a:pt x="4820391" y="3961325"/>
                  <a:pt x="4800722" y="3956556"/>
                </a:cubicBezTo>
                <a:cubicBezTo>
                  <a:pt x="4810854" y="3947020"/>
                  <a:pt x="4805490" y="3937485"/>
                  <a:pt x="4795954" y="3932716"/>
                </a:cubicBezTo>
                <a:cubicBezTo>
                  <a:pt x="4805490" y="3913643"/>
                  <a:pt x="4839463" y="3908876"/>
                  <a:pt x="4829927" y="3879671"/>
                </a:cubicBezTo>
                <a:cubicBezTo>
                  <a:pt x="4848999" y="3879671"/>
                  <a:pt x="4848999" y="3865367"/>
                  <a:pt x="4868667" y="3865367"/>
                </a:cubicBezTo>
                <a:cubicBezTo>
                  <a:pt x="4859131" y="3870134"/>
                  <a:pt x="4868667" y="3884439"/>
                  <a:pt x="4883568" y="3884439"/>
                </a:cubicBezTo>
                <a:cubicBezTo>
                  <a:pt x="4893700" y="3869539"/>
                  <a:pt x="4874033" y="3850466"/>
                  <a:pt x="4898468" y="3845698"/>
                </a:cubicBezTo>
                <a:cubicBezTo>
                  <a:pt x="4898468" y="3865367"/>
                  <a:pt x="4903236" y="3865367"/>
                  <a:pt x="4893700" y="3879671"/>
                </a:cubicBezTo>
                <a:cubicBezTo>
                  <a:pt x="4937210" y="3874903"/>
                  <a:pt x="4956877" y="3840930"/>
                  <a:pt x="5005751" y="3840930"/>
                </a:cubicBezTo>
                <a:cubicBezTo>
                  <a:pt x="5015883" y="3831394"/>
                  <a:pt x="5015883" y="3811725"/>
                  <a:pt x="5020651" y="3802189"/>
                </a:cubicBezTo>
                <a:cubicBezTo>
                  <a:pt x="5079657" y="3831394"/>
                  <a:pt x="5084425" y="3758679"/>
                  <a:pt x="5127339" y="3743184"/>
                </a:cubicBezTo>
                <a:cubicBezTo>
                  <a:pt x="5122570" y="3738415"/>
                  <a:pt x="5127339" y="3738415"/>
                  <a:pt x="5127339" y="3733648"/>
                </a:cubicBezTo>
                <a:cubicBezTo>
                  <a:pt x="5113034" y="3719343"/>
                  <a:pt x="5078465" y="3757488"/>
                  <a:pt x="5068929" y="3738415"/>
                </a:cubicBezTo>
                <a:cubicBezTo>
                  <a:pt x="5088597" y="3724111"/>
                  <a:pt x="5093365" y="3690138"/>
                  <a:pt x="5117802" y="3685370"/>
                </a:cubicBezTo>
                <a:cubicBezTo>
                  <a:pt x="5122570" y="3675834"/>
                  <a:pt x="5113034" y="3675834"/>
                  <a:pt x="5113034" y="3666297"/>
                </a:cubicBezTo>
                <a:close/>
                <a:moveTo>
                  <a:pt x="5123761" y="3652589"/>
                </a:moveTo>
                <a:cubicBezTo>
                  <a:pt x="5118398" y="3657357"/>
                  <a:pt x="5118398" y="3676430"/>
                  <a:pt x="5133298" y="3676430"/>
                </a:cubicBezTo>
                <a:cubicBezTo>
                  <a:pt x="5133298" y="3666894"/>
                  <a:pt x="5138066" y="3662125"/>
                  <a:pt x="5138066" y="3657357"/>
                </a:cubicBezTo>
                <a:cubicBezTo>
                  <a:pt x="5133298" y="3657357"/>
                  <a:pt x="5133298" y="3652589"/>
                  <a:pt x="5123761" y="3652589"/>
                </a:cubicBezTo>
                <a:close/>
                <a:moveTo>
                  <a:pt x="5040320" y="3648417"/>
                </a:moveTo>
                <a:cubicBezTo>
                  <a:pt x="5021248" y="3643054"/>
                  <a:pt x="5006347" y="3667489"/>
                  <a:pt x="5006347" y="3672258"/>
                </a:cubicBezTo>
                <a:cubicBezTo>
                  <a:pt x="5006347" y="3669576"/>
                  <a:pt x="5008731" y="3668235"/>
                  <a:pt x="5010519" y="3668906"/>
                </a:cubicBezTo>
                <a:lnTo>
                  <a:pt x="5011003" y="3675977"/>
                </a:lnTo>
                <a:lnTo>
                  <a:pt x="5008537" y="3676849"/>
                </a:lnTo>
                <a:lnTo>
                  <a:pt x="5005155" y="3675834"/>
                </a:lnTo>
                <a:cubicBezTo>
                  <a:pt x="5003963" y="3676430"/>
                  <a:pt x="5003963" y="3677622"/>
                  <a:pt x="5006347" y="3677622"/>
                </a:cubicBezTo>
                <a:lnTo>
                  <a:pt x="5008537" y="3676849"/>
                </a:lnTo>
                <a:lnTo>
                  <a:pt x="5011115" y="3677622"/>
                </a:lnTo>
                <a:lnTo>
                  <a:pt x="5011003" y="3675977"/>
                </a:lnTo>
                <a:lnTo>
                  <a:pt x="5032497" y="3668384"/>
                </a:lnTo>
                <a:cubicBezTo>
                  <a:pt x="5037936" y="3662870"/>
                  <a:pt x="5040320" y="3655569"/>
                  <a:pt x="5040320" y="3648417"/>
                </a:cubicBezTo>
                <a:close/>
                <a:moveTo>
                  <a:pt x="901595" y="3643054"/>
                </a:moveTo>
                <a:cubicBezTo>
                  <a:pt x="887290" y="3647821"/>
                  <a:pt x="872390" y="3647821"/>
                  <a:pt x="872390" y="3666894"/>
                </a:cubicBezTo>
                <a:cubicBezTo>
                  <a:pt x="886694" y="3662125"/>
                  <a:pt x="901595" y="3662125"/>
                  <a:pt x="901595" y="3643054"/>
                </a:cubicBezTo>
                <a:close/>
                <a:moveTo>
                  <a:pt x="5430709" y="3638285"/>
                </a:moveTo>
                <a:cubicBezTo>
                  <a:pt x="5415809" y="3638285"/>
                  <a:pt x="5400908" y="3652589"/>
                  <a:pt x="5411041" y="3667489"/>
                </a:cubicBezTo>
                <a:cubicBezTo>
                  <a:pt x="5430709" y="3667489"/>
                  <a:pt x="5425941" y="3652589"/>
                  <a:pt x="5430709" y="3638285"/>
                </a:cubicBezTo>
                <a:close/>
                <a:moveTo>
                  <a:pt x="4465166" y="3638285"/>
                </a:moveTo>
                <a:cubicBezTo>
                  <a:pt x="4459802" y="3647821"/>
                  <a:pt x="4445498" y="3643054"/>
                  <a:pt x="4450265" y="3657357"/>
                </a:cubicBezTo>
                <a:cubicBezTo>
                  <a:pt x="4450265" y="3657357"/>
                  <a:pt x="4450265" y="3657357"/>
                  <a:pt x="4469934" y="3657357"/>
                </a:cubicBezTo>
                <a:cubicBezTo>
                  <a:pt x="4465166" y="3647821"/>
                  <a:pt x="4469934" y="3638285"/>
                  <a:pt x="4465166" y="3638285"/>
                </a:cubicBezTo>
                <a:close/>
                <a:moveTo>
                  <a:pt x="4259448" y="3637773"/>
                </a:moveTo>
                <a:cubicBezTo>
                  <a:pt x="4227989" y="3625172"/>
                  <a:pt x="4184294" y="3656910"/>
                  <a:pt x="4173118" y="3685966"/>
                </a:cubicBezTo>
                <a:cubicBezTo>
                  <a:pt x="4168350" y="3710403"/>
                  <a:pt x="4197555" y="3724707"/>
                  <a:pt x="4177886" y="3734243"/>
                </a:cubicBezTo>
                <a:cubicBezTo>
                  <a:pt x="4163582" y="3729475"/>
                  <a:pt x="4163582" y="3710403"/>
                  <a:pt x="4148682" y="3710403"/>
                </a:cubicBezTo>
                <a:cubicBezTo>
                  <a:pt x="4133781" y="3730071"/>
                  <a:pt x="4153450" y="3739607"/>
                  <a:pt x="4158218" y="3749143"/>
                </a:cubicBezTo>
                <a:cubicBezTo>
                  <a:pt x="4172522" y="3753912"/>
                  <a:pt x="4172522" y="3739607"/>
                  <a:pt x="4187422" y="3739607"/>
                </a:cubicBezTo>
                <a:cubicBezTo>
                  <a:pt x="4182655" y="3754508"/>
                  <a:pt x="4173118" y="3764044"/>
                  <a:pt x="4182655" y="3773580"/>
                </a:cubicBezTo>
                <a:cubicBezTo>
                  <a:pt x="4221396" y="3749143"/>
                  <a:pt x="4245833" y="3715170"/>
                  <a:pt x="4275633" y="3685966"/>
                </a:cubicBezTo>
                <a:cubicBezTo>
                  <a:pt x="4255964" y="3681197"/>
                  <a:pt x="4285170" y="3676430"/>
                  <a:pt x="4285170" y="3666894"/>
                </a:cubicBezTo>
                <a:cubicBezTo>
                  <a:pt x="4279060" y="3651100"/>
                  <a:pt x="4269934" y="3641973"/>
                  <a:pt x="4259448" y="3637773"/>
                </a:cubicBezTo>
                <a:close/>
                <a:moveTo>
                  <a:pt x="5742425" y="3628749"/>
                </a:moveTo>
                <a:cubicBezTo>
                  <a:pt x="5732889" y="3652589"/>
                  <a:pt x="5762094" y="3652589"/>
                  <a:pt x="5757326" y="3628749"/>
                </a:cubicBezTo>
                <a:cubicBezTo>
                  <a:pt x="5757326" y="3628749"/>
                  <a:pt x="5757326" y="3628749"/>
                  <a:pt x="5742425" y="3628749"/>
                </a:cubicBezTo>
                <a:close/>
                <a:moveTo>
                  <a:pt x="5401504" y="3604312"/>
                </a:moveTo>
                <a:cubicBezTo>
                  <a:pt x="5401504" y="3609081"/>
                  <a:pt x="5391372" y="3609081"/>
                  <a:pt x="5381836" y="3609081"/>
                </a:cubicBezTo>
                <a:cubicBezTo>
                  <a:pt x="5381836" y="3628749"/>
                  <a:pt x="5406273" y="3623981"/>
                  <a:pt x="5396736" y="3643054"/>
                </a:cubicBezTo>
                <a:cubicBezTo>
                  <a:pt x="5415809" y="3637688"/>
                  <a:pt x="5430709" y="3628152"/>
                  <a:pt x="5435477" y="3613848"/>
                </a:cubicBezTo>
                <a:cubicBezTo>
                  <a:pt x="5411041" y="3623981"/>
                  <a:pt x="5415809" y="3604312"/>
                  <a:pt x="5401504" y="3604312"/>
                </a:cubicBezTo>
                <a:close/>
                <a:moveTo>
                  <a:pt x="4449315" y="3593510"/>
                </a:moveTo>
                <a:cubicBezTo>
                  <a:pt x="4435626" y="3594180"/>
                  <a:pt x="4427468" y="3610272"/>
                  <a:pt x="4416293" y="3599545"/>
                </a:cubicBezTo>
                <a:cubicBezTo>
                  <a:pt x="4416293" y="3633517"/>
                  <a:pt x="4387087" y="3609081"/>
                  <a:pt x="4387087" y="3643054"/>
                </a:cubicBezTo>
                <a:cubicBezTo>
                  <a:pt x="4396624" y="3657357"/>
                  <a:pt x="4416293" y="3647821"/>
                  <a:pt x="4401989" y="3638285"/>
                </a:cubicBezTo>
                <a:cubicBezTo>
                  <a:pt x="4431193" y="3647821"/>
                  <a:pt x="4460398" y="3628749"/>
                  <a:pt x="4465166" y="3599545"/>
                </a:cubicBezTo>
                <a:cubicBezTo>
                  <a:pt x="4459057" y="3594777"/>
                  <a:pt x="4453879" y="3593286"/>
                  <a:pt x="4449315" y="3593510"/>
                </a:cubicBezTo>
                <a:close/>
                <a:moveTo>
                  <a:pt x="5162503" y="3585836"/>
                </a:moveTo>
                <a:cubicBezTo>
                  <a:pt x="5123166" y="3575703"/>
                  <a:pt x="5104094" y="3623981"/>
                  <a:pt x="5084425" y="3609676"/>
                </a:cubicBezTo>
                <a:cubicBezTo>
                  <a:pt x="5079060" y="3619212"/>
                  <a:pt x="5064757" y="3619212"/>
                  <a:pt x="5069524" y="3633517"/>
                </a:cubicBezTo>
                <a:cubicBezTo>
                  <a:pt x="5108861" y="3628749"/>
                  <a:pt x="5133298" y="3613848"/>
                  <a:pt x="5162503" y="3585836"/>
                </a:cubicBezTo>
                <a:close/>
                <a:moveTo>
                  <a:pt x="5445014" y="3585239"/>
                </a:moveTo>
                <a:cubicBezTo>
                  <a:pt x="5445014" y="3590008"/>
                  <a:pt x="5445014" y="3590008"/>
                  <a:pt x="5440841" y="3590008"/>
                </a:cubicBezTo>
                <a:cubicBezTo>
                  <a:pt x="5440841" y="3594776"/>
                  <a:pt x="5440841" y="3599545"/>
                  <a:pt x="5445609" y="3599545"/>
                </a:cubicBezTo>
                <a:cubicBezTo>
                  <a:pt x="5445609" y="3594776"/>
                  <a:pt x="5445609" y="3594776"/>
                  <a:pt x="5450378" y="3594776"/>
                </a:cubicBezTo>
                <a:cubicBezTo>
                  <a:pt x="5450378" y="3599545"/>
                  <a:pt x="5450378" y="3604312"/>
                  <a:pt x="5455146" y="3604312"/>
                </a:cubicBezTo>
                <a:cubicBezTo>
                  <a:pt x="5455146" y="3599545"/>
                  <a:pt x="5459913" y="3599545"/>
                  <a:pt x="5464682" y="3599545"/>
                </a:cubicBezTo>
                <a:cubicBezTo>
                  <a:pt x="5464682" y="3594776"/>
                  <a:pt x="5464682" y="3585239"/>
                  <a:pt x="5459913" y="3585239"/>
                </a:cubicBezTo>
                <a:cubicBezTo>
                  <a:pt x="5459913" y="3604312"/>
                  <a:pt x="5459913" y="3580472"/>
                  <a:pt x="5445014" y="3585239"/>
                </a:cubicBezTo>
                <a:close/>
                <a:moveTo>
                  <a:pt x="5602120" y="3579782"/>
                </a:moveTo>
                <a:cubicBezTo>
                  <a:pt x="5574684" y="3574809"/>
                  <a:pt x="5539035" y="3619958"/>
                  <a:pt x="5527860" y="3638285"/>
                </a:cubicBezTo>
                <a:cubicBezTo>
                  <a:pt x="5532628" y="3657357"/>
                  <a:pt x="5532628" y="3667489"/>
                  <a:pt x="5537395" y="3691330"/>
                </a:cubicBezTo>
                <a:cubicBezTo>
                  <a:pt x="5571965" y="3691330"/>
                  <a:pt x="5591037" y="3671661"/>
                  <a:pt x="5610706" y="3662125"/>
                </a:cubicBezTo>
                <a:cubicBezTo>
                  <a:pt x="5610706" y="3652589"/>
                  <a:pt x="5605938" y="3652589"/>
                  <a:pt x="5605938" y="3643054"/>
                </a:cubicBezTo>
                <a:cubicBezTo>
                  <a:pt x="5635142" y="3633517"/>
                  <a:pt x="5659579" y="3618617"/>
                  <a:pt x="5679248" y="3599545"/>
                </a:cubicBezTo>
                <a:cubicBezTo>
                  <a:pt x="5674480" y="3599545"/>
                  <a:pt x="5674480" y="3590008"/>
                  <a:pt x="5674480" y="3585239"/>
                </a:cubicBezTo>
                <a:cubicBezTo>
                  <a:pt x="5654811" y="3585239"/>
                  <a:pt x="5635142" y="3594776"/>
                  <a:pt x="5625606" y="3604312"/>
                </a:cubicBezTo>
                <a:cubicBezTo>
                  <a:pt x="5619497" y="3588667"/>
                  <a:pt x="5611265" y="3581440"/>
                  <a:pt x="5602120" y="3579782"/>
                </a:cubicBezTo>
                <a:close/>
                <a:moveTo>
                  <a:pt x="5366936" y="3570935"/>
                </a:moveTo>
                <a:cubicBezTo>
                  <a:pt x="5366936" y="3580472"/>
                  <a:pt x="5371704" y="3580472"/>
                  <a:pt x="5376472" y="3585836"/>
                </a:cubicBezTo>
                <a:cubicBezTo>
                  <a:pt x="5376472" y="3590604"/>
                  <a:pt x="5375280" y="3592988"/>
                  <a:pt x="5374088" y="3595372"/>
                </a:cubicBezTo>
                <a:lnTo>
                  <a:pt x="5371951" y="3603922"/>
                </a:lnTo>
                <a:lnTo>
                  <a:pt x="5371243" y="3604250"/>
                </a:lnTo>
                <a:lnTo>
                  <a:pt x="5358368" y="3585910"/>
                </a:lnTo>
                <a:cubicBezTo>
                  <a:pt x="5355909" y="3579279"/>
                  <a:pt x="5357102" y="3573319"/>
                  <a:pt x="5366936" y="3570935"/>
                </a:cubicBezTo>
                <a:close/>
                <a:moveTo>
                  <a:pt x="5220372" y="3564798"/>
                </a:moveTo>
                <a:cubicBezTo>
                  <a:pt x="5210817" y="3560468"/>
                  <a:pt x="5191707" y="3573319"/>
                  <a:pt x="5191707" y="3580472"/>
                </a:cubicBezTo>
                <a:cubicBezTo>
                  <a:pt x="5201243" y="3575703"/>
                  <a:pt x="5216144" y="3585239"/>
                  <a:pt x="5225680" y="3575703"/>
                </a:cubicBezTo>
                <a:cubicBezTo>
                  <a:pt x="5225680" y="3569594"/>
                  <a:pt x="5223557" y="3566242"/>
                  <a:pt x="5220372" y="3564798"/>
                </a:cubicBezTo>
                <a:close/>
                <a:moveTo>
                  <a:pt x="4645162" y="3561399"/>
                </a:moveTo>
                <a:cubicBezTo>
                  <a:pt x="4630857" y="3566167"/>
                  <a:pt x="4611189" y="3570935"/>
                  <a:pt x="4606422" y="3585239"/>
                </a:cubicBezTo>
                <a:cubicBezTo>
                  <a:pt x="4621322" y="3580472"/>
                  <a:pt x="4621322" y="3590008"/>
                  <a:pt x="4630857" y="3590008"/>
                </a:cubicBezTo>
                <a:cubicBezTo>
                  <a:pt x="4635626" y="3580472"/>
                  <a:pt x="4650526" y="3580472"/>
                  <a:pt x="4645162" y="3561399"/>
                </a:cubicBezTo>
                <a:close/>
                <a:moveTo>
                  <a:pt x="4812773" y="3559332"/>
                </a:moveTo>
                <a:cubicBezTo>
                  <a:pt x="4809066" y="3558159"/>
                  <a:pt x="4805043" y="3558419"/>
                  <a:pt x="4801318" y="3560803"/>
                </a:cubicBezTo>
                <a:cubicBezTo>
                  <a:pt x="4811450" y="3570935"/>
                  <a:pt x="4811450" y="3585239"/>
                  <a:pt x="4820986" y="3590008"/>
                </a:cubicBezTo>
                <a:cubicBezTo>
                  <a:pt x="4832162" y="3579279"/>
                  <a:pt x="4823892" y="3562852"/>
                  <a:pt x="4812773" y="3559332"/>
                </a:cubicBezTo>
                <a:close/>
                <a:moveTo>
                  <a:pt x="5030784" y="3551267"/>
                </a:moveTo>
                <a:cubicBezTo>
                  <a:pt x="5026015" y="3565572"/>
                  <a:pt x="5011115" y="3551267"/>
                  <a:pt x="5006347" y="3556035"/>
                </a:cubicBezTo>
                <a:cubicBezTo>
                  <a:pt x="4987275" y="3599545"/>
                  <a:pt x="5035552" y="3619212"/>
                  <a:pt x="5050452" y="3590008"/>
                </a:cubicBezTo>
                <a:cubicBezTo>
                  <a:pt x="5035552" y="3580472"/>
                  <a:pt x="5040320" y="3560803"/>
                  <a:pt x="5026015" y="3565572"/>
                </a:cubicBezTo>
                <a:cubicBezTo>
                  <a:pt x="5030784" y="3565572"/>
                  <a:pt x="5040320" y="3551267"/>
                  <a:pt x="5030784" y="3551267"/>
                </a:cubicBezTo>
                <a:close/>
                <a:moveTo>
                  <a:pt x="4791782" y="3551267"/>
                </a:moveTo>
                <a:cubicBezTo>
                  <a:pt x="4776881" y="3556035"/>
                  <a:pt x="4762576" y="3551267"/>
                  <a:pt x="4757809" y="3575108"/>
                </a:cubicBezTo>
                <a:cubicBezTo>
                  <a:pt x="4772113" y="3570339"/>
                  <a:pt x="4791782" y="3570339"/>
                  <a:pt x="4791782" y="3551267"/>
                </a:cubicBezTo>
                <a:close/>
                <a:moveTo>
                  <a:pt x="4489603" y="3546499"/>
                </a:moveTo>
                <a:cubicBezTo>
                  <a:pt x="4494370" y="3551267"/>
                  <a:pt x="4484835" y="3570935"/>
                  <a:pt x="4494370" y="3570339"/>
                </a:cubicBezTo>
                <a:cubicBezTo>
                  <a:pt x="4499139" y="3570339"/>
                  <a:pt x="4509270" y="3541730"/>
                  <a:pt x="4489603" y="3546499"/>
                </a:cubicBezTo>
                <a:close/>
                <a:moveTo>
                  <a:pt x="4407353" y="3531599"/>
                </a:moveTo>
                <a:cubicBezTo>
                  <a:pt x="4407353" y="3536366"/>
                  <a:pt x="4397221" y="3536366"/>
                  <a:pt x="4392452" y="3536366"/>
                </a:cubicBezTo>
                <a:cubicBezTo>
                  <a:pt x="4392452" y="3551267"/>
                  <a:pt x="4377551" y="3551267"/>
                  <a:pt x="4372783" y="3565572"/>
                </a:cubicBezTo>
                <a:cubicBezTo>
                  <a:pt x="4357883" y="3556035"/>
                  <a:pt x="4328679" y="3560803"/>
                  <a:pt x="4329275" y="3579280"/>
                </a:cubicBezTo>
                <a:cubicBezTo>
                  <a:pt x="4343579" y="3584644"/>
                  <a:pt x="4353711" y="3598948"/>
                  <a:pt x="4363247" y="3608484"/>
                </a:cubicBezTo>
                <a:cubicBezTo>
                  <a:pt x="4363247" y="3598948"/>
                  <a:pt x="4372783" y="3598948"/>
                  <a:pt x="4387684" y="3598948"/>
                </a:cubicBezTo>
                <a:cubicBezTo>
                  <a:pt x="4397221" y="3579280"/>
                  <a:pt x="4397221" y="3574511"/>
                  <a:pt x="4387684" y="3555439"/>
                </a:cubicBezTo>
                <a:cubicBezTo>
                  <a:pt x="4392452" y="3550671"/>
                  <a:pt x="4416888" y="3541135"/>
                  <a:pt x="4407353" y="3531599"/>
                </a:cubicBezTo>
                <a:close/>
                <a:moveTo>
                  <a:pt x="5415809" y="3517294"/>
                </a:moveTo>
                <a:cubicBezTo>
                  <a:pt x="5371704" y="3546499"/>
                  <a:pt x="5308526" y="3556035"/>
                  <a:pt x="5279321" y="3599545"/>
                </a:cubicBezTo>
                <a:cubicBezTo>
                  <a:pt x="5273957" y="3594776"/>
                  <a:pt x="5273957" y="3590008"/>
                  <a:pt x="5264421" y="3594776"/>
                </a:cubicBezTo>
                <a:cubicBezTo>
                  <a:pt x="5264421" y="3619212"/>
                  <a:pt x="5240581" y="3623981"/>
                  <a:pt x="5220316" y="3615040"/>
                </a:cubicBezTo>
                <a:cubicBezTo>
                  <a:pt x="5220316" y="3638881"/>
                  <a:pt x="5239984" y="3624576"/>
                  <a:pt x="5239984" y="3629345"/>
                </a:cubicBezTo>
                <a:cubicBezTo>
                  <a:pt x="5259653" y="3657954"/>
                  <a:pt x="5225083" y="3677622"/>
                  <a:pt x="5244753" y="3696694"/>
                </a:cubicBezTo>
                <a:cubicBezTo>
                  <a:pt x="5239389" y="3701462"/>
                  <a:pt x="5214952" y="3710998"/>
                  <a:pt x="5229852" y="3720535"/>
                </a:cubicBezTo>
                <a:cubicBezTo>
                  <a:pt x="5249521" y="3705634"/>
                  <a:pt x="5263825" y="3696098"/>
                  <a:pt x="5288262" y="3686562"/>
                </a:cubicBezTo>
                <a:cubicBezTo>
                  <a:pt x="5288262" y="3691330"/>
                  <a:pt x="5283493" y="3696098"/>
                  <a:pt x="5288262" y="3696098"/>
                </a:cubicBezTo>
                <a:cubicBezTo>
                  <a:pt x="5317466" y="3691330"/>
                  <a:pt x="5332367" y="3666894"/>
                  <a:pt x="5361572" y="3657357"/>
                </a:cubicBezTo>
                <a:cubicBezTo>
                  <a:pt x="5346671" y="3667489"/>
                  <a:pt x="5356207" y="3686562"/>
                  <a:pt x="5371108" y="3691330"/>
                </a:cubicBezTo>
                <a:cubicBezTo>
                  <a:pt x="5375876" y="3681197"/>
                  <a:pt x="5385412" y="3676430"/>
                  <a:pt x="5380645" y="3662125"/>
                </a:cubicBezTo>
                <a:cubicBezTo>
                  <a:pt x="5366340" y="3657357"/>
                  <a:pt x="5361572" y="3637688"/>
                  <a:pt x="5371108" y="3618617"/>
                </a:cubicBezTo>
                <a:cubicBezTo>
                  <a:pt x="5360975" y="3618617"/>
                  <a:pt x="5356207" y="3628152"/>
                  <a:pt x="5356207" y="3618617"/>
                </a:cubicBezTo>
                <a:cubicBezTo>
                  <a:pt x="5361572" y="3613848"/>
                  <a:pt x="5366340" y="3609081"/>
                  <a:pt x="5371108" y="3604312"/>
                </a:cubicBezTo>
                <a:lnTo>
                  <a:pt x="5371243" y="3604250"/>
                </a:lnTo>
                <a:lnTo>
                  <a:pt x="5371704" y="3604908"/>
                </a:lnTo>
                <a:lnTo>
                  <a:pt x="5371951" y="3603922"/>
                </a:lnTo>
                <a:lnTo>
                  <a:pt x="5404708" y="3588741"/>
                </a:lnTo>
                <a:cubicBezTo>
                  <a:pt x="5412680" y="3580323"/>
                  <a:pt x="5417597" y="3568253"/>
                  <a:pt x="5419981" y="3551267"/>
                </a:cubicBezTo>
                <a:cubicBezTo>
                  <a:pt x="5400908" y="3546499"/>
                  <a:pt x="5405677" y="3570339"/>
                  <a:pt x="5386008" y="3565572"/>
                </a:cubicBezTo>
                <a:cubicBezTo>
                  <a:pt x="5381240" y="3565572"/>
                  <a:pt x="5376472" y="3560803"/>
                  <a:pt x="5376472" y="3551267"/>
                </a:cubicBezTo>
                <a:cubicBezTo>
                  <a:pt x="5391372" y="3546499"/>
                  <a:pt x="5386008" y="3556035"/>
                  <a:pt x="5400908" y="3551267"/>
                </a:cubicBezTo>
                <a:cubicBezTo>
                  <a:pt x="5406273" y="3541135"/>
                  <a:pt x="5411041" y="3531599"/>
                  <a:pt x="5415809" y="3517294"/>
                </a:cubicBezTo>
                <a:close/>
                <a:moveTo>
                  <a:pt x="5411041" y="3493453"/>
                </a:moveTo>
                <a:cubicBezTo>
                  <a:pt x="5391372" y="3488685"/>
                  <a:pt x="5386604" y="3512526"/>
                  <a:pt x="5401504" y="3512526"/>
                </a:cubicBezTo>
                <a:cubicBezTo>
                  <a:pt x="5406273" y="3507757"/>
                  <a:pt x="5406273" y="3502990"/>
                  <a:pt x="5411041" y="3493453"/>
                </a:cubicBezTo>
                <a:close/>
                <a:moveTo>
                  <a:pt x="5561833" y="3488685"/>
                </a:moveTo>
                <a:cubicBezTo>
                  <a:pt x="5561833" y="3502990"/>
                  <a:pt x="5547529" y="3498221"/>
                  <a:pt x="5546932" y="3512526"/>
                </a:cubicBezTo>
                <a:cubicBezTo>
                  <a:pt x="5527860" y="3507757"/>
                  <a:pt x="5546932" y="3493453"/>
                  <a:pt x="5561833" y="3488685"/>
                </a:cubicBezTo>
                <a:close/>
                <a:moveTo>
                  <a:pt x="4406757" y="3488685"/>
                </a:moveTo>
                <a:cubicBezTo>
                  <a:pt x="4396624" y="3488685"/>
                  <a:pt x="4391856" y="3493453"/>
                  <a:pt x="4387684" y="3493453"/>
                </a:cubicBezTo>
                <a:cubicBezTo>
                  <a:pt x="4387684" y="3502990"/>
                  <a:pt x="4392452" y="3507757"/>
                  <a:pt x="4397221" y="3512526"/>
                </a:cubicBezTo>
                <a:cubicBezTo>
                  <a:pt x="4397221" y="3502990"/>
                  <a:pt x="4411524" y="3502990"/>
                  <a:pt x="4406757" y="3488685"/>
                </a:cubicBezTo>
                <a:close/>
                <a:moveTo>
                  <a:pt x="4577216" y="3483917"/>
                </a:moveTo>
                <a:cubicBezTo>
                  <a:pt x="4577216" y="3488685"/>
                  <a:pt x="4572448" y="3493453"/>
                  <a:pt x="4572448" y="3498221"/>
                </a:cubicBezTo>
                <a:lnTo>
                  <a:pt x="4592117" y="3498221"/>
                </a:lnTo>
                <a:cubicBezTo>
                  <a:pt x="4592117" y="3488685"/>
                  <a:pt x="4592117" y="3479149"/>
                  <a:pt x="4577216" y="3483917"/>
                </a:cubicBezTo>
                <a:close/>
                <a:moveTo>
                  <a:pt x="5859244" y="3479149"/>
                </a:moveTo>
                <a:cubicBezTo>
                  <a:pt x="5864011" y="3488685"/>
                  <a:pt x="5849707" y="3502990"/>
                  <a:pt x="5859244" y="3507757"/>
                </a:cubicBezTo>
                <a:cubicBezTo>
                  <a:pt x="5859244" y="3517294"/>
                  <a:pt x="5844940" y="3512526"/>
                  <a:pt x="5849707" y="3522063"/>
                </a:cubicBezTo>
                <a:cubicBezTo>
                  <a:pt x="5839576" y="3517294"/>
                  <a:pt x="5834808" y="3512526"/>
                  <a:pt x="5830039" y="3502990"/>
                </a:cubicBezTo>
                <a:cubicBezTo>
                  <a:pt x="5834808" y="3488685"/>
                  <a:pt x="5844343" y="3479149"/>
                  <a:pt x="5859244" y="3479149"/>
                </a:cubicBezTo>
                <a:close/>
                <a:moveTo>
                  <a:pt x="4933037" y="3479149"/>
                </a:moveTo>
                <a:cubicBezTo>
                  <a:pt x="4913369" y="3479149"/>
                  <a:pt x="4903832" y="3498221"/>
                  <a:pt x="4874628" y="3488685"/>
                </a:cubicBezTo>
                <a:cubicBezTo>
                  <a:pt x="4874628" y="3500606"/>
                  <a:pt x="4874628" y="3507758"/>
                  <a:pt x="4876416" y="3513792"/>
                </a:cubicBezTo>
                <a:lnTo>
                  <a:pt x="4888328" y="3531305"/>
                </a:lnTo>
                <a:lnTo>
                  <a:pt x="4886753" y="3532303"/>
                </a:lnTo>
                <a:lnTo>
                  <a:pt x="4877012" y="3532790"/>
                </a:lnTo>
                <a:cubicBezTo>
                  <a:pt x="4874627" y="3533386"/>
                  <a:pt x="4874627" y="3534578"/>
                  <a:pt x="4879395" y="3536963"/>
                </a:cubicBezTo>
                <a:lnTo>
                  <a:pt x="4886753" y="3532303"/>
                </a:lnTo>
                <a:lnTo>
                  <a:pt x="4888932" y="3532194"/>
                </a:lnTo>
                <a:lnTo>
                  <a:pt x="4888328" y="3531305"/>
                </a:lnTo>
                <a:lnTo>
                  <a:pt x="4933037" y="3502990"/>
                </a:lnTo>
                <a:cubicBezTo>
                  <a:pt x="4933037" y="3502990"/>
                  <a:pt x="4933037" y="3502990"/>
                  <a:pt x="4933037" y="3479149"/>
                </a:cubicBezTo>
                <a:close/>
                <a:moveTo>
                  <a:pt x="5147528" y="3466633"/>
                </a:moveTo>
                <a:cubicBezTo>
                  <a:pt x="5143281" y="3467229"/>
                  <a:pt x="5138364" y="3468421"/>
                  <a:pt x="5128530" y="3468421"/>
                </a:cubicBezTo>
                <a:cubicBezTo>
                  <a:pt x="5128530" y="3492857"/>
                  <a:pt x="5108861" y="3497626"/>
                  <a:pt x="5099325" y="3507162"/>
                </a:cubicBezTo>
                <a:cubicBezTo>
                  <a:pt x="5099325" y="3522063"/>
                  <a:pt x="5108861" y="3522063"/>
                  <a:pt x="5108861" y="3536366"/>
                </a:cubicBezTo>
                <a:cubicBezTo>
                  <a:pt x="5093961" y="3531599"/>
                  <a:pt x="5084425" y="3545903"/>
                  <a:pt x="5084425" y="3536366"/>
                </a:cubicBezTo>
                <a:cubicBezTo>
                  <a:pt x="5093961" y="3536366"/>
                  <a:pt x="5084425" y="3522063"/>
                  <a:pt x="5084425" y="3517294"/>
                </a:cubicBezTo>
                <a:cubicBezTo>
                  <a:pt x="5059988" y="3522658"/>
                  <a:pt x="5026015" y="3546499"/>
                  <a:pt x="5050452" y="3569744"/>
                </a:cubicBezTo>
                <a:cubicBezTo>
                  <a:pt x="5059988" y="3569744"/>
                  <a:pt x="5065352" y="3555439"/>
                  <a:pt x="5074888" y="3564975"/>
                </a:cubicBezTo>
                <a:cubicBezTo>
                  <a:pt x="5074888" y="3574511"/>
                  <a:pt x="5070120" y="3579280"/>
                  <a:pt x="5065352" y="3584048"/>
                </a:cubicBezTo>
                <a:cubicBezTo>
                  <a:pt x="5094558" y="3598948"/>
                  <a:pt x="5094558" y="3569744"/>
                  <a:pt x="5109458" y="3560207"/>
                </a:cubicBezTo>
                <a:cubicBezTo>
                  <a:pt x="5109458" y="3545307"/>
                  <a:pt x="5104094" y="3535771"/>
                  <a:pt x="5118994" y="3531002"/>
                </a:cubicBezTo>
                <a:cubicBezTo>
                  <a:pt x="5118994" y="3535771"/>
                  <a:pt x="5118994" y="3540538"/>
                  <a:pt x="5123761" y="3545307"/>
                </a:cubicBezTo>
                <a:cubicBezTo>
                  <a:pt x="5129126" y="3535771"/>
                  <a:pt x="5138662" y="3535771"/>
                  <a:pt x="5138662" y="3521466"/>
                </a:cubicBezTo>
                <a:cubicBezTo>
                  <a:pt x="5128530" y="3521466"/>
                  <a:pt x="5123761" y="3516698"/>
                  <a:pt x="5123761" y="3502393"/>
                </a:cubicBezTo>
                <a:cubicBezTo>
                  <a:pt x="5138066" y="3502393"/>
                  <a:pt x="5143431" y="3507162"/>
                  <a:pt x="5152967" y="3507162"/>
                </a:cubicBezTo>
                <a:cubicBezTo>
                  <a:pt x="5152967" y="3492262"/>
                  <a:pt x="5162503" y="3492262"/>
                  <a:pt x="5162503" y="3468421"/>
                </a:cubicBezTo>
                <a:cubicBezTo>
                  <a:pt x="5155351" y="3466037"/>
                  <a:pt x="5151775" y="3466037"/>
                  <a:pt x="5147528" y="3466633"/>
                </a:cubicBezTo>
                <a:close/>
                <a:moveTo>
                  <a:pt x="4670195" y="3459481"/>
                </a:moveTo>
                <a:cubicBezTo>
                  <a:pt x="4645759" y="3459481"/>
                  <a:pt x="4611189" y="3454712"/>
                  <a:pt x="4606422" y="3488685"/>
                </a:cubicBezTo>
                <a:cubicBezTo>
                  <a:pt x="4616553" y="3493453"/>
                  <a:pt x="4626089" y="3493453"/>
                  <a:pt x="4626089" y="3502990"/>
                </a:cubicBezTo>
                <a:cubicBezTo>
                  <a:pt x="4606422" y="3512526"/>
                  <a:pt x="4601654" y="3532194"/>
                  <a:pt x="4601654" y="3541730"/>
                </a:cubicBezTo>
                <a:cubicBezTo>
                  <a:pt x="4626089" y="3541730"/>
                  <a:pt x="4640991" y="3512526"/>
                  <a:pt x="4650526" y="3512526"/>
                </a:cubicBezTo>
                <a:cubicBezTo>
                  <a:pt x="4640991" y="3493453"/>
                  <a:pt x="4660659" y="3473785"/>
                  <a:pt x="4670195" y="3459481"/>
                </a:cubicBezTo>
                <a:close/>
                <a:moveTo>
                  <a:pt x="5026015" y="3440408"/>
                </a:moveTo>
                <a:cubicBezTo>
                  <a:pt x="4996811" y="3440408"/>
                  <a:pt x="4996811" y="3464248"/>
                  <a:pt x="4982506" y="3479149"/>
                </a:cubicBezTo>
                <a:cubicBezTo>
                  <a:pt x="4996811" y="3488685"/>
                  <a:pt x="5001578" y="3464845"/>
                  <a:pt x="5021248" y="3469612"/>
                </a:cubicBezTo>
                <a:cubicBezTo>
                  <a:pt x="5026015" y="3454712"/>
                  <a:pt x="5021248" y="3459481"/>
                  <a:pt x="5026015" y="3440408"/>
                </a:cubicBezTo>
                <a:close/>
                <a:moveTo>
                  <a:pt x="4845423" y="3411800"/>
                </a:moveTo>
                <a:cubicBezTo>
                  <a:pt x="4831119" y="3407031"/>
                  <a:pt x="4826350" y="3421336"/>
                  <a:pt x="4806682" y="3421336"/>
                </a:cubicBezTo>
                <a:cubicBezTo>
                  <a:pt x="4806682" y="3440408"/>
                  <a:pt x="4796551" y="3449944"/>
                  <a:pt x="4821582" y="3455309"/>
                </a:cubicBezTo>
                <a:cubicBezTo>
                  <a:pt x="4821582" y="3450540"/>
                  <a:pt x="4821582" y="3441004"/>
                  <a:pt x="4826350" y="3441004"/>
                </a:cubicBezTo>
                <a:cubicBezTo>
                  <a:pt x="4835887" y="3455904"/>
                  <a:pt x="4811450" y="3460672"/>
                  <a:pt x="4811450" y="3474977"/>
                </a:cubicBezTo>
                <a:cubicBezTo>
                  <a:pt x="4830522" y="3469612"/>
                  <a:pt x="4835291" y="3455309"/>
                  <a:pt x="4850192" y="3445772"/>
                </a:cubicBezTo>
                <a:cubicBezTo>
                  <a:pt x="4850192" y="3455309"/>
                  <a:pt x="4854959" y="3464845"/>
                  <a:pt x="4859728" y="3464845"/>
                </a:cubicBezTo>
                <a:cubicBezTo>
                  <a:pt x="4869264" y="3455309"/>
                  <a:pt x="4884164" y="3460076"/>
                  <a:pt x="4884164" y="3441004"/>
                </a:cubicBezTo>
                <a:cubicBezTo>
                  <a:pt x="4869859" y="3430872"/>
                  <a:pt x="4845423" y="3435640"/>
                  <a:pt x="4845423" y="3411800"/>
                </a:cubicBezTo>
                <a:close/>
                <a:moveTo>
                  <a:pt x="5142834" y="3401667"/>
                </a:moveTo>
                <a:cubicBezTo>
                  <a:pt x="5113630" y="3401667"/>
                  <a:pt x="5093961" y="3415971"/>
                  <a:pt x="5089193" y="3435640"/>
                </a:cubicBezTo>
                <a:cubicBezTo>
                  <a:pt x="5099325" y="3440408"/>
                  <a:pt x="5113630" y="3440408"/>
                  <a:pt x="5108861" y="3459481"/>
                </a:cubicBezTo>
                <a:cubicBezTo>
                  <a:pt x="5128530" y="3459481"/>
                  <a:pt x="5148198" y="3454712"/>
                  <a:pt x="5157735" y="3435640"/>
                </a:cubicBezTo>
                <a:cubicBezTo>
                  <a:pt x="5142834" y="3425508"/>
                  <a:pt x="5157735" y="3411203"/>
                  <a:pt x="5142834" y="3401667"/>
                </a:cubicBezTo>
                <a:close/>
                <a:moveTo>
                  <a:pt x="5040320" y="3363523"/>
                </a:moveTo>
                <a:cubicBezTo>
                  <a:pt x="5030784" y="3396899"/>
                  <a:pt x="5001578" y="3407031"/>
                  <a:pt x="4986678" y="3426103"/>
                </a:cubicBezTo>
                <a:cubicBezTo>
                  <a:pt x="5000983" y="3421336"/>
                  <a:pt x="5000983" y="3430872"/>
                  <a:pt x="5015883" y="3430872"/>
                </a:cubicBezTo>
                <a:cubicBezTo>
                  <a:pt x="5026015" y="3406435"/>
                  <a:pt x="5059988" y="3406435"/>
                  <a:pt x="5064757" y="3377827"/>
                </a:cubicBezTo>
                <a:cubicBezTo>
                  <a:pt x="5045088" y="3387363"/>
                  <a:pt x="5055220" y="3363523"/>
                  <a:pt x="5040320" y="3363523"/>
                </a:cubicBezTo>
                <a:close/>
                <a:moveTo>
                  <a:pt x="4609588" y="3359052"/>
                </a:moveTo>
                <a:cubicBezTo>
                  <a:pt x="4588914" y="3357264"/>
                  <a:pt x="4560529" y="3363522"/>
                  <a:pt x="4567680" y="3377827"/>
                </a:cubicBezTo>
                <a:cubicBezTo>
                  <a:pt x="4567680" y="3373058"/>
                  <a:pt x="4572448" y="3377827"/>
                  <a:pt x="4572448" y="3387363"/>
                </a:cubicBezTo>
                <a:cubicBezTo>
                  <a:pt x="4596886" y="3387363"/>
                  <a:pt x="4611189" y="3377827"/>
                  <a:pt x="4626089" y="3363523"/>
                </a:cubicBezTo>
                <a:cubicBezTo>
                  <a:pt x="4622514" y="3361139"/>
                  <a:pt x="4616479" y="3359648"/>
                  <a:pt x="4609588" y="3359052"/>
                </a:cubicBezTo>
                <a:close/>
                <a:moveTo>
                  <a:pt x="5323426" y="3305113"/>
                </a:moveTo>
                <a:cubicBezTo>
                  <a:pt x="5313294" y="3314649"/>
                  <a:pt x="5298990" y="3334318"/>
                  <a:pt x="5308526" y="3343854"/>
                </a:cubicBezTo>
                <a:cubicBezTo>
                  <a:pt x="5323426" y="3338489"/>
                  <a:pt x="5332963" y="3328953"/>
                  <a:pt x="5332963" y="3314649"/>
                </a:cubicBezTo>
                <a:cubicBezTo>
                  <a:pt x="5328195" y="3314649"/>
                  <a:pt x="5328195" y="3309881"/>
                  <a:pt x="5323426" y="3305113"/>
                </a:cubicBezTo>
                <a:close/>
                <a:moveTo>
                  <a:pt x="5070120" y="3304517"/>
                </a:moveTo>
                <a:cubicBezTo>
                  <a:pt x="5030784" y="3309284"/>
                  <a:pt x="5006347" y="3367099"/>
                  <a:pt x="4967606" y="3343257"/>
                </a:cubicBezTo>
                <a:cubicBezTo>
                  <a:pt x="4948533" y="3343257"/>
                  <a:pt x="4948533" y="3357562"/>
                  <a:pt x="4933633" y="3348026"/>
                </a:cubicBezTo>
                <a:cubicBezTo>
                  <a:pt x="4933633" y="3338489"/>
                  <a:pt x="4948533" y="3328953"/>
                  <a:pt x="4933633" y="3324186"/>
                </a:cubicBezTo>
                <a:cubicBezTo>
                  <a:pt x="4933633" y="3328953"/>
                  <a:pt x="4923501" y="3328953"/>
                  <a:pt x="4913965" y="3328953"/>
                </a:cubicBezTo>
                <a:cubicBezTo>
                  <a:pt x="4937805" y="3362330"/>
                  <a:pt x="4903832" y="3367694"/>
                  <a:pt x="4899064" y="3391535"/>
                </a:cubicBezTo>
                <a:cubicBezTo>
                  <a:pt x="4909196" y="3396303"/>
                  <a:pt x="4913965" y="3377230"/>
                  <a:pt x="4918733" y="3391535"/>
                </a:cubicBezTo>
                <a:cubicBezTo>
                  <a:pt x="4909196" y="3401667"/>
                  <a:pt x="4889528" y="3396303"/>
                  <a:pt x="4894296" y="3425508"/>
                </a:cubicBezTo>
                <a:cubicBezTo>
                  <a:pt x="4918733" y="3415375"/>
                  <a:pt x="4894296" y="3425508"/>
                  <a:pt x="4899064" y="3444581"/>
                </a:cubicBezTo>
                <a:cubicBezTo>
                  <a:pt x="4938401" y="3444581"/>
                  <a:pt x="4928865" y="3391535"/>
                  <a:pt x="4967606" y="3391535"/>
                </a:cubicBezTo>
                <a:cubicBezTo>
                  <a:pt x="4981911" y="3396899"/>
                  <a:pt x="4957474" y="3411203"/>
                  <a:pt x="4972375" y="3420739"/>
                </a:cubicBezTo>
                <a:cubicBezTo>
                  <a:pt x="5016479" y="3411203"/>
                  <a:pt x="5011711" y="3352793"/>
                  <a:pt x="5050452" y="3333721"/>
                </a:cubicBezTo>
                <a:cubicBezTo>
                  <a:pt x="5050452" y="3348621"/>
                  <a:pt x="5030784" y="3343854"/>
                  <a:pt x="5035552" y="3362926"/>
                </a:cubicBezTo>
                <a:cubicBezTo>
                  <a:pt x="5049857" y="3358158"/>
                  <a:pt x="5049857" y="3367694"/>
                  <a:pt x="5064757" y="3362926"/>
                </a:cubicBezTo>
                <a:cubicBezTo>
                  <a:pt x="5079657" y="3339086"/>
                  <a:pt x="5055220" y="3329550"/>
                  <a:pt x="5070120" y="3304517"/>
                </a:cubicBezTo>
                <a:close/>
                <a:moveTo>
                  <a:pt x="5623120" y="3285519"/>
                </a:moveTo>
                <a:cubicBezTo>
                  <a:pt x="5638011" y="3282166"/>
                  <a:pt x="5642593" y="3295577"/>
                  <a:pt x="5605938" y="3295577"/>
                </a:cubicBezTo>
                <a:cubicBezTo>
                  <a:pt x="5612047" y="3289617"/>
                  <a:pt x="5618156" y="3286637"/>
                  <a:pt x="5623120" y="3285519"/>
                </a:cubicBezTo>
                <a:close/>
                <a:moveTo>
                  <a:pt x="5136949" y="3223459"/>
                </a:moveTo>
                <a:cubicBezTo>
                  <a:pt x="5133894" y="3225843"/>
                  <a:pt x="5132702" y="3230611"/>
                  <a:pt x="5132702" y="3237763"/>
                </a:cubicBezTo>
                <a:cubicBezTo>
                  <a:pt x="5138066" y="3237763"/>
                  <a:pt x="5138066" y="3242532"/>
                  <a:pt x="5147602" y="3237763"/>
                </a:cubicBezTo>
                <a:cubicBezTo>
                  <a:pt x="5147602" y="3232995"/>
                  <a:pt x="5152370" y="3232995"/>
                  <a:pt x="5152370" y="3223459"/>
                </a:cubicBezTo>
                <a:cubicBezTo>
                  <a:pt x="5144920" y="3221074"/>
                  <a:pt x="5140003" y="3221074"/>
                  <a:pt x="5136949" y="3223459"/>
                </a:cubicBezTo>
                <a:close/>
                <a:moveTo>
                  <a:pt x="5766861" y="3203790"/>
                </a:moveTo>
                <a:cubicBezTo>
                  <a:pt x="5771630" y="3208559"/>
                  <a:pt x="5776397" y="3208559"/>
                  <a:pt x="5776397" y="3203790"/>
                </a:cubicBezTo>
                <a:cubicBezTo>
                  <a:pt x="5791299" y="3208559"/>
                  <a:pt x="5771630" y="3213326"/>
                  <a:pt x="5776994" y="3227631"/>
                </a:cubicBezTo>
                <a:cubicBezTo>
                  <a:pt x="5757326" y="3222863"/>
                  <a:pt x="5757326" y="3246704"/>
                  <a:pt x="5732889" y="3237167"/>
                </a:cubicBezTo>
                <a:cubicBezTo>
                  <a:pt x="5732889" y="3232399"/>
                  <a:pt x="5737657" y="3227631"/>
                  <a:pt x="5737657" y="3222863"/>
                </a:cubicBezTo>
                <a:cubicBezTo>
                  <a:pt x="5751962" y="3222863"/>
                  <a:pt x="5766861" y="3218095"/>
                  <a:pt x="5766861" y="3203790"/>
                </a:cubicBezTo>
                <a:close/>
                <a:moveTo>
                  <a:pt x="5678652" y="3199618"/>
                </a:moveTo>
                <a:cubicBezTo>
                  <a:pt x="5664347" y="3204386"/>
                  <a:pt x="5644679" y="3204386"/>
                  <a:pt x="5644679" y="3223459"/>
                </a:cubicBezTo>
                <a:cubicBezTo>
                  <a:pt x="5654811" y="3228226"/>
                  <a:pt x="5664347" y="3228226"/>
                  <a:pt x="5673884" y="3228823"/>
                </a:cubicBezTo>
                <a:cubicBezTo>
                  <a:pt x="5673884" y="3213923"/>
                  <a:pt x="5678652" y="3213923"/>
                  <a:pt x="5678652" y="3199618"/>
                </a:cubicBezTo>
                <a:close/>
                <a:moveTo>
                  <a:pt x="5527860" y="3189486"/>
                </a:moveTo>
                <a:cubicBezTo>
                  <a:pt x="5518323" y="3199022"/>
                  <a:pt x="5508191" y="3189486"/>
                  <a:pt x="5498655" y="3199022"/>
                </a:cubicBezTo>
                <a:cubicBezTo>
                  <a:pt x="5498655" y="3209154"/>
                  <a:pt x="5508191" y="3218690"/>
                  <a:pt x="5503423" y="3232995"/>
                </a:cubicBezTo>
                <a:cubicBezTo>
                  <a:pt x="5523091" y="3228226"/>
                  <a:pt x="5527860" y="3194254"/>
                  <a:pt x="5527860" y="3189486"/>
                </a:cubicBezTo>
                <a:close/>
                <a:moveTo>
                  <a:pt x="5688784" y="3179354"/>
                </a:moveTo>
                <a:cubicBezTo>
                  <a:pt x="5688784" y="3199022"/>
                  <a:pt x="5688784" y="3208559"/>
                  <a:pt x="5684016" y="3222863"/>
                </a:cubicBezTo>
                <a:cubicBezTo>
                  <a:pt x="5684016" y="3222863"/>
                  <a:pt x="5688784" y="3227631"/>
                  <a:pt x="5688784" y="3232399"/>
                </a:cubicBezTo>
                <a:cubicBezTo>
                  <a:pt x="5707856" y="3227631"/>
                  <a:pt x="5717989" y="3222863"/>
                  <a:pt x="5727524" y="3208559"/>
                </a:cubicBezTo>
                <a:cubicBezTo>
                  <a:pt x="5727524" y="3228226"/>
                  <a:pt x="5693552" y="3252068"/>
                  <a:pt x="5664347" y="3261007"/>
                </a:cubicBezTo>
                <a:cubicBezTo>
                  <a:pt x="5664347" y="3261007"/>
                  <a:pt x="5664347" y="3261007"/>
                  <a:pt x="5664347" y="3237167"/>
                </a:cubicBezTo>
                <a:cubicBezTo>
                  <a:pt x="5654214" y="3232399"/>
                  <a:pt x="5625011" y="3241935"/>
                  <a:pt x="5620242" y="3227631"/>
                </a:cubicBezTo>
                <a:cubicBezTo>
                  <a:pt x="5639911" y="3208559"/>
                  <a:pt x="5659579" y="3188890"/>
                  <a:pt x="5688784" y="3179354"/>
                </a:cubicBezTo>
                <a:close/>
                <a:moveTo>
                  <a:pt x="906362" y="3141208"/>
                </a:moveTo>
                <a:cubicBezTo>
                  <a:pt x="921263" y="3136441"/>
                  <a:pt x="921263" y="3145977"/>
                  <a:pt x="930799" y="3150744"/>
                </a:cubicBezTo>
                <a:cubicBezTo>
                  <a:pt x="926031" y="3160281"/>
                  <a:pt x="901595" y="3145977"/>
                  <a:pt x="901595" y="3165050"/>
                </a:cubicBezTo>
                <a:cubicBezTo>
                  <a:pt x="896826" y="3165050"/>
                  <a:pt x="906362" y="3145977"/>
                  <a:pt x="906362" y="3141208"/>
                </a:cubicBezTo>
                <a:close/>
                <a:moveTo>
                  <a:pt x="5756730" y="3136441"/>
                </a:moveTo>
                <a:cubicBezTo>
                  <a:pt x="5762094" y="3141208"/>
                  <a:pt x="5771630" y="3145977"/>
                  <a:pt x="5771630" y="3160281"/>
                </a:cubicBezTo>
                <a:cubicBezTo>
                  <a:pt x="5747194" y="3155513"/>
                  <a:pt x="5762094" y="3194254"/>
                  <a:pt x="5737061" y="3189486"/>
                </a:cubicBezTo>
                <a:cubicBezTo>
                  <a:pt x="5737061" y="3174586"/>
                  <a:pt x="5727524" y="3169817"/>
                  <a:pt x="5732293" y="3155513"/>
                </a:cubicBezTo>
                <a:cubicBezTo>
                  <a:pt x="5741829" y="3150744"/>
                  <a:pt x="5751962" y="3145977"/>
                  <a:pt x="5756730" y="3136441"/>
                </a:cubicBezTo>
                <a:close/>
                <a:moveTo>
                  <a:pt x="5303758" y="3112004"/>
                </a:moveTo>
                <a:cubicBezTo>
                  <a:pt x="5298990" y="3122136"/>
                  <a:pt x="5298990" y="3131672"/>
                  <a:pt x="5298990" y="3145977"/>
                </a:cubicBezTo>
                <a:cubicBezTo>
                  <a:pt x="5313294" y="3141208"/>
                  <a:pt x="5328195" y="3136441"/>
                  <a:pt x="5328195" y="3116772"/>
                </a:cubicBezTo>
                <a:cubicBezTo>
                  <a:pt x="5318658" y="3121540"/>
                  <a:pt x="5318658" y="3112004"/>
                  <a:pt x="5303758" y="3112004"/>
                </a:cubicBezTo>
                <a:close/>
                <a:moveTo>
                  <a:pt x="5610706" y="3107235"/>
                </a:moveTo>
                <a:cubicBezTo>
                  <a:pt x="5625011" y="3112600"/>
                  <a:pt x="5625011" y="3122136"/>
                  <a:pt x="5620242" y="3136441"/>
                </a:cubicBezTo>
                <a:cubicBezTo>
                  <a:pt x="5610706" y="3131672"/>
                  <a:pt x="5601170" y="3116772"/>
                  <a:pt x="5610706" y="3107235"/>
                </a:cubicBezTo>
                <a:close/>
                <a:moveTo>
                  <a:pt x="5538290" y="3101872"/>
                </a:moveTo>
                <a:cubicBezTo>
                  <a:pt x="5543803" y="3101275"/>
                  <a:pt x="5549913" y="3102467"/>
                  <a:pt x="5552296" y="3107235"/>
                </a:cubicBezTo>
                <a:cubicBezTo>
                  <a:pt x="5552296" y="3112004"/>
                  <a:pt x="5542760" y="3112004"/>
                  <a:pt x="5542760" y="3121540"/>
                </a:cubicBezTo>
                <a:cubicBezTo>
                  <a:pt x="5527860" y="3126308"/>
                  <a:pt x="5532628" y="3112004"/>
                  <a:pt x="5527860" y="3107235"/>
                </a:cubicBezTo>
                <a:cubicBezTo>
                  <a:pt x="5527860" y="3104852"/>
                  <a:pt x="5532777" y="3102468"/>
                  <a:pt x="5538290" y="3101872"/>
                </a:cubicBezTo>
                <a:close/>
                <a:moveTo>
                  <a:pt x="409286" y="3073859"/>
                </a:moveTo>
                <a:cubicBezTo>
                  <a:pt x="414055" y="3078627"/>
                  <a:pt x="423591" y="3088163"/>
                  <a:pt x="438491" y="3083395"/>
                </a:cubicBezTo>
                <a:cubicBezTo>
                  <a:pt x="428955" y="3131672"/>
                  <a:pt x="384849" y="3117368"/>
                  <a:pt x="360413" y="3131672"/>
                </a:cubicBezTo>
                <a:cubicBezTo>
                  <a:pt x="365182" y="3116772"/>
                  <a:pt x="384849" y="3116772"/>
                  <a:pt x="399750" y="3107832"/>
                </a:cubicBezTo>
                <a:cubicBezTo>
                  <a:pt x="394385" y="3092932"/>
                  <a:pt x="404519" y="3083395"/>
                  <a:pt x="409286" y="3073859"/>
                </a:cubicBezTo>
                <a:close/>
                <a:moveTo>
                  <a:pt x="550617" y="2998761"/>
                </a:moveTo>
                <a:cubicBezTo>
                  <a:pt x="556055" y="2998165"/>
                  <a:pt x="562164" y="2999357"/>
                  <a:pt x="569614" y="3001741"/>
                </a:cubicBezTo>
                <a:cubicBezTo>
                  <a:pt x="569614" y="3011278"/>
                  <a:pt x="564847" y="3016046"/>
                  <a:pt x="560078" y="3020814"/>
                </a:cubicBezTo>
                <a:cubicBezTo>
                  <a:pt x="545774" y="3020814"/>
                  <a:pt x="550542" y="3005913"/>
                  <a:pt x="535641" y="3006510"/>
                </a:cubicBezTo>
                <a:cubicBezTo>
                  <a:pt x="540410" y="3001741"/>
                  <a:pt x="545178" y="2999357"/>
                  <a:pt x="550617" y="2998761"/>
                </a:cubicBezTo>
                <a:close/>
                <a:moveTo>
                  <a:pt x="495355" y="2979465"/>
                </a:moveTo>
                <a:cubicBezTo>
                  <a:pt x="504016" y="2983265"/>
                  <a:pt x="514185" y="3001145"/>
                  <a:pt x="521337" y="2986841"/>
                </a:cubicBezTo>
                <a:cubicBezTo>
                  <a:pt x="545774" y="3005913"/>
                  <a:pt x="501668" y="3025582"/>
                  <a:pt x="526105" y="3039886"/>
                </a:cubicBezTo>
                <a:cubicBezTo>
                  <a:pt x="511205" y="3058959"/>
                  <a:pt x="477232" y="3063726"/>
                  <a:pt x="458159" y="3078031"/>
                </a:cubicBezTo>
                <a:cubicBezTo>
                  <a:pt x="462928" y="3058959"/>
                  <a:pt x="482596" y="3034522"/>
                  <a:pt x="477828" y="3020217"/>
                </a:cubicBezTo>
                <a:cubicBezTo>
                  <a:pt x="477828" y="3005913"/>
                  <a:pt x="497496" y="3010682"/>
                  <a:pt x="502265" y="3001146"/>
                </a:cubicBezTo>
                <a:cubicBezTo>
                  <a:pt x="502265" y="2991609"/>
                  <a:pt x="496901" y="2986841"/>
                  <a:pt x="487365" y="2982073"/>
                </a:cubicBezTo>
                <a:cubicBezTo>
                  <a:pt x="489749" y="2978497"/>
                  <a:pt x="492468" y="2978199"/>
                  <a:pt x="495355" y="2979465"/>
                </a:cubicBezTo>
                <a:close/>
                <a:moveTo>
                  <a:pt x="584514" y="2948100"/>
                </a:moveTo>
                <a:cubicBezTo>
                  <a:pt x="599415" y="2943332"/>
                  <a:pt x="589283" y="2962404"/>
                  <a:pt x="604184" y="2957637"/>
                </a:cubicBezTo>
                <a:cubicBezTo>
                  <a:pt x="604184" y="2971941"/>
                  <a:pt x="584514" y="2967173"/>
                  <a:pt x="574978" y="2967173"/>
                </a:cubicBezTo>
                <a:cubicBezTo>
                  <a:pt x="574978" y="2957637"/>
                  <a:pt x="584514" y="2957637"/>
                  <a:pt x="584514" y="2948100"/>
                </a:cubicBezTo>
                <a:close/>
                <a:moveTo>
                  <a:pt x="960003" y="2943332"/>
                </a:moveTo>
                <a:cubicBezTo>
                  <a:pt x="1008877" y="2938564"/>
                  <a:pt x="1028545" y="2957637"/>
                  <a:pt x="1062519" y="2948100"/>
                </a:cubicBezTo>
                <a:cubicBezTo>
                  <a:pt x="1052386" y="2972537"/>
                  <a:pt x="1033313" y="2991609"/>
                  <a:pt x="993977" y="2986841"/>
                </a:cubicBezTo>
                <a:cubicBezTo>
                  <a:pt x="979673" y="2977305"/>
                  <a:pt x="964772" y="2962404"/>
                  <a:pt x="960003" y="2943332"/>
                </a:cubicBezTo>
                <a:close/>
                <a:moveTo>
                  <a:pt x="5659579" y="2938564"/>
                </a:moveTo>
                <a:cubicBezTo>
                  <a:pt x="5674480" y="2938564"/>
                  <a:pt x="5674480" y="2948100"/>
                  <a:pt x="5674480" y="2957637"/>
                </a:cubicBezTo>
                <a:cubicBezTo>
                  <a:pt x="5664943" y="2957637"/>
                  <a:pt x="5659579" y="2971941"/>
                  <a:pt x="5650042" y="2962404"/>
                </a:cubicBezTo>
                <a:cubicBezTo>
                  <a:pt x="5654811" y="2952868"/>
                  <a:pt x="5659579" y="2948100"/>
                  <a:pt x="5659579" y="2938564"/>
                </a:cubicBezTo>
                <a:close/>
                <a:moveTo>
                  <a:pt x="5717989" y="2904591"/>
                </a:moveTo>
                <a:cubicBezTo>
                  <a:pt x="5717989" y="2924259"/>
                  <a:pt x="5703684" y="2938564"/>
                  <a:pt x="5693552" y="2952868"/>
                </a:cubicBezTo>
                <a:cubicBezTo>
                  <a:pt x="5684016" y="2942736"/>
                  <a:pt x="5679248" y="2928431"/>
                  <a:pt x="5684016" y="2918895"/>
                </a:cubicBezTo>
                <a:cubicBezTo>
                  <a:pt x="5693552" y="2914127"/>
                  <a:pt x="5708452" y="2909359"/>
                  <a:pt x="5717989" y="2904591"/>
                </a:cubicBezTo>
                <a:close/>
                <a:moveTo>
                  <a:pt x="458159" y="2895055"/>
                </a:moveTo>
                <a:cubicBezTo>
                  <a:pt x="448027" y="2914127"/>
                  <a:pt x="433723" y="2938564"/>
                  <a:pt x="409286" y="2943332"/>
                </a:cubicBezTo>
                <a:cubicBezTo>
                  <a:pt x="414055" y="2919491"/>
                  <a:pt x="428359" y="2895055"/>
                  <a:pt x="458159" y="2895055"/>
                </a:cubicBezTo>
                <a:close/>
                <a:moveTo>
                  <a:pt x="5596402" y="2865850"/>
                </a:moveTo>
                <a:cubicBezTo>
                  <a:pt x="5615474" y="2885519"/>
                  <a:pt x="5561833" y="2909359"/>
                  <a:pt x="5537992" y="2914127"/>
                </a:cubicBezTo>
                <a:cubicBezTo>
                  <a:pt x="5537992" y="2880155"/>
                  <a:pt x="5571965" y="2880155"/>
                  <a:pt x="5596402" y="2865850"/>
                </a:cubicBezTo>
                <a:close/>
                <a:moveTo>
                  <a:pt x="591965" y="2841413"/>
                </a:moveTo>
                <a:cubicBezTo>
                  <a:pt x="598074" y="2840817"/>
                  <a:pt x="604183" y="2842009"/>
                  <a:pt x="608951" y="2846777"/>
                </a:cubicBezTo>
                <a:cubicBezTo>
                  <a:pt x="604184" y="2846777"/>
                  <a:pt x="570210" y="2861082"/>
                  <a:pt x="574978" y="2846777"/>
                </a:cubicBezTo>
                <a:cubicBezTo>
                  <a:pt x="579746" y="2844393"/>
                  <a:pt x="585855" y="2842009"/>
                  <a:pt x="591965" y="2841413"/>
                </a:cubicBezTo>
                <a:close/>
                <a:moveTo>
                  <a:pt x="735903" y="2822937"/>
                </a:moveTo>
                <a:cubicBezTo>
                  <a:pt x="735903" y="2842009"/>
                  <a:pt x="711466" y="2861082"/>
                  <a:pt x="691797" y="2851546"/>
                </a:cubicBezTo>
                <a:cubicBezTo>
                  <a:pt x="687030" y="2851546"/>
                  <a:pt x="687030" y="2856314"/>
                  <a:pt x="682261" y="2856314"/>
                </a:cubicBezTo>
                <a:cubicBezTo>
                  <a:pt x="677493" y="2875982"/>
                  <a:pt x="687030" y="2885519"/>
                  <a:pt x="687030" y="2899823"/>
                </a:cubicBezTo>
                <a:cubicBezTo>
                  <a:pt x="677493" y="2904591"/>
                  <a:pt x="657824" y="2904591"/>
                  <a:pt x="653057" y="2918895"/>
                </a:cubicBezTo>
                <a:cubicBezTo>
                  <a:pt x="642924" y="2914127"/>
                  <a:pt x="662593" y="2904591"/>
                  <a:pt x="662593" y="2895055"/>
                </a:cubicBezTo>
                <a:cubicBezTo>
                  <a:pt x="653057" y="2880750"/>
                  <a:pt x="648288" y="2885519"/>
                  <a:pt x="633388" y="2885519"/>
                </a:cubicBezTo>
                <a:cubicBezTo>
                  <a:pt x="657824" y="2856910"/>
                  <a:pt x="691797" y="2832473"/>
                  <a:pt x="735903" y="2822937"/>
                </a:cubicBezTo>
                <a:close/>
                <a:moveTo>
                  <a:pt x="5337730" y="2788964"/>
                </a:moveTo>
                <a:cubicBezTo>
                  <a:pt x="5303758" y="2784196"/>
                  <a:pt x="5259653" y="2803268"/>
                  <a:pt x="5259653" y="2846777"/>
                </a:cubicBezTo>
                <a:cubicBezTo>
                  <a:pt x="5293626" y="2837241"/>
                  <a:pt x="5323426" y="2817573"/>
                  <a:pt x="5337730" y="2788964"/>
                </a:cubicBezTo>
                <a:close/>
                <a:moveTo>
                  <a:pt x="5576732" y="2764527"/>
                </a:moveTo>
                <a:cubicBezTo>
                  <a:pt x="5557065" y="2759759"/>
                  <a:pt x="5542164" y="2788964"/>
                  <a:pt x="5557065" y="2793732"/>
                </a:cubicBezTo>
                <a:cubicBezTo>
                  <a:pt x="5561833" y="2784196"/>
                  <a:pt x="5576732" y="2779428"/>
                  <a:pt x="5576732" y="2764527"/>
                </a:cubicBezTo>
                <a:close/>
                <a:moveTo>
                  <a:pt x="692393" y="2745455"/>
                </a:moveTo>
                <a:cubicBezTo>
                  <a:pt x="687030" y="2779428"/>
                  <a:pt x="653057" y="2788964"/>
                  <a:pt x="623851" y="2798500"/>
                </a:cubicBezTo>
                <a:cubicBezTo>
                  <a:pt x="653057" y="2788964"/>
                  <a:pt x="653057" y="2745455"/>
                  <a:pt x="692393" y="2745455"/>
                </a:cubicBezTo>
                <a:close/>
                <a:moveTo>
                  <a:pt x="594050" y="2745455"/>
                </a:moveTo>
                <a:cubicBezTo>
                  <a:pt x="589283" y="2759759"/>
                  <a:pt x="574978" y="2764527"/>
                  <a:pt x="569614" y="2774659"/>
                </a:cubicBezTo>
                <a:cubicBezTo>
                  <a:pt x="560078" y="2764527"/>
                  <a:pt x="579150" y="2745455"/>
                  <a:pt x="594050" y="2745455"/>
                </a:cubicBezTo>
                <a:close/>
                <a:moveTo>
                  <a:pt x="5308526" y="2735919"/>
                </a:moveTo>
                <a:cubicBezTo>
                  <a:pt x="5293626" y="2735919"/>
                  <a:pt x="5288858" y="2750223"/>
                  <a:pt x="5284090" y="2754991"/>
                </a:cubicBezTo>
                <a:cubicBezTo>
                  <a:pt x="5298990" y="2754991"/>
                  <a:pt x="5308526" y="2750223"/>
                  <a:pt x="5308526" y="2735919"/>
                </a:cubicBezTo>
                <a:close/>
                <a:moveTo>
                  <a:pt x="4913369" y="2678106"/>
                </a:moveTo>
                <a:cubicBezTo>
                  <a:pt x="4899064" y="2692410"/>
                  <a:pt x="4869859" y="2687642"/>
                  <a:pt x="4859728" y="2711482"/>
                </a:cubicBezTo>
                <a:cubicBezTo>
                  <a:pt x="4869264" y="2706715"/>
                  <a:pt x="4884164" y="2706715"/>
                  <a:pt x="4888932" y="2701946"/>
                </a:cubicBezTo>
                <a:cubicBezTo>
                  <a:pt x="4874628" y="2692410"/>
                  <a:pt x="4918137" y="2697178"/>
                  <a:pt x="4913369" y="2678106"/>
                </a:cubicBezTo>
                <a:close/>
                <a:moveTo>
                  <a:pt x="5555780" y="2640863"/>
                </a:moveTo>
                <a:cubicBezTo>
                  <a:pt x="5524321" y="2641786"/>
                  <a:pt x="5491354" y="2666930"/>
                  <a:pt x="5469450" y="2692410"/>
                </a:cubicBezTo>
                <a:cubicBezTo>
                  <a:pt x="5454549" y="2692410"/>
                  <a:pt x="5464682" y="2673337"/>
                  <a:pt x="5449782" y="2678106"/>
                </a:cubicBezTo>
                <a:cubicBezTo>
                  <a:pt x="5430709" y="2682873"/>
                  <a:pt x="5435477" y="2706715"/>
                  <a:pt x="5411041" y="2701946"/>
                </a:cubicBezTo>
                <a:cubicBezTo>
                  <a:pt x="5406273" y="2735322"/>
                  <a:pt x="5381836" y="2745455"/>
                  <a:pt x="5362167" y="2764527"/>
                </a:cubicBezTo>
                <a:cubicBezTo>
                  <a:pt x="5376472" y="2778832"/>
                  <a:pt x="5386008" y="2754991"/>
                  <a:pt x="5400908" y="2754991"/>
                </a:cubicBezTo>
                <a:cubicBezTo>
                  <a:pt x="5391372" y="2765123"/>
                  <a:pt x="5400908" y="2774659"/>
                  <a:pt x="5400908" y="2788964"/>
                </a:cubicBezTo>
                <a:cubicBezTo>
                  <a:pt x="5464682" y="2779428"/>
                  <a:pt x="5557065" y="2760355"/>
                  <a:pt x="5557065" y="2673337"/>
                </a:cubicBezTo>
                <a:cubicBezTo>
                  <a:pt x="5571965" y="2673337"/>
                  <a:pt x="5576732" y="2653669"/>
                  <a:pt x="5586269" y="2648900"/>
                </a:cubicBezTo>
                <a:cubicBezTo>
                  <a:pt x="5576584" y="2642940"/>
                  <a:pt x="5566266" y="2640556"/>
                  <a:pt x="5555780" y="2640863"/>
                </a:cubicBezTo>
                <a:close/>
                <a:moveTo>
                  <a:pt x="4583763" y="2616018"/>
                </a:moveTo>
                <a:cubicBezTo>
                  <a:pt x="4578371" y="2614593"/>
                  <a:pt x="4567532" y="2620292"/>
                  <a:pt x="4567085" y="2620292"/>
                </a:cubicBezTo>
                <a:cubicBezTo>
                  <a:pt x="4557548" y="2634597"/>
                  <a:pt x="4596289" y="2634597"/>
                  <a:pt x="4586752" y="2620292"/>
                </a:cubicBezTo>
                <a:cubicBezTo>
                  <a:pt x="4586752" y="2617759"/>
                  <a:pt x="4585560" y="2616492"/>
                  <a:pt x="4583763" y="2616018"/>
                </a:cubicBezTo>
                <a:close/>
                <a:moveTo>
                  <a:pt x="633388" y="2610755"/>
                </a:moveTo>
                <a:cubicBezTo>
                  <a:pt x="642924" y="2610755"/>
                  <a:pt x="638156" y="2625060"/>
                  <a:pt x="642924" y="2625060"/>
                </a:cubicBezTo>
                <a:cubicBezTo>
                  <a:pt x="642924" y="2639364"/>
                  <a:pt x="608951" y="2639364"/>
                  <a:pt x="618488" y="2615524"/>
                </a:cubicBezTo>
                <a:cubicBezTo>
                  <a:pt x="623851" y="2615524"/>
                  <a:pt x="628620" y="2615524"/>
                  <a:pt x="633388" y="2610755"/>
                </a:cubicBezTo>
                <a:close/>
                <a:moveTo>
                  <a:pt x="5693552" y="2610160"/>
                </a:moveTo>
                <a:cubicBezTo>
                  <a:pt x="5679248" y="2610160"/>
                  <a:pt x="5673884" y="2620292"/>
                  <a:pt x="5673884" y="2629233"/>
                </a:cubicBezTo>
                <a:cubicBezTo>
                  <a:pt x="5684016" y="2629233"/>
                  <a:pt x="5688784" y="2624464"/>
                  <a:pt x="5693552" y="2610160"/>
                </a:cubicBezTo>
                <a:close/>
                <a:moveTo>
                  <a:pt x="5605938" y="2605391"/>
                </a:moveTo>
                <a:cubicBezTo>
                  <a:pt x="5615474" y="2634597"/>
                  <a:pt x="5586269" y="2625060"/>
                  <a:pt x="5591037" y="2648900"/>
                </a:cubicBezTo>
                <a:cubicBezTo>
                  <a:pt x="5605938" y="2639364"/>
                  <a:pt x="5625606" y="2629828"/>
                  <a:pt x="5625606" y="2605391"/>
                </a:cubicBezTo>
                <a:cubicBezTo>
                  <a:pt x="5625606" y="2605391"/>
                  <a:pt x="5625606" y="2605391"/>
                  <a:pt x="5605938" y="2605391"/>
                </a:cubicBezTo>
                <a:close/>
                <a:moveTo>
                  <a:pt x="4772113" y="2542810"/>
                </a:moveTo>
                <a:cubicBezTo>
                  <a:pt x="4757809" y="2538042"/>
                  <a:pt x="4733372" y="2552346"/>
                  <a:pt x="4728604" y="2562479"/>
                </a:cubicBezTo>
                <a:cubicBezTo>
                  <a:pt x="4733372" y="2562479"/>
                  <a:pt x="4738140" y="2567246"/>
                  <a:pt x="4738140" y="2572015"/>
                </a:cubicBezTo>
                <a:cubicBezTo>
                  <a:pt x="4752445" y="2566651"/>
                  <a:pt x="4767345" y="2561882"/>
                  <a:pt x="4772113" y="2542810"/>
                </a:cubicBezTo>
                <a:close/>
                <a:moveTo>
                  <a:pt x="5425587" y="2506537"/>
                </a:moveTo>
                <a:cubicBezTo>
                  <a:pt x="5413686" y="2511147"/>
                  <a:pt x="5407316" y="2531932"/>
                  <a:pt x="5381836" y="2527909"/>
                </a:cubicBezTo>
                <a:cubicBezTo>
                  <a:pt x="5381836" y="2542810"/>
                  <a:pt x="5386604" y="2552346"/>
                  <a:pt x="5391372" y="2561882"/>
                </a:cubicBezTo>
                <a:cubicBezTo>
                  <a:pt x="5411041" y="2547578"/>
                  <a:pt x="5440246" y="2542810"/>
                  <a:pt x="5440246" y="2508837"/>
                </a:cubicBezTo>
                <a:cubicBezTo>
                  <a:pt x="5434137" y="2505261"/>
                  <a:pt x="5429555" y="2505000"/>
                  <a:pt x="5425587" y="2506537"/>
                </a:cubicBezTo>
                <a:close/>
                <a:moveTo>
                  <a:pt x="740671" y="2494533"/>
                </a:moveTo>
                <a:cubicBezTo>
                  <a:pt x="754975" y="2508837"/>
                  <a:pt x="725770" y="2523737"/>
                  <a:pt x="725770" y="2538042"/>
                </a:cubicBezTo>
                <a:cubicBezTo>
                  <a:pt x="725770" y="2538042"/>
                  <a:pt x="725770" y="2538042"/>
                  <a:pt x="696566" y="2538042"/>
                </a:cubicBezTo>
                <a:cubicBezTo>
                  <a:pt x="711466" y="2518373"/>
                  <a:pt x="735903" y="2513606"/>
                  <a:pt x="740671" y="2494533"/>
                </a:cubicBezTo>
                <a:close/>
                <a:moveTo>
                  <a:pt x="1140596" y="2484997"/>
                </a:moveTo>
                <a:cubicBezTo>
                  <a:pt x="1130464" y="2484997"/>
                  <a:pt x="1120928" y="2489764"/>
                  <a:pt x="1120928" y="2499301"/>
                </a:cubicBezTo>
                <a:cubicBezTo>
                  <a:pt x="1135232" y="2499301"/>
                  <a:pt x="1140596" y="2499301"/>
                  <a:pt x="1140596" y="2484997"/>
                </a:cubicBezTo>
                <a:close/>
                <a:moveTo>
                  <a:pt x="5961758" y="2480228"/>
                </a:moveTo>
                <a:cubicBezTo>
                  <a:pt x="5952221" y="2518970"/>
                  <a:pt x="5893813" y="2533273"/>
                  <a:pt x="5854476" y="2552346"/>
                </a:cubicBezTo>
                <a:cubicBezTo>
                  <a:pt x="5819907" y="2571418"/>
                  <a:pt x="5790702" y="2595855"/>
                  <a:pt x="5756730" y="2600624"/>
                </a:cubicBezTo>
                <a:cubicBezTo>
                  <a:pt x="5781166" y="2547578"/>
                  <a:pt x="5874145" y="2542810"/>
                  <a:pt x="5883680" y="2528506"/>
                </a:cubicBezTo>
                <a:cubicBezTo>
                  <a:pt x="5888448" y="2509433"/>
                  <a:pt x="5942090" y="2499301"/>
                  <a:pt x="5961758" y="2480228"/>
                </a:cubicBezTo>
                <a:close/>
                <a:moveTo>
                  <a:pt x="6088113" y="2461155"/>
                </a:moveTo>
                <a:cubicBezTo>
                  <a:pt x="6083345" y="2475460"/>
                  <a:pt x="6064273" y="2475460"/>
                  <a:pt x="6049373" y="2480228"/>
                </a:cubicBezTo>
                <a:cubicBezTo>
                  <a:pt x="6054140" y="2465328"/>
                  <a:pt x="6069041" y="2460560"/>
                  <a:pt x="6088113" y="2461155"/>
                </a:cubicBezTo>
                <a:close/>
                <a:moveTo>
                  <a:pt x="5172040" y="2461155"/>
                </a:moveTo>
                <a:cubicBezTo>
                  <a:pt x="5157139" y="2456388"/>
                  <a:pt x="5152370" y="2465924"/>
                  <a:pt x="5147602" y="2475460"/>
                </a:cubicBezTo>
                <a:cubicBezTo>
                  <a:pt x="5152370" y="2480228"/>
                  <a:pt x="5172040" y="2470692"/>
                  <a:pt x="5172040" y="2461155"/>
                </a:cubicBezTo>
                <a:close/>
                <a:moveTo>
                  <a:pt x="4568574" y="2454749"/>
                </a:moveTo>
                <a:cubicBezTo>
                  <a:pt x="4562465" y="2453557"/>
                  <a:pt x="4555164" y="2456090"/>
                  <a:pt x="4552780" y="2461155"/>
                </a:cubicBezTo>
                <a:cubicBezTo>
                  <a:pt x="4552780" y="2465924"/>
                  <a:pt x="4567680" y="2484997"/>
                  <a:pt x="4572448" y="2475460"/>
                </a:cubicBezTo>
                <a:cubicBezTo>
                  <a:pt x="4567680" y="2475460"/>
                  <a:pt x="4567680" y="2470692"/>
                  <a:pt x="4567680" y="2470692"/>
                </a:cubicBezTo>
                <a:cubicBezTo>
                  <a:pt x="4567680" y="2470692"/>
                  <a:pt x="4567680" y="2470692"/>
                  <a:pt x="4577216" y="2470692"/>
                </a:cubicBezTo>
                <a:cubicBezTo>
                  <a:pt x="4579601" y="2460858"/>
                  <a:pt x="4574684" y="2455941"/>
                  <a:pt x="4568574" y="2454749"/>
                </a:cubicBezTo>
                <a:close/>
                <a:moveTo>
                  <a:pt x="1169802" y="2451620"/>
                </a:moveTo>
                <a:cubicBezTo>
                  <a:pt x="1160265" y="2451620"/>
                  <a:pt x="1160265" y="2461155"/>
                  <a:pt x="1145364" y="2456388"/>
                </a:cubicBezTo>
                <a:cubicBezTo>
                  <a:pt x="1145364" y="2465924"/>
                  <a:pt x="1150132" y="2465924"/>
                  <a:pt x="1150132" y="2475460"/>
                </a:cubicBezTo>
                <a:cubicBezTo>
                  <a:pt x="1159668" y="2470692"/>
                  <a:pt x="1174569" y="2465328"/>
                  <a:pt x="1169802" y="2451620"/>
                </a:cubicBezTo>
                <a:close/>
                <a:moveTo>
                  <a:pt x="5688784" y="2422415"/>
                </a:moveTo>
                <a:cubicBezTo>
                  <a:pt x="5684016" y="2427184"/>
                  <a:pt x="5679248" y="2436720"/>
                  <a:pt x="5684016" y="2446255"/>
                </a:cubicBezTo>
                <a:cubicBezTo>
                  <a:pt x="5698320" y="2446255"/>
                  <a:pt x="5708452" y="2441488"/>
                  <a:pt x="5708452" y="2427184"/>
                </a:cubicBezTo>
                <a:cubicBezTo>
                  <a:pt x="5698320" y="2431951"/>
                  <a:pt x="5698320" y="2422415"/>
                  <a:pt x="5688784" y="2422415"/>
                </a:cubicBezTo>
                <a:close/>
                <a:moveTo>
                  <a:pt x="615806" y="2421819"/>
                </a:moveTo>
                <a:cubicBezTo>
                  <a:pt x="628620" y="2420031"/>
                  <a:pt x="640838" y="2422415"/>
                  <a:pt x="648288" y="2431951"/>
                </a:cubicBezTo>
                <a:cubicBezTo>
                  <a:pt x="623851" y="2446852"/>
                  <a:pt x="633984" y="2495128"/>
                  <a:pt x="614315" y="2514201"/>
                </a:cubicBezTo>
                <a:cubicBezTo>
                  <a:pt x="584514" y="2509433"/>
                  <a:pt x="565442" y="2518970"/>
                  <a:pt x="545774" y="2528506"/>
                </a:cubicBezTo>
                <a:cubicBezTo>
                  <a:pt x="560078" y="2508837"/>
                  <a:pt x="584514" y="2504069"/>
                  <a:pt x="594647" y="2480228"/>
                </a:cubicBezTo>
                <a:cubicBezTo>
                  <a:pt x="584514" y="2470692"/>
                  <a:pt x="599415" y="2455791"/>
                  <a:pt x="579747" y="2436720"/>
                </a:cubicBezTo>
                <a:cubicBezTo>
                  <a:pt x="589581" y="2429567"/>
                  <a:pt x="602991" y="2423607"/>
                  <a:pt x="615806" y="2421819"/>
                </a:cubicBezTo>
                <a:close/>
                <a:moveTo>
                  <a:pt x="5430709" y="2407515"/>
                </a:moveTo>
                <a:cubicBezTo>
                  <a:pt x="5411041" y="2402747"/>
                  <a:pt x="5400908" y="2417051"/>
                  <a:pt x="5406273" y="2441488"/>
                </a:cubicBezTo>
                <a:cubicBezTo>
                  <a:pt x="5425941" y="2441488"/>
                  <a:pt x="5430709" y="2421819"/>
                  <a:pt x="5430709" y="2407515"/>
                </a:cubicBezTo>
                <a:close/>
                <a:moveTo>
                  <a:pt x="6274321" y="2363605"/>
                </a:moveTo>
                <a:cubicBezTo>
                  <a:pt x="6283643" y="2363782"/>
                  <a:pt x="6293441" y="2365645"/>
                  <a:pt x="6303275" y="2369370"/>
                </a:cubicBezTo>
                <a:cubicBezTo>
                  <a:pt x="6308042" y="2383674"/>
                  <a:pt x="6293142" y="2383674"/>
                  <a:pt x="6288375" y="2393211"/>
                </a:cubicBezTo>
                <a:cubicBezTo>
                  <a:pt x="6249038" y="2388442"/>
                  <a:pt x="6239501" y="2378906"/>
                  <a:pt x="6215065" y="2402747"/>
                </a:cubicBezTo>
                <a:cubicBezTo>
                  <a:pt x="6222663" y="2377714"/>
                  <a:pt x="6246355" y="2363074"/>
                  <a:pt x="6274321" y="2363605"/>
                </a:cubicBezTo>
                <a:close/>
                <a:moveTo>
                  <a:pt x="591248" y="2361221"/>
                </a:moveTo>
                <a:cubicBezTo>
                  <a:pt x="594088" y="2361100"/>
                  <a:pt x="596882" y="2362068"/>
                  <a:pt x="599415" y="2364602"/>
                </a:cubicBezTo>
                <a:cubicBezTo>
                  <a:pt x="594647" y="2374138"/>
                  <a:pt x="585111" y="2378906"/>
                  <a:pt x="570210" y="2378906"/>
                </a:cubicBezTo>
                <a:cubicBezTo>
                  <a:pt x="573786" y="2371754"/>
                  <a:pt x="582726" y="2361584"/>
                  <a:pt x="591248" y="2361221"/>
                </a:cubicBezTo>
                <a:close/>
                <a:moveTo>
                  <a:pt x="5057027" y="2360653"/>
                </a:moveTo>
                <a:cubicBezTo>
                  <a:pt x="5054960" y="2360728"/>
                  <a:pt x="5052836" y="2361622"/>
                  <a:pt x="5050452" y="2364006"/>
                </a:cubicBezTo>
                <a:cubicBezTo>
                  <a:pt x="5045088" y="2378906"/>
                  <a:pt x="5055220" y="2374138"/>
                  <a:pt x="5055220" y="2383078"/>
                </a:cubicBezTo>
                <a:cubicBezTo>
                  <a:pt x="5070120" y="2378310"/>
                  <a:pt x="5079657" y="2378310"/>
                  <a:pt x="5079657" y="2364006"/>
                </a:cubicBezTo>
                <a:cubicBezTo>
                  <a:pt x="5068929" y="2367582"/>
                  <a:pt x="5063229" y="2360429"/>
                  <a:pt x="5057027" y="2360653"/>
                </a:cubicBezTo>
                <a:close/>
                <a:moveTo>
                  <a:pt x="6200759" y="2354469"/>
                </a:moveTo>
                <a:cubicBezTo>
                  <a:pt x="6215065" y="2369370"/>
                  <a:pt x="6185859" y="2374138"/>
                  <a:pt x="6181092" y="2383674"/>
                </a:cubicBezTo>
                <a:cubicBezTo>
                  <a:pt x="6166787" y="2368774"/>
                  <a:pt x="6200759" y="2368774"/>
                  <a:pt x="6200759" y="2354469"/>
                </a:cubicBezTo>
                <a:close/>
                <a:moveTo>
                  <a:pt x="4776881" y="2349702"/>
                </a:moveTo>
                <a:cubicBezTo>
                  <a:pt x="4757809" y="2349702"/>
                  <a:pt x="4757809" y="2359238"/>
                  <a:pt x="4747676" y="2368774"/>
                </a:cubicBezTo>
                <a:cubicBezTo>
                  <a:pt x="4767345" y="2373542"/>
                  <a:pt x="4767345" y="2359238"/>
                  <a:pt x="4776881" y="2349702"/>
                </a:cubicBezTo>
                <a:close/>
                <a:moveTo>
                  <a:pt x="1120928" y="2349702"/>
                </a:moveTo>
                <a:cubicBezTo>
                  <a:pt x="1067286" y="2359833"/>
                  <a:pt x="1023181" y="2369370"/>
                  <a:pt x="1038082" y="2431951"/>
                </a:cubicBezTo>
                <a:cubicBezTo>
                  <a:pt x="1052386" y="2436720"/>
                  <a:pt x="1052386" y="2451024"/>
                  <a:pt x="1067286" y="2451024"/>
                </a:cubicBezTo>
                <a:cubicBezTo>
                  <a:pt x="1106028" y="2441488"/>
                  <a:pt x="1125696" y="2388442"/>
                  <a:pt x="1120928" y="2349702"/>
                </a:cubicBezTo>
                <a:close/>
                <a:moveTo>
                  <a:pt x="4996811" y="2330629"/>
                </a:moveTo>
                <a:cubicBezTo>
                  <a:pt x="4991447" y="2335397"/>
                  <a:pt x="4991447" y="2344933"/>
                  <a:pt x="4992042" y="2354469"/>
                </a:cubicBezTo>
                <a:cubicBezTo>
                  <a:pt x="5006942" y="2354469"/>
                  <a:pt x="5016479" y="2354469"/>
                  <a:pt x="5016479" y="2340165"/>
                </a:cubicBezTo>
                <a:cubicBezTo>
                  <a:pt x="5001578" y="2344933"/>
                  <a:pt x="5006347" y="2325861"/>
                  <a:pt x="4996811" y="2330629"/>
                </a:cubicBezTo>
                <a:close/>
                <a:moveTo>
                  <a:pt x="4928269" y="2325861"/>
                </a:moveTo>
                <a:cubicBezTo>
                  <a:pt x="4923501" y="2354469"/>
                  <a:pt x="4894296" y="2354469"/>
                  <a:pt x="4890124" y="2379502"/>
                </a:cubicBezTo>
                <a:cubicBezTo>
                  <a:pt x="4904429" y="2384270"/>
                  <a:pt x="4894893" y="2393806"/>
                  <a:pt x="4894893" y="2403343"/>
                </a:cubicBezTo>
                <a:cubicBezTo>
                  <a:pt x="4909196" y="2397978"/>
                  <a:pt x="4928865" y="2383674"/>
                  <a:pt x="4928865" y="2374138"/>
                </a:cubicBezTo>
                <a:cubicBezTo>
                  <a:pt x="4928865" y="2388442"/>
                  <a:pt x="4947937" y="2383674"/>
                  <a:pt x="4962838" y="2383674"/>
                </a:cubicBezTo>
                <a:cubicBezTo>
                  <a:pt x="4977142" y="2364006"/>
                  <a:pt x="4957474" y="2364006"/>
                  <a:pt x="4972375" y="2344933"/>
                </a:cubicBezTo>
                <a:cubicBezTo>
                  <a:pt x="4952705" y="2344933"/>
                  <a:pt x="4947937" y="2325861"/>
                  <a:pt x="4928269" y="2325861"/>
                </a:cubicBezTo>
                <a:close/>
                <a:moveTo>
                  <a:pt x="4630857" y="2204869"/>
                </a:moveTo>
                <a:cubicBezTo>
                  <a:pt x="4606422" y="2214406"/>
                  <a:pt x="4581985" y="2229306"/>
                  <a:pt x="4557548" y="2243611"/>
                </a:cubicBezTo>
                <a:cubicBezTo>
                  <a:pt x="4552780" y="2272815"/>
                  <a:pt x="4528343" y="2272815"/>
                  <a:pt x="4522980" y="2300232"/>
                </a:cubicBezTo>
                <a:cubicBezTo>
                  <a:pt x="4547416" y="2305001"/>
                  <a:pt x="4542051" y="2319901"/>
                  <a:pt x="4532515" y="2338973"/>
                </a:cubicBezTo>
                <a:cubicBezTo>
                  <a:pt x="4547416" y="2338973"/>
                  <a:pt x="4556952" y="2338973"/>
                  <a:pt x="4556952" y="2348510"/>
                </a:cubicBezTo>
                <a:cubicBezTo>
                  <a:pt x="4547416" y="2358045"/>
                  <a:pt x="4542051" y="2343741"/>
                  <a:pt x="4532515" y="2348510"/>
                </a:cubicBezTo>
                <a:cubicBezTo>
                  <a:pt x="4513443" y="2387250"/>
                  <a:pt x="4567085" y="2392018"/>
                  <a:pt x="4576620" y="2396787"/>
                </a:cubicBezTo>
                <a:cubicBezTo>
                  <a:pt x="4591520" y="2406918"/>
                  <a:pt x="4567085" y="2411687"/>
                  <a:pt x="4571852" y="2430759"/>
                </a:cubicBezTo>
                <a:cubicBezTo>
                  <a:pt x="4581985" y="2435527"/>
                  <a:pt x="4577216" y="2421223"/>
                  <a:pt x="4586752" y="2421223"/>
                </a:cubicBezTo>
                <a:cubicBezTo>
                  <a:pt x="4596886" y="2445660"/>
                  <a:pt x="4601654" y="2425991"/>
                  <a:pt x="4601654" y="2455196"/>
                </a:cubicBezTo>
                <a:cubicBezTo>
                  <a:pt x="4640393" y="2455196"/>
                  <a:pt x="4620726" y="2411687"/>
                  <a:pt x="4640393" y="2402151"/>
                </a:cubicBezTo>
                <a:cubicBezTo>
                  <a:pt x="4649929" y="2402151"/>
                  <a:pt x="4645162" y="2406918"/>
                  <a:pt x="4649929" y="2411687"/>
                </a:cubicBezTo>
                <a:cubicBezTo>
                  <a:pt x="4649929" y="2382482"/>
                  <a:pt x="4674368" y="2402151"/>
                  <a:pt x="4674368" y="2368178"/>
                </a:cubicBezTo>
                <a:cubicBezTo>
                  <a:pt x="4645162" y="2363410"/>
                  <a:pt x="4615957" y="2397382"/>
                  <a:pt x="4586752" y="2406918"/>
                </a:cubicBezTo>
                <a:cubicBezTo>
                  <a:pt x="4586752" y="2397382"/>
                  <a:pt x="4586752" y="2392614"/>
                  <a:pt x="4581985" y="2387847"/>
                </a:cubicBezTo>
                <a:cubicBezTo>
                  <a:pt x="4615957" y="2378310"/>
                  <a:pt x="4601058" y="2320496"/>
                  <a:pt x="4645162" y="2325265"/>
                </a:cubicBezTo>
                <a:cubicBezTo>
                  <a:pt x="4650526" y="2296060"/>
                  <a:pt x="4674368" y="2286524"/>
                  <a:pt x="4689267" y="2272220"/>
                </a:cubicBezTo>
                <a:cubicBezTo>
                  <a:pt x="4689267" y="2272220"/>
                  <a:pt x="4684499" y="2267451"/>
                  <a:pt x="4684499" y="2262683"/>
                </a:cubicBezTo>
                <a:cubicBezTo>
                  <a:pt x="4670195" y="2262683"/>
                  <a:pt x="4674963" y="2267451"/>
                  <a:pt x="4655294" y="2272220"/>
                </a:cubicBezTo>
                <a:cubicBezTo>
                  <a:pt x="4660063" y="2248379"/>
                  <a:pt x="4635626" y="2267451"/>
                  <a:pt x="4630857" y="2257915"/>
                </a:cubicBezTo>
                <a:cubicBezTo>
                  <a:pt x="4640393" y="2247783"/>
                  <a:pt x="4655294" y="2243014"/>
                  <a:pt x="4655294" y="2228710"/>
                </a:cubicBezTo>
                <a:cubicBezTo>
                  <a:pt x="4645759" y="2228710"/>
                  <a:pt x="4635626" y="2214406"/>
                  <a:pt x="4630857" y="2204869"/>
                </a:cubicBezTo>
                <a:close/>
                <a:moveTo>
                  <a:pt x="729914" y="2192056"/>
                </a:moveTo>
                <a:cubicBezTo>
                  <a:pt x="727521" y="2192056"/>
                  <a:pt x="724727" y="2192950"/>
                  <a:pt x="721002" y="2195334"/>
                </a:cubicBezTo>
                <a:cubicBezTo>
                  <a:pt x="716234" y="2234075"/>
                  <a:pt x="696566" y="2248379"/>
                  <a:pt x="701333" y="2291888"/>
                </a:cubicBezTo>
                <a:cubicBezTo>
                  <a:pt x="731134" y="2272815"/>
                  <a:pt x="750207" y="2238842"/>
                  <a:pt x="754975" y="2200102"/>
                </a:cubicBezTo>
                <a:cubicBezTo>
                  <a:pt x="740671" y="2200102"/>
                  <a:pt x="737095" y="2192056"/>
                  <a:pt x="729914" y="2192056"/>
                </a:cubicBezTo>
                <a:close/>
                <a:moveTo>
                  <a:pt x="5447099" y="2182817"/>
                </a:moveTo>
                <a:cubicBezTo>
                  <a:pt x="5453804" y="2181029"/>
                  <a:pt x="5459913" y="2183413"/>
                  <a:pt x="5459913" y="2195334"/>
                </a:cubicBezTo>
                <a:cubicBezTo>
                  <a:pt x="5450378" y="2195334"/>
                  <a:pt x="5440246" y="2195334"/>
                  <a:pt x="5435477" y="2204869"/>
                </a:cubicBezTo>
                <a:cubicBezTo>
                  <a:pt x="5430709" y="2204869"/>
                  <a:pt x="5440246" y="2195334"/>
                  <a:pt x="5430709" y="2195334"/>
                </a:cubicBezTo>
                <a:cubicBezTo>
                  <a:pt x="5433093" y="2190566"/>
                  <a:pt x="5440394" y="2184605"/>
                  <a:pt x="5447099" y="2182817"/>
                </a:cubicBezTo>
                <a:close/>
                <a:moveTo>
                  <a:pt x="5089193" y="2161360"/>
                </a:moveTo>
                <a:cubicBezTo>
                  <a:pt x="5103497" y="2171493"/>
                  <a:pt x="5079657" y="2181029"/>
                  <a:pt x="5084425" y="2189969"/>
                </a:cubicBezTo>
                <a:cubicBezTo>
                  <a:pt x="5074293" y="2189969"/>
                  <a:pt x="5079060" y="2175665"/>
                  <a:pt x="5069524" y="2175665"/>
                </a:cubicBezTo>
                <a:cubicBezTo>
                  <a:pt x="5069524" y="2166129"/>
                  <a:pt x="5089193" y="2170897"/>
                  <a:pt x="5089193" y="2161360"/>
                </a:cubicBezTo>
                <a:close/>
                <a:moveTo>
                  <a:pt x="4830522" y="2161360"/>
                </a:moveTo>
                <a:cubicBezTo>
                  <a:pt x="4816218" y="2166129"/>
                  <a:pt x="4816218" y="2185798"/>
                  <a:pt x="4796551" y="2185201"/>
                </a:cubicBezTo>
                <a:cubicBezTo>
                  <a:pt x="4796551" y="2166129"/>
                  <a:pt x="4815622" y="2166129"/>
                  <a:pt x="4830522" y="2161360"/>
                </a:cubicBezTo>
                <a:close/>
                <a:moveTo>
                  <a:pt x="5839576" y="2147056"/>
                </a:moveTo>
                <a:cubicBezTo>
                  <a:pt x="5849707" y="2147056"/>
                  <a:pt x="5859244" y="2170897"/>
                  <a:pt x="5854476" y="2166129"/>
                </a:cubicBezTo>
                <a:cubicBezTo>
                  <a:pt x="5830039" y="2185798"/>
                  <a:pt x="5796067" y="2200102"/>
                  <a:pt x="5771034" y="2223942"/>
                </a:cubicBezTo>
                <a:cubicBezTo>
                  <a:pt x="5688188" y="2234075"/>
                  <a:pt x="5639315" y="2301424"/>
                  <a:pt x="5580905" y="2301424"/>
                </a:cubicBezTo>
                <a:cubicBezTo>
                  <a:pt x="5580905" y="2286524"/>
                  <a:pt x="5595805" y="2281756"/>
                  <a:pt x="5595805" y="2267451"/>
                </a:cubicBezTo>
                <a:cubicBezTo>
                  <a:pt x="5639911" y="2248379"/>
                  <a:pt x="5684016" y="2233478"/>
                  <a:pt x="5722756" y="2214406"/>
                </a:cubicBezTo>
                <a:cubicBezTo>
                  <a:pt x="5756730" y="2195334"/>
                  <a:pt x="5771630" y="2156592"/>
                  <a:pt x="5810371" y="2151824"/>
                </a:cubicBezTo>
                <a:cubicBezTo>
                  <a:pt x="5819907" y="2147056"/>
                  <a:pt x="5830039" y="2161360"/>
                  <a:pt x="5839576" y="2147056"/>
                </a:cubicBezTo>
                <a:close/>
                <a:moveTo>
                  <a:pt x="5986196" y="2127984"/>
                </a:moveTo>
                <a:cubicBezTo>
                  <a:pt x="5990963" y="2127984"/>
                  <a:pt x="5995731" y="2132751"/>
                  <a:pt x="5995731" y="2137520"/>
                </a:cubicBezTo>
                <a:cubicBezTo>
                  <a:pt x="6005863" y="2137520"/>
                  <a:pt x="6005863" y="2132751"/>
                  <a:pt x="6015400" y="2132751"/>
                </a:cubicBezTo>
                <a:cubicBezTo>
                  <a:pt x="6000500" y="2142289"/>
                  <a:pt x="5995731" y="2156592"/>
                  <a:pt x="5981427" y="2161957"/>
                </a:cubicBezTo>
                <a:cubicBezTo>
                  <a:pt x="5976658" y="2147056"/>
                  <a:pt x="5986196" y="2137520"/>
                  <a:pt x="5986196" y="2127984"/>
                </a:cubicBezTo>
                <a:close/>
                <a:moveTo>
                  <a:pt x="5766861" y="2127984"/>
                </a:moveTo>
                <a:cubicBezTo>
                  <a:pt x="5781166" y="2123216"/>
                  <a:pt x="5781166" y="2132751"/>
                  <a:pt x="5791299" y="2132751"/>
                </a:cubicBezTo>
                <a:cubicBezTo>
                  <a:pt x="5786530" y="2142289"/>
                  <a:pt x="5776994" y="2147056"/>
                  <a:pt x="5762094" y="2151824"/>
                </a:cubicBezTo>
                <a:cubicBezTo>
                  <a:pt x="5762094" y="2142289"/>
                  <a:pt x="5762094" y="2132751"/>
                  <a:pt x="5766861" y="2127984"/>
                </a:cubicBezTo>
                <a:close/>
                <a:moveTo>
                  <a:pt x="4996215" y="2118447"/>
                </a:moveTo>
                <a:cubicBezTo>
                  <a:pt x="4991447" y="2127984"/>
                  <a:pt x="5000983" y="2127984"/>
                  <a:pt x="5000983" y="2142289"/>
                </a:cubicBezTo>
                <a:cubicBezTo>
                  <a:pt x="4986678" y="2142289"/>
                  <a:pt x="4976546" y="2151824"/>
                  <a:pt x="4967010" y="2142289"/>
                </a:cubicBezTo>
                <a:cubicBezTo>
                  <a:pt x="4972375" y="2127984"/>
                  <a:pt x="4977142" y="2117851"/>
                  <a:pt x="4996215" y="2118447"/>
                </a:cubicBezTo>
                <a:close/>
                <a:moveTo>
                  <a:pt x="5279321" y="2098780"/>
                </a:moveTo>
                <a:cubicBezTo>
                  <a:pt x="5284090" y="2098780"/>
                  <a:pt x="5235217" y="2123216"/>
                  <a:pt x="5210780" y="2127984"/>
                </a:cubicBezTo>
                <a:cubicBezTo>
                  <a:pt x="5206012" y="2108316"/>
                  <a:pt x="5259653" y="2108316"/>
                  <a:pt x="5279321" y="2098780"/>
                </a:cubicBezTo>
                <a:close/>
                <a:moveTo>
                  <a:pt x="5108861" y="2084475"/>
                </a:moveTo>
                <a:cubicBezTo>
                  <a:pt x="5098730" y="2108316"/>
                  <a:pt x="5069524" y="2108316"/>
                  <a:pt x="5065352" y="2133348"/>
                </a:cubicBezTo>
                <a:cubicBezTo>
                  <a:pt x="5065352" y="2138117"/>
                  <a:pt x="5089789" y="2133348"/>
                  <a:pt x="5074888" y="2147653"/>
                </a:cubicBezTo>
                <a:cubicBezTo>
                  <a:pt x="5084425" y="2147653"/>
                  <a:pt x="5089193" y="2138117"/>
                  <a:pt x="5104094" y="2142884"/>
                </a:cubicBezTo>
                <a:cubicBezTo>
                  <a:pt x="5089789" y="2157784"/>
                  <a:pt x="5070120" y="2167321"/>
                  <a:pt x="5045684" y="2172089"/>
                </a:cubicBezTo>
                <a:cubicBezTo>
                  <a:pt x="5040320" y="2186393"/>
                  <a:pt x="5059988" y="2176857"/>
                  <a:pt x="5055220" y="2191162"/>
                </a:cubicBezTo>
                <a:cubicBezTo>
                  <a:pt x="5026015" y="2191162"/>
                  <a:pt x="5011711" y="2205466"/>
                  <a:pt x="4992042" y="2215002"/>
                </a:cubicBezTo>
                <a:cubicBezTo>
                  <a:pt x="4981911" y="2204869"/>
                  <a:pt x="4972375" y="2200102"/>
                  <a:pt x="4977142" y="2181029"/>
                </a:cubicBezTo>
                <a:cubicBezTo>
                  <a:pt x="5001578" y="2166724"/>
                  <a:pt x="5030784" y="2151824"/>
                  <a:pt x="5055220" y="2137520"/>
                </a:cubicBezTo>
                <a:cubicBezTo>
                  <a:pt x="5055220" y="2103547"/>
                  <a:pt x="5070120" y="2079707"/>
                  <a:pt x="5108861" y="2084475"/>
                </a:cubicBezTo>
                <a:close/>
                <a:moveTo>
                  <a:pt x="6293739" y="2079707"/>
                </a:moveTo>
                <a:cubicBezTo>
                  <a:pt x="6298507" y="2079707"/>
                  <a:pt x="6303275" y="2084475"/>
                  <a:pt x="6303275" y="2094011"/>
                </a:cubicBezTo>
                <a:cubicBezTo>
                  <a:pt x="6293142" y="2098780"/>
                  <a:pt x="6274069" y="2108316"/>
                  <a:pt x="6278838" y="2089243"/>
                </a:cubicBezTo>
                <a:cubicBezTo>
                  <a:pt x="6284202" y="2089243"/>
                  <a:pt x="6293739" y="2084475"/>
                  <a:pt x="6293739" y="2079707"/>
                </a:cubicBezTo>
                <a:close/>
                <a:moveTo>
                  <a:pt x="5791299" y="2074938"/>
                </a:moveTo>
                <a:cubicBezTo>
                  <a:pt x="5791299" y="2074938"/>
                  <a:pt x="5791299" y="2074938"/>
                  <a:pt x="5800835" y="2074938"/>
                </a:cubicBezTo>
                <a:cubicBezTo>
                  <a:pt x="5800835" y="2103547"/>
                  <a:pt x="5766861" y="2098780"/>
                  <a:pt x="5752557" y="2113680"/>
                </a:cubicBezTo>
                <a:cubicBezTo>
                  <a:pt x="5757326" y="2094011"/>
                  <a:pt x="5786530" y="2098780"/>
                  <a:pt x="5791299" y="2074938"/>
                </a:cubicBezTo>
                <a:close/>
                <a:moveTo>
                  <a:pt x="5995731" y="2074343"/>
                </a:moveTo>
                <a:cubicBezTo>
                  <a:pt x="5995731" y="2084475"/>
                  <a:pt x="5986196" y="2089243"/>
                  <a:pt x="5990963" y="2103547"/>
                </a:cubicBezTo>
                <a:cubicBezTo>
                  <a:pt x="5961758" y="2103547"/>
                  <a:pt x="5956990" y="2127984"/>
                  <a:pt x="5922421" y="2122620"/>
                </a:cubicBezTo>
                <a:cubicBezTo>
                  <a:pt x="5932554" y="2093416"/>
                  <a:pt x="5961758" y="2079110"/>
                  <a:pt x="5995731" y="2074343"/>
                </a:cubicBezTo>
                <a:close/>
                <a:moveTo>
                  <a:pt x="5596402" y="2050502"/>
                </a:moveTo>
                <a:cubicBezTo>
                  <a:pt x="5610706" y="2050502"/>
                  <a:pt x="5605938" y="2064807"/>
                  <a:pt x="5620838" y="2064807"/>
                </a:cubicBezTo>
                <a:cubicBezTo>
                  <a:pt x="5605938" y="2079707"/>
                  <a:pt x="5591633" y="2089243"/>
                  <a:pt x="5567197" y="2094011"/>
                </a:cubicBezTo>
                <a:cubicBezTo>
                  <a:pt x="5571965" y="2074343"/>
                  <a:pt x="5591633" y="2069574"/>
                  <a:pt x="5596402" y="2050502"/>
                </a:cubicBezTo>
                <a:close/>
                <a:moveTo>
                  <a:pt x="5771630" y="2046330"/>
                </a:moveTo>
                <a:cubicBezTo>
                  <a:pt x="5761497" y="2060635"/>
                  <a:pt x="5747194" y="2070171"/>
                  <a:pt x="5722756" y="2070171"/>
                </a:cubicBezTo>
                <a:cubicBezTo>
                  <a:pt x="5732889" y="2060038"/>
                  <a:pt x="5757326" y="2040965"/>
                  <a:pt x="5771630" y="2046330"/>
                </a:cubicBezTo>
                <a:close/>
                <a:moveTo>
                  <a:pt x="6176323" y="2040965"/>
                </a:moveTo>
                <a:cubicBezTo>
                  <a:pt x="6181687" y="2055866"/>
                  <a:pt x="6152483" y="2065402"/>
                  <a:pt x="6137583" y="2070171"/>
                </a:cubicBezTo>
                <a:cubicBezTo>
                  <a:pt x="6142351" y="2055270"/>
                  <a:pt x="6161423" y="2050502"/>
                  <a:pt x="6176323" y="2040965"/>
                </a:cubicBezTo>
                <a:close/>
                <a:moveTo>
                  <a:pt x="268329" y="2034410"/>
                </a:moveTo>
                <a:cubicBezTo>
                  <a:pt x="271458" y="2035006"/>
                  <a:pt x="275183" y="2036198"/>
                  <a:pt x="277567" y="2036198"/>
                </a:cubicBezTo>
                <a:cubicBezTo>
                  <a:pt x="277567" y="2036198"/>
                  <a:pt x="277567" y="2036198"/>
                  <a:pt x="277567" y="2050502"/>
                </a:cubicBezTo>
                <a:cubicBezTo>
                  <a:pt x="262666" y="2055270"/>
                  <a:pt x="267435" y="2040965"/>
                  <a:pt x="262666" y="2036198"/>
                </a:cubicBezTo>
                <a:cubicBezTo>
                  <a:pt x="262666" y="2033813"/>
                  <a:pt x="265200" y="2033813"/>
                  <a:pt x="268329" y="2034410"/>
                </a:cubicBezTo>
                <a:close/>
                <a:moveTo>
                  <a:pt x="5420857" y="2023169"/>
                </a:moveTo>
                <a:cubicBezTo>
                  <a:pt x="5430374" y="2023085"/>
                  <a:pt x="5438904" y="2024277"/>
                  <a:pt x="5445014" y="2026662"/>
                </a:cubicBezTo>
                <a:cubicBezTo>
                  <a:pt x="5445014" y="2040965"/>
                  <a:pt x="5420577" y="2036198"/>
                  <a:pt x="5420577" y="2050502"/>
                </a:cubicBezTo>
                <a:cubicBezTo>
                  <a:pt x="5439649" y="2065402"/>
                  <a:pt x="5454549" y="2031429"/>
                  <a:pt x="5483755" y="2036198"/>
                </a:cubicBezTo>
                <a:cubicBezTo>
                  <a:pt x="5464682" y="2055270"/>
                  <a:pt x="5430709" y="2055270"/>
                  <a:pt x="5414617" y="2080302"/>
                </a:cubicBezTo>
                <a:cubicBezTo>
                  <a:pt x="5414617" y="2085071"/>
                  <a:pt x="5424749" y="2075535"/>
                  <a:pt x="5434285" y="2085071"/>
                </a:cubicBezTo>
                <a:cubicBezTo>
                  <a:pt x="5424749" y="2099971"/>
                  <a:pt x="5424749" y="2099971"/>
                  <a:pt x="5424749" y="2114275"/>
                </a:cubicBezTo>
                <a:cubicBezTo>
                  <a:pt x="5410445" y="2109508"/>
                  <a:pt x="5400312" y="2128580"/>
                  <a:pt x="5395545" y="2114275"/>
                </a:cubicBezTo>
                <a:cubicBezTo>
                  <a:pt x="5390776" y="2119044"/>
                  <a:pt x="5390776" y="2123812"/>
                  <a:pt x="5386008" y="2128580"/>
                </a:cubicBezTo>
                <a:cubicBezTo>
                  <a:pt x="5386008" y="2133348"/>
                  <a:pt x="5390776" y="2133348"/>
                  <a:pt x="5390776" y="2138117"/>
                </a:cubicBezTo>
                <a:cubicBezTo>
                  <a:pt x="5405081" y="2133348"/>
                  <a:pt x="5415212" y="2123812"/>
                  <a:pt x="5424749" y="2114275"/>
                </a:cubicBezTo>
                <a:cubicBezTo>
                  <a:pt x="5439054" y="2119044"/>
                  <a:pt x="5419981" y="2138117"/>
                  <a:pt x="5405081" y="2138117"/>
                </a:cubicBezTo>
                <a:cubicBezTo>
                  <a:pt x="5394948" y="2172089"/>
                  <a:pt x="5356207" y="2172089"/>
                  <a:pt x="5331771" y="2195930"/>
                </a:cubicBezTo>
                <a:cubicBezTo>
                  <a:pt x="5322235" y="2185798"/>
                  <a:pt x="5322235" y="2176262"/>
                  <a:pt x="5322235" y="2161957"/>
                </a:cubicBezTo>
                <a:cubicBezTo>
                  <a:pt x="5331771" y="2147653"/>
                  <a:pt x="5336539" y="2161957"/>
                  <a:pt x="5351439" y="2161957"/>
                </a:cubicBezTo>
                <a:cubicBezTo>
                  <a:pt x="5356207" y="2142884"/>
                  <a:pt x="5341903" y="2147653"/>
                  <a:pt x="5327003" y="2147653"/>
                </a:cubicBezTo>
                <a:cubicBezTo>
                  <a:pt x="5346671" y="2133348"/>
                  <a:pt x="5375876" y="2089839"/>
                  <a:pt x="5395545" y="2104144"/>
                </a:cubicBezTo>
                <a:cubicBezTo>
                  <a:pt x="5400908" y="2099375"/>
                  <a:pt x="5405677" y="2094607"/>
                  <a:pt x="5410445" y="2089839"/>
                </a:cubicBezTo>
                <a:cubicBezTo>
                  <a:pt x="5405677" y="2080302"/>
                  <a:pt x="5391372" y="2099375"/>
                  <a:pt x="5376472" y="2094607"/>
                </a:cubicBezTo>
                <a:cubicBezTo>
                  <a:pt x="5386008" y="2079707"/>
                  <a:pt x="5362167" y="2065402"/>
                  <a:pt x="5347267" y="2060635"/>
                </a:cubicBezTo>
                <a:cubicBezTo>
                  <a:pt x="5354867" y="2035155"/>
                  <a:pt x="5392304" y="2023420"/>
                  <a:pt x="5420857" y="2023169"/>
                </a:cubicBezTo>
                <a:close/>
                <a:moveTo>
                  <a:pt x="6415325" y="1987920"/>
                </a:moveTo>
                <a:cubicBezTo>
                  <a:pt x="6424861" y="1992689"/>
                  <a:pt x="6405193" y="2006993"/>
                  <a:pt x="6405789" y="2017125"/>
                </a:cubicBezTo>
                <a:cubicBezTo>
                  <a:pt x="6390889" y="2006993"/>
                  <a:pt x="6410558" y="1992689"/>
                  <a:pt x="6415325" y="1987920"/>
                </a:cubicBezTo>
                <a:close/>
                <a:moveTo>
                  <a:pt x="5688784" y="1982556"/>
                </a:moveTo>
                <a:cubicBezTo>
                  <a:pt x="5673884" y="1997456"/>
                  <a:pt x="5654811" y="2006993"/>
                  <a:pt x="5635142" y="2016529"/>
                </a:cubicBezTo>
                <a:cubicBezTo>
                  <a:pt x="5644679" y="1997456"/>
                  <a:pt x="5669115" y="1992689"/>
                  <a:pt x="5688784" y="1982556"/>
                </a:cubicBezTo>
                <a:close/>
                <a:moveTo>
                  <a:pt x="5352631" y="1982556"/>
                </a:moveTo>
                <a:cubicBezTo>
                  <a:pt x="5357400" y="1992689"/>
                  <a:pt x="5343095" y="2006993"/>
                  <a:pt x="5328195" y="2011761"/>
                </a:cubicBezTo>
                <a:cubicBezTo>
                  <a:pt x="5328195" y="1992689"/>
                  <a:pt x="5347267" y="1992689"/>
                  <a:pt x="5352631" y="1982556"/>
                </a:cubicBezTo>
                <a:close/>
                <a:moveTo>
                  <a:pt x="5586269" y="1977788"/>
                </a:moveTo>
                <a:cubicBezTo>
                  <a:pt x="5561833" y="2002225"/>
                  <a:pt x="5600573" y="1977788"/>
                  <a:pt x="5591037" y="2011761"/>
                </a:cubicBezTo>
                <a:cubicBezTo>
                  <a:pt x="5586269" y="2016529"/>
                  <a:pt x="5571369" y="2016529"/>
                  <a:pt x="5561833" y="2016529"/>
                </a:cubicBezTo>
                <a:cubicBezTo>
                  <a:pt x="5561833" y="2006993"/>
                  <a:pt x="5561833" y="1997456"/>
                  <a:pt x="5571965" y="1996861"/>
                </a:cubicBezTo>
                <a:cubicBezTo>
                  <a:pt x="5571965" y="1987325"/>
                  <a:pt x="5562429" y="2001628"/>
                  <a:pt x="5547529" y="1996861"/>
                </a:cubicBezTo>
                <a:cubicBezTo>
                  <a:pt x="5552296" y="1982556"/>
                  <a:pt x="5571369" y="1982556"/>
                  <a:pt x="5586269" y="1977788"/>
                </a:cubicBezTo>
                <a:close/>
                <a:moveTo>
                  <a:pt x="5206012" y="1973020"/>
                </a:moveTo>
                <a:cubicBezTo>
                  <a:pt x="5206012" y="1973020"/>
                  <a:pt x="5206012" y="1973020"/>
                  <a:pt x="5220913" y="1973020"/>
                </a:cubicBezTo>
                <a:cubicBezTo>
                  <a:pt x="5225680" y="2002225"/>
                  <a:pt x="5191707" y="1992092"/>
                  <a:pt x="5196476" y="2021298"/>
                </a:cubicBezTo>
                <a:cubicBezTo>
                  <a:pt x="5186343" y="2021298"/>
                  <a:pt x="5186343" y="2016529"/>
                  <a:pt x="5176807" y="2016529"/>
                </a:cubicBezTo>
                <a:cubicBezTo>
                  <a:pt x="5172040" y="2002225"/>
                  <a:pt x="5196476" y="2002225"/>
                  <a:pt x="5181576" y="1992092"/>
                </a:cubicBezTo>
                <a:cubicBezTo>
                  <a:pt x="5186343" y="1982556"/>
                  <a:pt x="5210780" y="1992092"/>
                  <a:pt x="5206012" y="1973020"/>
                </a:cubicBezTo>
                <a:close/>
                <a:moveTo>
                  <a:pt x="5809104" y="1958716"/>
                </a:moveTo>
                <a:cubicBezTo>
                  <a:pt x="5827953" y="1957524"/>
                  <a:pt x="5842556" y="1961100"/>
                  <a:pt x="5840171" y="1973020"/>
                </a:cubicBezTo>
                <a:cubicBezTo>
                  <a:pt x="5825271" y="1973020"/>
                  <a:pt x="5844940" y="1982556"/>
                  <a:pt x="5840171" y="1987325"/>
                </a:cubicBezTo>
                <a:cubicBezTo>
                  <a:pt x="5815735" y="1996861"/>
                  <a:pt x="5805603" y="2021298"/>
                  <a:pt x="5796067" y="2035601"/>
                </a:cubicBezTo>
                <a:cubicBezTo>
                  <a:pt x="5796067" y="2035601"/>
                  <a:pt x="5796067" y="2035601"/>
                  <a:pt x="5766861" y="2035601"/>
                </a:cubicBezTo>
                <a:cubicBezTo>
                  <a:pt x="5757326" y="2030834"/>
                  <a:pt x="5771630" y="2021298"/>
                  <a:pt x="5762094" y="2016529"/>
                </a:cubicBezTo>
                <a:cubicBezTo>
                  <a:pt x="5737657" y="2026662"/>
                  <a:pt x="5713220" y="2036198"/>
                  <a:pt x="5693552" y="2045734"/>
                </a:cubicBezTo>
                <a:cubicBezTo>
                  <a:pt x="5693552" y="2026662"/>
                  <a:pt x="5751962" y="1997456"/>
                  <a:pt x="5752557" y="1973020"/>
                </a:cubicBezTo>
                <a:cubicBezTo>
                  <a:pt x="5767160" y="1965868"/>
                  <a:pt x="5790255" y="1959908"/>
                  <a:pt x="5809104" y="1958716"/>
                </a:cubicBezTo>
                <a:close/>
                <a:moveTo>
                  <a:pt x="6034584" y="1954692"/>
                </a:moveTo>
                <a:cubicBezTo>
                  <a:pt x="6036819" y="1955139"/>
                  <a:pt x="6031343" y="1967656"/>
                  <a:pt x="6020168" y="1964080"/>
                </a:cubicBezTo>
                <a:cubicBezTo>
                  <a:pt x="6015400" y="1964080"/>
                  <a:pt x="6010631" y="1973616"/>
                  <a:pt x="6015400" y="1983153"/>
                </a:cubicBezTo>
                <a:cubicBezTo>
                  <a:pt x="5995731" y="1968848"/>
                  <a:pt x="5981427" y="2002225"/>
                  <a:pt x="5961162" y="1988517"/>
                </a:cubicBezTo>
                <a:cubicBezTo>
                  <a:pt x="5985599" y="1978384"/>
                  <a:pt x="6005267" y="1964080"/>
                  <a:pt x="6029703" y="1959311"/>
                </a:cubicBezTo>
                <a:cubicBezTo>
                  <a:pt x="6032237" y="1955735"/>
                  <a:pt x="6033838" y="1954543"/>
                  <a:pt x="6034584" y="1954692"/>
                </a:cubicBezTo>
                <a:close/>
                <a:moveTo>
                  <a:pt x="5570773" y="1945007"/>
                </a:moveTo>
                <a:cubicBezTo>
                  <a:pt x="5570773" y="1949775"/>
                  <a:pt x="5566005" y="1949775"/>
                  <a:pt x="5561237" y="1949775"/>
                </a:cubicBezTo>
                <a:cubicBezTo>
                  <a:pt x="5561237" y="1959311"/>
                  <a:pt x="5580905" y="1945007"/>
                  <a:pt x="5576137" y="1964080"/>
                </a:cubicBezTo>
                <a:cubicBezTo>
                  <a:pt x="5561833" y="1964080"/>
                  <a:pt x="5552296" y="1973616"/>
                  <a:pt x="5537395" y="1978384"/>
                </a:cubicBezTo>
                <a:cubicBezTo>
                  <a:pt x="5527860" y="1978384"/>
                  <a:pt x="5537395" y="1958716"/>
                  <a:pt x="5536800" y="1954544"/>
                </a:cubicBezTo>
                <a:cubicBezTo>
                  <a:pt x="5546336" y="1949775"/>
                  <a:pt x="5551104" y="1940239"/>
                  <a:pt x="5570773" y="1945007"/>
                </a:cubicBezTo>
                <a:close/>
                <a:moveTo>
                  <a:pt x="5361572" y="1929511"/>
                </a:moveTo>
                <a:cubicBezTo>
                  <a:pt x="5356803" y="1944411"/>
                  <a:pt x="5371108" y="1949180"/>
                  <a:pt x="5361572" y="1958716"/>
                </a:cubicBezTo>
                <a:cubicBezTo>
                  <a:pt x="5352035" y="1958716"/>
                  <a:pt x="5356803" y="1939643"/>
                  <a:pt x="5356803" y="1934875"/>
                </a:cubicBezTo>
                <a:cubicBezTo>
                  <a:pt x="5356803" y="1934875"/>
                  <a:pt x="5356803" y="1934875"/>
                  <a:pt x="5347267" y="1934875"/>
                </a:cubicBezTo>
                <a:cubicBezTo>
                  <a:pt x="5347267" y="1930107"/>
                  <a:pt x="5357400" y="1930107"/>
                  <a:pt x="5361572" y="1929511"/>
                </a:cubicBezTo>
                <a:close/>
                <a:moveTo>
                  <a:pt x="5908117" y="1891962"/>
                </a:moveTo>
                <a:cubicBezTo>
                  <a:pt x="5912884" y="1901498"/>
                  <a:pt x="5922421" y="1901498"/>
                  <a:pt x="5937321" y="1896731"/>
                </a:cubicBezTo>
                <a:cubicBezTo>
                  <a:pt x="5937321" y="1901498"/>
                  <a:pt x="5937321" y="1911035"/>
                  <a:pt x="5942090" y="1911035"/>
                </a:cubicBezTo>
                <a:cubicBezTo>
                  <a:pt x="5942090" y="1920571"/>
                  <a:pt x="5922421" y="1915803"/>
                  <a:pt x="5922421" y="1925339"/>
                </a:cubicBezTo>
                <a:cubicBezTo>
                  <a:pt x="5922421" y="1934875"/>
                  <a:pt x="5937321" y="1934875"/>
                  <a:pt x="5942090" y="1930107"/>
                </a:cubicBezTo>
                <a:cubicBezTo>
                  <a:pt x="5937321" y="1968848"/>
                  <a:pt x="5888448" y="1973616"/>
                  <a:pt x="5864011" y="1968848"/>
                </a:cubicBezTo>
                <a:cubicBezTo>
                  <a:pt x="5864011" y="1953947"/>
                  <a:pt x="5878913" y="1949180"/>
                  <a:pt x="5878913" y="1934875"/>
                </a:cubicBezTo>
                <a:cubicBezTo>
                  <a:pt x="5878913" y="1930107"/>
                  <a:pt x="5873549" y="1934875"/>
                  <a:pt x="5864011" y="1934875"/>
                </a:cubicBezTo>
                <a:cubicBezTo>
                  <a:pt x="5864011" y="1920571"/>
                  <a:pt x="5874145" y="1920571"/>
                  <a:pt x="5883680" y="1915803"/>
                </a:cubicBezTo>
                <a:cubicBezTo>
                  <a:pt x="5844940" y="1915803"/>
                  <a:pt x="5893217" y="1906267"/>
                  <a:pt x="5908117" y="1891962"/>
                </a:cubicBezTo>
                <a:close/>
                <a:moveTo>
                  <a:pt x="5084425" y="1866929"/>
                </a:moveTo>
                <a:cubicBezTo>
                  <a:pt x="5069524" y="1866929"/>
                  <a:pt x="5069524" y="1877062"/>
                  <a:pt x="5055220" y="1871698"/>
                </a:cubicBezTo>
                <a:cubicBezTo>
                  <a:pt x="5055220" y="1890770"/>
                  <a:pt x="5084425" y="1886001"/>
                  <a:pt x="5084425" y="1866929"/>
                </a:cubicBezTo>
                <a:close/>
                <a:moveTo>
                  <a:pt x="5854476" y="1862161"/>
                </a:moveTo>
                <a:cubicBezTo>
                  <a:pt x="5874145" y="1872294"/>
                  <a:pt x="5883680" y="1900903"/>
                  <a:pt x="5854476" y="1900903"/>
                </a:cubicBezTo>
                <a:cubicBezTo>
                  <a:pt x="5854476" y="1896134"/>
                  <a:pt x="5859244" y="1891367"/>
                  <a:pt x="5854476" y="1886598"/>
                </a:cubicBezTo>
                <a:cubicBezTo>
                  <a:pt x="5839576" y="1886598"/>
                  <a:pt x="5834808" y="1896134"/>
                  <a:pt x="5810371" y="1896134"/>
                </a:cubicBezTo>
                <a:cubicBezTo>
                  <a:pt x="5830039" y="1866929"/>
                  <a:pt x="5849707" y="1891367"/>
                  <a:pt x="5854476" y="1862161"/>
                </a:cubicBezTo>
                <a:close/>
                <a:moveTo>
                  <a:pt x="6227003" y="1861538"/>
                </a:moveTo>
                <a:cubicBezTo>
                  <a:pt x="6226389" y="1863018"/>
                  <a:pt x="6207168" y="1872293"/>
                  <a:pt x="6195993" y="1886598"/>
                </a:cubicBezTo>
                <a:cubicBezTo>
                  <a:pt x="6156655" y="1886598"/>
                  <a:pt x="6132218" y="1910439"/>
                  <a:pt x="6122683" y="1939643"/>
                </a:cubicBezTo>
                <a:cubicBezTo>
                  <a:pt x="6083941" y="1930107"/>
                  <a:pt x="6069041" y="1963483"/>
                  <a:pt x="6044604" y="1953947"/>
                </a:cubicBezTo>
                <a:cubicBezTo>
                  <a:pt x="6054140" y="1944411"/>
                  <a:pt x="6054140" y="1930107"/>
                  <a:pt x="6073810" y="1930107"/>
                </a:cubicBezTo>
                <a:cubicBezTo>
                  <a:pt x="6079173" y="1920571"/>
                  <a:pt x="6064273" y="1920571"/>
                  <a:pt x="6064273" y="1915803"/>
                </a:cubicBezTo>
                <a:cubicBezTo>
                  <a:pt x="6098841" y="1925339"/>
                  <a:pt x="6195993" y="1867525"/>
                  <a:pt x="6220428" y="1862758"/>
                </a:cubicBezTo>
                <a:cubicBezTo>
                  <a:pt x="6225345" y="1861417"/>
                  <a:pt x="6227208" y="1861044"/>
                  <a:pt x="6227003" y="1861538"/>
                </a:cubicBezTo>
                <a:close/>
                <a:moveTo>
                  <a:pt x="5834808" y="1847857"/>
                </a:moveTo>
                <a:cubicBezTo>
                  <a:pt x="5819907" y="1857394"/>
                  <a:pt x="5800237" y="1876465"/>
                  <a:pt x="5790702" y="1866929"/>
                </a:cubicBezTo>
                <a:cubicBezTo>
                  <a:pt x="5810371" y="1866929"/>
                  <a:pt x="5815139" y="1852625"/>
                  <a:pt x="5834808" y="1847857"/>
                </a:cubicBezTo>
                <a:close/>
                <a:moveTo>
                  <a:pt x="5486778" y="1841260"/>
                </a:moveTo>
                <a:lnTo>
                  <a:pt x="5486735" y="1842492"/>
                </a:lnTo>
                <a:cubicBezTo>
                  <a:pt x="5479285" y="1844877"/>
                  <a:pt x="5481669" y="1842493"/>
                  <a:pt x="5485320" y="1841301"/>
                </a:cubicBezTo>
                <a:close/>
                <a:moveTo>
                  <a:pt x="5855398" y="1803463"/>
                </a:moveTo>
                <a:cubicBezTo>
                  <a:pt x="5861852" y="1803752"/>
                  <a:pt x="5866993" y="1804348"/>
                  <a:pt x="5869377" y="1804348"/>
                </a:cubicBezTo>
                <a:cubicBezTo>
                  <a:pt x="5864011" y="1819249"/>
                  <a:pt x="5840171" y="1813885"/>
                  <a:pt x="5839576" y="1833553"/>
                </a:cubicBezTo>
                <a:cubicBezTo>
                  <a:pt x="5839576" y="1843089"/>
                  <a:pt x="5854476" y="1833553"/>
                  <a:pt x="5859244" y="1838321"/>
                </a:cubicBezTo>
                <a:cubicBezTo>
                  <a:pt x="5859244" y="1847857"/>
                  <a:pt x="5849707" y="1847857"/>
                  <a:pt x="5834808" y="1847857"/>
                </a:cubicBezTo>
                <a:cubicBezTo>
                  <a:pt x="5830039" y="1833553"/>
                  <a:pt x="5815735" y="1833553"/>
                  <a:pt x="5800835" y="1833553"/>
                </a:cubicBezTo>
                <a:cubicBezTo>
                  <a:pt x="5804858" y="1804497"/>
                  <a:pt x="5836037" y="1802597"/>
                  <a:pt x="5855398" y="1803463"/>
                </a:cubicBezTo>
                <a:close/>
                <a:moveTo>
                  <a:pt x="5675076" y="1782947"/>
                </a:moveTo>
                <a:cubicBezTo>
                  <a:pt x="5682228" y="1782072"/>
                  <a:pt x="5688635" y="1783934"/>
                  <a:pt x="5693552" y="1790043"/>
                </a:cubicBezTo>
                <a:cubicBezTo>
                  <a:pt x="5659579" y="1780507"/>
                  <a:pt x="5649447" y="1824016"/>
                  <a:pt x="5610706" y="1824016"/>
                </a:cubicBezTo>
                <a:cubicBezTo>
                  <a:pt x="5625457" y="1812841"/>
                  <a:pt x="5653619" y="1785574"/>
                  <a:pt x="5675076" y="1782947"/>
                </a:cubicBezTo>
                <a:close/>
                <a:moveTo>
                  <a:pt x="5537395" y="1770971"/>
                </a:moveTo>
                <a:cubicBezTo>
                  <a:pt x="5523091" y="1765607"/>
                  <a:pt x="5518323" y="1775739"/>
                  <a:pt x="5517728" y="1785276"/>
                </a:cubicBezTo>
                <a:cubicBezTo>
                  <a:pt x="5532628" y="1790043"/>
                  <a:pt x="5537395" y="1780507"/>
                  <a:pt x="5537395" y="1770971"/>
                </a:cubicBezTo>
                <a:close/>
                <a:moveTo>
                  <a:pt x="5907520" y="1766203"/>
                </a:moveTo>
                <a:cubicBezTo>
                  <a:pt x="5922421" y="1775739"/>
                  <a:pt x="5936726" y="1775739"/>
                  <a:pt x="5951626" y="1770971"/>
                </a:cubicBezTo>
                <a:cubicBezTo>
                  <a:pt x="5942090" y="1775739"/>
                  <a:pt x="5932554" y="1785276"/>
                  <a:pt x="5917653" y="1790043"/>
                </a:cubicBezTo>
                <a:cubicBezTo>
                  <a:pt x="5922421" y="1804348"/>
                  <a:pt x="5931957" y="1785276"/>
                  <a:pt x="5946859" y="1790043"/>
                </a:cubicBezTo>
                <a:cubicBezTo>
                  <a:pt x="5932554" y="1818652"/>
                  <a:pt x="5908117" y="1809116"/>
                  <a:pt x="5888448" y="1809116"/>
                </a:cubicBezTo>
                <a:cubicBezTo>
                  <a:pt x="5888448" y="1790043"/>
                  <a:pt x="5908117" y="1785276"/>
                  <a:pt x="5907520" y="1766203"/>
                </a:cubicBezTo>
                <a:close/>
                <a:moveTo>
                  <a:pt x="5868780" y="1698257"/>
                </a:moveTo>
                <a:cubicBezTo>
                  <a:pt x="5834808" y="1732230"/>
                  <a:pt x="5815139" y="1770971"/>
                  <a:pt x="5751962" y="1780507"/>
                </a:cubicBezTo>
                <a:cubicBezTo>
                  <a:pt x="5762094" y="1770971"/>
                  <a:pt x="5757326" y="1756071"/>
                  <a:pt x="5751962" y="1736998"/>
                </a:cubicBezTo>
                <a:cubicBezTo>
                  <a:pt x="5795471" y="1727462"/>
                  <a:pt x="5815139" y="1693489"/>
                  <a:pt x="5868780" y="1698257"/>
                </a:cubicBezTo>
                <a:close/>
                <a:moveTo>
                  <a:pt x="5839576" y="1621372"/>
                </a:moveTo>
                <a:cubicBezTo>
                  <a:pt x="5834808" y="1626140"/>
                  <a:pt x="5834808" y="1630907"/>
                  <a:pt x="5834808" y="1640444"/>
                </a:cubicBezTo>
                <a:cubicBezTo>
                  <a:pt x="5805603" y="1630907"/>
                  <a:pt x="5791299" y="1659516"/>
                  <a:pt x="5756730" y="1660112"/>
                </a:cubicBezTo>
                <a:cubicBezTo>
                  <a:pt x="5771034" y="1635676"/>
                  <a:pt x="5805603" y="1630907"/>
                  <a:pt x="5839576" y="1621372"/>
                </a:cubicBezTo>
                <a:close/>
                <a:moveTo>
                  <a:pt x="5457008" y="1620180"/>
                </a:moveTo>
                <a:cubicBezTo>
                  <a:pt x="5464235" y="1618988"/>
                  <a:pt x="5473921" y="1621372"/>
                  <a:pt x="5483755" y="1621372"/>
                </a:cubicBezTo>
                <a:cubicBezTo>
                  <a:pt x="5483755" y="1635676"/>
                  <a:pt x="5459913" y="1649980"/>
                  <a:pt x="5445014" y="1640444"/>
                </a:cubicBezTo>
                <a:cubicBezTo>
                  <a:pt x="5445014" y="1626140"/>
                  <a:pt x="5449782" y="1621372"/>
                  <a:pt x="5457008" y="1620180"/>
                </a:cubicBezTo>
                <a:close/>
                <a:moveTo>
                  <a:pt x="4938476" y="1603649"/>
                </a:moveTo>
                <a:cubicBezTo>
                  <a:pt x="4913666" y="1602336"/>
                  <a:pt x="4888187" y="1618540"/>
                  <a:pt x="4884164" y="1640444"/>
                </a:cubicBezTo>
                <a:cubicBezTo>
                  <a:pt x="4913369" y="1625543"/>
                  <a:pt x="4947341" y="1640444"/>
                  <a:pt x="4962241" y="1611239"/>
                </a:cubicBezTo>
                <a:cubicBezTo>
                  <a:pt x="4954940" y="1606471"/>
                  <a:pt x="4946745" y="1604087"/>
                  <a:pt x="4938476" y="1603649"/>
                </a:cubicBezTo>
                <a:close/>
                <a:moveTo>
                  <a:pt x="5484351" y="1577266"/>
                </a:moveTo>
                <a:cubicBezTo>
                  <a:pt x="5474814" y="1586803"/>
                  <a:pt x="5464682" y="1596934"/>
                  <a:pt x="5459913" y="1616008"/>
                </a:cubicBezTo>
                <a:cubicBezTo>
                  <a:pt x="5435477" y="1616008"/>
                  <a:pt x="5459913" y="1587398"/>
                  <a:pt x="5440246" y="1591570"/>
                </a:cubicBezTo>
                <a:cubicBezTo>
                  <a:pt x="5450378" y="1582034"/>
                  <a:pt x="5459913" y="1582034"/>
                  <a:pt x="5484351" y="1577266"/>
                </a:cubicBezTo>
                <a:close/>
                <a:moveTo>
                  <a:pt x="5810967" y="1562962"/>
                </a:moveTo>
                <a:cubicBezTo>
                  <a:pt x="5796067" y="1577862"/>
                  <a:pt x="5781762" y="1587398"/>
                  <a:pt x="5757326" y="1596934"/>
                </a:cubicBezTo>
                <a:cubicBezTo>
                  <a:pt x="5751962" y="1577862"/>
                  <a:pt x="5796067" y="1573094"/>
                  <a:pt x="5810967" y="1562962"/>
                </a:cubicBezTo>
                <a:close/>
                <a:moveTo>
                  <a:pt x="526105" y="1553425"/>
                </a:moveTo>
                <a:cubicBezTo>
                  <a:pt x="511205" y="1562962"/>
                  <a:pt x="511205" y="1577862"/>
                  <a:pt x="487365" y="1572498"/>
                </a:cubicBezTo>
                <a:cubicBezTo>
                  <a:pt x="496901" y="1558194"/>
                  <a:pt x="506437" y="1553425"/>
                  <a:pt x="526105" y="1553425"/>
                </a:cubicBezTo>
                <a:close/>
                <a:moveTo>
                  <a:pt x="5610706" y="1543890"/>
                </a:moveTo>
                <a:cubicBezTo>
                  <a:pt x="5620242" y="1577266"/>
                  <a:pt x="5591037" y="1611239"/>
                  <a:pt x="5557065" y="1611239"/>
                </a:cubicBezTo>
                <a:cubicBezTo>
                  <a:pt x="5542760" y="1587398"/>
                  <a:pt x="5567197" y="1539121"/>
                  <a:pt x="5610706" y="1543890"/>
                </a:cubicBezTo>
                <a:close/>
                <a:moveTo>
                  <a:pt x="5147602" y="1529585"/>
                </a:moveTo>
                <a:cubicBezTo>
                  <a:pt x="5142834" y="1539121"/>
                  <a:pt x="5127934" y="1534354"/>
                  <a:pt x="5132702" y="1548658"/>
                </a:cubicBezTo>
                <a:cubicBezTo>
                  <a:pt x="5142834" y="1553425"/>
                  <a:pt x="5162503" y="1539121"/>
                  <a:pt x="5147602" y="1529585"/>
                </a:cubicBezTo>
                <a:close/>
                <a:moveTo>
                  <a:pt x="5492360" y="1524370"/>
                </a:moveTo>
                <a:cubicBezTo>
                  <a:pt x="5496048" y="1529287"/>
                  <a:pt x="5488672" y="1546274"/>
                  <a:pt x="5503423" y="1539121"/>
                </a:cubicBezTo>
                <a:cubicBezTo>
                  <a:pt x="5498655" y="1558194"/>
                  <a:pt x="5483755" y="1539121"/>
                  <a:pt x="5483755" y="1524817"/>
                </a:cubicBezTo>
                <a:cubicBezTo>
                  <a:pt x="5488672" y="1522433"/>
                  <a:pt x="5491131" y="1522731"/>
                  <a:pt x="5492360" y="1524370"/>
                </a:cubicBezTo>
                <a:close/>
                <a:moveTo>
                  <a:pt x="5493887" y="1201181"/>
                </a:moveTo>
                <a:cubicBezTo>
                  <a:pt x="5508191" y="1201181"/>
                  <a:pt x="5508191" y="1215486"/>
                  <a:pt x="5527860" y="1210717"/>
                </a:cubicBezTo>
                <a:cubicBezTo>
                  <a:pt x="5518323" y="1215486"/>
                  <a:pt x="5508191" y="1220850"/>
                  <a:pt x="5489119" y="1215486"/>
                </a:cubicBezTo>
                <a:cubicBezTo>
                  <a:pt x="5493887" y="1215486"/>
                  <a:pt x="5493887" y="1205950"/>
                  <a:pt x="5493887" y="1201181"/>
                </a:cubicBezTo>
                <a:close/>
                <a:moveTo>
                  <a:pt x="5537395" y="1167208"/>
                </a:moveTo>
                <a:cubicBezTo>
                  <a:pt x="5557065" y="1167208"/>
                  <a:pt x="5571369" y="1176744"/>
                  <a:pt x="5586269" y="1186281"/>
                </a:cubicBezTo>
                <a:cubicBezTo>
                  <a:pt x="5576732" y="1196413"/>
                  <a:pt x="5561833" y="1201181"/>
                  <a:pt x="5561833" y="1215486"/>
                </a:cubicBezTo>
                <a:cubicBezTo>
                  <a:pt x="5542760" y="1210717"/>
                  <a:pt x="5561833" y="1205950"/>
                  <a:pt x="5566601" y="1196413"/>
                </a:cubicBezTo>
                <a:cubicBezTo>
                  <a:pt x="5557065" y="1201181"/>
                  <a:pt x="5542164" y="1191049"/>
                  <a:pt x="5537395" y="1167208"/>
                </a:cubicBezTo>
                <a:close/>
                <a:moveTo>
                  <a:pt x="5118398" y="1114163"/>
                </a:moveTo>
                <a:cubicBezTo>
                  <a:pt x="5118398" y="1119527"/>
                  <a:pt x="5113630" y="1124296"/>
                  <a:pt x="5108861" y="1128468"/>
                </a:cubicBezTo>
                <a:cubicBezTo>
                  <a:pt x="5123166" y="1143368"/>
                  <a:pt x="5138066" y="1118931"/>
                  <a:pt x="5118398" y="1114163"/>
                </a:cubicBezTo>
                <a:close/>
                <a:moveTo>
                  <a:pt x="5440841" y="1095687"/>
                </a:moveTo>
                <a:cubicBezTo>
                  <a:pt x="5450974" y="1100454"/>
                  <a:pt x="5445609" y="1109991"/>
                  <a:pt x="5436073" y="1105223"/>
                </a:cubicBezTo>
                <a:cubicBezTo>
                  <a:pt x="5436073" y="1109991"/>
                  <a:pt x="5445609" y="1129063"/>
                  <a:pt x="5445609" y="1119527"/>
                </a:cubicBezTo>
                <a:cubicBezTo>
                  <a:pt x="5450378" y="1119527"/>
                  <a:pt x="5450378" y="1129063"/>
                  <a:pt x="5450378" y="1138599"/>
                </a:cubicBezTo>
                <a:cubicBezTo>
                  <a:pt x="5445014" y="1138599"/>
                  <a:pt x="5440246" y="1138599"/>
                  <a:pt x="5435477" y="1143368"/>
                </a:cubicBezTo>
                <a:cubicBezTo>
                  <a:pt x="5425346" y="1138599"/>
                  <a:pt x="5425346" y="1124296"/>
                  <a:pt x="5415809" y="1124296"/>
                </a:cubicBezTo>
                <a:cubicBezTo>
                  <a:pt x="5415809" y="1114163"/>
                  <a:pt x="5440246" y="1129063"/>
                  <a:pt x="5425941" y="1114759"/>
                </a:cubicBezTo>
                <a:cubicBezTo>
                  <a:pt x="5425941" y="1105223"/>
                  <a:pt x="5436073" y="1105223"/>
                  <a:pt x="5440841" y="1095687"/>
                </a:cubicBezTo>
                <a:close/>
                <a:moveTo>
                  <a:pt x="979076" y="1080786"/>
                </a:moveTo>
                <a:cubicBezTo>
                  <a:pt x="964772" y="1085554"/>
                  <a:pt x="940336" y="1099859"/>
                  <a:pt x="945103" y="1104627"/>
                </a:cubicBezTo>
                <a:cubicBezTo>
                  <a:pt x="955236" y="1095090"/>
                  <a:pt x="974308" y="1095090"/>
                  <a:pt x="979076" y="1080786"/>
                </a:cubicBezTo>
                <a:close/>
                <a:moveTo>
                  <a:pt x="4747676" y="1032509"/>
                </a:moveTo>
                <a:cubicBezTo>
                  <a:pt x="4747676" y="1056350"/>
                  <a:pt x="4723240" y="1046813"/>
                  <a:pt x="4708936" y="1051581"/>
                </a:cubicBezTo>
                <a:cubicBezTo>
                  <a:pt x="4718472" y="1042045"/>
                  <a:pt x="4728008" y="1032509"/>
                  <a:pt x="4747676" y="1032509"/>
                </a:cubicBezTo>
                <a:close/>
                <a:moveTo>
                  <a:pt x="4884164" y="1008072"/>
                </a:moveTo>
                <a:cubicBezTo>
                  <a:pt x="4874628" y="1027741"/>
                  <a:pt x="4840655" y="1042045"/>
                  <a:pt x="4825754" y="1037277"/>
                </a:cubicBezTo>
                <a:cubicBezTo>
                  <a:pt x="4830522" y="1012841"/>
                  <a:pt x="4860323" y="1012841"/>
                  <a:pt x="4884164" y="1008072"/>
                </a:cubicBezTo>
                <a:close/>
                <a:moveTo>
                  <a:pt x="5493887" y="969928"/>
                </a:moveTo>
                <a:cubicBezTo>
                  <a:pt x="5498655" y="993768"/>
                  <a:pt x="5483755" y="1022972"/>
                  <a:pt x="5464682" y="1031913"/>
                </a:cubicBezTo>
                <a:cubicBezTo>
                  <a:pt x="5464682" y="1031913"/>
                  <a:pt x="5464682" y="1031913"/>
                  <a:pt x="5464682" y="1022377"/>
                </a:cubicBezTo>
                <a:cubicBezTo>
                  <a:pt x="5445014" y="1027741"/>
                  <a:pt x="5459318" y="1042045"/>
                  <a:pt x="5449782" y="1051581"/>
                </a:cubicBezTo>
                <a:cubicBezTo>
                  <a:pt x="5435477" y="1056350"/>
                  <a:pt x="5425346" y="1046813"/>
                  <a:pt x="5420577" y="1042045"/>
                </a:cubicBezTo>
                <a:cubicBezTo>
                  <a:pt x="5420577" y="999132"/>
                  <a:pt x="5449782" y="979464"/>
                  <a:pt x="5493887" y="969928"/>
                </a:cubicBezTo>
                <a:close/>
                <a:moveTo>
                  <a:pt x="4933037" y="950259"/>
                </a:moveTo>
                <a:cubicBezTo>
                  <a:pt x="4947937" y="964563"/>
                  <a:pt x="4918733" y="964563"/>
                  <a:pt x="4923501" y="978868"/>
                </a:cubicBezTo>
                <a:cubicBezTo>
                  <a:pt x="4918137" y="978868"/>
                  <a:pt x="4918137" y="974099"/>
                  <a:pt x="4908601" y="974099"/>
                </a:cubicBezTo>
                <a:cubicBezTo>
                  <a:pt x="4908601" y="959795"/>
                  <a:pt x="4923501" y="959795"/>
                  <a:pt x="4933037" y="950259"/>
                </a:cubicBezTo>
                <a:close/>
                <a:moveTo>
                  <a:pt x="5352631" y="930591"/>
                </a:moveTo>
                <a:cubicBezTo>
                  <a:pt x="5372300" y="935955"/>
                  <a:pt x="5352631" y="945490"/>
                  <a:pt x="5352631" y="959795"/>
                </a:cubicBezTo>
                <a:cubicBezTo>
                  <a:pt x="5337730" y="959795"/>
                  <a:pt x="5337730" y="950259"/>
                  <a:pt x="5337730" y="935955"/>
                </a:cubicBezTo>
                <a:cubicBezTo>
                  <a:pt x="5347267" y="935955"/>
                  <a:pt x="5352631" y="935955"/>
                  <a:pt x="5352631" y="930591"/>
                </a:cubicBezTo>
                <a:close/>
                <a:moveTo>
                  <a:pt x="5020651" y="911518"/>
                </a:moveTo>
                <a:cubicBezTo>
                  <a:pt x="5015883" y="926419"/>
                  <a:pt x="5020651" y="940723"/>
                  <a:pt x="5000983" y="945490"/>
                </a:cubicBezTo>
                <a:cubicBezTo>
                  <a:pt x="5005751" y="930591"/>
                  <a:pt x="4996215" y="916286"/>
                  <a:pt x="5020651" y="911518"/>
                </a:cubicBezTo>
                <a:close/>
                <a:moveTo>
                  <a:pt x="5079060" y="882910"/>
                </a:moveTo>
                <a:cubicBezTo>
                  <a:pt x="5084425" y="887677"/>
                  <a:pt x="5093961" y="887677"/>
                  <a:pt x="5093961" y="901982"/>
                </a:cubicBezTo>
                <a:cubicBezTo>
                  <a:pt x="5069524" y="901982"/>
                  <a:pt x="5059988" y="916286"/>
                  <a:pt x="5030187" y="912114"/>
                </a:cubicBezTo>
                <a:cubicBezTo>
                  <a:pt x="5034956" y="892446"/>
                  <a:pt x="5069524" y="897214"/>
                  <a:pt x="5079060" y="882910"/>
                </a:cubicBezTo>
                <a:close/>
                <a:moveTo>
                  <a:pt x="4518808" y="878141"/>
                </a:moveTo>
                <a:cubicBezTo>
                  <a:pt x="4469934" y="868605"/>
                  <a:pt x="4431193" y="901982"/>
                  <a:pt x="4406757" y="931186"/>
                </a:cubicBezTo>
                <a:cubicBezTo>
                  <a:pt x="4450265" y="916883"/>
                  <a:pt x="4474703" y="882910"/>
                  <a:pt x="4518808" y="878141"/>
                </a:cubicBezTo>
                <a:close/>
                <a:moveTo>
                  <a:pt x="1223442" y="810195"/>
                </a:moveTo>
                <a:cubicBezTo>
                  <a:pt x="1228211" y="829864"/>
                  <a:pt x="1213310" y="834632"/>
                  <a:pt x="1199005" y="839401"/>
                </a:cubicBezTo>
                <a:cubicBezTo>
                  <a:pt x="1208542" y="829268"/>
                  <a:pt x="1208542" y="810195"/>
                  <a:pt x="1223442" y="810195"/>
                </a:cubicBezTo>
                <a:close/>
                <a:moveTo>
                  <a:pt x="5181613" y="806452"/>
                </a:moveTo>
                <a:cubicBezTo>
                  <a:pt x="5192900" y="804608"/>
                  <a:pt x="5205118" y="808258"/>
                  <a:pt x="5216144" y="820328"/>
                </a:cubicBezTo>
                <a:cubicBezTo>
                  <a:pt x="5211376" y="825096"/>
                  <a:pt x="5206608" y="829864"/>
                  <a:pt x="5206608" y="839401"/>
                </a:cubicBezTo>
                <a:cubicBezTo>
                  <a:pt x="5211376" y="853704"/>
                  <a:pt x="5225680" y="839401"/>
                  <a:pt x="5245349" y="839401"/>
                </a:cubicBezTo>
                <a:cubicBezTo>
                  <a:pt x="5250713" y="859069"/>
                  <a:pt x="5240581" y="863837"/>
                  <a:pt x="5235813" y="873373"/>
                </a:cubicBezTo>
                <a:cubicBezTo>
                  <a:pt x="5201243" y="878141"/>
                  <a:pt x="5186940" y="892446"/>
                  <a:pt x="5162503" y="892446"/>
                </a:cubicBezTo>
                <a:cubicBezTo>
                  <a:pt x="5122272" y="866966"/>
                  <a:pt x="5147752" y="811983"/>
                  <a:pt x="5181613" y="806452"/>
                </a:cubicBezTo>
                <a:close/>
                <a:moveTo>
                  <a:pt x="4791782" y="772050"/>
                </a:moveTo>
                <a:cubicBezTo>
                  <a:pt x="4787013" y="800659"/>
                  <a:pt x="4728604" y="815559"/>
                  <a:pt x="4704167" y="839401"/>
                </a:cubicBezTo>
                <a:cubicBezTo>
                  <a:pt x="4679730" y="820328"/>
                  <a:pt x="4630857" y="844168"/>
                  <a:pt x="4621322" y="873373"/>
                </a:cubicBezTo>
                <a:cubicBezTo>
                  <a:pt x="4611189" y="868605"/>
                  <a:pt x="4611189" y="858473"/>
                  <a:pt x="4611189" y="849532"/>
                </a:cubicBezTo>
                <a:cubicBezTo>
                  <a:pt x="4679730" y="829864"/>
                  <a:pt x="4718472" y="776819"/>
                  <a:pt x="4791782" y="772050"/>
                </a:cubicBezTo>
                <a:close/>
                <a:moveTo>
                  <a:pt x="5537395" y="766686"/>
                </a:moveTo>
                <a:cubicBezTo>
                  <a:pt x="5542760" y="766686"/>
                  <a:pt x="5537395" y="772050"/>
                  <a:pt x="5537395" y="771455"/>
                </a:cubicBezTo>
                <a:cubicBezTo>
                  <a:pt x="5512959" y="771455"/>
                  <a:pt x="5517728" y="795891"/>
                  <a:pt x="5508191" y="805428"/>
                </a:cubicBezTo>
                <a:cubicBezTo>
                  <a:pt x="5483755" y="790527"/>
                  <a:pt x="5517728" y="761919"/>
                  <a:pt x="5537395" y="766686"/>
                </a:cubicBezTo>
                <a:close/>
                <a:moveTo>
                  <a:pt x="5650042" y="752382"/>
                </a:moveTo>
                <a:cubicBezTo>
                  <a:pt x="5654811" y="772050"/>
                  <a:pt x="5625606" y="786355"/>
                  <a:pt x="5654811" y="791123"/>
                </a:cubicBezTo>
                <a:cubicBezTo>
                  <a:pt x="5640507" y="800659"/>
                  <a:pt x="5640507" y="820328"/>
                  <a:pt x="5625606" y="829864"/>
                </a:cubicBezTo>
                <a:cubicBezTo>
                  <a:pt x="5601170" y="834632"/>
                  <a:pt x="5601170" y="814964"/>
                  <a:pt x="5586865" y="819732"/>
                </a:cubicBezTo>
                <a:cubicBezTo>
                  <a:pt x="5596402" y="786355"/>
                  <a:pt x="5616070" y="761919"/>
                  <a:pt x="5650042" y="752382"/>
                </a:cubicBezTo>
                <a:close/>
                <a:moveTo>
                  <a:pt x="2924467" y="752382"/>
                </a:moveTo>
                <a:cubicBezTo>
                  <a:pt x="2919700" y="772050"/>
                  <a:pt x="2905396" y="781587"/>
                  <a:pt x="2890496" y="785759"/>
                </a:cubicBezTo>
                <a:cubicBezTo>
                  <a:pt x="2885727" y="780991"/>
                  <a:pt x="2885727" y="771455"/>
                  <a:pt x="2885727" y="761919"/>
                </a:cubicBezTo>
                <a:cubicBezTo>
                  <a:pt x="2895264" y="752382"/>
                  <a:pt x="2909567" y="757150"/>
                  <a:pt x="2924467" y="752382"/>
                </a:cubicBezTo>
                <a:close/>
                <a:moveTo>
                  <a:pt x="4863676" y="746422"/>
                </a:moveTo>
                <a:cubicBezTo>
                  <a:pt x="4872244" y="742846"/>
                  <a:pt x="4882078" y="742846"/>
                  <a:pt x="4889528" y="747614"/>
                </a:cubicBezTo>
                <a:cubicBezTo>
                  <a:pt x="4879395" y="757150"/>
                  <a:pt x="4865092" y="771455"/>
                  <a:pt x="4845423" y="766686"/>
                </a:cubicBezTo>
                <a:cubicBezTo>
                  <a:pt x="4847808" y="757150"/>
                  <a:pt x="4855109" y="749998"/>
                  <a:pt x="4863676" y="746422"/>
                </a:cubicBezTo>
                <a:close/>
                <a:moveTo>
                  <a:pt x="2265798" y="739866"/>
                </a:moveTo>
                <a:cubicBezTo>
                  <a:pt x="2259018" y="739270"/>
                  <a:pt x="2251568" y="745230"/>
                  <a:pt x="2251568" y="757150"/>
                </a:cubicBezTo>
                <a:cubicBezTo>
                  <a:pt x="2256336" y="761919"/>
                  <a:pt x="2266469" y="761919"/>
                  <a:pt x="2276004" y="761919"/>
                </a:cubicBezTo>
                <a:cubicBezTo>
                  <a:pt x="2278686" y="747614"/>
                  <a:pt x="2272577" y="740462"/>
                  <a:pt x="2265798" y="739866"/>
                </a:cubicBezTo>
                <a:close/>
                <a:moveTo>
                  <a:pt x="5625988" y="731596"/>
                </a:moveTo>
                <a:cubicBezTo>
                  <a:pt x="5631269" y="732415"/>
                  <a:pt x="5636186" y="734501"/>
                  <a:pt x="5639911" y="738077"/>
                </a:cubicBezTo>
                <a:cubicBezTo>
                  <a:pt x="5630374" y="752382"/>
                  <a:pt x="5601170" y="766686"/>
                  <a:pt x="5591037" y="752382"/>
                </a:cubicBezTo>
                <a:cubicBezTo>
                  <a:pt x="5591037" y="738078"/>
                  <a:pt x="5610147" y="729137"/>
                  <a:pt x="5625988" y="731596"/>
                </a:cubicBezTo>
                <a:close/>
                <a:moveTo>
                  <a:pt x="2920995" y="712877"/>
                </a:moveTo>
                <a:cubicBezTo>
                  <a:pt x="2889005" y="717515"/>
                  <a:pt x="2870678" y="750147"/>
                  <a:pt x="2841623" y="772050"/>
                </a:cubicBezTo>
                <a:cubicBezTo>
                  <a:pt x="2758777" y="839401"/>
                  <a:pt x="2612157" y="878141"/>
                  <a:pt x="2573416" y="969928"/>
                </a:cubicBezTo>
                <a:cubicBezTo>
                  <a:pt x="2641958" y="959795"/>
                  <a:pt x="2720035" y="945490"/>
                  <a:pt x="2787981" y="921650"/>
                </a:cubicBezTo>
                <a:cubicBezTo>
                  <a:pt x="2866059" y="883505"/>
                  <a:pt x="2919700" y="815559"/>
                  <a:pt x="2978109" y="748210"/>
                </a:cubicBezTo>
                <a:cubicBezTo>
                  <a:pt x="2963209" y="742846"/>
                  <a:pt x="2958441" y="733310"/>
                  <a:pt x="2958441" y="719005"/>
                </a:cubicBezTo>
                <a:cubicBezTo>
                  <a:pt x="2943839" y="712896"/>
                  <a:pt x="2931658" y="711332"/>
                  <a:pt x="2920995" y="712877"/>
                </a:cubicBezTo>
                <a:close/>
                <a:moveTo>
                  <a:pt x="3807166" y="675496"/>
                </a:moveTo>
                <a:cubicBezTo>
                  <a:pt x="3767829" y="675496"/>
                  <a:pt x="3753524" y="723773"/>
                  <a:pt x="3733856" y="728541"/>
                </a:cubicBezTo>
                <a:cubicBezTo>
                  <a:pt x="3758292" y="719005"/>
                  <a:pt x="3782729" y="742846"/>
                  <a:pt x="3807166" y="728541"/>
                </a:cubicBezTo>
                <a:cubicBezTo>
                  <a:pt x="3811933" y="713641"/>
                  <a:pt x="3821469" y="685032"/>
                  <a:pt x="3807166" y="675496"/>
                </a:cubicBezTo>
                <a:close/>
                <a:moveTo>
                  <a:pt x="4582292" y="661955"/>
                </a:moveTo>
                <a:cubicBezTo>
                  <a:pt x="4547453" y="665028"/>
                  <a:pt x="4523427" y="685032"/>
                  <a:pt x="4494370" y="699337"/>
                </a:cubicBezTo>
                <a:cubicBezTo>
                  <a:pt x="4509270" y="719005"/>
                  <a:pt x="4494370" y="713641"/>
                  <a:pt x="4489603" y="733310"/>
                </a:cubicBezTo>
                <a:cubicBezTo>
                  <a:pt x="4528343" y="704104"/>
                  <a:pt x="4581985" y="718409"/>
                  <a:pt x="4626089" y="694568"/>
                </a:cubicBezTo>
                <a:cubicBezTo>
                  <a:pt x="4626089" y="684437"/>
                  <a:pt x="4616553" y="679668"/>
                  <a:pt x="4621322" y="665364"/>
                </a:cubicBezTo>
                <a:cubicBezTo>
                  <a:pt x="4606719" y="661788"/>
                  <a:pt x="4593905" y="660931"/>
                  <a:pt x="4582292" y="661955"/>
                </a:cubicBezTo>
                <a:close/>
                <a:moveTo>
                  <a:pt x="5986196" y="655828"/>
                </a:moveTo>
                <a:cubicBezTo>
                  <a:pt x="5986196" y="665364"/>
                  <a:pt x="5981427" y="665364"/>
                  <a:pt x="5981427" y="675496"/>
                </a:cubicBezTo>
                <a:cubicBezTo>
                  <a:pt x="5952221" y="680264"/>
                  <a:pt x="5956990" y="689801"/>
                  <a:pt x="5927785" y="694568"/>
                </a:cubicBezTo>
                <a:cubicBezTo>
                  <a:pt x="5942090" y="674900"/>
                  <a:pt x="5966526" y="670132"/>
                  <a:pt x="5986196" y="655828"/>
                </a:cubicBezTo>
                <a:close/>
                <a:moveTo>
                  <a:pt x="1618005" y="612319"/>
                </a:moveTo>
                <a:cubicBezTo>
                  <a:pt x="1613236" y="627219"/>
                  <a:pt x="1603700" y="641523"/>
                  <a:pt x="1579263" y="636159"/>
                </a:cubicBezTo>
                <a:cubicBezTo>
                  <a:pt x="1584032" y="621855"/>
                  <a:pt x="1593567" y="612319"/>
                  <a:pt x="1618005" y="612319"/>
                </a:cubicBezTo>
                <a:close/>
                <a:moveTo>
                  <a:pt x="2656705" y="573389"/>
                </a:moveTo>
                <a:cubicBezTo>
                  <a:pt x="2660052" y="574118"/>
                  <a:pt x="2663339" y="575887"/>
                  <a:pt x="2666394" y="578942"/>
                </a:cubicBezTo>
                <a:cubicBezTo>
                  <a:pt x="2671161" y="608146"/>
                  <a:pt x="2641958" y="608146"/>
                  <a:pt x="2637189" y="627219"/>
                </a:cubicBezTo>
                <a:cubicBezTo>
                  <a:pt x="2606941" y="614182"/>
                  <a:pt x="2633278" y="568288"/>
                  <a:pt x="2656705" y="573389"/>
                </a:cubicBezTo>
                <a:close/>
                <a:moveTo>
                  <a:pt x="4284946" y="491328"/>
                </a:moveTo>
                <a:cubicBezTo>
                  <a:pt x="4272802" y="495500"/>
                  <a:pt x="4263117" y="503844"/>
                  <a:pt x="4260732" y="515764"/>
                </a:cubicBezTo>
                <a:cubicBezTo>
                  <a:pt x="4279805" y="506228"/>
                  <a:pt x="4304241" y="501460"/>
                  <a:pt x="4323910" y="491924"/>
                </a:cubicBezTo>
                <a:cubicBezTo>
                  <a:pt x="4311692" y="487156"/>
                  <a:pt x="4297090" y="487156"/>
                  <a:pt x="4284946" y="491328"/>
                </a:cubicBezTo>
                <a:close/>
                <a:moveTo>
                  <a:pt x="4918733" y="487155"/>
                </a:moveTo>
                <a:cubicBezTo>
                  <a:pt x="4913369" y="496692"/>
                  <a:pt x="4913369" y="510996"/>
                  <a:pt x="4899064" y="506228"/>
                </a:cubicBezTo>
                <a:cubicBezTo>
                  <a:pt x="4903832" y="496692"/>
                  <a:pt x="4903832" y="487155"/>
                  <a:pt x="4918733" y="487155"/>
                </a:cubicBezTo>
                <a:close/>
                <a:moveTo>
                  <a:pt x="3991931" y="481791"/>
                </a:moveTo>
                <a:cubicBezTo>
                  <a:pt x="3987162" y="496692"/>
                  <a:pt x="3977626" y="510996"/>
                  <a:pt x="3957958" y="515764"/>
                </a:cubicBezTo>
                <a:cubicBezTo>
                  <a:pt x="3957958" y="506228"/>
                  <a:pt x="3972858" y="506228"/>
                  <a:pt x="3977626" y="501460"/>
                </a:cubicBezTo>
                <a:cubicBezTo>
                  <a:pt x="3972858" y="487155"/>
                  <a:pt x="3953189" y="501460"/>
                  <a:pt x="3943057" y="500864"/>
                </a:cubicBezTo>
                <a:cubicBezTo>
                  <a:pt x="3947825" y="481791"/>
                  <a:pt x="3977030" y="486560"/>
                  <a:pt x="3991931" y="481791"/>
                </a:cubicBezTo>
                <a:close/>
                <a:moveTo>
                  <a:pt x="3509754" y="414442"/>
                </a:moveTo>
                <a:cubicBezTo>
                  <a:pt x="3509754" y="429342"/>
                  <a:pt x="3490086" y="434110"/>
                  <a:pt x="3485318" y="423978"/>
                </a:cubicBezTo>
                <a:cubicBezTo>
                  <a:pt x="3485318" y="414442"/>
                  <a:pt x="3494854" y="414442"/>
                  <a:pt x="3509754" y="414442"/>
                </a:cubicBezTo>
                <a:close/>
                <a:moveTo>
                  <a:pt x="4482348" y="413594"/>
                </a:moveTo>
                <a:cubicBezTo>
                  <a:pt x="4497239" y="409040"/>
                  <a:pt x="4501821" y="420998"/>
                  <a:pt x="4465166" y="424574"/>
                </a:cubicBezTo>
                <a:cubicBezTo>
                  <a:pt x="4471275" y="418465"/>
                  <a:pt x="4477384" y="415113"/>
                  <a:pt x="4482348" y="413594"/>
                </a:cubicBezTo>
                <a:close/>
                <a:moveTo>
                  <a:pt x="4733372" y="356628"/>
                </a:moveTo>
                <a:cubicBezTo>
                  <a:pt x="4723240" y="371528"/>
                  <a:pt x="4704167" y="381064"/>
                  <a:pt x="4689267" y="395369"/>
                </a:cubicBezTo>
                <a:cubicBezTo>
                  <a:pt x="4684499" y="375700"/>
                  <a:pt x="4704167" y="351860"/>
                  <a:pt x="4733372" y="356628"/>
                </a:cubicBezTo>
                <a:close/>
                <a:moveTo>
                  <a:pt x="3463861" y="303583"/>
                </a:moveTo>
                <a:cubicBezTo>
                  <a:pt x="3439425" y="336960"/>
                  <a:pt x="3429292" y="390601"/>
                  <a:pt x="3395319" y="414442"/>
                </a:cubicBezTo>
                <a:cubicBezTo>
                  <a:pt x="3404856" y="438282"/>
                  <a:pt x="3419160" y="414442"/>
                  <a:pt x="3434060" y="419210"/>
                </a:cubicBezTo>
                <a:cubicBezTo>
                  <a:pt x="3473398" y="428746"/>
                  <a:pt x="3473398" y="491327"/>
                  <a:pt x="3502602" y="520533"/>
                </a:cubicBezTo>
                <a:cubicBezTo>
                  <a:pt x="3512138" y="520533"/>
                  <a:pt x="3527039" y="515764"/>
                  <a:pt x="3531807" y="520533"/>
                </a:cubicBezTo>
                <a:cubicBezTo>
                  <a:pt x="3561011" y="583114"/>
                  <a:pt x="3454325" y="587882"/>
                  <a:pt x="3439425" y="631391"/>
                </a:cubicBezTo>
                <a:cubicBezTo>
                  <a:pt x="3429888" y="651059"/>
                  <a:pt x="3429888" y="718409"/>
                  <a:pt x="3468629" y="718409"/>
                </a:cubicBezTo>
                <a:cubicBezTo>
                  <a:pt x="3473993" y="766686"/>
                  <a:pt x="3493065" y="795295"/>
                  <a:pt x="3512735" y="829268"/>
                </a:cubicBezTo>
                <a:cubicBezTo>
                  <a:pt x="3600348" y="853109"/>
                  <a:pt x="3649222" y="785759"/>
                  <a:pt x="3702863" y="747018"/>
                </a:cubicBezTo>
                <a:cubicBezTo>
                  <a:pt x="3693327" y="737482"/>
                  <a:pt x="3673658" y="737482"/>
                  <a:pt x="3664122" y="727946"/>
                </a:cubicBezTo>
                <a:cubicBezTo>
                  <a:pt x="3649222" y="738077"/>
                  <a:pt x="3639685" y="757150"/>
                  <a:pt x="3620017" y="761919"/>
                </a:cubicBezTo>
                <a:cubicBezTo>
                  <a:pt x="3620017" y="742250"/>
                  <a:pt x="3605117" y="742250"/>
                  <a:pt x="3605117" y="723177"/>
                </a:cubicBezTo>
                <a:cubicBezTo>
                  <a:pt x="3634321" y="713641"/>
                  <a:pt x="3658758" y="689801"/>
                  <a:pt x="3697499" y="704104"/>
                </a:cubicBezTo>
                <a:cubicBezTo>
                  <a:pt x="3726704" y="675496"/>
                  <a:pt x="3755908" y="651059"/>
                  <a:pt x="3809549" y="646291"/>
                </a:cubicBezTo>
                <a:cubicBezTo>
                  <a:pt x="3819086" y="646291"/>
                  <a:pt x="3809549" y="627219"/>
                  <a:pt x="3819086" y="627219"/>
                </a:cubicBezTo>
                <a:cubicBezTo>
                  <a:pt x="3838755" y="631988"/>
                  <a:pt x="3867959" y="631988"/>
                  <a:pt x="3887627" y="627219"/>
                </a:cubicBezTo>
                <a:cubicBezTo>
                  <a:pt x="3882859" y="607551"/>
                  <a:pt x="3887627" y="593246"/>
                  <a:pt x="3902528" y="583710"/>
                </a:cubicBezTo>
                <a:cubicBezTo>
                  <a:pt x="3902528" y="578942"/>
                  <a:pt x="3887627" y="593246"/>
                  <a:pt x="3878092" y="583710"/>
                </a:cubicBezTo>
                <a:cubicBezTo>
                  <a:pt x="3878092" y="578942"/>
                  <a:pt x="3883456" y="569406"/>
                  <a:pt x="3892992" y="569406"/>
                </a:cubicBezTo>
                <a:cubicBezTo>
                  <a:pt x="3892992" y="559870"/>
                  <a:pt x="3878092" y="555101"/>
                  <a:pt x="3873323" y="550333"/>
                </a:cubicBezTo>
                <a:cubicBezTo>
                  <a:pt x="3833987" y="579538"/>
                  <a:pt x="3785709" y="574770"/>
                  <a:pt x="3741604" y="593843"/>
                </a:cubicBezTo>
                <a:cubicBezTo>
                  <a:pt x="3732067" y="589074"/>
                  <a:pt x="3751140" y="579538"/>
                  <a:pt x="3766041" y="584306"/>
                </a:cubicBezTo>
                <a:cubicBezTo>
                  <a:pt x="3790477" y="531261"/>
                  <a:pt x="3863787" y="531261"/>
                  <a:pt x="3917429" y="512188"/>
                </a:cubicBezTo>
                <a:cubicBezTo>
                  <a:pt x="3912660" y="521725"/>
                  <a:pt x="3926964" y="531856"/>
                  <a:pt x="3917429" y="555697"/>
                </a:cubicBezTo>
                <a:cubicBezTo>
                  <a:pt x="3922196" y="570001"/>
                  <a:pt x="3926964" y="560465"/>
                  <a:pt x="3941865" y="560465"/>
                </a:cubicBezTo>
                <a:cubicBezTo>
                  <a:pt x="3946633" y="565234"/>
                  <a:pt x="3932329" y="579538"/>
                  <a:pt x="3941865" y="584306"/>
                </a:cubicBezTo>
                <a:cubicBezTo>
                  <a:pt x="3966302" y="584306"/>
                  <a:pt x="3980606" y="598610"/>
                  <a:pt x="3995506" y="589074"/>
                </a:cubicBezTo>
                <a:cubicBezTo>
                  <a:pt x="4000274" y="642119"/>
                  <a:pt x="4058683" y="612915"/>
                  <a:pt x="4083120" y="603379"/>
                </a:cubicBezTo>
                <a:cubicBezTo>
                  <a:pt x="4083120" y="603379"/>
                  <a:pt x="4083120" y="603379"/>
                  <a:pt x="4083120" y="574174"/>
                </a:cubicBezTo>
                <a:cubicBezTo>
                  <a:pt x="4136762" y="516360"/>
                  <a:pt x="4161198" y="429342"/>
                  <a:pt x="4219608" y="376297"/>
                </a:cubicBezTo>
                <a:cubicBezTo>
                  <a:pt x="4239276" y="361992"/>
                  <a:pt x="4244044" y="390601"/>
                  <a:pt x="4263713" y="376297"/>
                </a:cubicBezTo>
                <a:cubicBezTo>
                  <a:pt x="4278018" y="381064"/>
                  <a:pt x="4248813" y="385833"/>
                  <a:pt x="4248813" y="390601"/>
                </a:cubicBezTo>
                <a:cubicBezTo>
                  <a:pt x="4263117" y="395369"/>
                  <a:pt x="4267885" y="419806"/>
                  <a:pt x="4282785" y="424574"/>
                </a:cubicBezTo>
                <a:cubicBezTo>
                  <a:pt x="4282785" y="439474"/>
                  <a:pt x="4253580" y="449010"/>
                  <a:pt x="4263117" y="463315"/>
                </a:cubicBezTo>
                <a:cubicBezTo>
                  <a:pt x="4321527" y="472851"/>
                  <a:pt x="4345963" y="434110"/>
                  <a:pt x="4399604" y="424574"/>
                </a:cubicBezTo>
                <a:cubicBezTo>
                  <a:pt x="4404373" y="434706"/>
                  <a:pt x="4428808" y="439474"/>
                  <a:pt x="4419272" y="453779"/>
                </a:cubicBezTo>
                <a:cubicBezTo>
                  <a:pt x="4419272" y="449010"/>
                  <a:pt x="4429405" y="449010"/>
                  <a:pt x="4434172" y="449010"/>
                </a:cubicBezTo>
                <a:cubicBezTo>
                  <a:pt x="4443710" y="449010"/>
                  <a:pt x="4438941" y="434706"/>
                  <a:pt x="4443710" y="429938"/>
                </a:cubicBezTo>
                <a:cubicBezTo>
                  <a:pt x="4449074" y="439474"/>
                  <a:pt x="4453842" y="468679"/>
                  <a:pt x="4434172" y="473447"/>
                </a:cubicBezTo>
                <a:cubicBezTo>
                  <a:pt x="4448477" y="478215"/>
                  <a:pt x="4458014" y="487752"/>
                  <a:pt x="4472914" y="492519"/>
                </a:cubicBezTo>
                <a:cubicBezTo>
                  <a:pt x="4487218" y="449010"/>
                  <a:pt x="4516423" y="419806"/>
                  <a:pt x="4565296" y="405501"/>
                </a:cubicBezTo>
                <a:cubicBezTo>
                  <a:pt x="4574832" y="415634"/>
                  <a:pt x="4589733" y="425170"/>
                  <a:pt x="4599269" y="434706"/>
                </a:cubicBezTo>
                <a:cubicBezTo>
                  <a:pt x="4599269" y="444243"/>
                  <a:pt x="4584369" y="444243"/>
                  <a:pt x="4574832" y="449010"/>
                </a:cubicBezTo>
                <a:cubicBezTo>
                  <a:pt x="4570064" y="439474"/>
                  <a:pt x="4574832" y="439474"/>
                  <a:pt x="4579600" y="434706"/>
                </a:cubicBezTo>
                <a:cubicBezTo>
                  <a:pt x="4560527" y="434706"/>
                  <a:pt x="4545627" y="439474"/>
                  <a:pt x="4540860" y="453779"/>
                </a:cubicBezTo>
                <a:cubicBezTo>
                  <a:pt x="4550396" y="468679"/>
                  <a:pt x="4559932" y="478215"/>
                  <a:pt x="4574832" y="487752"/>
                </a:cubicBezTo>
                <a:cubicBezTo>
                  <a:pt x="4608806" y="482983"/>
                  <a:pt x="4643374" y="473447"/>
                  <a:pt x="4682115" y="463911"/>
                </a:cubicBezTo>
                <a:cubicBezTo>
                  <a:pt x="4692247" y="458546"/>
                  <a:pt x="4657679" y="482983"/>
                  <a:pt x="4648143" y="487752"/>
                </a:cubicBezTo>
                <a:cubicBezTo>
                  <a:pt x="4663043" y="511592"/>
                  <a:pt x="4707148" y="482983"/>
                  <a:pt x="4716685" y="492519"/>
                </a:cubicBezTo>
                <a:cubicBezTo>
                  <a:pt x="4706552" y="506824"/>
                  <a:pt x="4706552" y="502056"/>
                  <a:pt x="4726220" y="511592"/>
                </a:cubicBezTo>
                <a:cubicBezTo>
                  <a:pt x="4716088" y="555101"/>
                  <a:pt x="4638009" y="530664"/>
                  <a:pt x="4628473" y="569406"/>
                </a:cubicBezTo>
                <a:cubicBezTo>
                  <a:pt x="4682115" y="583710"/>
                  <a:pt x="4721452" y="540201"/>
                  <a:pt x="4779862" y="540201"/>
                </a:cubicBezTo>
                <a:cubicBezTo>
                  <a:pt x="4789398" y="550333"/>
                  <a:pt x="4775093" y="564637"/>
                  <a:pt x="4784630" y="574174"/>
                </a:cubicBezTo>
                <a:cubicBezTo>
                  <a:pt x="4789398" y="583710"/>
                  <a:pt x="4808471" y="574174"/>
                  <a:pt x="4823371" y="578942"/>
                </a:cubicBezTo>
                <a:cubicBezTo>
                  <a:pt x="4823371" y="588478"/>
                  <a:pt x="4808471" y="583710"/>
                  <a:pt x="4808471" y="598015"/>
                </a:cubicBezTo>
                <a:cubicBezTo>
                  <a:pt x="4832907" y="588478"/>
                  <a:pt x="4877012" y="583710"/>
                  <a:pt x="4857344" y="549737"/>
                </a:cubicBezTo>
                <a:cubicBezTo>
                  <a:pt x="4872244" y="540201"/>
                  <a:pt x="4891315" y="535433"/>
                  <a:pt x="4906217" y="540201"/>
                </a:cubicBezTo>
                <a:cubicBezTo>
                  <a:pt x="4906217" y="544969"/>
                  <a:pt x="4901448" y="549737"/>
                  <a:pt x="4901448" y="554506"/>
                </a:cubicBezTo>
                <a:cubicBezTo>
                  <a:pt x="4925885" y="549737"/>
                  <a:pt x="4940189" y="559273"/>
                  <a:pt x="4955089" y="564042"/>
                </a:cubicBezTo>
                <a:cubicBezTo>
                  <a:pt x="4945554" y="568809"/>
                  <a:pt x="4940189" y="573578"/>
                  <a:pt x="4930654" y="583114"/>
                </a:cubicBezTo>
                <a:cubicBezTo>
                  <a:pt x="4944957" y="611722"/>
                  <a:pt x="4989062" y="602186"/>
                  <a:pt x="5023035" y="592650"/>
                </a:cubicBezTo>
                <a:cubicBezTo>
                  <a:pt x="5012903" y="606955"/>
                  <a:pt x="4988467" y="626027"/>
                  <a:pt x="5008135" y="655231"/>
                </a:cubicBezTo>
                <a:cubicBezTo>
                  <a:pt x="4983698" y="688609"/>
                  <a:pt x="4964030" y="727349"/>
                  <a:pt x="4905620" y="727349"/>
                </a:cubicBezTo>
                <a:cubicBezTo>
                  <a:pt x="4910388" y="717813"/>
                  <a:pt x="4925289" y="727349"/>
                  <a:pt x="4925289" y="713045"/>
                </a:cubicBezTo>
                <a:cubicBezTo>
                  <a:pt x="4891315" y="698145"/>
                  <a:pt x="4871649" y="736885"/>
                  <a:pt x="4842443" y="736885"/>
                </a:cubicBezTo>
                <a:cubicBezTo>
                  <a:pt x="4857344" y="721985"/>
                  <a:pt x="4832907" y="712449"/>
                  <a:pt x="4832907" y="698145"/>
                </a:cubicBezTo>
                <a:cubicBezTo>
                  <a:pt x="4842443" y="674304"/>
                  <a:pt x="4851978" y="654636"/>
                  <a:pt x="4866880" y="635563"/>
                </a:cubicBezTo>
                <a:cubicBezTo>
                  <a:pt x="4789398" y="615894"/>
                  <a:pt x="4823371" y="727349"/>
                  <a:pt x="4774497" y="746422"/>
                </a:cubicBezTo>
                <a:cubicBezTo>
                  <a:pt x="4740525" y="717813"/>
                  <a:pt x="4691651" y="741654"/>
                  <a:pt x="4686883" y="775627"/>
                </a:cubicBezTo>
                <a:cubicBezTo>
                  <a:pt x="4604037" y="770858"/>
                  <a:pt x="4604037" y="857877"/>
                  <a:pt x="4525959" y="872180"/>
                </a:cubicBezTo>
                <a:cubicBezTo>
                  <a:pt x="4536091" y="881717"/>
                  <a:pt x="4555165" y="867413"/>
                  <a:pt x="4574832" y="872180"/>
                </a:cubicBezTo>
                <a:cubicBezTo>
                  <a:pt x="4559932" y="887082"/>
                  <a:pt x="4530727" y="881717"/>
                  <a:pt x="4530727" y="910922"/>
                </a:cubicBezTo>
                <a:cubicBezTo>
                  <a:pt x="4584369" y="915691"/>
                  <a:pt x="4633242" y="881717"/>
                  <a:pt x="4671984" y="857877"/>
                </a:cubicBezTo>
                <a:cubicBezTo>
                  <a:pt x="4657082" y="891253"/>
                  <a:pt x="4608209" y="891253"/>
                  <a:pt x="4598674" y="929994"/>
                </a:cubicBezTo>
                <a:cubicBezTo>
                  <a:pt x="4608209" y="954431"/>
                  <a:pt x="4623109" y="968735"/>
                  <a:pt x="4652314" y="973504"/>
                </a:cubicBezTo>
                <a:cubicBezTo>
                  <a:pt x="4701188" y="929994"/>
                  <a:pt x="4784034" y="920458"/>
                  <a:pt x="4842443" y="891253"/>
                </a:cubicBezTo>
                <a:cubicBezTo>
                  <a:pt x="4832907" y="900789"/>
                  <a:pt x="4822774" y="905558"/>
                  <a:pt x="4813238" y="915094"/>
                </a:cubicBezTo>
                <a:cubicBezTo>
                  <a:pt x="4881780" y="900789"/>
                  <a:pt x="4925289" y="832843"/>
                  <a:pt x="5003367" y="813772"/>
                </a:cubicBezTo>
                <a:cubicBezTo>
                  <a:pt x="4969394" y="862049"/>
                  <a:pt x="4930057" y="905558"/>
                  <a:pt x="4871649" y="929398"/>
                </a:cubicBezTo>
                <a:cubicBezTo>
                  <a:pt x="4876415" y="943703"/>
                  <a:pt x="4871649" y="938934"/>
                  <a:pt x="4866880" y="953239"/>
                </a:cubicBezTo>
                <a:cubicBezTo>
                  <a:pt x="4866880" y="958007"/>
                  <a:pt x="4881780" y="953239"/>
                  <a:pt x="4881780" y="962775"/>
                </a:cubicBezTo>
                <a:cubicBezTo>
                  <a:pt x="4881780" y="962775"/>
                  <a:pt x="4881780" y="962775"/>
                  <a:pt x="4881780" y="977079"/>
                </a:cubicBezTo>
                <a:cubicBezTo>
                  <a:pt x="4862708" y="981848"/>
                  <a:pt x="4862708" y="967543"/>
                  <a:pt x="4847808" y="962775"/>
                </a:cubicBezTo>
                <a:cubicBezTo>
                  <a:pt x="4857344" y="958007"/>
                  <a:pt x="4852575" y="943703"/>
                  <a:pt x="4857344" y="938934"/>
                </a:cubicBezTo>
                <a:cubicBezTo>
                  <a:pt x="4837674" y="919266"/>
                  <a:pt x="4823371" y="953239"/>
                  <a:pt x="4798934" y="953239"/>
                </a:cubicBezTo>
                <a:cubicBezTo>
                  <a:pt x="4789398" y="943703"/>
                  <a:pt x="4803702" y="938934"/>
                  <a:pt x="4794167" y="929398"/>
                </a:cubicBezTo>
                <a:cubicBezTo>
                  <a:pt x="4779862" y="953835"/>
                  <a:pt x="4735756" y="943703"/>
                  <a:pt x="4730989" y="977676"/>
                </a:cubicBezTo>
                <a:cubicBezTo>
                  <a:pt x="4706552" y="967543"/>
                  <a:pt x="4686883" y="977676"/>
                  <a:pt x="4677348" y="996748"/>
                </a:cubicBezTo>
                <a:cubicBezTo>
                  <a:pt x="4682115" y="1002112"/>
                  <a:pt x="4686883" y="1011649"/>
                  <a:pt x="4686883" y="1025953"/>
                </a:cubicBezTo>
                <a:cubicBezTo>
                  <a:pt x="4667810" y="1025953"/>
                  <a:pt x="4663043" y="1045621"/>
                  <a:pt x="4648143" y="1059925"/>
                </a:cubicBezTo>
                <a:cubicBezTo>
                  <a:pt x="4648143" y="1064694"/>
                  <a:pt x="4652910" y="1064694"/>
                  <a:pt x="4652910" y="1069462"/>
                </a:cubicBezTo>
                <a:cubicBezTo>
                  <a:pt x="4676751" y="1074230"/>
                  <a:pt x="4671984" y="1050389"/>
                  <a:pt x="4691651" y="1055158"/>
                </a:cubicBezTo>
                <a:cubicBezTo>
                  <a:pt x="4701188" y="1070058"/>
                  <a:pt x="4691651" y="1070058"/>
                  <a:pt x="4691651" y="1089131"/>
                </a:cubicBezTo>
                <a:cubicBezTo>
                  <a:pt x="4745292" y="1084362"/>
                  <a:pt x="4764365" y="1045621"/>
                  <a:pt x="4808471" y="1045621"/>
                </a:cubicBezTo>
                <a:cubicBezTo>
                  <a:pt x="4818007" y="1055158"/>
                  <a:pt x="4808471" y="1059925"/>
                  <a:pt x="4808471" y="1069462"/>
                </a:cubicBezTo>
                <a:cubicBezTo>
                  <a:pt x="4852575" y="1064694"/>
                  <a:pt x="4891315" y="1059330"/>
                  <a:pt x="4915752" y="1035489"/>
                </a:cubicBezTo>
                <a:cubicBezTo>
                  <a:pt x="4944957" y="1016416"/>
                  <a:pt x="4954494" y="972907"/>
                  <a:pt x="5003367" y="968139"/>
                </a:cubicBezTo>
                <a:cubicBezTo>
                  <a:pt x="4998598" y="977676"/>
                  <a:pt x="4993831" y="977676"/>
                  <a:pt x="4993831" y="982443"/>
                </a:cubicBezTo>
                <a:cubicBezTo>
                  <a:pt x="5008731" y="1006285"/>
                  <a:pt x="5052240" y="972907"/>
                  <a:pt x="5071908" y="982443"/>
                </a:cubicBezTo>
                <a:cubicBezTo>
                  <a:pt x="5061777" y="1035489"/>
                  <a:pt x="5052240" y="1021185"/>
                  <a:pt x="5027803" y="1069462"/>
                </a:cubicBezTo>
                <a:cubicBezTo>
                  <a:pt x="5032571" y="1074230"/>
                  <a:pt x="5047472" y="1074230"/>
                  <a:pt x="5047472" y="1088534"/>
                </a:cubicBezTo>
                <a:cubicBezTo>
                  <a:pt x="5061777" y="1083767"/>
                  <a:pt x="5061777" y="1064694"/>
                  <a:pt x="5076677" y="1064694"/>
                </a:cubicBezTo>
                <a:cubicBezTo>
                  <a:pt x="5067140" y="1074826"/>
                  <a:pt x="5057008" y="1089131"/>
                  <a:pt x="5052240" y="1098667"/>
                </a:cubicBezTo>
                <a:cubicBezTo>
                  <a:pt x="5081444" y="1112971"/>
                  <a:pt x="5125550" y="1098667"/>
                  <a:pt x="5149986" y="1089131"/>
                </a:cubicBezTo>
                <a:cubicBezTo>
                  <a:pt x="5145218" y="1064694"/>
                  <a:pt x="5130318" y="1059925"/>
                  <a:pt x="5120781" y="1040853"/>
                </a:cubicBezTo>
                <a:cubicBezTo>
                  <a:pt x="5140450" y="992576"/>
                  <a:pt x="5198860" y="992576"/>
                  <a:pt x="5252501" y="987807"/>
                </a:cubicBezTo>
                <a:cubicBezTo>
                  <a:pt x="5247733" y="997344"/>
                  <a:pt x="5237601" y="1002112"/>
                  <a:pt x="5228064" y="1006880"/>
                </a:cubicBezTo>
                <a:cubicBezTo>
                  <a:pt x="5233428" y="1021780"/>
                  <a:pt x="5238197" y="1031317"/>
                  <a:pt x="5242964" y="1040853"/>
                </a:cubicBezTo>
                <a:cubicBezTo>
                  <a:pt x="5272169" y="1036085"/>
                  <a:pt x="5281706" y="1040853"/>
                  <a:pt x="5306143" y="1045621"/>
                </a:cubicBezTo>
                <a:cubicBezTo>
                  <a:pt x="5296606" y="1083767"/>
                  <a:pt x="5276937" y="1127276"/>
                  <a:pt x="5252501" y="1161249"/>
                </a:cubicBezTo>
                <a:cubicBezTo>
                  <a:pt x="5228064" y="1166016"/>
                  <a:pt x="5223297" y="1185089"/>
                  <a:pt x="5223297" y="1214293"/>
                </a:cubicBezTo>
                <a:cubicBezTo>
                  <a:pt x="5247137" y="1229194"/>
                  <a:pt x="5291242" y="1199989"/>
                  <a:pt x="5315679" y="1190453"/>
                </a:cubicBezTo>
                <a:cubicBezTo>
                  <a:pt x="5305546" y="1185684"/>
                  <a:pt x="5310315" y="1166613"/>
                  <a:pt x="5300779" y="1166613"/>
                </a:cubicBezTo>
                <a:cubicBezTo>
                  <a:pt x="5344883" y="1118335"/>
                  <a:pt x="5422962" y="1166613"/>
                  <a:pt x="5481371" y="1152308"/>
                </a:cubicBezTo>
                <a:cubicBezTo>
                  <a:pt x="5467066" y="1186281"/>
                  <a:pt x="5433093" y="1200586"/>
                  <a:pt x="5418193" y="1229790"/>
                </a:cubicBezTo>
                <a:cubicBezTo>
                  <a:pt x="5437266" y="1229790"/>
                  <a:pt x="5437266" y="1253630"/>
                  <a:pt x="5456934" y="1253630"/>
                </a:cubicBezTo>
                <a:cubicBezTo>
                  <a:pt x="5456934" y="1282239"/>
                  <a:pt x="5437266" y="1297139"/>
                  <a:pt x="5408061" y="1316212"/>
                </a:cubicBezTo>
                <a:cubicBezTo>
                  <a:pt x="5408061" y="1320980"/>
                  <a:pt x="5412829" y="1320980"/>
                  <a:pt x="5412829" y="1325748"/>
                </a:cubicBezTo>
                <a:cubicBezTo>
                  <a:pt x="5408061" y="1330516"/>
                  <a:pt x="5432498" y="1330516"/>
                  <a:pt x="5432498" y="1325748"/>
                </a:cubicBezTo>
                <a:cubicBezTo>
                  <a:pt x="5437266" y="1330516"/>
                  <a:pt x="5437266" y="1344820"/>
                  <a:pt x="5437266" y="1349589"/>
                </a:cubicBezTo>
                <a:cubicBezTo>
                  <a:pt x="5427729" y="1354357"/>
                  <a:pt x="5412829" y="1359125"/>
                  <a:pt x="5412829" y="1340053"/>
                </a:cubicBezTo>
                <a:cubicBezTo>
                  <a:pt x="5374088" y="1349589"/>
                  <a:pt x="5344883" y="1369257"/>
                  <a:pt x="5320446" y="1388329"/>
                </a:cubicBezTo>
                <a:cubicBezTo>
                  <a:pt x="5329983" y="1397866"/>
                  <a:pt x="5329983" y="1388329"/>
                  <a:pt x="5349651" y="1388329"/>
                </a:cubicBezTo>
                <a:cubicBezTo>
                  <a:pt x="5320446" y="1412171"/>
                  <a:pt x="5300779" y="1446144"/>
                  <a:pt x="5262037" y="1455680"/>
                </a:cubicBezTo>
                <a:cubicBezTo>
                  <a:pt x="5257269" y="1470580"/>
                  <a:pt x="5257269" y="1465811"/>
                  <a:pt x="5257269" y="1484884"/>
                </a:cubicBezTo>
                <a:cubicBezTo>
                  <a:pt x="5247137" y="1480116"/>
                  <a:pt x="5247137" y="1470580"/>
                  <a:pt x="5237601" y="1465811"/>
                </a:cubicBezTo>
                <a:cubicBezTo>
                  <a:pt x="5203032" y="1480116"/>
                  <a:pt x="5179191" y="1499188"/>
                  <a:pt x="5164290" y="1528393"/>
                </a:cubicBezTo>
                <a:cubicBezTo>
                  <a:pt x="5179191" y="1537929"/>
                  <a:pt x="5193496" y="1537929"/>
                  <a:pt x="5217932" y="1542697"/>
                </a:cubicBezTo>
                <a:cubicBezTo>
                  <a:pt x="5251905" y="1537333"/>
                  <a:pt x="5286474" y="1479520"/>
                  <a:pt x="5320446" y="1513493"/>
                </a:cubicBezTo>
                <a:cubicBezTo>
                  <a:pt x="5329983" y="1494420"/>
                  <a:pt x="5344287" y="1494420"/>
                  <a:pt x="5359188" y="1489653"/>
                </a:cubicBezTo>
                <a:cubicBezTo>
                  <a:pt x="5368724" y="1489653"/>
                  <a:pt x="5383625" y="1470580"/>
                  <a:pt x="5388392" y="1465811"/>
                </a:cubicBezTo>
                <a:cubicBezTo>
                  <a:pt x="5397928" y="1465811"/>
                  <a:pt x="5500444" y="1489653"/>
                  <a:pt x="5500444" y="1489653"/>
                </a:cubicBezTo>
                <a:cubicBezTo>
                  <a:pt x="5514748" y="1484884"/>
                  <a:pt x="5524284" y="1455680"/>
                  <a:pt x="5539184" y="1450911"/>
                </a:cubicBezTo>
                <a:cubicBezTo>
                  <a:pt x="5573752" y="1431839"/>
                  <a:pt x="5598190" y="1446144"/>
                  <a:pt x="5636931" y="1431839"/>
                </a:cubicBezTo>
                <a:cubicBezTo>
                  <a:pt x="5636931" y="1465811"/>
                  <a:pt x="5583289" y="1431839"/>
                  <a:pt x="5592825" y="1484884"/>
                </a:cubicBezTo>
                <a:cubicBezTo>
                  <a:pt x="5563621" y="1504553"/>
                  <a:pt x="5539184" y="1518857"/>
                  <a:pt x="5495078" y="1518857"/>
                </a:cubicBezTo>
                <a:cubicBezTo>
                  <a:pt x="5499847" y="1509321"/>
                  <a:pt x="5519515" y="1509321"/>
                  <a:pt x="5524284" y="1499784"/>
                </a:cubicBezTo>
                <a:cubicBezTo>
                  <a:pt x="5499847" y="1485480"/>
                  <a:pt x="5431901" y="1523625"/>
                  <a:pt x="5436670" y="1557597"/>
                </a:cubicBezTo>
                <a:cubicBezTo>
                  <a:pt x="5407465" y="1571902"/>
                  <a:pt x="5383028" y="1586803"/>
                  <a:pt x="5358591" y="1601107"/>
                </a:cubicBezTo>
                <a:cubicBezTo>
                  <a:pt x="5353824" y="1616008"/>
                  <a:pt x="5363360" y="1616008"/>
                  <a:pt x="5363360" y="1630312"/>
                </a:cubicBezTo>
                <a:cubicBezTo>
                  <a:pt x="5392565" y="1624948"/>
                  <a:pt x="5392565" y="1649384"/>
                  <a:pt x="5417001" y="1654152"/>
                </a:cubicBezTo>
                <a:cubicBezTo>
                  <a:pt x="5417001" y="1669052"/>
                  <a:pt x="5412233" y="1683357"/>
                  <a:pt x="5436670" y="1688125"/>
                </a:cubicBezTo>
                <a:cubicBezTo>
                  <a:pt x="5427133" y="1716734"/>
                  <a:pt x="5407465" y="1736403"/>
                  <a:pt x="5378261" y="1745939"/>
                </a:cubicBezTo>
                <a:cubicBezTo>
                  <a:pt x="5363360" y="1745939"/>
                  <a:pt x="5368724" y="1726866"/>
                  <a:pt x="5353824" y="1726866"/>
                </a:cubicBezTo>
                <a:cubicBezTo>
                  <a:pt x="5329387" y="1731634"/>
                  <a:pt x="5319851" y="1745939"/>
                  <a:pt x="5300182" y="1750707"/>
                </a:cubicBezTo>
                <a:cubicBezTo>
                  <a:pt x="5305546" y="1765011"/>
                  <a:pt x="5305546" y="1765011"/>
                  <a:pt x="5290646" y="1774548"/>
                </a:cubicBezTo>
                <a:cubicBezTo>
                  <a:pt x="5295414" y="1779315"/>
                  <a:pt x="5304950" y="1774548"/>
                  <a:pt x="5300182" y="1788852"/>
                </a:cubicBezTo>
                <a:cubicBezTo>
                  <a:pt x="5281109" y="1793619"/>
                  <a:pt x="5275745" y="1803155"/>
                  <a:pt x="5266209" y="1812692"/>
                </a:cubicBezTo>
                <a:cubicBezTo>
                  <a:pt x="5193496" y="1778719"/>
                  <a:pt x="5158926" y="1846069"/>
                  <a:pt x="5120186" y="1880042"/>
                </a:cubicBezTo>
                <a:cubicBezTo>
                  <a:pt x="5139259" y="1885406"/>
                  <a:pt x="5120186" y="1894942"/>
                  <a:pt x="5129722" y="1909246"/>
                </a:cubicBezTo>
                <a:cubicBezTo>
                  <a:pt x="5158926" y="1880637"/>
                  <a:pt x="5227468" y="1894942"/>
                  <a:pt x="5227468" y="1846664"/>
                </a:cubicBezTo>
                <a:cubicBezTo>
                  <a:pt x="5276342" y="1827592"/>
                  <a:pt x="5329983" y="1832361"/>
                  <a:pt x="5363956" y="1784084"/>
                </a:cubicBezTo>
                <a:cubicBezTo>
                  <a:pt x="5408061" y="1803155"/>
                  <a:pt x="5451570" y="1745342"/>
                  <a:pt x="5500444" y="1731038"/>
                </a:cubicBezTo>
                <a:cubicBezTo>
                  <a:pt x="5509979" y="1735806"/>
                  <a:pt x="5505211" y="1755475"/>
                  <a:pt x="5505211" y="1765011"/>
                </a:cubicBezTo>
                <a:cubicBezTo>
                  <a:pt x="5529648" y="1765011"/>
                  <a:pt x="5534415" y="1750707"/>
                  <a:pt x="5549316" y="1741170"/>
                </a:cubicBezTo>
                <a:cubicBezTo>
                  <a:pt x="5559449" y="1745939"/>
                  <a:pt x="5564217" y="1750707"/>
                  <a:pt x="5568985" y="1750707"/>
                </a:cubicBezTo>
                <a:cubicBezTo>
                  <a:pt x="5578521" y="1731038"/>
                  <a:pt x="5622626" y="1716734"/>
                  <a:pt x="5627394" y="1721502"/>
                </a:cubicBezTo>
                <a:cubicBezTo>
                  <a:pt x="5632758" y="1731038"/>
                  <a:pt x="5598190" y="1750707"/>
                  <a:pt x="5588652" y="1765011"/>
                </a:cubicBezTo>
                <a:cubicBezTo>
                  <a:pt x="5588652" y="1779315"/>
                  <a:pt x="5598190" y="1765011"/>
                  <a:pt x="5613090" y="1769779"/>
                </a:cubicBezTo>
                <a:cubicBezTo>
                  <a:pt x="5579116" y="1788852"/>
                  <a:pt x="5603554" y="1808520"/>
                  <a:pt x="5574349" y="1827592"/>
                </a:cubicBezTo>
                <a:cubicBezTo>
                  <a:pt x="5574349" y="1832361"/>
                  <a:pt x="5584481" y="1832361"/>
                  <a:pt x="5594018" y="1832361"/>
                </a:cubicBezTo>
                <a:cubicBezTo>
                  <a:pt x="5554681" y="1856797"/>
                  <a:pt x="5540376" y="1900306"/>
                  <a:pt x="5491503" y="1909843"/>
                </a:cubicBezTo>
                <a:cubicBezTo>
                  <a:pt x="5501635" y="1919379"/>
                  <a:pt x="5526072" y="1895538"/>
                  <a:pt x="5535609" y="1909843"/>
                </a:cubicBezTo>
                <a:cubicBezTo>
                  <a:pt x="5520708" y="1919974"/>
                  <a:pt x="5496867" y="1948583"/>
                  <a:pt x="5481967" y="1943816"/>
                </a:cubicBezTo>
                <a:cubicBezTo>
                  <a:pt x="5477199" y="1928915"/>
                  <a:pt x="5491503" y="1928915"/>
                  <a:pt x="5486735" y="1914610"/>
                </a:cubicBezTo>
                <a:cubicBezTo>
                  <a:pt x="5486735" y="1905074"/>
                  <a:pt x="5481967" y="1928915"/>
                  <a:pt x="5467066" y="1919379"/>
                </a:cubicBezTo>
                <a:cubicBezTo>
                  <a:pt x="5462298" y="1905074"/>
                  <a:pt x="5481967" y="1905074"/>
                  <a:pt x="5486735" y="1895538"/>
                </a:cubicBezTo>
                <a:cubicBezTo>
                  <a:pt x="5481967" y="1886001"/>
                  <a:pt x="5467066" y="1881234"/>
                  <a:pt x="5467066" y="1895538"/>
                </a:cubicBezTo>
                <a:cubicBezTo>
                  <a:pt x="5462298" y="1881234"/>
                  <a:pt x="5486735" y="1866334"/>
                  <a:pt x="5491503" y="1847261"/>
                </a:cubicBezTo>
                <a:cubicBezTo>
                  <a:pt x="5492695" y="1843685"/>
                  <a:pt x="5492062" y="1841897"/>
                  <a:pt x="5490674" y="1841152"/>
                </a:cubicBezTo>
                <a:lnTo>
                  <a:pt x="5486778" y="1841260"/>
                </a:lnTo>
                <a:lnTo>
                  <a:pt x="5487107" y="1831765"/>
                </a:lnTo>
                <a:cubicBezTo>
                  <a:pt x="5490162" y="1831765"/>
                  <a:pt x="5493887" y="1835341"/>
                  <a:pt x="5491503" y="1842492"/>
                </a:cubicBezTo>
                <a:cubicBezTo>
                  <a:pt x="5515939" y="1822824"/>
                  <a:pt x="5477199" y="1818056"/>
                  <a:pt x="5486735" y="1808520"/>
                </a:cubicBezTo>
                <a:cubicBezTo>
                  <a:pt x="5447398" y="1813288"/>
                  <a:pt x="5413425" y="1832956"/>
                  <a:pt x="5388988" y="1856797"/>
                </a:cubicBezTo>
                <a:cubicBezTo>
                  <a:pt x="5388988" y="1861566"/>
                  <a:pt x="5393756" y="1861566"/>
                  <a:pt x="5393756" y="1866334"/>
                </a:cubicBezTo>
                <a:cubicBezTo>
                  <a:pt x="5408061" y="1866334"/>
                  <a:pt x="5417597" y="1856797"/>
                  <a:pt x="5432498" y="1856797"/>
                </a:cubicBezTo>
                <a:cubicBezTo>
                  <a:pt x="5413425" y="1871102"/>
                  <a:pt x="5393756" y="1880637"/>
                  <a:pt x="5398525" y="1914610"/>
                </a:cubicBezTo>
                <a:cubicBezTo>
                  <a:pt x="5379452" y="1914610"/>
                  <a:pt x="5374684" y="1919379"/>
                  <a:pt x="5359784" y="1919379"/>
                </a:cubicBezTo>
                <a:cubicBezTo>
                  <a:pt x="5364552" y="1914610"/>
                  <a:pt x="5359784" y="1909843"/>
                  <a:pt x="5355016" y="1905074"/>
                </a:cubicBezTo>
                <a:cubicBezTo>
                  <a:pt x="5335347" y="1914610"/>
                  <a:pt x="5325810" y="1939047"/>
                  <a:pt x="5301374" y="1948583"/>
                </a:cubicBezTo>
                <a:cubicBezTo>
                  <a:pt x="5291242" y="1943816"/>
                  <a:pt x="5296010" y="1929511"/>
                  <a:pt x="5286474" y="1924743"/>
                </a:cubicBezTo>
                <a:cubicBezTo>
                  <a:pt x="5306143" y="1900306"/>
                  <a:pt x="5335347" y="1915207"/>
                  <a:pt x="5340115" y="1886001"/>
                </a:cubicBezTo>
                <a:cubicBezTo>
                  <a:pt x="5310315" y="1895538"/>
                  <a:pt x="5281109" y="1900306"/>
                  <a:pt x="5271573" y="1929511"/>
                </a:cubicBezTo>
                <a:cubicBezTo>
                  <a:pt x="5232833" y="1924743"/>
                  <a:pt x="5208396" y="1968252"/>
                  <a:pt x="5179191" y="1977788"/>
                </a:cubicBezTo>
                <a:cubicBezTo>
                  <a:pt x="5101113" y="1987325"/>
                  <a:pt x="5033168" y="2030834"/>
                  <a:pt x="4979526" y="2074343"/>
                </a:cubicBezTo>
                <a:cubicBezTo>
                  <a:pt x="4984295" y="2064807"/>
                  <a:pt x="4993831" y="2064807"/>
                  <a:pt x="4984295" y="2055270"/>
                </a:cubicBezTo>
                <a:cubicBezTo>
                  <a:pt x="4910986" y="2084475"/>
                  <a:pt x="4857939" y="2118447"/>
                  <a:pt x="4789398" y="2142289"/>
                </a:cubicBezTo>
                <a:cubicBezTo>
                  <a:pt x="4774497" y="2152420"/>
                  <a:pt x="4764961" y="2161957"/>
                  <a:pt x="4764961" y="2171493"/>
                </a:cubicBezTo>
                <a:cubicBezTo>
                  <a:pt x="4735756" y="2151824"/>
                  <a:pt x="4726220" y="2224538"/>
                  <a:pt x="4701783" y="2234075"/>
                </a:cubicBezTo>
                <a:cubicBezTo>
                  <a:pt x="4706552" y="2248379"/>
                  <a:pt x="4716685" y="2234075"/>
                  <a:pt x="4726220" y="2234075"/>
                </a:cubicBezTo>
                <a:cubicBezTo>
                  <a:pt x="4726220" y="2234075"/>
                  <a:pt x="4726220" y="2234075"/>
                  <a:pt x="4726220" y="2253147"/>
                </a:cubicBezTo>
                <a:cubicBezTo>
                  <a:pt x="4741120" y="2243611"/>
                  <a:pt x="4735756" y="2262683"/>
                  <a:pt x="4750656" y="2262683"/>
                </a:cubicBezTo>
                <a:cubicBezTo>
                  <a:pt x="4784630" y="2262683"/>
                  <a:pt x="4789398" y="2223942"/>
                  <a:pt x="4809066" y="2200102"/>
                </a:cubicBezTo>
                <a:cubicBezTo>
                  <a:pt x="4813834" y="2204869"/>
                  <a:pt x="4813834" y="2214406"/>
                  <a:pt x="4804298" y="2223942"/>
                </a:cubicBezTo>
                <a:cubicBezTo>
                  <a:pt x="4819199" y="2238247"/>
                  <a:pt x="4823966" y="2209638"/>
                  <a:pt x="4848403" y="2219174"/>
                </a:cubicBezTo>
                <a:cubicBezTo>
                  <a:pt x="4823966" y="2262683"/>
                  <a:pt x="4760789" y="2257915"/>
                  <a:pt x="4736352" y="2296656"/>
                </a:cubicBezTo>
                <a:cubicBezTo>
                  <a:pt x="4730989" y="2296656"/>
                  <a:pt x="4726220" y="2291888"/>
                  <a:pt x="4721452" y="2291888"/>
                </a:cubicBezTo>
                <a:cubicBezTo>
                  <a:pt x="4706552" y="2320496"/>
                  <a:pt x="4701783" y="2383674"/>
                  <a:pt x="4667810" y="2402747"/>
                </a:cubicBezTo>
                <a:cubicBezTo>
                  <a:pt x="4682115" y="2422415"/>
                  <a:pt x="4711319" y="2397978"/>
                  <a:pt x="4726220" y="2388442"/>
                </a:cubicBezTo>
                <a:cubicBezTo>
                  <a:pt x="4726220" y="2368774"/>
                  <a:pt x="4711319" y="2368774"/>
                  <a:pt x="4711319" y="2349702"/>
                </a:cubicBezTo>
                <a:cubicBezTo>
                  <a:pt x="4735756" y="2344933"/>
                  <a:pt x="4755425" y="2330629"/>
                  <a:pt x="4755425" y="2296656"/>
                </a:cubicBezTo>
                <a:cubicBezTo>
                  <a:pt x="4774497" y="2282351"/>
                  <a:pt x="4798934" y="2287120"/>
                  <a:pt x="4818602" y="2272815"/>
                </a:cubicBezTo>
                <a:cubicBezTo>
                  <a:pt x="4843039" y="2296656"/>
                  <a:pt x="4803702" y="2311557"/>
                  <a:pt x="4794167" y="2330629"/>
                </a:cubicBezTo>
                <a:cubicBezTo>
                  <a:pt x="4789398" y="2330629"/>
                  <a:pt x="4794167" y="2340165"/>
                  <a:pt x="4798934" y="2344933"/>
                </a:cubicBezTo>
                <a:cubicBezTo>
                  <a:pt x="4794167" y="2344933"/>
                  <a:pt x="4789398" y="2344933"/>
                  <a:pt x="4789398" y="2344933"/>
                </a:cubicBezTo>
                <a:cubicBezTo>
                  <a:pt x="4798934" y="2349702"/>
                  <a:pt x="4798934" y="2344933"/>
                  <a:pt x="4798934" y="2344933"/>
                </a:cubicBezTo>
                <a:cubicBezTo>
                  <a:pt x="4843039" y="2340165"/>
                  <a:pt x="4881780" y="2262683"/>
                  <a:pt x="4930654" y="2296656"/>
                </a:cubicBezTo>
                <a:cubicBezTo>
                  <a:pt x="4960455" y="2296656"/>
                  <a:pt x="4974758" y="2276987"/>
                  <a:pt x="4999195" y="2267451"/>
                </a:cubicBezTo>
                <a:cubicBezTo>
                  <a:pt x="4999195" y="2247783"/>
                  <a:pt x="4994426" y="2252551"/>
                  <a:pt x="4999195" y="2238247"/>
                </a:cubicBezTo>
                <a:cubicBezTo>
                  <a:pt x="5013498" y="2233478"/>
                  <a:pt x="5028399" y="2228710"/>
                  <a:pt x="5037936" y="2214406"/>
                </a:cubicBezTo>
                <a:cubicBezTo>
                  <a:pt x="5052836" y="2223942"/>
                  <a:pt x="5018863" y="2223942"/>
                  <a:pt x="5028399" y="2238247"/>
                </a:cubicBezTo>
                <a:cubicBezTo>
                  <a:pt x="5052836" y="2243014"/>
                  <a:pt x="5082041" y="2228710"/>
                  <a:pt x="5101709" y="2219174"/>
                </a:cubicBezTo>
                <a:cubicBezTo>
                  <a:pt x="5111245" y="2223942"/>
                  <a:pt x="5082041" y="2228710"/>
                  <a:pt x="5082041" y="2238247"/>
                </a:cubicBezTo>
                <a:cubicBezTo>
                  <a:pt x="5111841" y="2238247"/>
                  <a:pt x="5121378" y="2214406"/>
                  <a:pt x="5150582" y="2219174"/>
                </a:cubicBezTo>
                <a:cubicBezTo>
                  <a:pt x="5116609" y="2253147"/>
                  <a:pt x="5038532" y="2267451"/>
                  <a:pt x="5062968" y="2325265"/>
                </a:cubicBezTo>
                <a:cubicBezTo>
                  <a:pt x="5096941" y="2315729"/>
                  <a:pt x="5106478" y="2267451"/>
                  <a:pt x="5150582" y="2281756"/>
                </a:cubicBezTo>
                <a:cubicBezTo>
                  <a:pt x="5121378" y="2291292"/>
                  <a:pt x="5184555" y="2315729"/>
                  <a:pt x="5145815" y="2325265"/>
                </a:cubicBezTo>
                <a:cubicBezTo>
                  <a:pt x="5179787" y="2339569"/>
                  <a:pt x="5204224" y="2305596"/>
                  <a:pt x="5228661" y="2296060"/>
                </a:cubicBezTo>
                <a:cubicBezTo>
                  <a:pt x="5234024" y="2257915"/>
                  <a:pt x="5223892" y="2267451"/>
                  <a:pt x="5219124" y="2228710"/>
                </a:cubicBezTo>
                <a:cubicBezTo>
                  <a:pt x="5248328" y="2252551"/>
                  <a:pt x="5282898" y="2213810"/>
                  <a:pt x="5316871" y="2199505"/>
                </a:cubicBezTo>
                <a:cubicBezTo>
                  <a:pt x="5307334" y="2219174"/>
                  <a:pt x="5278129" y="2257915"/>
                  <a:pt x="5258461" y="2276987"/>
                </a:cubicBezTo>
                <a:cubicBezTo>
                  <a:pt x="5263229" y="2281756"/>
                  <a:pt x="5292434" y="2276987"/>
                  <a:pt x="5292434" y="2267451"/>
                </a:cubicBezTo>
                <a:cubicBezTo>
                  <a:pt x="5297202" y="2282351"/>
                  <a:pt x="5302565" y="2291888"/>
                  <a:pt x="5287666" y="2306192"/>
                </a:cubicBezTo>
                <a:cubicBezTo>
                  <a:pt x="5297202" y="2315729"/>
                  <a:pt x="5316871" y="2301424"/>
                  <a:pt x="5326407" y="2315729"/>
                </a:cubicBezTo>
                <a:cubicBezTo>
                  <a:pt x="5316871" y="2340165"/>
                  <a:pt x="5253693" y="2354469"/>
                  <a:pt x="5234024" y="2344933"/>
                </a:cubicBezTo>
                <a:cubicBezTo>
                  <a:pt x="5136278" y="2374138"/>
                  <a:pt x="5058200" y="2402747"/>
                  <a:pt x="4999791" y="2480228"/>
                </a:cubicBezTo>
                <a:cubicBezTo>
                  <a:pt x="5053432" y="2523737"/>
                  <a:pt x="5087405" y="2422415"/>
                  <a:pt x="5145815" y="2431951"/>
                </a:cubicBezTo>
                <a:cubicBezTo>
                  <a:pt x="5155351" y="2427184"/>
                  <a:pt x="5155351" y="2408111"/>
                  <a:pt x="5175019" y="2408111"/>
                </a:cubicBezTo>
                <a:cubicBezTo>
                  <a:pt x="5175019" y="2403343"/>
                  <a:pt x="5170251" y="2398575"/>
                  <a:pt x="5165482" y="2398575"/>
                </a:cubicBezTo>
                <a:cubicBezTo>
                  <a:pt x="5165482" y="2378906"/>
                  <a:pt x="5189919" y="2388442"/>
                  <a:pt x="5189919" y="2369370"/>
                </a:cubicBezTo>
                <a:cubicBezTo>
                  <a:pt x="5199455" y="2383674"/>
                  <a:pt x="5214356" y="2378906"/>
                  <a:pt x="5214356" y="2359833"/>
                </a:cubicBezTo>
                <a:cubicBezTo>
                  <a:pt x="5224488" y="2359833"/>
                  <a:pt x="5229256" y="2369370"/>
                  <a:pt x="5229256" y="2374138"/>
                </a:cubicBezTo>
                <a:cubicBezTo>
                  <a:pt x="5278129" y="2369370"/>
                  <a:pt x="5312102" y="2340165"/>
                  <a:pt x="5365744" y="2321093"/>
                </a:cubicBezTo>
                <a:cubicBezTo>
                  <a:pt x="5356207" y="2335993"/>
                  <a:pt x="5331771" y="2331225"/>
                  <a:pt x="5331771" y="2350297"/>
                </a:cubicBezTo>
                <a:cubicBezTo>
                  <a:pt x="5293030" y="2364602"/>
                  <a:pt x="5259057" y="2378906"/>
                  <a:pt x="5239389" y="2412879"/>
                </a:cubicBezTo>
                <a:lnTo>
                  <a:pt x="5244156" y="2417647"/>
                </a:lnTo>
                <a:cubicBezTo>
                  <a:pt x="5263229" y="2417647"/>
                  <a:pt x="5273362" y="2402747"/>
                  <a:pt x="5278129" y="2388442"/>
                </a:cubicBezTo>
                <a:cubicBezTo>
                  <a:pt x="5282898" y="2388442"/>
                  <a:pt x="5282898" y="2397978"/>
                  <a:pt x="5282898" y="2402747"/>
                </a:cubicBezTo>
                <a:cubicBezTo>
                  <a:pt x="5316871" y="2383078"/>
                  <a:pt x="5341307" y="2402747"/>
                  <a:pt x="5370512" y="2373542"/>
                </a:cubicBezTo>
                <a:cubicBezTo>
                  <a:pt x="5360380" y="2368178"/>
                  <a:pt x="5346075" y="2363410"/>
                  <a:pt x="5350844" y="2344338"/>
                </a:cubicBezTo>
                <a:cubicBezTo>
                  <a:pt x="5369916" y="2344338"/>
                  <a:pt x="5374684" y="2334801"/>
                  <a:pt x="5389584" y="2339569"/>
                </a:cubicBezTo>
                <a:cubicBezTo>
                  <a:pt x="5389584" y="2344338"/>
                  <a:pt x="5384816" y="2349105"/>
                  <a:pt x="5380047" y="2353874"/>
                </a:cubicBezTo>
                <a:cubicBezTo>
                  <a:pt x="5394353" y="2339569"/>
                  <a:pt x="5414021" y="2358642"/>
                  <a:pt x="5418789" y="2339569"/>
                </a:cubicBezTo>
                <a:cubicBezTo>
                  <a:pt x="5423557" y="2339569"/>
                  <a:pt x="5418789" y="2344338"/>
                  <a:pt x="5418789" y="2349105"/>
                </a:cubicBezTo>
                <a:cubicBezTo>
                  <a:pt x="5433689" y="2349105"/>
                  <a:pt x="5438457" y="2339569"/>
                  <a:pt x="5443226" y="2330033"/>
                </a:cubicBezTo>
                <a:cubicBezTo>
                  <a:pt x="5438457" y="2320496"/>
                  <a:pt x="5423557" y="2325265"/>
                  <a:pt x="5418789" y="2315729"/>
                </a:cubicBezTo>
                <a:cubicBezTo>
                  <a:pt x="5414021" y="2306192"/>
                  <a:pt x="5418789" y="2296656"/>
                  <a:pt x="5423557" y="2291888"/>
                </a:cubicBezTo>
                <a:cubicBezTo>
                  <a:pt x="5414021" y="2277584"/>
                  <a:pt x="5408657" y="2301424"/>
                  <a:pt x="5399120" y="2296656"/>
                </a:cubicBezTo>
                <a:cubicBezTo>
                  <a:pt x="5399120" y="2291888"/>
                  <a:pt x="5408657" y="2287120"/>
                  <a:pt x="5403889" y="2287120"/>
                </a:cubicBezTo>
                <a:cubicBezTo>
                  <a:pt x="5418193" y="2282351"/>
                  <a:pt x="5422962" y="2272815"/>
                  <a:pt x="5442630" y="2268047"/>
                </a:cubicBezTo>
                <a:cubicBezTo>
                  <a:pt x="5442630" y="2268047"/>
                  <a:pt x="5442630" y="2268047"/>
                  <a:pt x="5442630" y="2287120"/>
                </a:cubicBezTo>
                <a:cubicBezTo>
                  <a:pt x="5467066" y="2268047"/>
                  <a:pt x="5481371" y="2215002"/>
                  <a:pt x="5530244" y="2219770"/>
                </a:cubicBezTo>
                <a:cubicBezTo>
                  <a:pt x="5530244" y="2238842"/>
                  <a:pt x="5471835" y="2234075"/>
                  <a:pt x="5476602" y="2268047"/>
                </a:cubicBezTo>
                <a:cubicBezTo>
                  <a:pt x="5496271" y="2263279"/>
                  <a:pt x="5501039" y="2258511"/>
                  <a:pt x="5525476" y="2263279"/>
                </a:cubicBezTo>
                <a:cubicBezTo>
                  <a:pt x="5505808" y="2272815"/>
                  <a:pt x="5505808" y="2287715"/>
                  <a:pt x="5505808" y="2302020"/>
                </a:cubicBezTo>
                <a:cubicBezTo>
                  <a:pt x="5510575" y="2306788"/>
                  <a:pt x="5535012" y="2316324"/>
                  <a:pt x="5539779" y="2306788"/>
                </a:cubicBezTo>
                <a:cubicBezTo>
                  <a:pt x="5549316" y="2311557"/>
                  <a:pt x="5539779" y="2331225"/>
                  <a:pt x="5539779" y="2340761"/>
                </a:cubicBezTo>
                <a:cubicBezTo>
                  <a:pt x="5539779" y="2345529"/>
                  <a:pt x="5554681" y="2345529"/>
                  <a:pt x="5554681" y="2355066"/>
                </a:cubicBezTo>
                <a:cubicBezTo>
                  <a:pt x="5568985" y="2359833"/>
                  <a:pt x="5564217" y="2345529"/>
                  <a:pt x="5583885" y="2350297"/>
                </a:cubicBezTo>
                <a:cubicBezTo>
                  <a:pt x="5603554" y="2369370"/>
                  <a:pt x="5598785" y="2417647"/>
                  <a:pt x="5637527" y="2417647"/>
                </a:cubicBezTo>
                <a:cubicBezTo>
                  <a:pt x="5632758" y="2437315"/>
                  <a:pt x="5632758" y="2437315"/>
                  <a:pt x="5642294" y="2456388"/>
                </a:cubicBezTo>
                <a:cubicBezTo>
                  <a:pt x="5651831" y="2456388"/>
                  <a:pt x="5651831" y="2442084"/>
                  <a:pt x="5666731" y="2446852"/>
                </a:cubicBezTo>
                <a:cubicBezTo>
                  <a:pt x="5676864" y="2422415"/>
                  <a:pt x="5695935" y="2408111"/>
                  <a:pt x="5715604" y="2398575"/>
                </a:cubicBezTo>
                <a:cubicBezTo>
                  <a:pt x="5695935" y="2383674"/>
                  <a:pt x="5686399" y="2412879"/>
                  <a:pt x="5666731" y="2417647"/>
                </a:cubicBezTo>
                <a:cubicBezTo>
                  <a:pt x="5661962" y="2402747"/>
                  <a:pt x="5695935" y="2397978"/>
                  <a:pt x="5695935" y="2383674"/>
                </a:cubicBezTo>
                <a:cubicBezTo>
                  <a:pt x="5700704" y="2374138"/>
                  <a:pt x="5700704" y="2359833"/>
                  <a:pt x="5691168" y="2359833"/>
                </a:cubicBezTo>
                <a:cubicBezTo>
                  <a:pt x="5706068" y="2359833"/>
                  <a:pt x="5706068" y="2340165"/>
                  <a:pt x="5710835" y="2330629"/>
                </a:cubicBezTo>
                <a:cubicBezTo>
                  <a:pt x="5725736" y="2335397"/>
                  <a:pt x="5720969" y="2349702"/>
                  <a:pt x="5730505" y="2354469"/>
                </a:cubicBezTo>
                <a:cubicBezTo>
                  <a:pt x="5744809" y="2354469"/>
                  <a:pt x="5754941" y="2344933"/>
                  <a:pt x="5764477" y="2340165"/>
                </a:cubicBezTo>
                <a:cubicBezTo>
                  <a:pt x="5769245" y="2340165"/>
                  <a:pt x="5769245" y="2344933"/>
                  <a:pt x="5769245" y="2349702"/>
                </a:cubicBezTo>
                <a:cubicBezTo>
                  <a:pt x="5793683" y="2354469"/>
                  <a:pt x="5798451" y="2335397"/>
                  <a:pt x="5818118" y="2335397"/>
                </a:cubicBezTo>
                <a:cubicBezTo>
                  <a:pt x="5793683" y="2364006"/>
                  <a:pt x="5759114" y="2383674"/>
                  <a:pt x="5720373" y="2397978"/>
                </a:cubicBezTo>
                <a:cubicBezTo>
                  <a:pt x="5720373" y="2397978"/>
                  <a:pt x="5720373" y="2397978"/>
                  <a:pt x="5720373" y="2427184"/>
                </a:cubicBezTo>
                <a:cubicBezTo>
                  <a:pt x="5739444" y="2427184"/>
                  <a:pt x="5739444" y="2412879"/>
                  <a:pt x="5759114" y="2417647"/>
                </a:cubicBezTo>
                <a:cubicBezTo>
                  <a:pt x="5774014" y="2441488"/>
                  <a:pt x="5793086" y="2431951"/>
                  <a:pt x="5812755" y="2427184"/>
                </a:cubicBezTo>
                <a:cubicBezTo>
                  <a:pt x="5817523" y="2403343"/>
                  <a:pt x="5797855" y="2397978"/>
                  <a:pt x="5797855" y="2374138"/>
                </a:cubicBezTo>
                <a:cubicBezTo>
                  <a:pt x="5807390" y="2369370"/>
                  <a:pt x="5821695" y="2364602"/>
                  <a:pt x="5836596" y="2359833"/>
                </a:cubicBezTo>
                <a:cubicBezTo>
                  <a:pt x="5846132" y="2350297"/>
                  <a:pt x="5856263" y="2316324"/>
                  <a:pt x="5841363" y="2306788"/>
                </a:cubicBezTo>
                <a:cubicBezTo>
                  <a:pt x="5890237" y="2277584"/>
                  <a:pt x="5943878" y="2229306"/>
                  <a:pt x="6002288" y="2224538"/>
                </a:cubicBezTo>
                <a:cubicBezTo>
                  <a:pt x="6007055" y="2224538"/>
                  <a:pt x="6011824" y="2219770"/>
                  <a:pt x="6011824" y="2210233"/>
                </a:cubicBezTo>
                <a:cubicBezTo>
                  <a:pt x="6026128" y="2215002"/>
                  <a:pt x="6055332" y="2191162"/>
                  <a:pt x="6070232" y="2210233"/>
                </a:cubicBezTo>
                <a:cubicBezTo>
                  <a:pt x="6084537" y="2205466"/>
                  <a:pt x="6113742" y="2195334"/>
                  <a:pt x="6104205" y="2171493"/>
                </a:cubicBezTo>
                <a:cubicBezTo>
                  <a:pt x="6133411" y="2166129"/>
                  <a:pt x="6172152" y="2166129"/>
                  <a:pt x="6191819" y="2142289"/>
                </a:cubicBezTo>
                <a:cubicBezTo>
                  <a:pt x="6196587" y="2166129"/>
                  <a:pt x="6138178" y="2171493"/>
                  <a:pt x="6123277" y="2195334"/>
                </a:cubicBezTo>
                <a:cubicBezTo>
                  <a:pt x="6128642" y="2200102"/>
                  <a:pt x="6138178" y="2200102"/>
                  <a:pt x="6138178" y="2195334"/>
                </a:cubicBezTo>
                <a:cubicBezTo>
                  <a:pt x="6147714" y="2200102"/>
                  <a:pt x="6133411" y="2223942"/>
                  <a:pt x="6118511" y="2219174"/>
                </a:cubicBezTo>
                <a:cubicBezTo>
                  <a:pt x="6118511" y="2219174"/>
                  <a:pt x="6118511" y="2219174"/>
                  <a:pt x="6118511" y="2200102"/>
                </a:cubicBezTo>
                <a:cubicBezTo>
                  <a:pt x="6070232" y="2210233"/>
                  <a:pt x="6040432" y="2277584"/>
                  <a:pt x="6001691" y="2229306"/>
                </a:cubicBezTo>
                <a:cubicBezTo>
                  <a:pt x="5991560" y="2234075"/>
                  <a:pt x="5986791" y="2238842"/>
                  <a:pt x="5982022" y="2238842"/>
                </a:cubicBezTo>
                <a:cubicBezTo>
                  <a:pt x="5982022" y="2248379"/>
                  <a:pt x="5986791" y="2253147"/>
                  <a:pt x="5991560" y="2257915"/>
                </a:cubicBezTo>
                <a:cubicBezTo>
                  <a:pt x="5976658" y="2277584"/>
                  <a:pt x="5957585" y="2282351"/>
                  <a:pt x="5942685" y="2296656"/>
                </a:cubicBezTo>
                <a:cubicBezTo>
                  <a:pt x="5952819" y="2306192"/>
                  <a:pt x="5971890" y="2282351"/>
                  <a:pt x="5986791" y="2282351"/>
                </a:cubicBezTo>
                <a:cubicBezTo>
                  <a:pt x="5971890" y="2297252"/>
                  <a:pt x="5957585" y="2306788"/>
                  <a:pt x="5937918" y="2316324"/>
                </a:cubicBezTo>
                <a:cubicBezTo>
                  <a:pt x="5952221" y="2330629"/>
                  <a:pt x="5971890" y="2311557"/>
                  <a:pt x="5976658" y="2306788"/>
                </a:cubicBezTo>
                <a:cubicBezTo>
                  <a:pt x="6073810" y="2330629"/>
                  <a:pt x="6103013" y="2263279"/>
                  <a:pt x="6171556" y="2263279"/>
                </a:cubicBezTo>
                <a:cubicBezTo>
                  <a:pt x="6171556" y="2277584"/>
                  <a:pt x="6156655" y="2277584"/>
                  <a:pt x="6156655" y="2287120"/>
                </a:cubicBezTo>
                <a:cubicBezTo>
                  <a:pt x="6166787" y="2296656"/>
                  <a:pt x="6185859" y="2272815"/>
                  <a:pt x="6205528" y="2272815"/>
                </a:cubicBezTo>
                <a:cubicBezTo>
                  <a:pt x="6195993" y="2306192"/>
                  <a:pt x="6137583" y="2291888"/>
                  <a:pt x="6141755" y="2334801"/>
                </a:cubicBezTo>
                <a:cubicBezTo>
                  <a:pt x="6122086" y="2330033"/>
                  <a:pt x="6122086" y="2344338"/>
                  <a:pt x="6112550" y="2349105"/>
                </a:cubicBezTo>
                <a:cubicBezTo>
                  <a:pt x="6058909" y="2344338"/>
                  <a:pt x="6014803" y="2382482"/>
                  <a:pt x="5980830" y="2411687"/>
                </a:cubicBezTo>
                <a:cubicBezTo>
                  <a:pt x="5965930" y="2406918"/>
                  <a:pt x="5961162" y="2411687"/>
                  <a:pt x="5961162" y="2425991"/>
                </a:cubicBezTo>
                <a:cubicBezTo>
                  <a:pt x="5927189" y="2421223"/>
                  <a:pt x="5868780" y="2440296"/>
                  <a:pt x="5873549" y="2474269"/>
                </a:cubicBezTo>
                <a:cubicBezTo>
                  <a:pt x="5864011" y="2474269"/>
                  <a:pt x="5853879" y="2493341"/>
                  <a:pt x="5849111" y="2474269"/>
                </a:cubicBezTo>
                <a:cubicBezTo>
                  <a:pt x="5805603" y="2488572"/>
                  <a:pt x="5800835" y="2536850"/>
                  <a:pt x="5756730" y="2541618"/>
                </a:cubicBezTo>
                <a:cubicBezTo>
                  <a:pt x="5761497" y="2532081"/>
                  <a:pt x="5683420" y="2502877"/>
                  <a:pt x="5678652" y="2536850"/>
                </a:cubicBezTo>
                <a:cubicBezTo>
                  <a:pt x="5698320" y="2555923"/>
                  <a:pt x="5683420" y="2575591"/>
                  <a:pt x="5683420" y="2599432"/>
                </a:cubicBezTo>
                <a:cubicBezTo>
                  <a:pt x="5688188" y="2608968"/>
                  <a:pt x="5712624" y="2594663"/>
                  <a:pt x="5707856" y="2613736"/>
                </a:cubicBezTo>
                <a:cubicBezTo>
                  <a:pt x="5726929" y="2613736"/>
                  <a:pt x="5726929" y="2599432"/>
                  <a:pt x="5741829" y="2599432"/>
                </a:cubicBezTo>
                <a:cubicBezTo>
                  <a:pt x="5741829" y="2619100"/>
                  <a:pt x="5722161" y="2619100"/>
                  <a:pt x="5717393" y="2633405"/>
                </a:cubicBezTo>
                <a:cubicBezTo>
                  <a:pt x="5731696" y="2647709"/>
                  <a:pt x="5746597" y="2662013"/>
                  <a:pt x="5756134" y="2657245"/>
                </a:cubicBezTo>
                <a:cubicBezTo>
                  <a:pt x="5760902" y="2666781"/>
                  <a:pt x="5741829" y="2662013"/>
                  <a:pt x="5751366" y="2681085"/>
                </a:cubicBezTo>
                <a:cubicBezTo>
                  <a:pt x="5780570" y="2685854"/>
                  <a:pt x="5771034" y="2657245"/>
                  <a:pt x="5805006" y="2662013"/>
                </a:cubicBezTo>
                <a:cubicBezTo>
                  <a:pt x="5780570" y="2695985"/>
                  <a:pt x="5737061" y="2705522"/>
                  <a:pt x="5717393" y="2739495"/>
                </a:cubicBezTo>
                <a:cubicBezTo>
                  <a:pt x="5712624" y="2715654"/>
                  <a:pt x="5663751" y="2759163"/>
                  <a:pt x="5614877" y="2773467"/>
                </a:cubicBezTo>
                <a:cubicBezTo>
                  <a:pt x="5590441" y="2778236"/>
                  <a:pt x="5555872" y="2802673"/>
                  <a:pt x="5546336" y="2826513"/>
                </a:cubicBezTo>
                <a:cubicBezTo>
                  <a:pt x="5517131" y="2812209"/>
                  <a:pt x="5506999" y="2850949"/>
                  <a:pt x="5497463" y="2870022"/>
                </a:cubicBezTo>
                <a:cubicBezTo>
                  <a:pt x="5492694" y="2879558"/>
                  <a:pt x="5487331" y="2865254"/>
                  <a:pt x="5477794" y="2874790"/>
                </a:cubicBezTo>
                <a:cubicBezTo>
                  <a:pt x="5483159" y="2903995"/>
                  <a:pt x="5458722" y="2913531"/>
                  <a:pt x="5468258" y="2927836"/>
                </a:cubicBezTo>
                <a:cubicBezTo>
                  <a:pt x="5473027" y="2932604"/>
                  <a:pt x="5502231" y="2946908"/>
                  <a:pt x="5502231" y="2927836"/>
                </a:cubicBezTo>
                <a:cubicBezTo>
                  <a:pt x="5516536" y="2942736"/>
                  <a:pt x="5482563" y="2942736"/>
                  <a:pt x="5482563" y="2957040"/>
                </a:cubicBezTo>
                <a:cubicBezTo>
                  <a:pt x="5477794" y="2961809"/>
                  <a:pt x="5482563" y="2961809"/>
                  <a:pt x="5487331" y="2971345"/>
                </a:cubicBezTo>
                <a:cubicBezTo>
                  <a:pt x="5506999" y="2971345"/>
                  <a:pt x="5511767" y="2952272"/>
                  <a:pt x="5531436" y="2952272"/>
                </a:cubicBezTo>
                <a:cubicBezTo>
                  <a:pt x="5526668" y="2971941"/>
                  <a:pt x="5526668" y="2976709"/>
                  <a:pt x="5531436" y="2995782"/>
                </a:cubicBezTo>
                <a:cubicBezTo>
                  <a:pt x="5492694" y="3020217"/>
                  <a:pt x="5463490" y="3054190"/>
                  <a:pt x="5419385" y="3073262"/>
                </a:cubicBezTo>
                <a:cubicBezTo>
                  <a:pt x="5434285" y="3044058"/>
                  <a:pt x="5395545" y="3048826"/>
                  <a:pt x="5380645" y="3039290"/>
                </a:cubicBezTo>
                <a:cubicBezTo>
                  <a:pt x="5371108" y="3049423"/>
                  <a:pt x="5385412" y="3063726"/>
                  <a:pt x="5380645" y="3068495"/>
                </a:cubicBezTo>
                <a:cubicBezTo>
                  <a:pt x="5356207" y="3073262"/>
                  <a:pt x="5341307" y="3083395"/>
                  <a:pt x="5336539" y="3102468"/>
                </a:cubicBezTo>
                <a:cubicBezTo>
                  <a:pt x="5341307" y="3121540"/>
                  <a:pt x="5351439" y="3107235"/>
                  <a:pt x="5360975" y="3112004"/>
                </a:cubicBezTo>
                <a:cubicBezTo>
                  <a:pt x="5355611" y="3136441"/>
                  <a:pt x="5321638" y="3141208"/>
                  <a:pt x="5346075" y="3150744"/>
                </a:cubicBezTo>
                <a:cubicBezTo>
                  <a:pt x="5336539" y="3160877"/>
                  <a:pt x="5326407" y="3179950"/>
                  <a:pt x="5292434" y="3179950"/>
                </a:cubicBezTo>
                <a:cubicBezTo>
                  <a:pt x="5287666" y="3194254"/>
                  <a:pt x="5277534" y="3209154"/>
                  <a:pt x="5272765" y="3223459"/>
                </a:cubicBezTo>
                <a:cubicBezTo>
                  <a:pt x="5267998" y="3218690"/>
                  <a:pt x="5248328" y="3209154"/>
                  <a:pt x="5248328" y="3223459"/>
                </a:cubicBezTo>
                <a:cubicBezTo>
                  <a:pt x="5228661" y="3213923"/>
                  <a:pt x="5228661" y="3184717"/>
                  <a:pt x="5228661" y="3160877"/>
                </a:cubicBezTo>
                <a:cubicBezTo>
                  <a:pt x="5194687" y="3170414"/>
                  <a:pt x="5194687" y="3194850"/>
                  <a:pt x="5170251" y="3209154"/>
                </a:cubicBezTo>
                <a:cubicBezTo>
                  <a:pt x="5175615" y="3219287"/>
                  <a:pt x="5185151" y="3228823"/>
                  <a:pt x="5185151" y="3238359"/>
                </a:cubicBezTo>
                <a:cubicBezTo>
                  <a:pt x="5200052" y="3243127"/>
                  <a:pt x="5194687" y="3228823"/>
                  <a:pt x="5209588" y="3233591"/>
                </a:cubicBezTo>
                <a:cubicBezTo>
                  <a:pt x="5204820" y="3252663"/>
                  <a:pt x="5175615" y="3252663"/>
                  <a:pt x="5175615" y="3281868"/>
                </a:cubicBezTo>
                <a:cubicBezTo>
                  <a:pt x="5155946" y="3277100"/>
                  <a:pt x="5146410" y="3286636"/>
                  <a:pt x="5131509" y="3300941"/>
                </a:cubicBezTo>
                <a:cubicBezTo>
                  <a:pt x="5116609" y="3305708"/>
                  <a:pt x="5121378" y="3286636"/>
                  <a:pt x="5111841" y="3281868"/>
                </a:cubicBezTo>
                <a:cubicBezTo>
                  <a:pt x="5082638" y="3281868"/>
                  <a:pt x="5087405" y="3306305"/>
                  <a:pt x="5077869" y="3325378"/>
                </a:cubicBezTo>
                <a:cubicBezTo>
                  <a:pt x="5082638" y="3334914"/>
                  <a:pt x="5092769" y="3311073"/>
                  <a:pt x="5102305" y="3325378"/>
                </a:cubicBezTo>
                <a:cubicBezTo>
                  <a:pt x="5092769" y="3335509"/>
                  <a:pt x="5082638" y="3345046"/>
                  <a:pt x="5073101" y="3359350"/>
                </a:cubicBezTo>
                <a:cubicBezTo>
                  <a:pt x="5102901" y="3354582"/>
                  <a:pt x="5117205" y="3364118"/>
                  <a:pt x="5141642" y="3345046"/>
                </a:cubicBezTo>
                <a:cubicBezTo>
                  <a:pt x="5147006" y="3359350"/>
                  <a:pt x="5127339" y="3349814"/>
                  <a:pt x="5132106" y="3364118"/>
                </a:cubicBezTo>
                <a:cubicBezTo>
                  <a:pt x="5156542" y="3364118"/>
                  <a:pt x="5156542" y="3334914"/>
                  <a:pt x="5176212" y="3330145"/>
                </a:cubicBezTo>
                <a:cubicBezTo>
                  <a:pt x="5176212" y="3353986"/>
                  <a:pt x="5161310" y="3373654"/>
                  <a:pt x="5151775" y="3387958"/>
                </a:cubicBezTo>
                <a:cubicBezTo>
                  <a:pt x="5191112" y="3436236"/>
                  <a:pt x="5210184" y="3334914"/>
                  <a:pt x="5254289" y="3358754"/>
                </a:cubicBezTo>
                <a:cubicBezTo>
                  <a:pt x="5254289" y="3378423"/>
                  <a:pt x="5234620" y="3378423"/>
                  <a:pt x="5229852" y="3397495"/>
                </a:cubicBezTo>
                <a:cubicBezTo>
                  <a:pt x="5225083" y="3383190"/>
                  <a:pt x="5214952" y="3387958"/>
                  <a:pt x="5205416" y="3392727"/>
                </a:cubicBezTo>
                <a:cubicBezTo>
                  <a:pt x="5200052" y="3407031"/>
                  <a:pt x="5219720" y="3397495"/>
                  <a:pt x="5214952" y="3411800"/>
                </a:cubicBezTo>
                <a:cubicBezTo>
                  <a:pt x="5268593" y="3396899"/>
                  <a:pt x="5331771" y="3329550"/>
                  <a:pt x="5273362" y="3281272"/>
                </a:cubicBezTo>
                <a:cubicBezTo>
                  <a:pt x="5302565" y="3271736"/>
                  <a:pt x="5312699" y="3286041"/>
                  <a:pt x="5346671" y="3271736"/>
                </a:cubicBezTo>
                <a:cubicBezTo>
                  <a:pt x="5341903" y="3247299"/>
                  <a:pt x="5341903" y="3237763"/>
                  <a:pt x="5361572" y="3232995"/>
                </a:cubicBezTo>
                <a:cubicBezTo>
                  <a:pt x="5356803" y="3223459"/>
                  <a:pt x="5347267" y="3223459"/>
                  <a:pt x="5352035" y="3209154"/>
                </a:cubicBezTo>
                <a:cubicBezTo>
                  <a:pt x="5361572" y="3190082"/>
                  <a:pt x="5381240" y="3224055"/>
                  <a:pt x="5386008" y="3194850"/>
                </a:cubicBezTo>
                <a:cubicBezTo>
                  <a:pt x="5381240" y="3209154"/>
                  <a:pt x="5391372" y="3228823"/>
                  <a:pt x="5400908" y="3247896"/>
                </a:cubicBezTo>
                <a:cubicBezTo>
                  <a:pt x="5391372" y="3262199"/>
                  <a:pt x="5381240" y="3277100"/>
                  <a:pt x="5371704" y="3291405"/>
                </a:cubicBezTo>
                <a:cubicBezTo>
                  <a:pt x="5400908" y="3291405"/>
                  <a:pt x="5445014" y="3266968"/>
                  <a:pt x="5454549" y="3243127"/>
                </a:cubicBezTo>
                <a:cubicBezTo>
                  <a:pt x="5468854" y="3252663"/>
                  <a:pt x="5473622" y="3243127"/>
                  <a:pt x="5488523" y="3233591"/>
                </a:cubicBezTo>
                <a:cubicBezTo>
                  <a:pt x="5488523" y="3228823"/>
                  <a:pt x="5483755" y="3228823"/>
                  <a:pt x="5483755" y="3224055"/>
                </a:cubicBezTo>
                <a:cubicBezTo>
                  <a:pt x="5464682" y="3224055"/>
                  <a:pt x="5464682" y="3233591"/>
                  <a:pt x="5449782" y="3233591"/>
                </a:cubicBezTo>
                <a:cubicBezTo>
                  <a:pt x="5459318" y="3200214"/>
                  <a:pt x="5498059" y="3190678"/>
                  <a:pt x="5512959" y="3161473"/>
                </a:cubicBezTo>
                <a:cubicBezTo>
                  <a:pt x="5508191" y="3147169"/>
                  <a:pt x="5498059" y="3180545"/>
                  <a:pt x="5488523" y="3166242"/>
                </a:cubicBezTo>
                <a:cubicBezTo>
                  <a:pt x="5502828" y="3156109"/>
                  <a:pt x="5507595" y="3137036"/>
                  <a:pt x="5527264" y="3132269"/>
                </a:cubicBezTo>
                <a:cubicBezTo>
                  <a:pt x="5527264" y="3146573"/>
                  <a:pt x="5512959" y="3141805"/>
                  <a:pt x="5517728" y="3156109"/>
                </a:cubicBezTo>
                <a:cubicBezTo>
                  <a:pt x="5527264" y="3150744"/>
                  <a:pt x="5537395" y="3141208"/>
                  <a:pt x="5542164" y="3126904"/>
                </a:cubicBezTo>
                <a:cubicBezTo>
                  <a:pt x="5552296" y="3131672"/>
                  <a:pt x="5532628" y="3145977"/>
                  <a:pt x="5532628" y="3150744"/>
                </a:cubicBezTo>
                <a:cubicBezTo>
                  <a:pt x="5542164" y="3170414"/>
                  <a:pt x="5557065" y="3203790"/>
                  <a:pt x="5586269" y="3179950"/>
                </a:cubicBezTo>
                <a:cubicBezTo>
                  <a:pt x="5581501" y="3165645"/>
                  <a:pt x="5566601" y="3155513"/>
                  <a:pt x="5581501" y="3136441"/>
                </a:cubicBezTo>
                <a:cubicBezTo>
                  <a:pt x="5591633" y="3146573"/>
                  <a:pt x="5586269" y="3165645"/>
                  <a:pt x="5601170" y="3165645"/>
                </a:cubicBezTo>
                <a:cubicBezTo>
                  <a:pt x="5625606" y="3146573"/>
                  <a:pt x="5650042" y="3122136"/>
                  <a:pt x="5684016" y="3107832"/>
                </a:cubicBezTo>
                <a:cubicBezTo>
                  <a:pt x="5717989" y="3165645"/>
                  <a:pt x="5615474" y="3126904"/>
                  <a:pt x="5615474" y="3175181"/>
                </a:cubicBezTo>
                <a:cubicBezTo>
                  <a:pt x="5595805" y="3175181"/>
                  <a:pt x="5586269" y="3185314"/>
                  <a:pt x="5586269" y="3204386"/>
                </a:cubicBezTo>
                <a:cubicBezTo>
                  <a:pt x="5610706" y="3209154"/>
                  <a:pt x="5601170" y="3233591"/>
                  <a:pt x="5610706" y="3247896"/>
                </a:cubicBezTo>
                <a:cubicBezTo>
                  <a:pt x="5586269" y="3262796"/>
                  <a:pt x="5557065" y="3296172"/>
                  <a:pt x="5537395" y="3330145"/>
                </a:cubicBezTo>
                <a:cubicBezTo>
                  <a:pt x="5532628" y="3345046"/>
                  <a:pt x="5551700" y="3340278"/>
                  <a:pt x="5542164" y="3359350"/>
                </a:cubicBezTo>
                <a:cubicBezTo>
                  <a:pt x="5523091" y="3359350"/>
                  <a:pt x="5498655" y="3364118"/>
                  <a:pt x="5508191" y="3402860"/>
                </a:cubicBezTo>
                <a:cubicBezTo>
                  <a:pt x="5478986" y="3417163"/>
                  <a:pt x="5435477" y="3426700"/>
                  <a:pt x="5420577" y="3455904"/>
                </a:cubicBezTo>
                <a:cubicBezTo>
                  <a:pt x="5420577" y="3460672"/>
                  <a:pt x="5425346" y="3460672"/>
                  <a:pt x="5430113" y="3470209"/>
                </a:cubicBezTo>
                <a:cubicBezTo>
                  <a:pt x="5478986" y="3450540"/>
                  <a:pt x="5522496" y="3421931"/>
                  <a:pt x="5566601" y="3392727"/>
                </a:cubicBezTo>
                <a:cubicBezTo>
                  <a:pt x="5571965" y="3445772"/>
                  <a:pt x="5474218" y="3431467"/>
                  <a:pt x="5474218" y="3489282"/>
                </a:cubicBezTo>
                <a:cubicBezTo>
                  <a:pt x="5484351" y="3489282"/>
                  <a:pt x="5489119" y="3499413"/>
                  <a:pt x="5489119" y="3523254"/>
                </a:cubicBezTo>
                <a:cubicBezTo>
                  <a:pt x="5498655" y="3523254"/>
                  <a:pt x="5498655" y="3508949"/>
                  <a:pt x="5518323" y="3513718"/>
                </a:cubicBezTo>
                <a:cubicBezTo>
                  <a:pt x="5523091" y="3528022"/>
                  <a:pt x="5503423" y="3518486"/>
                  <a:pt x="5498655" y="3523254"/>
                </a:cubicBezTo>
                <a:cubicBezTo>
                  <a:pt x="5498655" y="3528618"/>
                  <a:pt x="5503423" y="3552459"/>
                  <a:pt x="5503423" y="3552459"/>
                </a:cubicBezTo>
                <a:cubicBezTo>
                  <a:pt x="5527860" y="3571531"/>
                  <a:pt x="5561833" y="3523254"/>
                  <a:pt x="5527860" y="3571531"/>
                </a:cubicBezTo>
                <a:cubicBezTo>
                  <a:pt x="5527860" y="3581067"/>
                  <a:pt x="5542760" y="3571531"/>
                  <a:pt x="5542760" y="3566764"/>
                </a:cubicBezTo>
                <a:cubicBezTo>
                  <a:pt x="5542760" y="3600736"/>
                  <a:pt x="5601170" y="3576895"/>
                  <a:pt x="5605938" y="3547691"/>
                </a:cubicBezTo>
                <a:cubicBezTo>
                  <a:pt x="5644679" y="3547691"/>
                  <a:pt x="5688784" y="3523850"/>
                  <a:pt x="5698320" y="3480341"/>
                </a:cubicBezTo>
                <a:cubicBezTo>
                  <a:pt x="5678652" y="3480341"/>
                  <a:pt x="5664347" y="3485109"/>
                  <a:pt x="5649447" y="3489877"/>
                </a:cubicBezTo>
                <a:cubicBezTo>
                  <a:pt x="5649447" y="3470209"/>
                  <a:pt x="5658983" y="3431467"/>
                  <a:pt x="5649447" y="3412395"/>
                </a:cubicBezTo>
                <a:cubicBezTo>
                  <a:pt x="5658983" y="3402860"/>
                  <a:pt x="5664347" y="3417163"/>
                  <a:pt x="5673884" y="3407627"/>
                </a:cubicBezTo>
                <a:cubicBezTo>
                  <a:pt x="5654811" y="3379019"/>
                  <a:pt x="5693552" y="3359350"/>
                  <a:pt x="5717989" y="3349814"/>
                </a:cubicBezTo>
                <a:cubicBezTo>
                  <a:pt x="5713220" y="3368887"/>
                  <a:pt x="5703684" y="3383787"/>
                  <a:pt x="5688784" y="3398091"/>
                </a:cubicBezTo>
                <a:cubicBezTo>
                  <a:pt x="5688784" y="3417163"/>
                  <a:pt x="5698320" y="3407627"/>
                  <a:pt x="5713220" y="3407627"/>
                </a:cubicBezTo>
                <a:cubicBezTo>
                  <a:pt x="5708452" y="3426700"/>
                  <a:pt x="5703088" y="3451136"/>
                  <a:pt x="5693552" y="3465440"/>
                </a:cubicBezTo>
                <a:cubicBezTo>
                  <a:pt x="5693552" y="3470209"/>
                  <a:pt x="5698915" y="3474977"/>
                  <a:pt x="5708452" y="3474977"/>
                </a:cubicBezTo>
                <a:cubicBezTo>
                  <a:pt x="5703684" y="3479745"/>
                  <a:pt x="5703684" y="3489282"/>
                  <a:pt x="5698915" y="3494049"/>
                </a:cubicBezTo>
                <a:cubicBezTo>
                  <a:pt x="5708452" y="3503585"/>
                  <a:pt x="5722756" y="3494049"/>
                  <a:pt x="5737657" y="3489282"/>
                </a:cubicBezTo>
                <a:cubicBezTo>
                  <a:pt x="5737657" y="3518486"/>
                  <a:pt x="5708452" y="3508949"/>
                  <a:pt x="5703684" y="3532791"/>
                </a:cubicBezTo>
                <a:cubicBezTo>
                  <a:pt x="5708452" y="3537558"/>
                  <a:pt x="5737657" y="3523254"/>
                  <a:pt x="5728121" y="3547094"/>
                </a:cubicBezTo>
                <a:cubicBezTo>
                  <a:pt x="5752557" y="3561399"/>
                  <a:pt x="5757326" y="3537558"/>
                  <a:pt x="5781762" y="3537558"/>
                </a:cubicBezTo>
                <a:cubicBezTo>
                  <a:pt x="5776994" y="3542327"/>
                  <a:pt x="5776994" y="3551863"/>
                  <a:pt x="5772225" y="3556631"/>
                </a:cubicBezTo>
                <a:cubicBezTo>
                  <a:pt x="5772225" y="3566167"/>
                  <a:pt x="5787126" y="3561399"/>
                  <a:pt x="5787126" y="3570935"/>
                </a:cubicBezTo>
                <a:cubicBezTo>
                  <a:pt x="5845536" y="3546499"/>
                  <a:pt x="5899177" y="3507757"/>
                  <a:pt x="5957585" y="3488685"/>
                </a:cubicBezTo>
                <a:cubicBezTo>
                  <a:pt x="5918845" y="3527426"/>
                  <a:pt x="5850304" y="3541730"/>
                  <a:pt x="5821098" y="3590008"/>
                </a:cubicBezTo>
                <a:cubicBezTo>
                  <a:pt x="5791895" y="3590008"/>
                  <a:pt x="5782358" y="3609676"/>
                  <a:pt x="5767458" y="3623981"/>
                </a:cubicBezTo>
                <a:cubicBezTo>
                  <a:pt x="5811562" y="3604908"/>
                  <a:pt x="5855072" y="3580472"/>
                  <a:pt x="5903945" y="3566167"/>
                </a:cubicBezTo>
                <a:cubicBezTo>
                  <a:pt x="5899177" y="3585836"/>
                  <a:pt x="5899177" y="3590604"/>
                  <a:pt x="5894408" y="3609676"/>
                </a:cubicBezTo>
                <a:cubicBezTo>
                  <a:pt x="5875337" y="3609676"/>
                  <a:pt x="5875337" y="3590604"/>
                  <a:pt x="5855668" y="3595372"/>
                </a:cubicBezTo>
                <a:cubicBezTo>
                  <a:pt x="5845536" y="3600140"/>
                  <a:pt x="5855668" y="3629345"/>
                  <a:pt x="5840768" y="3634113"/>
                </a:cubicBezTo>
                <a:cubicBezTo>
                  <a:pt x="5811562" y="3619809"/>
                  <a:pt x="5806795" y="3653782"/>
                  <a:pt x="5787126" y="3663318"/>
                </a:cubicBezTo>
                <a:cubicBezTo>
                  <a:pt x="5797258" y="3672854"/>
                  <a:pt x="5816926" y="3672854"/>
                  <a:pt x="5802026" y="3687158"/>
                </a:cubicBezTo>
                <a:cubicBezTo>
                  <a:pt x="5846132" y="3706231"/>
                  <a:pt x="5870568" y="3682389"/>
                  <a:pt x="5850899" y="3648417"/>
                </a:cubicBezTo>
                <a:cubicBezTo>
                  <a:pt x="5855668" y="3643649"/>
                  <a:pt x="5860436" y="3634113"/>
                  <a:pt x="5860436" y="3629345"/>
                </a:cubicBezTo>
                <a:cubicBezTo>
                  <a:pt x="5899177" y="3648417"/>
                  <a:pt x="5889641" y="3595372"/>
                  <a:pt x="5923614" y="3600140"/>
                </a:cubicBezTo>
                <a:cubicBezTo>
                  <a:pt x="5918845" y="3615040"/>
                  <a:pt x="5904541" y="3624576"/>
                  <a:pt x="5884872" y="3634113"/>
                </a:cubicBezTo>
                <a:cubicBezTo>
                  <a:pt x="5889641" y="3643649"/>
                  <a:pt x="5884872" y="3643649"/>
                  <a:pt x="5889641" y="3657954"/>
                </a:cubicBezTo>
                <a:cubicBezTo>
                  <a:pt x="5884872" y="3662721"/>
                  <a:pt x="5869973" y="3662721"/>
                  <a:pt x="5865204" y="3672258"/>
                </a:cubicBezTo>
                <a:cubicBezTo>
                  <a:pt x="5884872" y="3667489"/>
                  <a:pt x="5918845" y="3662721"/>
                  <a:pt x="5933745" y="3648417"/>
                </a:cubicBezTo>
                <a:cubicBezTo>
                  <a:pt x="5924209" y="3687158"/>
                  <a:pt x="5870568" y="3687158"/>
                  <a:pt x="5841363" y="3706231"/>
                </a:cubicBezTo>
                <a:cubicBezTo>
                  <a:pt x="5797258" y="3735435"/>
                  <a:pt x="5768054" y="3783713"/>
                  <a:pt x="5709644" y="3788480"/>
                </a:cubicBezTo>
                <a:cubicBezTo>
                  <a:pt x="5700108" y="3774176"/>
                  <a:pt x="5700108" y="3764640"/>
                  <a:pt x="5685207" y="3764640"/>
                </a:cubicBezTo>
                <a:cubicBezTo>
                  <a:pt x="5685207" y="3755104"/>
                  <a:pt x="5695340" y="3750335"/>
                  <a:pt x="5700108" y="3740799"/>
                </a:cubicBezTo>
                <a:cubicBezTo>
                  <a:pt x="5689976" y="3740799"/>
                  <a:pt x="5689976" y="3726495"/>
                  <a:pt x="5685207" y="3721728"/>
                </a:cubicBezTo>
                <a:cubicBezTo>
                  <a:pt x="5675672" y="3721728"/>
                  <a:pt x="5675672" y="3731264"/>
                  <a:pt x="5660771" y="3731264"/>
                </a:cubicBezTo>
                <a:cubicBezTo>
                  <a:pt x="5660771" y="3750932"/>
                  <a:pt x="5670307" y="3755699"/>
                  <a:pt x="5645870" y="3765236"/>
                </a:cubicBezTo>
                <a:cubicBezTo>
                  <a:pt x="5645870" y="3774772"/>
                  <a:pt x="5645870" y="3784308"/>
                  <a:pt x="5655407" y="3784308"/>
                </a:cubicBezTo>
                <a:cubicBezTo>
                  <a:pt x="5641103" y="3803380"/>
                  <a:pt x="5592230" y="3817685"/>
                  <a:pt x="5626202" y="3846890"/>
                </a:cubicBezTo>
                <a:cubicBezTo>
                  <a:pt x="5601766" y="3852254"/>
                  <a:pt x="5567792" y="3846890"/>
                  <a:pt x="5563025" y="3876095"/>
                </a:cubicBezTo>
                <a:cubicBezTo>
                  <a:pt x="5548124" y="3880862"/>
                  <a:pt x="5552892" y="3866559"/>
                  <a:pt x="5543356" y="3866559"/>
                </a:cubicBezTo>
                <a:cubicBezTo>
                  <a:pt x="5533224" y="3871923"/>
                  <a:pt x="5528456" y="3881459"/>
                  <a:pt x="5528456" y="3895763"/>
                </a:cubicBezTo>
                <a:cubicBezTo>
                  <a:pt x="5518323" y="3895763"/>
                  <a:pt x="5523091" y="3881459"/>
                  <a:pt x="5513555" y="3881459"/>
                </a:cubicBezTo>
                <a:cubicBezTo>
                  <a:pt x="5494483" y="3901127"/>
                  <a:pt x="5518323" y="3905896"/>
                  <a:pt x="5533224" y="3920200"/>
                </a:cubicBezTo>
                <a:cubicBezTo>
                  <a:pt x="5548124" y="3910663"/>
                  <a:pt x="5562429" y="3901127"/>
                  <a:pt x="5577329" y="3896359"/>
                </a:cubicBezTo>
                <a:cubicBezTo>
                  <a:pt x="5577329" y="3905896"/>
                  <a:pt x="5577329" y="3915432"/>
                  <a:pt x="5567792" y="3920200"/>
                </a:cubicBezTo>
                <a:cubicBezTo>
                  <a:pt x="5567792" y="3929736"/>
                  <a:pt x="5577329" y="3929736"/>
                  <a:pt x="5592230" y="3924968"/>
                </a:cubicBezTo>
                <a:cubicBezTo>
                  <a:pt x="5587461" y="3939272"/>
                  <a:pt x="5592230" y="3939272"/>
                  <a:pt x="5587461" y="3948808"/>
                </a:cubicBezTo>
                <a:cubicBezTo>
                  <a:pt x="5596998" y="3958344"/>
                  <a:pt x="5606534" y="3938677"/>
                  <a:pt x="5596998" y="3967881"/>
                </a:cubicBezTo>
                <a:cubicBezTo>
                  <a:pt x="5635738" y="3972650"/>
                  <a:pt x="5660175" y="3933908"/>
                  <a:pt x="5679844" y="3933908"/>
                </a:cubicBezTo>
                <a:cubicBezTo>
                  <a:pt x="5670307" y="3948808"/>
                  <a:pt x="5650639" y="3948808"/>
                  <a:pt x="5641103" y="3963113"/>
                </a:cubicBezTo>
                <a:cubicBezTo>
                  <a:pt x="5645870" y="3978014"/>
                  <a:pt x="5636335" y="3978014"/>
                  <a:pt x="5641103" y="3992317"/>
                </a:cubicBezTo>
                <a:cubicBezTo>
                  <a:pt x="5626798" y="4002450"/>
                  <a:pt x="5611897" y="4002450"/>
                  <a:pt x="5611897" y="4021523"/>
                </a:cubicBezTo>
                <a:cubicBezTo>
                  <a:pt x="5601766" y="4026290"/>
                  <a:pt x="5601766" y="4011986"/>
                  <a:pt x="5596998" y="4011986"/>
                </a:cubicBezTo>
                <a:cubicBezTo>
                  <a:pt x="5591633" y="4016754"/>
                  <a:pt x="5591633" y="4021523"/>
                  <a:pt x="5582097" y="4021523"/>
                </a:cubicBezTo>
                <a:cubicBezTo>
                  <a:pt x="5592230" y="4026290"/>
                  <a:pt x="5596998" y="4035826"/>
                  <a:pt x="5601766" y="4045363"/>
                </a:cubicBezTo>
                <a:cubicBezTo>
                  <a:pt x="5621433" y="4021523"/>
                  <a:pt x="5664943" y="4035826"/>
                  <a:pt x="5679844" y="3992317"/>
                </a:cubicBezTo>
                <a:cubicBezTo>
                  <a:pt x="5709048" y="4016754"/>
                  <a:pt x="5719181" y="3973245"/>
                  <a:pt x="5757921" y="3978014"/>
                </a:cubicBezTo>
                <a:cubicBezTo>
                  <a:pt x="5757921" y="3982781"/>
                  <a:pt x="5767458" y="4001854"/>
                  <a:pt x="5757921" y="4001854"/>
                </a:cubicBezTo>
                <a:cubicBezTo>
                  <a:pt x="5762689" y="4011390"/>
                  <a:pt x="5767458" y="4001854"/>
                  <a:pt x="5782358" y="4006622"/>
                </a:cubicBezTo>
                <a:cubicBezTo>
                  <a:pt x="5762689" y="4021523"/>
                  <a:pt x="5753154" y="4035826"/>
                  <a:pt x="5723949" y="4040595"/>
                </a:cubicBezTo>
                <a:cubicBezTo>
                  <a:pt x="5728716" y="4016159"/>
                  <a:pt x="5738253" y="4006622"/>
                  <a:pt x="5757921" y="3997086"/>
                </a:cubicBezTo>
                <a:cubicBezTo>
                  <a:pt x="5728121" y="3992317"/>
                  <a:pt x="5704280" y="4031059"/>
                  <a:pt x="5689379" y="4054899"/>
                </a:cubicBezTo>
                <a:cubicBezTo>
                  <a:pt x="5694148" y="4059667"/>
                  <a:pt x="5713817" y="4045363"/>
                  <a:pt x="5713817" y="4035826"/>
                </a:cubicBezTo>
                <a:cubicBezTo>
                  <a:pt x="5728716" y="4055496"/>
                  <a:pt x="5689379" y="4065032"/>
                  <a:pt x="5679844" y="4079336"/>
                </a:cubicBezTo>
                <a:cubicBezTo>
                  <a:pt x="5670307" y="4079336"/>
                  <a:pt x="5670307" y="4065032"/>
                  <a:pt x="5655407" y="4069799"/>
                </a:cubicBezTo>
                <a:cubicBezTo>
                  <a:pt x="5645274" y="4069799"/>
                  <a:pt x="5640507" y="4079336"/>
                  <a:pt x="5640507" y="4088872"/>
                </a:cubicBezTo>
                <a:cubicBezTo>
                  <a:pt x="5655407" y="4093640"/>
                  <a:pt x="5650042" y="4103176"/>
                  <a:pt x="5664943" y="4112712"/>
                </a:cubicBezTo>
                <a:cubicBezTo>
                  <a:pt x="5718585" y="4083508"/>
                  <a:pt x="5747789" y="4025695"/>
                  <a:pt x="5821098" y="4011390"/>
                </a:cubicBezTo>
                <a:cubicBezTo>
                  <a:pt x="5825867" y="3997086"/>
                  <a:pt x="5810967" y="3997086"/>
                  <a:pt x="5806198" y="3987550"/>
                </a:cubicBezTo>
                <a:cubicBezTo>
                  <a:pt x="5806198" y="3982781"/>
                  <a:pt x="5810967" y="3978014"/>
                  <a:pt x="5810967" y="3973245"/>
                </a:cubicBezTo>
                <a:cubicBezTo>
                  <a:pt x="5810967" y="3963709"/>
                  <a:pt x="5806198" y="3973245"/>
                  <a:pt x="5801431" y="3973245"/>
                </a:cubicBezTo>
                <a:cubicBezTo>
                  <a:pt x="5806198" y="3968477"/>
                  <a:pt x="5806198" y="3953577"/>
                  <a:pt x="5806198" y="3939272"/>
                </a:cubicBezTo>
                <a:cubicBezTo>
                  <a:pt x="5820503" y="3939272"/>
                  <a:pt x="5820503" y="3920200"/>
                  <a:pt x="5840171" y="3924968"/>
                </a:cubicBezTo>
                <a:cubicBezTo>
                  <a:pt x="5835403" y="3915432"/>
                  <a:pt x="5825867" y="3915432"/>
                  <a:pt x="5830636" y="3901127"/>
                </a:cubicBezTo>
                <a:cubicBezTo>
                  <a:pt x="5855072" y="3901127"/>
                  <a:pt x="5884277" y="3896359"/>
                  <a:pt x="5908714" y="3882054"/>
                </a:cubicBezTo>
                <a:cubicBezTo>
                  <a:pt x="5908714" y="3891591"/>
                  <a:pt x="5903945" y="3891591"/>
                  <a:pt x="5903945" y="3896359"/>
                </a:cubicBezTo>
                <a:cubicBezTo>
                  <a:pt x="5957585" y="3901127"/>
                  <a:pt x="5957585" y="3848082"/>
                  <a:pt x="5996327" y="3838545"/>
                </a:cubicBezTo>
                <a:cubicBezTo>
                  <a:pt x="5977255" y="3848082"/>
                  <a:pt x="6001095" y="3862387"/>
                  <a:pt x="6015995" y="3852850"/>
                </a:cubicBezTo>
                <a:cubicBezTo>
                  <a:pt x="6020763" y="3862982"/>
                  <a:pt x="5986791" y="3867751"/>
                  <a:pt x="5986791" y="3886823"/>
                </a:cubicBezTo>
                <a:cubicBezTo>
                  <a:pt x="5971890" y="3891591"/>
                  <a:pt x="5971890" y="3882054"/>
                  <a:pt x="5962354" y="3882054"/>
                </a:cubicBezTo>
                <a:cubicBezTo>
                  <a:pt x="5948050" y="3882054"/>
                  <a:pt x="5952819" y="3901723"/>
                  <a:pt x="5952819" y="3916027"/>
                </a:cubicBezTo>
                <a:cubicBezTo>
                  <a:pt x="5938514" y="3920796"/>
                  <a:pt x="5923614" y="3930332"/>
                  <a:pt x="5914078" y="3935100"/>
                </a:cubicBezTo>
                <a:cubicBezTo>
                  <a:pt x="5914078" y="3945233"/>
                  <a:pt x="5923614" y="3950000"/>
                  <a:pt x="5918845" y="3964305"/>
                </a:cubicBezTo>
                <a:cubicBezTo>
                  <a:pt x="5914078" y="3974437"/>
                  <a:pt x="5884277" y="3983973"/>
                  <a:pt x="5899177" y="3998278"/>
                </a:cubicBezTo>
                <a:cubicBezTo>
                  <a:pt x="5874740" y="4027482"/>
                  <a:pt x="5840768" y="4022118"/>
                  <a:pt x="5821098" y="4051323"/>
                </a:cubicBezTo>
                <a:cubicBezTo>
                  <a:pt x="5830636" y="4051323"/>
                  <a:pt x="5835403" y="4041787"/>
                  <a:pt x="5850304" y="4046555"/>
                </a:cubicBezTo>
                <a:cubicBezTo>
                  <a:pt x="5845536" y="4065627"/>
                  <a:pt x="5821098" y="4070396"/>
                  <a:pt x="5821098" y="4099600"/>
                </a:cubicBezTo>
                <a:cubicBezTo>
                  <a:pt x="5855072" y="4079932"/>
                  <a:pt x="5899177" y="4070396"/>
                  <a:pt x="5923614" y="4056091"/>
                </a:cubicBezTo>
                <a:cubicBezTo>
                  <a:pt x="5918845" y="4084700"/>
                  <a:pt x="5859840" y="4094236"/>
                  <a:pt x="5850304" y="4128209"/>
                </a:cubicBezTo>
                <a:cubicBezTo>
                  <a:pt x="5859840" y="4132977"/>
                  <a:pt x="5869973" y="4137745"/>
                  <a:pt x="5874740" y="4123440"/>
                </a:cubicBezTo>
                <a:cubicBezTo>
                  <a:pt x="5884872" y="4123440"/>
                  <a:pt x="5880104" y="4137745"/>
                  <a:pt x="5889641" y="4137745"/>
                </a:cubicBezTo>
                <a:cubicBezTo>
                  <a:pt x="5923614" y="4118076"/>
                  <a:pt x="5948050" y="4094236"/>
                  <a:pt x="5996922" y="4099005"/>
                </a:cubicBezTo>
                <a:cubicBezTo>
                  <a:pt x="6006459" y="4113308"/>
                  <a:pt x="5987387" y="4147281"/>
                  <a:pt x="5967719" y="4152049"/>
                </a:cubicBezTo>
                <a:cubicBezTo>
                  <a:pt x="5967719" y="4152049"/>
                  <a:pt x="5967719" y="4152049"/>
                  <a:pt x="5967719" y="4137745"/>
                </a:cubicBezTo>
                <a:cubicBezTo>
                  <a:pt x="5914078" y="4137745"/>
                  <a:pt x="5904541" y="4191386"/>
                  <a:pt x="5875337" y="4215227"/>
                </a:cubicBezTo>
                <a:cubicBezTo>
                  <a:pt x="5870568" y="4219995"/>
                  <a:pt x="5855668" y="4210459"/>
                  <a:pt x="5855668" y="4229531"/>
                </a:cubicBezTo>
                <a:cubicBezTo>
                  <a:pt x="5826463" y="4196155"/>
                  <a:pt x="5791895" y="4258736"/>
                  <a:pt x="5753154" y="4258736"/>
                </a:cubicBezTo>
                <a:cubicBezTo>
                  <a:pt x="5776994" y="4215227"/>
                  <a:pt x="5821098" y="4181254"/>
                  <a:pt x="5845536" y="4132977"/>
                </a:cubicBezTo>
                <a:cubicBezTo>
                  <a:pt x="5840768" y="4123440"/>
                  <a:pt x="5816331" y="4132977"/>
                  <a:pt x="5811562" y="4123440"/>
                </a:cubicBezTo>
                <a:cubicBezTo>
                  <a:pt x="5816331" y="4113308"/>
                  <a:pt x="5821098" y="4108540"/>
                  <a:pt x="5816331" y="4094236"/>
                </a:cubicBezTo>
                <a:cubicBezTo>
                  <a:pt x="5806198" y="4094236"/>
                  <a:pt x="5801431" y="4094236"/>
                  <a:pt x="5801431" y="4103772"/>
                </a:cubicBezTo>
                <a:cubicBezTo>
                  <a:pt x="5791895" y="4099005"/>
                  <a:pt x="5806198" y="4089468"/>
                  <a:pt x="5796663" y="4084700"/>
                </a:cubicBezTo>
                <a:cubicBezTo>
                  <a:pt x="5762689" y="4094236"/>
                  <a:pt x="5762689" y="4132977"/>
                  <a:pt x="5733485" y="4142513"/>
                </a:cubicBezTo>
                <a:cubicBezTo>
                  <a:pt x="5728716" y="4137745"/>
                  <a:pt x="5728716" y="4132977"/>
                  <a:pt x="5728716" y="4123440"/>
                </a:cubicBezTo>
                <a:cubicBezTo>
                  <a:pt x="5714413" y="4128209"/>
                  <a:pt x="5689976" y="4123440"/>
                  <a:pt x="5694743" y="4147281"/>
                </a:cubicBezTo>
                <a:cubicBezTo>
                  <a:pt x="5685207" y="4147281"/>
                  <a:pt x="5680439" y="4156818"/>
                  <a:pt x="5665539" y="4152049"/>
                </a:cubicBezTo>
                <a:cubicBezTo>
                  <a:pt x="5650639" y="4175890"/>
                  <a:pt x="5611897" y="4180658"/>
                  <a:pt x="5596998" y="4209863"/>
                </a:cubicBezTo>
                <a:cubicBezTo>
                  <a:pt x="5582097" y="4200327"/>
                  <a:pt x="5572560" y="4214631"/>
                  <a:pt x="5552892" y="4214631"/>
                </a:cubicBezTo>
                <a:cubicBezTo>
                  <a:pt x="5552892" y="4194963"/>
                  <a:pt x="5572560" y="4194963"/>
                  <a:pt x="5582097" y="4185427"/>
                </a:cubicBezTo>
                <a:cubicBezTo>
                  <a:pt x="5562429" y="4161585"/>
                  <a:pt x="5518920" y="4190790"/>
                  <a:pt x="5504019" y="4214631"/>
                </a:cubicBezTo>
                <a:cubicBezTo>
                  <a:pt x="5523091" y="4262909"/>
                  <a:pt x="5484351" y="4267676"/>
                  <a:pt x="5459913" y="4286749"/>
                </a:cubicBezTo>
                <a:cubicBezTo>
                  <a:pt x="5450378" y="4267081"/>
                  <a:pt x="5470047" y="4262312"/>
                  <a:pt x="5479583" y="4248008"/>
                </a:cubicBezTo>
                <a:cubicBezTo>
                  <a:pt x="5474814" y="4228936"/>
                  <a:pt x="5455146" y="4233703"/>
                  <a:pt x="5445609" y="4233703"/>
                </a:cubicBezTo>
                <a:cubicBezTo>
                  <a:pt x="5464682" y="4200327"/>
                  <a:pt x="5504019" y="4190194"/>
                  <a:pt x="5533224" y="4171122"/>
                </a:cubicBezTo>
                <a:cubicBezTo>
                  <a:pt x="5533224" y="4147281"/>
                  <a:pt x="5523688" y="4141918"/>
                  <a:pt x="5533224" y="4118076"/>
                </a:cubicBezTo>
                <a:cubicBezTo>
                  <a:pt x="5537992" y="4122845"/>
                  <a:pt x="5542760" y="4127613"/>
                  <a:pt x="5542760" y="4137149"/>
                </a:cubicBezTo>
                <a:cubicBezTo>
                  <a:pt x="5552892" y="4141918"/>
                  <a:pt x="5552892" y="4132381"/>
                  <a:pt x="5562429" y="4132381"/>
                </a:cubicBezTo>
                <a:cubicBezTo>
                  <a:pt x="5567197" y="4107945"/>
                  <a:pt x="5552296" y="4107945"/>
                  <a:pt x="5547529" y="4093640"/>
                </a:cubicBezTo>
                <a:cubicBezTo>
                  <a:pt x="5561833" y="4088872"/>
                  <a:pt x="5557065" y="4069799"/>
                  <a:pt x="5576732" y="4069799"/>
                </a:cubicBezTo>
                <a:cubicBezTo>
                  <a:pt x="5576732" y="4069799"/>
                  <a:pt x="5576732" y="4069799"/>
                  <a:pt x="5576732" y="4045959"/>
                </a:cubicBezTo>
                <a:cubicBezTo>
                  <a:pt x="5542760" y="4060263"/>
                  <a:pt x="5508787" y="4094236"/>
                  <a:pt x="5493887" y="4113308"/>
                </a:cubicBezTo>
                <a:cubicBezTo>
                  <a:pt x="5493887" y="4127613"/>
                  <a:pt x="5484351" y="4108540"/>
                  <a:pt x="5484351" y="4103772"/>
                </a:cubicBezTo>
                <a:cubicBezTo>
                  <a:pt x="5479583" y="4108540"/>
                  <a:pt x="5474814" y="4113308"/>
                  <a:pt x="5459913" y="4113308"/>
                </a:cubicBezTo>
                <a:cubicBezTo>
                  <a:pt x="5455146" y="4108540"/>
                  <a:pt x="5489119" y="4108540"/>
                  <a:pt x="5479583" y="4079336"/>
                </a:cubicBezTo>
                <a:cubicBezTo>
                  <a:pt x="5474814" y="4079336"/>
                  <a:pt x="5450378" y="4079336"/>
                  <a:pt x="5445609" y="4065032"/>
                </a:cubicBezTo>
                <a:cubicBezTo>
                  <a:pt x="5450378" y="4065032"/>
                  <a:pt x="5499250" y="4069799"/>
                  <a:pt x="5484351" y="4050727"/>
                </a:cubicBezTo>
                <a:cubicBezTo>
                  <a:pt x="5469450" y="4060263"/>
                  <a:pt x="5493887" y="4031655"/>
                  <a:pt x="5489119" y="4055496"/>
                </a:cubicBezTo>
                <a:cubicBezTo>
                  <a:pt x="5504019" y="4050727"/>
                  <a:pt x="5508787" y="4035826"/>
                  <a:pt x="5508787" y="4016754"/>
                </a:cubicBezTo>
                <a:cubicBezTo>
                  <a:pt x="5523091" y="4031059"/>
                  <a:pt x="5533224" y="3997682"/>
                  <a:pt x="5542760" y="4016754"/>
                </a:cubicBezTo>
                <a:cubicBezTo>
                  <a:pt x="5548124" y="4002450"/>
                  <a:pt x="5537992" y="3992914"/>
                  <a:pt x="5557660" y="3992914"/>
                </a:cubicBezTo>
                <a:cubicBezTo>
                  <a:pt x="5557660" y="3973245"/>
                  <a:pt x="5542760" y="3973245"/>
                  <a:pt x="5537992" y="3958941"/>
                </a:cubicBezTo>
                <a:cubicBezTo>
                  <a:pt x="5532628" y="3939272"/>
                  <a:pt x="5552296" y="3944041"/>
                  <a:pt x="5547529" y="3924968"/>
                </a:cubicBezTo>
                <a:cubicBezTo>
                  <a:pt x="5533224" y="3924968"/>
                  <a:pt x="5528456" y="3939272"/>
                  <a:pt x="5508787" y="3939272"/>
                </a:cubicBezTo>
                <a:cubicBezTo>
                  <a:pt x="5508787" y="3929736"/>
                  <a:pt x="5518323" y="3924968"/>
                  <a:pt x="5518323" y="3920200"/>
                </a:cubicBezTo>
                <a:cubicBezTo>
                  <a:pt x="5493887" y="3910663"/>
                  <a:pt x="5479583" y="3920200"/>
                  <a:pt x="5459913" y="3929736"/>
                </a:cubicBezTo>
                <a:cubicBezTo>
                  <a:pt x="5450378" y="3919604"/>
                  <a:pt x="5470047" y="3910068"/>
                  <a:pt x="5474814" y="3900532"/>
                </a:cubicBezTo>
                <a:cubicBezTo>
                  <a:pt x="5455742" y="3905299"/>
                  <a:pt x="5450378" y="3895763"/>
                  <a:pt x="5440841" y="3866559"/>
                </a:cubicBezTo>
                <a:cubicBezTo>
                  <a:pt x="5406869" y="3876095"/>
                  <a:pt x="5391968" y="3900532"/>
                  <a:pt x="5382431" y="3924372"/>
                </a:cubicBezTo>
                <a:cubicBezTo>
                  <a:pt x="5372896" y="3919604"/>
                  <a:pt x="5368128" y="3895763"/>
                  <a:pt x="5353227" y="3910068"/>
                </a:cubicBezTo>
                <a:cubicBezTo>
                  <a:pt x="5367532" y="3914835"/>
                  <a:pt x="5377067" y="3948213"/>
                  <a:pt x="5391968" y="3933908"/>
                </a:cubicBezTo>
                <a:cubicBezTo>
                  <a:pt x="5402101" y="3962517"/>
                  <a:pt x="5343691" y="3967881"/>
                  <a:pt x="5328791" y="3991722"/>
                </a:cubicBezTo>
                <a:cubicBezTo>
                  <a:pt x="5319254" y="3976822"/>
                  <a:pt x="5299586" y="3967285"/>
                  <a:pt x="5294818" y="3952981"/>
                </a:cubicBezTo>
                <a:cubicBezTo>
                  <a:pt x="5275150" y="3958344"/>
                  <a:pt x="5299586" y="3972650"/>
                  <a:pt x="5279918" y="3982186"/>
                </a:cubicBezTo>
                <a:cubicBezTo>
                  <a:pt x="5274553" y="3967881"/>
                  <a:pt x="5274553" y="3977417"/>
                  <a:pt x="5265017" y="3972650"/>
                </a:cubicBezTo>
                <a:cubicBezTo>
                  <a:pt x="5259653" y="3958344"/>
                  <a:pt x="5274553" y="3963113"/>
                  <a:pt x="5274553" y="3948808"/>
                </a:cubicBezTo>
                <a:cubicBezTo>
                  <a:pt x="5269786" y="3944041"/>
                  <a:pt x="5269786" y="3944041"/>
                  <a:pt x="5269786" y="3939272"/>
                </a:cubicBezTo>
                <a:cubicBezTo>
                  <a:pt x="5245349" y="3939272"/>
                  <a:pt x="5231044" y="3954173"/>
                  <a:pt x="5240581" y="3978014"/>
                </a:cubicBezTo>
                <a:cubicBezTo>
                  <a:pt x="5221508" y="3982781"/>
                  <a:pt x="5221508" y="4011986"/>
                  <a:pt x="5206608" y="4021523"/>
                </a:cubicBezTo>
                <a:cubicBezTo>
                  <a:pt x="5197071" y="4016754"/>
                  <a:pt x="5221508" y="4007218"/>
                  <a:pt x="5206608" y="3997682"/>
                </a:cubicBezTo>
                <a:cubicBezTo>
                  <a:pt x="5201840" y="4002450"/>
                  <a:pt x="5197071" y="4007218"/>
                  <a:pt x="5197071" y="4011986"/>
                </a:cubicBezTo>
                <a:cubicBezTo>
                  <a:pt x="5182171" y="4001854"/>
                  <a:pt x="5201840" y="3987550"/>
                  <a:pt x="5201840" y="3978014"/>
                </a:cubicBezTo>
                <a:cubicBezTo>
                  <a:pt x="5187535" y="3948808"/>
                  <a:pt x="5138662" y="3982781"/>
                  <a:pt x="5114225" y="3992317"/>
                </a:cubicBezTo>
                <a:cubicBezTo>
                  <a:pt x="5119589" y="4007218"/>
                  <a:pt x="5129126" y="4011986"/>
                  <a:pt x="5129126" y="4026290"/>
                </a:cubicBezTo>
                <a:cubicBezTo>
                  <a:pt x="5144026" y="4026290"/>
                  <a:pt x="5144026" y="4016754"/>
                  <a:pt x="5148795" y="4007218"/>
                </a:cubicBezTo>
                <a:cubicBezTo>
                  <a:pt x="5153562" y="4026290"/>
                  <a:pt x="5173231" y="4016754"/>
                  <a:pt x="5177999" y="4021523"/>
                </a:cubicBezTo>
                <a:cubicBezTo>
                  <a:pt x="5182767" y="4040595"/>
                  <a:pt x="5148795" y="4059667"/>
                  <a:pt x="5144026" y="4088872"/>
                </a:cubicBezTo>
                <a:cubicBezTo>
                  <a:pt x="5153562" y="4093640"/>
                  <a:pt x="5188132" y="4069203"/>
                  <a:pt x="5173231" y="4054899"/>
                </a:cubicBezTo>
                <a:cubicBezTo>
                  <a:pt x="5173231" y="4045363"/>
                  <a:pt x="5197668" y="4069203"/>
                  <a:pt x="5202436" y="4054899"/>
                </a:cubicBezTo>
                <a:cubicBezTo>
                  <a:pt x="5207204" y="4059667"/>
                  <a:pt x="5177999" y="4074567"/>
                  <a:pt x="5197668" y="4088872"/>
                </a:cubicBezTo>
                <a:cubicBezTo>
                  <a:pt x="5139259" y="4093640"/>
                  <a:pt x="5095749" y="4117481"/>
                  <a:pt x="5051644" y="4156221"/>
                </a:cubicBezTo>
                <a:cubicBezTo>
                  <a:pt x="5051644" y="4165758"/>
                  <a:pt x="5056412" y="4165758"/>
                  <a:pt x="5056412" y="4175294"/>
                </a:cubicBezTo>
                <a:cubicBezTo>
                  <a:pt x="5031976" y="4170526"/>
                  <a:pt x="5027207" y="4203903"/>
                  <a:pt x="5012307" y="4189599"/>
                </a:cubicBezTo>
                <a:cubicBezTo>
                  <a:pt x="5017076" y="4204499"/>
                  <a:pt x="5017076" y="4214035"/>
                  <a:pt x="5012307" y="4228339"/>
                </a:cubicBezTo>
                <a:cubicBezTo>
                  <a:pt x="5007539" y="4223571"/>
                  <a:pt x="5007539" y="4214035"/>
                  <a:pt x="5007539" y="4204499"/>
                </a:cubicBezTo>
                <a:cubicBezTo>
                  <a:pt x="5002175" y="4209267"/>
                  <a:pt x="4997406" y="4209267"/>
                  <a:pt x="4992638" y="4209267"/>
                </a:cubicBezTo>
                <a:cubicBezTo>
                  <a:pt x="4972970" y="4228339"/>
                  <a:pt x="4987870" y="4242644"/>
                  <a:pt x="4997406" y="4271848"/>
                </a:cubicBezTo>
                <a:cubicBezTo>
                  <a:pt x="5031379" y="4267081"/>
                  <a:pt x="5026612" y="4223571"/>
                  <a:pt x="5055816" y="4214035"/>
                </a:cubicBezTo>
                <a:cubicBezTo>
                  <a:pt x="5055816" y="4242644"/>
                  <a:pt x="5051048" y="4262312"/>
                  <a:pt x="5021843" y="4271848"/>
                </a:cubicBezTo>
                <a:cubicBezTo>
                  <a:pt x="5021843" y="4281385"/>
                  <a:pt x="5041512" y="4286153"/>
                  <a:pt x="5041512" y="4276617"/>
                </a:cubicBezTo>
                <a:cubicBezTo>
                  <a:pt x="5041512" y="4290921"/>
                  <a:pt x="5046279" y="4305821"/>
                  <a:pt x="5051048" y="4324894"/>
                </a:cubicBezTo>
                <a:cubicBezTo>
                  <a:pt x="5065949" y="4320126"/>
                  <a:pt x="5070716" y="4291517"/>
                  <a:pt x="5095153" y="4305821"/>
                </a:cubicBezTo>
                <a:cubicBezTo>
                  <a:pt x="5090385" y="4315357"/>
                  <a:pt x="5099921" y="4320126"/>
                  <a:pt x="5099921" y="4329662"/>
                </a:cubicBezTo>
                <a:cubicBezTo>
                  <a:pt x="5080849" y="4320126"/>
                  <a:pt x="5076080" y="4320126"/>
                  <a:pt x="5061180" y="4334430"/>
                </a:cubicBezTo>
                <a:cubicBezTo>
                  <a:pt x="5065949" y="4343966"/>
                  <a:pt x="5065949" y="4348735"/>
                  <a:pt x="5070716" y="4353503"/>
                </a:cubicBezTo>
                <a:cubicBezTo>
                  <a:pt x="5055816" y="4363039"/>
                  <a:pt x="5041512" y="4348735"/>
                  <a:pt x="5026612" y="4348735"/>
                </a:cubicBezTo>
                <a:cubicBezTo>
                  <a:pt x="5031976" y="4324298"/>
                  <a:pt x="5031976" y="4343371"/>
                  <a:pt x="5041512" y="4319530"/>
                </a:cubicBezTo>
                <a:cubicBezTo>
                  <a:pt x="5041512" y="4314762"/>
                  <a:pt x="5026612" y="4319530"/>
                  <a:pt x="5026612" y="4309993"/>
                </a:cubicBezTo>
                <a:cubicBezTo>
                  <a:pt x="5021843" y="4314762"/>
                  <a:pt x="5021843" y="4324298"/>
                  <a:pt x="5017076" y="4333834"/>
                </a:cubicBezTo>
                <a:cubicBezTo>
                  <a:pt x="5007539" y="4323702"/>
                  <a:pt x="5021843" y="4314165"/>
                  <a:pt x="5017076" y="4299862"/>
                </a:cubicBezTo>
                <a:cubicBezTo>
                  <a:pt x="5007539" y="4299862"/>
                  <a:pt x="4992638" y="4299862"/>
                  <a:pt x="4992638" y="4309398"/>
                </a:cubicBezTo>
                <a:cubicBezTo>
                  <a:pt x="4992638" y="4304629"/>
                  <a:pt x="4983102" y="4280789"/>
                  <a:pt x="4958666" y="4285557"/>
                </a:cubicBezTo>
                <a:cubicBezTo>
                  <a:pt x="4958666" y="4276021"/>
                  <a:pt x="4963434" y="4266484"/>
                  <a:pt x="4978334" y="4271253"/>
                </a:cubicBezTo>
                <a:cubicBezTo>
                  <a:pt x="4963434" y="4256352"/>
                  <a:pt x="4978334" y="4242048"/>
                  <a:pt x="4958666" y="4242048"/>
                </a:cubicBezTo>
                <a:cubicBezTo>
                  <a:pt x="4953897" y="4227744"/>
                  <a:pt x="4968797" y="4232511"/>
                  <a:pt x="4973566" y="4232511"/>
                </a:cubicBezTo>
                <a:cubicBezTo>
                  <a:pt x="4978334" y="4212843"/>
                  <a:pt x="4958666" y="4212843"/>
                  <a:pt x="4958666" y="4193771"/>
                </a:cubicBezTo>
                <a:cubicBezTo>
                  <a:pt x="4968202" y="4179466"/>
                  <a:pt x="4997406" y="4179466"/>
                  <a:pt x="4992638" y="4150262"/>
                </a:cubicBezTo>
                <a:cubicBezTo>
                  <a:pt x="4934229" y="4140726"/>
                  <a:pt x="4919924" y="4222975"/>
                  <a:pt x="4875820" y="4227744"/>
                </a:cubicBezTo>
                <a:cubicBezTo>
                  <a:pt x="4875820" y="4246816"/>
                  <a:pt x="4870455" y="4266484"/>
                  <a:pt x="4885356" y="4276021"/>
                </a:cubicBezTo>
                <a:cubicBezTo>
                  <a:pt x="4885356" y="4290921"/>
                  <a:pt x="4871051" y="4290921"/>
                  <a:pt x="4875820" y="4305226"/>
                </a:cubicBezTo>
                <a:cubicBezTo>
                  <a:pt x="4846614" y="4305226"/>
                  <a:pt x="4846614" y="4329662"/>
                  <a:pt x="4826947" y="4334430"/>
                </a:cubicBezTo>
                <a:cubicBezTo>
                  <a:pt x="4831714" y="4353503"/>
                  <a:pt x="4846019" y="4358271"/>
                  <a:pt x="4865687" y="4353503"/>
                </a:cubicBezTo>
                <a:cubicBezTo>
                  <a:pt x="4870455" y="4377939"/>
                  <a:pt x="4850787" y="4397012"/>
                  <a:pt x="4821582" y="4401779"/>
                </a:cubicBezTo>
                <a:cubicBezTo>
                  <a:pt x="4811450" y="4391648"/>
                  <a:pt x="4831119" y="4386879"/>
                  <a:pt x="4831119" y="4367807"/>
                </a:cubicBezTo>
                <a:cubicBezTo>
                  <a:pt x="4826350" y="4363039"/>
                  <a:pt x="4816218" y="4363039"/>
                  <a:pt x="4806682" y="4363039"/>
                </a:cubicBezTo>
                <a:cubicBezTo>
                  <a:pt x="4811450" y="4353503"/>
                  <a:pt x="4826350" y="4358271"/>
                  <a:pt x="4826350" y="4348735"/>
                </a:cubicBezTo>
                <a:cubicBezTo>
                  <a:pt x="4806682" y="4358271"/>
                  <a:pt x="4787610" y="4358271"/>
                  <a:pt x="4767941" y="4348735"/>
                </a:cubicBezTo>
                <a:cubicBezTo>
                  <a:pt x="4767941" y="4343966"/>
                  <a:pt x="4777477" y="4339199"/>
                  <a:pt x="4777477" y="4334430"/>
                </a:cubicBezTo>
                <a:cubicBezTo>
                  <a:pt x="4767941" y="4329662"/>
                  <a:pt x="4763173" y="4310590"/>
                  <a:pt x="4743504" y="4315357"/>
                </a:cubicBezTo>
                <a:cubicBezTo>
                  <a:pt x="4738736" y="4363635"/>
                  <a:pt x="4665427" y="4387475"/>
                  <a:pt x="4689863" y="4435752"/>
                </a:cubicBezTo>
                <a:cubicBezTo>
                  <a:pt x="4675559" y="4454825"/>
                  <a:pt x="4670790" y="4426216"/>
                  <a:pt x="4655890" y="4430985"/>
                </a:cubicBezTo>
                <a:cubicBezTo>
                  <a:pt x="4636222" y="4435752"/>
                  <a:pt x="4631454" y="4450057"/>
                  <a:pt x="4611786" y="4454825"/>
                </a:cubicBezTo>
                <a:cubicBezTo>
                  <a:pt x="4607017" y="4469725"/>
                  <a:pt x="4621322" y="4469725"/>
                  <a:pt x="4616553" y="4484030"/>
                </a:cubicBezTo>
                <a:cubicBezTo>
                  <a:pt x="4592117" y="4464957"/>
                  <a:pt x="4577813" y="4479261"/>
                  <a:pt x="4553376" y="4474494"/>
                </a:cubicBezTo>
                <a:cubicBezTo>
                  <a:pt x="4528940" y="4493566"/>
                  <a:pt x="4509270" y="4522770"/>
                  <a:pt x="4475298" y="4527539"/>
                </a:cubicBezTo>
                <a:cubicBezTo>
                  <a:pt x="4460398" y="4542439"/>
                  <a:pt x="4450861" y="4575816"/>
                  <a:pt x="4421657" y="4561512"/>
                </a:cubicBezTo>
                <a:cubicBezTo>
                  <a:pt x="4421657" y="4551976"/>
                  <a:pt x="4431193" y="4556743"/>
                  <a:pt x="4431193" y="4547207"/>
                </a:cubicBezTo>
                <a:cubicBezTo>
                  <a:pt x="4426424" y="4537671"/>
                  <a:pt x="4426424" y="4528135"/>
                  <a:pt x="4411524" y="4532903"/>
                </a:cubicBezTo>
                <a:cubicBezTo>
                  <a:pt x="4396624" y="4537671"/>
                  <a:pt x="4396624" y="4557340"/>
                  <a:pt x="4396624" y="4576412"/>
                </a:cubicBezTo>
                <a:cubicBezTo>
                  <a:pt x="4391260" y="4576412"/>
                  <a:pt x="4381723" y="4576412"/>
                  <a:pt x="4381723" y="4581180"/>
                </a:cubicBezTo>
                <a:cubicBezTo>
                  <a:pt x="4366824" y="4576412"/>
                  <a:pt x="4386492" y="4571644"/>
                  <a:pt x="4391260" y="4566876"/>
                </a:cubicBezTo>
                <a:cubicBezTo>
                  <a:pt x="4381723" y="4566876"/>
                  <a:pt x="4371592" y="4547804"/>
                  <a:pt x="4362056" y="4557340"/>
                </a:cubicBezTo>
                <a:cubicBezTo>
                  <a:pt x="4347155" y="4562108"/>
                  <a:pt x="4366824" y="4566876"/>
                  <a:pt x="4362056" y="4576412"/>
                </a:cubicBezTo>
                <a:cubicBezTo>
                  <a:pt x="4322719" y="4581180"/>
                  <a:pt x="4313182" y="4610385"/>
                  <a:pt x="4283977" y="4619921"/>
                </a:cubicBezTo>
                <a:cubicBezTo>
                  <a:pt x="4283977" y="4610385"/>
                  <a:pt x="4283977" y="4596080"/>
                  <a:pt x="4269077" y="4600849"/>
                </a:cubicBezTo>
                <a:cubicBezTo>
                  <a:pt x="4269077" y="4639590"/>
                  <a:pt x="4200536" y="4649126"/>
                  <a:pt x="4166562" y="4649126"/>
                </a:cubicBezTo>
                <a:cubicBezTo>
                  <a:pt x="4166562" y="4630053"/>
                  <a:pt x="4181463" y="4653894"/>
                  <a:pt x="4181463" y="4634822"/>
                </a:cubicBezTo>
                <a:cubicBezTo>
                  <a:pt x="4166562" y="4630053"/>
                  <a:pt x="4137357" y="4640186"/>
                  <a:pt x="4137357" y="4664026"/>
                </a:cubicBezTo>
                <a:cubicBezTo>
                  <a:pt x="4103384" y="4664026"/>
                  <a:pt x="4064644" y="4659259"/>
                  <a:pt x="4074180" y="4683099"/>
                </a:cubicBezTo>
                <a:cubicBezTo>
                  <a:pt x="4064644" y="4683099"/>
                  <a:pt x="4059280" y="4687867"/>
                  <a:pt x="4049744" y="4687867"/>
                </a:cubicBezTo>
                <a:cubicBezTo>
                  <a:pt x="4030074" y="4731376"/>
                  <a:pt x="3952593" y="4764753"/>
                  <a:pt x="3908488" y="4755216"/>
                </a:cubicBezTo>
                <a:cubicBezTo>
                  <a:pt x="3903720" y="4764753"/>
                  <a:pt x="3903720" y="4784422"/>
                  <a:pt x="3903720" y="4798726"/>
                </a:cubicBezTo>
                <a:cubicBezTo>
                  <a:pt x="3918621" y="4789189"/>
                  <a:pt x="3932925" y="4784422"/>
                  <a:pt x="3947825" y="4779653"/>
                </a:cubicBezTo>
                <a:cubicBezTo>
                  <a:pt x="3943057" y="4799322"/>
                  <a:pt x="3908488" y="4808857"/>
                  <a:pt x="3869748" y="4813626"/>
                </a:cubicBezTo>
                <a:cubicBezTo>
                  <a:pt x="3893588" y="4789189"/>
                  <a:pt x="3850078" y="4813626"/>
                  <a:pt x="3854847" y="4784422"/>
                </a:cubicBezTo>
                <a:cubicBezTo>
                  <a:pt x="3815510" y="4789189"/>
                  <a:pt x="3796438" y="4813626"/>
                  <a:pt x="3776768" y="4837466"/>
                </a:cubicBezTo>
                <a:cubicBezTo>
                  <a:pt x="3761868" y="4832698"/>
                  <a:pt x="3786305" y="4823162"/>
                  <a:pt x="3781537" y="4813626"/>
                </a:cubicBezTo>
                <a:cubicBezTo>
                  <a:pt x="3752332" y="4818394"/>
                  <a:pt x="3752332" y="4847599"/>
                  <a:pt x="3727895" y="4861903"/>
                </a:cubicBezTo>
                <a:cubicBezTo>
                  <a:pt x="3718359" y="4842830"/>
                  <a:pt x="3669486" y="4867267"/>
                  <a:pt x="3664718" y="4838063"/>
                </a:cubicBezTo>
                <a:cubicBezTo>
                  <a:pt x="3615845" y="4852366"/>
                  <a:pt x="3577103" y="4881572"/>
                  <a:pt x="3532999" y="4895876"/>
                </a:cubicBezTo>
                <a:cubicBezTo>
                  <a:pt x="3547900" y="4919717"/>
                  <a:pt x="3572336" y="4880975"/>
                  <a:pt x="3581872" y="4910180"/>
                </a:cubicBezTo>
                <a:cubicBezTo>
                  <a:pt x="3581872" y="4895280"/>
                  <a:pt x="3615845" y="4885744"/>
                  <a:pt x="3635513" y="4876208"/>
                </a:cubicBezTo>
                <a:cubicBezTo>
                  <a:pt x="3640282" y="4890512"/>
                  <a:pt x="3625977" y="4895280"/>
                  <a:pt x="3635513" y="4895280"/>
                </a:cubicBezTo>
                <a:cubicBezTo>
                  <a:pt x="3600944" y="4909584"/>
                  <a:pt x="3576508" y="4934021"/>
                  <a:pt x="3537767" y="4938789"/>
                </a:cubicBezTo>
                <a:cubicBezTo>
                  <a:pt x="3537767" y="4938789"/>
                  <a:pt x="3537767" y="4938789"/>
                  <a:pt x="3537767" y="4957862"/>
                </a:cubicBezTo>
                <a:cubicBezTo>
                  <a:pt x="3557436" y="4957862"/>
                  <a:pt x="3571740" y="4953093"/>
                  <a:pt x="3566972" y="4934021"/>
                </a:cubicBezTo>
                <a:cubicBezTo>
                  <a:pt x="3581276" y="4938789"/>
                  <a:pt x="3586640" y="4943557"/>
                  <a:pt x="3596176" y="4943557"/>
                </a:cubicBezTo>
                <a:cubicBezTo>
                  <a:pt x="3679022" y="4905412"/>
                  <a:pt x="3761868" y="4866671"/>
                  <a:pt x="3849483" y="4827930"/>
                </a:cubicBezTo>
                <a:cubicBezTo>
                  <a:pt x="3859615" y="4832698"/>
                  <a:pt x="3864383" y="4837466"/>
                  <a:pt x="3869151" y="4837466"/>
                </a:cubicBezTo>
                <a:cubicBezTo>
                  <a:pt x="3898356" y="4822566"/>
                  <a:pt x="3922793" y="4808262"/>
                  <a:pt x="3951997" y="4798726"/>
                </a:cubicBezTo>
                <a:cubicBezTo>
                  <a:pt x="3937693" y="4842235"/>
                  <a:pt x="3884051" y="4851771"/>
                  <a:pt x="3835178" y="4861307"/>
                </a:cubicBezTo>
                <a:cubicBezTo>
                  <a:pt x="3839947" y="4885147"/>
                  <a:pt x="3859615" y="4894684"/>
                  <a:pt x="3859615" y="4928657"/>
                </a:cubicBezTo>
                <a:cubicBezTo>
                  <a:pt x="3869748" y="4914353"/>
                  <a:pt x="3888820" y="4909584"/>
                  <a:pt x="3908488" y="4904817"/>
                </a:cubicBezTo>
                <a:cubicBezTo>
                  <a:pt x="3908488" y="4914353"/>
                  <a:pt x="3913256" y="4914353"/>
                  <a:pt x="3918024" y="4919120"/>
                </a:cubicBezTo>
                <a:cubicBezTo>
                  <a:pt x="3903720" y="4938789"/>
                  <a:pt x="3884051" y="4953093"/>
                  <a:pt x="3859615" y="4962629"/>
                </a:cubicBezTo>
                <a:cubicBezTo>
                  <a:pt x="3874515" y="4967398"/>
                  <a:pt x="3864383" y="4982299"/>
                  <a:pt x="3859615" y="4996602"/>
                </a:cubicBezTo>
                <a:cubicBezTo>
                  <a:pt x="3879284" y="5010907"/>
                  <a:pt x="3932925" y="4962629"/>
                  <a:pt x="3942461" y="5006139"/>
                </a:cubicBezTo>
                <a:cubicBezTo>
                  <a:pt x="3908488" y="5020443"/>
                  <a:pt x="3879284" y="4981702"/>
                  <a:pt x="3888820" y="5029980"/>
                </a:cubicBezTo>
                <a:cubicBezTo>
                  <a:pt x="3859615" y="5049051"/>
                  <a:pt x="3810742" y="5044284"/>
                  <a:pt x="3791073" y="5087793"/>
                </a:cubicBezTo>
                <a:cubicBezTo>
                  <a:pt x="3776173" y="5092561"/>
                  <a:pt x="3766637" y="5097329"/>
                  <a:pt x="3746968" y="5092561"/>
                </a:cubicBezTo>
                <a:cubicBezTo>
                  <a:pt x="3741604" y="5073488"/>
                  <a:pt x="3746968" y="5049648"/>
                  <a:pt x="3756505" y="5020443"/>
                </a:cubicBezTo>
                <a:cubicBezTo>
                  <a:pt x="3629554" y="5034747"/>
                  <a:pt x="3537171" y="5116997"/>
                  <a:pt x="3405452" y="5136070"/>
                </a:cubicBezTo>
                <a:cubicBezTo>
                  <a:pt x="3390552" y="5159911"/>
                  <a:pt x="3366712" y="5170043"/>
                  <a:pt x="3351810" y="5189115"/>
                </a:cubicBezTo>
                <a:cubicBezTo>
                  <a:pt x="3351810" y="5198651"/>
                  <a:pt x="3357174" y="5203420"/>
                  <a:pt x="3366712" y="5203420"/>
                </a:cubicBezTo>
                <a:lnTo>
                  <a:pt x="3371479" y="5203420"/>
                </a:lnTo>
                <a:cubicBezTo>
                  <a:pt x="3366712" y="5203420"/>
                  <a:pt x="3366712" y="5208187"/>
                  <a:pt x="3366712" y="5212956"/>
                </a:cubicBezTo>
                <a:cubicBezTo>
                  <a:pt x="3337506" y="5203420"/>
                  <a:pt x="3332738" y="5242160"/>
                  <a:pt x="3303534" y="5242160"/>
                </a:cubicBezTo>
                <a:cubicBezTo>
                  <a:pt x="3303534" y="5257061"/>
                  <a:pt x="3298766" y="5266597"/>
                  <a:pt x="3293997" y="5276133"/>
                </a:cubicBezTo>
                <a:cubicBezTo>
                  <a:pt x="3284461" y="5276133"/>
                  <a:pt x="3269560" y="5266597"/>
                  <a:pt x="3264793" y="5276133"/>
                </a:cubicBezTo>
                <a:cubicBezTo>
                  <a:pt x="3255256" y="5276133"/>
                  <a:pt x="3264793" y="5261829"/>
                  <a:pt x="3264793" y="5257061"/>
                </a:cubicBezTo>
                <a:cubicBezTo>
                  <a:pt x="3196251" y="5223684"/>
                  <a:pt x="3162278" y="5305338"/>
                  <a:pt x="3074664" y="5291034"/>
                </a:cubicBezTo>
                <a:cubicBezTo>
                  <a:pt x="3099101" y="5276133"/>
                  <a:pt x="3133072" y="5271366"/>
                  <a:pt x="3162278" y="5257061"/>
                </a:cubicBezTo>
                <a:cubicBezTo>
                  <a:pt x="3162278" y="5252293"/>
                  <a:pt x="3152741" y="5252293"/>
                  <a:pt x="3152741" y="5247525"/>
                </a:cubicBezTo>
                <a:cubicBezTo>
                  <a:pt x="3181947" y="5257061"/>
                  <a:pt x="3221284" y="5242757"/>
                  <a:pt x="3230820" y="5208784"/>
                </a:cubicBezTo>
                <a:cubicBezTo>
                  <a:pt x="3192078" y="5208784"/>
                  <a:pt x="3147974" y="5233221"/>
                  <a:pt x="3094332" y="5242757"/>
                </a:cubicBezTo>
                <a:cubicBezTo>
                  <a:pt x="3172411" y="5199248"/>
                  <a:pt x="3265388" y="5175406"/>
                  <a:pt x="3357771" y="5141433"/>
                </a:cubicBezTo>
                <a:cubicBezTo>
                  <a:pt x="3363135" y="5141433"/>
                  <a:pt x="3363135" y="5146202"/>
                  <a:pt x="3372671" y="5146202"/>
                </a:cubicBezTo>
                <a:cubicBezTo>
                  <a:pt x="3479357" y="5078853"/>
                  <a:pt x="3621209" y="5040111"/>
                  <a:pt x="3738028" y="4982299"/>
                </a:cubicBezTo>
                <a:cubicBezTo>
                  <a:pt x="3752332" y="4924484"/>
                  <a:pt x="3816106" y="4944153"/>
                  <a:pt x="3850078" y="4910180"/>
                </a:cubicBezTo>
                <a:cubicBezTo>
                  <a:pt x="3850078" y="4900644"/>
                  <a:pt x="3830410" y="4905412"/>
                  <a:pt x="3835178" y="4886339"/>
                </a:cubicBezTo>
                <a:cubicBezTo>
                  <a:pt x="3815510" y="4900644"/>
                  <a:pt x="3791073" y="4886339"/>
                  <a:pt x="3766637" y="4891108"/>
                </a:cubicBezTo>
                <a:cubicBezTo>
                  <a:pt x="3712995" y="4939385"/>
                  <a:pt x="3630149" y="4953690"/>
                  <a:pt x="3566972" y="4987662"/>
                </a:cubicBezTo>
                <a:cubicBezTo>
                  <a:pt x="3557436" y="4982894"/>
                  <a:pt x="3566972" y="4982894"/>
                  <a:pt x="3566972" y="4973358"/>
                </a:cubicBezTo>
                <a:cubicBezTo>
                  <a:pt x="3552667" y="4973358"/>
                  <a:pt x="3542535" y="4982894"/>
                  <a:pt x="3532999" y="4973358"/>
                </a:cubicBezTo>
                <a:cubicBezTo>
                  <a:pt x="3523462" y="4963226"/>
                  <a:pt x="3537767" y="4958457"/>
                  <a:pt x="3532999" y="4939385"/>
                </a:cubicBezTo>
                <a:cubicBezTo>
                  <a:pt x="3503794" y="4959054"/>
                  <a:pt x="3469225" y="4982894"/>
                  <a:pt x="3430484" y="4973358"/>
                </a:cubicBezTo>
                <a:cubicBezTo>
                  <a:pt x="3420352" y="4978722"/>
                  <a:pt x="3420352" y="4993027"/>
                  <a:pt x="3410816" y="5002563"/>
                </a:cubicBezTo>
                <a:cubicBezTo>
                  <a:pt x="3337506" y="5022231"/>
                  <a:pt x="3279096" y="5046072"/>
                  <a:pt x="3225456" y="5080045"/>
                </a:cubicBezTo>
                <a:cubicBezTo>
                  <a:pt x="3274329" y="5114018"/>
                  <a:pt x="3327970" y="5065740"/>
                  <a:pt x="3366712" y="5075276"/>
                </a:cubicBezTo>
                <a:cubicBezTo>
                  <a:pt x="3357174" y="5094349"/>
                  <a:pt x="3332738" y="5099117"/>
                  <a:pt x="3303534" y="5099117"/>
                </a:cubicBezTo>
                <a:cubicBezTo>
                  <a:pt x="3249893" y="5127726"/>
                  <a:pt x="3191483" y="5156931"/>
                  <a:pt x="3118173" y="5171234"/>
                </a:cubicBezTo>
                <a:cubicBezTo>
                  <a:pt x="3118173" y="5161698"/>
                  <a:pt x="3127710" y="5161698"/>
                  <a:pt x="3122941" y="5147394"/>
                </a:cubicBezTo>
                <a:cubicBezTo>
                  <a:pt x="3059764" y="5147394"/>
                  <a:pt x="3064531" y="5214744"/>
                  <a:pt x="3006122" y="5214744"/>
                </a:cubicBezTo>
                <a:cubicBezTo>
                  <a:pt x="2976918" y="5190903"/>
                  <a:pt x="2913144" y="5171831"/>
                  <a:pt x="2879171" y="5190903"/>
                </a:cubicBezTo>
                <a:cubicBezTo>
                  <a:pt x="2776656" y="5190903"/>
                  <a:pt x="2727783" y="5233816"/>
                  <a:pt x="2640169" y="5263021"/>
                </a:cubicBezTo>
                <a:cubicBezTo>
                  <a:pt x="2640169" y="5291630"/>
                  <a:pt x="2600832" y="5316067"/>
                  <a:pt x="2566859" y="5320834"/>
                </a:cubicBezTo>
                <a:cubicBezTo>
                  <a:pt x="2566859" y="5306530"/>
                  <a:pt x="2586528" y="5311298"/>
                  <a:pt x="2586528" y="5301762"/>
                </a:cubicBezTo>
                <a:cubicBezTo>
                  <a:pt x="2586528" y="5277922"/>
                  <a:pt x="2547191" y="5292226"/>
                  <a:pt x="2537655" y="5277922"/>
                </a:cubicBezTo>
                <a:cubicBezTo>
                  <a:pt x="2542422" y="5258849"/>
                  <a:pt x="2571628" y="5288053"/>
                  <a:pt x="2576396" y="5258849"/>
                </a:cubicBezTo>
                <a:cubicBezTo>
                  <a:pt x="2532291" y="5239180"/>
                  <a:pt x="2473881" y="5277922"/>
                  <a:pt x="2425008" y="5277922"/>
                </a:cubicBezTo>
                <a:cubicBezTo>
                  <a:pt x="2449445" y="5239180"/>
                  <a:pt x="2526927" y="5248716"/>
                  <a:pt x="2571032" y="5229644"/>
                </a:cubicBezTo>
                <a:cubicBezTo>
                  <a:pt x="2571032" y="5220107"/>
                  <a:pt x="2551363" y="5229644"/>
                  <a:pt x="2546595" y="5224876"/>
                </a:cubicBezTo>
                <a:cubicBezTo>
                  <a:pt x="2560898" y="5215340"/>
                  <a:pt x="2546595" y="5201035"/>
                  <a:pt x="2526927" y="5201035"/>
                </a:cubicBezTo>
                <a:cubicBezTo>
                  <a:pt x="2532291" y="5186135"/>
                  <a:pt x="2537058" y="5176598"/>
                  <a:pt x="2541827" y="5167063"/>
                </a:cubicBezTo>
                <a:cubicBezTo>
                  <a:pt x="2546595" y="5186135"/>
                  <a:pt x="2585932" y="5171831"/>
                  <a:pt x="2571032" y="5186135"/>
                </a:cubicBezTo>
                <a:cubicBezTo>
                  <a:pt x="2585932" y="5186135"/>
                  <a:pt x="2576396" y="5171831"/>
                  <a:pt x="2585932" y="5167063"/>
                </a:cubicBezTo>
                <a:cubicBezTo>
                  <a:pt x="2600832" y="5171831"/>
                  <a:pt x="2590700" y="5176598"/>
                  <a:pt x="2585932" y="5186135"/>
                </a:cubicBezTo>
                <a:cubicBezTo>
                  <a:pt x="2585932" y="5205207"/>
                  <a:pt x="2610368" y="5176598"/>
                  <a:pt x="2605600" y="5200440"/>
                </a:cubicBezTo>
                <a:cubicBezTo>
                  <a:pt x="2620501" y="5200440"/>
                  <a:pt x="2620501" y="5180771"/>
                  <a:pt x="2620501" y="5161698"/>
                </a:cubicBezTo>
                <a:cubicBezTo>
                  <a:pt x="2635401" y="5156931"/>
                  <a:pt x="2635401" y="5166467"/>
                  <a:pt x="2644938" y="5166467"/>
                </a:cubicBezTo>
                <a:cubicBezTo>
                  <a:pt x="2644938" y="5147394"/>
                  <a:pt x="2625865" y="5147394"/>
                  <a:pt x="2610965" y="5142626"/>
                </a:cubicBezTo>
                <a:cubicBezTo>
                  <a:pt x="2601429" y="5142626"/>
                  <a:pt x="2615733" y="5166467"/>
                  <a:pt x="2606196" y="5161698"/>
                </a:cubicBezTo>
                <a:cubicBezTo>
                  <a:pt x="2581759" y="5161698"/>
                  <a:pt x="2606196" y="5152163"/>
                  <a:pt x="2606196" y="5137858"/>
                </a:cubicBezTo>
                <a:cubicBezTo>
                  <a:pt x="2581759" y="5137858"/>
                  <a:pt x="2591296" y="5147991"/>
                  <a:pt x="2586528" y="5167063"/>
                </a:cubicBezTo>
                <a:cubicBezTo>
                  <a:pt x="2567456" y="5167063"/>
                  <a:pt x="2567456" y="5143222"/>
                  <a:pt x="2547787" y="5143222"/>
                </a:cubicBezTo>
                <a:cubicBezTo>
                  <a:pt x="2547787" y="5114613"/>
                  <a:pt x="2543019" y="5105077"/>
                  <a:pt x="2547787" y="5075873"/>
                </a:cubicBezTo>
                <a:cubicBezTo>
                  <a:pt x="2566859" y="5090177"/>
                  <a:pt x="2571628" y="5071104"/>
                  <a:pt x="2586528" y="5075873"/>
                </a:cubicBezTo>
                <a:cubicBezTo>
                  <a:pt x="2581759" y="5037131"/>
                  <a:pt x="2532886" y="5022827"/>
                  <a:pt x="2532886" y="4993622"/>
                </a:cubicBezTo>
                <a:cubicBezTo>
                  <a:pt x="2518582" y="4998391"/>
                  <a:pt x="2484013" y="5027595"/>
                  <a:pt x="2503682" y="5037131"/>
                </a:cubicBezTo>
                <a:cubicBezTo>
                  <a:pt x="2494146" y="5031767"/>
                  <a:pt x="2445273" y="5027000"/>
                  <a:pt x="2445273" y="5060972"/>
                </a:cubicBezTo>
                <a:cubicBezTo>
                  <a:pt x="2426200" y="5065740"/>
                  <a:pt x="2421432" y="5051436"/>
                  <a:pt x="2406531" y="5051436"/>
                </a:cubicBezTo>
                <a:cubicBezTo>
                  <a:pt x="2382094" y="5070509"/>
                  <a:pt x="2352891" y="5128322"/>
                  <a:pt x="2318917" y="5109249"/>
                </a:cubicBezTo>
                <a:cubicBezTo>
                  <a:pt x="2246203" y="5157527"/>
                  <a:pt x="2148458" y="5186731"/>
                  <a:pt x="2094816" y="5254080"/>
                </a:cubicBezTo>
                <a:cubicBezTo>
                  <a:pt x="2070379" y="5268385"/>
                  <a:pt x="2060843" y="5292822"/>
                  <a:pt x="2036406" y="5302358"/>
                </a:cubicBezTo>
                <a:cubicBezTo>
                  <a:pt x="2016738" y="5297589"/>
                  <a:pt x="1997665" y="5292822"/>
                  <a:pt x="1977997" y="5288053"/>
                </a:cubicBezTo>
                <a:cubicBezTo>
                  <a:pt x="1987533" y="5273749"/>
                  <a:pt x="1973229" y="5254080"/>
                  <a:pt x="1982765" y="5235008"/>
                </a:cubicBezTo>
                <a:cubicBezTo>
                  <a:pt x="1953560" y="5220704"/>
                  <a:pt x="1933892" y="5196267"/>
                  <a:pt x="1909456" y="5177195"/>
                </a:cubicBezTo>
                <a:cubicBezTo>
                  <a:pt x="1904687" y="5119382"/>
                  <a:pt x="1836741" y="5128918"/>
                  <a:pt x="1792637" y="5114613"/>
                </a:cubicBezTo>
                <a:cubicBezTo>
                  <a:pt x="1817073" y="5047264"/>
                  <a:pt x="1827205" y="4989450"/>
                  <a:pt x="1890383" y="4950709"/>
                </a:cubicBezTo>
                <a:cubicBezTo>
                  <a:pt x="1880847" y="4935809"/>
                  <a:pt x="1871310" y="4911969"/>
                  <a:pt x="1851641" y="4921504"/>
                </a:cubicBezTo>
                <a:cubicBezTo>
                  <a:pt x="1841510" y="4906604"/>
                  <a:pt x="1846278" y="4901836"/>
                  <a:pt x="1836741" y="4887532"/>
                </a:cubicBezTo>
                <a:cubicBezTo>
                  <a:pt x="1817073" y="4887532"/>
                  <a:pt x="1812304" y="4897067"/>
                  <a:pt x="1792637" y="4897067"/>
                </a:cubicBezTo>
                <a:cubicBezTo>
                  <a:pt x="1792637" y="4887532"/>
                  <a:pt x="1807537" y="4892300"/>
                  <a:pt x="1807537" y="4882764"/>
                </a:cubicBezTo>
                <a:cubicBezTo>
                  <a:pt x="1802768" y="4868460"/>
                  <a:pt x="1798000" y="4882764"/>
                  <a:pt x="1783100" y="4877996"/>
                </a:cubicBezTo>
                <a:cubicBezTo>
                  <a:pt x="1777736" y="4868460"/>
                  <a:pt x="1792637" y="4873227"/>
                  <a:pt x="1792637" y="4863691"/>
                </a:cubicBezTo>
                <a:cubicBezTo>
                  <a:pt x="1777736" y="4844619"/>
                  <a:pt x="1748531" y="4830315"/>
                  <a:pt x="1724095" y="4844619"/>
                </a:cubicBezTo>
                <a:cubicBezTo>
                  <a:pt x="1719327" y="4824951"/>
                  <a:pt x="1684757" y="4820182"/>
                  <a:pt x="1650785" y="4815415"/>
                </a:cubicBezTo>
                <a:cubicBezTo>
                  <a:pt x="1660917" y="4805282"/>
                  <a:pt x="1650785" y="4786209"/>
                  <a:pt x="1641248" y="4786209"/>
                </a:cubicBezTo>
                <a:cubicBezTo>
                  <a:pt x="1641248" y="4771309"/>
                  <a:pt x="1655553" y="4771309"/>
                  <a:pt x="1650785" y="4752236"/>
                </a:cubicBezTo>
                <a:cubicBezTo>
                  <a:pt x="1631116" y="4742104"/>
                  <a:pt x="1616812" y="4723032"/>
                  <a:pt x="1597144" y="4718263"/>
                </a:cubicBezTo>
                <a:cubicBezTo>
                  <a:pt x="1612044" y="4650914"/>
                  <a:pt x="1548866" y="4660451"/>
                  <a:pt x="1533966" y="4694423"/>
                </a:cubicBezTo>
                <a:cubicBezTo>
                  <a:pt x="1539330" y="4704555"/>
                  <a:pt x="1539330" y="4718860"/>
                  <a:pt x="1548866" y="4723627"/>
                </a:cubicBezTo>
                <a:cubicBezTo>
                  <a:pt x="1544098" y="4737933"/>
                  <a:pt x="1539330" y="4748064"/>
                  <a:pt x="1544098" y="4767137"/>
                </a:cubicBezTo>
                <a:cubicBezTo>
                  <a:pt x="1524430" y="4805878"/>
                  <a:pt x="1480920" y="4820182"/>
                  <a:pt x="1466021" y="4863691"/>
                </a:cubicBezTo>
                <a:cubicBezTo>
                  <a:pt x="1432048" y="4863691"/>
                  <a:pt x="1392711" y="4863691"/>
                  <a:pt x="1363506" y="4863691"/>
                </a:cubicBezTo>
                <a:cubicBezTo>
                  <a:pt x="1339069" y="4888128"/>
                  <a:pt x="1304501" y="4902433"/>
                  <a:pt x="1294965" y="4941173"/>
                </a:cubicBezTo>
                <a:cubicBezTo>
                  <a:pt x="1294965" y="4955477"/>
                  <a:pt x="1299732" y="4955477"/>
                  <a:pt x="1314632" y="4955477"/>
                </a:cubicBezTo>
                <a:cubicBezTo>
                  <a:pt x="1280063" y="5008522"/>
                  <a:pt x="1207350" y="4989450"/>
                  <a:pt x="1158477" y="5003755"/>
                </a:cubicBezTo>
                <a:cubicBezTo>
                  <a:pt x="1153709" y="4989450"/>
                  <a:pt x="1173377" y="4994219"/>
                  <a:pt x="1173377" y="4979914"/>
                </a:cubicBezTo>
                <a:cubicBezTo>
                  <a:pt x="1148941" y="4984682"/>
                  <a:pt x="1134637" y="4989450"/>
                  <a:pt x="1119736" y="4998986"/>
                </a:cubicBezTo>
                <a:cubicBezTo>
                  <a:pt x="1105431" y="4988854"/>
                  <a:pt x="1119736" y="4965013"/>
                  <a:pt x="1090531" y="4965013"/>
                </a:cubicBezTo>
                <a:cubicBezTo>
                  <a:pt x="1129868" y="4916737"/>
                  <a:pt x="1197814" y="4902433"/>
                  <a:pt x="1241919" y="4863691"/>
                </a:cubicBezTo>
                <a:cubicBezTo>
                  <a:pt x="1261587" y="4888128"/>
                  <a:pt x="1305693" y="4873227"/>
                  <a:pt x="1315229" y="4854155"/>
                </a:cubicBezTo>
                <a:cubicBezTo>
                  <a:pt x="1315229" y="4839851"/>
                  <a:pt x="1300924" y="4844619"/>
                  <a:pt x="1286024" y="4844619"/>
                </a:cubicBezTo>
                <a:cubicBezTo>
                  <a:pt x="1290792" y="4824951"/>
                  <a:pt x="1310460" y="4820182"/>
                  <a:pt x="1310460" y="4801109"/>
                </a:cubicBezTo>
                <a:cubicBezTo>
                  <a:pt x="1305693" y="4782037"/>
                  <a:pt x="1296156" y="4796342"/>
                  <a:pt x="1281256" y="4796342"/>
                </a:cubicBezTo>
                <a:cubicBezTo>
                  <a:pt x="1315229" y="4748064"/>
                  <a:pt x="1398074" y="4752833"/>
                  <a:pt x="1412974" y="4685482"/>
                </a:cubicBezTo>
                <a:cubicBezTo>
                  <a:pt x="1398074" y="4671179"/>
                  <a:pt x="1402843" y="4661046"/>
                  <a:pt x="1393307" y="4637206"/>
                </a:cubicBezTo>
                <a:cubicBezTo>
                  <a:pt x="1305693" y="4631841"/>
                  <a:pt x="1271720" y="4709323"/>
                  <a:pt x="1203178" y="4709323"/>
                </a:cubicBezTo>
                <a:cubicBezTo>
                  <a:pt x="1203178" y="4690251"/>
                  <a:pt x="1247284" y="4709323"/>
                  <a:pt x="1232383" y="4685482"/>
                </a:cubicBezTo>
                <a:cubicBezTo>
                  <a:pt x="1280660" y="4680715"/>
                  <a:pt x="1290792" y="4637206"/>
                  <a:pt x="1324766" y="4622902"/>
                </a:cubicBezTo>
                <a:cubicBezTo>
                  <a:pt x="1319997" y="4613366"/>
                  <a:pt x="1330129" y="4594293"/>
                  <a:pt x="1315229" y="4599060"/>
                </a:cubicBezTo>
                <a:cubicBezTo>
                  <a:pt x="1330129" y="4579988"/>
                  <a:pt x="1349202" y="4565088"/>
                  <a:pt x="1364102" y="4546015"/>
                </a:cubicBezTo>
                <a:cubicBezTo>
                  <a:pt x="1344433" y="4536479"/>
                  <a:pt x="1374234" y="4521578"/>
                  <a:pt x="1359333" y="4507275"/>
                </a:cubicBezTo>
                <a:cubicBezTo>
                  <a:pt x="1330129" y="4526347"/>
                  <a:pt x="1300924" y="4541248"/>
                  <a:pt x="1276487" y="4560320"/>
                </a:cubicBezTo>
                <a:cubicBezTo>
                  <a:pt x="1276487" y="4574624"/>
                  <a:pt x="1296156" y="4565088"/>
                  <a:pt x="1296156" y="4574624"/>
                </a:cubicBezTo>
                <a:cubicBezTo>
                  <a:pt x="1305693" y="4584160"/>
                  <a:pt x="1296156" y="4593697"/>
                  <a:pt x="1281256" y="4593697"/>
                </a:cubicBezTo>
                <a:cubicBezTo>
                  <a:pt x="1281256" y="4603233"/>
                  <a:pt x="1300924" y="4593697"/>
                  <a:pt x="1305693" y="4598465"/>
                </a:cubicBezTo>
                <a:cubicBezTo>
                  <a:pt x="1281256" y="4617538"/>
                  <a:pt x="1247284" y="4632438"/>
                  <a:pt x="1227614" y="4656278"/>
                </a:cubicBezTo>
                <a:cubicBezTo>
                  <a:pt x="1213310" y="4631841"/>
                  <a:pt x="1261587" y="4627073"/>
                  <a:pt x="1276487" y="4612769"/>
                </a:cubicBezTo>
                <a:cubicBezTo>
                  <a:pt x="1271720" y="4564492"/>
                  <a:pt x="1227614" y="4578796"/>
                  <a:pt x="1188874" y="4583565"/>
                </a:cubicBezTo>
                <a:cubicBezTo>
                  <a:pt x="1203178" y="4574029"/>
                  <a:pt x="1207946" y="4544823"/>
                  <a:pt x="1198410" y="4540056"/>
                </a:cubicBezTo>
                <a:cubicBezTo>
                  <a:pt x="1217483" y="4534692"/>
                  <a:pt x="1222250" y="4501314"/>
                  <a:pt x="1237150" y="4510850"/>
                </a:cubicBezTo>
                <a:cubicBezTo>
                  <a:pt x="1241919" y="4495950"/>
                  <a:pt x="1231786" y="4491182"/>
                  <a:pt x="1246687" y="4481646"/>
                </a:cubicBezTo>
                <a:cubicBezTo>
                  <a:pt x="1222250" y="4472110"/>
                  <a:pt x="1207350" y="4529923"/>
                  <a:pt x="1173377" y="4520387"/>
                </a:cubicBezTo>
                <a:cubicBezTo>
                  <a:pt x="1163245" y="4525155"/>
                  <a:pt x="1158477" y="4529923"/>
                  <a:pt x="1158477" y="4534692"/>
                </a:cubicBezTo>
                <a:cubicBezTo>
                  <a:pt x="1168013" y="4544228"/>
                  <a:pt x="1163245" y="4520387"/>
                  <a:pt x="1182913" y="4529923"/>
                </a:cubicBezTo>
                <a:cubicBezTo>
                  <a:pt x="1182913" y="4540056"/>
                  <a:pt x="1158477" y="4549592"/>
                  <a:pt x="1178145" y="4559128"/>
                </a:cubicBezTo>
                <a:cubicBezTo>
                  <a:pt x="1173377" y="4568663"/>
                  <a:pt x="1129272" y="4549592"/>
                  <a:pt x="1148941" y="4573432"/>
                </a:cubicBezTo>
                <a:cubicBezTo>
                  <a:pt x="1134637" y="4578200"/>
                  <a:pt x="1119736" y="4578200"/>
                  <a:pt x="1110200" y="4582969"/>
                </a:cubicBezTo>
                <a:cubicBezTo>
                  <a:pt x="1095300" y="4568663"/>
                  <a:pt x="1124503" y="4578200"/>
                  <a:pt x="1119736" y="4559128"/>
                </a:cubicBezTo>
                <a:cubicBezTo>
                  <a:pt x="1110200" y="4549592"/>
                  <a:pt x="1100067" y="4568663"/>
                  <a:pt x="1090531" y="4573432"/>
                </a:cubicBezTo>
                <a:cubicBezTo>
                  <a:pt x="1085763" y="4597272"/>
                  <a:pt x="1100663" y="4587736"/>
                  <a:pt x="1105431" y="4592505"/>
                </a:cubicBezTo>
                <a:cubicBezTo>
                  <a:pt x="1110200" y="4611577"/>
                  <a:pt x="1090531" y="4587736"/>
                  <a:pt x="1090531" y="4602041"/>
                </a:cubicBezTo>
                <a:cubicBezTo>
                  <a:pt x="1085167" y="4592505"/>
                  <a:pt x="1090531" y="4587736"/>
                  <a:pt x="1075631" y="4578200"/>
                </a:cubicBezTo>
                <a:cubicBezTo>
                  <a:pt x="1066094" y="4597869"/>
                  <a:pt x="1026758" y="4587736"/>
                  <a:pt x="1021990" y="4616941"/>
                </a:cubicBezTo>
                <a:cubicBezTo>
                  <a:pt x="982653" y="4602041"/>
                  <a:pt x="982653" y="4636014"/>
                  <a:pt x="948680" y="4631245"/>
                </a:cubicBezTo>
                <a:cubicBezTo>
                  <a:pt x="933779" y="4631245"/>
                  <a:pt x="953447" y="4626478"/>
                  <a:pt x="958216" y="4626478"/>
                </a:cubicBezTo>
                <a:cubicBezTo>
                  <a:pt x="977884" y="4607405"/>
                  <a:pt x="992784" y="4582969"/>
                  <a:pt x="1026758" y="4578200"/>
                </a:cubicBezTo>
                <a:cubicBezTo>
                  <a:pt x="1055962" y="4544228"/>
                  <a:pt x="1089936" y="4515619"/>
                  <a:pt x="1119140" y="4481646"/>
                </a:cubicBezTo>
                <a:cubicBezTo>
                  <a:pt x="1134040" y="4481646"/>
                  <a:pt x="1153113" y="4481646"/>
                  <a:pt x="1168013" y="4486414"/>
                </a:cubicBezTo>
                <a:lnTo>
                  <a:pt x="1172782" y="4481646"/>
                </a:lnTo>
                <a:cubicBezTo>
                  <a:pt x="1177549" y="4466746"/>
                  <a:pt x="1168013" y="4461977"/>
                  <a:pt x="1172782" y="4447673"/>
                </a:cubicBezTo>
                <a:cubicBezTo>
                  <a:pt x="1114372" y="4452441"/>
                  <a:pt x="1085167" y="4461977"/>
                  <a:pt x="1051194" y="4495950"/>
                </a:cubicBezTo>
                <a:cubicBezTo>
                  <a:pt x="1041658" y="4491182"/>
                  <a:pt x="1046426" y="4471514"/>
                  <a:pt x="1046426" y="4461977"/>
                </a:cubicBezTo>
                <a:cubicBezTo>
                  <a:pt x="1060730" y="4457210"/>
                  <a:pt x="1075631" y="4452441"/>
                  <a:pt x="1080399" y="4438137"/>
                </a:cubicBezTo>
                <a:cubicBezTo>
                  <a:pt x="1089936" y="4442905"/>
                  <a:pt x="1104836" y="4442905"/>
                  <a:pt x="1109603" y="4452441"/>
                </a:cubicBezTo>
                <a:cubicBezTo>
                  <a:pt x="1129272" y="4438137"/>
                  <a:pt x="1124503" y="4418468"/>
                  <a:pt x="1153709" y="4408932"/>
                </a:cubicBezTo>
                <a:cubicBezTo>
                  <a:pt x="1143576" y="4404164"/>
                  <a:pt x="1119140" y="4418468"/>
                  <a:pt x="1109603" y="4404164"/>
                </a:cubicBezTo>
                <a:cubicBezTo>
                  <a:pt x="1109603" y="4394628"/>
                  <a:pt x="1129272" y="4394628"/>
                  <a:pt x="1129272" y="4380323"/>
                </a:cubicBezTo>
                <a:cubicBezTo>
                  <a:pt x="1114967" y="4380323"/>
                  <a:pt x="1109603" y="4385092"/>
                  <a:pt x="1100067" y="4389859"/>
                </a:cubicBezTo>
                <a:cubicBezTo>
                  <a:pt x="1090531" y="4389859"/>
                  <a:pt x="1080399" y="4389859"/>
                  <a:pt x="1075631" y="4380323"/>
                </a:cubicBezTo>
                <a:cubicBezTo>
                  <a:pt x="1031526" y="4408932"/>
                  <a:pt x="968348" y="4423832"/>
                  <a:pt x="919475" y="4447673"/>
                </a:cubicBezTo>
                <a:cubicBezTo>
                  <a:pt x="880734" y="4471514"/>
                  <a:pt x="851529" y="4519791"/>
                  <a:pt x="797888" y="4515023"/>
                </a:cubicBezTo>
                <a:cubicBezTo>
                  <a:pt x="787755" y="4524559"/>
                  <a:pt x="778219" y="4538863"/>
                  <a:pt x="753783" y="4534095"/>
                </a:cubicBezTo>
                <a:cubicBezTo>
                  <a:pt x="807424" y="4476282"/>
                  <a:pt x="905171" y="4466149"/>
                  <a:pt x="939143" y="4394032"/>
                </a:cubicBezTo>
                <a:cubicBezTo>
                  <a:pt x="939143" y="4384495"/>
                  <a:pt x="934375" y="4379728"/>
                  <a:pt x="919475" y="4379728"/>
                </a:cubicBezTo>
                <a:cubicBezTo>
                  <a:pt x="929011" y="4374959"/>
                  <a:pt x="943911" y="4374959"/>
                  <a:pt x="943911" y="4360655"/>
                </a:cubicBezTo>
                <a:cubicBezTo>
                  <a:pt x="929011" y="4360655"/>
                  <a:pt x="924243" y="4365423"/>
                  <a:pt x="919475" y="4374959"/>
                </a:cubicBezTo>
                <a:cubicBezTo>
                  <a:pt x="865834" y="4379728"/>
                  <a:pt x="802655" y="4408932"/>
                  <a:pt x="749014" y="4428005"/>
                </a:cubicBezTo>
                <a:cubicBezTo>
                  <a:pt x="758551" y="4394032"/>
                  <a:pt x="841397" y="4398800"/>
                  <a:pt x="836629" y="4340986"/>
                </a:cubicBezTo>
                <a:cubicBezTo>
                  <a:pt x="831861" y="4331450"/>
                  <a:pt x="816960" y="4345755"/>
                  <a:pt x="807424" y="4345755"/>
                </a:cubicBezTo>
                <a:cubicBezTo>
                  <a:pt x="827092" y="4321913"/>
                  <a:pt x="841397" y="4297477"/>
                  <a:pt x="861065" y="4273637"/>
                </a:cubicBezTo>
                <a:cubicBezTo>
                  <a:pt x="875370" y="4283768"/>
                  <a:pt x="890270" y="4268868"/>
                  <a:pt x="890270" y="4249797"/>
                </a:cubicBezTo>
                <a:cubicBezTo>
                  <a:pt x="885502" y="4240260"/>
                  <a:pt x="870601" y="4259332"/>
                  <a:pt x="861065" y="4245028"/>
                </a:cubicBezTo>
                <a:cubicBezTo>
                  <a:pt x="846761" y="4249797"/>
                  <a:pt x="861065" y="4264101"/>
                  <a:pt x="851529" y="4268868"/>
                </a:cubicBezTo>
                <a:cubicBezTo>
                  <a:pt x="822325" y="4278404"/>
                  <a:pt x="797888" y="4292709"/>
                  <a:pt x="788352" y="4321913"/>
                </a:cubicBezTo>
                <a:cubicBezTo>
                  <a:pt x="778815" y="4326682"/>
                  <a:pt x="778815" y="4321913"/>
                  <a:pt x="778815" y="4312377"/>
                </a:cubicBezTo>
                <a:cubicBezTo>
                  <a:pt x="747226" y="4334132"/>
                  <a:pt x="709529" y="4355886"/>
                  <a:pt x="669968" y="4377045"/>
                </a:cubicBezTo>
                <a:lnTo>
                  <a:pt x="552351" y="4436913"/>
                </a:lnTo>
                <a:lnTo>
                  <a:pt x="557238" y="4432419"/>
                </a:lnTo>
                <a:cubicBezTo>
                  <a:pt x="591294" y="4410683"/>
                  <a:pt x="640690" y="4394479"/>
                  <a:pt x="651865" y="4351119"/>
                </a:cubicBezTo>
                <a:cubicBezTo>
                  <a:pt x="666169" y="4346350"/>
                  <a:pt x="675705" y="4346350"/>
                  <a:pt x="690605" y="4346350"/>
                </a:cubicBezTo>
                <a:cubicBezTo>
                  <a:pt x="709678" y="4336814"/>
                  <a:pt x="695374" y="4321913"/>
                  <a:pt x="700142" y="4307610"/>
                </a:cubicBezTo>
                <a:cubicBezTo>
                  <a:pt x="738882" y="4298073"/>
                  <a:pt x="753783" y="4264101"/>
                  <a:pt x="787755" y="4249797"/>
                </a:cubicBezTo>
                <a:cubicBezTo>
                  <a:pt x="792524" y="4259332"/>
                  <a:pt x="763319" y="4269464"/>
                  <a:pt x="768087" y="4288537"/>
                </a:cubicBezTo>
                <a:cubicBezTo>
                  <a:pt x="768087" y="4293305"/>
                  <a:pt x="772855" y="4293305"/>
                  <a:pt x="772855" y="4298073"/>
                </a:cubicBezTo>
                <a:cubicBezTo>
                  <a:pt x="850934" y="4254564"/>
                  <a:pt x="909343" y="4191982"/>
                  <a:pt x="972520" y="4138937"/>
                </a:cubicBezTo>
                <a:cubicBezTo>
                  <a:pt x="977884" y="4124633"/>
                  <a:pt x="962984" y="4129401"/>
                  <a:pt x="962984" y="4115097"/>
                </a:cubicBezTo>
                <a:cubicBezTo>
                  <a:pt x="987420" y="4115097"/>
                  <a:pt x="1002320" y="4081124"/>
                  <a:pt x="1011857" y="4062052"/>
                </a:cubicBezTo>
                <a:cubicBezTo>
                  <a:pt x="1007089" y="4057283"/>
                  <a:pt x="996957" y="4057283"/>
                  <a:pt x="992189" y="4052515"/>
                </a:cubicBezTo>
                <a:cubicBezTo>
                  <a:pt x="992189" y="4042979"/>
                  <a:pt x="1002320" y="4042979"/>
                  <a:pt x="1007089" y="4033443"/>
                </a:cubicBezTo>
                <a:cubicBezTo>
                  <a:pt x="967752" y="4028674"/>
                  <a:pt x="958216" y="4023906"/>
                  <a:pt x="929011" y="4038210"/>
                </a:cubicBezTo>
                <a:cubicBezTo>
                  <a:pt x="953447" y="4023906"/>
                  <a:pt x="958216" y="3989934"/>
                  <a:pt x="992189" y="3989934"/>
                </a:cubicBezTo>
                <a:cubicBezTo>
                  <a:pt x="992189" y="3989934"/>
                  <a:pt x="992189" y="3989934"/>
                  <a:pt x="992189" y="3966093"/>
                </a:cubicBezTo>
                <a:cubicBezTo>
                  <a:pt x="992189" y="3961325"/>
                  <a:pt x="982653" y="3961325"/>
                  <a:pt x="982653" y="3956556"/>
                </a:cubicBezTo>
                <a:cubicBezTo>
                  <a:pt x="967752" y="3966093"/>
                  <a:pt x="943316" y="3966093"/>
                  <a:pt x="933779" y="3980397"/>
                </a:cubicBezTo>
                <a:cubicBezTo>
                  <a:pt x="929011" y="3975629"/>
                  <a:pt x="929011" y="3966093"/>
                  <a:pt x="929011" y="3961325"/>
                </a:cubicBezTo>
                <a:cubicBezTo>
                  <a:pt x="914707" y="3961325"/>
                  <a:pt x="914707" y="3966093"/>
                  <a:pt x="899807" y="3961325"/>
                </a:cubicBezTo>
                <a:cubicBezTo>
                  <a:pt x="884906" y="3966093"/>
                  <a:pt x="895038" y="3990529"/>
                  <a:pt x="899807" y="4000065"/>
                </a:cubicBezTo>
                <a:cubicBezTo>
                  <a:pt x="875370" y="4014966"/>
                  <a:pt x="865237" y="4038807"/>
                  <a:pt x="831264" y="4038807"/>
                </a:cubicBezTo>
                <a:cubicBezTo>
                  <a:pt x="811596" y="4057879"/>
                  <a:pt x="782391" y="4081719"/>
                  <a:pt x="753187" y="4062647"/>
                </a:cubicBezTo>
                <a:cubicBezTo>
                  <a:pt x="757954" y="4028674"/>
                  <a:pt x="796696" y="4034038"/>
                  <a:pt x="811596" y="4004834"/>
                </a:cubicBezTo>
                <a:cubicBezTo>
                  <a:pt x="797292" y="4004834"/>
                  <a:pt x="787160" y="4014370"/>
                  <a:pt x="782391" y="4019138"/>
                </a:cubicBezTo>
                <a:cubicBezTo>
                  <a:pt x="768087" y="4013774"/>
                  <a:pt x="792524" y="3999470"/>
                  <a:pt x="777624" y="3989934"/>
                </a:cubicBezTo>
                <a:cubicBezTo>
                  <a:pt x="763319" y="3989934"/>
                  <a:pt x="763319" y="3999470"/>
                  <a:pt x="748418" y="3994701"/>
                </a:cubicBezTo>
                <a:cubicBezTo>
                  <a:pt x="753187" y="3989337"/>
                  <a:pt x="757954" y="3975033"/>
                  <a:pt x="757954" y="3965497"/>
                </a:cubicBezTo>
                <a:cubicBezTo>
                  <a:pt x="753187" y="3960728"/>
                  <a:pt x="743054" y="3955961"/>
                  <a:pt x="733518" y="3955961"/>
                </a:cubicBezTo>
                <a:cubicBezTo>
                  <a:pt x="733518" y="3945828"/>
                  <a:pt x="738287" y="3941061"/>
                  <a:pt x="738287" y="3926755"/>
                </a:cubicBezTo>
                <a:cubicBezTo>
                  <a:pt x="733518" y="3917219"/>
                  <a:pt x="723386" y="3931524"/>
                  <a:pt x="713850" y="3926755"/>
                </a:cubicBezTo>
                <a:cubicBezTo>
                  <a:pt x="747823" y="3888015"/>
                  <a:pt x="816364" y="3878479"/>
                  <a:pt x="845569" y="3825433"/>
                </a:cubicBezTo>
                <a:cubicBezTo>
                  <a:pt x="859873" y="3825433"/>
                  <a:pt x="864642" y="3811130"/>
                  <a:pt x="884310" y="3815897"/>
                </a:cubicBezTo>
                <a:cubicBezTo>
                  <a:pt x="918283" y="3791460"/>
                  <a:pt x="937952" y="3752720"/>
                  <a:pt x="971924" y="3733648"/>
                </a:cubicBezTo>
                <a:cubicBezTo>
                  <a:pt x="947488" y="3713978"/>
                  <a:pt x="918283" y="3728879"/>
                  <a:pt x="893846" y="3743184"/>
                </a:cubicBezTo>
                <a:cubicBezTo>
                  <a:pt x="899210" y="3733648"/>
                  <a:pt x="908746" y="3728879"/>
                  <a:pt x="908746" y="3719343"/>
                </a:cubicBezTo>
                <a:cubicBezTo>
                  <a:pt x="899210" y="3709806"/>
                  <a:pt x="894442" y="3705039"/>
                  <a:pt x="879542" y="3700270"/>
                </a:cubicBezTo>
                <a:cubicBezTo>
                  <a:pt x="874774" y="3724111"/>
                  <a:pt x="850337" y="3724111"/>
                  <a:pt x="821133" y="3724111"/>
                </a:cubicBezTo>
                <a:cubicBezTo>
                  <a:pt x="825900" y="3709806"/>
                  <a:pt x="850337" y="3709806"/>
                  <a:pt x="855106" y="3700270"/>
                </a:cubicBezTo>
                <a:cubicBezTo>
                  <a:pt x="844973" y="3690734"/>
                  <a:pt x="825900" y="3695502"/>
                  <a:pt x="811000" y="3685966"/>
                </a:cubicBezTo>
                <a:cubicBezTo>
                  <a:pt x="820536" y="3681197"/>
                  <a:pt x="825305" y="3676430"/>
                  <a:pt x="840205" y="3676430"/>
                </a:cubicBezTo>
                <a:cubicBezTo>
                  <a:pt x="835436" y="3671661"/>
                  <a:pt x="830669" y="3662125"/>
                  <a:pt x="840205" y="3662125"/>
                </a:cubicBezTo>
                <a:cubicBezTo>
                  <a:pt x="840205" y="3652589"/>
                  <a:pt x="815769" y="3666894"/>
                  <a:pt x="811000" y="3657357"/>
                </a:cubicBezTo>
                <a:cubicBezTo>
                  <a:pt x="811000" y="3594776"/>
                  <a:pt x="854509" y="3546499"/>
                  <a:pt x="903382" y="3512526"/>
                </a:cubicBezTo>
                <a:cubicBezTo>
                  <a:pt x="903382" y="3478553"/>
                  <a:pt x="912918" y="3464248"/>
                  <a:pt x="927819" y="3435044"/>
                </a:cubicBezTo>
                <a:cubicBezTo>
                  <a:pt x="995765" y="3425508"/>
                  <a:pt x="1010665" y="3362330"/>
                  <a:pt x="1069075" y="3348026"/>
                </a:cubicBezTo>
                <a:cubicBezTo>
                  <a:pt x="1073843" y="3328953"/>
                  <a:pt x="1069075" y="3314053"/>
                  <a:pt x="1064307" y="3299748"/>
                </a:cubicBezTo>
                <a:cubicBezTo>
                  <a:pt x="1073843" y="3294980"/>
                  <a:pt x="1073843" y="3285444"/>
                  <a:pt x="1088742" y="3290213"/>
                </a:cubicBezTo>
                <a:cubicBezTo>
                  <a:pt x="1103644" y="3218095"/>
                  <a:pt x="1176357" y="3203195"/>
                  <a:pt x="1196026" y="3140613"/>
                </a:cubicBezTo>
                <a:cubicBezTo>
                  <a:pt x="1161457" y="3106640"/>
                  <a:pt x="1088742" y="3135844"/>
                  <a:pt x="1044638" y="3106640"/>
                </a:cubicBezTo>
                <a:cubicBezTo>
                  <a:pt x="1039274" y="3106640"/>
                  <a:pt x="1029738" y="3106640"/>
                  <a:pt x="1029738" y="3111408"/>
                </a:cubicBezTo>
                <a:cubicBezTo>
                  <a:pt x="1024374" y="3106640"/>
                  <a:pt x="1034505" y="3097104"/>
                  <a:pt x="1014837" y="3092335"/>
                </a:cubicBezTo>
                <a:cubicBezTo>
                  <a:pt x="1010070" y="3126308"/>
                  <a:pt x="976097" y="3126308"/>
                  <a:pt x="951660" y="3140613"/>
                </a:cubicBezTo>
                <a:cubicBezTo>
                  <a:pt x="965964" y="3125713"/>
                  <a:pt x="971328" y="3097104"/>
                  <a:pt x="1010070" y="3101872"/>
                </a:cubicBezTo>
                <a:cubicBezTo>
                  <a:pt x="1004704" y="3073262"/>
                  <a:pt x="961197" y="3063726"/>
                  <a:pt x="941527" y="3078031"/>
                </a:cubicBezTo>
                <a:cubicBezTo>
                  <a:pt x="965964" y="3044654"/>
                  <a:pt x="883118" y="3058959"/>
                  <a:pt x="902787" y="3005913"/>
                </a:cubicBezTo>
                <a:cubicBezTo>
                  <a:pt x="980864" y="2976709"/>
                  <a:pt x="1078611" y="3034522"/>
                  <a:pt x="1190661" y="3024986"/>
                </a:cubicBezTo>
                <a:cubicBezTo>
                  <a:pt x="1229999" y="2996377"/>
                  <a:pt x="1259204" y="2962404"/>
                  <a:pt x="1317613" y="2952868"/>
                </a:cubicBezTo>
                <a:cubicBezTo>
                  <a:pt x="1278871" y="2967768"/>
                  <a:pt x="1239534" y="2933796"/>
                  <a:pt x="1210330" y="2933796"/>
                </a:cubicBezTo>
                <a:cubicBezTo>
                  <a:pt x="1175761" y="2933796"/>
                  <a:pt x="1122120" y="2952868"/>
                  <a:pt x="1083379" y="2943332"/>
                </a:cubicBezTo>
                <a:cubicBezTo>
                  <a:pt x="1054174" y="2937968"/>
                  <a:pt x="1024970" y="2918895"/>
                  <a:pt x="990997" y="2914127"/>
                </a:cubicBezTo>
                <a:cubicBezTo>
                  <a:pt x="995765" y="2899227"/>
                  <a:pt x="1005301" y="2894459"/>
                  <a:pt x="995765" y="2875386"/>
                </a:cubicBezTo>
                <a:cubicBezTo>
                  <a:pt x="1020201" y="2880155"/>
                  <a:pt x="1044638" y="2841413"/>
                  <a:pt x="1024970" y="2822341"/>
                </a:cubicBezTo>
                <a:cubicBezTo>
                  <a:pt x="1024970" y="2778832"/>
                  <a:pt x="1054174" y="2764527"/>
                  <a:pt x="1073843" y="2735322"/>
                </a:cubicBezTo>
                <a:cubicBezTo>
                  <a:pt x="1079207" y="2725786"/>
                  <a:pt x="1069075" y="2730555"/>
                  <a:pt x="1064307" y="2730555"/>
                </a:cubicBezTo>
                <a:cubicBezTo>
                  <a:pt x="1069075" y="2706118"/>
                  <a:pt x="1083379" y="2706118"/>
                  <a:pt x="1103047" y="2696582"/>
                </a:cubicBezTo>
                <a:cubicBezTo>
                  <a:pt x="1132253" y="2677509"/>
                  <a:pt x="1137021" y="2619696"/>
                  <a:pt x="1205563" y="2634000"/>
                </a:cubicBezTo>
                <a:cubicBezTo>
                  <a:pt x="1215694" y="2628636"/>
                  <a:pt x="1220463" y="2614332"/>
                  <a:pt x="1225230" y="2604796"/>
                </a:cubicBezTo>
                <a:cubicBezTo>
                  <a:pt x="1225230" y="2595260"/>
                  <a:pt x="1225230" y="2576187"/>
                  <a:pt x="1210330" y="2580955"/>
                </a:cubicBezTo>
                <a:cubicBezTo>
                  <a:pt x="1220463" y="2566651"/>
                  <a:pt x="1229999" y="2556518"/>
                  <a:pt x="1225230" y="2537446"/>
                </a:cubicBezTo>
                <a:cubicBezTo>
                  <a:pt x="1201389" y="2513606"/>
                  <a:pt x="1152517" y="2532678"/>
                  <a:pt x="1132848" y="2532678"/>
                </a:cubicBezTo>
                <a:cubicBezTo>
                  <a:pt x="1128081" y="2527909"/>
                  <a:pt x="1132848" y="2523142"/>
                  <a:pt x="1132848" y="2518373"/>
                </a:cubicBezTo>
                <a:cubicBezTo>
                  <a:pt x="1109008" y="2523737"/>
                  <a:pt x="1094107" y="2533273"/>
                  <a:pt x="1094107" y="2547578"/>
                </a:cubicBezTo>
                <a:cubicBezTo>
                  <a:pt x="1060135" y="2552346"/>
                  <a:pt x="1050002" y="2571418"/>
                  <a:pt x="1045235" y="2605391"/>
                </a:cubicBezTo>
                <a:cubicBezTo>
                  <a:pt x="1035698" y="2595855"/>
                  <a:pt x="1025565" y="2605391"/>
                  <a:pt x="1016029" y="2595855"/>
                </a:cubicBezTo>
                <a:cubicBezTo>
                  <a:pt x="996957" y="2605391"/>
                  <a:pt x="982057" y="2619696"/>
                  <a:pt x="952852" y="2619696"/>
                </a:cubicBezTo>
                <a:cubicBezTo>
                  <a:pt x="958216" y="2614928"/>
                  <a:pt x="962984" y="2605391"/>
                  <a:pt x="967752" y="2600624"/>
                </a:cubicBezTo>
                <a:cubicBezTo>
                  <a:pt x="967752" y="2591088"/>
                  <a:pt x="962984" y="2591088"/>
                  <a:pt x="958216" y="2591088"/>
                </a:cubicBezTo>
                <a:cubicBezTo>
                  <a:pt x="958216" y="2581551"/>
                  <a:pt x="967752" y="2581551"/>
                  <a:pt x="967752" y="2572015"/>
                </a:cubicBezTo>
                <a:cubicBezTo>
                  <a:pt x="933779" y="2586319"/>
                  <a:pt x="865237" y="2601219"/>
                  <a:pt x="860470" y="2663801"/>
                </a:cubicBezTo>
                <a:cubicBezTo>
                  <a:pt x="831264" y="2668570"/>
                  <a:pt x="816960" y="2659033"/>
                  <a:pt x="797292" y="2678106"/>
                </a:cubicBezTo>
                <a:cubicBezTo>
                  <a:pt x="802060" y="2697178"/>
                  <a:pt x="831264" y="2682873"/>
                  <a:pt x="846165" y="2682873"/>
                </a:cubicBezTo>
                <a:cubicBezTo>
                  <a:pt x="841397" y="2716846"/>
                  <a:pt x="792524" y="2716846"/>
                  <a:pt x="768087" y="2712079"/>
                </a:cubicBezTo>
                <a:cubicBezTo>
                  <a:pt x="768087" y="2687642"/>
                  <a:pt x="787755" y="2687642"/>
                  <a:pt x="792524" y="2668570"/>
                </a:cubicBezTo>
                <a:cubicBezTo>
                  <a:pt x="758551" y="2673337"/>
                  <a:pt x="724578" y="2663801"/>
                  <a:pt x="700142" y="2673337"/>
                </a:cubicBezTo>
                <a:cubicBezTo>
                  <a:pt x="705506" y="2649497"/>
                  <a:pt x="715042" y="2591088"/>
                  <a:pt x="690605" y="2572015"/>
                </a:cubicBezTo>
                <a:cubicBezTo>
                  <a:pt x="739478" y="2548174"/>
                  <a:pt x="778219" y="2518970"/>
                  <a:pt x="846761" y="2514201"/>
                </a:cubicBezTo>
                <a:cubicBezTo>
                  <a:pt x="841993" y="2524334"/>
                  <a:pt x="837225" y="2529101"/>
                  <a:pt x="841993" y="2543406"/>
                </a:cubicBezTo>
                <a:cubicBezTo>
                  <a:pt x="822921" y="2538637"/>
                  <a:pt x="798484" y="2543406"/>
                  <a:pt x="808020" y="2562479"/>
                </a:cubicBezTo>
                <a:cubicBezTo>
                  <a:pt x="808020" y="2572015"/>
                  <a:pt x="827689" y="2567246"/>
                  <a:pt x="832457" y="2567246"/>
                </a:cubicBezTo>
                <a:cubicBezTo>
                  <a:pt x="827689" y="2591683"/>
                  <a:pt x="842589" y="2596452"/>
                  <a:pt x="852125" y="2605988"/>
                </a:cubicBezTo>
                <a:cubicBezTo>
                  <a:pt x="925435" y="2596452"/>
                  <a:pt x="935568" y="2528506"/>
                  <a:pt x="920666" y="2470692"/>
                </a:cubicBezTo>
                <a:cubicBezTo>
                  <a:pt x="915899" y="2465924"/>
                  <a:pt x="910535" y="2456388"/>
                  <a:pt x="900998" y="2456388"/>
                </a:cubicBezTo>
                <a:cubicBezTo>
                  <a:pt x="896231" y="2442084"/>
                  <a:pt x="905766" y="2446852"/>
                  <a:pt x="905766" y="2437315"/>
                </a:cubicBezTo>
                <a:cubicBezTo>
                  <a:pt x="881926" y="2412879"/>
                  <a:pt x="847356" y="2470692"/>
                  <a:pt x="813385" y="2451620"/>
                </a:cubicBezTo>
                <a:cubicBezTo>
                  <a:pt x="827689" y="2350297"/>
                  <a:pt x="720406" y="2432548"/>
                  <a:pt x="681666" y="2446852"/>
                </a:cubicBezTo>
                <a:cubicBezTo>
                  <a:pt x="701333" y="2423011"/>
                  <a:pt x="744843" y="2417647"/>
                  <a:pt x="764512" y="2393806"/>
                </a:cubicBezTo>
                <a:cubicBezTo>
                  <a:pt x="759743" y="2365197"/>
                  <a:pt x="720406" y="2379502"/>
                  <a:pt x="691202" y="2379502"/>
                </a:cubicBezTo>
                <a:cubicBezTo>
                  <a:pt x="691202" y="2359833"/>
                  <a:pt x="715638" y="2369370"/>
                  <a:pt x="710870" y="2350297"/>
                </a:cubicBezTo>
                <a:cubicBezTo>
                  <a:pt x="695970" y="2316921"/>
                  <a:pt x="657229" y="2345529"/>
                  <a:pt x="637560" y="2340761"/>
                </a:cubicBezTo>
                <a:cubicBezTo>
                  <a:pt x="647096" y="2335993"/>
                  <a:pt x="647096" y="2312152"/>
                  <a:pt x="661996" y="2321688"/>
                </a:cubicBezTo>
                <a:cubicBezTo>
                  <a:pt x="710274" y="2292484"/>
                  <a:pt x="695970" y="2215598"/>
                  <a:pt x="725173" y="2181626"/>
                </a:cubicBezTo>
                <a:cubicBezTo>
                  <a:pt x="749611" y="2191162"/>
                  <a:pt x="774048" y="2166724"/>
                  <a:pt x="778815" y="2142884"/>
                </a:cubicBezTo>
                <a:cubicBezTo>
                  <a:pt x="803252" y="2133348"/>
                  <a:pt x="817556" y="2113680"/>
                  <a:pt x="832457" y="2094607"/>
                </a:cubicBezTo>
                <a:cubicBezTo>
                  <a:pt x="832457" y="2085071"/>
                  <a:pt x="817556" y="2089839"/>
                  <a:pt x="808020" y="2089839"/>
                </a:cubicBezTo>
                <a:cubicBezTo>
                  <a:pt x="832457" y="2070171"/>
                  <a:pt x="852125" y="2041562"/>
                  <a:pt x="852125" y="2002820"/>
                </a:cubicBezTo>
                <a:cubicBezTo>
                  <a:pt x="735306" y="2051098"/>
                  <a:pt x="637560" y="2127984"/>
                  <a:pt x="525509" y="2166724"/>
                </a:cubicBezTo>
                <a:cubicBezTo>
                  <a:pt x="525509" y="2108911"/>
                  <a:pt x="456967" y="2118447"/>
                  <a:pt x="418227" y="2099375"/>
                </a:cubicBezTo>
                <a:cubicBezTo>
                  <a:pt x="418227" y="2089243"/>
                  <a:pt x="432531" y="2089243"/>
                  <a:pt x="427763" y="2070171"/>
                </a:cubicBezTo>
                <a:cubicBezTo>
                  <a:pt x="422994" y="2065402"/>
                  <a:pt x="422994" y="2065402"/>
                  <a:pt x="422994" y="2060635"/>
                </a:cubicBezTo>
                <a:cubicBezTo>
                  <a:pt x="398558" y="2070171"/>
                  <a:pt x="344917" y="2094607"/>
                  <a:pt x="320481" y="2065402"/>
                </a:cubicBezTo>
                <a:cubicBezTo>
                  <a:pt x="320481" y="2050502"/>
                  <a:pt x="325248" y="2040965"/>
                  <a:pt x="330017" y="2036198"/>
                </a:cubicBezTo>
                <a:cubicBezTo>
                  <a:pt x="310348" y="2002820"/>
                  <a:pt x="251938" y="2031429"/>
                  <a:pt x="222734" y="2026662"/>
                </a:cubicBezTo>
                <a:cubicBezTo>
                  <a:pt x="222734" y="2012357"/>
                  <a:pt x="242402" y="2017125"/>
                  <a:pt x="242402" y="2002820"/>
                </a:cubicBezTo>
                <a:cubicBezTo>
                  <a:pt x="228098" y="1993284"/>
                  <a:pt x="203661" y="2012357"/>
                  <a:pt x="183993" y="2012357"/>
                </a:cubicBezTo>
                <a:cubicBezTo>
                  <a:pt x="198298" y="1978384"/>
                  <a:pt x="256707" y="1949775"/>
                  <a:pt x="271607" y="1906267"/>
                </a:cubicBezTo>
                <a:cubicBezTo>
                  <a:pt x="261475" y="1901498"/>
                  <a:pt x="251938" y="1906267"/>
                  <a:pt x="256707" y="1915803"/>
                </a:cubicBezTo>
                <a:cubicBezTo>
                  <a:pt x="246574" y="1896731"/>
                  <a:pt x="261475" y="1881829"/>
                  <a:pt x="266243" y="1867525"/>
                </a:cubicBezTo>
                <a:cubicBezTo>
                  <a:pt x="300811" y="1877658"/>
                  <a:pt x="319884" y="1862758"/>
                  <a:pt x="334784" y="1843685"/>
                </a:cubicBezTo>
                <a:cubicBezTo>
                  <a:pt x="368757" y="1853221"/>
                  <a:pt x="388426" y="1853221"/>
                  <a:pt x="422399" y="1838917"/>
                </a:cubicBezTo>
                <a:cubicBezTo>
                  <a:pt x="412266" y="1809712"/>
                  <a:pt x="436703" y="1785871"/>
                  <a:pt x="456372" y="1800176"/>
                </a:cubicBezTo>
                <a:cubicBezTo>
                  <a:pt x="495709" y="1756667"/>
                  <a:pt x="568422" y="1766203"/>
                  <a:pt x="583323" y="1694085"/>
                </a:cubicBezTo>
                <a:cubicBezTo>
                  <a:pt x="622064" y="1708986"/>
                  <a:pt x="646501" y="1645808"/>
                  <a:pt x="690605" y="1675013"/>
                </a:cubicBezTo>
                <a:cubicBezTo>
                  <a:pt x="704910" y="1670245"/>
                  <a:pt x="714446" y="1655940"/>
                  <a:pt x="729346" y="1651173"/>
                </a:cubicBezTo>
                <a:cubicBezTo>
                  <a:pt x="729346" y="1631504"/>
                  <a:pt x="724578" y="1636271"/>
                  <a:pt x="729346" y="1621967"/>
                </a:cubicBezTo>
                <a:cubicBezTo>
                  <a:pt x="787755" y="1626735"/>
                  <a:pt x="841397" y="1602895"/>
                  <a:pt x="890270" y="1573691"/>
                </a:cubicBezTo>
                <a:cubicBezTo>
                  <a:pt x="890270" y="1573691"/>
                  <a:pt x="890270" y="1573691"/>
                  <a:pt x="890270" y="1549850"/>
                </a:cubicBezTo>
                <a:cubicBezTo>
                  <a:pt x="899807" y="1549850"/>
                  <a:pt x="914707" y="1540313"/>
                  <a:pt x="914707" y="1554618"/>
                </a:cubicBezTo>
                <a:cubicBezTo>
                  <a:pt x="1095300" y="1447931"/>
                  <a:pt x="1305096" y="1366278"/>
                  <a:pt x="1451119" y="1226214"/>
                </a:cubicBezTo>
                <a:cubicBezTo>
                  <a:pt x="1451119" y="1202373"/>
                  <a:pt x="1412379" y="1221445"/>
                  <a:pt x="1397479" y="1221445"/>
                </a:cubicBezTo>
                <a:cubicBezTo>
                  <a:pt x="1397479" y="1216678"/>
                  <a:pt x="1402248" y="1211909"/>
                  <a:pt x="1402248" y="1207142"/>
                </a:cubicBezTo>
                <a:cubicBezTo>
                  <a:pt x="1377809" y="1197605"/>
                  <a:pt x="1358142" y="1178533"/>
                  <a:pt x="1324169" y="1183300"/>
                </a:cubicBezTo>
                <a:cubicBezTo>
                  <a:pt x="1324169" y="1135024"/>
                  <a:pt x="1275296" y="1188069"/>
                  <a:pt x="1250859" y="1168997"/>
                </a:cubicBezTo>
                <a:cubicBezTo>
                  <a:pt x="1260395" y="1135620"/>
                  <a:pt x="1221655" y="1125487"/>
                  <a:pt x="1206754" y="1101646"/>
                </a:cubicBezTo>
                <a:cubicBezTo>
                  <a:pt x="1172782" y="1106415"/>
                  <a:pt x="1153113" y="1154692"/>
                  <a:pt x="1114372" y="1135620"/>
                </a:cubicBezTo>
                <a:cubicBezTo>
                  <a:pt x="1104836" y="1135620"/>
                  <a:pt x="1109603" y="1145155"/>
                  <a:pt x="1109603" y="1154692"/>
                </a:cubicBezTo>
                <a:cubicBezTo>
                  <a:pt x="1066094" y="1159460"/>
                  <a:pt x="1055962" y="1159460"/>
                  <a:pt x="1017221" y="1168997"/>
                </a:cubicBezTo>
                <a:cubicBezTo>
                  <a:pt x="1017221" y="1144560"/>
                  <a:pt x="1041658" y="1144560"/>
                  <a:pt x="1051194" y="1130255"/>
                </a:cubicBezTo>
                <a:cubicBezTo>
                  <a:pt x="1002917" y="1105818"/>
                  <a:pt x="934375" y="1135024"/>
                  <a:pt x="875965" y="1154096"/>
                </a:cubicBezTo>
                <a:cubicBezTo>
                  <a:pt x="895038" y="1139791"/>
                  <a:pt x="909938" y="1120123"/>
                  <a:pt x="939143" y="1110587"/>
                </a:cubicBezTo>
                <a:cubicBezTo>
                  <a:pt x="929607" y="1105818"/>
                  <a:pt x="914707" y="1110587"/>
                  <a:pt x="905171" y="1110587"/>
                </a:cubicBezTo>
                <a:cubicBezTo>
                  <a:pt x="919475" y="1062309"/>
                  <a:pt x="1046426" y="1047409"/>
                  <a:pt x="1021990" y="980060"/>
                </a:cubicBezTo>
                <a:cubicBezTo>
                  <a:pt x="1090531" y="917478"/>
                  <a:pt x="1178145" y="873969"/>
                  <a:pt x="1265759" y="830460"/>
                </a:cubicBezTo>
                <a:cubicBezTo>
                  <a:pt x="1270528" y="825692"/>
                  <a:pt x="1270528" y="820923"/>
                  <a:pt x="1275296" y="811387"/>
                </a:cubicBezTo>
                <a:cubicBezTo>
                  <a:pt x="1280063" y="811387"/>
                  <a:pt x="1280063" y="816156"/>
                  <a:pt x="1280063" y="820923"/>
                </a:cubicBezTo>
                <a:cubicBezTo>
                  <a:pt x="1430855" y="753574"/>
                  <a:pt x="1606680" y="623047"/>
                  <a:pt x="1801577" y="570001"/>
                </a:cubicBezTo>
                <a:cubicBezTo>
                  <a:pt x="1816477" y="565234"/>
                  <a:pt x="1835549" y="565234"/>
                  <a:pt x="1855219" y="560465"/>
                </a:cubicBezTo>
                <a:cubicBezTo>
                  <a:pt x="1884422" y="550929"/>
                  <a:pt x="1904091" y="531261"/>
                  <a:pt x="1928527" y="521725"/>
                </a:cubicBezTo>
                <a:cubicBezTo>
                  <a:pt x="1982169" y="497288"/>
                  <a:pt x="2025678" y="492519"/>
                  <a:pt x="2098988" y="478215"/>
                </a:cubicBezTo>
                <a:cubicBezTo>
                  <a:pt x="2123425" y="473447"/>
                  <a:pt x="2147861" y="463911"/>
                  <a:pt x="2172298" y="487752"/>
                </a:cubicBezTo>
                <a:cubicBezTo>
                  <a:pt x="2172298" y="506824"/>
                  <a:pt x="2162762" y="516956"/>
                  <a:pt x="2167529" y="536028"/>
                </a:cubicBezTo>
                <a:cubicBezTo>
                  <a:pt x="2172298" y="550333"/>
                  <a:pt x="2196734" y="545565"/>
                  <a:pt x="2196734" y="559870"/>
                </a:cubicBezTo>
                <a:cubicBezTo>
                  <a:pt x="2187198" y="608146"/>
                  <a:pt x="2104352" y="593843"/>
                  <a:pt x="2104352" y="651656"/>
                </a:cubicBezTo>
                <a:cubicBezTo>
                  <a:pt x="2094816" y="651656"/>
                  <a:pt x="2084683" y="656423"/>
                  <a:pt x="2079915" y="656423"/>
                </a:cubicBezTo>
                <a:cubicBezTo>
                  <a:pt x="2079915" y="670728"/>
                  <a:pt x="2089451" y="665959"/>
                  <a:pt x="2084683" y="680264"/>
                </a:cubicBezTo>
                <a:cubicBezTo>
                  <a:pt x="2045943" y="704701"/>
                  <a:pt x="2016738" y="742846"/>
                  <a:pt x="1972633" y="772050"/>
                </a:cubicBezTo>
                <a:cubicBezTo>
                  <a:pt x="2060843" y="752382"/>
                  <a:pt x="2162762" y="660595"/>
                  <a:pt x="2289712" y="689801"/>
                </a:cubicBezTo>
                <a:cubicBezTo>
                  <a:pt x="2289712" y="704104"/>
                  <a:pt x="2274812" y="714237"/>
                  <a:pt x="2274812" y="733310"/>
                </a:cubicBezTo>
                <a:cubicBezTo>
                  <a:pt x="2289117" y="733310"/>
                  <a:pt x="2289117" y="719005"/>
                  <a:pt x="2308785" y="719005"/>
                </a:cubicBezTo>
                <a:cubicBezTo>
                  <a:pt x="2318321" y="728541"/>
                  <a:pt x="2318321" y="757746"/>
                  <a:pt x="2308785" y="767283"/>
                </a:cubicBezTo>
                <a:cubicBezTo>
                  <a:pt x="2318321" y="772050"/>
                  <a:pt x="2333221" y="776819"/>
                  <a:pt x="2342757" y="786355"/>
                </a:cubicBezTo>
                <a:cubicBezTo>
                  <a:pt x="2473881" y="738077"/>
                  <a:pt x="2566859" y="661192"/>
                  <a:pt x="2708115" y="627219"/>
                </a:cubicBezTo>
                <a:cubicBezTo>
                  <a:pt x="2737319" y="598610"/>
                  <a:pt x="2830298" y="583710"/>
                  <a:pt x="2864271" y="622451"/>
                </a:cubicBezTo>
                <a:cubicBezTo>
                  <a:pt x="2893475" y="607551"/>
                  <a:pt x="2932216" y="607551"/>
                  <a:pt x="2951885" y="583710"/>
                </a:cubicBezTo>
                <a:cubicBezTo>
                  <a:pt x="2951885" y="578942"/>
                  <a:pt x="2936984" y="569406"/>
                  <a:pt x="2932216" y="583710"/>
                </a:cubicBezTo>
                <a:cubicBezTo>
                  <a:pt x="2917911" y="578942"/>
                  <a:pt x="2947117" y="559870"/>
                  <a:pt x="2927448" y="559870"/>
                </a:cubicBezTo>
                <a:cubicBezTo>
                  <a:pt x="2971553" y="511592"/>
                  <a:pt x="3039499" y="487155"/>
                  <a:pt x="3063936" y="424574"/>
                </a:cubicBezTo>
                <a:cubicBezTo>
                  <a:pt x="3073472" y="429342"/>
                  <a:pt x="3059167" y="429342"/>
                  <a:pt x="3068704" y="438878"/>
                </a:cubicBezTo>
                <a:cubicBezTo>
                  <a:pt x="3108040" y="434110"/>
                  <a:pt x="3108040" y="395369"/>
                  <a:pt x="3142013" y="385833"/>
                </a:cubicBezTo>
                <a:cubicBezTo>
                  <a:pt x="3171217" y="404906"/>
                  <a:pt x="3205192" y="366164"/>
                  <a:pt x="3229628" y="351860"/>
                </a:cubicBezTo>
                <a:cubicBezTo>
                  <a:pt x="3224859" y="347092"/>
                  <a:pt x="3224859" y="337555"/>
                  <a:pt x="3224859" y="328020"/>
                </a:cubicBezTo>
                <a:cubicBezTo>
                  <a:pt x="3244527" y="323251"/>
                  <a:pt x="3254065" y="323251"/>
                  <a:pt x="3273733" y="313715"/>
                </a:cubicBezTo>
                <a:cubicBezTo>
                  <a:pt x="3273733" y="323251"/>
                  <a:pt x="3258832" y="323251"/>
                  <a:pt x="3254065" y="332788"/>
                </a:cubicBezTo>
                <a:cubicBezTo>
                  <a:pt x="3317837" y="308351"/>
                  <a:pt x="3400683" y="313120"/>
                  <a:pt x="3463861" y="303583"/>
                </a:cubicBezTo>
                <a:close/>
                <a:moveTo>
                  <a:pt x="5864608" y="173652"/>
                </a:moveTo>
                <a:cubicBezTo>
                  <a:pt x="5854476" y="183188"/>
                  <a:pt x="5844940" y="197493"/>
                  <a:pt x="5815735" y="192724"/>
                </a:cubicBezTo>
                <a:cubicBezTo>
                  <a:pt x="5825271" y="168884"/>
                  <a:pt x="5849707" y="183188"/>
                  <a:pt x="5864608" y="173652"/>
                </a:cubicBezTo>
                <a:close/>
                <a:moveTo>
                  <a:pt x="5990963" y="121203"/>
                </a:moveTo>
                <a:cubicBezTo>
                  <a:pt x="5980830" y="125970"/>
                  <a:pt x="5980830" y="140275"/>
                  <a:pt x="5971294" y="145043"/>
                </a:cubicBezTo>
                <a:cubicBezTo>
                  <a:pt x="5976658" y="149811"/>
                  <a:pt x="5976658" y="164115"/>
                  <a:pt x="5986196" y="159348"/>
                </a:cubicBezTo>
                <a:cubicBezTo>
                  <a:pt x="5986196" y="168884"/>
                  <a:pt x="5971294" y="164115"/>
                  <a:pt x="5971294" y="173652"/>
                </a:cubicBezTo>
                <a:cubicBezTo>
                  <a:pt x="5976658" y="178420"/>
                  <a:pt x="5986196" y="178420"/>
                  <a:pt x="5986196" y="173652"/>
                </a:cubicBezTo>
                <a:cubicBezTo>
                  <a:pt x="5986196" y="197493"/>
                  <a:pt x="5932554" y="207029"/>
                  <a:pt x="5898580" y="207624"/>
                </a:cubicBezTo>
                <a:cubicBezTo>
                  <a:pt x="5908117" y="179016"/>
                  <a:pt x="5981427" y="168884"/>
                  <a:pt x="5961758" y="145043"/>
                </a:cubicBezTo>
                <a:cubicBezTo>
                  <a:pt x="5971294" y="135506"/>
                  <a:pt x="5976062" y="121203"/>
                  <a:pt x="5990963" y="121203"/>
                </a:cubicBezTo>
                <a:close/>
                <a:moveTo>
                  <a:pt x="5874145" y="86633"/>
                </a:moveTo>
                <a:cubicBezTo>
                  <a:pt x="5878913" y="110474"/>
                  <a:pt x="5854476" y="110474"/>
                  <a:pt x="5835403" y="110474"/>
                </a:cubicBezTo>
                <a:cubicBezTo>
                  <a:pt x="5840171" y="96170"/>
                  <a:pt x="5849707" y="86633"/>
                  <a:pt x="5874145" y="86633"/>
                </a:cubicBezTo>
                <a:close/>
                <a:moveTo>
                  <a:pt x="5883680" y="62197"/>
                </a:moveTo>
                <a:cubicBezTo>
                  <a:pt x="5864011" y="86633"/>
                  <a:pt x="5834808" y="86633"/>
                  <a:pt x="5800835" y="91402"/>
                </a:cubicBezTo>
                <a:cubicBezTo>
                  <a:pt x="5810371" y="81269"/>
                  <a:pt x="5854476" y="66965"/>
                  <a:pt x="5883680" y="62197"/>
                </a:cubicBezTo>
                <a:close/>
                <a:moveTo>
                  <a:pt x="5713458" y="194"/>
                </a:moveTo>
                <a:cubicBezTo>
                  <a:pt x="5725383" y="919"/>
                  <a:pt x="5737956" y="3713"/>
                  <a:pt x="5751366" y="9152"/>
                </a:cubicBezTo>
                <a:cubicBezTo>
                  <a:pt x="5756134" y="33589"/>
                  <a:pt x="5726929" y="28820"/>
                  <a:pt x="5722161" y="47893"/>
                </a:cubicBezTo>
                <a:cubicBezTo>
                  <a:pt x="5731696" y="57429"/>
                  <a:pt x="5736465" y="71733"/>
                  <a:pt x="5760902" y="66965"/>
                </a:cubicBezTo>
                <a:cubicBezTo>
                  <a:pt x="5751366" y="81866"/>
                  <a:pt x="5751366" y="81866"/>
                  <a:pt x="5751366" y="96170"/>
                </a:cubicBezTo>
                <a:cubicBezTo>
                  <a:pt x="5746597" y="105706"/>
                  <a:pt x="5771034" y="105706"/>
                  <a:pt x="5771034" y="96170"/>
                </a:cubicBezTo>
                <a:cubicBezTo>
                  <a:pt x="5775802" y="110474"/>
                  <a:pt x="5731696" y="124778"/>
                  <a:pt x="5751366" y="158751"/>
                </a:cubicBezTo>
                <a:cubicBezTo>
                  <a:pt x="5780570" y="183188"/>
                  <a:pt x="5815139" y="144447"/>
                  <a:pt x="5849111" y="144447"/>
                </a:cubicBezTo>
                <a:cubicBezTo>
                  <a:pt x="5829443" y="173652"/>
                  <a:pt x="5800237" y="192724"/>
                  <a:pt x="5780570" y="221929"/>
                </a:cubicBezTo>
                <a:cubicBezTo>
                  <a:pt x="5829443" y="226697"/>
                  <a:pt x="5848516" y="202857"/>
                  <a:pt x="5892620" y="202857"/>
                </a:cubicBezTo>
                <a:cubicBezTo>
                  <a:pt x="5873549" y="221929"/>
                  <a:pt x="5849111" y="241597"/>
                  <a:pt x="5829443" y="260670"/>
                </a:cubicBezTo>
                <a:cubicBezTo>
                  <a:pt x="5829443" y="270206"/>
                  <a:pt x="5838979" y="270206"/>
                  <a:pt x="5834212" y="279742"/>
                </a:cubicBezTo>
                <a:cubicBezTo>
                  <a:pt x="5849111" y="284511"/>
                  <a:pt x="5849111" y="270206"/>
                  <a:pt x="5858647" y="279742"/>
                </a:cubicBezTo>
                <a:cubicBezTo>
                  <a:pt x="5863416" y="318484"/>
                  <a:pt x="5834212" y="323251"/>
                  <a:pt x="5805006" y="332788"/>
                </a:cubicBezTo>
                <a:cubicBezTo>
                  <a:pt x="5790106" y="347688"/>
                  <a:pt x="5780570" y="361992"/>
                  <a:pt x="5760902" y="361992"/>
                </a:cubicBezTo>
                <a:cubicBezTo>
                  <a:pt x="5750769" y="366761"/>
                  <a:pt x="5755536" y="381064"/>
                  <a:pt x="5746000" y="385833"/>
                </a:cubicBezTo>
                <a:cubicBezTo>
                  <a:pt x="5731100" y="390601"/>
                  <a:pt x="5731100" y="376297"/>
                  <a:pt x="5726333" y="376297"/>
                </a:cubicBezTo>
                <a:cubicBezTo>
                  <a:pt x="5716201" y="376297"/>
                  <a:pt x="5706664" y="381064"/>
                  <a:pt x="5706664" y="395369"/>
                </a:cubicBezTo>
                <a:cubicBezTo>
                  <a:pt x="5775206" y="404906"/>
                  <a:pt x="5824079" y="361396"/>
                  <a:pt x="5887256" y="342324"/>
                </a:cubicBezTo>
                <a:cubicBezTo>
                  <a:pt x="5867588" y="356628"/>
                  <a:pt x="5847919" y="371528"/>
                  <a:pt x="5843152" y="395369"/>
                </a:cubicBezTo>
                <a:cubicBezTo>
                  <a:pt x="5847919" y="419210"/>
                  <a:pt x="5867588" y="438878"/>
                  <a:pt x="5862819" y="457951"/>
                </a:cubicBezTo>
                <a:cubicBezTo>
                  <a:pt x="5896792" y="463315"/>
                  <a:pt x="5916461" y="443646"/>
                  <a:pt x="5940898" y="434110"/>
                </a:cubicBezTo>
                <a:cubicBezTo>
                  <a:pt x="5921229" y="487155"/>
                  <a:pt x="5848516" y="525897"/>
                  <a:pt x="5833615" y="583710"/>
                </a:cubicBezTo>
                <a:cubicBezTo>
                  <a:pt x="5872357" y="641523"/>
                  <a:pt x="5931361" y="568809"/>
                  <a:pt x="5970102" y="554506"/>
                </a:cubicBezTo>
                <a:cubicBezTo>
                  <a:pt x="5955799" y="583710"/>
                  <a:pt x="5936129" y="617683"/>
                  <a:pt x="5906925" y="631988"/>
                </a:cubicBezTo>
                <a:cubicBezTo>
                  <a:pt x="5906925" y="665364"/>
                  <a:pt x="5877124" y="704104"/>
                  <a:pt x="5892025" y="742846"/>
                </a:cubicBezTo>
                <a:cubicBezTo>
                  <a:pt x="5882488" y="752382"/>
                  <a:pt x="5862819" y="747614"/>
                  <a:pt x="5853283" y="757150"/>
                </a:cubicBezTo>
                <a:cubicBezTo>
                  <a:pt x="5863416" y="771455"/>
                  <a:pt x="5872952" y="790527"/>
                  <a:pt x="5897389" y="776222"/>
                </a:cubicBezTo>
                <a:cubicBezTo>
                  <a:pt x="5897389" y="795891"/>
                  <a:pt x="5882488" y="795891"/>
                  <a:pt x="5872952" y="805428"/>
                </a:cubicBezTo>
                <a:cubicBezTo>
                  <a:pt x="5863416" y="810195"/>
                  <a:pt x="5878317" y="786355"/>
                  <a:pt x="5863416" y="786355"/>
                </a:cubicBezTo>
                <a:cubicBezTo>
                  <a:pt x="5853879" y="795891"/>
                  <a:pt x="5858647" y="800659"/>
                  <a:pt x="5858647" y="810195"/>
                </a:cubicBezTo>
                <a:cubicBezTo>
                  <a:pt x="5834212" y="810195"/>
                  <a:pt x="5819907" y="824500"/>
                  <a:pt x="5800237" y="834036"/>
                </a:cubicBezTo>
                <a:cubicBezTo>
                  <a:pt x="5805006" y="824500"/>
                  <a:pt x="5800237" y="819732"/>
                  <a:pt x="5800237" y="814964"/>
                </a:cubicBezTo>
                <a:cubicBezTo>
                  <a:pt x="5775802" y="819732"/>
                  <a:pt x="5751366" y="858473"/>
                  <a:pt x="5771034" y="882313"/>
                </a:cubicBezTo>
                <a:cubicBezTo>
                  <a:pt x="5741829" y="901982"/>
                  <a:pt x="5688188" y="916286"/>
                  <a:pt x="5634547" y="916286"/>
                </a:cubicBezTo>
                <a:cubicBezTo>
                  <a:pt x="5658983" y="877546"/>
                  <a:pt x="5741829" y="838804"/>
                  <a:pt x="5692956" y="771455"/>
                </a:cubicBezTo>
                <a:cubicBezTo>
                  <a:pt x="5702493" y="766686"/>
                  <a:pt x="5717393" y="766686"/>
                  <a:pt x="5722161" y="752382"/>
                </a:cubicBezTo>
                <a:cubicBezTo>
                  <a:pt x="5688188" y="732713"/>
                  <a:pt x="5717393" y="708873"/>
                  <a:pt x="5717393" y="670132"/>
                </a:cubicBezTo>
                <a:cubicBezTo>
                  <a:pt x="5717393" y="660595"/>
                  <a:pt x="5707260" y="660595"/>
                  <a:pt x="5697724" y="655828"/>
                </a:cubicBezTo>
                <a:cubicBezTo>
                  <a:pt x="5663751" y="723177"/>
                  <a:pt x="5517728" y="723177"/>
                  <a:pt x="5449186" y="708873"/>
                </a:cubicBezTo>
                <a:cubicBezTo>
                  <a:pt x="5449186" y="689204"/>
                  <a:pt x="5439649" y="670132"/>
                  <a:pt x="5419981" y="670132"/>
                </a:cubicBezTo>
                <a:cubicBezTo>
                  <a:pt x="5400908" y="679668"/>
                  <a:pt x="5396140" y="699337"/>
                  <a:pt x="5381240" y="708873"/>
                </a:cubicBezTo>
                <a:cubicBezTo>
                  <a:pt x="5381240" y="723177"/>
                  <a:pt x="5386604" y="727946"/>
                  <a:pt x="5396140" y="727946"/>
                </a:cubicBezTo>
                <a:cubicBezTo>
                  <a:pt x="5396140" y="742846"/>
                  <a:pt x="5381240" y="742846"/>
                  <a:pt x="5381240" y="761919"/>
                </a:cubicBezTo>
                <a:cubicBezTo>
                  <a:pt x="5356803" y="757150"/>
                  <a:pt x="5327599" y="771455"/>
                  <a:pt x="5307930" y="780991"/>
                </a:cubicBezTo>
                <a:cubicBezTo>
                  <a:pt x="5303163" y="766091"/>
                  <a:pt x="5346671" y="761322"/>
                  <a:pt x="5361572" y="747018"/>
                </a:cubicBezTo>
                <a:cubicBezTo>
                  <a:pt x="5352035" y="742250"/>
                  <a:pt x="5337135" y="723177"/>
                  <a:pt x="5361572" y="723177"/>
                </a:cubicBezTo>
                <a:cubicBezTo>
                  <a:pt x="5352035" y="713641"/>
                  <a:pt x="5347267" y="727946"/>
                  <a:pt x="5332367" y="718409"/>
                </a:cubicBezTo>
                <a:cubicBezTo>
                  <a:pt x="5308526" y="646291"/>
                  <a:pt x="5478986" y="685032"/>
                  <a:pt x="5430113" y="598015"/>
                </a:cubicBezTo>
                <a:cubicBezTo>
                  <a:pt x="5366936" y="617683"/>
                  <a:pt x="5323426" y="622451"/>
                  <a:pt x="5254885" y="636755"/>
                </a:cubicBezTo>
                <a:cubicBezTo>
                  <a:pt x="5254885" y="622451"/>
                  <a:pt x="5239984" y="622451"/>
                  <a:pt x="5235217" y="617683"/>
                </a:cubicBezTo>
                <a:cubicBezTo>
                  <a:pt x="5249521" y="574174"/>
                  <a:pt x="5327599" y="593246"/>
                  <a:pt x="5322830" y="535433"/>
                </a:cubicBezTo>
                <a:cubicBezTo>
                  <a:pt x="5322830" y="530664"/>
                  <a:pt x="5318063" y="535433"/>
                  <a:pt x="5318063" y="525897"/>
                </a:cubicBezTo>
                <a:cubicBezTo>
                  <a:pt x="5284090" y="559273"/>
                  <a:pt x="5239984" y="564637"/>
                  <a:pt x="5215548" y="588478"/>
                </a:cubicBezTo>
                <a:cubicBezTo>
                  <a:pt x="5195880" y="583710"/>
                  <a:pt x="5225083" y="559273"/>
                  <a:pt x="5220316" y="535433"/>
                </a:cubicBezTo>
                <a:cubicBezTo>
                  <a:pt x="5172040" y="559273"/>
                  <a:pt x="5147602" y="578942"/>
                  <a:pt x="5098730" y="598015"/>
                </a:cubicBezTo>
                <a:cubicBezTo>
                  <a:pt x="5089193" y="598015"/>
                  <a:pt x="5098730" y="578942"/>
                  <a:pt x="5088001" y="578942"/>
                </a:cubicBezTo>
                <a:cubicBezTo>
                  <a:pt x="5117205" y="544969"/>
                  <a:pt x="5136278" y="501460"/>
                  <a:pt x="5180383" y="487155"/>
                </a:cubicBezTo>
                <a:cubicBezTo>
                  <a:pt x="5200052" y="462719"/>
                  <a:pt x="5189919" y="429342"/>
                  <a:pt x="5180383" y="400137"/>
                </a:cubicBezTo>
                <a:cubicBezTo>
                  <a:pt x="5209588" y="381064"/>
                  <a:pt x="5223892" y="347092"/>
                  <a:pt x="5272765" y="347092"/>
                </a:cubicBezTo>
                <a:cubicBezTo>
                  <a:pt x="5277534" y="366761"/>
                  <a:pt x="5282302" y="366761"/>
                  <a:pt x="5272765" y="381064"/>
                </a:cubicBezTo>
                <a:cubicBezTo>
                  <a:pt x="5277534" y="390601"/>
                  <a:pt x="5287666" y="376297"/>
                  <a:pt x="5297202" y="381064"/>
                </a:cubicBezTo>
                <a:cubicBezTo>
                  <a:pt x="5302565" y="424574"/>
                  <a:pt x="5278129" y="477619"/>
                  <a:pt x="5234024" y="487155"/>
                </a:cubicBezTo>
                <a:cubicBezTo>
                  <a:pt x="5238792" y="477619"/>
                  <a:pt x="5234024" y="477619"/>
                  <a:pt x="5229256" y="468083"/>
                </a:cubicBezTo>
                <a:cubicBezTo>
                  <a:pt x="5219720" y="472851"/>
                  <a:pt x="5209588" y="477619"/>
                  <a:pt x="5204820" y="491924"/>
                </a:cubicBezTo>
                <a:cubicBezTo>
                  <a:pt x="5219720" y="506228"/>
                  <a:pt x="5258461" y="487155"/>
                  <a:pt x="5278129" y="506228"/>
                </a:cubicBezTo>
                <a:cubicBezTo>
                  <a:pt x="5341307" y="477619"/>
                  <a:pt x="5346075" y="400137"/>
                  <a:pt x="5312102" y="342324"/>
                </a:cubicBezTo>
                <a:cubicBezTo>
                  <a:pt x="5306738" y="322655"/>
                  <a:pt x="5326407" y="322655"/>
                  <a:pt x="5321638" y="303583"/>
                </a:cubicBezTo>
                <a:cubicBezTo>
                  <a:pt x="5311506" y="294047"/>
                  <a:pt x="5297202" y="284511"/>
                  <a:pt x="5277534" y="279742"/>
                </a:cubicBezTo>
                <a:cubicBezTo>
                  <a:pt x="5282302" y="274975"/>
                  <a:pt x="5287666" y="265438"/>
                  <a:pt x="5272765" y="270206"/>
                </a:cubicBezTo>
                <a:cubicBezTo>
                  <a:pt x="5350844" y="211797"/>
                  <a:pt x="5473027" y="211797"/>
                  <a:pt x="5531436" y="139679"/>
                </a:cubicBezTo>
                <a:cubicBezTo>
                  <a:pt x="5521900" y="115242"/>
                  <a:pt x="5497463" y="144447"/>
                  <a:pt x="5477794" y="144447"/>
                </a:cubicBezTo>
                <a:cubicBezTo>
                  <a:pt x="5487927" y="125375"/>
                  <a:pt x="5492694" y="110474"/>
                  <a:pt x="5492694" y="91402"/>
                </a:cubicBezTo>
                <a:cubicBezTo>
                  <a:pt x="5578223" y="91402"/>
                  <a:pt x="5629983" y="-4883"/>
                  <a:pt x="5713458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8531" y="5537200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18" name="箭头: V 形 17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22" name="箭头: V 形 21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4436181" y="2643622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28" name="箭头: V 形 27"/>
            <p:cNvSpPr/>
            <p:nvPr>
              <p:custDataLst>
                <p:tags r:id="rId2"/>
              </p:custDataLst>
            </p:nvPr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29" name="箭头: V 形 28"/>
            <p:cNvSpPr/>
            <p:nvPr>
              <p:custDataLst>
                <p:tags r:id="rId3"/>
              </p:custDataLst>
            </p:nvPr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30" name="箭头: V 形 29"/>
            <p:cNvSpPr/>
            <p:nvPr>
              <p:custDataLst>
                <p:tags r:id="rId4"/>
              </p:custDataLst>
            </p:nvPr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91515" y="23860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👥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Target Users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486525" y="1543685"/>
            <a:ext cx="5168265" cy="7385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en-US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Sales Managers – Performance tracking</a:t>
            </a:r>
            <a:endParaRPr lang="en-US" altLang="en-US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509617" y="2714806"/>
            <a:ext cx="5076288" cy="8858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Marketing Teams – Regional trends</a:t>
            </a:r>
            <a:endParaRPr lang="en-US" altLang="en-US" sz="2400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486525" y="3790950"/>
            <a:ext cx="5010150" cy="7385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en-US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Inventory Planners – Stock &amp; demand forecasting</a:t>
            </a:r>
            <a:endParaRPr lang="en-US" altLang="en-US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6509617" y="4720174"/>
            <a:ext cx="4987057" cy="8858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Executives – Strategic decision support</a:t>
            </a:r>
            <a:endParaRPr lang="en-US" altLang="en-US" sz="2400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pic>
        <p:nvPicPr>
          <p:cNvPr id="10" name="Picture 9" descr="51df276c-4853-4c7f-87ce-367b0e6441a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779780"/>
            <a:ext cx="4051935" cy="6078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❗ Problems Solved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527050" y="1805305"/>
            <a:ext cx="11087100" cy="4785995"/>
          </a:xfrm>
          <a:prstGeom prst="roundRect">
            <a:avLst>
              <a:gd name="adj" fmla="val 53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982697" y="2198383"/>
            <a:ext cx="5221253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No centralized sales dashboard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975908" y="1518647"/>
            <a:ext cx="2517805" cy="492443"/>
            <a:chOff x="8697508" y="4187651"/>
            <a:chExt cx="2517805" cy="492443"/>
          </a:xfrm>
        </p:grpSpPr>
        <p:sp>
          <p:nvSpPr>
            <p:cNvPr id="19" name="矩形: 圆角 18"/>
            <p:cNvSpPr/>
            <p:nvPr>
              <p:custDataLst>
                <p:tags r:id="rId3"/>
              </p:custDataLst>
            </p:nvPr>
          </p:nvSpPr>
          <p:spPr>
            <a:xfrm>
              <a:off x="8704297" y="4187651"/>
              <a:ext cx="2504226" cy="49244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"/>
              </p:custDataLst>
            </p:nvPr>
          </p:nvSpPr>
          <p:spPr>
            <a:xfrm>
              <a:off x="8697508" y="4249206"/>
              <a:ext cx="2517805" cy="36893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lt"/>
                  <a:ea typeface="+mj-ea"/>
                  <a:cs typeface="OPPOSans R" panose="00020600040101010101" charset="-122"/>
                </a:rPr>
                <a:t>Objectives </a:t>
              </a:r>
              <a:endParaRPr lang="en-US" altLang="zh-CN" sz="2400" dirty="0">
                <a:solidFill>
                  <a:schemeClr val="bg1"/>
                </a:solidFill>
                <a:latin typeface="+mj-lt"/>
                <a:ea typeface="+mj-ea"/>
                <a:cs typeface="OPPOSans R" panose="00020600040101010101" charset="-122"/>
              </a:endParaRPr>
            </a:p>
          </p:txBody>
        </p:sp>
      </p:grpSp>
      <p:pic>
        <p:nvPicPr>
          <p:cNvPr id="23" name="图片 22" descr="selective focus photography of woman wearing red parka jacket while stand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t="661" b="14091"/>
          <a:stretch>
            <a:fillRect/>
          </a:stretch>
        </p:blipFill>
        <p:spPr bwMode="auto">
          <a:xfrm>
            <a:off x="7091916" y="1518648"/>
            <a:ext cx="4146698" cy="1989903"/>
          </a:xfrm>
          <a:custGeom>
            <a:avLst/>
            <a:gdLst>
              <a:gd name="connsiteX0" fmla="*/ 118141 w 4146698"/>
              <a:gd name="connsiteY0" fmla="*/ 0 h 1989903"/>
              <a:gd name="connsiteX1" fmla="*/ 4028557 w 4146698"/>
              <a:gd name="connsiteY1" fmla="*/ 0 h 1989903"/>
              <a:gd name="connsiteX2" fmla="*/ 4146698 w 4146698"/>
              <a:gd name="connsiteY2" fmla="*/ 118141 h 1989903"/>
              <a:gd name="connsiteX3" fmla="*/ 4146698 w 4146698"/>
              <a:gd name="connsiteY3" fmla="*/ 1871762 h 1989903"/>
              <a:gd name="connsiteX4" fmla="*/ 4028557 w 4146698"/>
              <a:gd name="connsiteY4" fmla="*/ 1989903 h 1989903"/>
              <a:gd name="connsiteX5" fmla="*/ 118141 w 4146698"/>
              <a:gd name="connsiteY5" fmla="*/ 1989903 h 1989903"/>
              <a:gd name="connsiteX6" fmla="*/ 0 w 4146698"/>
              <a:gd name="connsiteY6" fmla="*/ 1871762 h 1989903"/>
              <a:gd name="connsiteX7" fmla="*/ 0 w 4146698"/>
              <a:gd name="connsiteY7" fmla="*/ 118141 h 1989903"/>
              <a:gd name="connsiteX8" fmla="*/ 118141 w 4146698"/>
              <a:gd name="connsiteY8" fmla="*/ 0 h 198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6698" h="1989903">
                <a:moveTo>
                  <a:pt x="118141" y="0"/>
                </a:moveTo>
                <a:lnTo>
                  <a:pt x="4028557" y="0"/>
                </a:lnTo>
                <a:cubicBezTo>
                  <a:pt x="4093804" y="0"/>
                  <a:pt x="4146698" y="52894"/>
                  <a:pt x="4146698" y="118141"/>
                </a:cubicBezTo>
                <a:lnTo>
                  <a:pt x="4146698" y="1871762"/>
                </a:lnTo>
                <a:cubicBezTo>
                  <a:pt x="4146698" y="1937009"/>
                  <a:pt x="4093804" y="1989903"/>
                  <a:pt x="4028557" y="1989903"/>
                </a:cubicBezTo>
                <a:lnTo>
                  <a:pt x="118141" y="1989903"/>
                </a:lnTo>
                <a:cubicBezTo>
                  <a:pt x="52894" y="1989903"/>
                  <a:pt x="0" y="1937009"/>
                  <a:pt x="0" y="1871762"/>
                </a:cubicBezTo>
                <a:lnTo>
                  <a:pt x="0" y="118141"/>
                </a:lnTo>
                <a:cubicBezTo>
                  <a:pt x="0" y="52894"/>
                  <a:pt x="52894" y="0"/>
                  <a:pt x="118141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 descr="shallow focus photography of paper 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11418" r="4620" b="22572"/>
          <a:stretch>
            <a:fillRect/>
          </a:stretch>
        </p:blipFill>
        <p:spPr bwMode="auto">
          <a:xfrm>
            <a:off x="7091916" y="4187652"/>
            <a:ext cx="4146698" cy="1989903"/>
          </a:xfrm>
          <a:custGeom>
            <a:avLst/>
            <a:gdLst>
              <a:gd name="connsiteX0" fmla="*/ 118141 w 4146698"/>
              <a:gd name="connsiteY0" fmla="*/ 0 h 1989903"/>
              <a:gd name="connsiteX1" fmla="*/ 4028557 w 4146698"/>
              <a:gd name="connsiteY1" fmla="*/ 0 h 1989903"/>
              <a:gd name="connsiteX2" fmla="*/ 4146698 w 4146698"/>
              <a:gd name="connsiteY2" fmla="*/ 118141 h 1989903"/>
              <a:gd name="connsiteX3" fmla="*/ 4146698 w 4146698"/>
              <a:gd name="connsiteY3" fmla="*/ 1871762 h 1989903"/>
              <a:gd name="connsiteX4" fmla="*/ 4028557 w 4146698"/>
              <a:gd name="connsiteY4" fmla="*/ 1989903 h 1989903"/>
              <a:gd name="connsiteX5" fmla="*/ 118141 w 4146698"/>
              <a:gd name="connsiteY5" fmla="*/ 1989903 h 1989903"/>
              <a:gd name="connsiteX6" fmla="*/ 0 w 4146698"/>
              <a:gd name="connsiteY6" fmla="*/ 1871762 h 1989903"/>
              <a:gd name="connsiteX7" fmla="*/ 0 w 4146698"/>
              <a:gd name="connsiteY7" fmla="*/ 118141 h 1989903"/>
              <a:gd name="connsiteX8" fmla="*/ 118141 w 4146698"/>
              <a:gd name="connsiteY8" fmla="*/ 0 h 198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6698" h="1989903">
                <a:moveTo>
                  <a:pt x="118141" y="0"/>
                </a:moveTo>
                <a:lnTo>
                  <a:pt x="4028557" y="0"/>
                </a:lnTo>
                <a:cubicBezTo>
                  <a:pt x="4093804" y="0"/>
                  <a:pt x="4146698" y="52894"/>
                  <a:pt x="4146698" y="118141"/>
                </a:cubicBezTo>
                <a:lnTo>
                  <a:pt x="4146698" y="1871762"/>
                </a:lnTo>
                <a:cubicBezTo>
                  <a:pt x="4146698" y="1937009"/>
                  <a:pt x="4093804" y="1989903"/>
                  <a:pt x="4028557" y="1989903"/>
                </a:cubicBezTo>
                <a:lnTo>
                  <a:pt x="118141" y="1989903"/>
                </a:lnTo>
                <a:cubicBezTo>
                  <a:pt x="52894" y="1989903"/>
                  <a:pt x="0" y="1937009"/>
                  <a:pt x="0" y="1871762"/>
                </a:cubicBezTo>
                <a:lnTo>
                  <a:pt x="0" y="118141"/>
                </a:lnTo>
                <a:cubicBezTo>
                  <a:pt x="0" y="52894"/>
                  <a:pt x="52894" y="0"/>
                  <a:pt x="118141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6"/>
          <p:cNvSpPr txBox="1"/>
          <p:nvPr>
            <p:custDataLst>
              <p:tags r:id="rId7"/>
            </p:custDataLst>
          </p:nvPr>
        </p:nvSpPr>
        <p:spPr>
          <a:xfrm>
            <a:off x="982697" y="2743213"/>
            <a:ext cx="5221253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Poor visibility into city/model-wise performance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4" name="文本框 16"/>
          <p:cNvSpPr txBox="1"/>
          <p:nvPr>
            <p:custDataLst>
              <p:tags r:id="rId8"/>
            </p:custDataLst>
          </p:nvPr>
        </p:nvSpPr>
        <p:spPr>
          <a:xfrm>
            <a:off x="985237" y="3404883"/>
            <a:ext cx="5221253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No customer feedback insights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5" name="文本框 16"/>
          <p:cNvSpPr txBox="1"/>
          <p:nvPr>
            <p:custDataLst>
              <p:tags r:id="rId9"/>
            </p:custDataLst>
          </p:nvPr>
        </p:nvSpPr>
        <p:spPr>
          <a:xfrm>
            <a:off x="975995" y="4108450"/>
            <a:ext cx="6108700" cy="69278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Missed opportunities around peak sales periods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6" name="文本框 16"/>
          <p:cNvSpPr txBox="1"/>
          <p:nvPr>
            <p:custDataLst>
              <p:tags r:id="rId10"/>
            </p:custDataLst>
          </p:nvPr>
        </p:nvSpPr>
        <p:spPr>
          <a:xfrm>
            <a:off x="975712" y="4801248"/>
            <a:ext cx="5221253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Unclear payment preferences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5978989" y="1320800"/>
            <a:ext cx="6213011" cy="5537200"/>
          </a:xfrm>
          <a:custGeom>
            <a:avLst/>
            <a:gdLst>
              <a:gd name="connsiteX0" fmla="*/ 3944424 w 6213011"/>
              <a:gd name="connsiteY0" fmla="*/ 5530632 h 5537200"/>
              <a:gd name="connsiteX1" fmla="*/ 3944528 w 6213011"/>
              <a:gd name="connsiteY1" fmla="*/ 5537200 h 5537200"/>
              <a:gd name="connsiteX2" fmla="*/ 3889741 w 6213011"/>
              <a:gd name="connsiteY2" fmla="*/ 5537200 h 5537200"/>
              <a:gd name="connsiteX3" fmla="*/ 3915200 w 6213011"/>
              <a:gd name="connsiteY3" fmla="*/ 5531237 h 5537200"/>
              <a:gd name="connsiteX4" fmla="*/ 3944424 w 6213011"/>
              <a:gd name="connsiteY4" fmla="*/ 5530632 h 5537200"/>
              <a:gd name="connsiteX5" fmla="*/ 3420080 w 6213011"/>
              <a:gd name="connsiteY5" fmla="*/ 5527056 h 5537200"/>
              <a:gd name="connsiteX6" fmla="*/ 3438799 w 6213011"/>
              <a:gd name="connsiteY6" fmla="*/ 5532941 h 5537200"/>
              <a:gd name="connsiteX7" fmla="*/ 3441993 w 6213011"/>
              <a:gd name="connsiteY7" fmla="*/ 5537200 h 5537200"/>
              <a:gd name="connsiteX8" fmla="*/ 3395194 w 6213011"/>
              <a:gd name="connsiteY8" fmla="*/ 5537200 h 5537200"/>
              <a:gd name="connsiteX9" fmla="*/ 3401139 w 6213011"/>
              <a:gd name="connsiteY9" fmla="*/ 5531004 h 5537200"/>
              <a:gd name="connsiteX10" fmla="*/ 3420080 w 6213011"/>
              <a:gd name="connsiteY10" fmla="*/ 5527056 h 5537200"/>
              <a:gd name="connsiteX11" fmla="*/ 4431369 w 6213011"/>
              <a:gd name="connsiteY11" fmla="*/ 5510368 h 5537200"/>
              <a:gd name="connsiteX12" fmla="*/ 4419700 w 6213011"/>
              <a:gd name="connsiteY12" fmla="*/ 5526879 h 5537200"/>
              <a:gd name="connsiteX13" fmla="*/ 4401290 w 6213011"/>
              <a:gd name="connsiteY13" fmla="*/ 5537200 h 5537200"/>
              <a:gd name="connsiteX14" fmla="*/ 4369772 w 6213011"/>
              <a:gd name="connsiteY14" fmla="*/ 5537200 h 5537200"/>
              <a:gd name="connsiteX15" fmla="*/ 4374747 w 6213011"/>
              <a:gd name="connsiteY15" fmla="*/ 5535698 h 5537200"/>
              <a:gd name="connsiteX16" fmla="*/ 4431369 w 6213011"/>
              <a:gd name="connsiteY16" fmla="*/ 5510368 h 5537200"/>
              <a:gd name="connsiteX17" fmla="*/ 3530194 w 6213011"/>
              <a:gd name="connsiteY17" fmla="*/ 5510368 h 5537200"/>
              <a:gd name="connsiteX18" fmla="*/ 3505162 w 6213011"/>
              <a:gd name="connsiteY18" fmla="*/ 5526981 h 5537200"/>
              <a:gd name="connsiteX19" fmla="*/ 3481942 w 6213011"/>
              <a:gd name="connsiteY19" fmla="*/ 5537200 h 5537200"/>
              <a:gd name="connsiteX20" fmla="*/ 3477592 w 6213011"/>
              <a:gd name="connsiteY20" fmla="*/ 5537200 h 5537200"/>
              <a:gd name="connsiteX21" fmla="*/ 3480576 w 6213011"/>
              <a:gd name="connsiteY21" fmla="*/ 5530399 h 5537200"/>
              <a:gd name="connsiteX22" fmla="*/ 3530194 w 6213011"/>
              <a:gd name="connsiteY22" fmla="*/ 5510368 h 5537200"/>
              <a:gd name="connsiteX23" fmla="*/ 3164241 w 6213011"/>
              <a:gd name="connsiteY23" fmla="*/ 5506195 h 5537200"/>
              <a:gd name="connsiteX24" fmla="*/ 3090931 w 6213011"/>
              <a:gd name="connsiteY24" fmla="*/ 5525268 h 5537200"/>
              <a:gd name="connsiteX25" fmla="*/ 3164241 w 6213011"/>
              <a:gd name="connsiteY25" fmla="*/ 5506195 h 5537200"/>
              <a:gd name="connsiteX26" fmla="*/ 2968720 w 6213011"/>
              <a:gd name="connsiteY26" fmla="*/ 5492189 h 5537200"/>
              <a:gd name="connsiteX27" fmla="*/ 2978880 w 6213011"/>
              <a:gd name="connsiteY27" fmla="*/ 5500831 h 5537200"/>
              <a:gd name="connsiteX28" fmla="*/ 2934776 w 6213011"/>
              <a:gd name="connsiteY28" fmla="*/ 5505599 h 5537200"/>
              <a:gd name="connsiteX29" fmla="*/ 2968720 w 6213011"/>
              <a:gd name="connsiteY29" fmla="*/ 5492189 h 5537200"/>
              <a:gd name="connsiteX30" fmla="*/ 4510043 w 6213011"/>
              <a:gd name="connsiteY30" fmla="*/ 5476990 h 5537200"/>
              <a:gd name="connsiteX31" fmla="*/ 4441500 w 6213011"/>
              <a:gd name="connsiteY31" fmla="*/ 5510963 h 5537200"/>
              <a:gd name="connsiteX32" fmla="*/ 4510043 w 6213011"/>
              <a:gd name="connsiteY32" fmla="*/ 5476990 h 5537200"/>
              <a:gd name="connsiteX33" fmla="*/ 4178062 w 6213011"/>
              <a:gd name="connsiteY33" fmla="*/ 5471626 h 5537200"/>
              <a:gd name="connsiteX34" fmla="*/ 4095216 w 6213011"/>
              <a:gd name="connsiteY34" fmla="*/ 5505599 h 5537200"/>
              <a:gd name="connsiteX35" fmla="*/ 4173294 w 6213011"/>
              <a:gd name="connsiteY35" fmla="*/ 5496063 h 5537200"/>
              <a:gd name="connsiteX36" fmla="*/ 4178062 w 6213011"/>
              <a:gd name="connsiteY36" fmla="*/ 5471626 h 5537200"/>
              <a:gd name="connsiteX37" fmla="*/ 2783984 w 6213011"/>
              <a:gd name="connsiteY37" fmla="*/ 5457322 h 5537200"/>
              <a:gd name="connsiteX38" fmla="*/ 2725574 w 6213011"/>
              <a:gd name="connsiteY38" fmla="*/ 5491295 h 5537200"/>
              <a:gd name="connsiteX39" fmla="*/ 2783984 w 6213011"/>
              <a:gd name="connsiteY39" fmla="*/ 5457322 h 5537200"/>
              <a:gd name="connsiteX40" fmla="*/ 3056959 w 6213011"/>
              <a:gd name="connsiteY40" fmla="*/ 5453150 h 5537200"/>
              <a:gd name="connsiteX41" fmla="*/ 3018218 w 6213011"/>
              <a:gd name="connsiteY41" fmla="*/ 5472222 h 5537200"/>
              <a:gd name="connsiteX42" fmla="*/ 3056959 w 6213011"/>
              <a:gd name="connsiteY42" fmla="*/ 5453150 h 5537200"/>
              <a:gd name="connsiteX43" fmla="*/ 3651781 w 6213011"/>
              <a:gd name="connsiteY43" fmla="*/ 5452553 h 5537200"/>
              <a:gd name="connsiteX44" fmla="*/ 3617808 w 6213011"/>
              <a:gd name="connsiteY44" fmla="*/ 5491295 h 5537200"/>
              <a:gd name="connsiteX45" fmla="*/ 3651781 w 6213011"/>
              <a:gd name="connsiteY45" fmla="*/ 5452553 h 5537200"/>
              <a:gd name="connsiteX46" fmla="*/ 3144573 w 6213011"/>
              <a:gd name="connsiteY46" fmla="*/ 5409044 h 5537200"/>
              <a:gd name="connsiteX47" fmla="*/ 3124905 w 6213011"/>
              <a:gd name="connsiteY47" fmla="*/ 5447190 h 5537200"/>
              <a:gd name="connsiteX48" fmla="*/ 3012854 w 6213011"/>
              <a:gd name="connsiteY48" fmla="*/ 5495467 h 5537200"/>
              <a:gd name="connsiteX49" fmla="*/ 3003317 w 6213011"/>
              <a:gd name="connsiteY49" fmla="*/ 5481162 h 5537200"/>
              <a:gd name="connsiteX50" fmla="*/ 2988417 w 6213011"/>
              <a:gd name="connsiteY50" fmla="*/ 5457322 h 5537200"/>
              <a:gd name="connsiteX51" fmla="*/ 3144573 w 6213011"/>
              <a:gd name="connsiteY51" fmla="*/ 5409044 h 5537200"/>
              <a:gd name="connsiteX52" fmla="*/ 3921254 w 6213011"/>
              <a:gd name="connsiteY52" fmla="*/ 5375072 h 5537200"/>
              <a:gd name="connsiteX53" fmla="*/ 3944424 w 6213011"/>
              <a:gd name="connsiteY53" fmla="*/ 5375668 h 5537200"/>
              <a:gd name="connsiteX54" fmla="*/ 3905683 w 6213011"/>
              <a:gd name="connsiteY54" fmla="*/ 5385204 h 5537200"/>
              <a:gd name="connsiteX55" fmla="*/ 3921254 w 6213011"/>
              <a:gd name="connsiteY55" fmla="*/ 5375072 h 5537200"/>
              <a:gd name="connsiteX56" fmla="*/ 3972959 w 6213011"/>
              <a:gd name="connsiteY56" fmla="*/ 5346463 h 5537200"/>
              <a:gd name="connsiteX57" fmla="*/ 3997469 w 6213011"/>
              <a:gd name="connsiteY57" fmla="*/ 5351231 h 5537200"/>
              <a:gd name="connsiteX58" fmla="*/ 3958729 w 6213011"/>
              <a:gd name="connsiteY58" fmla="*/ 5355999 h 5537200"/>
              <a:gd name="connsiteX59" fmla="*/ 3972959 w 6213011"/>
              <a:gd name="connsiteY59" fmla="*/ 5346463 h 5537200"/>
              <a:gd name="connsiteX60" fmla="*/ 4436733 w 6213011"/>
              <a:gd name="connsiteY60" fmla="*/ 5341695 h 5537200"/>
              <a:gd name="connsiteX61" fmla="*/ 4437329 w 6213011"/>
              <a:gd name="connsiteY61" fmla="*/ 5381628 h 5537200"/>
              <a:gd name="connsiteX62" fmla="*/ 4544611 w 6213011"/>
              <a:gd name="connsiteY62" fmla="*/ 5352423 h 5537200"/>
              <a:gd name="connsiteX63" fmla="*/ 4535075 w 6213011"/>
              <a:gd name="connsiteY63" fmla="*/ 5376263 h 5537200"/>
              <a:gd name="connsiteX64" fmla="*/ 4320510 w 6213011"/>
              <a:gd name="connsiteY64" fmla="*/ 5443614 h 5537200"/>
              <a:gd name="connsiteX65" fmla="*/ 4203690 w 6213011"/>
              <a:gd name="connsiteY65" fmla="*/ 5462686 h 5537200"/>
              <a:gd name="connsiteX66" fmla="*/ 4223359 w 6213011"/>
              <a:gd name="connsiteY66" fmla="*/ 5481759 h 5537200"/>
              <a:gd name="connsiteX67" fmla="*/ 4151241 w 6213011"/>
              <a:gd name="connsiteY67" fmla="*/ 5524299 h 5537200"/>
              <a:gd name="connsiteX68" fmla="*/ 4121974 w 6213011"/>
              <a:gd name="connsiteY68" fmla="*/ 5537200 h 5537200"/>
              <a:gd name="connsiteX69" fmla="*/ 4027893 w 6213011"/>
              <a:gd name="connsiteY69" fmla="*/ 5537200 h 5537200"/>
              <a:gd name="connsiteX70" fmla="*/ 4037403 w 6213011"/>
              <a:gd name="connsiteY70" fmla="*/ 5520499 h 5537200"/>
              <a:gd name="connsiteX71" fmla="*/ 4008198 w 6213011"/>
              <a:gd name="connsiteY71" fmla="*/ 5506195 h 5537200"/>
              <a:gd name="connsiteX72" fmla="*/ 4046939 w 6213011"/>
              <a:gd name="connsiteY72" fmla="*/ 5491891 h 5537200"/>
              <a:gd name="connsiteX73" fmla="*/ 4032039 w 6213011"/>
              <a:gd name="connsiteY73" fmla="*/ 5457918 h 5537200"/>
              <a:gd name="connsiteX74" fmla="*/ 4051706 w 6213011"/>
              <a:gd name="connsiteY74" fmla="*/ 5453150 h 5537200"/>
              <a:gd name="connsiteX75" fmla="*/ 4134553 w 6213011"/>
              <a:gd name="connsiteY75" fmla="*/ 5400105 h 5537200"/>
              <a:gd name="connsiteX76" fmla="*/ 4076143 w 6213011"/>
              <a:gd name="connsiteY76" fmla="*/ 5438845 h 5537200"/>
              <a:gd name="connsiteX77" fmla="*/ 4100580 w 6213011"/>
              <a:gd name="connsiteY77" fmla="*/ 5462686 h 5537200"/>
              <a:gd name="connsiteX78" fmla="*/ 4207863 w 6213011"/>
              <a:gd name="connsiteY78" fmla="*/ 5428713 h 5537200"/>
              <a:gd name="connsiteX79" fmla="*/ 4436733 w 6213011"/>
              <a:gd name="connsiteY79" fmla="*/ 5341695 h 5537200"/>
              <a:gd name="connsiteX80" fmla="*/ 4241835 w 6213011"/>
              <a:gd name="connsiteY80" fmla="*/ 5336927 h 5537200"/>
              <a:gd name="connsiteX81" fmla="*/ 4203095 w 6213011"/>
              <a:gd name="connsiteY81" fmla="*/ 5380436 h 5537200"/>
              <a:gd name="connsiteX82" fmla="*/ 4207863 w 6213011"/>
              <a:gd name="connsiteY82" fmla="*/ 5346463 h 5537200"/>
              <a:gd name="connsiteX83" fmla="*/ 4241835 w 6213011"/>
              <a:gd name="connsiteY83" fmla="*/ 5336927 h 5537200"/>
              <a:gd name="connsiteX84" fmla="*/ 2735111 w 6213011"/>
              <a:gd name="connsiteY84" fmla="*/ 5322623 h 5537200"/>
              <a:gd name="connsiteX85" fmla="*/ 2666569 w 6213011"/>
              <a:gd name="connsiteY85" fmla="*/ 5332159 h 5537200"/>
              <a:gd name="connsiteX86" fmla="*/ 2735111 w 6213011"/>
              <a:gd name="connsiteY86" fmla="*/ 5322623 h 5537200"/>
              <a:gd name="connsiteX87" fmla="*/ 3890186 w 6213011"/>
              <a:gd name="connsiteY87" fmla="*/ 5317854 h 5537200"/>
              <a:gd name="connsiteX88" fmla="*/ 3827009 w 6213011"/>
              <a:gd name="connsiteY88" fmla="*/ 5336927 h 5537200"/>
              <a:gd name="connsiteX89" fmla="*/ 3890186 w 6213011"/>
              <a:gd name="connsiteY89" fmla="*/ 5317854 h 5537200"/>
              <a:gd name="connsiteX90" fmla="*/ 3359138 w 6213011"/>
              <a:gd name="connsiteY90" fmla="*/ 5313086 h 5537200"/>
              <a:gd name="connsiteX91" fmla="*/ 3354369 w 6213011"/>
              <a:gd name="connsiteY91" fmla="*/ 5336927 h 5537200"/>
              <a:gd name="connsiteX92" fmla="*/ 3398475 w 6213011"/>
              <a:gd name="connsiteY92" fmla="*/ 5336927 h 5537200"/>
              <a:gd name="connsiteX93" fmla="*/ 3325166 w 6213011"/>
              <a:gd name="connsiteY93" fmla="*/ 5355999 h 5537200"/>
              <a:gd name="connsiteX94" fmla="*/ 3325166 w 6213011"/>
              <a:gd name="connsiteY94" fmla="*/ 5336927 h 5537200"/>
              <a:gd name="connsiteX95" fmla="*/ 3359138 w 6213011"/>
              <a:gd name="connsiteY95" fmla="*/ 5313086 h 5537200"/>
              <a:gd name="connsiteX96" fmla="*/ 3096295 w 6213011"/>
              <a:gd name="connsiteY96" fmla="*/ 5293417 h 5537200"/>
              <a:gd name="connsiteX97" fmla="*/ 3047421 w 6213011"/>
              <a:gd name="connsiteY97" fmla="*/ 5312490 h 5537200"/>
              <a:gd name="connsiteX98" fmla="*/ 3096295 w 6213011"/>
              <a:gd name="connsiteY98" fmla="*/ 5293417 h 5537200"/>
              <a:gd name="connsiteX99" fmla="*/ 4577989 w 6213011"/>
              <a:gd name="connsiteY99" fmla="*/ 5283881 h 5537200"/>
              <a:gd name="connsiteX100" fmla="*/ 4582756 w 6213011"/>
              <a:gd name="connsiteY100" fmla="*/ 5298186 h 5537200"/>
              <a:gd name="connsiteX101" fmla="*/ 4470705 w 6213011"/>
              <a:gd name="connsiteY101" fmla="*/ 5336927 h 5537200"/>
              <a:gd name="connsiteX102" fmla="*/ 4577989 w 6213011"/>
              <a:gd name="connsiteY102" fmla="*/ 5283881 h 5537200"/>
              <a:gd name="connsiteX103" fmla="*/ 4407528 w 6213011"/>
              <a:gd name="connsiteY103" fmla="*/ 5274345 h 5537200"/>
              <a:gd name="connsiteX104" fmla="*/ 4402759 w 6213011"/>
              <a:gd name="connsiteY104" fmla="*/ 5293417 h 5537200"/>
              <a:gd name="connsiteX105" fmla="*/ 4441500 w 6213011"/>
              <a:gd name="connsiteY105" fmla="*/ 5288650 h 5537200"/>
              <a:gd name="connsiteX106" fmla="*/ 4280577 w 6213011"/>
              <a:gd name="connsiteY106" fmla="*/ 5351231 h 5537200"/>
              <a:gd name="connsiteX107" fmla="*/ 4256139 w 6213011"/>
              <a:gd name="connsiteY107" fmla="*/ 5336927 h 5537200"/>
              <a:gd name="connsiteX108" fmla="*/ 4407528 w 6213011"/>
              <a:gd name="connsiteY108" fmla="*/ 5274345 h 5537200"/>
              <a:gd name="connsiteX109" fmla="*/ 4748447 w 6213011"/>
              <a:gd name="connsiteY109" fmla="*/ 5269577 h 5537200"/>
              <a:gd name="connsiteX110" fmla="*/ 4699575 w 6213011"/>
              <a:gd name="connsiteY110" fmla="*/ 5293417 h 5537200"/>
              <a:gd name="connsiteX111" fmla="*/ 4748447 w 6213011"/>
              <a:gd name="connsiteY111" fmla="*/ 5269577 h 5537200"/>
              <a:gd name="connsiteX112" fmla="*/ 4373555 w 6213011"/>
              <a:gd name="connsiteY112" fmla="*/ 5249908 h 5537200"/>
              <a:gd name="connsiteX113" fmla="*/ 4402759 w 6213011"/>
              <a:gd name="connsiteY113" fmla="*/ 5249908 h 5537200"/>
              <a:gd name="connsiteX114" fmla="*/ 4353887 w 6213011"/>
              <a:gd name="connsiteY114" fmla="*/ 5268981 h 5537200"/>
              <a:gd name="connsiteX115" fmla="*/ 4373555 w 6213011"/>
              <a:gd name="connsiteY115" fmla="*/ 5249908 h 5537200"/>
              <a:gd name="connsiteX116" fmla="*/ 4558915 w 6213011"/>
              <a:gd name="connsiteY116" fmla="*/ 5245141 h 5537200"/>
              <a:gd name="connsiteX117" fmla="*/ 4461169 w 6213011"/>
              <a:gd name="connsiteY117" fmla="*/ 5288650 h 5537200"/>
              <a:gd name="connsiteX118" fmla="*/ 4558915 w 6213011"/>
              <a:gd name="connsiteY118" fmla="*/ 5245141 h 5537200"/>
              <a:gd name="connsiteX119" fmla="*/ 4734143 w 6213011"/>
              <a:gd name="connsiteY119" fmla="*/ 5236201 h 5537200"/>
              <a:gd name="connsiteX120" fmla="*/ 4734143 w 6213011"/>
              <a:gd name="connsiteY120" fmla="*/ 5255273 h 5537200"/>
              <a:gd name="connsiteX121" fmla="*/ 4680502 w 6213011"/>
              <a:gd name="connsiteY121" fmla="*/ 5274345 h 5537200"/>
              <a:gd name="connsiteX122" fmla="*/ 4729375 w 6213011"/>
              <a:gd name="connsiteY122" fmla="*/ 5255273 h 5537200"/>
              <a:gd name="connsiteX123" fmla="*/ 4709707 w 6213011"/>
              <a:gd name="connsiteY123" fmla="*/ 5245737 h 5537200"/>
              <a:gd name="connsiteX124" fmla="*/ 4734143 w 6213011"/>
              <a:gd name="connsiteY124" fmla="*/ 5236201 h 5537200"/>
              <a:gd name="connsiteX125" fmla="*/ 4032039 w 6213011"/>
              <a:gd name="connsiteY125" fmla="*/ 5235604 h 5537200"/>
              <a:gd name="connsiteX126" fmla="*/ 4002833 w 6213011"/>
              <a:gd name="connsiteY126" fmla="*/ 5240373 h 5537200"/>
              <a:gd name="connsiteX127" fmla="*/ 4012370 w 6213011"/>
              <a:gd name="connsiteY127" fmla="*/ 5254677 h 5537200"/>
              <a:gd name="connsiteX128" fmla="*/ 4032039 w 6213011"/>
              <a:gd name="connsiteY128" fmla="*/ 5235604 h 5537200"/>
              <a:gd name="connsiteX129" fmla="*/ 3515294 w 6213011"/>
              <a:gd name="connsiteY129" fmla="*/ 5221896 h 5537200"/>
              <a:gd name="connsiteX130" fmla="*/ 3544498 w 6213011"/>
              <a:gd name="connsiteY130" fmla="*/ 5245737 h 5537200"/>
              <a:gd name="connsiteX131" fmla="*/ 3529598 w 6213011"/>
              <a:gd name="connsiteY131" fmla="*/ 5255273 h 5537200"/>
              <a:gd name="connsiteX132" fmla="*/ 3549267 w 6213011"/>
              <a:gd name="connsiteY132" fmla="*/ 5260041 h 5537200"/>
              <a:gd name="connsiteX133" fmla="*/ 3564167 w 6213011"/>
              <a:gd name="connsiteY133" fmla="*/ 5283881 h 5537200"/>
              <a:gd name="connsiteX134" fmla="*/ 3520062 w 6213011"/>
              <a:gd name="connsiteY134" fmla="*/ 5293417 h 5537200"/>
              <a:gd name="connsiteX135" fmla="*/ 3534962 w 6213011"/>
              <a:gd name="connsiteY135" fmla="*/ 5279114 h 5537200"/>
              <a:gd name="connsiteX136" fmla="*/ 3481321 w 6213011"/>
              <a:gd name="connsiteY136" fmla="*/ 5293417 h 5537200"/>
              <a:gd name="connsiteX137" fmla="*/ 3515294 w 6213011"/>
              <a:gd name="connsiteY137" fmla="*/ 5293417 h 5537200"/>
              <a:gd name="connsiteX138" fmla="*/ 3461652 w 6213011"/>
              <a:gd name="connsiteY138" fmla="*/ 5317258 h 5537200"/>
              <a:gd name="connsiteX139" fmla="*/ 3481321 w 6213011"/>
              <a:gd name="connsiteY139" fmla="*/ 5307722 h 5537200"/>
              <a:gd name="connsiteX140" fmla="*/ 3456885 w 6213011"/>
              <a:gd name="connsiteY140" fmla="*/ 5298186 h 5537200"/>
              <a:gd name="connsiteX141" fmla="*/ 3481321 w 6213011"/>
              <a:gd name="connsiteY141" fmla="*/ 5268981 h 5537200"/>
              <a:gd name="connsiteX142" fmla="*/ 3461652 w 6213011"/>
              <a:gd name="connsiteY142" fmla="*/ 5259445 h 5537200"/>
              <a:gd name="connsiteX143" fmla="*/ 3515294 w 6213011"/>
              <a:gd name="connsiteY143" fmla="*/ 5221896 h 5537200"/>
              <a:gd name="connsiteX144" fmla="*/ 3461652 w 6213011"/>
              <a:gd name="connsiteY144" fmla="*/ 5215935 h 5537200"/>
              <a:gd name="connsiteX145" fmla="*/ 3467016 w 6213011"/>
              <a:gd name="connsiteY145" fmla="*/ 5244544 h 5537200"/>
              <a:gd name="connsiteX146" fmla="*/ 3422911 w 6213011"/>
              <a:gd name="connsiteY146" fmla="*/ 5239776 h 5537200"/>
              <a:gd name="connsiteX147" fmla="*/ 3461652 w 6213011"/>
              <a:gd name="connsiteY147" fmla="*/ 5215935 h 5537200"/>
              <a:gd name="connsiteX148" fmla="*/ 3534962 w 6213011"/>
              <a:gd name="connsiteY148" fmla="*/ 5196864 h 5537200"/>
              <a:gd name="connsiteX149" fmla="*/ 3510526 w 6213011"/>
              <a:gd name="connsiteY149" fmla="*/ 5215935 h 5537200"/>
              <a:gd name="connsiteX150" fmla="*/ 3534962 w 6213011"/>
              <a:gd name="connsiteY150" fmla="*/ 5196864 h 5537200"/>
              <a:gd name="connsiteX151" fmla="*/ 1960292 w 6213011"/>
              <a:gd name="connsiteY151" fmla="*/ 5196864 h 5537200"/>
              <a:gd name="connsiteX152" fmla="*/ 1960292 w 6213011"/>
              <a:gd name="connsiteY152" fmla="*/ 5220704 h 5537200"/>
              <a:gd name="connsiteX153" fmla="*/ 1945392 w 6213011"/>
              <a:gd name="connsiteY153" fmla="*/ 5206400 h 5537200"/>
              <a:gd name="connsiteX154" fmla="*/ 1960292 w 6213011"/>
              <a:gd name="connsiteY154" fmla="*/ 5196864 h 5537200"/>
              <a:gd name="connsiteX155" fmla="*/ 3968861 w 6213011"/>
              <a:gd name="connsiteY155" fmla="*/ 5192095 h 5537200"/>
              <a:gd name="connsiteX156" fmla="*/ 3900320 w 6213011"/>
              <a:gd name="connsiteY156" fmla="*/ 5221300 h 5537200"/>
              <a:gd name="connsiteX157" fmla="*/ 3822838 w 6213011"/>
              <a:gd name="connsiteY157" fmla="*/ 5245141 h 5537200"/>
              <a:gd name="connsiteX158" fmla="*/ 3968861 w 6213011"/>
              <a:gd name="connsiteY158" fmla="*/ 5192095 h 5537200"/>
              <a:gd name="connsiteX159" fmla="*/ 3353904 w 6213011"/>
              <a:gd name="connsiteY159" fmla="*/ 5184869 h 5537200"/>
              <a:gd name="connsiteX160" fmla="*/ 3329933 w 6213011"/>
              <a:gd name="connsiteY160" fmla="*/ 5201632 h 5537200"/>
              <a:gd name="connsiteX161" fmla="*/ 3368674 w 6213011"/>
              <a:gd name="connsiteY161" fmla="*/ 5187328 h 5537200"/>
              <a:gd name="connsiteX162" fmla="*/ 3353904 w 6213011"/>
              <a:gd name="connsiteY162" fmla="*/ 5184869 h 5537200"/>
              <a:gd name="connsiteX163" fmla="*/ 3468851 w 6213011"/>
              <a:gd name="connsiteY163" fmla="*/ 5170313 h 5537200"/>
              <a:gd name="connsiteX164" fmla="*/ 3485493 w 6213011"/>
              <a:gd name="connsiteY164" fmla="*/ 5182559 h 5537200"/>
              <a:gd name="connsiteX165" fmla="*/ 3422315 w 6213011"/>
              <a:gd name="connsiteY165" fmla="*/ 5201632 h 5537200"/>
              <a:gd name="connsiteX166" fmla="*/ 3412779 w 6213011"/>
              <a:gd name="connsiteY166" fmla="*/ 5187328 h 5537200"/>
              <a:gd name="connsiteX167" fmla="*/ 3468851 w 6213011"/>
              <a:gd name="connsiteY167" fmla="*/ 5170313 h 5537200"/>
              <a:gd name="connsiteX168" fmla="*/ 5109037 w 6213011"/>
              <a:gd name="connsiteY168" fmla="*/ 5153355 h 5537200"/>
              <a:gd name="connsiteX169" fmla="*/ 5016654 w 6213011"/>
              <a:gd name="connsiteY169" fmla="*/ 5215935 h 5537200"/>
              <a:gd name="connsiteX170" fmla="*/ 5109037 w 6213011"/>
              <a:gd name="connsiteY170" fmla="*/ 5153355 h 5537200"/>
              <a:gd name="connsiteX171" fmla="*/ 3973629 w 6213011"/>
              <a:gd name="connsiteY171" fmla="*/ 5153355 h 5537200"/>
              <a:gd name="connsiteX172" fmla="*/ 3924756 w 6213011"/>
              <a:gd name="connsiteY172" fmla="*/ 5186731 h 5537200"/>
              <a:gd name="connsiteX173" fmla="*/ 3973629 w 6213011"/>
              <a:gd name="connsiteY173" fmla="*/ 5172427 h 5537200"/>
              <a:gd name="connsiteX174" fmla="*/ 3973629 w 6213011"/>
              <a:gd name="connsiteY174" fmla="*/ 5153355 h 5537200"/>
              <a:gd name="connsiteX175" fmla="*/ 4363423 w 6213011"/>
              <a:gd name="connsiteY175" fmla="*/ 5129513 h 5537200"/>
              <a:gd name="connsiteX176" fmla="*/ 4446269 w 6213011"/>
              <a:gd name="connsiteY176" fmla="*/ 5129513 h 5537200"/>
              <a:gd name="connsiteX177" fmla="*/ 4471301 w 6213011"/>
              <a:gd name="connsiteY177" fmla="*/ 5139050 h 5537200"/>
              <a:gd name="connsiteX178" fmla="*/ 4349713 w 6213011"/>
              <a:gd name="connsiteY178" fmla="*/ 5192095 h 5537200"/>
              <a:gd name="connsiteX179" fmla="*/ 4354482 w 6213011"/>
              <a:gd name="connsiteY179" fmla="*/ 5173023 h 5537200"/>
              <a:gd name="connsiteX180" fmla="*/ 4281172 w 6213011"/>
              <a:gd name="connsiteY180" fmla="*/ 5202228 h 5537200"/>
              <a:gd name="connsiteX181" fmla="*/ 4319913 w 6213011"/>
              <a:gd name="connsiteY181" fmla="*/ 5197459 h 5537200"/>
              <a:gd name="connsiteX182" fmla="*/ 4246603 w 6213011"/>
              <a:gd name="connsiteY182" fmla="*/ 5236201 h 5537200"/>
              <a:gd name="connsiteX183" fmla="*/ 4241835 w 6213011"/>
              <a:gd name="connsiteY183" fmla="*/ 5206995 h 5537200"/>
              <a:gd name="connsiteX184" fmla="*/ 4363423 w 6213011"/>
              <a:gd name="connsiteY184" fmla="*/ 5129513 h 5537200"/>
              <a:gd name="connsiteX185" fmla="*/ 4080912 w 6213011"/>
              <a:gd name="connsiteY185" fmla="*/ 5114613 h 5537200"/>
              <a:gd name="connsiteX186" fmla="*/ 4051706 w 6213011"/>
              <a:gd name="connsiteY186" fmla="*/ 5133686 h 5537200"/>
              <a:gd name="connsiteX187" fmla="*/ 4080912 w 6213011"/>
              <a:gd name="connsiteY187" fmla="*/ 5114613 h 5537200"/>
              <a:gd name="connsiteX188" fmla="*/ 3642245 w 6213011"/>
              <a:gd name="connsiteY188" fmla="*/ 5109846 h 5537200"/>
              <a:gd name="connsiteX189" fmla="*/ 3627344 w 6213011"/>
              <a:gd name="connsiteY189" fmla="*/ 5128918 h 5537200"/>
              <a:gd name="connsiteX190" fmla="*/ 3490857 w 6213011"/>
              <a:gd name="connsiteY190" fmla="*/ 5167659 h 5537200"/>
              <a:gd name="connsiteX191" fmla="*/ 3642245 w 6213011"/>
              <a:gd name="connsiteY191" fmla="*/ 5109846 h 5537200"/>
              <a:gd name="connsiteX192" fmla="*/ 4573220 w 6213011"/>
              <a:gd name="connsiteY192" fmla="*/ 5095541 h 5537200"/>
              <a:gd name="connsiteX193" fmla="*/ 4504677 w 6213011"/>
              <a:gd name="connsiteY193" fmla="*/ 5129513 h 5537200"/>
              <a:gd name="connsiteX194" fmla="*/ 4573220 w 6213011"/>
              <a:gd name="connsiteY194" fmla="*/ 5095541 h 5537200"/>
              <a:gd name="connsiteX195" fmla="*/ 3461652 w 6213011"/>
              <a:gd name="connsiteY195" fmla="*/ 5095541 h 5537200"/>
              <a:gd name="connsiteX196" fmla="*/ 3305496 w 6213011"/>
              <a:gd name="connsiteY196" fmla="*/ 5148586 h 5537200"/>
              <a:gd name="connsiteX197" fmla="*/ 3320397 w 6213011"/>
              <a:gd name="connsiteY197" fmla="*/ 5129513 h 5537200"/>
              <a:gd name="connsiteX198" fmla="*/ 3325166 w 6213011"/>
              <a:gd name="connsiteY198" fmla="*/ 5143818 h 5537200"/>
              <a:gd name="connsiteX199" fmla="*/ 3461652 w 6213011"/>
              <a:gd name="connsiteY199" fmla="*/ 5095541 h 5537200"/>
              <a:gd name="connsiteX200" fmla="*/ 2544982 w 6213011"/>
              <a:gd name="connsiteY200" fmla="*/ 5095541 h 5537200"/>
              <a:gd name="connsiteX201" fmla="*/ 2564651 w 6213011"/>
              <a:gd name="connsiteY201" fmla="*/ 5095541 h 5537200"/>
              <a:gd name="connsiteX202" fmla="*/ 2555115 w 6213011"/>
              <a:gd name="connsiteY202" fmla="*/ 5124746 h 5537200"/>
              <a:gd name="connsiteX203" fmla="*/ 2511009 w 6213011"/>
              <a:gd name="connsiteY203" fmla="*/ 5119382 h 5537200"/>
              <a:gd name="connsiteX204" fmla="*/ 2544982 w 6213011"/>
              <a:gd name="connsiteY204" fmla="*/ 5095541 h 5537200"/>
              <a:gd name="connsiteX205" fmla="*/ 4475474 w 6213011"/>
              <a:gd name="connsiteY205" fmla="*/ 5090773 h 5537200"/>
              <a:gd name="connsiteX206" fmla="*/ 4480241 w 6213011"/>
              <a:gd name="connsiteY206" fmla="*/ 5100309 h 5537200"/>
              <a:gd name="connsiteX207" fmla="*/ 4417064 w 6213011"/>
              <a:gd name="connsiteY207" fmla="*/ 5129513 h 5537200"/>
              <a:gd name="connsiteX208" fmla="*/ 4475474 w 6213011"/>
              <a:gd name="connsiteY208" fmla="*/ 5090773 h 5537200"/>
              <a:gd name="connsiteX209" fmla="*/ 5162679 w 6213011"/>
              <a:gd name="connsiteY209" fmla="*/ 5081832 h 5537200"/>
              <a:gd name="connsiteX210" fmla="*/ 5045859 w 6213011"/>
              <a:gd name="connsiteY210" fmla="*/ 5159314 h 5537200"/>
              <a:gd name="connsiteX211" fmla="*/ 5041091 w 6213011"/>
              <a:gd name="connsiteY211" fmla="*/ 5173619 h 5537200"/>
              <a:gd name="connsiteX212" fmla="*/ 4919505 w 6213011"/>
              <a:gd name="connsiteY212" fmla="*/ 5236201 h 5537200"/>
              <a:gd name="connsiteX213" fmla="*/ 4963609 w 6213011"/>
              <a:gd name="connsiteY213" fmla="*/ 5202228 h 5537200"/>
              <a:gd name="connsiteX214" fmla="*/ 4890300 w 6213011"/>
              <a:gd name="connsiteY214" fmla="*/ 5226068 h 5537200"/>
              <a:gd name="connsiteX215" fmla="*/ 5162679 w 6213011"/>
              <a:gd name="connsiteY215" fmla="*/ 5081832 h 5537200"/>
              <a:gd name="connsiteX216" fmla="*/ 3500393 w 6213011"/>
              <a:gd name="connsiteY216" fmla="*/ 5076468 h 5537200"/>
              <a:gd name="connsiteX217" fmla="*/ 3471189 w 6213011"/>
              <a:gd name="connsiteY217" fmla="*/ 5100309 h 5537200"/>
              <a:gd name="connsiteX218" fmla="*/ 3471189 w 6213011"/>
              <a:gd name="connsiteY218" fmla="*/ 5090773 h 5537200"/>
              <a:gd name="connsiteX219" fmla="*/ 3500393 w 6213011"/>
              <a:gd name="connsiteY219" fmla="*/ 5076468 h 5537200"/>
              <a:gd name="connsiteX220" fmla="*/ 502440 w 6213011"/>
              <a:gd name="connsiteY220" fmla="*/ 5071701 h 5537200"/>
              <a:gd name="connsiteX221" fmla="*/ 502440 w 6213011"/>
              <a:gd name="connsiteY221" fmla="*/ 5095541 h 5537200"/>
              <a:gd name="connsiteX222" fmla="*/ 482772 w 6213011"/>
              <a:gd name="connsiteY222" fmla="*/ 5095541 h 5537200"/>
              <a:gd name="connsiteX223" fmla="*/ 502440 w 6213011"/>
              <a:gd name="connsiteY223" fmla="*/ 5071701 h 5537200"/>
              <a:gd name="connsiteX224" fmla="*/ 3725408 w 6213011"/>
              <a:gd name="connsiteY224" fmla="*/ 5063877 h 5537200"/>
              <a:gd name="connsiteX225" fmla="*/ 3744163 w 6213011"/>
              <a:gd name="connsiteY225" fmla="*/ 5066336 h 5537200"/>
              <a:gd name="connsiteX226" fmla="*/ 3695887 w 6213011"/>
              <a:gd name="connsiteY226" fmla="*/ 5099713 h 5537200"/>
              <a:gd name="connsiteX227" fmla="*/ 3680985 w 6213011"/>
              <a:gd name="connsiteY227" fmla="*/ 5080640 h 5537200"/>
              <a:gd name="connsiteX228" fmla="*/ 3725408 w 6213011"/>
              <a:gd name="connsiteY228" fmla="*/ 5063877 h 5537200"/>
              <a:gd name="connsiteX229" fmla="*/ 4573220 w 6213011"/>
              <a:gd name="connsiteY229" fmla="*/ 5052031 h 5537200"/>
              <a:gd name="connsiteX230" fmla="*/ 4514811 w 6213011"/>
              <a:gd name="connsiteY230" fmla="*/ 5090773 h 5537200"/>
              <a:gd name="connsiteX231" fmla="*/ 4490374 w 6213011"/>
              <a:gd name="connsiteY231" fmla="*/ 5081237 h 5537200"/>
              <a:gd name="connsiteX232" fmla="*/ 4573220 w 6213011"/>
              <a:gd name="connsiteY232" fmla="*/ 5052031 h 5537200"/>
              <a:gd name="connsiteX233" fmla="*/ 4626861 w 6213011"/>
              <a:gd name="connsiteY233" fmla="*/ 5028191 h 5537200"/>
              <a:gd name="connsiteX234" fmla="*/ 4582756 w 6213011"/>
              <a:gd name="connsiteY234" fmla="*/ 5047264 h 5537200"/>
              <a:gd name="connsiteX235" fmla="*/ 4626861 w 6213011"/>
              <a:gd name="connsiteY235" fmla="*/ 5028191 h 5537200"/>
              <a:gd name="connsiteX236" fmla="*/ 1258187 w 6213011"/>
              <a:gd name="connsiteY236" fmla="*/ 5023423 h 5537200"/>
              <a:gd name="connsiteX237" fmla="*/ 1170573 w 6213011"/>
              <a:gd name="connsiteY237" fmla="*/ 5090773 h 5537200"/>
              <a:gd name="connsiteX238" fmla="*/ 1195009 w 6213011"/>
              <a:gd name="connsiteY238" fmla="*/ 5028191 h 5537200"/>
              <a:gd name="connsiteX239" fmla="*/ 1258187 w 6213011"/>
              <a:gd name="connsiteY239" fmla="*/ 5023423 h 5537200"/>
              <a:gd name="connsiteX240" fmla="*/ 4548783 w 6213011"/>
              <a:gd name="connsiteY240" fmla="*/ 5022827 h 5537200"/>
              <a:gd name="connsiteX241" fmla="*/ 4490374 w 6213011"/>
              <a:gd name="connsiteY241" fmla="*/ 5052031 h 5537200"/>
              <a:gd name="connsiteX242" fmla="*/ 4548783 w 6213011"/>
              <a:gd name="connsiteY242" fmla="*/ 5022827 h 5537200"/>
              <a:gd name="connsiteX243" fmla="*/ 2728853 w 6213011"/>
              <a:gd name="connsiteY243" fmla="*/ 5001147 h 5537200"/>
              <a:gd name="connsiteX244" fmla="*/ 2716038 w 6213011"/>
              <a:gd name="connsiteY244" fmla="*/ 5018059 h 5537200"/>
              <a:gd name="connsiteX245" fmla="*/ 2745243 w 6213011"/>
              <a:gd name="connsiteY245" fmla="*/ 5013291 h 5537200"/>
              <a:gd name="connsiteX246" fmla="*/ 2728853 w 6213011"/>
              <a:gd name="connsiteY246" fmla="*/ 5001147 h 5537200"/>
              <a:gd name="connsiteX247" fmla="*/ 4768116 w 6213011"/>
              <a:gd name="connsiteY247" fmla="*/ 4998986 h 5537200"/>
              <a:gd name="connsiteX248" fmla="*/ 4738911 w 6213011"/>
              <a:gd name="connsiteY248" fmla="*/ 5013291 h 5537200"/>
              <a:gd name="connsiteX249" fmla="*/ 4768116 w 6213011"/>
              <a:gd name="connsiteY249" fmla="*/ 4998986 h 5537200"/>
              <a:gd name="connsiteX250" fmla="*/ 4241835 w 6213011"/>
              <a:gd name="connsiteY250" fmla="*/ 4989450 h 5537200"/>
              <a:gd name="connsiteX251" fmla="*/ 4222242 w 6213011"/>
              <a:gd name="connsiteY251" fmla="*/ 5002562 h 5537200"/>
              <a:gd name="connsiteX252" fmla="*/ 4218778 w 6213011"/>
              <a:gd name="connsiteY252" fmla="*/ 5008195 h 5537200"/>
              <a:gd name="connsiteX253" fmla="*/ 4217399 w 6213011"/>
              <a:gd name="connsiteY253" fmla="*/ 5008522 h 5537200"/>
              <a:gd name="connsiteX254" fmla="*/ 4217110 w 6213011"/>
              <a:gd name="connsiteY254" fmla="*/ 5010906 h 5537200"/>
              <a:gd name="connsiteX255" fmla="*/ 4218778 w 6213011"/>
              <a:gd name="connsiteY255" fmla="*/ 5008195 h 5537200"/>
              <a:gd name="connsiteX256" fmla="*/ 4234981 w 6213011"/>
              <a:gd name="connsiteY256" fmla="*/ 5004350 h 5537200"/>
              <a:gd name="connsiteX257" fmla="*/ 4241835 w 6213011"/>
              <a:gd name="connsiteY257" fmla="*/ 4989450 h 5537200"/>
              <a:gd name="connsiteX258" fmla="*/ 1092495 w 6213011"/>
              <a:gd name="connsiteY258" fmla="*/ 4984682 h 5537200"/>
              <a:gd name="connsiteX259" fmla="*/ 1077594 w 6213011"/>
              <a:gd name="connsiteY259" fmla="*/ 5008522 h 5537200"/>
              <a:gd name="connsiteX260" fmla="*/ 1092495 w 6213011"/>
              <a:gd name="connsiteY260" fmla="*/ 5047264 h 5537200"/>
              <a:gd name="connsiteX261" fmla="*/ 1130640 w 6213011"/>
              <a:gd name="connsiteY261" fmla="*/ 5041900 h 5537200"/>
              <a:gd name="connsiteX262" fmla="*/ 1155076 w 6213011"/>
              <a:gd name="connsiteY262" fmla="*/ 5090177 h 5537200"/>
              <a:gd name="connsiteX263" fmla="*/ 1057330 w 6213011"/>
              <a:gd name="connsiteY263" fmla="*/ 5128918 h 5537200"/>
              <a:gd name="connsiteX264" fmla="*/ 1072231 w 6213011"/>
              <a:gd name="connsiteY264" fmla="*/ 5143222 h 5537200"/>
              <a:gd name="connsiteX265" fmla="*/ 1038257 w 6213011"/>
              <a:gd name="connsiteY265" fmla="*/ 5162294 h 5537200"/>
              <a:gd name="connsiteX266" fmla="*/ 1009052 w 6213011"/>
              <a:gd name="connsiteY266" fmla="*/ 5196267 h 5537200"/>
              <a:gd name="connsiteX267" fmla="*/ 1023952 w 6213011"/>
              <a:gd name="connsiteY267" fmla="*/ 5157527 h 5537200"/>
              <a:gd name="connsiteX268" fmla="*/ 1014416 w 6213011"/>
              <a:gd name="connsiteY268" fmla="*/ 5143222 h 5537200"/>
              <a:gd name="connsiteX269" fmla="*/ 975676 w 6213011"/>
              <a:gd name="connsiteY269" fmla="*/ 5172427 h 5537200"/>
              <a:gd name="connsiteX270" fmla="*/ 951239 w 6213011"/>
              <a:gd name="connsiteY270" fmla="*/ 5148586 h 5537200"/>
              <a:gd name="connsiteX271" fmla="*/ 936339 w 6213011"/>
              <a:gd name="connsiteY271" fmla="*/ 5162891 h 5537200"/>
              <a:gd name="connsiteX272" fmla="*/ 1023952 w 6213011"/>
              <a:gd name="connsiteY272" fmla="*/ 5066336 h 5537200"/>
              <a:gd name="connsiteX273" fmla="*/ 999516 w 6213011"/>
              <a:gd name="connsiteY273" fmla="*/ 5061568 h 5537200"/>
              <a:gd name="connsiteX274" fmla="*/ 1048390 w 6213011"/>
              <a:gd name="connsiteY274" fmla="*/ 5008522 h 5537200"/>
              <a:gd name="connsiteX275" fmla="*/ 1092495 w 6213011"/>
              <a:gd name="connsiteY275" fmla="*/ 4984682 h 5537200"/>
              <a:gd name="connsiteX276" fmla="*/ 410058 w 6213011"/>
              <a:gd name="connsiteY276" fmla="*/ 4984682 h 5537200"/>
              <a:gd name="connsiteX277" fmla="*/ 434495 w 6213011"/>
              <a:gd name="connsiteY277" fmla="*/ 4989450 h 5537200"/>
              <a:gd name="connsiteX278" fmla="*/ 429726 w 6213011"/>
              <a:gd name="connsiteY278" fmla="*/ 5008522 h 5537200"/>
              <a:gd name="connsiteX279" fmla="*/ 410058 w 6213011"/>
              <a:gd name="connsiteY279" fmla="*/ 5003755 h 5537200"/>
              <a:gd name="connsiteX280" fmla="*/ 307544 w 6213011"/>
              <a:gd name="connsiteY280" fmla="*/ 5066336 h 5537200"/>
              <a:gd name="connsiteX281" fmla="*/ 283108 w 6213011"/>
              <a:gd name="connsiteY281" fmla="*/ 5056800 h 5537200"/>
              <a:gd name="connsiteX282" fmla="*/ 410058 w 6213011"/>
              <a:gd name="connsiteY282" fmla="*/ 4984682 h 5537200"/>
              <a:gd name="connsiteX283" fmla="*/ 2477036 w 6213011"/>
              <a:gd name="connsiteY283" fmla="*/ 4965610 h 5537200"/>
              <a:gd name="connsiteX284" fmla="*/ 2291676 w 6213011"/>
              <a:gd name="connsiteY284" fmla="*/ 5081237 h 5537200"/>
              <a:gd name="connsiteX285" fmla="*/ 2491937 w 6213011"/>
              <a:gd name="connsiteY285" fmla="*/ 4970378 h 5537200"/>
              <a:gd name="connsiteX286" fmla="*/ 2477036 w 6213011"/>
              <a:gd name="connsiteY286" fmla="*/ 4965610 h 5537200"/>
              <a:gd name="connsiteX287" fmla="*/ 4792553 w 6213011"/>
              <a:gd name="connsiteY287" fmla="*/ 4936406 h 5537200"/>
              <a:gd name="connsiteX288" fmla="*/ 4758580 w 6213011"/>
              <a:gd name="connsiteY288" fmla="*/ 4960246 h 5537200"/>
              <a:gd name="connsiteX289" fmla="*/ 4660835 w 6213011"/>
              <a:gd name="connsiteY289" fmla="*/ 5003755 h 5537200"/>
              <a:gd name="connsiteX290" fmla="*/ 4792553 w 6213011"/>
              <a:gd name="connsiteY290" fmla="*/ 4936406 h 5537200"/>
              <a:gd name="connsiteX291" fmla="*/ 4314549 w 6213011"/>
              <a:gd name="connsiteY291" fmla="*/ 4922101 h 5537200"/>
              <a:gd name="connsiteX292" fmla="*/ 4294881 w 6213011"/>
              <a:gd name="connsiteY292" fmla="*/ 4965610 h 5537200"/>
              <a:gd name="connsiteX293" fmla="*/ 4363423 w 6213011"/>
              <a:gd name="connsiteY293" fmla="*/ 4922101 h 5537200"/>
              <a:gd name="connsiteX294" fmla="*/ 4314549 w 6213011"/>
              <a:gd name="connsiteY294" fmla="*/ 4922101 h 5537200"/>
              <a:gd name="connsiteX295" fmla="*/ 3549267 w 6213011"/>
              <a:gd name="connsiteY295" fmla="*/ 4922101 h 5537200"/>
              <a:gd name="connsiteX296" fmla="*/ 3510526 w 6213011"/>
              <a:gd name="connsiteY296" fmla="*/ 4941173 h 5537200"/>
              <a:gd name="connsiteX297" fmla="*/ 3544498 w 6213011"/>
              <a:gd name="connsiteY297" fmla="*/ 4936406 h 5537200"/>
              <a:gd name="connsiteX298" fmla="*/ 3549267 w 6213011"/>
              <a:gd name="connsiteY298" fmla="*/ 4922101 h 5537200"/>
              <a:gd name="connsiteX299" fmla="*/ 1277855 w 6213011"/>
              <a:gd name="connsiteY299" fmla="*/ 4912564 h 5537200"/>
              <a:gd name="connsiteX300" fmla="*/ 1253418 w 6213011"/>
              <a:gd name="connsiteY300" fmla="*/ 4931637 h 5537200"/>
              <a:gd name="connsiteX301" fmla="*/ 1262955 w 6213011"/>
              <a:gd name="connsiteY301" fmla="*/ 4941173 h 5537200"/>
              <a:gd name="connsiteX302" fmla="*/ 1277855 w 6213011"/>
              <a:gd name="connsiteY302" fmla="*/ 4912564 h 5537200"/>
              <a:gd name="connsiteX303" fmla="*/ 1136004 w 6213011"/>
              <a:gd name="connsiteY303" fmla="*/ 4907200 h 5537200"/>
              <a:gd name="connsiteX304" fmla="*/ 1097263 w 6213011"/>
              <a:gd name="connsiteY304" fmla="*/ 4936406 h 5537200"/>
              <a:gd name="connsiteX305" fmla="*/ 1136004 w 6213011"/>
              <a:gd name="connsiteY305" fmla="*/ 4907200 h 5537200"/>
              <a:gd name="connsiteX306" fmla="*/ 1175341 w 6213011"/>
              <a:gd name="connsiteY306" fmla="*/ 4883360 h 5537200"/>
              <a:gd name="connsiteX307" fmla="*/ 1165805 w 6213011"/>
              <a:gd name="connsiteY307" fmla="*/ 4907200 h 5537200"/>
              <a:gd name="connsiteX308" fmla="*/ 1175341 w 6213011"/>
              <a:gd name="connsiteY308" fmla="*/ 4883360 h 5537200"/>
              <a:gd name="connsiteX309" fmla="*/ 4597657 w 6213011"/>
              <a:gd name="connsiteY309" fmla="*/ 4869055 h 5537200"/>
              <a:gd name="connsiteX310" fmla="*/ 4612557 w 6213011"/>
              <a:gd name="connsiteY310" fmla="*/ 4873824 h 5537200"/>
              <a:gd name="connsiteX311" fmla="*/ 4622093 w 6213011"/>
              <a:gd name="connsiteY311" fmla="*/ 4892897 h 5537200"/>
              <a:gd name="connsiteX312" fmla="*/ 4568451 w 6213011"/>
              <a:gd name="connsiteY312" fmla="*/ 4916737 h 5537200"/>
              <a:gd name="connsiteX313" fmla="*/ 4597657 w 6213011"/>
              <a:gd name="connsiteY313" fmla="*/ 4869055 h 5537200"/>
              <a:gd name="connsiteX314" fmla="*/ 3978397 w 6213011"/>
              <a:gd name="connsiteY314" fmla="*/ 4854155 h 5537200"/>
              <a:gd name="connsiteX315" fmla="*/ 3939656 w 6213011"/>
              <a:gd name="connsiteY315" fmla="*/ 4868460 h 5537200"/>
              <a:gd name="connsiteX316" fmla="*/ 3978397 w 6213011"/>
              <a:gd name="connsiteY316" fmla="*/ 4854155 h 5537200"/>
              <a:gd name="connsiteX317" fmla="*/ 5538763 w 6213011"/>
              <a:gd name="connsiteY317" fmla="*/ 4835082 h 5537200"/>
              <a:gd name="connsiteX318" fmla="*/ 5514326 w 6213011"/>
              <a:gd name="connsiteY318" fmla="*/ 4849387 h 5537200"/>
              <a:gd name="connsiteX319" fmla="*/ 5538763 w 6213011"/>
              <a:gd name="connsiteY319" fmla="*/ 4835082 h 5537200"/>
              <a:gd name="connsiteX320" fmla="*/ 4802089 w 6213011"/>
              <a:gd name="connsiteY320" fmla="*/ 4835082 h 5537200"/>
              <a:gd name="connsiteX321" fmla="*/ 4714475 w 6213011"/>
              <a:gd name="connsiteY321" fmla="*/ 4883360 h 5537200"/>
              <a:gd name="connsiteX322" fmla="*/ 4802089 w 6213011"/>
              <a:gd name="connsiteY322" fmla="*/ 4835082 h 5537200"/>
              <a:gd name="connsiteX323" fmla="*/ 4036806 w 6213011"/>
              <a:gd name="connsiteY323" fmla="*/ 4820778 h 5537200"/>
              <a:gd name="connsiteX324" fmla="*/ 4055879 w 6213011"/>
              <a:gd name="connsiteY324" fmla="*/ 4844619 h 5537200"/>
              <a:gd name="connsiteX325" fmla="*/ 4017138 w 6213011"/>
              <a:gd name="connsiteY325" fmla="*/ 4844619 h 5537200"/>
              <a:gd name="connsiteX326" fmla="*/ 4036806 w 6213011"/>
              <a:gd name="connsiteY326" fmla="*/ 4820778 h 5537200"/>
              <a:gd name="connsiteX327" fmla="*/ 4083948 w 6213011"/>
              <a:gd name="connsiteY327" fmla="*/ 4817472 h 5537200"/>
              <a:gd name="connsiteX328" fmla="*/ 4095216 w 6213011"/>
              <a:gd name="connsiteY328" fmla="*/ 4820778 h 5537200"/>
              <a:gd name="connsiteX329" fmla="*/ 4066011 w 6213011"/>
              <a:gd name="connsiteY329" fmla="*/ 4839851 h 5537200"/>
              <a:gd name="connsiteX330" fmla="*/ 4083948 w 6213011"/>
              <a:gd name="connsiteY330" fmla="*/ 4817472 h 5537200"/>
              <a:gd name="connsiteX331" fmla="*/ 4154222 w 6213011"/>
              <a:gd name="connsiteY331" fmla="*/ 4815415 h 5537200"/>
              <a:gd name="connsiteX332" fmla="*/ 4022503 w 6213011"/>
              <a:gd name="connsiteY332" fmla="*/ 4907200 h 5537200"/>
              <a:gd name="connsiteX333" fmla="*/ 4022503 w 6213011"/>
              <a:gd name="connsiteY333" fmla="*/ 4877996 h 5537200"/>
              <a:gd name="connsiteX334" fmla="*/ 4154222 w 6213011"/>
              <a:gd name="connsiteY334" fmla="*/ 4815415 h 5537200"/>
              <a:gd name="connsiteX335" fmla="*/ 670731 w 6213011"/>
              <a:gd name="connsiteY335" fmla="*/ 4810627 h 5537200"/>
              <a:gd name="connsiteX336" fmla="*/ 697337 w 6213011"/>
              <a:gd name="connsiteY336" fmla="*/ 4820778 h 5537200"/>
              <a:gd name="connsiteX337" fmla="*/ 614491 w 6213011"/>
              <a:gd name="connsiteY337" fmla="*/ 4873824 h 5537200"/>
              <a:gd name="connsiteX338" fmla="*/ 670731 w 6213011"/>
              <a:gd name="connsiteY338" fmla="*/ 4810627 h 5537200"/>
              <a:gd name="connsiteX339" fmla="*/ 1614007 w 6213011"/>
              <a:gd name="connsiteY339" fmla="*/ 4801109 h 5537200"/>
              <a:gd name="connsiteX340" fmla="*/ 1594339 w 6213011"/>
              <a:gd name="connsiteY340" fmla="*/ 4815415 h 5537200"/>
              <a:gd name="connsiteX341" fmla="*/ 1614007 w 6213011"/>
              <a:gd name="connsiteY341" fmla="*/ 4801109 h 5537200"/>
              <a:gd name="connsiteX342" fmla="*/ 4631629 w 6213011"/>
              <a:gd name="connsiteY342" fmla="*/ 4786805 h 5537200"/>
              <a:gd name="connsiteX343" fmla="*/ 4558319 w 6213011"/>
              <a:gd name="connsiteY343" fmla="*/ 4858924 h 5537200"/>
              <a:gd name="connsiteX344" fmla="*/ 4524347 w 6213011"/>
              <a:gd name="connsiteY344" fmla="*/ 4854155 h 5537200"/>
              <a:gd name="connsiteX345" fmla="*/ 4631629 w 6213011"/>
              <a:gd name="connsiteY345" fmla="*/ 4786805 h 5537200"/>
              <a:gd name="connsiteX346" fmla="*/ 4992218 w 6213011"/>
              <a:gd name="connsiteY346" fmla="*/ 4786209 h 5537200"/>
              <a:gd name="connsiteX347" fmla="*/ 5007118 w 6213011"/>
              <a:gd name="connsiteY347" fmla="*/ 4815415 h 5537200"/>
              <a:gd name="connsiteX348" fmla="*/ 4953477 w 6213011"/>
              <a:gd name="connsiteY348" fmla="*/ 4858924 h 5537200"/>
              <a:gd name="connsiteX349" fmla="*/ 4977913 w 6213011"/>
              <a:gd name="connsiteY349" fmla="*/ 4888128 h 5537200"/>
              <a:gd name="connsiteX350" fmla="*/ 4939172 w 6213011"/>
              <a:gd name="connsiteY350" fmla="*/ 4907200 h 5537200"/>
              <a:gd name="connsiteX351" fmla="*/ 4948709 w 6213011"/>
              <a:gd name="connsiteY351" fmla="*/ 4883360 h 5537200"/>
              <a:gd name="connsiteX352" fmla="*/ 4821757 w 6213011"/>
              <a:gd name="connsiteY352" fmla="*/ 4921504 h 5537200"/>
              <a:gd name="connsiteX353" fmla="*/ 4797321 w 6213011"/>
              <a:gd name="connsiteY353" fmla="*/ 4935809 h 5537200"/>
              <a:gd name="connsiteX354" fmla="*/ 4918908 w 6213011"/>
              <a:gd name="connsiteY354" fmla="*/ 4829718 h 5537200"/>
              <a:gd name="connsiteX355" fmla="*/ 4933808 w 6213011"/>
              <a:gd name="connsiteY355" fmla="*/ 4848791 h 5537200"/>
              <a:gd name="connsiteX356" fmla="*/ 4992218 w 6213011"/>
              <a:gd name="connsiteY356" fmla="*/ 4786209 h 5537200"/>
              <a:gd name="connsiteX357" fmla="*/ 4504677 w 6213011"/>
              <a:gd name="connsiteY357" fmla="*/ 4771905 h 5537200"/>
              <a:gd name="connsiteX358" fmla="*/ 4451037 w 6213011"/>
              <a:gd name="connsiteY358" fmla="*/ 4810646 h 5537200"/>
              <a:gd name="connsiteX359" fmla="*/ 4504677 w 6213011"/>
              <a:gd name="connsiteY359" fmla="*/ 4771905 h 5537200"/>
              <a:gd name="connsiteX360" fmla="*/ 4236471 w 6213011"/>
              <a:gd name="connsiteY360" fmla="*/ 4767137 h 5537200"/>
              <a:gd name="connsiteX361" fmla="*/ 4173294 w 6213011"/>
              <a:gd name="connsiteY361" fmla="*/ 4801109 h 5537200"/>
              <a:gd name="connsiteX362" fmla="*/ 4187598 w 6213011"/>
              <a:gd name="connsiteY362" fmla="*/ 4786209 h 5537200"/>
              <a:gd name="connsiteX363" fmla="*/ 4163162 w 6213011"/>
              <a:gd name="connsiteY363" fmla="*/ 4790978 h 5537200"/>
              <a:gd name="connsiteX364" fmla="*/ 4236471 w 6213011"/>
              <a:gd name="connsiteY364" fmla="*/ 4767137 h 5537200"/>
              <a:gd name="connsiteX365" fmla="*/ 4300245 w 6213011"/>
              <a:gd name="connsiteY365" fmla="*/ 4762369 h 5537200"/>
              <a:gd name="connsiteX366" fmla="*/ 4271041 w 6213011"/>
              <a:gd name="connsiteY366" fmla="*/ 4796342 h 5537200"/>
              <a:gd name="connsiteX367" fmla="*/ 4300245 w 6213011"/>
              <a:gd name="connsiteY367" fmla="*/ 4762369 h 5537200"/>
              <a:gd name="connsiteX368" fmla="*/ 5037012 w 6213011"/>
              <a:gd name="connsiteY368" fmla="*/ 4760255 h 5537200"/>
              <a:gd name="connsiteX369" fmla="*/ 5046455 w 6213011"/>
              <a:gd name="connsiteY369" fmla="*/ 4762964 h 5537200"/>
              <a:gd name="connsiteX370" fmla="*/ 5026787 w 6213011"/>
              <a:gd name="connsiteY370" fmla="*/ 4777269 h 5537200"/>
              <a:gd name="connsiteX371" fmla="*/ 5037012 w 6213011"/>
              <a:gd name="connsiteY371" fmla="*/ 4760255 h 5537200"/>
              <a:gd name="connsiteX372" fmla="*/ 4855731 w 6213011"/>
              <a:gd name="connsiteY372" fmla="*/ 4752833 h 5537200"/>
              <a:gd name="connsiteX373" fmla="*/ 4831293 w 6213011"/>
              <a:gd name="connsiteY373" fmla="*/ 4767137 h 5537200"/>
              <a:gd name="connsiteX374" fmla="*/ 4855731 w 6213011"/>
              <a:gd name="connsiteY374" fmla="*/ 4752833 h 5537200"/>
              <a:gd name="connsiteX375" fmla="*/ 4119652 w 6213011"/>
              <a:gd name="connsiteY375" fmla="*/ 4748064 h 5537200"/>
              <a:gd name="connsiteX376" fmla="*/ 4075547 w 6213011"/>
              <a:gd name="connsiteY376" fmla="*/ 4782037 h 5537200"/>
              <a:gd name="connsiteX377" fmla="*/ 4119652 w 6213011"/>
              <a:gd name="connsiteY377" fmla="*/ 4748064 h 5537200"/>
              <a:gd name="connsiteX378" fmla="*/ 5631741 w 6213011"/>
              <a:gd name="connsiteY378" fmla="*/ 4733164 h 5537200"/>
              <a:gd name="connsiteX379" fmla="*/ 5641277 w 6213011"/>
              <a:gd name="connsiteY379" fmla="*/ 4752236 h 5537200"/>
              <a:gd name="connsiteX380" fmla="*/ 5626377 w 6213011"/>
              <a:gd name="connsiteY380" fmla="*/ 4790978 h 5537200"/>
              <a:gd name="connsiteX381" fmla="*/ 5587637 w 6213011"/>
              <a:gd name="connsiteY381" fmla="*/ 4767137 h 5537200"/>
              <a:gd name="connsiteX382" fmla="*/ 5626377 w 6213011"/>
              <a:gd name="connsiteY382" fmla="*/ 4748064 h 5537200"/>
              <a:gd name="connsiteX383" fmla="*/ 5611477 w 6213011"/>
              <a:gd name="connsiteY383" fmla="*/ 4743296 h 5537200"/>
              <a:gd name="connsiteX384" fmla="*/ 5631741 w 6213011"/>
              <a:gd name="connsiteY384" fmla="*/ 4733164 h 5537200"/>
              <a:gd name="connsiteX385" fmla="*/ 4456401 w 6213011"/>
              <a:gd name="connsiteY385" fmla="*/ 4724224 h 5537200"/>
              <a:gd name="connsiteX386" fmla="*/ 4407528 w 6213011"/>
              <a:gd name="connsiteY386" fmla="*/ 4753428 h 5537200"/>
              <a:gd name="connsiteX387" fmla="*/ 4456401 w 6213011"/>
              <a:gd name="connsiteY387" fmla="*/ 4724224 h 5537200"/>
              <a:gd name="connsiteX388" fmla="*/ 5562603 w 6213011"/>
              <a:gd name="connsiteY388" fmla="*/ 4714688 h 5537200"/>
              <a:gd name="connsiteX389" fmla="*/ 5553067 w 6213011"/>
              <a:gd name="connsiteY389" fmla="*/ 4733760 h 5537200"/>
              <a:gd name="connsiteX390" fmla="*/ 5538167 w 6213011"/>
              <a:gd name="connsiteY390" fmla="*/ 4724224 h 5537200"/>
              <a:gd name="connsiteX391" fmla="*/ 5562603 w 6213011"/>
              <a:gd name="connsiteY391" fmla="*/ 4714688 h 5537200"/>
              <a:gd name="connsiteX392" fmla="*/ 4626861 w 6213011"/>
              <a:gd name="connsiteY392" fmla="*/ 4709919 h 5537200"/>
              <a:gd name="connsiteX393" fmla="*/ 4534479 w 6213011"/>
              <a:gd name="connsiteY393" fmla="*/ 4733760 h 5537200"/>
              <a:gd name="connsiteX394" fmla="*/ 4534479 w 6213011"/>
              <a:gd name="connsiteY394" fmla="*/ 4757600 h 5537200"/>
              <a:gd name="connsiteX395" fmla="*/ 4626861 w 6213011"/>
              <a:gd name="connsiteY395" fmla="*/ 4709919 h 5537200"/>
              <a:gd name="connsiteX396" fmla="*/ 5346437 w 6213011"/>
              <a:gd name="connsiteY396" fmla="*/ 4707582 h 5537200"/>
              <a:gd name="connsiteX397" fmla="*/ 5358171 w 6213011"/>
              <a:gd name="connsiteY397" fmla="*/ 4724224 h 5537200"/>
              <a:gd name="connsiteX398" fmla="*/ 5304530 w 6213011"/>
              <a:gd name="connsiteY398" fmla="*/ 4748064 h 5537200"/>
              <a:gd name="connsiteX399" fmla="*/ 5346437 w 6213011"/>
              <a:gd name="connsiteY399" fmla="*/ 4707582 h 5537200"/>
              <a:gd name="connsiteX400" fmla="*/ 19669 w 6213011"/>
              <a:gd name="connsiteY400" fmla="*/ 4704555 h 5537200"/>
              <a:gd name="connsiteX401" fmla="*/ 68542 w 6213011"/>
              <a:gd name="connsiteY401" fmla="*/ 4718860 h 5537200"/>
              <a:gd name="connsiteX402" fmla="*/ 44106 w 6213011"/>
              <a:gd name="connsiteY402" fmla="*/ 4748064 h 5537200"/>
              <a:gd name="connsiteX403" fmla="*/ 0 w 6213011"/>
              <a:gd name="connsiteY403" fmla="*/ 4733760 h 5537200"/>
              <a:gd name="connsiteX404" fmla="*/ 19669 w 6213011"/>
              <a:gd name="connsiteY404" fmla="*/ 4704555 h 5537200"/>
              <a:gd name="connsiteX405" fmla="*/ 1042430 w 6213011"/>
              <a:gd name="connsiteY405" fmla="*/ 4697403 h 5537200"/>
              <a:gd name="connsiteX406" fmla="*/ 1068058 w 6213011"/>
              <a:gd name="connsiteY406" fmla="*/ 4704555 h 5537200"/>
              <a:gd name="connsiteX407" fmla="*/ 1009649 w 6213011"/>
              <a:gd name="connsiteY407" fmla="*/ 4704555 h 5537200"/>
              <a:gd name="connsiteX408" fmla="*/ 1042430 w 6213011"/>
              <a:gd name="connsiteY408" fmla="*/ 4697403 h 5537200"/>
              <a:gd name="connsiteX409" fmla="*/ 4870035 w 6213011"/>
              <a:gd name="connsiteY409" fmla="*/ 4690251 h 5537200"/>
              <a:gd name="connsiteX410" fmla="*/ 4831293 w 6213011"/>
              <a:gd name="connsiteY410" fmla="*/ 4733760 h 5537200"/>
              <a:gd name="connsiteX411" fmla="*/ 4821757 w 6213011"/>
              <a:gd name="connsiteY411" fmla="*/ 4719455 h 5537200"/>
              <a:gd name="connsiteX412" fmla="*/ 4870035 w 6213011"/>
              <a:gd name="connsiteY412" fmla="*/ 4690251 h 5537200"/>
              <a:gd name="connsiteX413" fmla="*/ 5060759 w 6213011"/>
              <a:gd name="connsiteY413" fmla="*/ 4685482 h 5537200"/>
              <a:gd name="connsiteX414" fmla="*/ 5070295 w 6213011"/>
              <a:gd name="connsiteY414" fmla="*/ 4690251 h 5537200"/>
              <a:gd name="connsiteX415" fmla="*/ 5036323 w 6213011"/>
              <a:gd name="connsiteY415" fmla="*/ 4724224 h 5537200"/>
              <a:gd name="connsiteX416" fmla="*/ 5007118 w 6213011"/>
              <a:gd name="connsiteY416" fmla="*/ 4724224 h 5537200"/>
              <a:gd name="connsiteX417" fmla="*/ 4943941 w 6213011"/>
              <a:gd name="connsiteY417" fmla="*/ 4782037 h 5537200"/>
              <a:gd name="connsiteX418" fmla="*/ 4816989 w 6213011"/>
              <a:gd name="connsiteY418" fmla="*/ 4835082 h 5537200"/>
              <a:gd name="connsiteX419" fmla="*/ 4812221 w 6213011"/>
              <a:gd name="connsiteY419" fmla="*/ 4825546 h 5537200"/>
              <a:gd name="connsiteX420" fmla="*/ 4919505 w 6213011"/>
              <a:gd name="connsiteY420" fmla="*/ 4777269 h 5537200"/>
              <a:gd name="connsiteX421" fmla="*/ 5060759 w 6213011"/>
              <a:gd name="connsiteY421" fmla="*/ 4685482 h 5537200"/>
              <a:gd name="connsiteX422" fmla="*/ 2517863 w 6213011"/>
              <a:gd name="connsiteY422" fmla="*/ 4684290 h 5537200"/>
              <a:gd name="connsiteX423" fmla="*/ 2501473 w 6213011"/>
              <a:gd name="connsiteY423" fmla="*/ 4685482 h 5537200"/>
              <a:gd name="connsiteX424" fmla="*/ 2501473 w 6213011"/>
              <a:gd name="connsiteY424" fmla="*/ 4699787 h 5537200"/>
              <a:gd name="connsiteX425" fmla="*/ 2530677 w 6213011"/>
              <a:gd name="connsiteY425" fmla="*/ 4690251 h 5537200"/>
              <a:gd name="connsiteX426" fmla="*/ 2517863 w 6213011"/>
              <a:gd name="connsiteY426" fmla="*/ 4684290 h 5537200"/>
              <a:gd name="connsiteX427" fmla="*/ 5801607 w 6213011"/>
              <a:gd name="connsiteY427" fmla="*/ 4675946 h 5537200"/>
              <a:gd name="connsiteX428" fmla="*/ 5801607 w 6213011"/>
              <a:gd name="connsiteY428" fmla="*/ 4695019 h 5537200"/>
              <a:gd name="connsiteX429" fmla="*/ 5738428 w 6213011"/>
              <a:gd name="connsiteY429" fmla="*/ 4695019 h 5537200"/>
              <a:gd name="connsiteX430" fmla="*/ 5801607 w 6213011"/>
              <a:gd name="connsiteY430" fmla="*/ 4675946 h 5537200"/>
              <a:gd name="connsiteX431" fmla="*/ 4475474 w 6213011"/>
              <a:gd name="connsiteY431" fmla="*/ 4675946 h 5537200"/>
              <a:gd name="connsiteX432" fmla="*/ 4417064 w 6213011"/>
              <a:gd name="connsiteY432" fmla="*/ 4728992 h 5537200"/>
              <a:gd name="connsiteX433" fmla="*/ 4475474 w 6213011"/>
              <a:gd name="connsiteY433" fmla="*/ 4675946 h 5537200"/>
              <a:gd name="connsiteX434" fmla="*/ 5211551 w 6213011"/>
              <a:gd name="connsiteY434" fmla="*/ 4665814 h 5537200"/>
              <a:gd name="connsiteX435" fmla="*/ 5250293 w 6213011"/>
              <a:gd name="connsiteY435" fmla="*/ 4680118 h 5537200"/>
              <a:gd name="connsiteX436" fmla="*/ 5167447 w 6213011"/>
              <a:gd name="connsiteY436" fmla="*/ 4680118 h 5537200"/>
              <a:gd name="connsiteX437" fmla="*/ 5191883 w 6213011"/>
              <a:gd name="connsiteY437" fmla="*/ 4689655 h 5537200"/>
              <a:gd name="connsiteX438" fmla="*/ 5211551 w 6213011"/>
              <a:gd name="connsiteY438" fmla="*/ 4665814 h 5537200"/>
              <a:gd name="connsiteX439" fmla="*/ 5723528 w 6213011"/>
              <a:gd name="connsiteY439" fmla="*/ 4656278 h 5537200"/>
              <a:gd name="connsiteX440" fmla="*/ 5713992 w 6213011"/>
              <a:gd name="connsiteY440" fmla="*/ 4680118 h 5537200"/>
              <a:gd name="connsiteX441" fmla="*/ 5723528 w 6213011"/>
              <a:gd name="connsiteY441" fmla="*/ 4656278 h 5537200"/>
              <a:gd name="connsiteX442" fmla="*/ 994152 w 6213011"/>
              <a:gd name="connsiteY442" fmla="*/ 4656278 h 5537200"/>
              <a:gd name="connsiteX443" fmla="*/ 872566 w 6213011"/>
              <a:gd name="connsiteY443" fmla="*/ 4718860 h 5537200"/>
              <a:gd name="connsiteX444" fmla="*/ 706873 w 6213011"/>
              <a:gd name="connsiteY444" fmla="*/ 4796342 h 5537200"/>
              <a:gd name="connsiteX445" fmla="*/ 784952 w 6213011"/>
              <a:gd name="connsiteY445" fmla="*/ 4752833 h 5537200"/>
              <a:gd name="connsiteX446" fmla="*/ 838592 w 6213011"/>
              <a:gd name="connsiteY446" fmla="*/ 4709323 h 5537200"/>
              <a:gd name="connsiteX447" fmla="*/ 858262 w 6213011"/>
              <a:gd name="connsiteY447" fmla="*/ 4718860 h 5537200"/>
              <a:gd name="connsiteX448" fmla="*/ 907135 w 6213011"/>
              <a:gd name="connsiteY448" fmla="*/ 4699787 h 5537200"/>
              <a:gd name="connsiteX449" fmla="*/ 911902 w 6213011"/>
              <a:gd name="connsiteY449" fmla="*/ 4680715 h 5537200"/>
              <a:gd name="connsiteX450" fmla="*/ 994152 w 6213011"/>
              <a:gd name="connsiteY450" fmla="*/ 4656278 h 5537200"/>
              <a:gd name="connsiteX451" fmla="*/ 5616245 w 6213011"/>
              <a:gd name="connsiteY451" fmla="*/ 4651510 h 5537200"/>
              <a:gd name="connsiteX452" fmla="*/ 5655582 w 6213011"/>
              <a:gd name="connsiteY452" fmla="*/ 4656278 h 5537200"/>
              <a:gd name="connsiteX453" fmla="*/ 5611477 w 6213011"/>
              <a:gd name="connsiteY453" fmla="*/ 4699787 h 5537200"/>
              <a:gd name="connsiteX454" fmla="*/ 5616245 w 6213011"/>
              <a:gd name="connsiteY454" fmla="*/ 4651510 h 5537200"/>
              <a:gd name="connsiteX455" fmla="*/ 3403839 w 6213011"/>
              <a:gd name="connsiteY455" fmla="*/ 4647338 h 5537200"/>
              <a:gd name="connsiteX456" fmla="*/ 3350197 w 6213011"/>
              <a:gd name="connsiteY456" fmla="*/ 4686079 h 5537200"/>
              <a:gd name="connsiteX457" fmla="*/ 3204174 w 6213011"/>
              <a:gd name="connsiteY457" fmla="*/ 4715283 h 5537200"/>
              <a:gd name="connsiteX458" fmla="*/ 2980073 w 6213011"/>
              <a:gd name="connsiteY458" fmla="*/ 4826143 h 5537200"/>
              <a:gd name="connsiteX459" fmla="*/ 3018814 w 6213011"/>
              <a:gd name="connsiteY459" fmla="*/ 4816606 h 5537200"/>
              <a:gd name="connsiteX460" fmla="*/ 3028350 w 6213011"/>
              <a:gd name="connsiteY460" fmla="*/ 4826143 h 5537200"/>
              <a:gd name="connsiteX461" fmla="*/ 2828685 w 6213011"/>
              <a:gd name="connsiteY461" fmla="*/ 4888724 h 5537200"/>
              <a:gd name="connsiteX462" fmla="*/ 2974708 w 6213011"/>
              <a:gd name="connsiteY462" fmla="*/ 4854751 h 5537200"/>
              <a:gd name="connsiteX463" fmla="*/ 2979477 w 6213011"/>
              <a:gd name="connsiteY463" fmla="*/ 4873824 h 5537200"/>
              <a:gd name="connsiteX464" fmla="*/ 2872195 w 6213011"/>
              <a:gd name="connsiteY464" fmla="*/ 4903028 h 5537200"/>
              <a:gd name="connsiteX465" fmla="*/ 2769679 w 6213011"/>
              <a:gd name="connsiteY465" fmla="*/ 4922101 h 5537200"/>
              <a:gd name="connsiteX466" fmla="*/ 2794116 w 6213011"/>
              <a:gd name="connsiteY466" fmla="*/ 4931637 h 5537200"/>
              <a:gd name="connsiteX467" fmla="*/ 2769679 w 6213011"/>
              <a:gd name="connsiteY467" fmla="*/ 4975146 h 5537200"/>
              <a:gd name="connsiteX468" fmla="*/ 2857294 w 6213011"/>
              <a:gd name="connsiteY468" fmla="*/ 4936406 h 5537200"/>
              <a:gd name="connsiteX469" fmla="*/ 2837625 w 6213011"/>
              <a:gd name="connsiteY469" fmla="*/ 4931637 h 5537200"/>
              <a:gd name="connsiteX470" fmla="*/ 3008085 w 6213011"/>
              <a:gd name="connsiteY470" fmla="*/ 4912564 h 5537200"/>
              <a:gd name="connsiteX471" fmla="*/ 3124905 w 6213011"/>
              <a:gd name="connsiteY471" fmla="*/ 4873824 h 5537200"/>
              <a:gd name="connsiteX472" fmla="*/ 3129672 w 6213011"/>
              <a:gd name="connsiteY472" fmla="*/ 4854751 h 5537200"/>
              <a:gd name="connsiteX473" fmla="*/ 3012854 w 6213011"/>
              <a:gd name="connsiteY473" fmla="*/ 4873824 h 5537200"/>
              <a:gd name="connsiteX474" fmla="*/ 3027754 w 6213011"/>
              <a:gd name="connsiteY474" fmla="*/ 4864287 h 5537200"/>
              <a:gd name="connsiteX475" fmla="*/ 2998550 w 6213011"/>
              <a:gd name="connsiteY475" fmla="*/ 4869055 h 5537200"/>
              <a:gd name="connsiteX476" fmla="*/ 3008085 w 6213011"/>
              <a:gd name="connsiteY476" fmla="*/ 4839851 h 5537200"/>
              <a:gd name="connsiteX477" fmla="*/ 3090931 w 6213011"/>
              <a:gd name="connsiteY477" fmla="*/ 4816010 h 5537200"/>
              <a:gd name="connsiteX478" fmla="*/ 3105831 w 6213011"/>
              <a:gd name="connsiteY478" fmla="*/ 4835082 h 5537200"/>
              <a:gd name="connsiteX479" fmla="*/ 3247087 w 6213011"/>
              <a:gd name="connsiteY479" fmla="*/ 4796342 h 5537200"/>
              <a:gd name="connsiteX480" fmla="*/ 3247087 w 6213011"/>
              <a:gd name="connsiteY480" fmla="*/ 4772501 h 5537200"/>
              <a:gd name="connsiteX481" fmla="*/ 3476552 w 6213011"/>
              <a:gd name="connsiteY481" fmla="*/ 4681310 h 5537200"/>
              <a:gd name="connsiteX482" fmla="*/ 3384170 w 6213011"/>
              <a:gd name="connsiteY482" fmla="*/ 4690847 h 5537200"/>
              <a:gd name="connsiteX483" fmla="*/ 3403839 w 6213011"/>
              <a:gd name="connsiteY483" fmla="*/ 4647338 h 5537200"/>
              <a:gd name="connsiteX484" fmla="*/ 5202015 w 6213011"/>
              <a:gd name="connsiteY484" fmla="*/ 4627670 h 5537200"/>
              <a:gd name="connsiteX485" fmla="*/ 5168043 w 6213011"/>
              <a:gd name="connsiteY485" fmla="*/ 4646742 h 5537200"/>
              <a:gd name="connsiteX486" fmla="*/ 5202015 w 6213011"/>
              <a:gd name="connsiteY486" fmla="*/ 4627670 h 5537200"/>
              <a:gd name="connsiteX487" fmla="*/ 833825 w 6213011"/>
              <a:gd name="connsiteY487" fmla="*/ 4622902 h 5537200"/>
              <a:gd name="connsiteX488" fmla="*/ 799852 w 6213011"/>
              <a:gd name="connsiteY488" fmla="*/ 4641973 h 5537200"/>
              <a:gd name="connsiteX489" fmla="*/ 833825 w 6213011"/>
              <a:gd name="connsiteY489" fmla="*/ 4622902 h 5537200"/>
              <a:gd name="connsiteX490" fmla="*/ 185361 w 6213011"/>
              <a:gd name="connsiteY490" fmla="*/ 4618133 h 5537200"/>
              <a:gd name="connsiteX491" fmla="*/ 165692 w 6213011"/>
              <a:gd name="connsiteY491" fmla="*/ 4671179 h 5537200"/>
              <a:gd name="connsiteX492" fmla="*/ 126951 w 6213011"/>
              <a:gd name="connsiteY492" fmla="*/ 4671179 h 5537200"/>
              <a:gd name="connsiteX493" fmla="*/ 185361 w 6213011"/>
              <a:gd name="connsiteY493" fmla="*/ 4618133 h 5537200"/>
              <a:gd name="connsiteX494" fmla="*/ 5412706 w 6213011"/>
              <a:gd name="connsiteY494" fmla="*/ 4609193 h 5537200"/>
              <a:gd name="connsiteX495" fmla="*/ 5431480 w 6213011"/>
              <a:gd name="connsiteY495" fmla="*/ 4612769 h 5537200"/>
              <a:gd name="connsiteX496" fmla="*/ 5397508 w 6213011"/>
              <a:gd name="connsiteY496" fmla="*/ 4622305 h 5537200"/>
              <a:gd name="connsiteX497" fmla="*/ 5397508 w 6213011"/>
              <a:gd name="connsiteY497" fmla="*/ 4612769 h 5537200"/>
              <a:gd name="connsiteX498" fmla="*/ 5412706 w 6213011"/>
              <a:gd name="connsiteY498" fmla="*/ 4609193 h 5537200"/>
              <a:gd name="connsiteX499" fmla="*/ 4577989 w 6213011"/>
              <a:gd name="connsiteY499" fmla="*/ 4608001 h 5537200"/>
              <a:gd name="connsiteX500" fmla="*/ 4524347 w 6213011"/>
              <a:gd name="connsiteY500" fmla="*/ 4661046 h 5537200"/>
              <a:gd name="connsiteX501" fmla="*/ 4514811 w 6213011"/>
              <a:gd name="connsiteY501" fmla="*/ 4665814 h 5537200"/>
              <a:gd name="connsiteX502" fmla="*/ 4510043 w 6213011"/>
              <a:gd name="connsiteY502" fmla="*/ 4651510 h 5537200"/>
              <a:gd name="connsiteX503" fmla="*/ 4509446 w 6213011"/>
              <a:gd name="connsiteY503" fmla="*/ 4675946 h 5537200"/>
              <a:gd name="connsiteX504" fmla="*/ 4553551 w 6213011"/>
              <a:gd name="connsiteY504" fmla="*/ 4671179 h 5537200"/>
              <a:gd name="connsiteX505" fmla="*/ 4573220 w 6213011"/>
              <a:gd name="connsiteY505" fmla="*/ 4641973 h 5537200"/>
              <a:gd name="connsiteX506" fmla="*/ 4544015 w 6213011"/>
              <a:gd name="connsiteY506" fmla="*/ 4641973 h 5537200"/>
              <a:gd name="connsiteX507" fmla="*/ 4577989 w 6213011"/>
              <a:gd name="connsiteY507" fmla="*/ 4608001 h 5537200"/>
              <a:gd name="connsiteX508" fmla="*/ 1204545 w 6213011"/>
              <a:gd name="connsiteY508" fmla="*/ 4599060 h 5537200"/>
              <a:gd name="connsiteX509" fmla="*/ 1209314 w 6213011"/>
              <a:gd name="connsiteY509" fmla="*/ 4671179 h 5537200"/>
              <a:gd name="connsiteX510" fmla="*/ 1155672 w 6213011"/>
              <a:gd name="connsiteY510" fmla="*/ 4641973 h 5537200"/>
              <a:gd name="connsiteX511" fmla="*/ 1150904 w 6213011"/>
              <a:gd name="connsiteY511" fmla="*/ 4622902 h 5537200"/>
              <a:gd name="connsiteX512" fmla="*/ 1204545 w 6213011"/>
              <a:gd name="connsiteY512" fmla="*/ 4599060 h 5537200"/>
              <a:gd name="connsiteX513" fmla="*/ 5246120 w 6213011"/>
              <a:gd name="connsiteY513" fmla="*/ 4588929 h 5537200"/>
              <a:gd name="connsiteX514" fmla="*/ 5246120 w 6213011"/>
              <a:gd name="connsiteY514" fmla="*/ 4593697 h 5537200"/>
              <a:gd name="connsiteX515" fmla="*/ 5226453 w 6213011"/>
              <a:gd name="connsiteY515" fmla="*/ 4598465 h 5537200"/>
              <a:gd name="connsiteX516" fmla="*/ 5246120 w 6213011"/>
              <a:gd name="connsiteY516" fmla="*/ 4588929 h 5537200"/>
              <a:gd name="connsiteX517" fmla="*/ 4753811 w 6213011"/>
              <a:gd name="connsiteY517" fmla="*/ 4588929 h 5537200"/>
              <a:gd name="connsiteX518" fmla="*/ 4753811 w 6213011"/>
              <a:gd name="connsiteY518" fmla="*/ 4603233 h 5537200"/>
              <a:gd name="connsiteX519" fmla="*/ 4738911 w 6213011"/>
              <a:gd name="connsiteY519" fmla="*/ 4608001 h 5537200"/>
              <a:gd name="connsiteX520" fmla="*/ 4753811 w 6213011"/>
              <a:gd name="connsiteY520" fmla="*/ 4588929 h 5537200"/>
              <a:gd name="connsiteX521" fmla="*/ 439262 w 6213011"/>
              <a:gd name="connsiteY521" fmla="*/ 4588929 h 5537200"/>
              <a:gd name="connsiteX522" fmla="*/ 444031 w 6213011"/>
              <a:gd name="connsiteY522" fmla="*/ 4608001 h 5537200"/>
              <a:gd name="connsiteX523" fmla="*/ 424362 w 6213011"/>
              <a:gd name="connsiteY523" fmla="*/ 4608001 h 5537200"/>
              <a:gd name="connsiteX524" fmla="*/ 439262 w 6213011"/>
              <a:gd name="connsiteY524" fmla="*/ 4588929 h 5537200"/>
              <a:gd name="connsiteX525" fmla="*/ 649060 w 6213011"/>
              <a:gd name="connsiteY525" fmla="*/ 4588332 h 5537200"/>
              <a:gd name="connsiteX526" fmla="*/ 634160 w 6213011"/>
              <a:gd name="connsiteY526" fmla="*/ 4617538 h 5537200"/>
              <a:gd name="connsiteX527" fmla="*/ 649060 w 6213011"/>
              <a:gd name="connsiteY527" fmla="*/ 4588332 h 5537200"/>
              <a:gd name="connsiteX528" fmla="*/ 4607193 w 6213011"/>
              <a:gd name="connsiteY528" fmla="*/ 4584160 h 5537200"/>
              <a:gd name="connsiteX529" fmla="*/ 4587525 w 6213011"/>
              <a:gd name="connsiteY529" fmla="*/ 4618133 h 5537200"/>
              <a:gd name="connsiteX530" fmla="*/ 4607193 w 6213011"/>
              <a:gd name="connsiteY530" fmla="*/ 4584160 h 5537200"/>
              <a:gd name="connsiteX531" fmla="*/ 5324199 w 6213011"/>
              <a:gd name="connsiteY531" fmla="*/ 4569856 h 5537200"/>
              <a:gd name="connsiteX532" fmla="*/ 5309894 w 6213011"/>
              <a:gd name="connsiteY532" fmla="*/ 4608001 h 5537200"/>
              <a:gd name="connsiteX533" fmla="*/ 5294994 w 6213011"/>
              <a:gd name="connsiteY533" fmla="*/ 4588929 h 5537200"/>
              <a:gd name="connsiteX534" fmla="*/ 5324199 w 6213011"/>
              <a:gd name="connsiteY534" fmla="*/ 4569856 h 5537200"/>
              <a:gd name="connsiteX535" fmla="*/ 1553810 w 6213011"/>
              <a:gd name="connsiteY535" fmla="*/ 4565237 h 5537200"/>
              <a:gd name="connsiteX536" fmla="*/ 1526393 w 6213011"/>
              <a:gd name="connsiteY536" fmla="*/ 4608597 h 5537200"/>
              <a:gd name="connsiteX537" fmla="*/ 1546063 w 6213011"/>
              <a:gd name="connsiteY537" fmla="*/ 4613366 h 5537200"/>
              <a:gd name="connsiteX538" fmla="*/ 1546063 w 6213011"/>
              <a:gd name="connsiteY538" fmla="*/ 4632438 h 5537200"/>
              <a:gd name="connsiteX539" fmla="*/ 1609240 w 6213011"/>
              <a:gd name="connsiteY539" fmla="*/ 4608597 h 5537200"/>
              <a:gd name="connsiteX540" fmla="*/ 1604471 w 6213011"/>
              <a:gd name="connsiteY540" fmla="*/ 4594293 h 5537200"/>
              <a:gd name="connsiteX541" fmla="*/ 1584803 w 6213011"/>
              <a:gd name="connsiteY541" fmla="*/ 4594293 h 5537200"/>
              <a:gd name="connsiteX542" fmla="*/ 1553810 w 6213011"/>
              <a:gd name="connsiteY542" fmla="*/ 4565237 h 5537200"/>
              <a:gd name="connsiteX543" fmla="*/ 5542936 w 6213011"/>
              <a:gd name="connsiteY543" fmla="*/ 4555551 h 5537200"/>
              <a:gd name="connsiteX544" fmla="*/ 5557836 w 6213011"/>
              <a:gd name="connsiteY544" fmla="*/ 4555551 h 5537200"/>
              <a:gd name="connsiteX545" fmla="*/ 5538167 w 6213011"/>
              <a:gd name="connsiteY545" fmla="*/ 4569856 h 5537200"/>
              <a:gd name="connsiteX546" fmla="*/ 5542936 w 6213011"/>
              <a:gd name="connsiteY546" fmla="*/ 4555551 h 5537200"/>
              <a:gd name="connsiteX547" fmla="*/ 3709595 w 6213011"/>
              <a:gd name="connsiteY547" fmla="*/ 4554359 h 5537200"/>
              <a:gd name="connsiteX548" fmla="*/ 3588008 w 6213011"/>
              <a:gd name="connsiteY548" fmla="*/ 4588332 h 5537200"/>
              <a:gd name="connsiteX549" fmla="*/ 3578471 w 6213011"/>
              <a:gd name="connsiteY549" fmla="*/ 4564492 h 5537200"/>
              <a:gd name="connsiteX550" fmla="*/ 3539731 w 6213011"/>
              <a:gd name="connsiteY550" fmla="*/ 4578796 h 5537200"/>
              <a:gd name="connsiteX551" fmla="*/ 3505758 w 6213011"/>
              <a:gd name="connsiteY551" fmla="*/ 4622305 h 5537200"/>
              <a:gd name="connsiteX552" fmla="*/ 3588604 w 6213011"/>
              <a:gd name="connsiteY552" fmla="*/ 4622305 h 5537200"/>
              <a:gd name="connsiteX553" fmla="*/ 3593372 w 6213011"/>
              <a:gd name="connsiteY553" fmla="*/ 4598465 h 5537200"/>
              <a:gd name="connsiteX554" fmla="*/ 3676217 w 6213011"/>
              <a:gd name="connsiteY554" fmla="*/ 4598465 h 5537200"/>
              <a:gd name="connsiteX555" fmla="*/ 3676217 w 6213011"/>
              <a:gd name="connsiteY555" fmla="*/ 4574624 h 5537200"/>
              <a:gd name="connsiteX556" fmla="*/ 3700655 w 6213011"/>
              <a:gd name="connsiteY556" fmla="*/ 4574624 h 5537200"/>
              <a:gd name="connsiteX557" fmla="*/ 3709595 w 6213011"/>
              <a:gd name="connsiteY557" fmla="*/ 4554359 h 5537200"/>
              <a:gd name="connsiteX558" fmla="*/ 342244 w 6213011"/>
              <a:gd name="connsiteY558" fmla="*/ 4553168 h 5537200"/>
              <a:gd name="connsiteX559" fmla="*/ 351649 w 6213011"/>
              <a:gd name="connsiteY559" fmla="*/ 4559724 h 5537200"/>
              <a:gd name="connsiteX560" fmla="*/ 312908 w 6213011"/>
              <a:gd name="connsiteY560" fmla="*/ 4569260 h 5537200"/>
              <a:gd name="connsiteX561" fmla="*/ 342244 w 6213011"/>
              <a:gd name="connsiteY561" fmla="*/ 4553168 h 5537200"/>
              <a:gd name="connsiteX562" fmla="*/ 970312 w 6213011"/>
              <a:gd name="connsiteY562" fmla="*/ 4550188 h 5537200"/>
              <a:gd name="connsiteX563" fmla="*/ 950643 w 6213011"/>
              <a:gd name="connsiteY563" fmla="*/ 4559724 h 5537200"/>
              <a:gd name="connsiteX564" fmla="*/ 970312 w 6213011"/>
              <a:gd name="connsiteY564" fmla="*/ 4550188 h 5537200"/>
              <a:gd name="connsiteX565" fmla="*/ 5809394 w 6213011"/>
              <a:gd name="connsiteY565" fmla="*/ 4545427 h 5537200"/>
              <a:gd name="connsiteX566" fmla="*/ 5826638 w 6213011"/>
              <a:gd name="connsiteY566" fmla="*/ 4550188 h 5537200"/>
              <a:gd name="connsiteX567" fmla="*/ 5675251 w 6213011"/>
              <a:gd name="connsiteY567" fmla="*/ 4646742 h 5537200"/>
              <a:gd name="connsiteX568" fmla="*/ 5709223 w 6213011"/>
              <a:gd name="connsiteY568" fmla="*/ 4603233 h 5537200"/>
              <a:gd name="connsiteX569" fmla="*/ 5809394 w 6213011"/>
              <a:gd name="connsiteY569" fmla="*/ 4545427 h 5537200"/>
              <a:gd name="connsiteX570" fmla="*/ 3749527 w 6213011"/>
              <a:gd name="connsiteY570" fmla="*/ 4540651 h 5537200"/>
              <a:gd name="connsiteX571" fmla="*/ 3725091 w 6213011"/>
              <a:gd name="connsiteY571" fmla="*/ 4559724 h 5537200"/>
              <a:gd name="connsiteX572" fmla="*/ 3749527 w 6213011"/>
              <a:gd name="connsiteY572" fmla="*/ 4540651 h 5537200"/>
              <a:gd name="connsiteX573" fmla="*/ 3588604 w 6213011"/>
              <a:gd name="connsiteY573" fmla="*/ 4535884 h 5537200"/>
              <a:gd name="connsiteX574" fmla="*/ 3544498 w 6213011"/>
              <a:gd name="connsiteY574" fmla="*/ 4559724 h 5537200"/>
              <a:gd name="connsiteX575" fmla="*/ 3588604 w 6213011"/>
              <a:gd name="connsiteY575" fmla="*/ 4535884 h 5537200"/>
              <a:gd name="connsiteX576" fmla="*/ 1194414 w 6213011"/>
              <a:gd name="connsiteY576" fmla="*/ 4535884 h 5537200"/>
              <a:gd name="connsiteX577" fmla="*/ 1184877 w 6213011"/>
              <a:gd name="connsiteY577" fmla="*/ 4550188 h 5537200"/>
              <a:gd name="connsiteX578" fmla="*/ 1209314 w 6213011"/>
              <a:gd name="connsiteY578" fmla="*/ 4554956 h 5537200"/>
              <a:gd name="connsiteX579" fmla="*/ 1194414 w 6213011"/>
              <a:gd name="connsiteY579" fmla="*/ 4535884 h 5537200"/>
              <a:gd name="connsiteX580" fmla="*/ 5045859 w 6213011"/>
              <a:gd name="connsiteY580" fmla="*/ 4521578 h 5537200"/>
              <a:gd name="connsiteX581" fmla="*/ 5016654 w 6213011"/>
              <a:gd name="connsiteY581" fmla="*/ 4526347 h 5537200"/>
              <a:gd name="connsiteX582" fmla="*/ 5021423 w 6213011"/>
              <a:gd name="connsiteY582" fmla="*/ 4569856 h 5537200"/>
              <a:gd name="connsiteX583" fmla="*/ 5050628 w 6213011"/>
              <a:gd name="connsiteY583" fmla="*/ 4526347 h 5537200"/>
              <a:gd name="connsiteX584" fmla="*/ 5045859 w 6213011"/>
              <a:gd name="connsiteY584" fmla="*/ 4521578 h 5537200"/>
              <a:gd name="connsiteX585" fmla="*/ 4734143 w 6213011"/>
              <a:gd name="connsiteY585" fmla="*/ 4521578 h 5537200"/>
              <a:gd name="connsiteX586" fmla="*/ 4695403 w 6213011"/>
              <a:gd name="connsiteY586" fmla="*/ 4550784 h 5537200"/>
              <a:gd name="connsiteX587" fmla="*/ 4734143 w 6213011"/>
              <a:gd name="connsiteY587" fmla="*/ 4521578 h 5537200"/>
              <a:gd name="connsiteX588" fmla="*/ 4592889 w 6213011"/>
              <a:gd name="connsiteY588" fmla="*/ 4521578 h 5537200"/>
              <a:gd name="connsiteX589" fmla="*/ 4592889 w 6213011"/>
              <a:gd name="connsiteY589" fmla="*/ 4540651 h 5537200"/>
              <a:gd name="connsiteX590" fmla="*/ 4592889 w 6213011"/>
              <a:gd name="connsiteY590" fmla="*/ 4521578 h 5537200"/>
              <a:gd name="connsiteX591" fmla="*/ 3793037 w 6213011"/>
              <a:gd name="connsiteY591" fmla="*/ 4516811 h 5537200"/>
              <a:gd name="connsiteX592" fmla="*/ 3754295 w 6213011"/>
              <a:gd name="connsiteY592" fmla="*/ 4540651 h 5537200"/>
              <a:gd name="connsiteX593" fmla="*/ 3793037 w 6213011"/>
              <a:gd name="connsiteY593" fmla="*/ 4516811 h 5537200"/>
              <a:gd name="connsiteX594" fmla="*/ 3552172 w 6213011"/>
              <a:gd name="connsiteY594" fmla="*/ 4500123 h 5537200"/>
              <a:gd name="connsiteX595" fmla="*/ 3534962 w 6213011"/>
              <a:gd name="connsiteY595" fmla="*/ 4501911 h 5537200"/>
              <a:gd name="connsiteX596" fmla="*/ 3539731 w 6213011"/>
              <a:gd name="connsiteY596" fmla="*/ 4535287 h 5537200"/>
              <a:gd name="connsiteX597" fmla="*/ 3568935 w 6213011"/>
              <a:gd name="connsiteY597" fmla="*/ 4520983 h 5537200"/>
              <a:gd name="connsiteX598" fmla="*/ 3568935 w 6213011"/>
              <a:gd name="connsiteY598" fmla="*/ 4501911 h 5537200"/>
              <a:gd name="connsiteX599" fmla="*/ 3552172 w 6213011"/>
              <a:gd name="connsiteY599" fmla="*/ 4500123 h 5537200"/>
              <a:gd name="connsiteX600" fmla="*/ 1307060 w 6213011"/>
              <a:gd name="connsiteY600" fmla="*/ 4497142 h 5537200"/>
              <a:gd name="connsiteX601" fmla="*/ 1316597 w 6213011"/>
              <a:gd name="connsiteY601" fmla="*/ 4511447 h 5537200"/>
              <a:gd name="connsiteX602" fmla="*/ 1336264 w 6213011"/>
              <a:gd name="connsiteY602" fmla="*/ 4497142 h 5537200"/>
              <a:gd name="connsiteX603" fmla="*/ 1307060 w 6213011"/>
              <a:gd name="connsiteY603" fmla="*/ 4497142 h 5537200"/>
              <a:gd name="connsiteX604" fmla="*/ 5187711 w 6213011"/>
              <a:gd name="connsiteY604" fmla="*/ 4496547 h 5537200"/>
              <a:gd name="connsiteX605" fmla="*/ 5216915 w 6213011"/>
              <a:gd name="connsiteY605" fmla="*/ 4510850 h 5537200"/>
              <a:gd name="connsiteX606" fmla="*/ 5212148 w 6213011"/>
              <a:gd name="connsiteY606" fmla="*/ 4525155 h 5537200"/>
              <a:gd name="connsiteX607" fmla="*/ 5227048 w 6213011"/>
              <a:gd name="connsiteY607" fmla="*/ 4520387 h 5537200"/>
              <a:gd name="connsiteX608" fmla="*/ 5207379 w 6213011"/>
              <a:gd name="connsiteY608" fmla="*/ 4549592 h 5537200"/>
              <a:gd name="connsiteX609" fmla="*/ 5178174 w 6213011"/>
              <a:gd name="connsiteY609" fmla="*/ 4540056 h 5537200"/>
              <a:gd name="connsiteX610" fmla="*/ 5187711 w 6213011"/>
              <a:gd name="connsiteY610" fmla="*/ 4516215 h 5537200"/>
              <a:gd name="connsiteX611" fmla="*/ 5158507 w 6213011"/>
              <a:gd name="connsiteY611" fmla="*/ 4540056 h 5537200"/>
              <a:gd name="connsiteX612" fmla="*/ 5187711 w 6213011"/>
              <a:gd name="connsiteY612" fmla="*/ 4496547 h 5537200"/>
              <a:gd name="connsiteX613" fmla="*/ 1057107 w 6213011"/>
              <a:gd name="connsiteY613" fmla="*/ 4495950 h 5537200"/>
              <a:gd name="connsiteX614" fmla="*/ 1073422 w 6213011"/>
              <a:gd name="connsiteY614" fmla="*/ 4497142 h 5537200"/>
              <a:gd name="connsiteX615" fmla="*/ 1078190 w 6213011"/>
              <a:gd name="connsiteY615" fmla="*/ 4501911 h 5537200"/>
              <a:gd name="connsiteX616" fmla="*/ 1063290 w 6213011"/>
              <a:gd name="connsiteY616" fmla="*/ 4511447 h 5537200"/>
              <a:gd name="connsiteX617" fmla="*/ 1048390 w 6213011"/>
              <a:gd name="connsiteY617" fmla="*/ 4501911 h 5537200"/>
              <a:gd name="connsiteX618" fmla="*/ 1057107 w 6213011"/>
              <a:gd name="connsiteY618" fmla="*/ 4495950 h 5537200"/>
              <a:gd name="connsiteX619" fmla="*/ 5772401 w 6213011"/>
              <a:gd name="connsiteY619" fmla="*/ 4478069 h 5537200"/>
              <a:gd name="connsiteX620" fmla="*/ 5796838 w 6213011"/>
              <a:gd name="connsiteY620" fmla="*/ 4497142 h 5537200"/>
              <a:gd name="connsiteX621" fmla="*/ 5772401 w 6213011"/>
              <a:gd name="connsiteY621" fmla="*/ 4540651 h 5537200"/>
              <a:gd name="connsiteX622" fmla="*/ 5675251 w 6213011"/>
              <a:gd name="connsiteY622" fmla="*/ 4600252 h 5537200"/>
              <a:gd name="connsiteX623" fmla="*/ 5646046 w 6213011"/>
              <a:gd name="connsiteY623" fmla="*/ 4590716 h 5537200"/>
              <a:gd name="connsiteX624" fmla="*/ 5572736 w 6213011"/>
              <a:gd name="connsiteY624" fmla="*/ 4662834 h 5537200"/>
              <a:gd name="connsiteX625" fmla="*/ 5509559 w 6213011"/>
              <a:gd name="connsiteY625" fmla="*/ 4715880 h 5537200"/>
              <a:gd name="connsiteX626" fmla="*/ 5494659 w 6213011"/>
              <a:gd name="connsiteY626" fmla="*/ 4686675 h 5537200"/>
              <a:gd name="connsiteX627" fmla="*/ 5396911 w 6213011"/>
              <a:gd name="connsiteY627" fmla="*/ 4730183 h 5537200"/>
              <a:gd name="connsiteX628" fmla="*/ 5430885 w 6213011"/>
              <a:gd name="connsiteY628" fmla="*/ 4667603 h 5537200"/>
              <a:gd name="connsiteX629" fmla="*/ 5392143 w 6213011"/>
              <a:gd name="connsiteY629" fmla="*/ 4681907 h 5537200"/>
              <a:gd name="connsiteX630" fmla="*/ 5430885 w 6213011"/>
              <a:gd name="connsiteY630" fmla="*/ 4658067 h 5537200"/>
              <a:gd name="connsiteX631" fmla="*/ 5450553 w 6213011"/>
              <a:gd name="connsiteY631" fmla="*/ 4624094 h 5537200"/>
              <a:gd name="connsiteX632" fmla="*/ 5470221 w 6213011"/>
              <a:gd name="connsiteY632" fmla="*/ 4624094 h 5537200"/>
              <a:gd name="connsiteX633" fmla="*/ 5470221 w 6213011"/>
              <a:gd name="connsiteY633" fmla="*/ 4643166 h 5537200"/>
              <a:gd name="connsiteX634" fmla="*/ 5445785 w 6213011"/>
              <a:gd name="connsiteY634" fmla="*/ 4696212 h 5537200"/>
              <a:gd name="connsiteX635" fmla="*/ 5533399 w 6213011"/>
              <a:gd name="connsiteY635" fmla="*/ 4618730 h 5537200"/>
              <a:gd name="connsiteX636" fmla="*/ 5601941 w 6213011"/>
              <a:gd name="connsiteY636" fmla="*/ 4575220 h 5537200"/>
              <a:gd name="connsiteX637" fmla="*/ 5626377 w 6213011"/>
              <a:gd name="connsiteY637" fmla="*/ 4589524 h 5537200"/>
              <a:gd name="connsiteX638" fmla="*/ 5646046 w 6213011"/>
              <a:gd name="connsiteY638" fmla="*/ 4560320 h 5537200"/>
              <a:gd name="connsiteX639" fmla="*/ 5646046 w 6213011"/>
              <a:gd name="connsiteY639" fmla="*/ 4574624 h 5537200"/>
              <a:gd name="connsiteX640" fmla="*/ 5655582 w 6213011"/>
              <a:gd name="connsiteY640" fmla="*/ 4579393 h 5537200"/>
              <a:gd name="connsiteX641" fmla="*/ 5772401 w 6213011"/>
              <a:gd name="connsiteY641" fmla="*/ 4478069 h 5537200"/>
              <a:gd name="connsiteX642" fmla="*/ 1043622 w 6213011"/>
              <a:gd name="connsiteY642" fmla="*/ 4473302 h 5537200"/>
              <a:gd name="connsiteX643" fmla="*/ 1009649 w 6213011"/>
              <a:gd name="connsiteY643" fmla="*/ 4497142 h 5537200"/>
              <a:gd name="connsiteX644" fmla="*/ 1043622 w 6213011"/>
              <a:gd name="connsiteY644" fmla="*/ 4473302 h 5537200"/>
              <a:gd name="connsiteX645" fmla="*/ 634792 w 6213011"/>
              <a:gd name="connsiteY645" fmla="*/ 4469947 h 5537200"/>
              <a:gd name="connsiteX646" fmla="*/ 653828 w 6213011"/>
              <a:gd name="connsiteY646" fmla="*/ 4473302 h 5537200"/>
              <a:gd name="connsiteX647" fmla="*/ 634160 w 6213011"/>
              <a:gd name="connsiteY647" fmla="*/ 4492374 h 5537200"/>
              <a:gd name="connsiteX648" fmla="*/ 615087 w 6213011"/>
              <a:gd name="connsiteY648" fmla="*/ 4530519 h 5537200"/>
              <a:gd name="connsiteX649" fmla="*/ 610319 w 6213011"/>
              <a:gd name="connsiteY649" fmla="*/ 4511447 h 5537200"/>
              <a:gd name="connsiteX650" fmla="*/ 532241 w 6213011"/>
              <a:gd name="connsiteY650" fmla="*/ 4545420 h 5537200"/>
              <a:gd name="connsiteX651" fmla="*/ 634792 w 6213011"/>
              <a:gd name="connsiteY651" fmla="*/ 4469947 h 5537200"/>
              <a:gd name="connsiteX652" fmla="*/ 868393 w 6213011"/>
              <a:gd name="connsiteY652" fmla="*/ 4458402 h 5537200"/>
              <a:gd name="connsiteX653" fmla="*/ 848726 w 6213011"/>
              <a:gd name="connsiteY653" fmla="*/ 4477474 h 5537200"/>
              <a:gd name="connsiteX654" fmla="*/ 868393 w 6213011"/>
              <a:gd name="connsiteY654" fmla="*/ 4458402 h 5537200"/>
              <a:gd name="connsiteX655" fmla="*/ 1379774 w 6213011"/>
              <a:gd name="connsiteY655" fmla="*/ 4448865 h 5537200"/>
              <a:gd name="connsiteX656" fmla="*/ 1394674 w 6213011"/>
              <a:gd name="connsiteY656" fmla="*/ 4463169 h 5537200"/>
              <a:gd name="connsiteX657" fmla="*/ 1399442 w 6213011"/>
              <a:gd name="connsiteY657" fmla="*/ 4453633 h 5537200"/>
              <a:gd name="connsiteX658" fmla="*/ 1379774 w 6213011"/>
              <a:gd name="connsiteY658" fmla="*/ 4448865 h 5537200"/>
              <a:gd name="connsiteX659" fmla="*/ 4076143 w 6213011"/>
              <a:gd name="connsiteY659" fmla="*/ 4439329 h 5537200"/>
              <a:gd name="connsiteX660" fmla="*/ 4061243 w 6213011"/>
              <a:gd name="connsiteY660" fmla="*/ 4458402 h 5537200"/>
              <a:gd name="connsiteX661" fmla="*/ 4091044 w 6213011"/>
              <a:gd name="connsiteY661" fmla="*/ 4444096 h 5537200"/>
              <a:gd name="connsiteX662" fmla="*/ 4076143 w 6213011"/>
              <a:gd name="connsiteY662" fmla="*/ 4439329 h 5537200"/>
              <a:gd name="connsiteX663" fmla="*/ 604767 w 6213011"/>
              <a:gd name="connsiteY663" fmla="*/ 4438749 h 5537200"/>
              <a:gd name="connsiteX664" fmla="*/ 613896 w 6213011"/>
              <a:gd name="connsiteY664" fmla="*/ 4452441 h 5537200"/>
              <a:gd name="connsiteX665" fmla="*/ 531049 w 6213011"/>
              <a:gd name="connsiteY665" fmla="*/ 4495950 h 5537200"/>
              <a:gd name="connsiteX666" fmla="*/ 584690 w 6213011"/>
              <a:gd name="connsiteY666" fmla="*/ 4457210 h 5537200"/>
              <a:gd name="connsiteX667" fmla="*/ 606764 w 6213011"/>
              <a:gd name="connsiteY667" fmla="*/ 4436912 h 5537200"/>
              <a:gd name="connsiteX668" fmla="*/ 604767 w 6213011"/>
              <a:gd name="connsiteY668" fmla="*/ 4438749 h 5537200"/>
              <a:gd name="connsiteX669" fmla="*/ 604359 w 6213011"/>
              <a:gd name="connsiteY669" fmla="*/ 4438137 h 5537200"/>
              <a:gd name="connsiteX670" fmla="*/ 5699091 w 6213011"/>
              <a:gd name="connsiteY670" fmla="*/ 4435157 h 5537200"/>
              <a:gd name="connsiteX671" fmla="*/ 5694323 w 6213011"/>
              <a:gd name="connsiteY671" fmla="*/ 4449461 h 5537200"/>
              <a:gd name="connsiteX672" fmla="*/ 5733064 w 6213011"/>
              <a:gd name="connsiteY672" fmla="*/ 4468533 h 5537200"/>
              <a:gd name="connsiteX673" fmla="*/ 5621013 w 6213011"/>
              <a:gd name="connsiteY673" fmla="*/ 4535884 h 5537200"/>
              <a:gd name="connsiteX674" fmla="*/ 5616245 w 6213011"/>
              <a:gd name="connsiteY674" fmla="*/ 4492374 h 5537200"/>
              <a:gd name="connsiteX675" fmla="*/ 5645449 w 6213011"/>
              <a:gd name="connsiteY675" fmla="*/ 4497142 h 5537200"/>
              <a:gd name="connsiteX676" fmla="*/ 5699091 w 6213011"/>
              <a:gd name="connsiteY676" fmla="*/ 4435157 h 5537200"/>
              <a:gd name="connsiteX677" fmla="*/ 1126468 w 6213011"/>
              <a:gd name="connsiteY677" fmla="*/ 4429793 h 5537200"/>
              <a:gd name="connsiteX678" fmla="*/ 1126468 w 6213011"/>
              <a:gd name="connsiteY678" fmla="*/ 4439329 h 5537200"/>
              <a:gd name="connsiteX679" fmla="*/ 1106799 w 6213011"/>
              <a:gd name="connsiteY679" fmla="*/ 4444096 h 5537200"/>
              <a:gd name="connsiteX680" fmla="*/ 1106799 w 6213011"/>
              <a:gd name="connsiteY680" fmla="*/ 4434560 h 5537200"/>
              <a:gd name="connsiteX681" fmla="*/ 1126468 w 6213011"/>
              <a:gd name="connsiteY681" fmla="*/ 4429793 h 5537200"/>
              <a:gd name="connsiteX682" fmla="*/ 248538 w 6213011"/>
              <a:gd name="connsiteY682" fmla="*/ 4429196 h 5537200"/>
              <a:gd name="connsiteX683" fmla="*/ 209797 w 6213011"/>
              <a:gd name="connsiteY683" fmla="*/ 4477474 h 5537200"/>
              <a:gd name="connsiteX684" fmla="*/ 200261 w 6213011"/>
              <a:gd name="connsiteY684" fmla="*/ 4463169 h 5537200"/>
              <a:gd name="connsiteX685" fmla="*/ 195492 w 6213011"/>
              <a:gd name="connsiteY685" fmla="*/ 4463169 h 5537200"/>
              <a:gd name="connsiteX686" fmla="*/ 248538 w 6213011"/>
              <a:gd name="connsiteY686" fmla="*/ 4429196 h 5537200"/>
              <a:gd name="connsiteX687" fmla="*/ 5070295 w 6213011"/>
              <a:gd name="connsiteY687" fmla="*/ 4421448 h 5537200"/>
              <a:gd name="connsiteX688" fmla="*/ 5011887 w 6213011"/>
              <a:gd name="connsiteY688" fmla="*/ 4522770 h 5537200"/>
              <a:gd name="connsiteX689" fmla="*/ 5104269 w 6213011"/>
              <a:gd name="connsiteY689" fmla="*/ 4479261 h 5537200"/>
              <a:gd name="connsiteX690" fmla="*/ 5079831 w 6213011"/>
              <a:gd name="connsiteY690" fmla="*/ 4498334 h 5537200"/>
              <a:gd name="connsiteX691" fmla="*/ 5104269 w 6213011"/>
              <a:gd name="connsiteY691" fmla="*/ 4493566 h 5537200"/>
              <a:gd name="connsiteX692" fmla="*/ 5109037 w 6213011"/>
              <a:gd name="connsiteY692" fmla="*/ 4512639 h 5537200"/>
              <a:gd name="connsiteX693" fmla="*/ 5070295 w 6213011"/>
              <a:gd name="connsiteY693" fmla="*/ 4517407 h 5537200"/>
              <a:gd name="connsiteX694" fmla="*/ 5085197 w 6213011"/>
              <a:gd name="connsiteY694" fmla="*/ 4531711 h 5537200"/>
              <a:gd name="connsiteX695" fmla="*/ 4982682 w 6213011"/>
              <a:gd name="connsiteY695" fmla="*/ 4603829 h 5537200"/>
              <a:gd name="connsiteX696" fmla="*/ 4973146 w 6213011"/>
              <a:gd name="connsiteY696" fmla="*/ 4618133 h 5537200"/>
              <a:gd name="connsiteX697" fmla="*/ 4958245 w 6213011"/>
              <a:gd name="connsiteY697" fmla="*/ 4599060 h 5537200"/>
              <a:gd name="connsiteX698" fmla="*/ 4850963 w 6213011"/>
              <a:gd name="connsiteY698" fmla="*/ 4642570 h 5537200"/>
              <a:gd name="connsiteX699" fmla="*/ 4694806 w 6213011"/>
              <a:gd name="connsiteY699" fmla="*/ 4709919 h 5537200"/>
              <a:gd name="connsiteX700" fmla="*/ 4694806 w 6213011"/>
              <a:gd name="connsiteY700" fmla="*/ 4690847 h 5537200"/>
              <a:gd name="connsiteX701" fmla="*/ 4650701 w 6213011"/>
              <a:gd name="connsiteY701" fmla="*/ 4739124 h 5537200"/>
              <a:gd name="connsiteX702" fmla="*/ 4670370 w 6213011"/>
              <a:gd name="connsiteY702" fmla="*/ 4743892 h 5537200"/>
              <a:gd name="connsiteX703" fmla="*/ 4372959 w 6213011"/>
              <a:gd name="connsiteY703" fmla="*/ 4912564 h 5537200"/>
              <a:gd name="connsiteX704" fmla="*/ 4387859 w 6213011"/>
              <a:gd name="connsiteY704" fmla="*/ 4926869 h 5537200"/>
              <a:gd name="connsiteX705" fmla="*/ 4504677 w 6213011"/>
              <a:gd name="connsiteY705" fmla="*/ 4864287 h 5537200"/>
              <a:gd name="connsiteX706" fmla="*/ 4265675 w 6213011"/>
              <a:gd name="connsiteY706" fmla="*/ 5004350 h 5537200"/>
              <a:gd name="connsiteX707" fmla="*/ 4314549 w 6213011"/>
              <a:gd name="connsiteY707" fmla="*/ 5009119 h 5537200"/>
              <a:gd name="connsiteX708" fmla="*/ 4363423 w 6213011"/>
              <a:gd name="connsiteY708" fmla="*/ 4975146 h 5537200"/>
              <a:gd name="connsiteX709" fmla="*/ 4363423 w 6213011"/>
              <a:gd name="connsiteY709" fmla="*/ 5004350 h 5537200"/>
              <a:gd name="connsiteX710" fmla="*/ 4441500 w 6213011"/>
              <a:gd name="connsiteY710" fmla="*/ 4946537 h 5537200"/>
              <a:gd name="connsiteX711" fmla="*/ 4441500 w 6213011"/>
              <a:gd name="connsiteY711" fmla="*/ 4965610 h 5537200"/>
              <a:gd name="connsiteX712" fmla="*/ 4495141 w 6213011"/>
              <a:gd name="connsiteY712" fmla="*/ 4926869 h 5537200"/>
              <a:gd name="connsiteX713" fmla="*/ 4495141 w 6213011"/>
              <a:gd name="connsiteY713" fmla="*/ 4945941 h 5537200"/>
              <a:gd name="connsiteX714" fmla="*/ 4402759 w 6213011"/>
              <a:gd name="connsiteY714" fmla="*/ 5008522 h 5537200"/>
              <a:gd name="connsiteX715" fmla="*/ 4471301 w 6213011"/>
              <a:gd name="connsiteY715" fmla="*/ 4984682 h 5537200"/>
              <a:gd name="connsiteX716" fmla="*/ 4471301 w 6213011"/>
              <a:gd name="connsiteY716" fmla="*/ 5013887 h 5537200"/>
              <a:gd name="connsiteX717" fmla="*/ 4344351 w 6213011"/>
              <a:gd name="connsiteY717" fmla="*/ 5086004 h 5537200"/>
              <a:gd name="connsiteX718" fmla="*/ 4388455 w 6213011"/>
              <a:gd name="connsiteY718" fmla="*/ 5095541 h 5537200"/>
              <a:gd name="connsiteX719" fmla="*/ 4198327 w 6213011"/>
              <a:gd name="connsiteY719" fmla="*/ 5196864 h 5537200"/>
              <a:gd name="connsiteX720" fmla="*/ 4227531 w 6213011"/>
              <a:gd name="connsiteY720" fmla="*/ 5196864 h 5537200"/>
              <a:gd name="connsiteX721" fmla="*/ 4183426 w 6213011"/>
              <a:gd name="connsiteY721" fmla="*/ 5283881 h 5537200"/>
              <a:gd name="connsiteX722" fmla="*/ 4008198 w 6213011"/>
              <a:gd name="connsiteY722" fmla="*/ 5341695 h 5537200"/>
              <a:gd name="connsiteX723" fmla="*/ 4105944 w 6213011"/>
              <a:gd name="connsiteY723" fmla="*/ 5293417 h 5537200"/>
              <a:gd name="connsiteX724" fmla="*/ 4188790 w 6213011"/>
              <a:gd name="connsiteY724" fmla="*/ 5235604 h 5537200"/>
              <a:gd name="connsiteX725" fmla="*/ 4154817 w 6213011"/>
              <a:gd name="connsiteY725" fmla="*/ 5221300 h 5537200"/>
              <a:gd name="connsiteX726" fmla="*/ 4159586 w 6213011"/>
              <a:gd name="connsiteY726" fmla="*/ 5192095 h 5537200"/>
              <a:gd name="connsiteX727" fmla="*/ 4061839 w 6213011"/>
              <a:gd name="connsiteY727" fmla="*/ 5226068 h 5537200"/>
              <a:gd name="connsiteX728" fmla="*/ 4066607 w 6213011"/>
              <a:gd name="connsiteY728" fmla="*/ 5264810 h 5537200"/>
              <a:gd name="connsiteX729" fmla="*/ 3983761 w 6213011"/>
              <a:gd name="connsiteY729" fmla="*/ 5317854 h 5537200"/>
              <a:gd name="connsiteX730" fmla="*/ 3832374 w 6213011"/>
              <a:gd name="connsiteY730" fmla="*/ 5356596 h 5537200"/>
              <a:gd name="connsiteX731" fmla="*/ 3832374 w 6213011"/>
              <a:gd name="connsiteY731" fmla="*/ 5370899 h 5537200"/>
              <a:gd name="connsiteX732" fmla="*/ 3677410 w 6213011"/>
              <a:gd name="connsiteY732" fmla="*/ 5450170 h 5537200"/>
              <a:gd name="connsiteX733" fmla="*/ 3682178 w 6213011"/>
              <a:gd name="connsiteY733" fmla="*/ 5440633 h 5537200"/>
              <a:gd name="connsiteX734" fmla="*/ 3662509 w 6213011"/>
              <a:gd name="connsiteY734" fmla="*/ 5440633 h 5537200"/>
              <a:gd name="connsiteX735" fmla="*/ 3652973 w 6213011"/>
              <a:gd name="connsiteY735" fmla="*/ 5450170 h 5537200"/>
              <a:gd name="connsiteX736" fmla="*/ 3487281 w 6213011"/>
              <a:gd name="connsiteY736" fmla="*/ 5503215 h 5537200"/>
              <a:gd name="connsiteX737" fmla="*/ 3511717 w 6213011"/>
              <a:gd name="connsiteY737" fmla="*/ 5484142 h 5537200"/>
              <a:gd name="connsiteX738" fmla="*/ 3506950 w 6213011"/>
              <a:gd name="connsiteY738" fmla="*/ 5465070 h 5537200"/>
              <a:gd name="connsiteX739" fmla="*/ 3551054 w 6213011"/>
              <a:gd name="connsiteY739" fmla="*/ 5465070 h 5537200"/>
              <a:gd name="connsiteX740" fmla="*/ 3672642 w 6213011"/>
              <a:gd name="connsiteY740" fmla="*/ 5397721 h 5537200"/>
              <a:gd name="connsiteX741" fmla="*/ 3745952 w 6213011"/>
              <a:gd name="connsiteY741" fmla="*/ 5363748 h 5537200"/>
              <a:gd name="connsiteX742" fmla="*/ 3819261 w 6213011"/>
              <a:gd name="connsiteY742" fmla="*/ 5320239 h 5537200"/>
              <a:gd name="connsiteX743" fmla="*/ 3590392 w 6213011"/>
              <a:gd name="connsiteY743" fmla="*/ 5382820 h 5537200"/>
              <a:gd name="connsiteX744" fmla="*/ 3590392 w 6213011"/>
              <a:gd name="connsiteY744" fmla="*/ 5373284 h 5537200"/>
              <a:gd name="connsiteX745" fmla="*/ 3531983 w 6213011"/>
              <a:gd name="connsiteY745" fmla="*/ 5382820 h 5537200"/>
              <a:gd name="connsiteX746" fmla="*/ 3546883 w 6213011"/>
              <a:gd name="connsiteY746" fmla="*/ 5382820 h 5537200"/>
              <a:gd name="connsiteX747" fmla="*/ 3444368 w 6213011"/>
              <a:gd name="connsiteY747" fmla="*/ 5435865 h 5537200"/>
              <a:gd name="connsiteX748" fmla="*/ 3254239 w 6213011"/>
              <a:gd name="connsiteY748" fmla="*/ 5469838 h 5537200"/>
              <a:gd name="connsiteX749" fmla="*/ 3239339 w 6213011"/>
              <a:gd name="connsiteY749" fmla="*/ 5488910 h 5537200"/>
              <a:gd name="connsiteX750" fmla="*/ 3248875 w 6213011"/>
              <a:gd name="connsiteY750" fmla="*/ 5459706 h 5537200"/>
              <a:gd name="connsiteX751" fmla="*/ 3204769 w 6213011"/>
              <a:gd name="connsiteY751" fmla="*/ 5450170 h 5537200"/>
              <a:gd name="connsiteX752" fmla="*/ 3336489 w 6213011"/>
              <a:gd name="connsiteY752" fmla="*/ 5382820 h 5537200"/>
              <a:gd name="connsiteX753" fmla="*/ 3560591 w 6213011"/>
              <a:gd name="connsiteY753" fmla="*/ 5334543 h 5537200"/>
              <a:gd name="connsiteX754" fmla="*/ 3551054 w 6213011"/>
              <a:gd name="connsiteY754" fmla="*/ 5348848 h 5537200"/>
              <a:gd name="connsiteX755" fmla="*/ 3599928 w 6213011"/>
              <a:gd name="connsiteY755" fmla="*/ 5319642 h 5537200"/>
              <a:gd name="connsiteX756" fmla="*/ 3658337 w 6213011"/>
              <a:gd name="connsiteY756" fmla="*/ 5333947 h 5537200"/>
              <a:gd name="connsiteX757" fmla="*/ 3678006 w 6213011"/>
              <a:gd name="connsiteY757" fmla="*/ 5314875 h 5537200"/>
              <a:gd name="connsiteX758" fmla="*/ 3668470 w 6213011"/>
              <a:gd name="connsiteY758" fmla="*/ 5285669 h 5537200"/>
              <a:gd name="connsiteX759" fmla="*/ 3653570 w 6213011"/>
              <a:gd name="connsiteY759" fmla="*/ 5295206 h 5537200"/>
              <a:gd name="connsiteX760" fmla="*/ 3638669 w 6213011"/>
              <a:gd name="connsiteY760" fmla="*/ 5280902 h 5537200"/>
              <a:gd name="connsiteX761" fmla="*/ 3672642 w 6213011"/>
              <a:gd name="connsiteY761" fmla="*/ 5251696 h 5537200"/>
              <a:gd name="connsiteX762" fmla="*/ 3697078 w 6213011"/>
              <a:gd name="connsiteY762" fmla="*/ 5256465 h 5537200"/>
              <a:gd name="connsiteX763" fmla="*/ 3775156 w 6213011"/>
              <a:gd name="connsiteY763" fmla="*/ 5227260 h 5537200"/>
              <a:gd name="connsiteX764" fmla="*/ 3745952 w 6213011"/>
              <a:gd name="connsiteY764" fmla="*/ 5217724 h 5537200"/>
              <a:gd name="connsiteX765" fmla="*/ 3814493 w 6213011"/>
              <a:gd name="connsiteY765" fmla="*/ 5188519 h 5537200"/>
              <a:gd name="connsiteX766" fmla="*/ 3921776 w 6213011"/>
              <a:gd name="connsiteY766" fmla="*/ 5164678 h 5537200"/>
              <a:gd name="connsiteX767" fmla="*/ 3887802 w 6213011"/>
              <a:gd name="connsiteY767" fmla="*/ 5164678 h 5537200"/>
              <a:gd name="connsiteX768" fmla="*/ 3936676 w 6213011"/>
              <a:gd name="connsiteY768" fmla="*/ 5145606 h 5537200"/>
              <a:gd name="connsiteX769" fmla="*/ 3927140 w 6213011"/>
              <a:gd name="connsiteY769" fmla="*/ 5159911 h 5537200"/>
              <a:gd name="connsiteX770" fmla="*/ 3961113 w 6213011"/>
              <a:gd name="connsiteY770" fmla="*/ 5145606 h 5537200"/>
              <a:gd name="connsiteX771" fmla="*/ 3956345 w 6213011"/>
              <a:gd name="connsiteY771" fmla="*/ 5131302 h 5537200"/>
              <a:gd name="connsiteX772" fmla="*/ 4097601 w 6213011"/>
              <a:gd name="connsiteY772" fmla="*/ 5063951 h 5537200"/>
              <a:gd name="connsiteX773" fmla="*/ 4102368 w 6213011"/>
              <a:gd name="connsiteY773" fmla="*/ 5083024 h 5537200"/>
              <a:gd name="connsiteX774" fmla="*/ 4141108 w 6213011"/>
              <a:gd name="connsiteY774" fmla="*/ 5078257 h 5537200"/>
              <a:gd name="connsiteX775" fmla="*/ 4116673 w 6213011"/>
              <a:gd name="connsiteY775" fmla="*/ 5097329 h 5537200"/>
              <a:gd name="connsiteX776" fmla="*/ 4185214 w 6213011"/>
              <a:gd name="connsiteY776" fmla="*/ 5097329 h 5537200"/>
              <a:gd name="connsiteX777" fmla="*/ 4200114 w 6213011"/>
              <a:gd name="connsiteY777" fmla="*/ 5087793 h 5537200"/>
              <a:gd name="connsiteX778" fmla="*/ 4161373 w 6213011"/>
              <a:gd name="connsiteY778" fmla="*/ 5073488 h 5537200"/>
              <a:gd name="connsiteX779" fmla="*/ 4263888 w 6213011"/>
              <a:gd name="connsiteY779" fmla="*/ 5020443 h 5537200"/>
              <a:gd name="connsiteX780" fmla="*/ 4176273 w 6213011"/>
              <a:gd name="connsiteY780" fmla="*/ 5039516 h 5537200"/>
              <a:gd name="connsiteX781" fmla="*/ 4161373 w 6213011"/>
              <a:gd name="connsiteY781" fmla="*/ 5020443 h 5537200"/>
              <a:gd name="connsiteX782" fmla="*/ 4170909 w 6213011"/>
              <a:gd name="connsiteY782" fmla="*/ 5001371 h 5537200"/>
              <a:gd name="connsiteX783" fmla="*/ 4078527 w 6213011"/>
              <a:gd name="connsiteY783" fmla="*/ 5049648 h 5537200"/>
              <a:gd name="connsiteX784" fmla="*/ 3859194 w 6213011"/>
              <a:gd name="connsiteY784" fmla="*/ 5131897 h 5537200"/>
              <a:gd name="connsiteX785" fmla="*/ 3878863 w 6213011"/>
              <a:gd name="connsiteY785" fmla="*/ 5112826 h 5537200"/>
              <a:gd name="connsiteX786" fmla="*/ 3863962 w 6213011"/>
              <a:gd name="connsiteY786" fmla="*/ 5088985 h 5537200"/>
              <a:gd name="connsiteX787" fmla="*/ 3961709 w 6213011"/>
              <a:gd name="connsiteY787" fmla="*/ 5065144 h 5537200"/>
              <a:gd name="connsiteX788" fmla="*/ 3966477 w 6213011"/>
              <a:gd name="connsiteY788" fmla="*/ 5046072 h 5537200"/>
              <a:gd name="connsiteX789" fmla="*/ 4141705 w 6213011"/>
              <a:gd name="connsiteY789" fmla="*/ 4983490 h 5537200"/>
              <a:gd name="connsiteX790" fmla="*/ 4282961 w 6213011"/>
              <a:gd name="connsiteY790" fmla="*/ 4891704 h 5537200"/>
              <a:gd name="connsiteX791" fmla="*/ 4292497 w 6213011"/>
              <a:gd name="connsiteY791" fmla="*/ 4910776 h 5537200"/>
              <a:gd name="connsiteX792" fmla="*/ 4365807 w 6213011"/>
              <a:gd name="connsiteY792" fmla="*/ 4848195 h 5537200"/>
              <a:gd name="connsiteX793" fmla="*/ 4214419 w 6213011"/>
              <a:gd name="connsiteY793" fmla="*/ 4910776 h 5537200"/>
              <a:gd name="connsiteX794" fmla="*/ 4145877 w 6213011"/>
              <a:gd name="connsiteY794" fmla="*/ 4939981 h 5537200"/>
              <a:gd name="connsiteX795" fmla="*/ 4257929 w 6213011"/>
              <a:gd name="connsiteY795" fmla="*/ 4877400 h 5537200"/>
              <a:gd name="connsiteX796" fmla="*/ 4316337 w 6213011"/>
              <a:gd name="connsiteY796" fmla="*/ 4833890 h 5537200"/>
              <a:gd name="connsiteX797" fmla="*/ 4340774 w 6213011"/>
              <a:gd name="connsiteY797" fmla="*/ 4838659 h 5537200"/>
              <a:gd name="connsiteX798" fmla="*/ 4394415 w 6213011"/>
              <a:gd name="connsiteY798" fmla="*/ 4776077 h 5537200"/>
              <a:gd name="connsiteX799" fmla="*/ 4399183 w 6213011"/>
              <a:gd name="connsiteY799" fmla="*/ 4752236 h 5537200"/>
              <a:gd name="connsiteX800" fmla="*/ 4389647 w 6213011"/>
              <a:gd name="connsiteY800" fmla="*/ 4737933 h 5537200"/>
              <a:gd name="connsiteX801" fmla="*/ 4360443 w 6213011"/>
              <a:gd name="connsiteY801" fmla="*/ 4752236 h 5537200"/>
              <a:gd name="connsiteX802" fmla="*/ 4394415 w 6213011"/>
              <a:gd name="connsiteY802" fmla="*/ 4713496 h 5537200"/>
              <a:gd name="connsiteX803" fmla="*/ 4374747 w 6213011"/>
              <a:gd name="connsiteY803" fmla="*/ 4689655 h 5537200"/>
              <a:gd name="connsiteX804" fmla="*/ 4336005 w 6213011"/>
              <a:gd name="connsiteY804" fmla="*/ 4689655 h 5537200"/>
              <a:gd name="connsiteX805" fmla="*/ 4374747 w 6213011"/>
              <a:gd name="connsiteY805" fmla="*/ 4660451 h 5537200"/>
              <a:gd name="connsiteX806" fmla="*/ 4526135 w 6213011"/>
              <a:gd name="connsiteY806" fmla="*/ 4621709 h 5537200"/>
              <a:gd name="connsiteX807" fmla="*/ 4506466 w 6213011"/>
              <a:gd name="connsiteY807" fmla="*/ 4612173 h 5537200"/>
              <a:gd name="connsiteX808" fmla="*/ 4526135 w 6213011"/>
              <a:gd name="connsiteY808" fmla="*/ 4578200 h 5537200"/>
              <a:gd name="connsiteX809" fmla="*/ 4560107 w 6213011"/>
              <a:gd name="connsiteY809" fmla="*/ 4582969 h 5537200"/>
              <a:gd name="connsiteX810" fmla="*/ 4735335 w 6213011"/>
              <a:gd name="connsiteY810" fmla="*/ 4457210 h 5537200"/>
              <a:gd name="connsiteX811" fmla="*/ 4774077 w 6213011"/>
              <a:gd name="connsiteY811" fmla="*/ 4457210 h 5537200"/>
              <a:gd name="connsiteX812" fmla="*/ 4778845 w 6213011"/>
              <a:gd name="connsiteY812" fmla="*/ 4500719 h 5537200"/>
              <a:gd name="connsiteX813" fmla="*/ 4754409 w 6213011"/>
              <a:gd name="connsiteY813" fmla="*/ 4505487 h 5537200"/>
              <a:gd name="connsiteX814" fmla="*/ 4778845 w 6213011"/>
              <a:gd name="connsiteY814" fmla="*/ 4510255 h 5537200"/>
              <a:gd name="connsiteX815" fmla="*/ 4763945 w 6213011"/>
              <a:gd name="connsiteY815" fmla="*/ 4524559 h 5537200"/>
              <a:gd name="connsiteX816" fmla="*/ 4802685 w 6213011"/>
              <a:gd name="connsiteY816" fmla="*/ 4495355 h 5537200"/>
              <a:gd name="connsiteX817" fmla="*/ 4822354 w 6213011"/>
              <a:gd name="connsiteY817" fmla="*/ 4461382 h 5537200"/>
              <a:gd name="connsiteX818" fmla="*/ 4831890 w 6213011"/>
              <a:gd name="connsiteY818" fmla="*/ 4504891 h 5537200"/>
              <a:gd name="connsiteX819" fmla="*/ 4680502 w 6213011"/>
              <a:gd name="connsiteY819" fmla="*/ 4577008 h 5537200"/>
              <a:gd name="connsiteX820" fmla="*/ 4685270 w 6213011"/>
              <a:gd name="connsiteY820" fmla="*/ 4562704 h 5537200"/>
              <a:gd name="connsiteX821" fmla="*/ 4660835 w 6213011"/>
              <a:gd name="connsiteY821" fmla="*/ 4567472 h 5537200"/>
              <a:gd name="connsiteX822" fmla="*/ 4685270 w 6213011"/>
              <a:gd name="connsiteY822" fmla="*/ 4601444 h 5537200"/>
              <a:gd name="connsiteX823" fmla="*/ 4626861 w 6213011"/>
              <a:gd name="connsiteY823" fmla="*/ 4654490 h 5537200"/>
              <a:gd name="connsiteX824" fmla="*/ 4714475 w 6213011"/>
              <a:gd name="connsiteY824" fmla="*/ 4625286 h 5537200"/>
              <a:gd name="connsiteX825" fmla="*/ 4719243 w 6213011"/>
              <a:gd name="connsiteY825" fmla="*/ 4644358 h 5537200"/>
              <a:gd name="connsiteX826" fmla="*/ 4802089 w 6213011"/>
              <a:gd name="connsiteY826" fmla="*/ 4572240 h 5537200"/>
              <a:gd name="connsiteX827" fmla="*/ 4880167 w 6213011"/>
              <a:gd name="connsiteY827" fmla="*/ 4538267 h 5537200"/>
              <a:gd name="connsiteX828" fmla="*/ 4870631 w 6213011"/>
              <a:gd name="connsiteY828" fmla="*/ 4562108 h 5537200"/>
              <a:gd name="connsiteX829" fmla="*/ 4899836 w 6213011"/>
              <a:gd name="connsiteY829" fmla="*/ 4518598 h 5537200"/>
              <a:gd name="connsiteX830" fmla="*/ 4914736 w 6213011"/>
              <a:gd name="connsiteY830" fmla="*/ 4542439 h 5537200"/>
              <a:gd name="connsiteX831" fmla="*/ 4977913 w 6213011"/>
              <a:gd name="connsiteY831" fmla="*/ 4503698 h 5537200"/>
              <a:gd name="connsiteX832" fmla="*/ 5070295 w 6213011"/>
              <a:gd name="connsiteY832" fmla="*/ 4421448 h 5537200"/>
              <a:gd name="connsiteX833" fmla="*/ 4110116 w 6213011"/>
              <a:gd name="connsiteY833" fmla="*/ 4420256 h 5537200"/>
              <a:gd name="connsiteX834" fmla="*/ 4105348 w 6213011"/>
              <a:gd name="connsiteY834" fmla="*/ 4439329 h 5537200"/>
              <a:gd name="connsiteX835" fmla="*/ 4110116 w 6213011"/>
              <a:gd name="connsiteY835" fmla="*/ 4420256 h 5537200"/>
              <a:gd name="connsiteX836" fmla="*/ 4933808 w 6213011"/>
              <a:gd name="connsiteY836" fmla="*/ 4414892 h 5537200"/>
              <a:gd name="connsiteX837" fmla="*/ 4933808 w 6213011"/>
              <a:gd name="connsiteY837" fmla="*/ 4458402 h 5537200"/>
              <a:gd name="connsiteX838" fmla="*/ 4846195 w 6213011"/>
              <a:gd name="connsiteY838" fmla="*/ 4487606 h 5537200"/>
              <a:gd name="connsiteX839" fmla="*/ 4846195 w 6213011"/>
              <a:gd name="connsiteY839" fmla="*/ 4429196 h 5537200"/>
              <a:gd name="connsiteX840" fmla="*/ 4899836 w 6213011"/>
              <a:gd name="connsiteY840" fmla="*/ 4424429 h 5537200"/>
              <a:gd name="connsiteX841" fmla="*/ 4855731 w 6213011"/>
              <a:gd name="connsiteY841" fmla="*/ 4458402 h 5537200"/>
              <a:gd name="connsiteX842" fmla="*/ 4933808 w 6213011"/>
              <a:gd name="connsiteY842" fmla="*/ 4414892 h 5537200"/>
              <a:gd name="connsiteX843" fmla="*/ 1436228 w 6213011"/>
              <a:gd name="connsiteY843" fmla="*/ 4413523 h 5537200"/>
              <a:gd name="connsiteX844" fmla="*/ 1409575 w 6213011"/>
              <a:gd name="connsiteY844" fmla="*/ 4434560 h 5537200"/>
              <a:gd name="connsiteX845" fmla="*/ 1434011 w 6213011"/>
              <a:gd name="connsiteY845" fmla="*/ 4439329 h 5537200"/>
              <a:gd name="connsiteX846" fmla="*/ 1443547 w 6213011"/>
              <a:gd name="connsiteY846" fmla="*/ 4420256 h 5537200"/>
              <a:gd name="connsiteX847" fmla="*/ 1448316 w 6213011"/>
              <a:gd name="connsiteY847" fmla="*/ 4420256 h 5537200"/>
              <a:gd name="connsiteX848" fmla="*/ 1436228 w 6213011"/>
              <a:gd name="connsiteY848" fmla="*/ 4413523 h 5537200"/>
              <a:gd name="connsiteX849" fmla="*/ 4807453 w 6213011"/>
              <a:gd name="connsiteY849" fmla="*/ 4410124 h 5537200"/>
              <a:gd name="connsiteX850" fmla="*/ 4807453 w 6213011"/>
              <a:gd name="connsiteY850" fmla="*/ 4424429 h 5537200"/>
              <a:gd name="connsiteX851" fmla="*/ 4787785 w 6213011"/>
              <a:gd name="connsiteY851" fmla="*/ 4419660 h 5537200"/>
              <a:gd name="connsiteX852" fmla="*/ 4807453 w 6213011"/>
              <a:gd name="connsiteY852" fmla="*/ 4410124 h 5537200"/>
              <a:gd name="connsiteX853" fmla="*/ 5337906 w 6213011"/>
              <a:gd name="connsiteY853" fmla="*/ 4405356 h 5537200"/>
              <a:gd name="connsiteX854" fmla="*/ 5357575 w 6213011"/>
              <a:gd name="connsiteY854" fmla="*/ 4419660 h 5537200"/>
              <a:gd name="connsiteX855" fmla="*/ 5348039 w 6213011"/>
              <a:gd name="connsiteY855" fmla="*/ 4458402 h 5537200"/>
              <a:gd name="connsiteX856" fmla="*/ 5289033 w 6213011"/>
              <a:gd name="connsiteY856" fmla="*/ 4482838 h 5537200"/>
              <a:gd name="connsiteX857" fmla="*/ 5337906 w 6213011"/>
              <a:gd name="connsiteY857" fmla="*/ 4405356 h 5537200"/>
              <a:gd name="connsiteX858" fmla="*/ 765879 w 6213011"/>
              <a:gd name="connsiteY858" fmla="*/ 4400587 h 5537200"/>
              <a:gd name="connsiteX859" fmla="*/ 697337 w 6213011"/>
              <a:gd name="connsiteY859" fmla="*/ 4444096 h 5537200"/>
              <a:gd name="connsiteX860" fmla="*/ 765879 w 6213011"/>
              <a:gd name="connsiteY860" fmla="*/ 4400587 h 5537200"/>
              <a:gd name="connsiteX861" fmla="*/ 5596577 w 6213011"/>
              <a:gd name="connsiteY861" fmla="*/ 4391051 h 5537200"/>
              <a:gd name="connsiteX862" fmla="*/ 5591808 w 6213011"/>
              <a:gd name="connsiteY862" fmla="*/ 4420256 h 5537200"/>
              <a:gd name="connsiteX863" fmla="*/ 5611477 w 6213011"/>
              <a:gd name="connsiteY863" fmla="*/ 4395820 h 5537200"/>
              <a:gd name="connsiteX864" fmla="*/ 5596577 w 6213011"/>
              <a:gd name="connsiteY864" fmla="*/ 4391051 h 5537200"/>
              <a:gd name="connsiteX865" fmla="*/ 5016654 w 6213011"/>
              <a:gd name="connsiteY865" fmla="*/ 4386284 h 5537200"/>
              <a:gd name="connsiteX866" fmla="*/ 5026191 w 6213011"/>
              <a:gd name="connsiteY866" fmla="*/ 4410124 h 5537200"/>
              <a:gd name="connsiteX867" fmla="*/ 4967782 w 6213011"/>
              <a:gd name="connsiteY867" fmla="*/ 4439329 h 5537200"/>
              <a:gd name="connsiteX868" fmla="*/ 5016654 w 6213011"/>
              <a:gd name="connsiteY868" fmla="*/ 4386284 h 5537200"/>
              <a:gd name="connsiteX869" fmla="*/ 472043 w 6213011"/>
              <a:gd name="connsiteY869" fmla="*/ 4379439 h 5537200"/>
              <a:gd name="connsiteX870" fmla="*/ 492308 w 6213011"/>
              <a:gd name="connsiteY870" fmla="*/ 4386284 h 5537200"/>
              <a:gd name="connsiteX871" fmla="*/ 429131 w 6213011"/>
              <a:gd name="connsiteY871" fmla="*/ 4434560 h 5537200"/>
              <a:gd name="connsiteX872" fmla="*/ 423767 w 6213011"/>
              <a:gd name="connsiteY872" fmla="*/ 4420256 h 5537200"/>
              <a:gd name="connsiteX873" fmla="*/ 472043 w 6213011"/>
              <a:gd name="connsiteY873" fmla="*/ 4379439 h 5537200"/>
              <a:gd name="connsiteX874" fmla="*/ 5431480 w 6213011"/>
              <a:gd name="connsiteY874" fmla="*/ 4371979 h 5537200"/>
              <a:gd name="connsiteX875" fmla="*/ 5402277 w 6213011"/>
              <a:gd name="connsiteY875" fmla="*/ 4386284 h 5537200"/>
              <a:gd name="connsiteX876" fmla="*/ 5417177 w 6213011"/>
              <a:gd name="connsiteY876" fmla="*/ 4425024 h 5537200"/>
              <a:gd name="connsiteX877" fmla="*/ 5436844 w 6213011"/>
              <a:gd name="connsiteY877" fmla="*/ 4429793 h 5537200"/>
              <a:gd name="connsiteX878" fmla="*/ 5432077 w 6213011"/>
              <a:gd name="connsiteY878" fmla="*/ 4482838 h 5537200"/>
              <a:gd name="connsiteX879" fmla="*/ 5436844 w 6213011"/>
              <a:gd name="connsiteY879" fmla="*/ 4492374 h 5537200"/>
              <a:gd name="connsiteX880" fmla="*/ 5505387 w 6213011"/>
              <a:gd name="connsiteY880" fmla="*/ 4434560 h 5537200"/>
              <a:gd name="connsiteX881" fmla="*/ 5568564 w 6213011"/>
              <a:gd name="connsiteY881" fmla="*/ 4410720 h 5537200"/>
              <a:gd name="connsiteX882" fmla="*/ 5524459 w 6213011"/>
              <a:gd name="connsiteY882" fmla="*/ 4473302 h 5537200"/>
              <a:gd name="connsiteX883" fmla="*/ 5470818 w 6213011"/>
              <a:gd name="connsiteY883" fmla="*/ 4497142 h 5537200"/>
              <a:gd name="connsiteX884" fmla="*/ 5451149 w 6213011"/>
              <a:gd name="connsiteY884" fmla="*/ 4506678 h 5537200"/>
              <a:gd name="connsiteX885" fmla="*/ 5431480 w 6213011"/>
              <a:gd name="connsiteY885" fmla="*/ 4559724 h 5537200"/>
              <a:gd name="connsiteX886" fmla="*/ 5393337 w 6213011"/>
              <a:gd name="connsiteY886" fmla="*/ 4588929 h 5537200"/>
              <a:gd name="connsiteX887" fmla="*/ 5373667 w 6213011"/>
              <a:gd name="connsiteY887" fmla="*/ 4588929 h 5537200"/>
              <a:gd name="connsiteX888" fmla="*/ 5378435 w 6213011"/>
              <a:gd name="connsiteY888" fmla="*/ 4565088 h 5537200"/>
              <a:gd name="connsiteX889" fmla="*/ 5339695 w 6213011"/>
              <a:gd name="connsiteY889" fmla="*/ 4579393 h 5537200"/>
              <a:gd name="connsiteX890" fmla="*/ 5373667 w 6213011"/>
              <a:gd name="connsiteY890" fmla="*/ 4550188 h 5537200"/>
              <a:gd name="connsiteX891" fmla="*/ 5378435 w 6213011"/>
              <a:gd name="connsiteY891" fmla="*/ 4574029 h 5537200"/>
              <a:gd name="connsiteX892" fmla="*/ 5417177 w 6213011"/>
              <a:gd name="connsiteY892" fmla="*/ 4559724 h 5537200"/>
              <a:gd name="connsiteX893" fmla="*/ 5417177 w 6213011"/>
              <a:gd name="connsiteY893" fmla="*/ 4550188 h 5537200"/>
              <a:gd name="connsiteX894" fmla="*/ 5402277 w 6213011"/>
              <a:gd name="connsiteY894" fmla="*/ 4497142 h 5537200"/>
              <a:gd name="connsiteX895" fmla="*/ 5387375 w 6213011"/>
              <a:gd name="connsiteY895" fmla="*/ 4497142 h 5537200"/>
              <a:gd name="connsiteX896" fmla="*/ 5411813 w 6213011"/>
              <a:gd name="connsiteY896" fmla="*/ 4434560 h 5537200"/>
              <a:gd name="connsiteX897" fmla="*/ 5382607 w 6213011"/>
              <a:gd name="connsiteY897" fmla="*/ 4415488 h 5537200"/>
              <a:gd name="connsiteX898" fmla="*/ 5431480 w 6213011"/>
              <a:gd name="connsiteY898" fmla="*/ 4371979 h 5537200"/>
              <a:gd name="connsiteX899" fmla="*/ 4091044 w 6213011"/>
              <a:gd name="connsiteY899" fmla="*/ 4367211 h 5537200"/>
              <a:gd name="connsiteX900" fmla="*/ 4022503 w 6213011"/>
              <a:gd name="connsiteY900" fmla="*/ 4391051 h 5537200"/>
              <a:gd name="connsiteX901" fmla="*/ 4091044 w 6213011"/>
              <a:gd name="connsiteY901" fmla="*/ 4367211 h 5537200"/>
              <a:gd name="connsiteX902" fmla="*/ 1471560 w 6213011"/>
              <a:gd name="connsiteY902" fmla="*/ 4365423 h 5537200"/>
              <a:gd name="connsiteX903" fmla="*/ 1467387 w 6213011"/>
              <a:gd name="connsiteY903" fmla="*/ 4366614 h 5537200"/>
              <a:gd name="connsiteX904" fmla="*/ 1442952 w 6213011"/>
              <a:gd name="connsiteY904" fmla="*/ 4371383 h 5537200"/>
              <a:gd name="connsiteX905" fmla="*/ 1467387 w 6213011"/>
              <a:gd name="connsiteY905" fmla="*/ 4410124 h 5537200"/>
              <a:gd name="connsiteX906" fmla="*/ 1487057 w 6213011"/>
              <a:gd name="connsiteY906" fmla="*/ 4410124 h 5537200"/>
              <a:gd name="connsiteX907" fmla="*/ 1501361 w 6213011"/>
              <a:gd name="connsiteY907" fmla="*/ 4376151 h 5537200"/>
              <a:gd name="connsiteX908" fmla="*/ 1472156 w 6213011"/>
              <a:gd name="connsiteY908" fmla="*/ 4371383 h 5537200"/>
              <a:gd name="connsiteX909" fmla="*/ 1471560 w 6213011"/>
              <a:gd name="connsiteY909" fmla="*/ 4365423 h 5537200"/>
              <a:gd name="connsiteX910" fmla="*/ 5645449 w 6213011"/>
              <a:gd name="connsiteY910" fmla="*/ 4361847 h 5537200"/>
              <a:gd name="connsiteX911" fmla="*/ 5680615 w 6213011"/>
              <a:gd name="connsiteY911" fmla="*/ 4375555 h 5537200"/>
              <a:gd name="connsiteX912" fmla="*/ 5665715 w 6213011"/>
              <a:gd name="connsiteY912" fmla="*/ 4433368 h 5537200"/>
              <a:gd name="connsiteX913" fmla="*/ 5660946 w 6213011"/>
              <a:gd name="connsiteY913" fmla="*/ 4409528 h 5537200"/>
              <a:gd name="connsiteX914" fmla="*/ 5646046 w 6213011"/>
              <a:gd name="connsiteY914" fmla="*/ 4409528 h 5537200"/>
              <a:gd name="connsiteX915" fmla="*/ 5621609 w 6213011"/>
              <a:gd name="connsiteY915" fmla="*/ 4443501 h 5537200"/>
              <a:gd name="connsiteX916" fmla="*/ 5631145 w 6213011"/>
              <a:gd name="connsiteY916" fmla="*/ 4429196 h 5537200"/>
              <a:gd name="connsiteX917" fmla="*/ 5587041 w 6213011"/>
              <a:gd name="connsiteY917" fmla="*/ 4433965 h 5537200"/>
              <a:gd name="connsiteX918" fmla="*/ 5587041 w 6213011"/>
              <a:gd name="connsiteY918" fmla="*/ 4390456 h 5537200"/>
              <a:gd name="connsiteX919" fmla="*/ 5611477 w 6213011"/>
              <a:gd name="connsiteY919" fmla="*/ 4371383 h 5537200"/>
              <a:gd name="connsiteX920" fmla="*/ 5645449 w 6213011"/>
              <a:gd name="connsiteY920" fmla="*/ 4361847 h 5537200"/>
              <a:gd name="connsiteX921" fmla="*/ 1043622 w 6213011"/>
              <a:gd name="connsiteY921" fmla="*/ 4357675 h 5537200"/>
              <a:gd name="connsiteX922" fmla="*/ 1019185 w 6213011"/>
              <a:gd name="connsiteY922" fmla="*/ 4371979 h 5537200"/>
              <a:gd name="connsiteX923" fmla="*/ 1043622 w 6213011"/>
              <a:gd name="connsiteY923" fmla="*/ 4357675 h 5537200"/>
              <a:gd name="connsiteX924" fmla="*/ 5709223 w 6213011"/>
              <a:gd name="connsiteY924" fmla="*/ 4352907 h 5537200"/>
              <a:gd name="connsiteX925" fmla="*/ 5704455 w 6213011"/>
              <a:gd name="connsiteY925" fmla="*/ 4376747 h 5537200"/>
              <a:gd name="connsiteX926" fmla="*/ 5689555 w 6213011"/>
              <a:gd name="connsiteY926" fmla="*/ 4371979 h 5537200"/>
              <a:gd name="connsiteX927" fmla="*/ 5709223 w 6213011"/>
              <a:gd name="connsiteY927" fmla="*/ 4352907 h 5537200"/>
              <a:gd name="connsiteX928" fmla="*/ 216521 w 6213011"/>
              <a:gd name="connsiteY928" fmla="*/ 4352682 h 5537200"/>
              <a:gd name="connsiteX929" fmla="*/ 229466 w 6213011"/>
              <a:gd name="connsiteY929" fmla="*/ 4357078 h 5537200"/>
              <a:gd name="connsiteX930" fmla="*/ 200261 w 6213011"/>
              <a:gd name="connsiteY930" fmla="*/ 4376151 h 5537200"/>
              <a:gd name="connsiteX931" fmla="*/ 216521 w 6213011"/>
              <a:gd name="connsiteY931" fmla="*/ 4352682 h 5537200"/>
              <a:gd name="connsiteX932" fmla="*/ 5450553 w 6213011"/>
              <a:gd name="connsiteY932" fmla="*/ 4342774 h 5537200"/>
              <a:gd name="connsiteX933" fmla="*/ 5465454 w 6213011"/>
              <a:gd name="connsiteY933" fmla="*/ 4342774 h 5537200"/>
              <a:gd name="connsiteX934" fmla="*/ 5470221 w 6213011"/>
              <a:gd name="connsiteY934" fmla="*/ 4357078 h 5537200"/>
              <a:gd name="connsiteX935" fmla="*/ 5445785 w 6213011"/>
              <a:gd name="connsiteY935" fmla="*/ 4361847 h 5537200"/>
              <a:gd name="connsiteX936" fmla="*/ 5450553 w 6213011"/>
              <a:gd name="connsiteY936" fmla="*/ 4342774 h 5537200"/>
              <a:gd name="connsiteX937" fmla="*/ 1501957 w 6213011"/>
              <a:gd name="connsiteY937" fmla="*/ 4342774 h 5537200"/>
              <a:gd name="connsiteX938" fmla="*/ 1501957 w 6213011"/>
              <a:gd name="connsiteY938" fmla="*/ 4357078 h 5537200"/>
              <a:gd name="connsiteX939" fmla="*/ 1506724 w 6213011"/>
              <a:gd name="connsiteY939" fmla="*/ 4347542 h 5537200"/>
              <a:gd name="connsiteX940" fmla="*/ 1521029 w 6213011"/>
              <a:gd name="connsiteY940" fmla="*/ 4381515 h 5537200"/>
              <a:gd name="connsiteX941" fmla="*/ 1540697 w 6213011"/>
              <a:gd name="connsiteY941" fmla="*/ 4371979 h 5537200"/>
              <a:gd name="connsiteX942" fmla="*/ 1501957 w 6213011"/>
              <a:gd name="connsiteY942" fmla="*/ 4342774 h 5537200"/>
              <a:gd name="connsiteX943" fmla="*/ 575750 w 6213011"/>
              <a:gd name="connsiteY943" fmla="*/ 4342774 h 5537200"/>
              <a:gd name="connsiteX944" fmla="*/ 585882 w 6213011"/>
              <a:gd name="connsiteY944" fmla="*/ 4371979 h 5537200"/>
              <a:gd name="connsiteX945" fmla="*/ 541778 w 6213011"/>
              <a:gd name="connsiteY945" fmla="*/ 4371979 h 5537200"/>
              <a:gd name="connsiteX946" fmla="*/ 575750 w 6213011"/>
              <a:gd name="connsiteY946" fmla="*/ 4342774 h 5537200"/>
              <a:gd name="connsiteX947" fmla="*/ 5591808 w 6213011"/>
              <a:gd name="connsiteY947" fmla="*/ 4338006 h 5537200"/>
              <a:gd name="connsiteX948" fmla="*/ 5562603 w 6213011"/>
              <a:gd name="connsiteY948" fmla="*/ 4381515 h 5537200"/>
              <a:gd name="connsiteX949" fmla="*/ 5523863 w 6213011"/>
              <a:gd name="connsiteY949" fmla="*/ 4371979 h 5537200"/>
              <a:gd name="connsiteX950" fmla="*/ 5591808 w 6213011"/>
              <a:gd name="connsiteY950" fmla="*/ 4338006 h 5537200"/>
              <a:gd name="connsiteX951" fmla="*/ 1589617 w 6213011"/>
              <a:gd name="connsiteY951" fmla="*/ 4324270 h 5537200"/>
              <a:gd name="connsiteX952" fmla="*/ 1555002 w 6213011"/>
              <a:gd name="connsiteY952" fmla="*/ 4333238 h 5537200"/>
              <a:gd name="connsiteX953" fmla="*/ 1569903 w 6213011"/>
              <a:gd name="connsiteY953" fmla="*/ 4347542 h 5537200"/>
              <a:gd name="connsiteX954" fmla="*/ 1599106 w 6213011"/>
              <a:gd name="connsiteY954" fmla="*/ 4328471 h 5537200"/>
              <a:gd name="connsiteX955" fmla="*/ 1589617 w 6213011"/>
              <a:gd name="connsiteY955" fmla="*/ 4324270 h 5537200"/>
              <a:gd name="connsiteX956" fmla="*/ 5216915 w 6213011"/>
              <a:gd name="connsiteY956" fmla="*/ 4294498 h 5537200"/>
              <a:gd name="connsiteX957" fmla="*/ 5197247 w 6213011"/>
              <a:gd name="connsiteY957" fmla="*/ 4318338 h 5537200"/>
              <a:gd name="connsiteX958" fmla="*/ 5216915 w 6213011"/>
              <a:gd name="connsiteY958" fmla="*/ 4294498 h 5537200"/>
              <a:gd name="connsiteX959" fmla="*/ 960775 w 6213011"/>
              <a:gd name="connsiteY959" fmla="*/ 4294498 h 5537200"/>
              <a:gd name="connsiteX960" fmla="*/ 931570 w 6213011"/>
              <a:gd name="connsiteY960" fmla="*/ 4308802 h 5537200"/>
              <a:gd name="connsiteX961" fmla="*/ 960775 w 6213011"/>
              <a:gd name="connsiteY961" fmla="*/ 4294498 h 5537200"/>
              <a:gd name="connsiteX962" fmla="*/ 4290113 w 6213011"/>
              <a:gd name="connsiteY962" fmla="*/ 4275425 h 5537200"/>
              <a:gd name="connsiteX963" fmla="*/ 4241239 w 6213011"/>
              <a:gd name="connsiteY963" fmla="*/ 4309398 h 5537200"/>
              <a:gd name="connsiteX964" fmla="*/ 4231703 w 6213011"/>
              <a:gd name="connsiteY964" fmla="*/ 4285557 h 5537200"/>
              <a:gd name="connsiteX965" fmla="*/ 4197731 w 6213011"/>
              <a:gd name="connsiteY965" fmla="*/ 4299862 h 5537200"/>
              <a:gd name="connsiteX966" fmla="*/ 4212631 w 6213011"/>
              <a:gd name="connsiteY966" fmla="*/ 4309398 h 5537200"/>
              <a:gd name="connsiteX967" fmla="*/ 4188194 w 6213011"/>
              <a:gd name="connsiteY967" fmla="*/ 4328471 h 5537200"/>
              <a:gd name="connsiteX968" fmla="*/ 4197731 w 6213011"/>
              <a:gd name="connsiteY968" fmla="*/ 4357675 h 5537200"/>
              <a:gd name="connsiteX969" fmla="*/ 4212631 w 6213011"/>
              <a:gd name="connsiteY969" fmla="*/ 4348139 h 5537200"/>
              <a:gd name="connsiteX970" fmla="*/ 4217399 w 6213011"/>
              <a:gd name="connsiteY970" fmla="*/ 4367211 h 5537200"/>
              <a:gd name="connsiteX971" fmla="*/ 4197731 w 6213011"/>
              <a:gd name="connsiteY971" fmla="*/ 4381515 h 5537200"/>
              <a:gd name="connsiteX972" fmla="*/ 4275809 w 6213011"/>
              <a:gd name="connsiteY972" fmla="*/ 4342774 h 5537200"/>
              <a:gd name="connsiteX973" fmla="*/ 4266272 w 6213011"/>
              <a:gd name="connsiteY973" fmla="*/ 4308802 h 5537200"/>
              <a:gd name="connsiteX974" fmla="*/ 4290709 w 6213011"/>
              <a:gd name="connsiteY974" fmla="*/ 4313569 h 5537200"/>
              <a:gd name="connsiteX975" fmla="*/ 4290113 w 6213011"/>
              <a:gd name="connsiteY975" fmla="*/ 4275425 h 5537200"/>
              <a:gd name="connsiteX976" fmla="*/ 5845711 w 6213011"/>
              <a:gd name="connsiteY976" fmla="*/ 4265292 h 5537200"/>
              <a:gd name="connsiteX977" fmla="*/ 5855843 w 6213011"/>
              <a:gd name="connsiteY977" fmla="*/ 4289729 h 5537200"/>
              <a:gd name="connsiteX978" fmla="*/ 5811738 w 6213011"/>
              <a:gd name="connsiteY978" fmla="*/ 4308802 h 5537200"/>
              <a:gd name="connsiteX979" fmla="*/ 5845711 w 6213011"/>
              <a:gd name="connsiteY979" fmla="*/ 4265292 h 5537200"/>
              <a:gd name="connsiteX980" fmla="*/ 741443 w 6213011"/>
              <a:gd name="connsiteY980" fmla="*/ 4261120 h 5537200"/>
              <a:gd name="connsiteX981" fmla="*/ 756343 w 6213011"/>
              <a:gd name="connsiteY981" fmla="*/ 4280193 h 5537200"/>
              <a:gd name="connsiteX982" fmla="*/ 741443 w 6213011"/>
              <a:gd name="connsiteY982" fmla="*/ 4280193 h 5537200"/>
              <a:gd name="connsiteX983" fmla="*/ 741443 w 6213011"/>
              <a:gd name="connsiteY983" fmla="*/ 4261120 h 5537200"/>
              <a:gd name="connsiteX984" fmla="*/ 4807453 w 6213011"/>
              <a:gd name="connsiteY984" fmla="*/ 4250989 h 5537200"/>
              <a:gd name="connsiteX985" fmla="*/ 4753811 w 6213011"/>
              <a:gd name="connsiteY985" fmla="*/ 4318338 h 5537200"/>
              <a:gd name="connsiteX986" fmla="*/ 4831890 w 6213011"/>
              <a:gd name="connsiteY986" fmla="*/ 4260525 h 5537200"/>
              <a:gd name="connsiteX987" fmla="*/ 4807453 w 6213011"/>
              <a:gd name="connsiteY987" fmla="*/ 4250989 h 5537200"/>
              <a:gd name="connsiteX988" fmla="*/ 708000 w 6213011"/>
              <a:gd name="connsiteY988" fmla="*/ 4247922 h 5537200"/>
              <a:gd name="connsiteX989" fmla="*/ 715022 w 6213011"/>
              <a:gd name="connsiteY989" fmla="*/ 4258532 h 5537200"/>
              <a:gd name="connsiteX990" fmla="*/ 643696 w 6213011"/>
              <a:gd name="connsiteY990" fmla="*/ 4299265 h 5537200"/>
              <a:gd name="connsiteX991" fmla="*/ 669026 w 6213011"/>
              <a:gd name="connsiteY991" fmla="*/ 4263579 h 5537200"/>
              <a:gd name="connsiteX992" fmla="*/ 706873 w 6213011"/>
              <a:gd name="connsiteY992" fmla="*/ 4246220 h 5537200"/>
              <a:gd name="connsiteX993" fmla="*/ 712237 w 6213011"/>
              <a:gd name="connsiteY993" fmla="*/ 4246220 h 5537200"/>
              <a:gd name="connsiteX994" fmla="*/ 708000 w 6213011"/>
              <a:gd name="connsiteY994" fmla="*/ 4247922 h 5537200"/>
              <a:gd name="connsiteX995" fmla="*/ 5416580 w 6213011"/>
              <a:gd name="connsiteY995" fmla="*/ 4236683 h 5537200"/>
              <a:gd name="connsiteX996" fmla="*/ 5460089 w 6213011"/>
              <a:gd name="connsiteY996" fmla="*/ 4304629 h 5537200"/>
              <a:gd name="connsiteX997" fmla="*/ 5421349 w 6213011"/>
              <a:gd name="connsiteY997" fmla="*/ 4352907 h 5537200"/>
              <a:gd name="connsiteX998" fmla="*/ 5382607 w 6213011"/>
              <a:gd name="connsiteY998" fmla="*/ 4270656 h 5537200"/>
              <a:gd name="connsiteX999" fmla="*/ 5416580 w 6213011"/>
              <a:gd name="connsiteY999" fmla="*/ 4236683 h 5537200"/>
              <a:gd name="connsiteX1000" fmla="*/ 1051369 w 6213011"/>
              <a:gd name="connsiteY1000" fmla="*/ 4225853 h 5537200"/>
              <a:gd name="connsiteX1001" fmla="*/ 1024549 w 6213011"/>
              <a:gd name="connsiteY1001" fmla="*/ 4246220 h 5537200"/>
              <a:gd name="connsiteX1002" fmla="*/ 970909 w 6213011"/>
              <a:gd name="connsiteY1002" fmla="*/ 4289729 h 5537200"/>
              <a:gd name="connsiteX1003" fmla="*/ 980444 w 6213011"/>
              <a:gd name="connsiteY1003" fmla="*/ 4304034 h 5537200"/>
              <a:gd name="connsiteX1004" fmla="*/ 1068653 w 6213011"/>
              <a:gd name="connsiteY1004" fmla="*/ 4227147 h 5537200"/>
              <a:gd name="connsiteX1005" fmla="*/ 1051369 w 6213011"/>
              <a:gd name="connsiteY1005" fmla="*/ 4225853 h 5537200"/>
              <a:gd name="connsiteX1006" fmla="*/ 960775 w 6213011"/>
              <a:gd name="connsiteY1006" fmla="*/ 4207479 h 5537200"/>
              <a:gd name="connsiteX1007" fmla="*/ 936339 w 6213011"/>
              <a:gd name="connsiteY1007" fmla="*/ 4236683 h 5537200"/>
              <a:gd name="connsiteX1008" fmla="*/ 960775 w 6213011"/>
              <a:gd name="connsiteY1008" fmla="*/ 4207479 h 5537200"/>
              <a:gd name="connsiteX1009" fmla="*/ 5372475 w 6213011"/>
              <a:gd name="connsiteY1009" fmla="*/ 4202711 h 5537200"/>
              <a:gd name="connsiteX1010" fmla="*/ 5279496 w 6213011"/>
              <a:gd name="connsiteY1010" fmla="*/ 4275425 h 5537200"/>
              <a:gd name="connsiteX1011" fmla="*/ 5323601 w 6213011"/>
              <a:gd name="connsiteY1011" fmla="*/ 4231916 h 5537200"/>
              <a:gd name="connsiteX1012" fmla="*/ 5357575 w 6213011"/>
              <a:gd name="connsiteY1012" fmla="*/ 4231916 h 5537200"/>
              <a:gd name="connsiteX1013" fmla="*/ 5372475 w 6213011"/>
              <a:gd name="connsiteY1013" fmla="*/ 4202711 h 5537200"/>
              <a:gd name="connsiteX1014" fmla="*/ 1014416 w 6213011"/>
              <a:gd name="connsiteY1014" fmla="*/ 4202711 h 5537200"/>
              <a:gd name="connsiteX1015" fmla="*/ 956007 w 6213011"/>
              <a:gd name="connsiteY1015" fmla="*/ 4241452 h 5537200"/>
              <a:gd name="connsiteX1016" fmla="*/ 960775 w 6213011"/>
              <a:gd name="connsiteY1016" fmla="*/ 4246220 h 5537200"/>
              <a:gd name="connsiteX1017" fmla="*/ 1014416 w 6213011"/>
              <a:gd name="connsiteY1017" fmla="*/ 4202711 h 5537200"/>
              <a:gd name="connsiteX1018" fmla="*/ 842616 w 6213011"/>
              <a:gd name="connsiteY1018" fmla="*/ 4196285 h 5537200"/>
              <a:gd name="connsiteX1019" fmla="*/ 863029 w 6213011"/>
              <a:gd name="connsiteY1019" fmla="*/ 4207479 h 5537200"/>
              <a:gd name="connsiteX1020" fmla="*/ 784952 w 6213011"/>
              <a:gd name="connsiteY1020" fmla="*/ 4236683 h 5537200"/>
              <a:gd name="connsiteX1021" fmla="*/ 842616 w 6213011"/>
              <a:gd name="connsiteY1021" fmla="*/ 4196285 h 5537200"/>
              <a:gd name="connsiteX1022" fmla="*/ 1048390 w 6213011"/>
              <a:gd name="connsiteY1022" fmla="*/ 4183638 h 5537200"/>
              <a:gd name="connsiteX1023" fmla="*/ 1028721 w 6213011"/>
              <a:gd name="connsiteY1023" fmla="*/ 4202711 h 5537200"/>
              <a:gd name="connsiteX1024" fmla="*/ 1048390 w 6213011"/>
              <a:gd name="connsiteY1024" fmla="*/ 4183638 h 5537200"/>
              <a:gd name="connsiteX1025" fmla="*/ 5402277 w 6213011"/>
              <a:gd name="connsiteY1025" fmla="*/ 4183043 h 5537200"/>
              <a:gd name="connsiteX1026" fmla="*/ 5377839 w 6213011"/>
              <a:gd name="connsiteY1026" fmla="*/ 4212247 h 5537200"/>
              <a:gd name="connsiteX1027" fmla="*/ 5402277 w 6213011"/>
              <a:gd name="connsiteY1027" fmla="*/ 4183043 h 5537200"/>
              <a:gd name="connsiteX1028" fmla="*/ 4387859 w 6213011"/>
              <a:gd name="connsiteY1028" fmla="*/ 4174102 h 5537200"/>
              <a:gd name="connsiteX1029" fmla="*/ 4363423 w 6213011"/>
              <a:gd name="connsiteY1029" fmla="*/ 4183638 h 5537200"/>
              <a:gd name="connsiteX1030" fmla="*/ 4338987 w 6213011"/>
              <a:gd name="connsiteY1030" fmla="*/ 4227147 h 5537200"/>
              <a:gd name="connsiteX1031" fmla="*/ 4348523 w 6213011"/>
              <a:gd name="connsiteY1031" fmla="*/ 4231916 h 5537200"/>
              <a:gd name="connsiteX1032" fmla="*/ 4397395 w 6213011"/>
              <a:gd name="connsiteY1032" fmla="*/ 4193174 h 5537200"/>
              <a:gd name="connsiteX1033" fmla="*/ 4387859 w 6213011"/>
              <a:gd name="connsiteY1033" fmla="*/ 4174102 h 5537200"/>
              <a:gd name="connsiteX1034" fmla="*/ 497672 w 6213011"/>
              <a:gd name="connsiteY1034" fmla="*/ 4144898 h 5537200"/>
              <a:gd name="connsiteX1035" fmla="*/ 512572 w 6213011"/>
              <a:gd name="connsiteY1035" fmla="*/ 4144898 h 5537200"/>
              <a:gd name="connsiteX1036" fmla="*/ 488136 w 6213011"/>
              <a:gd name="connsiteY1036" fmla="*/ 4163970 h 5537200"/>
              <a:gd name="connsiteX1037" fmla="*/ 497672 w 6213011"/>
              <a:gd name="connsiteY1037" fmla="*/ 4144898 h 5537200"/>
              <a:gd name="connsiteX1038" fmla="*/ 4992218 w 6213011"/>
              <a:gd name="connsiteY1038" fmla="*/ 4130593 h 5537200"/>
              <a:gd name="connsiteX1039" fmla="*/ 4963013 w 6213011"/>
              <a:gd name="connsiteY1039" fmla="*/ 4140129 h 5537200"/>
              <a:gd name="connsiteX1040" fmla="*/ 4982682 w 6213011"/>
              <a:gd name="connsiteY1040" fmla="*/ 4169334 h 5537200"/>
              <a:gd name="connsiteX1041" fmla="*/ 4992218 w 6213011"/>
              <a:gd name="connsiteY1041" fmla="*/ 4130593 h 5537200"/>
              <a:gd name="connsiteX1042" fmla="*/ 4256139 w 6213011"/>
              <a:gd name="connsiteY1042" fmla="*/ 4130593 h 5537200"/>
              <a:gd name="connsiteX1043" fmla="*/ 4217399 w 6213011"/>
              <a:gd name="connsiteY1043" fmla="*/ 4154434 h 5537200"/>
              <a:gd name="connsiteX1044" fmla="*/ 4256139 w 6213011"/>
              <a:gd name="connsiteY1044" fmla="*/ 4130593 h 5537200"/>
              <a:gd name="connsiteX1045" fmla="*/ 1068058 w 6213011"/>
              <a:gd name="connsiteY1045" fmla="*/ 4125825 h 5537200"/>
              <a:gd name="connsiteX1046" fmla="*/ 980444 w 6213011"/>
              <a:gd name="connsiteY1046" fmla="*/ 4193174 h 5537200"/>
              <a:gd name="connsiteX1047" fmla="*/ 1068058 w 6213011"/>
              <a:gd name="connsiteY1047" fmla="*/ 4125825 h 5537200"/>
              <a:gd name="connsiteX1048" fmla="*/ 4378323 w 6213011"/>
              <a:gd name="connsiteY1048" fmla="*/ 4115692 h 5537200"/>
              <a:gd name="connsiteX1049" fmla="*/ 4378323 w 6213011"/>
              <a:gd name="connsiteY1049" fmla="*/ 4139534 h 5537200"/>
              <a:gd name="connsiteX1050" fmla="*/ 4378323 w 6213011"/>
              <a:gd name="connsiteY1050" fmla="*/ 4115692 h 5537200"/>
              <a:gd name="connsiteX1051" fmla="*/ 5694323 w 6213011"/>
              <a:gd name="connsiteY1051" fmla="*/ 4110925 h 5537200"/>
              <a:gd name="connsiteX1052" fmla="*/ 5655582 w 6213011"/>
              <a:gd name="connsiteY1052" fmla="*/ 4129997 h 5537200"/>
              <a:gd name="connsiteX1053" fmla="*/ 5694323 w 6213011"/>
              <a:gd name="connsiteY1053" fmla="*/ 4110925 h 5537200"/>
              <a:gd name="connsiteX1054" fmla="*/ 4524347 w 6213011"/>
              <a:gd name="connsiteY1054" fmla="*/ 4106156 h 5537200"/>
              <a:gd name="connsiteX1055" fmla="*/ 4504677 w 6213011"/>
              <a:gd name="connsiteY1055" fmla="*/ 4149665 h 5537200"/>
              <a:gd name="connsiteX1056" fmla="*/ 4529115 w 6213011"/>
              <a:gd name="connsiteY1056" fmla="*/ 4125825 h 5537200"/>
              <a:gd name="connsiteX1057" fmla="*/ 4524347 w 6213011"/>
              <a:gd name="connsiteY1057" fmla="*/ 4106156 h 5537200"/>
              <a:gd name="connsiteX1058" fmla="*/ 890511 w 6213011"/>
              <a:gd name="connsiteY1058" fmla="*/ 4101435 h 5537200"/>
              <a:gd name="connsiteX1059" fmla="*/ 926803 w 6213011"/>
              <a:gd name="connsiteY1059" fmla="*/ 4125825 h 5537200"/>
              <a:gd name="connsiteX1060" fmla="*/ 868393 w 6213011"/>
              <a:gd name="connsiteY1060" fmla="*/ 4140129 h 5537200"/>
              <a:gd name="connsiteX1061" fmla="*/ 873162 w 6213011"/>
              <a:gd name="connsiteY1061" fmla="*/ 4106753 h 5537200"/>
              <a:gd name="connsiteX1062" fmla="*/ 890511 w 6213011"/>
              <a:gd name="connsiteY1062" fmla="*/ 4101435 h 5537200"/>
              <a:gd name="connsiteX1063" fmla="*/ 4714475 w 6213011"/>
              <a:gd name="connsiteY1063" fmla="*/ 4091852 h 5537200"/>
              <a:gd name="connsiteX1064" fmla="*/ 4728780 w 6213011"/>
              <a:gd name="connsiteY1064" fmla="*/ 4101388 h 5537200"/>
              <a:gd name="connsiteX1065" fmla="*/ 4699575 w 6213011"/>
              <a:gd name="connsiteY1065" fmla="*/ 4120461 h 5537200"/>
              <a:gd name="connsiteX1066" fmla="*/ 4690039 w 6213011"/>
              <a:gd name="connsiteY1066" fmla="*/ 4101388 h 5537200"/>
              <a:gd name="connsiteX1067" fmla="*/ 4714475 w 6213011"/>
              <a:gd name="connsiteY1067" fmla="*/ 4091852 h 5537200"/>
              <a:gd name="connsiteX1068" fmla="*/ 541778 w 6213011"/>
              <a:gd name="connsiteY1068" fmla="*/ 4091852 h 5537200"/>
              <a:gd name="connsiteX1069" fmla="*/ 512572 w 6213011"/>
              <a:gd name="connsiteY1069" fmla="*/ 4115692 h 5537200"/>
              <a:gd name="connsiteX1070" fmla="*/ 541778 w 6213011"/>
              <a:gd name="connsiteY1070" fmla="*/ 4091852 h 5537200"/>
              <a:gd name="connsiteX1071" fmla="*/ 5397508 w 6213011"/>
              <a:gd name="connsiteY1071" fmla="*/ 4087084 h 5537200"/>
              <a:gd name="connsiteX1072" fmla="*/ 5373071 w 6213011"/>
              <a:gd name="connsiteY1072" fmla="*/ 4116289 h 5537200"/>
              <a:gd name="connsiteX1073" fmla="*/ 5353403 w 6213011"/>
              <a:gd name="connsiteY1073" fmla="*/ 4130593 h 5537200"/>
              <a:gd name="connsiteX1074" fmla="*/ 5368303 w 6213011"/>
              <a:gd name="connsiteY1074" fmla="*/ 4116289 h 5537200"/>
              <a:gd name="connsiteX1075" fmla="*/ 5343867 w 6213011"/>
              <a:gd name="connsiteY1075" fmla="*/ 4140129 h 5537200"/>
              <a:gd name="connsiteX1076" fmla="*/ 5319430 w 6213011"/>
              <a:gd name="connsiteY1076" fmla="*/ 4130593 h 5537200"/>
              <a:gd name="connsiteX1077" fmla="*/ 5324199 w 6213011"/>
              <a:gd name="connsiteY1077" fmla="*/ 4154434 h 5537200"/>
              <a:gd name="connsiteX1078" fmla="*/ 5352807 w 6213011"/>
              <a:gd name="connsiteY1078" fmla="*/ 4184235 h 5537200"/>
              <a:gd name="connsiteX1079" fmla="*/ 5421349 w 6213011"/>
              <a:gd name="connsiteY1079" fmla="*/ 4150262 h 5537200"/>
              <a:gd name="connsiteX1080" fmla="*/ 5416580 w 6213011"/>
              <a:gd name="connsiteY1080" fmla="*/ 4116289 h 5537200"/>
              <a:gd name="connsiteX1081" fmla="*/ 5377839 w 6213011"/>
              <a:gd name="connsiteY1081" fmla="*/ 4116289 h 5537200"/>
              <a:gd name="connsiteX1082" fmla="*/ 5397508 w 6213011"/>
              <a:gd name="connsiteY1082" fmla="*/ 4087084 h 5537200"/>
              <a:gd name="connsiteX1083" fmla="*/ 5104865 w 6213011"/>
              <a:gd name="connsiteY1083" fmla="*/ 4082316 h 5537200"/>
              <a:gd name="connsiteX1084" fmla="*/ 5080428 w 6213011"/>
              <a:gd name="connsiteY1084" fmla="*/ 4125825 h 5537200"/>
              <a:gd name="connsiteX1085" fmla="*/ 5114401 w 6213011"/>
              <a:gd name="connsiteY1085" fmla="*/ 4135361 h 5537200"/>
              <a:gd name="connsiteX1086" fmla="*/ 5104865 w 6213011"/>
              <a:gd name="connsiteY1086" fmla="*/ 4082316 h 5537200"/>
              <a:gd name="connsiteX1087" fmla="*/ 5430289 w 6213011"/>
              <a:gd name="connsiteY1087" fmla="*/ 4058475 h 5537200"/>
              <a:gd name="connsiteX1088" fmla="*/ 5405852 w 6213011"/>
              <a:gd name="connsiteY1088" fmla="*/ 4092448 h 5537200"/>
              <a:gd name="connsiteX1089" fmla="*/ 5420752 w 6213011"/>
              <a:gd name="connsiteY1089" fmla="*/ 4116289 h 5537200"/>
              <a:gd name="connsiteX1090" fmla="*/ 5445189 w 6213011"/>
              <a:gd name="connsiteY1090" fmla="*/ 4116289 h 5537200"/>
              <a:gd name="connsiteX1091" fmla="*/ 5449957 w 6213011"/>
              <a:gd name="connsiteY1091" fmla="*/ 4130593 h 5537200"/>
              <a:gd name="connsiteX1092" fmla="*/ 5430289 w 6213011"/>
              <a:gd name="connsiteY1092" fmla="*/ 4121057 h 5537200"/>
              <a:gd name="connsiteX1093" fmla="*/ 5474393 w 6213011"/>
              <a:gd name="connsiteY1093" fmla="*/ 4130593 h 5537200"/>
              <a:gd name="connsiteX1094" fmla="*/ 5464857 w 6213011"/>
              <a:gd name="connsiteY1094" fmla="*/ 4149665 h 5537200"/>
              <a:gd name="connsiteX1095" fmla="*/ 5518499 w 6213011"/>
              <a:gd name="connsiteY1095" fmla="*/ 4135361 h 5537200"/>
              <a:gd name="connsiteX1096" fmla="*/ 5533399 w 6213011"/>
              <a:gd name="connsiteY1096" fmla="*/ 4140129 h 5537200"/>
              <a:gd name="connsiteX1097" fmla="*/ 5533399 w 6213011"/>
              <a:gd name="connsiteY1097" fmla="*/ 4163970 h 5537200"/>
              <a:gd name="connsiteX1098" fmla="*/ 5250889 w 6213011"/>
              <a:gd name="connsiteY1098" fmla="*/ 4342774 h 5537200"/>
              <a:gd name="connsiteX1099" fmla="*/ 5255656 w 6213011"/>
              <a:gd name="connsiteY1099" fmla="*/ 4366614 h 5537200"/>
              <a:gd name="connsiteX1100" fmla="*/ 5284861 w 6213011"/>
              <a:gd name="connsiteY1100" fmla="*/ 4357078 h 5537200"/>
              <a:gd name="connsiteX1101" fmla="*/ 5323601 w 6213011"/>
              <a:gd name="connsiteY1101" fmla="*/ 4294498 h 5537200"/>
              <a:gd name="connsiteX1102" fmla="*/ 5343270 w 6213011"/>
              <a:gd name="connsiteY1102" fmla="*/ 4308802 h 5537200"/>
              <a:gd name="connsiteX1103" fmla="*/ 5348039 w 6213011"/>
              <a:gd name="connsiteY1103" fmla="*/ 4332642 h 5537200"/>
              <a:gd name="connsiteX1104" fmla="*/ 5333137 w 6213011"/>
              <a:gd name="connsiteY1104" fmla="*/ 4356483 h 5537200"/>
              <a:gd name="connsiteX1105" fmla="*/ 5348039 w 6213011"/>
              <a:gd name="connsiteY1105" fmla="*/ 4370787 h 5537200"/>
              <a:gd name="connsiteX1106" fmla="*/ 5245525 w 6213011"/>
              <a:gd name="connsiteY1106" fmla="*/ 4453037 h 5537200"/>
              <a:gd name="connsiteX1107" fmla="*/ 5274729 w 6213011"/>
              <a:gd name="connsiteY1107" fmla="*/ 4385687 h 5537200"/>
              <a:gd name="connsiteX1108" fmla="*/ 5216320 w 6213011"/>
              <a:gd name="connsiteY1108" fmla="*/ 4463169 h 5537200"/>
              <a:gd name="connsiteX1109" fmla="*/ 5206783 w 6213011"/>
              <a:gd name="connsiteY1109" fmla="*/ 4497142 h 5537200"/>
              <a:gd name="connsiteX1110" fmla="*/ 5177579 w 6213011"/>
              <a:gd name="connsiteY1110" fmla="*/ 4497142 h 5537200"/>
              <a:gd name="connsiteX1111" fmla="*/ 5157910 w 6213011"/>
              <a:gd name="connsiteY1111" fmla="*/ 4473302 h 5537200"/>
              <a:gd name="connsiteX1112" fmla="*/ 5123937 w 6213011"/>
              <a:gd name="connsiteY1112" fmla="*/ 4497142 h 5537200"/>
              <a:gd name="connsiteX1113" fmla="*/ 5187711 w 6213011"/>
              <a:gd name="connsiteY1113" fmla="*/ 4411316 h 5537200"/>
              <a:gd name="connsiteX1114" fmla="*/ 5148971 w 6213011"/>
              <a:gd name="connsiteY1114" fmla="*/ 4372575 h 5537200"/>
              <a:gd name="connsiteX1115" fmla="*/ 5173407 w 6213011"/>
              <a:gd name="connsiteY1115" fmla="*/ 4329066 h 5537200"/>
              <a:gd name="connsiteX1116" fmla="*/ 5158507 w 6213011"/>
              <a:gd name="connsiteY1116" fmla="*/ 4319530 h 5537200"/>
              <a:gd name="connsiteX1117" fmla="*/ 5197247 w 6213011"/>
              <a:gd name="connsiteY1117" fmla="*/ 4290325 h 5537200"/>
              <a:gd name="connsiteX1118" fmla="*/ 5192479 w 6213011"/>
              <a:gd name="connsiteY1118" fmla="*/ 4246816 h 5537200"/>
              <a:gd name="connsiteX1119" fmla="*/ 5202015 w 6213011"/>
              <a:gd name="connsiteY1119" fmla="*/ 4280789 h 5537200"/>
              <a:gd name="connsiteX1120" fmla="*/ 5260425 w 6213011"/>
              <a:gd name="connsiteY1120" fmla="*/ 4193771 h 5537200"/>
              <a:gd name="connsiteX1121" fmla="*/ 5269960 w 6213011"/>
              <a:gd name="connsiteY1121" fmla="*/ 4184235 h 5537200"/>
              <a:gd name="connsiteX1122" fmla="*/ 5284861 w 6213011"/>
              <a:gd name="connsiteY1122" fmla="*/ 4227744 h 5537200"/>
              <a:gd name="connsiteX1123" fmla="*/ 5338503 w 6213011"/>
              <a:gd name="connsiteY1123" fmla="*/ 4193771 h 5537200"/>
              <a:gd name="connsiteX1124" fmla="*/ 5323601 w 6213011"/>
              <a:gd name="connsiteY1124" fmla="*/ 4184235 h 5537200"/>
              <a:gd name="connsiteX1125" fmla="*/ 5299165 w 6213011"/>
              <a:gd name="connsiteY1125" fmla="*/ 4174698 h 5537200"/>
              <a:gd name="connsiteX1126" fmla="*/ 5284265 w 6213011"/>
              <a:gd name="connsiteY1126" fmla="*/ 4145493 h 5537200"/>
              <a:gd name="connsiteX1127" fmla="*/ 5347442 w 6213011"/>
              <a:gd name="connsiteY1127" fmla="*/ 4101984 h 5537200"/>
              <a:gd name="connsiteX1128" fmla="*/ 5342675 w 6213011"/>
              <a:gd name="connsiteY1128" fmla="*/ 4072780 h 5537200"/>
              <a:gd name="connsiteX1129" fmla="*/ 5430289 w 6213011"/>
              <a:gd name="connsiteY1129" fmla="*/ 4058475 h 5537200"/>
              <a:gd name="connsiteX1130" fmla="*/ 5445785 w 6213011"/>
              <a:gd name="connsiteY1130" fmla="*/ 4048343 h 5537200"/>
              <a:gd name="connsiteX1131" fmla="*/ 5450553 w 6213011"/>
              <a:gd name="connsiteY1131" fmla="*/ 4048343 h 5537200"/>
              <a:gd name="connsiteX1132" fmla="*/ 5445785 w 6213011"/>
              <a:gd name="connsiteY1132" fmla="*/ 4057879 h 5537200"/>
              <a:gd name="connsiteX1133" fmla="*/ 5162679 w 6213011"/>
              <a:gd name="connsiteY1133" fmla="*/ 4048343 h 5537200"/>
              <a:gd name="connsiteX1134" fmla="*/ 5153143 w 6213011"/>
              <a:gd name="connsiteY1134" fmla="*/ 4067416 h 5537200"/>
              <a:gd name="connsiteX1135" fmla="*/ 5162679 w 6213011"/>
              <a:gd name="connsiteY1135" fmla="*/ 4048343 h 5537200"/>
              <a:gd name="connsiteX1136" fmla="*/ 726542 w 6213011"/>
              <a:gd name="connsiteY1136" fmla="*/ 4043575 h 5537200"/>
              <a:gd name="connsiteX1137" fmla="*/ 633563 w 6213011"/>
              <a:gd name="connsiteY1137" fmla="*/ 4106156 h 5537200"/>
              <a:gd name="connsiteX1138" fmla="*/ 648463 w 6213011"/>
              <a:gd name="connsiteY1138" fmla="*/ 4115692 h 5537200"/>
              <a:gd name="connsiteX1139" fmla="*/ 453567 w 6213011"/>
              <a:gd name="connsiteY1139" fmla="*/ 4221783 h 5537200"/>
              <a:gd name="connsiteX1140" fmla="*/ 599591 w 6213011"/>
              <a:gd name="connsiteY1140" fmla="*/ 4101388 h 5537200"/>
              <a:gd name="connsiteX1141" fmla="*/ 628796 w 6213011"/>
              <a:gd name="connsiteY1141" fmla="*/ 4106156 h 5537200"/>
              <a:gd name="connsiteX1142" fmla="*/ 726542 w 6213011"/>
              <a:gd name="connsiteY1142" fmla="*/ 4043575 h 5537200"/>
              <a:gd name="connsiteX1143" fmla="*/ 1189645 w 6213011"/>
              <a:gd name="connsiteY1143" fmla="*/ 4034038 h 5537200"/>
              <a:gd name="connsiteX1144" fmla="*/ 1111568 w 6213011"/>
              <a:gd name="connsiteY1144" fmla="*/ 4082316 h 5537200"/>
              <a:gd name="connsiteX1145" fmla="*/ 1160441 w 6213011"/>
              <a:gd name="connsiteY1145" fmla="*/ 4077547 h 5537200"/>
              <a:gd name="connsiteX1146" fmla="*/ 1189645 w 6213011"/>
              <a:gd name="connsiteY1146" fmla="*/ 4034038 h 5537200"/>
              <a:gd name="connsiteX1147" fmla="*/ 4382495 w 6213011"/>
              <a:gd name="connsiteY1147" fmla="*/ 4033443 h 5537200"/>
              <a:gd name="connsiteX1148" fmla="*/ 4362827 w 6213011"/>
              <a:gd name="connsiteY1148" fmla="*/ 4038210 h 5537200"/>
              <a:gd name="connsiteX1149" fmla="*/ 4358059 w 6213011"/>
              <a:gd name="connsiteY1149" fmla="*/ 4076952 h 5537200"/>
              <a:gd name="connsiteX1150" fmla="*/ 4324085 w 6213011"/>
              <a:gd name="connsiteY1150" fmla="*/ 4096025 h 5537200"/>
              <a:gd name="connsiteX1151" fmla="*/ 4319317 w 6213011"/>
              <a:gd name="connsiteY1151" fmla="*/ 4081719 h 5537200"/>
              <a:gd name="connsiteX1152" fmla="*/ 4314549 w 6213011"/>
              <a:gd name="connsiteY1152" fmla="*/ 4115692 h 5537200"/>
              <a:gd name="connsiteX1153" fmla="*/ 4328853 w 6213011"/>
              <a:gd name="connsiteY1153" fmla="*/ 4129997 h 5537200"/>
              <a:gd name="connsiteX1154" fmla="*/ 4382495 w 6213011"/>
              <a:gd name="connsiteY1154" fmla="*/ 4081719 h 5537200"/>
              <a:gd name="connsiteX1155" fmla="*/ 4382495 w 6213011"/>
              <a:gd name="connsiteY1155" fmla="*/ 4033443 h 5537200"/>
              <a:gd name="connsiteX1156" fmla="*/ 814752 w 6213011"/>
              <a:gd name="connsiteY1156" fmla="*/ 4019734 h 5537200"/>
              <a:gd name="connsiteX1157" fmla="*/ 805216 w 6213011"/>
              <a:gd name="connsiteY1157" fmla="*/ 4043575 h 5537200"/>
              <a:gd name="connsiteX1158" fmla="*/ 780780 w 6213011"/>
              <a:gd name="connsiteY1158" fmla="*/ 4043575 h 5537200"/>
              <a:gd name="connsiteX1159" fmla="*/ 814752 w 6213011"/>
              <a:gd name="connsiteY1159" fmla="*/ 4019734 h 5537200"/>
              <a:gd name="connsiteX1160" fmla="*/ 4397395 w 6213011"/>
              <a:gd name="connsiteY1160" fmla="*/ 4010198 h 5537200"/>
              <a:gd name="connsiteX1161" fmla="*/ 4392627 w 6213011"/>
              <a:gd name="connsiteY1161" fmla="*/ 4024502 h 5537200"/>
              <a:gd name="connsiteX1162" fmla="*/ 4417064 w 6213011"/>
              <a:gd name="connsiteY1162" fmla="*/ 4010198 h 5537200"/>
              <a:gd name="connsiteX1163" fmla="*/ 4397395 w 6213011"/>
              <a:gd name="connsiteY1163" fmla="*/ 4010198 h 5537200"/>
              <a:gd name="connsiteX1164" fmla="*/ 5908889 w 6213011"/>
              <a:gd name="connsiteY1164" fmla="*/ 4004834 h 5537200"/>
              <a:gd name="connsiteX1165" fmla="*/ 5860015 w 6213011"/>
              <a:gd name="connsiteY1165" fmla="*/ 4038807 h 5537200"/>
              <a:gd name="connsiteX1166" fmla="*/ 5908889 w 6213011"/>
              <a:gd name="connsiteY1166" fmla="*/ 4004834 h 5537200"/>
              <a:gd name="connsiteX1167" fmla="*/ 4967782 w 6213011"/>
              <a:gd name="connsiteY1167" fmla="*/ 4000662 h 5537200"/>
              <a:gd name="connsiteX1168" fmla="*/ 4967782 w 6213011"/>
              <a:gd name="connsiteY1168" fmla="*/ 4019734 h 5537200"/>
              <a:gd name="connsiteX1169" fmla="*/ 4933808 w 6213011"/>
              <a:gd name="connsiteY1169" fmla="*/ 4043575 h 5537200"/>
              <a:gd name="connsiteX1170" fmla="*/ 4967782 w 6213011"/>
              <a:gd name="connsiteY1170" fmla="*/ 4000662 h 5537200"/>
              <a:gd name="connsiteX1171" fmla="*/ 638332 w 6213011"/>
              <a:gd name="connsiteY1171" fmla="*/ 3990529 h 5537200"/>
              <a:gd name="connsiteX1172" fmla="*/ 662768 w 6213011"/>
              <a:gd name="connsiteY1172" fmla="*/ 3995298 h 5537200"/>
              <a:gd name="connsiteX1173" fmla="*/ 653232 w 6213011"/>
              <a:gd name="connsiteY1173" fmla="*/ 4000065 h 5537200"/>
              <a:gd name="connsiteX1174" fmla="*/ 590054 w 6213011"/>
              <a:gd name="connsiteY1174" fmla="*/ 4048343 h 5537200"/>
              <a:gd name="connsiteX1175" fmla="*/ 526877 w 6213011"/>
              <a:gd name="connsiteY1175" fmla="*/ 4072183 h 5537200"/>
              <a:gd name="connsiteX1176" fmla="*/ 570981 w 6213011"/>
              <a:gd name="connsiteY1176" fmla="*/ 4053111 h 5537200"/>
              <a:gd name="connsiteX1177" fmla="*/ 638332 w 6213011"/>
              <a:gd name="connsiteY1177" fmla="*/ 3990529 h 5537200"/>
              <a:gd name="connsiteX1178" fmla="*/ 5343270 w 6213011"/>
              <a:gd name="connsiteY1178" fmla="*/ 3985762 h 5537200"/>
              <a:gd name="connsiteX1179" fmla="*/ 5343270 w 6213011"/>
              <a:gd name="connsiteY1179" fmla="*/ 4000065 h 5537200"/>
              <a:gd name="connsiteX1180" fmla="*/ 5323601 w 6213011"/>
              <a:gd name="connsiteY1180" fmla="*/ 3995298 h 5537200"/>
              <a:gd name="connsiteX1181" fmla="*/ 5343270 w 6213011"/>
              <a:gd name="connsiteY1181" fmla="*/ 3990529 h 5537200"/>
              <a:gd name="connsiteX1182" fmla="*/ 5343270 w 6213011"/>
              <a:gd name="connsiteY1182" fmla="*/ 3985762 h 5537200"/>
              <a:gd name="connsiteX1183" fmla="*/ 4942628 w 6213011"/>
              <a:gd name="connsiteY1183" fmla="*/ 3980696 h 5537200"/>
              <a:gd name="connsiteX1184" fmla="*/ 4953477 w 6213011"/>
              <a:gd name="connsiteY1184" fmla="*/ 3985762 h 5537200"/>
              <a:gd name="connsiteX1185" fmla="*/ 4924272 w 6213011"/>
              <a:gd name="connsiteY1185" fmla="*/ 4004834 h 5537200"/>
              <a:gd name="connsiteX1186" fmla="*/ 4942628 w 6213011"/>
              <a:gd name="connsiteY1186" fmla="*/ 3980696 h 5537200"/>
              <a:gd name="connsiteX1187" fmla="*/ 5538763 w 6213011"/>
              <a:gd name="connsiteY1187" fmla="*/ 3976225 h 5537200"/>
              <a:gd name="connsiteX1188" fmla="*/ 5548300 w 6213011"/>
              <a:gd name="connsiteY1188" fmla="*/ 3985762 h 5537200"/>
              <a:gd name="connsiteX1189" fmla="*/ 5538763 w 6213011"/>
              <a:gd name="connsiteY1189" fmla="*/ 4009602 h 5537200"/>
              <a:gd name="connsiteX1190" fmla="*/ 5480354 w 6213011"/>
              <a:gd name="connsiteY1190" fmla="*/ 4048343 h 5537200"/>
              <a:gd name="connsiteX1191" fmla="*/ 5451149 w 6213011"/>
              <a:gd name="connsiteY1191" fmla="*/ 4048343 h 5537200"/>
              <a:gd name="connsiteX1192" fmla="*/ 5538763 w 6213011"/>
              <a:gd name="connsiteY1192" fmla="*/ 3976225 h 5537200"/>
              <a:gd name="connsiteX1193" fmla="*/ 4831293 w 6213011"/>
              <a:gd name="connsiteY1193" fmla="*/ 3976225 h 5537200"/>
              <a:gd name="connsiteX1194" fmla="*/ 4836659 w 6213011"/>
              <a:gd name="connsiteY1194" fmla="*/ 4000065 h 5537200"/>
              <a:gd name="connsiteX1195" fmla="*/ 4821757 w 6213011"/>
              <a:gd name="connsiteY1195" fmla="*/ 3990529 h 5537200"/>
              <a:gd name="connsiteX1196" fmla="*/ 4831293 w 6213011"/>
              <a:gd name="connsiteY1196" fmla="*/ 3976225 h 5537200"/>
              <a:gd name="connsiteX1197" fmla="*/ 4524347 w 6213011"/>
              <a:gd name="connsiteY1197" fmla="*/ 3976225 h 5537200"/>
              <a:gd name="connsiteX1198" fmla="*/ 4519579 w 6213011"/>
              <a:gd name="connsiteY1198" fmla="*/ 4019734 h 5537200"/>
              <a:gd name="connsiteX1199" fmla="*/ 4524347 w 6213011"/>
              <a:gd name="connsiteY1199" fmla="*/ 3976225 h 5537200"/>
              <a:gd name="connsiteX1200" fmla="*/ 1180109 w 6213011"/>
              <a:gd name="connsiteY1200" fmla="*/ 3966093 h 5537200"/>
              <a:gd name="connsiteX1201" fmla="*/ 1116932 w 6213011"/>
              <a:gd name="connsiteY1201" fmla="*/ 4023906 h 5537200"/>
              <a:gd name="connsiteX1202" fmla="*/ 1180109 w 6213011"/>
              <a:gd name="connsiteY1202" fmla="*/ 3966093 h 5537200"/>
              <a:gd name="connsiteX1203" fmla="*/ 5635913 w 6213011"/>
              <a:gd name="connsiteY1203" fmla="*/ 3961325 h 5537200"/>
              <a:gd name="connsiteX1204" fmla="*/ 5640682 w 6213011"/>
              <a:gd name="connsiteY1204" fmla="*/ 3985165 h 5537200"/>
              <a:gd name="connsiteX1205" fmla="*/ 5635913 w 6213011"/>
              <a:gd name="connsiteY1205" fmla="*/ 3961325 h 5537200"/>
              <a:gd name="connsiteX1206" fmla="*/ 5060759 w 6213011"/>
              <a:gd name="connsiteY1206" fmla="*/ 3961325 h 5537200"/>
              <a:gd name="connsiteX1207" fmla="*/ 5060759 w 6213011"/>
              <a:gd name="connsiteY1207" fmla="*/ 3985165 h 5537200"/>
              <a:gd name="connsiteX1208" fmla="*/ 5070295 w 6213011"/>
              <a:gd name="connsiteY1208" fmla="*/ 3966093 h 5537200"/>
              <a:gd name="connsiteX1209" fmla="*/ 5060759 w 6213011"/>
              <a:gd name="connsiteY1209" fmla="*/ 3961325 h 5537200"/>
              <a:gd name="connsiteX1210" fmla="*/ 5202015 w 6213011"/>
              <a:gd name="connsiteY1210" fmla="*/ 3957153 h 5537200"/>
              <a:gd name="connsiteX1211" fmla="*/ 5182347 w 6213011"/>
              <a:gd name="connsiteY1211" fmla="*/ 3971458 h 5537200"/>
              <a:gd name="connsiteX1212" fmla="*/ 5197247 w 6213011"/>
              <a:gd name="connsiteY1212" fmla="*/ 3976225 h 5537200"/>
              <a:gd name="connsiteX1213" fmla="*/ 5202015 w 6213011"/>
              <a:gd name="connsiteY1213" fmla="*/ 3957153 h 5537200"/>
              <a:gd name="connsiteX1214" fmla="*/ 1146061 w 6213011"/>
              <a:gd name="connsiteY1214" fmla="*/ 3953847 h 5537200"/>
              <a:gd name="connsiteX1215" fmla="*/ 1087726 w 6213011"/>
              <a:gd name="connsiteY1215" fmla="*/ 3976225 h 5537200"/>
              <a:gd name="connsiteX1216" fmla="*/ 1102627 w 6213011"/>
              <a:gd name="connsiteY1216" fmla="*/ 3991125 h 5537200"/>
              <a:gd name="connsiteX1217" fmla="*/ 1165805 w 6213011"/>
              <a:gd name="connsiteY1217" fmla="*/ 3957153 h 5537200"/>
              <a:gd name="connsiteX1218" fmla="*/ 1146061 w 6213011"/>
              <a:gd name="connsiteY1218" fmla="*/ 3953847 h 5537200"/>
              <a:gd name="connsiteX1219" fmla="*/ 4694806 w 6213011"/>
              <a:gd name="connsiteY1219" fmla="*/ 3937485 h 5537200"/>
              <a:gd name="connsiteX1220" fmla="*/ 4714475 w 6213011"/>
              <a:gd name="connsiteY1220" fmla="*/ 3961921 h 5537200"/>
              <a:gd name="connsiteX1221" fmla="*/ 4690039 w 6213011"/>
              <a:gd name="connsiteY1221" fmla="*/ 3976225 h 5537200"/>
              <a:gd name="connsiteX1222" fmla="*/ 4685270 w 6213011"/>
              <a:gd name="connsiteY1222" fmla="*/ 3947020 h 5537200"/>
              <a:gd name="connsiteX1223" fmla="*/ 4694806 w 6213011"/>
              <a:gd name="connsiteY1223" fmla="*/ 3937485 h 5537200"/>
              <a:gd name="connsiteX1224" fmla="*/ 5416580 w 6213011"/>
              <a:gd name="connsiteY1224" fmla="*/ 3927948 h 5537200"/>
              <a:gd name="connsiteX1225" fmla="*/ 5372475 w 6213011"/>
              <a:gd name="connsiteY1225" fmla="*/ 3947616 h 5537200"/>
              <a:gd name="connsiteX1226" fmla="*/ 5396911 w 6213011"/>
              <a:gd name="connsiteY1226" fmla="*/ 3957153 h 5537200"/>
              <a:gd name="connsiteX1227" fmla="*/ 5416580 w 6213011"/>
              <a:gd name="connsiteY1227" fmla="*/ 3927948 h 5537200"/>
              <a:gd name="connsiteX1228" fmla="*/ 5074030 w 6213011"/>
              <a:gd name="connsiteY1228" fmla="*/ 3922034 h 5537200"/>
              <a:gd name="connsiteX1229" fmla="*/ 5041091 w 6213011"/>
              <a:gd name="connsiteY1229" fmla="*/ 3951789 h 5537200"/>
              <a:gd name="connsiteX1230" fmla="*/ 5089965 w 6213011"/>
              <a:gd name="connsiteY1230" fmla="*/ 3927948 h 5537200"/>
              <a:gd name="connsiteX1231" fmla="*/ 5074030 w 6213011"/>
              <a:gd name="connsiteY1231" fmla="*/ 3922034 h 5537200"/>
              <a:gd name="connsiteX1232" fmla="*/ 943994 w 6213011"/>
              <a:gd name="connsiteY1232" fmla="*/ 3917043 h 5537200"/>
              <a:gd name="connsiteX1233" fmla="*/ 931570 w 6213011"/>
              <a:gd name="connsiteY1233" fmla="*/ 3927948 h 5537200"/>
              <a:gd name="connsiteX1234" fmla="*/ 941107 w 6213011"/>
              <a:gd name="connsiteY1234" fmla="*/ 3927948 h 5537200"/>
              <a:gd name="connsiteX1235" fmla="*/ 956007 w 6213011"/>
              <a:gd name="connsiteY1235" fmla="*/ 3951789 h 5537200"/>
              <a:gd name="connsiteX1236" fmla="*/ 975676 w 6213011"/>
              <a:gd name="connsiteY1236" fmla="*/ 3932716 h 5537200"/>
              <a:gd name="connsiteX1237" fmla="*/ 943994 w 6213011"/>
              <a:gd name="connsiteY1237" fmla="*/ 3917043 h 5537200"/>
              <a:gd name="connsiteX1238" fmla="*/ 888835 w 6213011"/>
              <a:gd name="connsiteY1238" fmla="*/ 3893994 h 5537200"/>
              <a:gd name="connsiteX1239" fmla="*/ 819520 w 6213011"/>
              <a:gd name="connsiteY1239" fmla="*/ 3927352 h 5537200"/>
              <a:gd name="connsiteX1240" fmla="*/ 824288 w 6213011"/>
              <a:gd name="connsiteY1240" fmla="*/ 3956556 h 5537200"/>
              <a:gd name="connsiteX1241" fmla="*/ 917267 w 6213011"/>
              <a:gd name="connsiteY1241" fmla="*/ 3898148 h 5537200"/>
              <a:gd name="connsiteX1242" fmla="*/ 888835 w 6213011"/>
              <a:gd name="connsiteY1242" fmla="*/ 3893994 h 5537200"/>
              <a:gd name="connsiteX1243" fmla="*/ 833825 w 6213011"/>
              <a:gd name="connsiteY1243" fmla="*/ 3889207 h 5537200"/>
              <a:gd name="connsiteX1244" fmla="*/ 818925 w 6213011"/>
              <a:gd name="connsiteY1244" fmla="*/ 3908280 h 5537200"/>
              <a:gd name="connsiteX1245" fmla="*/ 833825 w 6213011"/>
              <a:gd name="connsiteY1245" fmla="*/ 3913048 h 5537200"/>
              <a:gd name="connsiteX1246" fmla="*/ 833825 w 6213011"/>
              <a:gd name="connsiteY1246" fmla="*/ 3889207 h 5537200"/>
              <a:gd name="connsiteX1247" fmla="*/ 5660351 w 6213011"/>
              <a:gd name="connsiteY1247" fmla="*/ 3869539 h 5537200"/>
              <a:gd name="connsiteX1248" fmla="*/ 5675251 w 6213011"/>
              <a:gd name="connsiteY1248" fmla="*/ 3874307 h 5537200"/>
              <a:gd name="connsiteX1249" fmla="*/ 5655582 w 6213011"/>
              <a:gd name="connsiteY1249" fmla="*/ 3903512 h 5537200"/>
              <a:gd name="connsiteX1250" fmla="*/ 5640682 w 6213011"/>
              <a:gd name="connsiteY1250" fmla="*/ 3898743 h 5537200"/>
              <a:gd name="connsiteX1251" fmla="*/ 5660351 w 6213011"/>
              <a:gd name="connsiteY1251" fmla="*/ 3869539 h 5537200"/>
              <a:gd name="connsiteX1252" fmla="*/ 5513135 w 6213011"/>
              <a:gd name="connsiteY1252" fmla="*/ 3864770 h 5537200"/>
              <a:gd name="connsiteX1253" fmla="*/ 5508367 w 6213011"/>
              <a:gd name="connsiteY1253" fmla="*/ 3874307 h 5537200"/>
              <a:gd name="connsiteX1254" fmla="*/ 5503599 w 6213011"/>
              <a:gd name="connsiteY1254" fmla="*/ 3874307 h 5537200"/>
              <a:gd name="connsiteX1255" fmla="*/ 5508367 w 6213011"/>
              <a:gd name="connsiteY1255" fmla="*/ 3888612 h 5537200"/>
              <a:gd name="connsiteX1256" fmla="*/ 5523267 w 6213011"/>
              <a:gd name="connsiteY1256" fmla="*/ 3888612 h 5537200"/>
              <a:gd name="connsiteX1257" fmla="*/ 5518499 w 6213011"/>
              <a:gd name="connsiteY1257" fmla="*/ 3874307 h 5537200"/>
              <a:gd name="connsiteX1258" fmla="*/ 5533399 w 6213011"/>
              <a:gd name="connsiteY1258" fmla="*/ 3864770 h 5537200"/>
              <a:gd name="connsiteX1259" fmla="*/ 4851634 w 6213011"/>
              <a:gd name="connsiteY1259" fmla="*/ 3824837 h 5537200"/>
              <a:gd name="connsiteX1260" fmla="*/ 4846195 w 6213011"/>
              <a:gd name="connsiteY1260" fmla="*/ 3826625 h 5537200"/>
              <a:gd name="connsiteX1261" fmla="*/ 4846195 w 6213011"/>
              <a:gd name="connsiteY1261" fmla="*/ 3836161 h 5537200"/>
              <a:gd name="connsiteX1262" fmla="*/ 4861095 w 6213011"/>
              <a:gd name="connsiteY1262" fmla="*/ 3836161 h 5537200"/>
              <a:gd name="connsiteX1263" fmla="*/ 4861095 w 6213011"/>
              <a:gd name="connsiteY1263" fmla="*/ 3826625 h 5537200"/>
              <a:gd name="connsiteX1264" fmla="*/ 4851634 w 6213011"/>
              <a:gd name="connsiteY1264" fmla="*/ 3824837 h 5537200"/>
              <a:gd name="connsiteX1265" fmla="*/ 5948225 w 6213011"/>
              <a:gd name="connsiteY1265" fmla="*/ 3817089 h 5537200"/>
              <a:gd name="connsiteX1266" fmla="*/ 5938689 w 6213011"/>
              <a:gd name="connsiteY1266" fmla="*/ 3865367 h 5537200"/>
              <a:gd name="connsiteX1267" fmla="*/ 5889815 w 6213011"/>
              <a:gd name="connsiteY1267" fmla="*/ 3889207 h 5537200"/>
              <a:gd name="connsiteX1268" fmla="*/ 5870148 w 6213011"/>
              <a:gd name="connsiteY1268" fmla="*/ 3870134 h 5537200"/>
              <a:gd name="connsiteX1269" fmla="*/ 5855248 w 6213011"/>
              <a:gd name="connsiteY1269" fmla="*/ 3908876 h 5537200"/>
              <a:gd name="connsiteX1270" fmla="*/ 5840347 w 6213011"/>
              <a:gd name="connsiteY1270" fmla="*/ 3904107 h 5537200"/>
              <a:gd name="connsiteX1271" fmla="*/ 5849883 w 6213011"/>
              <a:gd name="connsiteY1271" fmla="*/ 3889803 h 5537200"/>
              <a:gd name="connsiteX1272" fmla="*/ 5811143 w 6213011"/>
              <a:gd name="connsiteY1272" fmla="*/ 3908876 h 5537200"/>
              <a:gd name="connsiteX1273" fmla="*/ 5806374 w 6213011"/>
              <a:gd name="connsiteY1273" fmla="*/ 3874903 h 5537200"/>
              <a:gd name="connsiteX1274" fmla="*/ 5806374 w 6213011"/>
              <a:gd name="connsiteY1274" fmla="*/ 3884439 h 5537200"/>
              <a:gd name="connsiteX1275" fmla="*/ 5948225 w 6213011"/>
              <a:gd name="connsiteY1275" fmla="*/ 3817089 h 5537200"/>
              <a:gd name="connsiteX1276" fmla="*/ 5823491 w 6213011"/>
              <a:gd name="connsiteY1276" fmla="*/ 3794217 h 5537200"/>
              <a:gd name="connsiteX1277" fmla="*/ 5831407 w 6213011"/>
              <a:gd name="connsiteY1277" fmla="*/ 3797421 h 5537200"/>
              <a:gd name="connsiteX1278" fmla="*/ 5811738 w 6213011"/>
              <a:gd name="connsiteY1278" fmla="*/ 3831394 h 5537200"/>
              <a:gd name="connsiteX1279" fmla="*/ 5802202 w 6213011"/>
              <a:gd name="connsiteY1279" fmla="*/ 3821261 h 5537200"/>
              <a:gd name="connsiteX1280" fmla="*/ 5802202 w 6213011"/>
              <a:gd name="connsiteY1280" fmla="*/ 3806957 h 5537200"/>
              <a:gd name="connsiteX1281" fmla="*/ 5823491 w 6213011"/>
              <a:gd name="connsiteY1281" fmla="*/ 3794217 h 5537200"/>
              <a:gd name="connsiteX1282" fmla="*/ 4539247 w 6213011"/>
              <a:gd name="connsiteY1282" fmla="*/ 3783116 h 5537200"/>
              <a:gd name="connsiteX1283" fmla="*/ 4490374 w 6213011"/>
              <a:gd name="connsiteY1283" fmla="*/ 3806957 h 5537200"/>
              <a:gd name="connsiteX1284" fmla="*/ 4539247 w 6213011"/>
              <a:gd name="connsiteY1284" fmla="*/ 3783116 h 5537200"/>
              <a:gd name="connsiteX1285" fmla="*/ 4968377 w 6213011"/>
              <a:gd name="connsiteY1285" fmla="*/ 3777752 h 5537200"/>
              <a:gd name="connsiteX1286" fmla="*/ 4988046 w 6213011"/>
              <a:gd name="connsiteY1286" fmla="*/ 3787288 h 5537200"/>
              <a:gd name="connsiteX1287" fmla="*/ 4973146 w 6213011"/>
              <a:gd name="connsiteY1287" fmla="*/ 3816494 h 5537200"/>
              <a:gd name="connsiteX1288" fmla="*/ 4968377 w 6213011"/>
              <a:gd name="connsiteY1288" fmla="*/ 3777752 h 5537200"/>
              <a:gd name="connsiteX1289" fmla="*/ 4033231 w 6213011"/>
              <a:gd name="connsiteY1289" fmla="*/ 3772984 h 5537200"/>
              <a:gd name="connsiteX1290" fmla="*/ 4003430 w 6213011"/>
              <a:gd name="connsiteY1290" fmla="*/ 3773580 h 5537200"/>
              <a:gd name="connsiteX1291" fmla="*/ 4008198 w 6213011"/>
              <a:gd name="connsiteY1291" fmla="*/ 3807553 h 5537200"/>
              <a:gd name="connsiteX1292" fmla="*/ 3993297 w 6213011"/>
              <a:gd name="connsiteY1292" fmla="*/ 3817089 h 5537200"/>
              <a:gd name="connsiteX1293" fmla="*/ 3978397 w 6213011"/>
              <a:gd name="connsiteY1293" fmla="*/ 3802785 h 5537200"/>
              <a:gd name="connsiteX1294" fmla="*/ 3983165 w 6213011"/>
              <a:gd name="connsiteY1294" fmla="*/ 3826625 h 5537200"/>
              <a:gd name="connsiteX1295" fmla="*/ 3944424 w 6213011"/>
              <a:gd name="connsiteY1295" fmla="*/ 3845698 h 5537200"/>
              <a:gd name="connsiteX1296" fmla="*/ 3924756 w 6213011"/>
              <a:gd name="connsiteY1296" fmla="*/ 3874903 h 5537200"/>
              <a:gd name="connsiteX1297" fmla="*/ 3929523 w 6213011"/>
              <a:gd name="connsiteY1297" fmla="*/ 3904107 h 5537200"/>
              <a:gd name="connsiteX1298" fmla="*/ 3905087 w 6213011"/>
              <a:gd name="connsiteY1298" fmla="*/ 3918412 h 5537200"/>
              <a:gd name="connsiteX1299" fmla="*/ 3900320 w 6213011"/>
              <a:gd name="connsiteY1299" fmla="*/ 3918412 h 5537200"/>
              <a:gd name="connsiteX1300" fmla="*/ 3934292 w 6213011"/>
              <a:gd name="connsiteY1300" fmla="*/ 3927948 h 5537200"/>
              <a:gd name="connsiteX1301" fmla="*/ 4066607 w 6213011"/>
              <a:gd name="connsiteY1301" fmla="*/ 3816494 h 5537200"/>
              <a:gd name="connsiteX1302" fmla="*/ 4032634 w 6213011"/>
              <a:gd name="connsiteY1302" fmla="*/ 3845698 h 5537200"/>
              <a:gd name="connsiteX1303" fmla="*/ 4023099 w 6213011"/>
              <a:gd name="connsiteY1303" fmla="*/ 3826625 h 5537200"/>
              <a:gd name="connsiteX1304" fmla="*/ 4052303 w 6213011"/>
              <a:gd name="connsiteY1304" fmla="*/ 3783116 h 5537200"/>
              <a:gd name="connsiteX1305" fmla="*/ 4033231 w 6213011"/>
              <a:gd name="connsiteY1305" fmla="*/ 3772984 h 5537200"/>
              <a:gd name="connsiteX1306" fmla="*/ 5082672 w 6213011"/>
              <a:gd name="connsiteY1306" fmla="*/ 3766018 h 5537200"/>
              <a:gd name="connsiteX1307" fmla="*/ 5082244 w 6213011"/>
              <a:gd name="connsiteY1307" fmla="*/ 3766786 h 5537200"/>
              <a:gd name="connsiteX1308" fmla="*/ 5082291 w 6213011"/>
              <a:gd name="connsiteY1308" fmla="*/ 3766130 h 5537200"/>
              <a:gd name="connsiteX1309" fmla="*/ 5060759 w 6213011"/>
              <a:gd name="connsiteY1309" fmla="*/ 3763448 h 5537200"/>
              <a:gd name="connsiteX1310" fmla="*/ 5081322 w 6213011"/>
              <a:gd name="connsiteY1310" fmla="*/ 3768440 h 5537200"/>
              <a:gd name="connsiteX1311" fmla="*/ 5082244 w 6213011"/>
              <a:gd name="connsiteY1311" fmla="*/ 3766786 h 5537200"/>
              <a:gd name="connsiteX1312" fmla="*/ 5080428 w 6213011"/>
              <a:gd name="connsiteY1312" fmla="*/ 3792057 h 5537200"/>
              <a:gd name="connsiteX1313" fmla="*/ 5055991 w 6213011"/>
              <a:gd name="connsiteY1313" fmla="*/ 3801593 h 5537200"/>
              <a:gd name="connsiteX1314" fmla="*/ 5041091 w 6213011"/>
              <a:gd name="connsiteY1314" fmla="*/ 3787288 h 5537200"/>
              <a:gd name="connsiteX1315" fmla="*/ 5060759 w 6213011"/>
              <a:gd name="connsiteY1315" fmla="*/ 3763448 h 5537200"/>
              <a:gd name="connsiteX1316" fmla="*/ 5485121 w 6213011"/>
              <a:gd name="connsiteY1316" fmla="*/ 3749143 h 5537200"/>
              <a:gd name="connsiteX1317" fmla="*/ 5460685 w 6213011"/>
              <a:gd name="connsiteY1317" fmla="*/ 3763448 h 5537200"/>
              <a:gd name="connsiteX1318" fmla="*/ 5485121 w 6213011"/>
              <a:gd name="connsiteY1318" fmla="*/ 3749143 h 5537200"/>
              <a:gd name="connsiteX1319" fmla="*/ 4349118 w 6213011"/>
              <a:gd name="connsiteY1319" fmla="*/ 3749143 h 5537200"/>
              <a:gd name="connsiteX1320" fmla="*/ 4334218 w 6213011"/>
              <a:gd name="connsiteY1320" fmla="*/ 3768216 h 5537200"/>
              <a:gd name="connsiteX1321" fmla="*/ 4349118 w 6213011"/>
              <a:gd name="connsiteY1321" fmla="*/ 3749143 h 5537200"/>
              <a:gd name="connsiteX1322" fmla="*/ 5114401 w 6213011"/>
              <a:gd name="connsiteY1322" fmla="*/ 3743779 h 5537200"/>
              <a:gd name="connsiteX1323" fmla="*/ 5109633 w 6213011"/>
              <a:gd name="connsiteY1323" fmla="*/ 3758084 h 5537200"/>
              <a:gd name="connsiteX1324" fmla="*/ 5082672 w 6213011"/>
              <a:gd name="connsiteY1324" fmla="*/ 3766018 h 5537200"/>
              <a:gd name="connsiteX1325" fmla="*/ 5094733 w 6213011"/>
              <a:gd name="connsiteY1325" fmla="*/ 3744376 h 5537200"/>
              <a:gd name="connsiteX1326" fmla="*/ 5114401 w 6213011"/>
              <a:gd name="connsiteY1326" fmla="*/ 3743779 h 5537200"/>
              <a:gd name="connsiteX1327" fmla="*/ 4338987 w 6213011"/>
              <a:gd name="connsiteY1327" fmla="*/ 3734839 h 5537200"/>
              <a:gd name="connsiteX1328" fmla="*/ 4314549 w 6213011"/>
              <a:gd name="connsiteY1328" fmla="*/ 3749143 h 5537200"/>
              <a:gd name="connsiteX1329" fmla="*/ 4338987 w 6213011"/>
              <a:gd name="connsiteY1329" fmla="*/ 3734839 h 5537200"/>
              <a:gd name="connsiteX1330" fmla="*/ 829429 w 6213011"/>
              <a:gd name="connsiteY1330" fmla="*/ 3725899 h 5537200"/>
              <a:gd name="connsiteX1331" fmla="*/ 858262 w 6213011"/>
              <a:gd name="connsiteY1331" fmla="*/ 3730071 h 5537200"/>
              <a:gd name="connsiteX1332" fmla="*/ 804620 w 6213011"/>
              <a:gd name="connsiteY1332" fmla="*/ 3739607 h 5537200"/>
              <a:gd name="connsiteX1333" fmla="*/ 829429 w 6213011"/>
              <a:gd name="connsiteY1333" fmla="*/ 3725899 h 5537200"/>
              <a:gd name="connsiteX1334" fmla="*/ 4368787 w 6213011"/>
              <a:gd name="connsiteY1334" fmla="*/ 3715767 h 5537200"/>
              <a:gd name="connsiteX1335" fmla="*/ 4353887 w 6213011"/>
              <a:gd name="connsiteY1335" fmla="*/ 3720535 h 5537200"/>
              <a:gd name="connsiteX1336" fmla="*/ 4363423 w 6213011"/>
              <a:gd name="connsiteY1336" fmla="*/ 3739607 h 5537200"/>
              <a:gd name="connsiteX1337" fmla="*/ 4368787 w 6213011"/>
              <a:gd name="connsiteY1337" fmla="*/ 3715767 h 5537200"/>
              <a:gd name="connsiteX1338" fmla="*/ 5816507 w 6213011"/>
              <a:gd name="connsiteY1338" fmla="*/ 3705634 h 5537200"/>
              <a:gd name="connsiteX1339" fmla="*/ 5787302 w 6213011"/>
              <a:gd name="connsiteY1339" fmla="*/ 3724707 h 5537200"/>
              <a:gd name="connsiteX1340" fmla="*/ 5811738 w 6213011"/>
              <a:gd name="connsiteY1340" fmla="*/ 3724707 h 5537200"/>
              <a:gd name="connsiteX1341" fmla="*/ 5816507 w 6213011"/>
              <a:gd name="connsiteY1341" fmla="*/ 3705634 h 5537200"/>
              <a:gd name="connsiteX1342" fmla="*/ 4734143 w 6213011"/>
              <a:gd name="connsiteY1342" fmla="*/ 3705634 h 5537200"/>
              <a:gd name="connsiteX1343" fmla="*/ 4709707 w 6213011"/>
              <a:gd name="connsiteY1343" fmla="*/ 3715170 h 5537200"/>
              <a:gd name="connsiteX1344" fmla="*/ 4734143 w 6213011"/>
              <a:gd name="connsiteY1344" fmla="*/ 3705634 h 5537200"/>
              <a:gd name="connsiteX1345" fmla="*/ 5343270 w 6213011"/>
              <a:gd name="connsiteY1345" fmla="*/ 3701462 h 5537200"/>
              <a:gd name="connsiteX1346" fmla="*/ 5343270 w 6213011"/>
              <a:gd name="connsiteY1346" fmla="*/ 3740203 h 5537200"/>
              <a:gd name="connsiteX1347" fmla="*/ 5309297 w 6213011"/>
              <a:gd name="connsiteY1347" fmla="*/ 3754508 h 5537200"/>
              <a:gd name="connsiteX1348" fmla="*/ 5318834 w 6213011"/>
              <a:gd name="connsiteY1348" fmla="*/ 3773580 h 5537200"/>
              <a:gd name="connsiteX1349" fmla="*/ 5269960 w 6213011"/>
              <a:gd name="connsiteY1349" fmla="*/ 3792652 h 5537200"/>
              <a:gd name="connsiteX1350" fmla="*/ 5269960 w 6213011"/>
              <a:gd name="connsiteY1350" fmla="*/ 3811725 h 5537200"/>
              <a:gd name="connsiteX1351" fmla="*/ 5231220 w 6213011"/>
              <a:gd name="connsiteY1351" fmla="*/ 3816494 h 5537200"/>
              <a:gd name="connsiteX1352" fmla="*/ 5246120 w 6213011"/>
              <a:gd name="connsiteY1352" fmla="*/ 3860003 h 5537200"/>
              <a:gd name="connsiteX1353" fmla="*/ 5216915 w 6213011"/>
              <a:gd name="connsiteY1353" fmla="*/ 3904704 h 5537200"/>
              <a:gd name="connsiteX1354" fmla="*/ 5304530 w 6213011"/>
              <a:gd name="connsiteY1354" fmla="*/ 3812917 h 5537200"/>
              <a:gd name="connsiteX1355" fmla="*/ 5324199 w 6213011"/>
              <a:gd name="connsiteY1355" fmla="*/ 3827222 h 5537200"/>
              <a:gd name="connsiteX1356" fmla="*/ 5426713 w 6213011"/>
              <a:gd name="connsiteY1356" fmla="*/ 3740203 h 5537200"/>
              <a:gd name="connsiteX1357" fmla="*/ 5421944 w 6213011"/>
              <a:gd name="connsiteY1357" fmla="*/ 3701462 h 5537200"/>
              <a:gd name="connsiteX1358" fmla="*/ 5377839 w 6213011"/>
              <a:gd name="connsiteY1358" fmla="*/ 3701462 h 5537200"/>
              <a:gd name="connsiteX1359" fmla="*/ 5358171 w 6213011"/>
              <a:gd name="connsiteY1359" fmla="*/ 3735435 h 5537200"/>
              <a:gd name="connsiteX1360" fmla="*/ 5358171 w 6213011"/>
              <a:gd name="connsiteY1360" fmla="*/ 3701462 h 5537200"/>
              <a:gd name="connsiteX1361" fmla="*/ 5343270 w 6213011"/>
              <a:gd name="connsiteY1361" fmla="*/ 3701462 h 5537200"/>
              <a:gd name="connsiteX1362" fmla="*/ 5665119 w 6213011"/>
              <a:gd name="connsiteY1362" fmla="*/ 3696098 h 5537200"/>
              <a:gd name="connsiteX1363" fmla="*/ 5631145 w 6213011"/>
              <a:gd name="connsiteY1363" fmla="*/ 3749143 h 5537200"/>
              <a:gd name="connsiteX1364" fmla="*/ 5665119 w 6213011"/>
              <a:gd name="connsiteY1364" fmla="*/ 3696098 h 5537200"/>
              <a:gd name="connsiteX1365" fmla="*/ 5187711 w 6213011"/>
              <a:gd name="connsiteY1365" fmla="*/ 3696098 h 5537200"/>
              <a:gd name="connsiteX1366" fmla="*/ 5187711 w 6213011"/>
              <a:gd name="connsiteY1366" fmla="*/ 3715170 h 5537200"/>
              <a:gd name="connsiteX1367" fmla="*/ 5207379 w 6213011"/>
              <a:gd name="connsiteY1367" fmla="*/ 3710403 h 5537200"/>
              <a:gd name="connsiteX1368" fmla="*/ 5187711 w 6213011"/>
              <a:gd name="connsiteY1368" fmla="*/ 3696098 h 5537200"/>
              <a:gd name="connsiteX1369" fmla="*/ 4573220 w 6213011"/>
              <a:gd name="connsiteY1369" fmla="*/ 3681794 h 5537200"/>
              <a:gd name="connsiteX1370" fmla="*/ 4539247 w 6213011"/>
              <a:gd name="connsiteY1370" fmla="*/ 3705634 h 5537200"/>
              <a:gd name="connsiteX1371" fmla="*/ 4544015 w 6213011"/>
              <a:gd name="connsiteY1371" fmla="*/ 3749143 h 5537200"/>
              <a:gd name="connsiteX1372" fmla="*/ 4573220 w 6213011"/>
              <a:gd name="connsiteY1372" fmla="*/ 3749740 h 5537200"/>
              <a:gd name="connsiteX1373" fmla="*/ 4548783 w 6213011"/>
              <a:gd name="connsiteY1373" fmla="*/ 3773580 h 5537200"/>
              <a:gd name="connsiteX1374" fmla="*/ 4577989 w 6213011"/>
              <a:gd name="connsiteY1374" fmla="*/ 3783116 h 5537200"/>
              <a:gd name="connsiteX1375" fmla="*/ 4646530 w 6213011"/>
              <a:gd name="connsiteY1375" fmla="*/ 3730071 h 5537200"/>
              <a:gd name="connsiteX1376" fmla="*/ 4602425 w 6213011"/>
              <a:gd name="connsiteY1376" fmla="*/ 3739607 h 5537200"/>
              <a:gd name="connsiteX1377" fmla="*/ 4563683 w 6213011"/>
              <a:gd name="connsiteY1377" fmla="*/ 3700867 h 5537200"/>
              <a:gd name="connsiteX1378" fmla="*/ 4573220 w 6213011"/>
              <a:gd name="connsiteY1378" fmla="*/ 3681794 h 5537200"/>
              <a:gd name="connsiteX1379" fmla="*/ 5319430 w 6213011"/>
              <a:gd name="connsiteY1379" fmla="*/ 3667489 h 5537200"/>
              <a:gd name="connsiteX1380" fmla="*/ 5328965 w 6213011"/>
              <a:gd name="connsiteY1380" fmla="*/ 3672258 h 5537200"/>
              <a:gd name="connsiteX1381" fmla="*/ 5314065 w 6213011"/>
              <a:gd name="connsiteY1381" fmla="*/ 3691330 h 5537200"/>
              <a:gd name="connsiteX1382" fmla="*/ 5319430 w 6213011"/>
              <a:gd name="connsiteY1382" fmla="*/ 3667489 h 5537200"/>
              <a:gd name="connsiteX1383" fmla="*/ 5499054 w 6213011"/>
              <a:gd name="connsiteY1383" fmla="*/ 3667266 h 5537200"/>
              <a:gd name="connsiteX1384" fmla="*/ 5465454 w 6213011"/>
              <a:gd name="connsiteY1384" fmla="*/ 3677026 h 5537200"/>
              <a:gd name="connsiteX1385" fmla="*/ 5470221 w 6213011"/>
              <a:gd name="connsiteY1385" fmla="*/ 3696098 h 5537200"/>
              <a:gd name="connsiteX1386" fmla="*/ 5514326 w 6213011"/>
              <a:gd name="connsiteY1386" fmla="*/ 3686562 h 5537200"/>
              <a:gd name="connsiteX1387" fmla="*/ 5499054 w 6213011"/>
              <a:gd name="connsiteY1387" fmla="*/ 3667266 h 5537200"/>
              <a:gd name="connsiteX1388" fmla="*/ 5167447 w 6213011"/>
              <a:gd name="connsiteY1388" fmla="*/ 3666297 h 5537200"/>
              <a:gd name="connsiteX1389" fmla="*/ 5026191 w 6213011"/>
              <a:gd name="connsiteY1389" fmla="*/ 3758084 h 5537200"/>
              <a:gd name="connsiteX1390" fmla="*/ 5041091 w 6213011"/>
              <a:gd name="connsiteY1390" fmla="*/ 3811130 h 5537200"/>
              <a:gd name="connsiteX1391" fmla="*/ 5031555 w 6213011"/>
              <a:gd name="connsiteY1391" fmla="*/ 3830202 h 5537200"/>
              <a:gd name="connsiteX1392" fmla="*/ 4982682 w 6213011"/>
              <a:gd name="connsiteY1392" fmla="*/ 3844506 h 5537200"/>
              <a:gd name="connsiteX1393" fmla="*/ 4987449 w 6213011"/>
              <a:gd name="connsiteY1393" fmla="*/ 3863579 h 5537200"/>
              <a:gd name="connsiteX1394" fmla="*/ 4967782 w 6213011"/>
              <a:gd name="connsiteY1394" fmla="*/ 3863579 h 5537200"/>
              <a:gd name="connsiteX1395" fmla="*/ 4958245 w 6213011"/>
              <a:gd name="connsiteY1395" fmla="*/ 3839738 h 5537200"/>
              <a:gd name="connsiteX1396" fmla="*/ 5002349 w 6213011"/>
              <a:gd name="connsiteY1396" fmla="*/ 3752720 h 5537200"/>
              <a:gd name="connsiteX1397" fmla="*/ 5022019 w 6213011"/>
              <a:gd name="connsiteY1397" fmla="*/ 3757488 h 5537200"/>
              <a:gd name="connsiteX1398" fmla="*/ 5022019 w 6213011"/>
              <a:gd name="connsiteY1398" fmla="*/ 3723515 h 5537200"/>
              <a:gd name="connsiteX1399" fmla="*/ 4997582 w 6213011"/>
              <a:gd name="connsiteY1399" fmla="*/ 3718747 h 5537200"/>
              <a:gd name="connsiteX1400" fmla="*/ 4953477 w 6213011"/>
              <a:gd name="connsiteY1400" fmla="*/ 3752720 h 5537200"/>
              <a:gd name="connsiteX1401" fmla="*/ 4924272 w 6213011"/>
              <a:gd name="connsiteY1401" fmla="*/ 3796229 h 5537200"/>
              <a:gd name="connsiteX1402" fmla="*/ 4924272 w 6213011"/>
              <a:gd name="connsiteY1402" fmla="*/ 3781924 h 5537200"/>
              <a:gd name="connsiteX1403" fmla="*/ 4895067 w 6213011"/>
              <a:gd name="connsiteY1403" fmla="*/ 3791460 h 5537200"/>
              <a:gd name="connsiteX1404" fmla="*/ 4899836 w 6213011"/>
              <a:gd name="connsiteY1404" fmla="*/ 3825433 h 5537200"/>
              <a:gd name="connsiteX1405" fmla="*/ 4841426 w 6213011"/>
              <a:gd name="connsiteY1405" fmla="*/ 3897551 h 5537200"/>
              <a:gd name="connsiteX1406" fmla="*/ 4792553 w 6213011"/>
              <a:gd name="connsiteY1406" fmla="*/ 3921392 h 5537200"/>
              <a:gd name="connsiteX1407" fmla="*/ 4763349 w 6213011"/>
              <a:gd name="connsiteY1407" fmla="*/ 3916624 h 5537200"/>
              <a:gd name="connsiteX1408" fmla="*/ 4758580 w 6213011"/>
              <a:gd name="connsiteY1408" fmla="*/ 3955364 h 5537200"/>
              <a:gd name="connsiteX1409" fmla="*/ 4778249 w 6213011"/>
              <a:gd name="connsiteY1409" fmla="*/ 3969669 h 5537200"/>
              <a:gd name="connsiteX1410" fmla="*/ 4744276 w 6213011"/>
              <a:gd name="connsiteY1410" fmla="*/ 3974437 h 5537200"/>
              <a:gd name="connsiteX1411" fmla="*/ 4753811 w 6213011"/>
              <a:gd name="connsiteY1411" fmla="*/ 3940464 h 5537200"/>
              <a:gd name="connsiteX1412" fmla="*/ 4753811 w 6213011"/>
              <a:gd name="connsiteY1412" fmla="*/ 3887419 h 5537200"/>
              <a:gd name="connsiteX1413" fmla="*/ 4763349 w 6213011"/>
              <a:gd name="connsiteY1413" fmla="*/ 3896955 h 5537200"/>
              <a:gd name="connsiteX1414" fmla="*/ 4783017 w 6213011"/>
              <a:gd name="connsiteY1414" fmla="*/ 3853446 h 5537200"/>
              <a:gd name="connsiteX1415" fmla="*/ 4749045 w 6213011"/>
              <a:gd name="connsiteY1415" fmla="*/ 3858214 h 5537200"/>
              <a:gd name="connsiteX1416" fmla="*/ 4734143 w 6213011"/>
              <a:gd name="connsiteY1416" fmla="*/ 3867751 h 5537200"/>
              <a:gd name="connsiteX1417" fmla="*/ 4738911 w 6213011"/>
              <a:gd name="connsiteY1417" fmla="*/ 3853446 h 5537200"/>
              <a:gd name="connsiteX1418" fmla="*/ 4714475 w 6213011"/>
              <a:gd name="connsiteY1418" fmla="*/ 3867751 h 5537200"/>
              <a:gd name="connsiteX1419" fmla="*/ 4656066 w 6213011"/>
              <a:gd name="connsiteY1419" fmla="*/ 3911260 h 5537200"/>
              <a:gd name="connsiteX1420" fmla="*/ 4675735 w 6213011"/>
              <a:gd name="connsiteY1420" fmla="*/ 3940464 h 5537200"/>
              <a:gd name="connsiteX1421" fmla="*/ 4622093 w 6213011"/>
              <a:gd name="connsiteY1421" fmla="*/ 3998278 h 5537200"/>
              <a:gd name="connsiteX1422" fmla="*/ 4617325 w 6213011"/>
              <a:gd name="connsiteY1422" fmla="*/ 4032251 h 5537200"/>
              <a:gd name="connsiteX1423" fmla="*/ 4592889 w 6213011"/>
              <a:gd name="connsiteY1423" fmla="*/ 3993509 h 5537200"/>
              <a:gd name="connsiteX1424" fmla="*/ 4626861 w 6213011"/>
              <a:gd name="connsiteY1424" fmla="*/ 3901723 h 5537200"/>
              <a:gd name="connsiteX1425" fmla="*/ 4607193 w 6213011"/>
              <a:gd name="connsiteY1425" fmla="*/ 3940464 h 5537200"/>
              <a:gd name="connsiteX1426" fmla="*/ 4597657 w 6213011"/>
              <a:gd name="connsiteY1426" fmla="*/ 3921392 h 5537200"/>
              <a:gd name="connsiteX1427" fmla="*/ 4480837 w 6213011"/>
              <a:gd name="connsiteY1427" fmla="*/ 3993509 h 5537200"/>
              <a:gd name="connsiteX1428" fmla="*/ 4495738 w 6213011"/>
              <a:gd name="connsiteY1428" fmla="*/ 3993509 h 5537200"/>
              <a:gd name="connsiteX1429" fmla="*/ 4466533 w 6213011"/>
              <a:gd name="connsiteY1429" fmla="*/ 4027482 h 5537200"/>
              <a:gd name="connsiteX1430" fmla="*/ 4471301 w 6213011"/>
              <a:gd name="connsiteY1430" fmla="*/ 4013178 h 5537200"/>
              <a:gd name="connsiteX1431" fmla="*/ 4417659 w 6213011"/>
              <a:gd name="connsiteY1431" fmla="*/ 4056687 h 5537200"/>
              <a:gd name="connsiteX1432" fmla="*/ 4412892 w 6213011"/>
              <a:gd name="connsiteY1432" fmla="*/ 4104964 h 5537200"/>
              <a:gd name="connsiteX1433" fmla="*/ 4422428 w 6213011"/>
              <a:gd name="connsiteY1433" fmla="*/ 4095428 h 5537200"/>
              <a:gd name="connsiteX1434" fmla="*/ 4431964 w 6213011"/>
              <a:gd name="connsiteY1434" fmla="*/ 4134169 h 5537200"/>
              <a:gd name="connsiteX1435" fmla="*/ 4436733 w 6213011"/>
              <a:gd name="connsiteY1435" fmla="*/ 4100197 h 5537200"/>
              <a:gd name="connsiteX1436" fmla="*/ 4465937 w 6213011"/>
              <a:gd name="connsiteY1436" fmla="*/ 4070991 h 5537200"/>
              <a:gd name="connsiteX1437" fmla="*/ 4431964 w 6213011"/>
              <a:gd name="connsiteY1437" fmla="*/ 4066224 h 5537200"/>
              <a:gd name="connsiteX1438" fmla="*/ 4446865 w 6213011"/>
              <a:gd name="connsiteY1438" fmla="*/ 4056687 h 5537200"/>
              <a:gd name="connsiteX1439" fmla="*/ 4466533 w 6213011"/>
              <a:gd name="connsiteY1439" fmla="*/ 4061455 h 5537200"/>
              <a:gd name="connsiteX1440" fmla="*/ 4495738 w 6213011"/>
              <a:gd name="connsiteY1440" fmla="*/ 4017946 h 5537200"/>
              <a:gd name="connsiteX1441" fmla="*/ 4500507 w 6213011"/>
              <a:gd name="connsiteY1441" fmla="*/ 4051919 h 5537200"/>
              <a:gd name="connsiteX1442" fmla="*/ 4544611 w 6213011"/>
              <a:gd name="connsiteY1442" fmla="*/ 4022715 h 5537200"/>
              <a:gd name="connsiteX1443" fmla="*/ 4544611 w 6213011"/>
              <a:gd name="connsiteY1443" fmla="*/ 4080528 h 5537200"/>
              <a:gd name="connsiteX1444" fmla="*/ 4583353 w 6213011"/>
              <a:gd name="connsiteY1444" fmla="*/ 4046555 h 5537200"/>
              <a:gd name="connsiteX1445" fmla="*/ 4607789 w 6213011"/>
              <a:gd name="connsiteY1445" fmla="*/ 4060860 h 5537200"/>
              <a:gd name="connsiteX1446" fmla="*/ 4636994 w 6213011"/>
              <a:gd name="connsiteY1446" fmla="*/ 4026887 h 5537200"/>
              <a:gd name="connsiteX1447" fmla="*/ 4632225 w 6213011"/>
              <a:gd name="connsiteY1447" fmla="*/ 4041191 h 5537200"/>
              <a:gd name="connsiteX1448" fmla="*/ 4719840 w 6213011"/>
              <a:gd name="connsiteY1448" fmla="*/ 3983378 h 5537200"/>
              <a:gd name="connsiteX1449" fmla="*/ 4719840 w 6213011"/>
              <a:gd name="connsiteY1449" fmla="*/ 4002450 h 5537200"/>
              <a:gd name="connsiteX1450" fmla="*/ 4734740 w 6213011"/>
              <a:gd name="connsiteY1450" fmla="*/ 3997682 h 5537200"/>
              <a:gd name="connsiteX1451" fmla="*/ 4685867 w 6213011"/>
              <a:gd name="connsiteY1451" fmla="*/ 4036423 h 5537200"/>
              <a:gd name="connsiteX1452" fmla="*/ 4681099 w 6213011"/>
              <a:gd name="connsiteY1452" fmla="*/ 4060263 h 5537200"/>
              <a:gd name="connsiteX1453" fmla="*/ 4666199 w 6213011"/>
              <a:gd name="connsiteY1453" fmla="*/ 4050727 h 5537200"/>
              <a:gd name="connsiteX1454" fmla="*/ 4641761 w 6213011"/>
              <a:gd name="connsiteY1454" fmla="*/ 4089468 h 5537200"/>
              <a:gd name="connsiteX1455" fmla="*/ 4592889 w 6213011"/>
              <a:gd name="connsiteY1455" fmla="*/ 4089468 h 5537200"/>
              <a:gd name="connsiteX1456" fmla="*/ 4465937 w 6213011"/>
              <a:gd name="connsiteY1456" fmla="*/ 4209863 h 5537200"/>
              <a:gd name="connsiteX1457" fmla="*/ 4456401 w 6213011"/>
              <a:gd name="connsiteY1457" fmla="*/ 4195558 h 5537200"/>
              <a:gd name="connsiteX1458" fmla="*/ 4324681 w 6213011"/>
              <a:gd name="connsiteY1458" fmla="*/ 4306418 h 5537200"/>
              <a:gd name="connsiteX1459" fmla="*/ 4397992 w 6213011"/>
              <a:gd name="connsiteY1459" fmla="*/ 4335622 h 5537200"/>
              <a:gd name="connsiteX1460" fmla="*/ 4446865 w 6213011"/>
              <a:gd name="connsiteY1460" fmla="*/ 4263504 h 5537200"/>
              <a:gd name="connsiteX1461" fmla="*/ 4480837 w 6213011"/>
              <a:gd name="connsiteY1461" fmla="*/ 4268272 h 5537200"/>
              <a:gd name="connsiteX1462" fmla="*/ 4519579 w 6213011"/>
              <a:gd name="connsiteY1462" fmla="*/ 4186022 h 5537200"/>
              <a:gd name="connsiteX1463" fmla="*/ 4529115 w 6213011"/>
              <a:gd name="connsiteY1463" fmla="*/ 4209863 h 5537200"/>
              <a:gd name="connsiteX1464" fmla="*/ 4611961 w 6213011"/>
              <a:gd name="connsiteY1464" fmla="*/ 4142513 h 5537200"/>
              <a:gd name="connsiteX1465" fmla="*/ 4602425 w 6213011"/>
              <a:gd name="connsiteY1465" fmla="*/ 4171718 h 5537200"/>
              <a:gd name="connsiteX1466" fmla="*/ 4582756 w 6213011"/>
              <a:gd name="connsiteY1466" fmla="*/ 4171718 h 5537200"/>
              <a:gd name="connsiteX1467" fmla="*/ 4558319 w 6213011"/>
              <a:gd name="connsiteY1467" fmla="*/ 4224763 h 5537200"/>
              <a:gd name="connsiteX1468" fmla="*/ 4602425 w 6213011"/>
              <a:gd name="connsiteY1468" fmla="*/ 4224763 h 5537200"/>
              <a:gd name="connsiteX1469" fmla="*/ 4631629 w 6213011"/>
              <a:gd name="connsiteY1469" fmla="*/ 4190790 h 5537200"/>
              <a:gd name="connsiteX1470" fmla="*/ 4622093 w 6213011"/>
              <a:gd name="connsiteY1470" fmla="*/ 4142513 h 5537200"/>
              <a:gd name="connsiteX1471" fmla="*/ 4646530 w 6213011"/>
              <a:gd name="connsiteY1471" fmla="*/ 4123440 h 5537200"/>
              <a:gd name="connsiteX1472" fmla="*/ 4670966 w 6213011"/>
              <a:gd name="connsiteY1472" fmla="*/ 4147281 h 5537200"/>
              <a:gd name="connsiteX1473" fmla="*/ 4680502 w 6213011"/>
              <a:gd name="connsiteY1473" fmla="*/ 4128209 h 5537200"/>
              <a:gd name="connsiteX1474" fmla="*/ 4685270 w 6213011"/>
              <a:gd name="connsiteY1474" fmla="*/ 4142513 h 5537200"/>
              <a:gd name="connsiteX1475" fmla="*/ 4719243 w 6213011"/>
              <a:gd name="connsiteY1475" fmla="*/ 4128209 h 5537200"/>
              <a:gd name="connsiteX1476" fmla="*/ 4719243 w 6213011"/>
              <a:gd name="connsiteY1476" fmla="*/ 4147281 h 5537200"/>
              <a:gd name="connsiteX1477" fmla="*/ 4792553 w 6213011"/>
              <a:gd name="connsiteY1477" fmla="*/ 4108540 h 5537200"/>
              <a:gd name="connsiteX1478" fmla="*/ 4783017 w 6213011"/>
              <a:gd name="connsiteY1478" fmla="*/ 4122845 h 5537200"/>
              <a:gd name="connsiteX1479" fmla="*/ 4787785 w 6213011"/>
              <a:gd name="connsiteY1479" fmla="*/ 4146685 h 5537200"/>
              <a:gd name="connsiteX1480" fmla="*/ 4821757 w 6213011"/>
              <a:gd name="connsiteY1480" fmla="*/ 4127613 h 5537200"/>
              <a:gd name="connsiteX1481" fmla="*/ 4826526 w 6213011"/>
              <a:gd name="connsiteY1481" fmla="*/ 4151454 h 5537200"/>
              <a:gd name="connsiteX1482" fmla="*/ 4943345 w 6213011"/>
              <a:gd name="connsiteY1482" fmla="*/ 4093640 h 5537200"/>
              <a:gd name="connsiteX1483" fmla="*/ 4948113 w 6213011"/>
              <a:gd name="connsiteY1483" fmla="*/ 4117481 h 5537200"/>
              <a:gd name="connsiteX1484" fmla="*/ 4928445 w 6213011"/>
              <a:gd name="connsiteY1484" fmla="*/ 4131785 h 5537200"/>
              <a:gd name="connsiteX1485" fmla="*/ 4899239 w 6213011"/>
              <a:gd name="connsiteY1485" fmla="*/ 4127017 h 5537200"/>
              <a:gd name="connsiteX1486" fmla="*/ 4908775 w 6213011"/>
              <a:gd name="connsiteY1486" fmla="*/ 4165758 h 5537200"/>
              <a:gd name="connsiteX1487" fmla="*/ 4937981 w 6213011"/>
              <a:gd name="connsiteY1487" fmla="*/ 4156221 h 5537200"/>
              <a:gd name="connsiteX1488" fmla="*/ 4933213 w 6213011"/>
              <a:gd name="connsiteY1488" fmla="*/ 4180062 h 5537200"/>
              <a:gd name="connsiteX1489" fmla="*/ 4913544 w 6213011"/>
              <a:gd name="connsiteY1489" fmla="*/ 4233108 h 5537200"/>
              <a:gd name="connsiteX1490" fmla="*/ 4976721 w 6213011"/>
              <a:gd name="connsiteY1490" fmla="*/ 4131785 h 5537200"/>
              <a:gd name="connsiteX1491" fmla="*/ 5005927 w 6213011"/>
              <a:gd name="connsiteY1491" fmla="*/ 4078739 h 5537200"/>
              <a:gd name="connsiteX1492" fmla="*/ 4961821 w 6213011"/>
              <a:gd name="connsiteY1492" fmla="*/ 4097812 h 5537200"/>
              <a:gd name="connsiteX1493" fmla="*/ 4966589 w 6213011"/>
              <a:gd name="connsiteY1493" fmla="*/ 4054303 h 5537200"/>
              <a:gd name="connsiteX1494" fmla="*/ 5000562 w 6213011"/>
              <a:gd name="connsiteY1494" fmla="*/ 4068607 h 5537200"/>
              <a:gd name="connsiteX1495" fmla="*/ 5020231 w 6213011"/>
              <a:gd name="connsiteY1495" fmla="*/ 4029866 h 5537200"/>
              <a:gd name="connsiteX1496" fmla="*/ 5000562 w 6213011"/>
              <a:gd name="connsiteY1496" fmla="*/ 4020330 h 5537200"/>
              <a:gd name="connsiteX1497" fmla="*/ 5010099 w 6213011"/>
              <a:gd name="connsiteY1497" fmla="*/ 3991125 h 5537200"/>
              <a:gd name="connsiteX1498" fmla="*/ 5024999 w 6213011"/>
              <a:gd name="connsiteY1498" fmla="*/ 4029866 h 5537200"/>
              <a:gd name="connsiteX1499" fmla="*/ 5055024 w 6213011"/>
              <a:gd name="connsiteY1499" fmla="*/ 4018244 h 5537200"/>
              <a:gd name="connsiteX1500" fmla="*/ 5072606 w 6213011"/>
              <a:gd name="connsiteY1500" fmla="*/ 3997394 h 5537200"/>
              <a:gd name="connsiteX1501" fmla="*/ 5073276 w 6213011"/>
              <a:gd name="connsiteY1501" fmla="*/ 3997682 h 5537200"/>
              <a:gd name="connsiteX1502" fmla="*/ 5073872 w 6213011"/>
              <a:gd name="connsiteY1502" fmla="*/ 3995893 h 5537200"/>
              <a:gd name="connsiteX1503" fmla="*/ 5072606 w 6213011"/>
              <a:gd name="connsiteY1503" fmla="*/ 3997394 h 5537200"/>
              <a:gd name="connsiteX1504" fmla="*/ 5069105 w 6213011"/>
              <a:gd name="connsiteY1504" fmla="*/ 3995893 h 5537200"/>
              <a:gd name="connsiteX1505" fmla="*/ 5035131 w 6213011"/>
              <a:gd name="connsiteY1505" fmla="*/ 3991125 h 5537200"/>
              <a:gd name="connsiteX1506" fmla="*/ 5035131 w 6213011"/>
              <a:gd name="connsiteY1506" fmla="*/ 3957153 h 5537200"/>
              <a:gd name="connsiteX1507" fmla="*/ 5005927 w 6213011"/>
              <a:gd name="connsiteY1507" fmla="*/ 3942849 h 5537200"/>
              <a:gd name="connsiteX1508" fmla="*/ 5088772 w 6213011"/>
              <a:gd name="connsiteY1508" fmla="*/ 3908876 h 5537200"/>
              <a:gd name="connsiteX1509" fmla="*/ 5103673 w 6213011"/>
              <a:gd name="connsiteY1509" fmla="*/ 3927948 h 5537200"/>
              <a:gd name="connsiteX1510" fmla="*/ 5113209 w 6213011"/>
              <a:gd name="connsiteY1510" fmla="*/ 3932716 h 5537200"/>
              <a:gd name="connsiteX1511" fmla="*/ 5157313 w 6213011"/>
              <a:gd name="connsiteY1511" fmla="*/ 3884439 h 5537200"/>
              <a:gd name="connsiteX1512" fmla="*/ 5103673 w 6213011"/>
              <a:gd name="connsiteY1512" fmla="*/ 3836161 h 5537200"/>
              <a:gd name="connsiteX1513" fmla="*/ 4952285 w 6213011"/>
              <a:gd name="connsiteY1513" fmla="*/ 3913643 h 5537200"/>
              <a:gd name="connsiteX1514" fmla="*/ 4893875 w 6213011"/>
              <a:gd name="connsiteY1514" fmla="*/ 3985762 h 5537200"/>
              <a:gd name="connsiteX1515" fmla="*/ 4855135 w 6213011"/>
              <a:gd name="connsiteY1515" fmla="*/ 3956556 h 5537200"/>
              <a:gd name="connsiteX1516" fmla="*/ 4850367 w 6213011"/>
              <a:gd name="connsiteY1516" fmla="*/ 3932716 h 5537200"/>
              <a:gd name="connsiteX1517" fmla="*/ 4884339 w 6213011"/>
              <a:gd name="connsiteY1517" fmla="*/ 3879671 h 5537200"/>
              <a:gd name="connsiteX1518" fmla="*/ 4923080 w 6213011"/>
              <a:gd name="connsiteY1518" fmla="*/ 3865367 h 5537200"/>
              <a:gd name="connsiteX1519" fmla="*/ 4937981 w 6213011"/>
              <a:gd name="connsiteY1519" fmla="*/ 3884439 h 5537200"/>
              <a:gd name="connsiteX1520" fmla="*/ 4952881 w 6213011"/>
              <a:gd name="connsiteY1520" fmla="*/ 3845698 h 5537200"/>
              <a:gd name="connsiteX1521" fmla="*/ 4948113 w 6213011"/>
              <a:gd name="connsiteY1521" fmla="*/ 3879671 h 5537200"/>
              <a:gd name="connsiteX1522" fmla="*/ 5060164 w 6213011"/>
              <a:gd name="connsiteY1522" fmla="*/ 3840930 h 5537200"/>
              <a:gd name="connsiteX1523" fmla="*/ 5075064 w 6213011"/>
              <a:gd name="connsiteY1523" fmla="*/ 3802189 h 5537200"/>
              <a:gd name="connsiteX1524" fmla="*/ 5181751 w 6213011"/>
              <a:gd name="connsiteY1524" fmla="*/ 3743184 h 5537200"/>
              <a:gd name="connsiteX1525" fmla="*/ 5181751 w 6213011"/>
              <a:gd name="connsiteY1525" fmla="*/ 3733648 h 5537200"/>
              <a:gd name="connsiteX1526" fmla="*/ 5123341 w 6213011"/>
              <a:gd name="connsiteY1526" fmla="*/ 3738415 h 5537200"/>
              <a:gd name="connsiteX1527" fmla="*/ 5172215 w 6213011"/>
              <a:gd name="connsiteY1527" fmla="*/ 3685370 h 5537200"/>
              <a:gd name="connsiteX1528" fmla="*/ 5167447 w 6213011"/>
              <a:gd name="connsiteY1528" fmla="*/ 3666297 h 5537200"/>
              <a:gd name="connsiteX1529" fmla="*/ 5178174 w 6213011"/>
              <a:gd name="connsiteY1529" fmla="*/ 3652589 h 5537200"/>
              <a:gd name="connsiteX1530" fmla="*/ 5187711 w 6213011"/>
              <a:gd name="connsiteY1530" fmla="*/ 3676430 h 5537200"/>
              <a:gd name="connsiteX1531" fmla="*/ 5192479 w 6213011"/>
              <a:gd name="connsiteY1531" fmla="*/ 3657357 h 5537200"/>
              <a:gd name="connsiteX1532" fmla="*/ 5178174 w 6213011"/>
              <a:gd name="connsiteY1532" fmla="*/ 3652589 h 5537200"/>
              <a:gd name="connsiteX1533" fmla="*/ 5094733 w 6213011"/>
              <a:gd name="connsiteY1533" fmla="*/ 3648417 h 5537200"/>
              <a:gd name="connsiteX1534" fmla="*/ 5060759 w 6213011"/>
              <a:gd name="connsiteY1534" fmla="*/ 3672258 h 5537200"/>
              <a:gd name="connsiteX1535" fmla="*/ 5064931 w 6213011"/>
              <a:gd name="connsiteY1535" fmla="*/ 3668906 h 5537200"/>
              <a:gd name="connsiteX1536" fmla="*/ 5065415 w 6213011"/>
              <a:gd name="connsiteY1536" fmla="*/ 3675977 h 5537200"/>
              <a:gd name="connsiteX1537" fmla="*/ 5062949 w 6213011"/>
              <a:gd name="connsiteY1537" fmla="*/ 3676849 h 5537200"/>
              <a:gd name="connsiteX1538" fmla="*/ 5059567 w 6213011"/>
              <a:gd name="connsiteY1538" fmla="*/ 3675834 h 5537200"/>
              <a:gd name="connsiteX1539" fmla="*/ 5060759 w 6213011"/>
              <a:gd name="connsiteY1539" fmla="*/ 3677622 h 5537200"/>
              <a:gd name="connsiteX1540" fmla="*/ 5062949 w 6213011"/>
              <a:gd name="connsiteY1540" fmla="*/ 3676849 h 5537200"/>
              <a:gd name="connsiteX1541" fmla="*/ 5065528 w 6213011"/>
              <a:gd name="connsiteY1541" fmla="*/ 3677622 h 5537200"/>
              <a:gd name="connsiteX1542" fmla="*/ 5065415 w 6213011"/>
              <a:gd name="connsiteY1542" fmla="*/ 3675977 h 5537200"/>
              <a:gd name="connsiteX1543" fmla="*/ 5086910 w 6213011"/>
              <a:gd name="connsiteY1543" fmla="*/ 3668384 h 5537200"/>
              <a:gd name="connsiteX1544" fmla="*/ 5094733 w 6213011"/>
              <a:gd name="connsiteY1544" fmla="*/ 3648417 h 5537200"/>
              <a:gd name="connsiteX1545" fmla="*/ 956007 w 6213011"/>
              <a:gd name="connsiteY1545" fmla="*/ 3643054 h 5537200"/>
              <a:gd name="connsiteX1546" fmla="*/ 926803 w 6213011"/>
              <a:gd name="connsiteY1546" fmla="*/ 3666894 h 5537200"/>
              <a:gd name="connsiteX1547" fmla="*/ 956007 w 6213011"/>
              <a:gd name="connsiteY1547" fmla="*/ 3643054 h 5537200"/>
              <a:gd name="connsiteX1548" fmla="*/ 5485121 w 6213011"/>
              <a:gd name="connsiteY1548" fmla="*/ 3638285 h 5537200"/>
              <a:gd name="connsiteX1549" fmla="*/ 5465454 w 6213011"/>
              <a:gd name="connsiteY1549" fmla="*/ 3667489 h 5537200"/>
              <a:gd name="connsiteX1550" fmla="*/ 5485121 w 6213011"/>
              <a:gd name="connsiteY1550" fmla="*/ 3638285 h 5537200"/>
              <a:gd name="connsiteX1551" fmla="*/ 4519579 w 6213011"/>
              <a:gd name="connsiteY1551" fmla="*/ 3638285 h 5537200"/>
              <a:gd name="connsiteX1552" fmla="*/ 4504677 w 6213011"/>
              <a:gd name="connsiteY1552" fmla="*/ 3657357 h 5537200"/>
              <a:gd name="connsiteX1553" fmla="*/ 4524347 w 6213011"/>
              <a:gd name="connsiteY1553" fmla="*/ 3657357 h 5537200"/>
              <a:gd name="connsiteX1554" fmla="*/ 4519579 w 6213011"/>
              <a:gd name="connsiteY1554" fmla="*/ 3638285 h 5537200"/>
              <a:gd name="connsiteX1555" fmla="*/ 4313860 w 6213011"/>
              <a:gd name="connsiteY1555" fmla="*/ 3637773 h 5537200"/>
              <a:gd name="connsiteX1556" fmla="*/ 4227531 w 6213011"/>
              <a:gd name="connsiteY1556" fmla="*/ 3685966 h 5537200"/>
              <a:gd name="connsiteX1557" fmla="*/ 4232299 w 6213011"/>
              <a:gd name="connsiteY1557" fmla="*/ 3734243 h 5537200"/>
              <a:gd name="connsiteX1558" fmla="*/ 4203095 w 6213011"/>
              <a:gd name="connsiteY1558" fmla="*/ 3710403 h 5537200"/>
              <a:gd name="connsiteX1559" fmla="*/ 4212631 w 6213011"/>
              <a:gd name="connsiteY1559" fmla="*/ 3749143 h 5537200"/>
              <a:gd name="connsiteX1560" fmla="*/ 4241835 w 6213011"/>
              <a:gd name="connsiteY1560" fmla="*/ 3739607 h 5537200"/>
              <a:gd name="connsiteX1561" fmla="*/ 4237067 w 6213011"/>
              <a:gd name="connsiteY1561" fmla="*/ 3773580 h 5537200"/>
              <a:gd name="connsiteX1562" fmla="*/ 4330046 w 6213011"/>
              <a:gd name="connsiteY1562" fmla="*/ 3685966 h 5537200"/>
              <a:gd name="connsiteX1563" fmla="*/ 4339582 w 6213011"/>
              <a:gd name="connsiteY1563" fmla="*/ 3666894 h 5537200"/>
              <a:gd name="connsiteX1564" fmla="*/ 4313860 w 6213011"/>
              <a:gd name="connsiteY1564" fmla="*/ 3637773 h 5537200"/>
              <a:gd name="connsiteX1565" fmla="*/ 5796838 w 6213011"/>
              <a:gd name="connsiteY1565" fmla="*/ 3628749 h 5537200"/>
              <a:gd name="connsiteX1566" fmla="*/ 5811738 w 6213011"/>
              <a:gd name="connsiteY1566" fmla="*/ 3628749 h 5537200"/>
              <a:gd name="connsiteX1567" fmla="*/ 5796838 w 6213011"/>
              <a:gd name="connsiteY1567" fmla="*/ 3628749 h 5537200"/>
              <a:gd name="connsiteX1568" fmla="*/ 5455917 w 6213011"/>
              <a:gd name="connsiteY1568" fmla="*/ 3604312 h 5537200"/>
              <a:gd name="connsiteX1569" fmla="*/ 5436249 w 6213011"/>
              <a:gd name="connsiteY1569" fmla="*/ 3609081 h 5537200"/>
              <a:gd name="connsiteX1570" fmla="*/ 5451149 w 6213011"/>
              <a:gd name="connsiteY1570" fmla="*/ 3643054 h 5537200"/>
              <a:gd name="connsiteX1571" fmla="*/ 5489890 w 6213011"/>
              <a:gd name="connsiteY1571" fmla="*/ 3613848 h 5537200"/>
              <a:gd name="connsiteX1572" fmla="*/ 5455917 w 6213011"/>
              <a:gd name="connsiteY1572" fmla="*/ 3604312 h 5537200"/>
              <a:gd name="connsiteX1573" fmla="*/ 4503728 w 6213011"/>
              <a:gd name="connsiteY1573" fmla="*/ 3593510 h 5537200"/>
              <a:gd name="connsiteX1574" fmla="*/ 4470705 w 6213011"/>
              <a:gd name="connsiteY1574" fmla="*/ 3599545 h 5537200"/>
              <a:gd name="connsiteX1575" fmla="*/ 4441500 w 6213011"/>
              <a:gd name="connsiteY1575" fmla="*/ 3643054 h 5537200"/>
              <a:gd name="connsiteX1576" fmla="*/ 4456401 w 6213011"/>
              <a:gd name="connsiteY1576" fmla="*/ 3638285 h 5537200"/>
              <a:gd name="connsiteX1577" fmla="*/ 4519579 w 6213011"/>
              <a:gd name="connsiteY1577" fmla="*/ 3599545 h 5537200"/>
              <a:gd name="connsiteX1578" fmla="*/ 4503728 w 6213011"/>
              <a:gd name="connsiteY1578" fmla="*/ 3593510 h 5537200"/>
              <a:gd name="connsiteX1579" fmla="*/ 5216915 w 6213011"/>
              <a:gd name="connsiteY1579" fmla="*/ 3585836 h 5537200"/>
              <a:gd name="connsiteX1580" fmla="*/ 5138838 w 6213011"/>
              <a:gd name="connsiteY1580" fmla="*/ 3609676 h 5537200"/>
              <a:gd name="connsiteX1581" fmla="*/ 5123937 w 6213011"/>
              <a:gd name="connsiteY1581" fmla="*/ 3633517 h 5537200"/>
              <a:gd name="connsiteX1582" fmla="*/ 5216915 w 6213011"/>
              <a:gd name="connsiteY1582" fmla="*/ 3585836 h 5537200"/>
              <a:gd name="connsiteX1583" fmla="*/ 5499426 w 6213011"/>
              <a:gd name="connsiteY1583" fmla="*/ 3585239 h 5537200"/>
              <a:gd name="connsiteX1584" fmla="*/ 5495254 w 6213011"/>
              <a:gd name="connsiteY1584" fmla="*/ 3590008 h 5537200"/>
              <a:gd name="connsiteX1585" fmla="*/ 5500021 w 6213011"/>
              <a:gd name="connsiteY1585" fmla="*/ 3599545 h 5537200"/>
              <a:gd name="connsiteX1586" fmla="*/ 5504790 w 6213011"/>
              <a:gd name="connsiteY1586" fmla="*/ 3594776 h 5537200"/>
              <a:gd name="connsiteX1587" fmla="*/ 5509559 w 6213011"/>
              <a:gd name="connsiteY1587" fmla="*/ 3604312 h 5537200"/>
              <a:gd name="connsiteX1588" fmla="*/ 5519095 w 6213011"/>
              <a:gd name="connsiteY1588" fmla="*/ 3599545 h 5537200"/>
              <a:gd name="connsiteX1589" fmla="*/ 5514326 w 6213011"/>
              <a:gd name="connsiteY1589" fmla="*/ 3585239 h 5537200"/>
              <a:gd name="connsiteX1590" fmla="*/ 5499426 w 6213011"/>
              <a:gd name="connsiteY1590" fmla="*/ 3585239 h 5537200"/>
              <a:gd name="connsiteX1591" fmla="*/ 5656532 w 6213011"/>
              <a:gd name="connsiteY1591" fmla="*/ 3579782 h 5537200"/>
              <a:gd name="connsiteX1592" fmla="*/ 5582272 w 6213011"/>
              <a:gd name="connsiteY1592" fmla="*/ 3638285 h 5537200"/>
              <a:gd name="connsiteX1593" fmla="*/ 5591808 w 6213011"/>
              <a:gd name="connsiteY1593" fmla="*/ 3691330 h 5537200"/>
              <a:gd name="connsiteX1594" fmla="*/ 5665119 w 6213011"/>
              <a:gd name="connsiteY1594" fmla="*/ 3662125 h 5537200"/>
              <a:gd name="connsiteX1595" fmla="*/ 5660351 w 6213011"/>
              <a:gd name="connsiteY1595" fmla="*/ 3643054 h 5537200"/>
              <a:gd name="connsiteX1596" fmla="*/ 5733661 w 6213011"/>
              <a:gd name="connsiteY1596" fmla="*/ 3599545 h 5537200"/>
              <a:gd name="connsiteX1597" fmla="*/ 5728892 w 6213011"/>
              <a:gd name="connsiteY1597" fmla="*/ 3585239 h 5537200"/>
              <a:gd name="connsiteX1598" fmla="*/ 5680019 w 6213011"/>
              <a:gd name="connsiteY1598" fmla="*/ 3604312 h 5537200"/>
              <a:gd name="connsiteX1599" fmla="*/ 5656532 w 6213011"/>
              <a:gd name="connsiteY1599" fmla="*/ 3579782 h 5537200"/>
              <a:gd name="connsiteX1600" fmla="*/ 5421349 w 6213011"/>
              <a:gd name="connsiteY1600" fmla="*/ 3570935 h 5537200"/>
              <a:gd name="connsiteX1601" fmla="*/ 5430885 w 6213011"/>
              <a:gd name="connsiteY1601" fmla="*/ 3585836 h 5537200"/>
              <a:gd name="connsiteX1602" fmla="*/ 5428501 w 6213011"/>
              <a:gd name="connsiteY1602" fmla="*/ 3595372 h 5537200"/>
              <a:gd name="connsiteX1603" fmla="*/ 5426364 w 6213011"/>
              <a:gd name="connsiteY1603" fmla="*/ 3603922 h 5537200"/>
              <a:gd name="connsiteX1604" fmla="*/ 5425655 w 6213011"/>
              <a:gd name="connsiteY1604" fmla="*/ 3604250 h 5537200"/>
              <a:gd name="connsiteX1605" fmla="*/ 5412781 w 6213011"/>
              <a:gd name="connsiteY1605" fmla="*/ 3585910 h 5537200"/>
              <a:gd name="connsiteX1606" fmla="*/ 5421349 w 6213011"/>
              <a:gd name="connsiteY1606" fmla="*/ 3570935 h 5537200"/>
              <a:gd name="connsiteX1607" fmla="*/ 5274785 w 6213011"/>
              <a:gd name="connsiteY1607" fmla="*/ 3564798 h 5537200"/>
              <a:gd name="connsiteX1608" fmla="*/ 5246120 w 6213011"/>
              <a:gd name="connsiteY1608" fmla="*/ 3580472 h 5537200"/>
              <a:gd name="connsiteX1609" fmla="*/ 5280093 w 6213011"/>
              <a:gd name="connsiteY1609" fmla="*/ 3575703 h 5537200"/>
              <a:gd name="connsiteX1610" fmla="*/ 5274785 w 6213011"/>
              <a:gd name="connsiteY1610" fmla="*/ 3564798 h 5537200"/>
              <a:gd name="connsiteX1611" fmla="*/ 4699575 w 6213011"/>
              <a:gd name="connsiteY1611" fmla="*/ 3561399 h 5537200"/>
              <a:gd name="connsiteX1612" fmla="*/ 4660835 w 6213011"/>
              <a:gd name="connsiteY1612" fmla="*/ 3585239 h 5537200"/>
              <a:gd name="connsiteX1613" fmla="*/ 4685270 w 6213011"/>
              <a:gd name="connsiteY1613" fmla="*/ 3590008 h 5537200"/>
              <a:gd name="connsiteX1614" fmla="*/ 4699575 w 6213011"/>
              <a:gd name="connsiteY1614" fmla="*/ 3561399 h 5537200"/>
              <a:gd name="connsiteX1615" fmla="*/ 4867186 w 6213011"/>
              <a:gd name="connsiteY1615" fmla="*/ 3559332 h 5537200"/>
              <a:gd name="connsiteX1616" fmla="*/ 4855731 w 6213011"/>
              <a:gd name="connsiteY1616" fmla="*/ 3560803 h 5537200"/>
              <a:gd name="connsiteX1617" fmla="*/ 4875399 w 6213011"/>
              <a:gd name="connsiteY1617" fmla="*/ 3590008 h 5537200"/>
              <a:gd name="connsiteX1618" fmla="*/ 4867186 w 6213011"/>
              <a:gd name="connsiteY1618" fmla="*/ 3559332 h 5537200"/>
              <a:gd name="connsiteX1619" fmla="*/ 5085197 w 6213011"/>
              <a:gd name="connsiteY1619" fmla="*/ 3551267 h 5537200"/>
              <a:gd name="connsiteX1620" fmla="*/ 5060759 w 6213011"/>
              <a:gd name="connsiteY1620" fmla="*/ 3556035 h 5537200"/>
              <a:gd name="connsiteX1621" fmla="*/ 5104865 w 6213011"/>
              <a:gd name="connsiteY1621" fmla="*/ 3590008 h 5537200"/>
              <a:gd name="connsiteX1622" fmla="*/ 5080428 w 6213011"/>
              <a:gd name="connsiteY1622" fmla="*/ 3565572 h 5537200"/>
              <a:gd name="connsiteX1623" fmla="*/ 5085197 w 6213011"/>
              <a:gd name="connsiteY1623" fmla="*/ 3551267 h 5537200"/>
              <a:gd name="connsiteX1624" fmla="*/ 4846195 w 6213011"/>
              <a:gd name="connsiteY1624" fmla="*/ 3551267 h 5537200"/>
              <a:gd name="connsiteX1625" fmla="*/ 4812221 w 6213011"/>
              <a:gd name="connsiteY1625" fmla="*/ 3575108 h 5537200"/>
              <a:gd name="connsiteX1626" fmla="*/ 4846195 w 6213011"/>
              <a:gd name="connsiteY1626" fmla="*/ 3551267 h 5537200"/>
              <a:gd name="connsiteX1627" fmla="*/ 4544015 w 6213011"/>
              <a:gd name="connsiteY1627" fmla="*/ 3546499 h 5537200"/>
              <a:gd name="connsiteX1628" fmla="*/ 4548783 w 6213011"/>
              <a:gd name="connsiteY1628" fmla="*/ 3570339 h 5537200"/>
              <a:gd name="connsiteX1629" fmla="*/ 4544015 w 6213011"/>
              <a:gd name="connsiteY1629" fmla="*/ 3546499 h 5537200"/>
              <a:gd name="connsiteX1630" fmla="*/ 4461765 w 6213011"/>
              <a:gd name="connsiteY1630" fmla="*/ 3531599 h 5537200"/>
              <a:gd name="connsiteX1631" fmla="*/ 4446865 w 6213011"/>
              <a:gd name="connsiteY1631" fmla="*/ 3536366 h 5537200"/>
              <a:gd name="connsiteX1632" fmla="*/ 4427195 w 6213011"/>
              <a:gd name="connsiteY1632" fmla="*/ 3565572 h 5537200"/>
              <a:gd name="connsiteX1633" fmla="*/ 4383687 w 6213011"/>
              <a:gd name="connsiteY1633" fmla="*/ 3579280 h 5537200"/>
              <a:gd name="connsiteX1634" fmla="*/ 4417659 w 6213011"/>
              <a:gd name="connsiteY1634" fmla="*/ 3608484 h 5537200"/>
              <a:gd name="connsiteX1635" fmla="*/ 4442097 w 6213011"/>
              <a:gd name="connsiteY1635" fmla="*/ 3598948 h 5537200"/>
              <a:gd name="connsiteX1636" fmla="*/ 4442097 w 6213011"/>
              <a:gd name="connsiteY1636" fmla="*/ 3555439 h 5537200"/>
              <a:gd name="connsiteX1637" fmla="*/ 4461765 w 6213011"/>
              <a:gd name="connsiteY1637" fmla="*/ 3531599 h 5537200"/>
              <a:gd name="connsiteX1638" fmla="*/ 5470221 w 6213011"/>
              <a:gd name="connsiteY1638" fmla="*/ 3517294 h 5537200"/>
              <a:gd name="connsiteX1639" fmla="*/ 5333734 w 6213011"/>
              <a:gd name="connsiteY1639" fmla="*/ 3599545 h 5537200"/>
              <a:gd name="connsiteX1640" fmla="*/ 5318834 w 6213011"/>
              <a:gd name="connsiteY1640" fmla="*/ 3594776 h 5537200"/>
              <a:gd name="connsiteX1641" fmla="*/ 5274729 w 6213011"/>
              <a:gd name="connsiteY1641" fmla="*/ 3615040 h 5537200"/>
              <a:gd name="connsiteX1642" fmla="*/ 5294397 w 6213011"/>
              <a:gd name="connsiteY1642" fmla="*/ 3629345 h 5537200"/>
              <a:gd name="connsiteX1643" fmla="*/ 5299165 w 6213011"/>
              <a:gd name="connsiteY1643" fmla="*/ 3696694 h 5537200"/>
              <a:gd name="connsiteX1644" fmla="*/ 5284265 w 6213011"/>
              <a:gd name="connsiteY1644" fmla="*/ 3720535 h 5537200"/>
              <a:gd name="connsiteX1645" fmla="*/ 5342675 w 6213011"/>
              <a:gd name="connsiteY1645" fmla="*/ 3686562 h 5537200"/>
              <a:gd name="connsiteX1646" fmla="*/ 5342675 w 6213011"/>
              <a:gd name="connsiteY1646" fmla="*/ 3696098 h 5537200"/>
              <a:gd name="connsiteX1647" fmla="*/ 5415985 w 6213011"/>
              <a:gd name="connsiteY1647" fmla="*/ 3657357 h 5537200"/>
              <a:gd name="connsiteX1648" fmla="*/ 5425521 w 6213011"/>
              <a:gd name="connsiteY1648" fmla="*/ 3691330 h 5537200"/>
              <a:gd name="connsiteX1649" fmla="*/ 5435057 w 6213011"/>
              <a:gd name="connsiteY1649" fmla="*/ 3662125 h 5537200"/>
              <a:gd name="connsiteX1650" fmla="*/ 5425521 w 6213011"/>
              <a:gd name="connsiteY1650" fmla="*/ 3618617 h 5537200"/>
              <a:gd name="connsiteX1651" fmla="*/ 5410619 w 6213011"/>
              <a:gd name="connsiteY1651" fmla="*/ 3618617 h 5537200"/>
              <a:gd name="connsiteX1652" fmla="*/ 5425521 w 6213011"/>
              <a:gd name="connsiteY1652" fmla="*/ 3604312 h 5537200"/>
              <a:gd name="connsiteX1653" fmla="*/ 5425655 w 6213011"/>
              <a:gd name="connsiteY1653" fmla="*/ 3604250 h 5537200"/>
              <a:gd name="connsiteX1654" fmla="*/ 5426117 w 6213011"/>
              <a:gd name="connsiteY1654" fmla="*/ 3604908 h 5537200"/>
              <a:gd name="connsiteX1655" fmla="*/ 5426364 w 6213011"/>
              <a:gd name="connsiteY1655" fmla="*/ 3603922 h 5537200"/>
              <a:gd name="connsiteX1656" fmla="*/ 5459120 w 6213011"/>
              <a:gd name="connsiteY1656" fmla="*/ 3588741 h 5537200"/>
              <a:gd name="connsiteX1657" fmla="*/ 5474393 w 6213011"/>
              <a:gd name="connsiteY1657" fmla="*/ 3551267 h 5537200"/>
              <a:gd name="connsiteX1658" fmla="*/ 5440421 w 6213011"/>
              <a:gd name="connsiteY1658" fmla="*/ 3565572 h 5537200"/>
              <a:gd name="connsiteX1659" fmla="*/ 5430885 w 6213011"/>
              <a:gd name="connsiteY1659" fmla="*/ 3551267 h 5537200"/>
              <a:gd name="connsiteX1660" fmla="*/ 5455321 w 6213011"/>
              <a:gd name="connsiteY1660" fmla="*/ 3551267 h 5537200"/>
              <a:gd name="connsiteX1661" fmla="*/ 5470221 w 6213011"/>
              <a:gd name="connsiteY1661" fmla="*/ 3517294 h 5537200"/>
              <a:gd name="connsiteX1662" fmla="*/ 5465454 w 6213011"/>
              <a:gd name="connsiteY1662" fmla="*/ 3493453 h 5537200"/>
              <a:gd name="connsiteX1663" fmla="*/ 5455917 w 6213011"/>
              <a:gd name="connsiteY1663" fmla="*/ 3512526 h 5537200"/>
              <a:gd name="connsiteX1664" fmla="*/ 5465454 w 6213011"/>
              <a:gd name="connsiteY1664" fmla="*/ 3493453 h 5537200"/>
              <a:gd name="connsiteX1665" fmla="*/ 5616245 w 6213011"/>
              <a:gd name="connsiteY1665" fmla="*/ 3488685 h 5537200"/>
              <a:gd name="connsiteX1666" fmla="*/ 5601345 w 6213011"/>
              <a:gd name="connsiteY1666" fmla="*/ 3512526 h 5537200"/>
              <a:gd name="connsiteX1667" fmla="*/ 5616245 w 6213011"/>
              <a:gd name="connsiteY1667" fmla="*/ 3488685 h 5537200"/>
              <a:gd name="connsiteX1668" fmla="*/ 4461169 w 6213011"/>
              <a:gd name="connsiteY1668" fmla="*/ 3488685 h 5537200"/>
              <a:gd name="connsiteX1669" fmla="*/ 4442097 w 6213011"/>
              <a:gd name="connsiteY1669" fmla="*/ 3493453 h 5537200"/>
              <a:gd name="connsiteX1670" fmla="*/ 4451633 w 6213011"/>
              <a:gd name="connsiteY1670" fmla="*/ 3512526 h 5537200"/>
              <a:gd name="connsiteX1671" fmla="*/ 4461169 w 6213011"/>
              <a:gd name="connsiteY1671" fmla="*/ 3488685 h 5537200"/>
              <a:gd name="connsiteX1672" fmla="*/ 4631629 w 6213011"/>
              <a:gd name="connsiteY1672" fmla="*/ 3483917 h 5537200"/>
              <a:gd name="connsiteX1673" fmla="*/ 4626861 w 6213011"/>
              <a:gd name="connsiteY1673" fmla="*/ 3498221 h 5537200"/>
              <a:gd name="connsiteX1674" fmla="*/ 4646530 w 6213011"/>
              <a:gd name="connsiteY1674" fmla="*/ 3498221 h 5537200"/>
              <a:gd name="connsiteX1675" fmla="*/ 4631629 w 6213011"/>
              <a:gd name="connsiteY1675" fmla="*/ 3483917 h 5537200"/>
              <a:gd name="connsiteX1676" fmla="*/ 5913657 w 6213011"/>
              <a:gd name="connsiteY1676" fmla="*/ 3479149 h 5537200"/>
              <a:gd name="connsiteX1677" fmla="*/ 5913657 w 6213011"/>
              <a:gd name="connsiteY1677" fmla="*/ 3507757 h 5537200"/>
              <a:gd name="connsiteX1678" fmla="*/ 5904120 w 6213011"/>
              <a:gd name="connsiteY1678" fmla="*/ 3522063 h 5537200"/>
              <a:gd name="connsiteX1679" fmla="*/ 5884451 w 6213011"/>
              <a:gd name="connsiteY1679" fmla="*/ 3502990 h 5537200"/>
              <a:gd name="connsiteX1680" fmla="*/ 5913657 w 6213011"/>
              <a:gd name="connsiteY1680" fmla="*/ 3479149 h 5537200"/>
              <a:gd name="connsiteX1681" fmla="*/ 4987449 w 6213011"/>
              <a:gd name="connsiteY1681" fmla="*/ 3479149 h 5537200"/>
              <a:gd name="connsiteX1682" fmla="*/ 4929041 w 6213011"/>
              <a:gd name="connsiteY1682" fmla="*/ 3488685 h 5537200"/>
              <a:gd name="connsiteX1683" fmla="*/ 4930829 w 6213011"/>
              <a:gd name="connsiteY1683" fmla="*/ 3513792 h 5537200"/>
              <a:gd name="connsiteX1684" fmla="*/ 4942740 w 6213011"/>
              <a:gd name="connsiteY1684" fmla="*/ 3531305 h 5537200"/>
              <a:gd name="connsiteX1685" fmla="*/ 4941165 w 6213011"/>
              <a:gd name="connsiteY1685" fmla="*/ 3532303 h 5537200"/>
              <a:gd name="connsiteX1686" fmla="*/ 4931424 w 6213011"/>
              <a:gd name="connsiteY1686" fmla="*/ 3532790 h 5537200"/>
              <a:gd name="connsiteX1687" fmla="*/ 4933808 w 6213011"/>
              <a:gd name="connsiteY1687" fmla="*/ 3536963 h 5537200"/>
              <a:gd name="connsiteX1688" fmla="*/ 4941165 w 6213011"/>
              <a:gd name="connsiteY1688" fmla="*/ 3532303 h 5537200"/>
              <a:gd name="connsiteX1689" fmla="*/ 4943345 w 6213011"/>
              <a:gd name="connsiteY1689" fmla="*/ 3532194 h 5537200"/>
              <a:gd name="connsiteX1690" fmla="*/ 4942740 w 6213011"/>
              <a:gd name="connsiteY1690" fmla="*/ 3531305 h 5537200"/>
              <a:gd name="connsiteX1691" fmla="*/ 4987449 w 6213011"/>
              <a:gd name="connsiteY1691" fmla="*/ 3502990 h 5537200"/>
              <a:gd name="connsiteX1692" fmla="*/ 4987449 w 6213011"/>
              <a:gd name="connsiteY1692" fmla="*/ 3479149 h 5537200"/>
              <a:gd name="connsiteX1693" fmla="*/ 5201941 w 6213011"/>
              <a:gd name="connsiteY1693" fmla="*/ 3466633 h 5537200"/>
              <a:gd name="connsiteX1694" fmla="*/ 5182943 w 6213011"/>
              <a:gd name="connsiteY1694" fmla="*/ 3468421 h 5537200"/>
              <a:gd name="connsiteX1695" fmla="*/ 5153738 w 6213011"/>
              <a:gd name="connsiteY1695" fmla="*/ 3507162 h 5537200"/>
              <a:gd name="connsiteX1696" fmla="*/ 5163274 w 6213011"/>
              <a:gd name="connsiteY1696" fmla="*/ 3536366 h 5537200"/>
              <a:gd name="connsiteX1697" fmla="*/ 5138838 w 6213011"/>
              <a:gd name="connsiteY1697" fmla="*/ 3536366 h 5537200"/>
              <a:gd name="connsiteX1698" fmla="*/ 5138838 w 6213011"/>
              <a:gd name="connsiteY1698" fmla="*/ 3517294 h 5537200"/>
              <a:gd name="connsiteX1699" fmla="*/ 5104865 w 6213011"/>
              <a:gd name="connsiteY1699" fmla="*/ 3569744 h 5537200"/>
              <a:gd name="connsiteX1700" fmla="*/ 5129301 w 6213011"/>
              <a:gd name="connsiteY1700" fmla="*/ 3564975 h 5537200"/>
              <a:gd name="connsiteX1701" fmla="*/ 5119765 w 6213011"/>
              <a:gd name="connsiteY1701" fmla="*/ 3584048 h 5537200"/>
              <a:gd name="connsiteX1702" fmla="*/ 5163871 w 6213011"/>
              <a:gd name="connsiteY1702" fmla="*/ 3560207 h 5537200"/>
              <a:gd name="connsiteX1703" fmla="*/ 5173407 w 6213011"/>
              <a:gd name="connsiteY1703" fmla="*/ 3531002 h 5537200"/>
              <a:gd name="connsiteX1704" fmla="*/ 5178174 w 6213011"/>
              <a:gd name="connsiteY1704" fmla="*/ 3545307 h 5537200"/>
              <a:gd name="connsiteX1705" fmla="*/ 5193075 w 6213011"/>
              <a:gd name="connsiteY1705" fmla="*/ 3521466 h 5537200"/>
              <a:gd name="connsiteX1706" fmla="*/ 5178174 w 6213011"/>
              <a:gd name="connsiteY1706" fmla="*/ 3502393 h 5537200"/>
              <a:gd name="connsiteX1707" fmla="*/ 5207379 w 6213011"/>
              <a:gd name="connsiteY1707" fmla="*/ 3507162 h 5537200"/>
              <a:gd name="connsiteX1708" fmla="*/ 5216915 w 6213011"/>
              <a:gd name="connsiteY1708" fmla="*/ 3468421 h 5537200"/>
              <a:gd name="connsiteX1709" fmla="*/ 5201941 w 6213011"/>
              <a:gd name="connsiteY1709" fmla="*/ 3466633 h 5537200"/>
              <a:gd name="connsiteX1710" fmla="*/ 4724607 w 6213011"/>
              <a:gd name="connsiteY1710" fmla="*/ 3459481 h 5537200"/>
              <a:gd name="connsiteX1711" fmla="*/ 4660835 w 6213011"/>
              <a:gd name="connsiteY1711" fmla="*/ 3488685 h 5537200"/>
              <a:gd name="connsiteX1712" fmla="*/ 4680502 w 6213011"/>
              <a:gd name="connsiteY1712" fmla="*/ 3502990 h 5537200"/>
              <a:gd name="connsiteX1713" fmla="*/ 4656066 w 6213011"/>
              <a:gd name="connsiteY1713" fmla="*/ 3541730 h 5537200"/>
              <a:gd name="connsiteX1714" fmla="*/ 4704939 w 6213011"/>
              <a:gd name="connsiteY1714" fmla="*/ 3512526 h 5537200"/>
              <a:gd name="connsiteX1715" fmla="*/ 4724607 w 6213011"/>
              <a:gd name="connsiteY1715" fmla="*/ 3459481 h 5537200"/>
              <a:gd name="connsiteX1716" fmla="*/ 5080428 w 6213011"/>
              <a:gd name="connsiteY1716" fmla="*/ 3440408 h 5537200"/>
              <a:gd name="connsiteX1717" fmla="*/ 5036919 w 6213011"/>
              <a:gd name="connsiteY1717" fmla="*/ 3479149 h 5537200"/>
              <a:gd name="connsiteX1718" fmla="*/ 5075661 w 6213011"/>
              <a:gd name="connsiteY1718" fmla="*/ 3469612 h 5537200"/>
              <a:gd name="connsiteX1719" fmla="*/ 5080428 w 6213011"/>
              <a:gd name="connsiteY1719" fmla="*/ 3440408 h 5537200"/>
              <a:gd name="connsiteX1720" fmla="*/ 4899836 w 6213011"/>
              <a:gd name="connsiteY1720" fmla="*/ 3411800 h 5537200"/>
              <a:gd name="connsiteX1721" fmla="*/ 4861095 w 6213011"/>
              <a:gd name="connsiteY1721" fmla="*/ 3421336 h 5537200"/>
              <a:gd name="connsiteX1722" fmla="*/ 4875995 w 6213011"/>
              <a:gd name="connsiteY1722" fmla="*/ 3455309 h 5537200"/>
              <a:gd name="connsiteX1723" fmla="*/ 4880763 w 6213011"/>
              <a:gd name="connsiteY1723" fmla="*/ 3441004 h 5537200"/>
              <a:gd name="connsiteX1724" fmla="*/ 4865863 w 6213011"/>
              <a:gd name="connsiteY1724" fmla="*/ 3474977 h 5537200"/>
              <a:gd name="connsiteX1725" fmla="*/ 4904605 w 6213011"/>
              <a:gd name="connsiteY1725" fmla="*/ 3445772 h 5537200"/>
              <a:gd name="connsiteX1726" fmla="*/ 4914141 w 6213011"/>
              <a:gd name="connsiteY1726" fmla="*/ 3464845 h 5537200"/>
              <a:gd name="connsiteX1727" fmla="*/ 4938577 w 6213011"/>
              <a:gd name="connsiteY1727" fmla="*/ 3441004 h 5537200"/>
              <a:gd name="connsiteX1728" fmla="*/ 4899836 w 6213011"/>
              <a:gd name="connsiteY1728" fmla="*/ 3411800 h 5537200"/>
              <a:gd name="connsiteX1729" fmla="*/ 5197247 w 6213011"/>
              <a:gd name="connsiteY1729" fmla="*/ 3401667 h 5537200"/>
              <a:gd name="connsiteX1730" fmla="*/ 5143605 w 6213011"/>
              <a:gd name="connsiteY1730" fmla="*/ 3435640 h 5537200"/>
              <a:gd name="connsiteX1731" fmla="*/ 5163274 w 6213011"/>
              <a:gd name="connsiteY1731" fmla="*/ 3459481 h 5537200"/>
              <a:gd name="connsiteX1732" fmla="*/ 5212148 w 6213011"/>
              <a:gd name="connsiteY1732" fmla="*/ 3435640 h 5537200"/>
              <a:gd name="connsiteX1733" fmla="*/ 5197247 w 6213011"/>
              <a:gd name="connsiteY1733" fmla="*/ 3401667 h 5537200"/>
              <a:gd name="connsiteX1734" fmla="*/ 5094733 w 6213011"/>
              <a:gd name="connsiteY1734" fmla="*/ 3363523 h 5537200"/>
              <a:gd name="connsiteX1735" fmla="*/ 5041091 w 6213011"/>
              <a:gd name="connsiteY1735" fmla="*/ 3426103 h 5537200"/>
              <a:gd name="connsiteX1736" fmla="*/ 5070295 w 6213011"/>
              <a:gd name="connsiteY1736" fmla="*/ 3430872 h 5537200"/>
              <a:gd name="connsiteX1737" fmla="*/ 5119169 w 6213011"/>
              <a:gd name="connsiteY1737" fmla="*/ 3377827 h 5537200"/>
              <a:gd name="connsiteX1738" fmla="*/ 5094733 w 6213011"/>
              <a:gd name="connsiteY1738" fmla="*/ 3363523 h 5537200"/>
              <a:gd name="connsiteX1739" fmla="*/ 4664001 w 6213011"/>
              <a:gd name="connsiteY1739" fmla="*/ 3359052 h 5537200"/>
              <a:gd name="connsiteX1740" fmla="*/ 4622093 w 6213011"/>
              <a:gd name="connsiteY1740" fmla="*/ 3377827 h 5537200"/>
              <a:gd name="connsiteX1741" fmla="*/ 4626861 w 6213011"/>
              <a:gd name="connsiteY1741" fmla="*/ 3387363 h 5537200"/>
              <a:gd name="connsiteX1742" fmla="*/ 4680502 w 6213011"/>
              <a:gd name="connsiteY1742" fmla="*/ 3363523 h 5537200"/>
              <a:gd name="connsiteX1743" fmla="*/ 4664001 w 6213011"/>
              <a:gd name="connsiteY1743" fmla="*/ 3359052 h 5537200"/>
              <a:gd name="connsiteX1744" fmla="*/ 5377839 w 6213011"/>
              <a:gd name="connsiteY1744" fmla="*/ 3305113 h 5537200"/>
              <a:gd name="connsiteX1745" fmla="*/ 5362939 w 6213011"/>
              <a:gd name="connsiteY1745" fmla="*/ 3343854 h 5537200"/>
              <a:gd name="connsiteX1746" fmla="*/ 5387375 w 6213011"/>
              <a:gd name="connsiteY1746" fmla="*/ 3314649 h 5537200"/>
              <a:gd name="connsiteX1747" fmla="*/ 5377839 w 6213011"/>
              <a:gd name="connsiteY1747" fmla="*/ 3305113 h 5537200"/>
              <a:gd name="connsiteX1748" fmla="*/ 5124533 w 6213011"/>
              <a:gd name="connsiteY1748" fmla="*/ 3304517 h 5537200"/>
              <a:gd name="connsiteX1749" fmla="*/ 5022019 w 6213011"/>
              <a:gd name="connsiteY1749" fmla="*/ 3343257 h 5537200"/>
              <a:gd name="connsiteX1750" fmla="*/ 4988046 w 6213011"/>
              <a:gd name="connsiteY1750" fmla="*/ 3348026 h 5537200"/>
              <a:gd name="connsiteX1751" fmla="*/ 4988046 w 6213011"/>
              <a:gd name="connsiteY1751" fmla="*/ 3324186 h 5537200"/>
              <a:gd name="connsiteX1752" fmla="*/ 4968377 w 6213011"/>
              <a:gd name="connsiteY1752" fmla="*/ 3328953 h 5537200"/>
              <a:gd name="connsiteX1753" fmla="*/ 4953477 w 6213011"/>
              <a:gd name="connsiteY1753" fmla="*/ 3391535 h 5537200"/>
              <a:gd name="connsiteX1754" fmla="*/ 4973146 w 6213011"/>
              <a:gd name="connsiteY1754" fmla="*/ 3391535 h 5537200"/>
              <a:gd name="connsiteX1755" fmla="*/ 4948709 w 6213011"/>
              <a:gd name="connsiteY1755" fmla="*/ 3425508 h 5537200"/>
              <a:gd name="connsiteX1756" fmla="*/ 4953477 w 6213011"/>
              <a:gd name="connsiteY1756" fmla="*/ 3444581 h 5537200"/>
              <a:gd name="connsiteX1757" fmla="*/ 5022019 w 6213011"/>
              <a:gd name="connsiteY1757" fmla="*/ 3391535 h 5537200"/>
              <a:gd name="connsiteX1758" fmla="*/ 5026787 w 6213011"/>
              <a:gd name="connsiteY1758" fmla="*/ 3420739 h 5537200"/>
              <a:gd name="connsiteX1759" fmla="*/ 5104865 w 6213011"/>
              <a:gd name="connsiteY1759" fmla="*/ 3333721 h 5537200"/>
              <a:gd name="connsiteX1760" fmla="*/ 5089965 w 6213011"/>
              <a:gd name="connsiteY1760" fmla="*/ 3362926 h 5537200"/>
              <a:gd name="connsiteX1761" fmla="*/ 5119169 w 6213011"/>
              <a:gd name="connsiteY1761" fmla="*/ 3362926 h 5537200"/>
              <a:gd name="connsiteX1762" fmla="*/ 5124533 w 6213011"/>
              <a:gd name="connsiteY1762" fmla="*/ 3304517 h 5537200"/>
              <a:gd name="connsiteX1763" fmla="*/ 5677533 w 6213011"/>
              <a:gd name="connsiteY1763" fmla="*/ 3285519 h 5537200"/>
              <a:gd name="connsiteX1764" fmla="*/ 5660351 w 6213011"/>
              <a:gd name="connsiteY1764" fmla="*/ 3295577 h 5537200"/>
              <a:gd name="connsiteX1765" fmla="*/ 5677533 w 6213011"/>
              <a:gd name="connsiteY1765" fmla="*/ 3285519 h 5537200"/>
              <a:gd name="connsiteX1766" fmla="*/ 5191361 w 6213011"/>
              <a:gd name="connsiteY1766" fmla="*/ 3223459 h 5537200"/>
              <a:gd name="connsiteX1767" fmla="*/ 5187115 w 6213011"/>
              <a:gd name="connsiteY1767" fmla="*/ 3237763 h 5537200"/>
              <a:gd name="connsiteX1768" fmla="*/ 5202015 w 6213011"/>
              <a:gd name="connsiteY1768" fmla="*/ 3237763 h 5537200"/>
              <a:gd name="connsiteX1769" fmla="*/ 5206783 w 6213011"/>
              <a:gd name="connsiteY1769" fmla="*/ 3223459 h 5537200"/>
              <a:gd name="connsiteX1770" fmla="*/ 5191361 w 6213011"/>
              <a:gd name="connsiteY1770" fmla="*/ 3223459 h 5537200"/>
              <a:gd name="connsiteX1771" fmla="*/ 5821274 w 6213011"/>
              <a:gd name="connsiteY1771" fmla="*/ 3203790 h 5537200"/>
              <a:gd name="connsiteX1772" fmla="*/ 5830810 w 6213011"/>
              <a:gd name="connsiteY1772" fmla="*/ 3203790 h 5537200"/>
              <a:gd name="connsiteX1773" fmla="*/ 5831407 w 6213011"/>
              <a:gd name="connsiteY1773" fmla="*/ 3227631 h 5537200"/>
              <a:gd name="connsiteX1774" fmla="*/ 5787302 w 6213011"/>
              <a:gd name="connsiteY1774" fmla="*/ 3237167 h 5537200"/>
              <a:gd name="connsiteX1775" fmla="*/ 5792069 w 6213011"/>
              <a:gd name="connsiteY1775" fmla="*/ 3222863 h 5537200"/>
              <a:gd name="connsiteX1776" fmla="*/ 5821274 w 6213011"/>
              <a:gd name="connsiteY1776" fmla="*/ 3203790 h 5537200"/>
              <a:gd name="connsiteX1777" fmla="*/ 5733064 w 6213011"/>
              <a:gd name="connsiteY1777" fmla="*/ 3199618 h 5537200"/>
              <a:gd name="connsiteX1778" fmla="*/ 5699091 w 6213011"/>
              <a:gd name="connsiteY1778" fmla="*/ 3223459 h 5537200"/>
              <a:gd name="connsiteX1779" fmla="*/ 5728297 w 6213011"/>
              <a:gd name="connsiteY1779" fmla="*/ 3228823 h 5537200"/>
              <a:gd name="connsiteX1780" fmla="*/ 5733064 w 6213011"/>
              <a:gd name="connsiteY1780" fmla="*/ 3199618 h 5537200"/>
              <a:gd name="connsiteX1781" fmla="*/ 5582272 w 6213011"/>
              <a:gd name="connsiteY1781" fmla="*/ 3189486 h 5537200"/>
              <a:gd name="connsiteX1782" fmla="*/ 5553067 w 6213011"/>
              <a:gd name="connsiteY1782" fmla="*/ 3199022 h 5537200"/>
              <a:gd name="connsiteX1783" fmla="*/ 5557836 w 6213011"/>
              <a:gd name="connsiteY1783" fmla="*/ 3232995 h 5537200"/>
              <a:gd name="connsiteX1784" fmla="*/ 5582272 w 6213011"/>
              <a:gd name="connsiteY1784" fmla="*/ 3189486 h 5537200"/>
              <a:gd name="connsiteX1785" fmla="*/ 5743197 w 6213011"/>
              <a:gd name="connsiteY1785" fmla="*/ 3179354 h 5537200"/>
              <a:gd name="connsiteX1786" fmla="*/ 5738428 w 6213011"/>
              <a:gd name="connsiteY1786" fmla="*/ 3222863 h 5537200"/>
              <a:gd name="connsiteX1787" fmla="*/ 5743197 w 6213011"/>
              <a:gd name="connsiteY1787" fmla="*/ 3232399 h 5537200"/>
              <a:gd name="connsiteX1788" fmla="*/ 5781937 w 6213011"/>
              <a:gd name="connsiteY1788" fmla="*/ 3208559 h 5537200"/>
              <a:gd name="connsiteX1789" fmla="*/ 5718759 w 6213011"/>
              <a:gd name="connsiteY1789" fmla="*/ 3261007 h 5537200"/>
              <a:gd name="connsiteX1790" fmla="*/ 5718759 w 6213011"/>
              <a:gd name="connsiteY1790" fmla="*/ 3237167 h 5537200"/>
              <a:gd name="connsiteX1791" fmla="*/ 5674655 w 6213011"/>
              <a:gd name="connsiteY1791" fmla="*/ 3227631 h 5537200"/>
              <a:gd name="connsiteX1792" fmla="*/ 5743197 w 6213011"/>
              <a:gd name="connsiteY1792" fmla="*/ 3179354 h 5537200"/>
              <a:gd name="connsiteX1793" fmla="*/ 960775 w 6213011"/>
              <a:gd name="connsiteY1793" fmla="*/ 3141208 h 5537200"/>
              <a:gd name="connsiteX1794" fmla="*/ 985212 w 6213011"/>
              <a:gd name="connsiteY1794" fmla="*/ 3150744 h 5537200"/>
              <a:gd name="connsiteX1795" fmla="*/ 956007 w 6213011"/>
              <a:gd name="connsiteY1795" fmla="*/ 3165050 h 5537200"/>
              <a:gd name="connsiteX1796" fmla="*/ 960775 w 6213011"/>
              <a:gd name="connsiteY1796" fmla="*/ 3141208 h 5537200"/>
              <a:gd name="connsiteX1797" fmla="*/ 5811143 w 6213011"/>
              <a:gd name="connsiteY1797" fmla="*/ 3136441 h 5537200"/>
              <a:gd name="connsiteX1798" fmla="*/ 5826043 w 6213011"/>
              <a:gd name="connsiteY1798" fmla="*/ 3160281 h 5537200"/>
              <a:gd name="connsiteX1799" fmla="*/ 5791474 w 6213011"/>
              <a:gd name="connsiteY1799" fmla="*/ 3189486 h 5537200"/>
              <a:gd name="connsiteX1800" fmla="*/ 5786705 w 6213011"/>
              <a:gd name="connsiteY1800" fmla="*/ 3155513 h 5537200"/>
              <a:gd name="connsiteX1801" fmla="*/ 5811143 w 6213011"/>
              <a:gd name="connsiteY1801" fmla="*/ 3136441 h 5537200"/>
              <a:gd name="connsiteX1802" fmla="*/ 5358171 w 6213011"/>
              <a:gd name="connsiteY1802" fmla="*/ 3112004 h 5537200"/>
              <a:gd name="connsiteX1803" fmla="*/ 5353403 w 6213011"/>
              <a:gd name="connsiteY1803" fmla="*/ 3145977 h 5537200"/>
              <a:gd name="connsiteX1804" fmla="*/ 5382607 w 6213011"/>
              <a:gd name="connsiteY1804" fmla="*/ 3116772 h 5537200"/>
              <a:gd name="connsiteX1805" fmla="*/ 5358171 w 6213011"/>
              <a:gd name="connsiteY1805" fmla="*/ 3112004 h 5537200"/>
              <a:gd name="connsiteX1806" fmla="*/ 5665119 w 6213011"/>
              <a:gd name="connsiteY1806" fmla="*/ 3107235 h 5537200"/>
              <a:gd name="connsiteX1807" fmla="*/ 5674655 w 6213011"/>
              <a:gd name="connsiteY1807" fmla="*/ 3136441 h 5537200"/>
              <a:gd name="connsiteX1808" fmla="*/ 5665119 w 6213011"/>
              <a:gd name="connsiteY1808" fmla="*/ 3107235 h 5537200"/>
              <a:gd name="connsiteX1809" fmla="*/ 5592703 w 6213011"/>
              <a:gd name="connsiteY1809" fmla="*/ 3101872 h 5537200"/>
              <a:gd name="connsiteX1810" fmla="*/ 5606709 w 6213011"/>
              <a:gd name="connsiteY1810" fmla="*/ 3107235 h 5537200"/>
              <a:gd name="connsiteX1811" fmla="*/ 5597173 w 6213011"/>
              <a:gd name="connsiteY1811" fmla="*/ 3121540 h 5537200"/>
              <a:gd name="connsiteX1812" fmla="*/ 5582272 w 6213011"/>
              <a:gd name="connsiteY1812" fmla="*/ 3107235 h 5537200"/>
              <a:gd name="connsiteX1813" fmla="*/ 5592703 w 6213011"/>
              <a:gd name="connsiteY1813" fmla="*/ 3101872 h 5537200"/>
              <a:gd name="connsiteX1814" fmla="*/ 463699 w 6213011"/>
              <a:gd name="connsiteY1814" fmla="*/ 3073859 h 5537200"/>
              <a:gd name="connsiteX1815" fmla="*/ 492904 w 6213011"/>
              <a:gd name="connsiteY1815" fmla="*/ 3083395 h 5537200"/>
              <a:gd name="connsiteX1816" fmla="*/ 414826 w 6213011"/>
              <a:gd name="connsiteY1816" fmla="*/ 3131672 h 5537200"/>
              <a:gd name="connsiteX1817" fmla="*/ 454163 w 6213011"/>
              <a:gd name="connsiteY1817" fmla="*/ 3107832 h 5537200"/>
              <a:gd name="connsiteX1818" fmla="*/ 463699 w 6213011"/>
              <a:gd name="connsiteY1818" fmla="*/ 3073859 h 5537200"/>
              <a:gd name="connsiteX1819" fmla="*/ 605030 w 6213011"/>
              <a:gd name="connsiteY1819" fmla="*/ 2998761 h 5537200"/>
              <a:gd name="connsiteX1820" fmla="*/ 624027 w 6213011"/>
              <a:gd name="connsiteY1820" fmla="*/ 3001741 h 5537200"/>
              <a:gd name="connsiteX1821" fmla="*/ 614491 w 6213011"/>
              <a:gd name="connsiteY1821" fmla="*/ 3020814 h 5537200"/>
              <a:gd name="connsiteX1822" fmla="*/ 590054 w 6213011"/>
              <a:gd name="connsiteY1822" fmla="*/ 3006510 h 5537200"/>
              <a:gd name="connsiteX1823" fmla="*/ 605030 w 6213011"/>
              <a:gd name="connsiteY1823" fmla="*/ 2998761 h 5537200"/>
              <a:gd name="connsiteX1824" fmla="*/ 549768 w 6213011"/>
              <a:gd name="connsiteY1824" fmla="*/ 2979465 h 5537200"/>
              <a:gd name="connsiteX1825" fmla="*/ 575750 w 6213011"/>
              <a:gd name="connsiteY1825" fmla="*/ 2986841 h 5537200"/>
              <a:gd name="connsiteX1826" fmla="*/ 580518 w 6213011"/>
              <a:gd name="connsiteY1826" fmla="*/ 3039886 h 5537200"/>
              <a:gd name="connsiteX1827" fmla="*/ 512572 w 6213011"/>
              <a:gd name="connsiteY1827" fmla="*/ 3078031 h 5537200"/>
              <a:gd name="connsiteX1828" fmla="*/ 532241 w 6213011"/>
              <a:gd name="connsiteY1828" fmla="*/ 3020217 h 5537200"/>
              <a:gd name="connsiteX1829" fmla="*/ 556678 w 6213011"/>
              <a:gd name="connsiteY1829" fmla="*/ 3001146 h 5537200"/>
              <a:gd name="connsiteX1830" fmla="*/ 541778 w 6213011"/>
              <a:gd name="connsiteY1830" fmla="*/ 2982073 h 5537200"/>
              <a:gd name="connsiteX1831" fmla="*/ 549768 w 6213011"/>
              <a:gd name="connsiteY1831" fmla="*/ 2979465 h 5537200"/>
              <a:gd name="connsiteX1832" fmla="*/ 638927 w 6213011"/>
              <a:gd name="connsiteY1832" fmla="*/ 2948100 h 5537200"/>
              <a:gd name="connsiteX1833" fmla="*/ 658597 w 6213011"/>
              <a:gd name="connsiteY1833" fmla="*/ 2957637 h 5537200"/>
              <a:gd name="connsiteX1834" fmla="*/ 629391 w 6213011"/>
              <a:gd name="connsiteY1834" fmla="*/ 2967173 h 5537200"/>
              <a:gd name="connsiteX1835" fmla="*/ 638927 w 6213011"/>
              <a:gd name="connsiteY1835" fmla="*/ 2948100 h 5537200"/>
              <a:gd name="connsiteX1836" fmla="*/ 1014416 w 6213011"/>
              <a:gd name="connsiteY1836" fmla="*/ 2943332 h 5537200"/>
              <a:gd name="connsiteX1837" fmla="*/ 1116932 w 6213011"/>
              <a:gd name="connsiteY1837" fmla="*/ 2948100 h 5537200"/>
              <a:gd name="connsiteX1838" fmla="*/ 1048390 w 6213011"/>
              <a:gd name="connsiteY1838" fmla="*/ 2986841 h 5537200"/>
              <a:gd name="connsiteX1839" fmla="*/ 1014416 w 6213011"/>
              <a:gd name="connsiteY1839" fmla="*/ 2943332 h 5537200"/>
              <a:gd name="connsiteX1840" fmla="*/ 5713992 w 6213011"/>
              <a:gd name="connsiteY1840" fmla="*/ 2938564 h 5537200"/>
              <a:gd name="connsiteX1841" fmla="*/ 5728892 w 6213011"/>
              <a:gd name="connsiteY1841" fmla="*/ 2957637 h 5537200"/>
              <a:gd name="connsiteX1842" fmla="*/ 5704455 w 6213011"/>
              <a:gd name="connsiteY1842" fmla="*/ 2962404 h 5537200"/>
              <a:gd name="connsiteX1843" fmla="*/ 5713992 w 6213011"/>
              <a:gd name="connsiteY1843" fmla="*/ 2938564 h 5537200"/>
              <a:gd name="connsiteX1844" fmla="*/ 5772401 w 6213011"/>
              <a:gd name="connsiteY1844" fmla="*/ 2904591 h 5537200"/>
              <a:gd name="connsiteX1845" fmla="*/ 5747965 w 6213011"/>
              <a:gd name="connsiteY1845" fmla="*/ 2952868 h 5537200"/>
              <a:gd name="connsiteX1846" fmla="*/ 5738428 w 6213011"/>
              <a:gd name="connsiteY1846" fmla="*/ 2918895 h 5537200"/>
              <a:gd name="connsiteX1847" fmla="*/ 5772401 w 6213011"/>
              <a:gd name="connsiteY1847" fmla="*/ 2904591 h 5537200"/>
              <a:gd name="connsiteX1848" fmla="*/ 512572 w 6213011"/>
              <a:gd name="connsiteY1848" fmla="*/ 2895055 h 5537200"/>
              <a:gd name="connsiteX1849" fmla="*/ 463699 w 6213011"/>
              <a:gd name="connsiteY1849" fmla="*/ 2943332 h 5537200"/>
              <a:gd name="connsiteX1850" fmla="*/ 512572 w 6213011"/>
              <a:gd name="connsiteY1850" fmla="*/ 2895055 h 5537200"/>
              <a:gd name="connsiteX1851" fmla="*/ 5650815 w 6213011"/>
              <a:gd name="connsiteY1851" fmla="*/ 2865850 h 5537200"/>
              <a:gd name="connsiteX1852" fmla="*/ 5592405 w 6213011"/>
              <a:gd name="connsiteY1852" fmla="*/ 2914127 h 5537200"/>
              <a:gd name="connsiteX1853" fmla="*/ 5650815 w 6213011"/>
              <a:gd name="connsiteY1853" fmla="*/ 2865850 h 5537200"/>
              <a:gd name="connsiteX1854" fmla="*/ 646378 w 6213011"/>
              <a:gd name="connsiteY1854" fmla="*/ 2841413 h 5537200"/>
              <a:gd name="connsiteX1855" fmla="*/ 663364 w 6213011"/>
              <a:gd name="connsiteY1855" fmla="*/ 2846777 h 5537200"/>
              <a:gd name="connsiteX1856" fmla="*/ 629391 w 6213011"/>
              <a:gd name="connsiteY1856" fmla="*/ 2846777 h 5537200"/>
              <a:gd name="connsiteX1857" fmla="*/ 646378 w 6213011"/>
              <a:gd name="connsiteY1857" fmla="*/ 2841413 h 5537200"/>
              <a:gd name="connsiteX1858" fmla="*/ 790316 w 6213011"/>
              <a:gd name="connsiteY1858" fmla="*/ 2822937 h 5537200"/>
              <a:gd name="connsiteX1859" fmla="*/ 746210 w 6213011"/>
              <a:gd name="connsiteY1859" fmla="*/ 2851546 h 5537200"/>
              <a:gd name="connsiteX1860" fmla="*/ 736674 w 6213011"/>
              <a:gd name="connsiteY1860" fmla="*/ 2856314 h 5537200"/>
              <a:gd name="connsiteX1861" fmla="*/ 741443 w 6213011"/>
              <a:gd name="connsiteY1861" fmla="*/ 2899823 h 5537200"/>
              <a:gd name="connsiteX1862" fmla="*/ 707470 w 6213011"/>
              <a:gd name="connsiteY1862" fmla="*/ 2918895 h 5537200"/>
              <a:gd name="connsiteX1863" fmla="*/ 717006 w 6213011"/>
              <a:gd name="connsiteY1863" fmla="*/ 2895055 h 5537200"/>
              <a:gd name="connsiteX1864" fmla="*/ 687801 w 6213011"/>
              <a:gd name="connsiteY1864" fmla="*/ 2885519 h 5537200"/>
              <a:gd name="connsiteX1865" fmla="*/ 790316 w 6213011"/>
              <a:gd name="connsiteY1865" fmla="*/ 2822937 h 5537200"/>
              <a:gd name="connsiteX1866" fmla="*/ 5392143 w 6213011"/>
              <a:gd name="connsiteY1866" fmla="*/ 2788964 h 5537200"/>
              <a:gd name="connsiteX1867" fmla="*/ 5314065 w 6213011"/>
              <a:gd name="connsiteY1867" fmla="*/ 2846777 h 5537200"/>
              <a:gd name="connsiteX1868" fmla="*/ 5392143 w 6213011"/>
              <a:gd name="connsiteY1868" fmla="*/ 2788964 h 5537200"/>
              <a:gd name="connsiteX1869" fmla="*/ 5631145 w 6213011"/>
              <a:gd name="connsiteY1869" fmla="*/ 2764527 h 5537200"/>
              <a:gd name="connsiteX1870" fmla="*/ 5611477 w 6213011"/>
              <a:gd name="connsiteY1870" fmla="*/ 2793732 h 5537200"/>
              <a:gd name="connsiteX1871" fmla="*/ 5631145 w 6213011"/>
              <a:gd name="connsiteY1871" fmla="*/ 2764527 h 5537200"/>
              <a:gd name="connsiteX1872" fmla="*/ 746806 w 6213011"/>
              <a:gd name="connsiteY1872" fmla="*/ 2745455 h 5537200"/>
              <a:gd name="connsiteX1873" fmla="*/ 678264 w 6213011"/>
              <a:gd name="connsiteY1873" fmla="*/ 2798500 h 5537200"/>
              <a:gd name="connsiteX1874" fmla="*/ 746806 w 6213011"/>
              <a:gd name="connsiteY1874" fmla="*/ 2745455 h 5537200"/>
              <a:gd name="connsiteX1875" fmla="*/ 648463 w 6213011"/>
              <a:gd name="connsiteY1875" fmla="*/ 2745455 h 5537200"/>
              <a:gd name="connsiteX1876" fmla="*/ 624027 w 6213011"/>
              <a:gd name="connsiteY1876" fmla="*/ 2774659 h 5537200"/>
              <a:gd name="connsiteX1877" fmla="*/ 648463 w 6213011"/>
              <a:gd name="connsiteY1877" fmla="*/ 2745455 h 5537200"/>
              <a:gd name="connsiteX1878" fmla="*/ 5362939 w 6213011"/>
              <a:gd name="connsiteY1878" fmla="*/ 2735919 h 5537200"/>
              <a:gd name="connsiteX1879" fmla="*/ 5338503 w 6213011"/>
              <a:gd name="connsiteY1879" fmla="*/ 2754991 h 5537200"/>
              <a:gd name="connsiteX1880" fmla="*/ 5362939 w 6213011"/>
              <a:gd name="connsiteY1880" fmla="*/ 2735919 h 5537200"/>
              <a:gd name="connsiteX1881" fmla="*/ 4967782 w 6213011"/>
              <a:gd name="connsiteY1881" fmla="*/ 2678106 h 5537200"/>
              <a:gd name="connsiteX1882" fmla="*/ 4914141 w 6213011"/>
              <a:gd name="connsiteY1882" fmla="*/ 2711482 h 5537200"/>
              <a:gd name="connsiteX1883" fmla="*/ 4943345 w 6213011"/>
              <a:gd name="connsiteY1883" fmla="*/ 2701946 h 5537200"/>
              <a:gd name="connsiteX1884" fmla="*/ 4967782 w 6213011"/>
              <a:gd name="connsiteY1884" fmla="*/ 2678106 h 5537200"/>
              <a:gd name="connsiteX1885" fmla="*/ 5610192 w 6213011"/>
              <a:gd name="connsiteY1885" fmla="*/ 2640863 h 5537200"/>
              <a:gd name="connsiteX1886" fmla="*/ 5523863 w 6213011"/>
              <a:gd name="connsiteY1886" fmla="*/ 2692410 h 5537200"/>
              <a:gd name="connsiteX1887" fmla="*/ 5504195 w 6213011"/>
              <a:gd name="connsiteY1887" fmla="*/ 2678106 h 5537200"/>
              <a:gd name="connsiteX1888" fmla="*/ 5465454 w 6213011"/>
              <a:gd name="connsiteY1888" fmla="*/ 2701946 h 5537200"/>
              <a:gd name="connsiteX1889" fmla="*/ 5416580 w 6213011"/>
              <a:gd name="connsiteY1889" fmla="*/ 2764527 h 5537200"/>
              <a:gd name="connsiteX1890" fmla="*/ 5455321 w 6213011"/>
              <a:gd name="connsiteY1890" fmla="*/ 2754991 h 5537200"/>
              <a:gd name="connsiteX1891" fmla="*/ 5455321 w 6213011"/>
              <a:gd name="connsiteY1891" fmla="*/ 2788964 h 5537200"/>
              <a:gd name="connsiteX1892" fmla="*/ 5611477 w 6213011"/>
              <a:gd name="connsiteY1892" fmla="*/ 2673337 h 5537200"/>
              <a:gd name="connsiteX1893" fmla="*/ 5640682 w 6213011"/>
              <a:gd name="connsiteY1893" fmla="*/ 2648900 h 5537200"/>
              <a:gd name="connsiteX1894" fmla="*/ 5610192 w 6213011"/>
              <a:gd name="connsiteY1894" fmla="*/ 2640863 h 5537200"/>
              <a:gd name="connsiteX1895" fmla="*/ 4638176 w 6213011"/>
              <a:gd name="connsiteY1895" fmla="*/ 2616018 h 5537200"/>
              <a:gd name="connsiteX1896" fmla="*/ 4621497 w 6213011"/>
              <a:gd name="connsiteY1896" fmla="*/ 2620292 h 5537200"/>
              <a:gd name="connsiteX1897" fmla="*/ 4641165 w 6213011"/>
              <a:gd name="connsiteY1897" fmla="*/ 2620292 h 5537200"/>
              <a:gd name="connsiteX1898" fmla="*/ 4638176 w 6213011"/>
              <a:gd name="connsiteY1898" fmla="*/ 2616018 h 5537200"/>
              <a:gd name="connsiteX1899" fmla="*/ 687801 w 6213011"/>
              <a:gd name="connsiteY1899" fmla="*/ 2610755 h 5537200"/>
              <a:gd name="connsiteX1900" fmla="*/ 697337 w 6213011"/>
              <a:gd name="connsiteY1900" fmla="*/ 2625060 h 5537200"/>
              <a:gd name="connsiteX1901" fmla="*/ 672901 w 6213011"/>
              <a:gd name="connsiteY1901" fmla="*/ 2615524 h 5537200"/>
              <a:gd name="connsiteX1902" fmla="*/ 687801 w 6213011"/>
              <a:gd name="connsiteY1902" fmla="*/ 2610755 h 5537200"/>
              <a:gd name="connsiteX1903" fmla="*/ 5747965 w 6213011"/>
              <a:gd name="connsiteY1903" fmla="*/ 2610160 h 5537200"/>
              <a:gd name="connsiteX1904" fmla="*/ 5728297 w 6213011"/>
              <a:gd name="connsiteY1904" fmla="*/ 2629233 h 5537200"/>
              <a:gd name="connsiteX1905" fmla="*/ 5747965 w 6213011"/>
              <a:gd name="connsiteY1905" fmla="*/ 2610160 h 5537200"/>
              <a:gd name="connsiteX1906" fmla="*/ 5660351 w 6213011"/>
              <a:gd name="connsiteY1906" fmla="*/ 2605391 h 5537200"/>
              <a:gd name="connsiteX1907" fmla="*/ 5645449 w 6213011"/>
              <a:gd name="connsiteY1907" fmla="*/ 2648900 h 5537200"/>
              <a:gd name="connsiteX1908" fmla="*/ 5680019 w 6213011"/>
              <a:gd name="connsiteY1908" fmla="*/ 2605391 h 5537200"/>
              <a:gd name="connsiteX1909" fmla="*/ 5660351 w 6213011"/>
              <a:gd name="connsiteY1909" fmla="*/ 2605391 h 5537200"/>
              <a:gd name="connsiteX1910" fmla="*/ 4826526 w 6213011"/>
              <a:gd name="connsiteY1910" fmla="*/ 2542810 h 5537200"/>
              <a:gd name="connsiteX1911" fmla="*/ 4783017 w 6213011"/>
              <a:gd name="connsiteY1911" fmla="*/ 2562479 h 5537200"/>
              <a:gd name="connsiteX1912" fmla="*/ 4792553 w 6213011"/>
              <a:gd name="connsiteY1912" fmla="*/ 2572015 h 5537200"/>
              <a:gd name="connsiteX1913" fmla="*/ 4826526 w 6213011"/>
              <a:gd name="connsiteY1913" fmla="*/ 2542810 h 5537200"/>
              <a:gd name="connsiteX1914" fmla="*/ 5480000 w 6213011"/>
              <a:gd name="connsiteY1914" fmla="*/ 2506537 h 5537200"/>
              <a:gd name="connsiteX1915" fmla="*/ 5436249 w 6213011"/>
              <a:gd name="connsiteY1915" fmla="*/ 2527909 h 5537200"/>
              <a:gd name="connsiteX1916" fmla="*/ 5445785 w 6213011"/>
              <a:gd name="connsiteY1916" fmla="*/ 2561882 h 5537200"/>
              <a:gd name="connsiteX1917" fmla="*/ 5494659 w 6213011"/>
              <a:gd name="connsiteY1917" fmla="*/ 2508837 h 5537200"/>
              <a:gd name="connsiteX1918" fmla="*/ 5480000 w 6213011"/>
              <a:gd name="connsiteY1918" fmla="*/ 2506537 h 5537200"/>
              <a:gd name="connsiteX1919" fmla="*/ 795084 w 6213011"/>
              <a:gd name="connsiteY1919" fmla="*/ 2494533 h 5537200"/>
              <a:gd name="connsiteX1920" fmla="*/ 780183 w 6213011"/>
              <a:gd name="connsiteY1920" fmla="*/ 2538042 h 5537200"/>
              <a:gd name="connsiteX1921" fmla="*/ 750979 w 6213011"/>
              <a:gd name="connsiteY1921" fmla="*/ 2538042 h 5537200"/>
              <a:gd name="connsiteX1922" fmla="*/ 795084 w 6213011"/>
              <a:gd name="connsiteY1922" fmla="*/ 2494533 h 5537200"/>
              <a:gd name="connsiteX1923" fmla="*/ 1195009 w 6213011"/>
              <a:gd name="connsiteY1923" fmla="*/ 2484997 h 5537200"/>
              <a:gd name="connsiteX1924" fmla="*/ 1175341 w 6213011"/>
              <a:gd name="connsiteY1924" fmla="*/ 2499301 h 5537200"/>
              <a:gd name="connsiteX1925" fmla="*/ 1195009 w 6213011"/>
              <a:gd name="connsiteY1925" fmla="*/ 2484997 h 5537200"/>
              <a:gd name="connsiteX1926" fmla="*/ 6016171 w 6213011"/>
              <a:gd name="connsiteY1926" fmla="*/ 2480228 h 5537200"/>
              <a:gd name="connsiteX1927" fmla="*/ 5908889 w 6213011"/>
              <a:gd name="connsiteY1927" fmla="*/ 2552346 h 5537200"/>
              <a:gd name="connsiteX1928" fmla="*/ 5811143 w 6213011"/>
              <a:gd name="connsiteY1928" fmla="*/ 2600624 h 5537200"/>
              <a:gd name="connsiteX1929" fmla="*/ 5938093 w 6213011"/>
              <a:gd name="connsiteY1929" fmla="*/ 2528506 h 5537200"/>
              <a:gd name="connsiteX1930" fmla="*/ 6016171 w 6213011"/>
              <a:gd name="connsiteY1930" fmla="*/ 2480228 h 5537200"/>
              <a:gd name="connsiteX1931" fmla="*/ 6142526 w 6213011"/>
              <a:gd name="connsiteY1931" fmla="*/ 2461155 h 5537200"/>
              <a:gd name="connsiteX1932" fmla="*/ 6103785 w 6213011"/>
              <a:gd name="connsiteY1932" fmla="*/ 2480228 h 5537200"/>
              <a:gd name="connsiteX1933" fmla="*/ 6142526 w 6213011"/>
              <a:gd name="connsiteY1933" fmla="*/ 2461155 h 5537200"/>
              <a:gd name="connsiteX1934" fmla="*/ 5226453 w 6213011"/>
              <a:gd name="connsiteY1934" fmla="*/ 2461155 h 5537200"/>
              <a:gd name="connsiteX1935" fmla="*/ 5202015 w 6213011"/>
              <a:gd name="connsiteY1935" fmla="*/ 2475460 h 5537200"/>
              <a:gd name="connsiteX1936" fmla="*/ 5226453 w 6213011"/>
              <a:gd name="connsiteY1936" fmla="*/ 2461155 h 5537200"/>
              <a:gd name="connsiteX1937" fmla="*/ 4622987 w 6213011"/>
              <a:gd name="connsiteY1937" fmla="*/ 2454749 h 5537200"/>
              <a:gd name="connsiteX1938" fmla="*/ 4607193 w 6213011"/>
              <a:gd name="connsiteY1938" fmla="*/ 2461155 h 5537200"/>
              <a:gd name="connsiteX1939" fmla="*/ 4626861 w 6213011"/>
              <a:gd name="connsiteY1939" fmla="*/ 2475460 h 5537200"/>
              <a:gd name="connsiteX1940" fmla="*/ 4622093 w 6213011"/>
              <a:gd name="connsiteY1940" fmla="*/ 2470692 h 5537200"/>
              <a:gd name="connsiteX1941" fmla="*/ 4631629 w 6213011"/>
              <a:gd name="connsiteY1941" fmla="*/ 2470692 h 5537200"/>
              <a:gd name="connsiteX1942" fmla="*/ 4622987 w 6213011"/>
              <a:gd name="connsiteY1942" fmla="*/ 2454749 h 5537200"/>
              <a:gd name="connsiteX1943" fmla="*/ 1224215 w 6213011"/>
              <a:gd name="connsiteY1943" fmla="*/ 2451620 h 5537200"/>
              <a:gd name="connsiteX1944" fmla="*/ 1199777 w 6213011"/>
              <a:gd name="connsiteY1944" fmla="*/ 2456388 h 5537200"/>
              <a:gd name="connsiteX1945" fmla="*/ 1204545 w 6213011"/>
              <a:gd name="connsiteY1945" fmla="*/ 2475460 h 5537200"/>
              <a:gd name="connsiteX1946" fmla="*/ 1224215 w 6213011"/>
              <a:gd name="connsiteY1946" fmla="*/ 2451620 h 5537200"/>
              <a:gd name="connsiteX1947" fmla="*/ 5743197 w 6213011"/>
              <a:gd name="connsiteY1947" fmla="*/ 2422415 h 5537200"/>
              <a:gd name="connsiteX1948" fmla="*/ 5738428 w 6213011"/>
              <a:gd name="connsiteY1948" fmla="*/ 2446255 h 5537200"/>
              <a:gd name="connsiteX1949" fmla="*/ 5762865 w 6213011"/>
              <a:gd name="connsiteY1949" fmla="*/ 2427184 h 5537200"/>
              <a:gd name="connsiteX1950" fmla="*/ 5743197 w 6213011"/>
              <a:gd name="connsiteY1950" fmla="*/ 2422415 h 5537200"/>
              <a:gd name="connsiteX1951" fmla="*/ 670219 w 6213011"/>
              <a:gd name="connsiteY1951" fmla="*/ 2421819 h 5537200"/>
              <a:gd name="connsiteX1952" fmla="*/ 702701 w 6213011"/>
              <a:gd name="connsiteY1952" fmla="*/ 2431951 h 5537200"/>
              <a:gd name="connsiteX1953" fmla="*/ 668728 w 6213011"/>
              <a:gd name="connsiteY1953" fmla="*/ 2514201 h 5537200"/>
              <a:gd name="connsiteX1954" fmla="*/ 600187 w 6213011"/>
              <a:gd name="connsiteY1954" fmla="*/ 2528506 h 5537200"/>
              <a:gd name="connsiteX1955" fmla="*/ 649060 w 6213011"/>
              <a:gd name="connsiteY1955" fmla="*/ 2480228 h 5537200"/>
              <a:gd name="connsiteX1956" fmla="*/ 634160 w 6213011"/>
              <a:gd name="connsiteY1956" fmla="*/ 2436720 h 5537200"/>
              <a:gd name="connsiteX1957" fmla="*/ 670219 w 6213011"/>
              <a:gd name="connsiteY1957" fmla="*/ 2421819 h 5537200"/>
              <a:gd name="connsiteX1958" fmla="*/ 5485121 w 6213011"/>
              <a:gd name="connsiteY1958" fmla="*/ 2407515 h 5537200"/>
              <a:gd name="connsiteX1959" fmla="*/ 5460685 w 6213011"/>
              <a:gd name="connsiteY1959" fmla="*/ 2441488 h 5537200"/>
              <a:gd name="connsiteX1960" fmla="*/ 5485121 w 6213011"/>
              <a:gd name="connsiteY1960" fmla="*/ 2407515 h 5537200"/>
              <a:gd name="connsiteX1961" fmla="*/ 645661 w 6213011"/>
              <a:gd name="connsiteY1961" fmla="*/ 2361221 h 5537200"/>
              <a:gd name="connsiteX1962" fmla="*/ 653828 w 6213011"/>
              <a:gd name="connsiteY1962" fmla="*/ 2364602 h 5537200"/>
              <a:gd name="connsiteX1963" fmla="*/ 624623 w 6213011"/>
              <a:gd name="connsiteY1963" fmla="*/ 2378906 h 5537200"/>
              <a:gd name="connsiteX1964" fmla="*/ 645661 w 6213011"/>
              <a:gd name="connsiteY1964" fmla="*/ 2361221 h 5537200"/>
              <a:gd name="connsiteX1965" fmla="*/ 5111440 w 6213011"/>
              <a:gd name="connsiteY1965" fmla="*/ 2360653 h 5537200"/>
              <a:gd name="connsiteX1966" fmla="*/ 5104865 w 6213011"/>
              <a:gd name="connsiteY1966" fmla="*/ 2364006 h 5537200"/>
              <a:gd name="connsiteX1967" fmla="*/ 5109633 w 6213011"/>
              <a:gd name="connsiteY1967" fmla="*/ 2383078 h 5537200"/>
              <a:gd name="connsiteX1968" fmla="*/ 5134069 w 6213011"/>
              <a:gd name="connsiteY1968" fmla="*/ 2364006 h 5537200"/>
              <a:gd name="connsiteX1969" fmla="*/ 5111440 w 6213011"/>
              <a:gd name="connsiteY1969" fmla="*/ 2360653 h 5537200"/>
              <a:gd name="connsiteX1970" fmla="*/ 4831293 w 6213011"/>
              <a:gd name="connsiteY1970" fmla="*/ 2349702 h 5537200"/>
              <a:gd name="connsiteX1971" fmla="*/ 4802089 w 6213011"/>
              <a:gd name="connsiteY1971" fmla="*/ 2368774 h 5537200"/>
              <a:gd name="connsiteX1972" fmla="*/ 4831293 w 6213011"/>
              <a:gd name="connsiteY1972" fmla="*/ 2349702 h 5537200"/>
              <a:gd name="connsiteX1973" fmla="*/ 1175341 w 6213011"/>
              <a:gd name="connsiteY1973" fmla="*/ 2349702 h 5537200"/>
              <a:gd name="connsiteX1974" fmla="*/ 1092495 w 6213011"/>
              <a:gd name="connsiteY1974" fmla="*/ 2431951 h 5537200"/>
              <a:gd name="connsiteX1975" fmla="*/ 1121699 w 6213011"/>
              <a:gd name="connsiteY1975" fmla="*/ 2451024 h 5537200"/>
              <a:gd name="connsiteX1976" fmla="*/ 1175341 w 6213011"/>
              <a:gd name="connsiteY1976" fmla="*/ 2349702 h 5537200"/>
              <a:gd name="connsiteX1977" fmla="*/ 5051223 w 6213011"/>
              <a:gd name="connsiteY1977" fmla="*/ 2330629 h 5537200"/>
              <a:gd name="connsiteX1978" fmla="*/ 5046455 w 6213011"/>
              <a:gd name="connsiteY1978" fmla="*/ 2354469 h 5537200"/>
              <a:gd name="connsiteX1979" fmla="*/ 5070892 w 6213011"/>
              <a:gd name="connsiteY1979" fmla="*/ 2340165 h 5537200"/>
              <a:gd name="connsiteX1980" fmla="*/ 5051223 w 6213011"/>
              <a:gd name="connsiteY1980" fmla="*/ 2330629 h 5537200"/>
              <a:gd name="connsiteX1981" fmla="*/ 4982682 w 6213011"/>
              <a:gd name="connsiteY1981" fmla="*/ 2325861 h 5537200"/>
              <a:gd name="connsiteX1982" fmla="*/ 4944537 w 6213011"/>
              <a:gd name="connsiteY1982" fmla="*/ 2379502 h 5537200"/>
              <a:gd name="connsiteX1983" fmla="*/ 4949305 w 6213011"/>
              <a:gd name="connsiteY1983" fmla="*/ 2403343 h 5537200"/>
              <a:gd name="connsiteX1984" fmla="*/ 4983277 w 6213011"/>
              <a:gd name="connsiteY1984" fmla="*/ 2374138 h 5537200"/>
              <a:gd name="connsiteX1985" fmla="*/ 5017251 w 6213011"/>
              <a:gd name="connsiteY1985" fmla="*/ 2383674 h 5537200"/>
              <a:gd name="connsiteX1986" fmla="*/ 5026787 w 6213011"/>
              <a:gd name="connsiteY1986" fmla="*/ 2344933 h 5537200"/>
              <a:gd name="connsiteX1987" fmla="*/ 4982682 w 6213011"/>
              <a:gd name="connsiteY1987" fmla="*/ 2325861 h 5537200"/>
              <a:gd name="connsiteX1988" fmla="*/ 4685270 w 6213011"/>
              <a:gd name="connsiteY1988" fmla="*/ 2204869 h 5537200"/>
              <a:gd name="connsiteX1989" fmla="*/ 4611961 w 6213011"/>
              <a:gd name="connsiteY1989" fmla="*/ 2243611 h 5537200"/>
              <a:gd name="connsiteX1990" fmla="*/ 4577392 w 6213011"/>
              <a:gd name="connsiteY1990" fmla="*/ 2300232 h 5537200"/>
              <a:gd name="connsiteX1991" fmla="*/ 4586927 w 6213011"/>
              <a:gd name="connsiteY1991" fmla="*/ 2338973 h 5537200"/>
              <a:gd name="connsiteX1992" fmla="*/ 4611365 w 6213011"/>
              <a:gd name="connsiteY1992" fmla="*/ 2348510 h 5537200"/>
              <a:gd name="connsiteX1993" fmla="*/ 4586927 w 6213011"/>
              <a:gd name="connsiteY1993" fmla="*/ 2348510 h 5537200"/>
              <a:gd name="connsiteX1994" fmla="*/ 4631033 w 6213011"/>
              <a:gd name="connsiteY1994" fmla="*/ 2396787 h 5537200"/>
              <a:gd name="connsiteX1995" fmla="*/ 4626265 w 6213011"/>
              <a:gd name="connsiteY1995" fmla="*/ 2430759 h 5537200"/>
              <a:gd name="connsiteX1996" fmla="*/ 4641165 w 6213011"/>
              <a:gd name="connsiteY1996" fmla="*/ 2421223 h 5537200"/>
              <a:gd name="connsiteX1997" fmla="*/ 4656066 w 6213011"/>
              <a:gd name="connsiteY1997" fmla="*/ 2455196 h 5537200"/>
              <a:gd name="connsiteX1998" fmla="*/ 4694806 w 6213011"/>
              <a:gd name="connsiteY1998" fmla="*/ 2402151 h 5537200"/>
              <a:gd name="connsiteX1999" fmla="*/ 4704342 w 6213011"/>
              <a:gd name="connsiteY1999" fmla="*/ 2411687 h 5537200"/>
              <a:gd name="connsiteX2000" fmla="*/ 4728780 w 6213011"/>
              <a:gd name="connsiteY2000" fmla="*/ 2368178 h 5537200"/>
              <a:gd name="connsiteX2001" fmla="*/ 4641165 w 6213011"/>
              <a:gd name="connsiteY2001" fmla="*/ 2406918 h 5537200"/>
              <a:gd name="connsiteX2002" fmla="*/ 4636397 w 6213011"/>
              <a:gd name="connsiteY2002" fmla="*/ 2387847 h 5537200"/>
              <a:gd name="connsiteX2003" fmla="*/ 4699575 w 6213011"/>
              <a:gd name="connsiteY2003" fmla="*/ 2325265 h 5537200"/>
              <a:gd name="connsiteX2004" fmla="*/ 4743680 w 6213011"/>
              <a:gd name="connsiteY2004" fmla="*/ 2272220 h 5537200"/>
              <a:gd name="connsiteX2005" fmla="*/ 4738911 w 6213011"/>
              <a:gd name="connsiteY2005" fmla="*/ 2262683 h 5537200"/>
              <a:gd name="connsiteX2006" fmla="*/ 4709707 w 6213011"/>
              <a:gd name="connsiteY2006" fmla="*/ 2272220 h 5537200"/>
              <a:gd name="connsiteX2007" fmla="*/ 4685270 w 6213011"/>
              <a:gd name="connsiteY2007" fmla="*/ 2257915 h 5537200"/>
              <a:gd name="connsiteX2008" fmla="*/ 4709707 w 6213011"/>
              <a:gd name="connsiteY2008" fmla="*/ 2228710 h 5537200"/>
              <a:gd name="connsiteX2009" fmla="*/ 4685270 w 6213011"/>
              <a:gd name="connsiteY2009" fmla="*/ 2204869 h 5537200"/>
              <a:gd name="connsiteX2010" fmla="*/ 784327 w 6213011"/>
              <a:gd name="connsiteY2010" fmla="*/ 2192056 h 5537200"/>
              <a:gd name="connsiteX2011" fmla="*/ 775415 w 6213011"/>
              <a:gd name="connsiteY2011" fmla="*/ 2195334 h 5537200"/>
              <a:gd name="connsiteX2012" fmla="*/ 755746 w 6213011"/>
              <a:gd name="connsiteY2012" fmla="*/ 2291888 h 5537200"/>
              <a:gd name="connsiteX2013" fmla="*/ 809388 w 6213011"/>
              <a:gd name="connsiteY2013" fmla="*/ 2200102 h 5537200"/>
              <a:gd name="connsiteX2014" fmla="*/ 784327 w 6213011"/>
              <a:gd name="connsiteY2014" fmla="*/ 2192056 h 5537200"/>
              <a:gd name="connsiteX2015" fmla="*/ 5501512 w 6213011"/>
              <a:gd name="connsiteY2015" fmla="*/ 2182817 h 5537200"/>
              <a:gd name="connsiteX2016" fmla="*/ 5514326 w 6213011"/>
              <a:gd name="connsiteY2016" fmla="*/ 2195334 h 5537200"/>
              <a:gd name="connsiteX2017" fmla="*/ 5489890 w 6213011"/>
              <a:gd name="connsiteY2017" fmla="*/ 2204869 h 5537200"/>
              <a:gd name="connsiteX2018" fmla="*/ 5485121 w 6213011"/>
              <a:gd name="connsiteY2018" fmla="*/ 2195334 h 5537200"/>
              <a:gd name="connsiteX2019" fmla="*/ 5501512 w 6213011"/>
              <a:gd name="connsiteY2019" fmla="*/ 2182817 h 5537200"/>
              <a:gd name="connsiteX2020" fmla="*/ 5143605 w 6213011"/>
              <a:gd name="connsiteY2020" fmla="*/ 2161360 h 5537200"/>
              <a:gd name="connsiteX2021" fmla="*/ 5138838 w 6213011"/>
              <a:gd name="connsiteY2021" fmla="*/ 2189969 h 5537200"/>
              <a:gd name="connsiteX2022" fmla="*/ 5123937 w 6213011"/>
              <a:gd name="connsiteY2022" fmla="*/ 2175665 h 5537200"/>
              <a:gd name="connsiteX2023" fmla="*/ 5143605 w 6213011"/>
              <a:gd name="connsiteY2023" fmla="*/ 2161360 h 5537200"/>
              <a:gd name="connsiteX2024" fmla="*/ 4884935 w 6213011"/>
              <a:gd name="connsiteY2024" fmla="*/ 2161360 h 5537200"/>
              <a:gd name="connsiteX2025" fmla="*/ 4850963 w 6213011"/>
              <a:gd name="connsiteY2025" fmla="*/ 2185201 h 5537200"/>
              <a:gd name="connsiteX2026" fmla="*/ 4884935 w 6213011"/>
              <a:gd name="connsiteY2026" fmla="*/ 2161360 h 5537200"/>
              <a:gd name="connsiteX2027" fmla="*/ 5893989 w 6213011"/>
              <a:gd name="connsiteY2027" fmla="*/ 2147056 h 5537200"/>
              <a:gd name="connsiteX2028" fmla="*/ 5908889 w 6213011"/>
              <a:gd name="connsiteY2028" fmla="*/ 2166129 h 5537200"/>
              <a:gd name="connsiteX2029" fmla="*/ 5825447 w 6213011"/>
              <a:gd name="connsiteY2029" fmla="*/ 2223942 h 5537200"/>
              <a:gd name="connsiteX2030" fmla="*/ 5635318 w 6213011"/>
              <a:gd name="connsiteY2030" fmla="*/ 2301424 h 5537200"/>
              <a:gd name="connsiteX2031" fmla="*/ 5650218 w 6213011"/>
              <a:gd name="connsiteY2031" fmla="*/ 2267451 h 5537200"/>
              <a:gd name="connsiteX2032" fmla="*/ 5777169 w 6213011"/>
              <a:gd name="connsiteY2032" fmla="*/ 2214406 h 5537200"/>
              <a:gd name="connsiteX2033" fmla="*/ 5864784 w 6213011"/>
              <a:gd name="connsiteY2033" fmla="*/ 2151824 h 5537200"/>
              <a:gd name="connsiteX2034" fmla="*/ 5893989 w 6213011"/>
              <a:gd name="connsiteY2034" fmla="*/ 2147056 h 5537200"/>
              <a:gd name="connsiteX2035" fmla="*/ 6040608 w 6213011"/>
              <a:gd name="connsiteY2035" fmla="*/ 2127984 h 5537200"/>
              <a:gd name="connsiteX2036" fmla="*/ 6050144 w 6213011"/>
              <a:gd name="connsiteY2036" fmla="*/ 2137520 h 5537200"/>
              <a:gd name="connsiteX2037" fmla="*/ 6069813 w 6213011"/>
              <a:gd name="connsiteY2037" fmla="*/ 2132751 h 5537200"/>
              <a:gd name="connsiteX2038" fmla="*/ 6035839 w 6213011"/>
              <a:gd name="connsiteY2038" fmla="*/ 2161957 h 5537200"/>
              <a:gd name="connsiteX2039" fmla="*/ 6040608 w 6213011"/>
              <a:gd name="connsiteY2039" fmla="*/ 2127984 h 5537200"/>
              <a:gd name="connsiteX2040" fmla="*/ 5821274 w 6213011"/>
              <a:gd name="connsiteY2040" fmla="*/ 2127984 h 5537200"/>
              <a:gd name="connsiteX2041" fmla="*/ 5845711 w 6213011"/>
              <a:gd name="connsiteY2041" fmla="*/ 2132751 h 5537200"/>
              <a:gd name="connsiteX2042" fmla="*/ 5816507 w 6213011"/>
              <a:gd name="connsiteY2042" fmla="*/ 2151824 h 5537200"/>
              <a:gd name="connsiteX2043" fmla="*/ 5821274 w 6213011"/>
              <a:gd name="connsiteY2043" fmla="*/ 2127984 h 5537200"/>
              <a:gd name="connsiteX2044" fmla="*/ 5050628 w 6213011"/>
              <a:gd name="connsiteY2044" fmla="*/ 2118447 h 5537200"/>
              <a:gd name="connsiteX2045" fmla="*/ 5055395 w 6213011"/>
              <a:gd name="connsiteY2045" fmla="*/ 2142289 h 5537200"/>
              <a:gd name="connsiteX2046" fmla="*/ 5021423 w 6213011"/>
              <a:gd name="connsiteY2046" fmla="*/ 2142289 h 5537200"/>
              <a:gd name="connsiteX2047" fmla="*/ 5050628 w 6213011"/>
              <a:gd name="connsiteY2047" fmla="*/ 2118447 h 5537200"/>
              <a:gd name="connsiteX2048" fmla="*/ 5333734 w 6213011"/>
              <a:gd name="connsiteY2048" fmla="*/ 2098780 h 5537200"/>
              <a:gd name="connsiteX2049" fmla="*/ 5265193 w 6213011"/>
              <a:gd name="connsiteY2049" fmla="*/ 2127984 h 5537200"/>
              <a:gd name="connsiteX2050" fmla="*/ 5333734 w 6213011"/>
              <a:gd name="connsiteY2050" fmla="*/ 2098780 h 5537200"/>
              <a:gd name="connsiteX2051" fmla="*/ 5163274 w 6213011"/>
              <a:gd name="connsiteY2051" fmla="*/ 2084475 h 5537200"/>
              <a:gd name="connsiteX2052" fmla="*/ 5119765 w 6213011"/>
              <a:gd name="connsiteY2052" fmla="*/ 2133348 h 5537200"/>
              <a:gd name="connsiteX2053" fmla="*/ 5129301 w 6213011"/>
              <a:gd name="connsiteY2053" fmla="*/ 2147653 h 5537200"/>
              <a:gd name="connsiteX2054" fmla="*/ 5158507 w 6213011"/>
              <a:gd name="connsiteY2054" fmla="*/ 2142884 h 5537200"/>
              <a:gd name="connsiteX2055" fmla="*/ 5100097 w 6213011"/>
              <a:gd name="connsiteY2055" fmla="*/ 2172089 h 5537200"/>
              <a:gd name="connsiteX2056" fmla="*/ 5109633 w 6213011"/>
              <a:gd name="connsiteY2056" fmla="*/ 2191162 h 5537200"/>
              <a:gd name="connsiteX2057" fmla="*/ 5046455 w 6213011"/>
              <a:gd name="connsiteY2057" fmla="*/ 2215002 h 5537200"/>
              <a:gd name="connsiteX2058" fmla="*/ 5031555 w 6213011"/>
              <a:gd name="connsiteY2058" fmla="*/ 2181029 h 5537200"/>
              <a:gd name="connsiteX2059" fmla="*/ 5109633 w 6213011"/>
              <a:gd name="connsiteY2059" fmla="*/ 2137520 h 5537200"/>
              <a:gd name="connsiteX2060" fmla="*/ 5163274 w 6213011"/>
              <a:gd name="connsiteY2060" fmla="*/ 2084475 h 5537200"/>
              <a:gd name="connsiteX2061" fmla="*/ 5845711 w 6213011"/>
              <a:gd name="connsiteY2061" fmla="*/ 2074938 h 5537200"/>
              <a:gd name="connsiteX2062" fmla="*/ 5855248 w 6213011"/>
              <a:gd name="connsiteY2062" fmla="*/ 2074938 h 5537200"/>
              <a:gd name="connsiteX2063" fmla="*/ 5806969 w 6213011"/>
              <a:gd name="connsiteY2063" fmla="*/ 2113680 h 5537200"/>
              <a:gd name="connsiteX2064" fmla="*/ 5845711 w 6213011"/>
              <a:gd name="connsiteY2064" fmla="*/ 2074938 h 5537200"/>
              <a:gd name="connsiteX2065" fmla="*/ 6050144 w 6213011"/>
              <a:gd name="connsiteY2065" fmla="*/ 2074343 h 5537200"/>
              <a:gd name="connsiteX2066" fmla="*/ 6045375 w 6213011"/>
              <a:gd name="connsiteY2066" fmla="*/ 2103547 h 5537200"/>
              <a:gd name="connsiteX2067" fmla="*/ 5976834 w 6213011"/>
              <a:gd name="connsiteY2067" fmla="*/ 2122620 h 5537200"/>
              <a:gd name="connsiteX2068" fmla="*/ 6050144 w 6213011"/>
              <a:gd name="connsiteY2068" fmla="*/ 2074343 h 5537200"/>
              <a:gd name="connsiteX2069" fmla="*/ 6213011 w 6213011"/>
              <a:gd name="connsiteY2069" fmla="*/ 2050598 h 5537200"/>
              <a:gd name="connsiteX2070" fmla="*/ 6213011 w 6213011"/>
              <a:gd name="connsiteY2070" fmla="*/ 2061752 h 5537200"/>
              <a:gd name="connsiteX2071" fmla="*/ 6191995 w 6213011"/>
              <a:gd name="connsiteY2071" fmla="*/ 2070171 h 5537200"/>
              <a:gd name="connsiteX2072" fmla="*/ 6207566 w 6213011"/>
              <a:gd name="connsiteY2072" fmla="*/ 2053556 h 5537200"/>
              <a:gd name="connsiteX2073" fmla="*/ 5650815 w 6213011"/>
              <a:gd name="connsiteY2073" fmla="*/ 2050502 h 5537200"/>
              <a:gd name="connsiteX2074" fmla="*/ 5675251 w 6213011"/>
              <a:gd name="connsiteY2074" fmla="*/ 2064807 h 5537200"/>
              <a:gd name="connsiteX2075" fmla="*/ 5621609 w 6213011"/>
              <a:gd name="connsiteY2075" fmla="*/ 2094011 h 5537200"/>
              <a:gd name="connsiteX2076" fmla="*/ 5650815 w 6213011"/>
              <a:gd name="connsiteY2076" fmla="*/ 2050502 h 5537200"/>
              <a:gd name="connsiteX2077" fmla="*/ 5826043 w 6213011"/>
              <a:gd name="connsiteY2077" fmla="*/ 2046330 h 5537200"/>
              <a:gd name="connsiteX2078" fmla="*/ 5777169 w 6213011"/>
              <a:gd name="connsiteY2078" fmla="*/ 2070171 h 5537200"/>
              <a:gd name="connsiteX2079" fmla="*/ 5826043 w 6213011"/>
              <a:gd name="connsiteY2079" fmla="*/ 2046330 h 5537200"/>
              <a:gd name="connsiteX2080" fmla="*/ 322742 w 6213011"/>
              <a:gd name="connsiteY2080" fmla="*/ 2034410 h 5537200"/>
              <a:gd name="connsiteX2081" fmla="*/ 331981 w 6213011"/>
              <a:gd name="connsiteY2081" fmla="*/ 2036198 h 5537200"/>
              <a:gd name="connsiteX2082" fmla="*/ 331981 w 6213011"/>
              <a:gd name="connsiteY2082" fmla="*/ 2050502 h 5537200"/>
              <a:gd name="connsiteX2083" fmla="*/ 317079 w 6213011"/>
              <a:gd name="connsiteY2083" fmla="*/ 2036198 h 5537200"/>
              <a:gd name="connsiteX2084" fmla="*/ 322742 w 6213011"/>
              <a:gd name="connsiteY2084" fmla="*/ 2034410 h 5537200"/>
              <a:gd name="connsiteX2085" fmla="*/ 5475269 w 6213011"/>
              <a:gd name="connsiteY2085" fmla="*/ 2023169 h 5537200"/>
              <a:gd name="connsiteX2086" fmla="*/ 5499426 w 6213011"/>
              <a:gd name="connsiteY2086" fmla="*/ 2026662 h 5537200"/>
              <a:gd name="connsiteX2087" fmla="*/ 5474990 w 6213011"/>
              <a:gd name="connsiteY2087" fmla="*/ 2050502 h 5537200"/>
              <a:gd name="connsiteX2088" fmla="*/ 5538167 w 6213011"/>
              <a:gd name="connsiteY2088" fmla="*/ 2036198 h 5537200"/>
              <a:gd name="connsiteX2089" fmla="*/ 5469029 w 6213011"/>
              <a:gd name="connsiteY2089" fmla="*/ 2080302 h 5537200"/>
              <a:gd name="connsiteX2090" fmla="*/ 5488698 w 6213011"/>
              <a:gd name="connsiteY2090" fmla="*/ 2085071 h 5537200"/>
              <a:gd name="connsiteX2091" fmla="*/ 5479162 w 6213011"/>
              <a:gd name="connsiteY2091" fmla="*/ 2114275 h 5537200"/>
              <a:gd name="connsiteX2092" fmla="*/ 5449957 w 6213011"/>
              <a:gd name="connsiteY2092" fmla="*/ 2114275 h 5537200"/>
              <a:gd name="connsiteX2093" fmla="*/ 5440421 w 6213011"/>
              <a:gd name="connsiteY2093" fmla="*/ 2128580 h 5537200"/>
              <a:gd name="connsiteX2094" fmla="*/ 5445189 w 6213011"/>
              <a:gd name="connsiteY2094" fmla="*/ 2138117 h 5537200"/>
              <a:gd name="connsiteX2095" fmla="*/ 5479162 w 6213011"/>
              <a:gd name="connsiteY2095" fmla="*/ 2114275 h 5537200"/>
              <a:gd name="connsiteX2096" fmla="*/ 5459493 w 6213011"/>
              <a:gd name="connsiteY2096" fmla="*/ 2138117 h 5537200"/>
              <a:gd name="connsiteX2097" fmla="*/ 5386183 w 6213011"/>
              <a:gd name="connsiteY2097" fmla="*/ 2195930 h 5537200"/>
              <a:gd name="connsiteX2098" fmla="*/ 5376647 w 6213011"/>
              <a:gd name="connsiteY2098" fmla="*/ 2161957 h 5537200"/>
              <a:gd name="connsiteX2099" fmla="*/ 5405852 w 6213011"/>
              <a:gd name="connsiteY2099" fmla="*/ 2161957 h 5537200"/>
              <a:gd name="connsiteX2100" fmla="*/ 5381416 w 6213011"/>
              <a:gd name="connsiteY2100" fmla="*/ 2147653 h 5537200"/>
              <a:gd name="connsiteX2101" fmla="*/ 5449957 w 6213011"/>
              <a:gd name="connsiteY2101" fmla="*/ 2104144 h 5537200"/>
              <a:gd name="connsiteX2102" fmla="*/ 5464857 w 6213011"/>
              <a:gd name="connsiteY2102" fmla="*/ 2089839 h 5537200"/>
              <a:gd name="connsiteX2103" fmla="*/ 5430885 w 6213011"/>
              <a:gd name="connsiteY2103" fmla="*/ 2094607 h 5537200"/>
              <a:gd name="connsiteX2104" fmla="*/ 5401680 w 6213011"/>
              <a:gd name="connsiteY2104" fmla="*/ 2060635 h 5537200"/>
              <a:gd name="connsiteX2105" fmla="*/ 5475269 w 6213011"/>
              <a:gd name="connsiteY2105" fmla="*/ 2023169 h 5537200"/>
              <a:gd name="connsiteX2106" fmla="*/ 5743197 w 6213011"/>
              <a:gd name="connsiteY2106" fmla="*/ 1982556 h 5537200"/>
              <a:gd name="connsiteX2107" fmla="*/ 5689555 w 6213011"/>
              <a:gd name="connsiteY2107" fmla="*/ 2016529 h 5537200"/>
              <a:gd name="connsiteX2108" fmla="*/ 5743197 w 6213011"/>
              <a:gd name="connsiteY2108" fmla="*/ 1982556 h 5537200"/>
              <a:gd name="connsiteX2109" fmla="*/ 5407044 w 6213011"/>
              <a:gd name="connsiteY2109" fmla="*/ 1982556 h 5537200"/>
              <a:gd name="connsiteX2110" fmla="*/ 5382607 w 6213011"/>
              <a:gd name="connsiteY2110" fmla="*/ 2011761 h 5537200"/>
              <a:gd name="connsiteX2111" fmla="*/ 5407044 w 6213011"/>
              <a:gd name="connsiteY2111" fmla="*/ 1982556 h 5537200"/>
              <a:gd name="connsiteX2112" fmla="*/ 5640682 w 6213011"/>
              <a:gd name="connsiteY2112" fmla="*/ 1977788 h 5537200"/>
              <a:gd name="connsiteX2113" fmla="*/ 5645449 w 6213011"/>
              <a:gd name="connsiteY2113" fmla="*/ 2011761 h 5537200"/>
              <a:gd name="connsiteX2114" fmla="*/ 5616245 w 6213011"/>
              <a:gd name="connsiteY2114" fmla="*/ 2016529 h 5537200"/>
              <a:gd name="connsiteX2115" fmla="*/ 5626377 w 6213011"/>
              <a:gd name="connsiteY2115" fmla="*/ 1996861 h 5537200"/>
              <a:gd name="connsiteX2116" fmla="*/ 5601941 w 6213011"/>
              <a:gd name="connsiteY2116" fmla="*/ 1996861 h 5537200"/>
              <a:gd name="connsiteX2117" fmla="*/ 5640682 w 6213011"/>
              <a:gd name="connsiteY2117" fmla="*/ 1977788 h 5537200"/>
              <a:gd name="connsiteX2118" fmla="*/ 5260425 w 6213011"/>
              <a:gd name="connsiteY2118" fmla="*/ 1973020 h 5537200"/>
              <a:gd name="connsiteX2119" fmla="*/ 5275325 w 6213011"/>
              <a:gd name="connsiteY2119" fmla="*/ 1973020 h 5537200"/>
              <a:gd name="connsiteX2120" fmla="*/ 5250889 w 6213011"/>
              <a:gd name="connsiteY2120" fmla="*/ 2021298 h 5537200"/>
              <a:gd name="connsiteX2121" fmla="*/ 5231220 w 6213011"/>
              <a:gd name="connsiteY2121" fmla="*/ 2016529 h 5537200"/>
              <a:gd name="connsiteX2122" fmla="*/ 5235989 w 6213011"/>
              <a:gd name="connsiteY2122" fmla="*/ 1992092 h 5537200"/>
              <a:gd name="connsiteX2123" fmla="*/ 5260425 w 6213011"/>
              <a:gd name="connsiteY2123" fmla="*/ 1973020 h 5537200"/>
              <a:gd name="connsiteX2124" fmla="*/ 5863517 w 6213011"/>
              <a:gd name="connsiteY2124" fmla="*/ 1958716 h 5537200"/>
              <a:gd name="connsiteX2125" fmla="*/ 5894584 w 6213011"/>
              <a:gd name="connsiteY2125" fmla="*/ 1973020 h 5537200"/>
              <a:gd name="connsiteX2126" fmla="*/ 5894584 w 6213011"/>
              <a:gd name="connsiteY2126" fmla="*/ 1987325 h 5537200"/>
              <a:gd name="connsiteX2127" fmla="*/ 5850479 w 6213011"/>
              <a:gd name="connsiteY2127" fmla="*/ 2035601 h 5537200"/>
              <a:gd name="connsiteX2128" fmla="*/ 5821274 w 6213011"/>
              <a:gd name="connsiteY2128" fmla="*/ 2035601 h 5537200"/>
              <a:gd name="connsiteX2129" fmla="*/ 5816507 w 6213011"/>
              <a:gd name="connsiteY2129" fmla="*/ 2016529 h 5537200"/>
              <a:gd name="connsiteX2130" fmla="*/ 5747965 w 6213011"/>
              <a:gd name="connsiteY2130" fmla="*/ 2045734 h 5537200"/>
              <a:gd name="connsiteX2131" fmla="*/ 5806969 w 6213011"/>
              <a:gd name="connsiteY2131" fmla="*/ 1973020 h 5537200"/>
              <a:gd name="connsiteX2132" fmla="*/ 5863517 w 6213011"/>
              <a:gd name="connsiteY2132" fmla="*/ 1958716 h 5537200"/>
              <a:gd name="connsiteX2133" fmla="*/ 6088996 w 6213011"/>
              <a:gd name="connsiteY2133" fmla="*/ 1954692 h 5537200"/>
              <a:gd name="connsiteX2134" fmla="*/ 6074581 w 6213011"/>
              <a:gd name="connsiteY2134" fmla="*/ 1964080 h 5537200"/>
              <a:gd name="connsiteX2135" fmla="*/ 6069813 w 6213011"/>
              <a:gd name="connsiteY2135" fmla="*/ 1983153 h 5537200"/>
              <a:gd name="connsiteX2136" fmla="*/ 6015575 w 6213011"/>
              <a:gd name="connsiteY2136" fmla="*/ 1988517 h 5537200"/>
              <a:gd name="connsiteX2137" fmla="*/ 6084116 w 6213011"/>
              <a:gd name="connsiteY2137" fmla="*/ 1959311 h 5537200"/>
              <a:gd name="connsiteX2138" fmla="*/ 6088996 w 6213011"/>
              <a:gd name="connsiteY2138" fmla="*/ 1954692 h 5537200"/>
              <a:gd name="connsiteX2139" fmla="*/ 5625185 w 6213011"/>
              <a:gd name="connsiteY2139" fmla="*/ 1945007 h 5537200"/>
              <a:gd name="connsiteX2140" fmla="*/ 5615649 w 6213011"/>
              <a:gd name="connsiteY2140" fmla="*/ 1949775 h 5537200"/>
              <a:gd name="connsiteX2141" fmla="*/ 5630549 w 6213011"/>
              <a:gd name="connsiteY2141" fmla="*/ 1964080 h 5537200"/>
              <a:gd name="connsiteX2142" fmla="*/ 5591808 w 6213011"/>
              <a:gd name="connsiteY2142" fmla="*/ 1978384 h 5537200"/>
              <a:gd name="connsiteX2143" fmla="*/ 5591213 w 6213011"/>
              <a:gd name="connsiteY2143" fmla="*/ 1954544 h 5537200"/>
              <a:gd name="connsiteX2144" fmla="*/ 5625185 w 6213011"/>
              <a:gd name="connsiteY2144" fmla="*/ 1945007 h 5537200"/>
              <a:gd name="connsiteX2145" fmla="*/ 5415985 w 6213011"/>
              <a:gd name="connsiteY2145" fmla="*/ 1929511 h 5537200"/>
              <a:gd name="connsiteX2146" fmla="*/ 5415985 w 6213011"/>
              <a:gd name="connsiteY2146" fmla="*/ 1958716 h 5537200"/>
              <a:gd name="connsiteX2147" fmla="*/ 5411216 w 6213011"/>
              <a:gd name="connsiteY2147" fmla="*/ 1934875 h 5537200"/>
              <a:gd name="connsiteX2148" fmla="*/ 5401680 w 6213011"/>
              <a:gd name="connsiteY2148" fmla="*/ 1934875 h 5537200"/>
              <a:gd name="connsiteX2149" fmla="*/ 5415985 w 6213011"/>
              <a:gd name="connsiteY2149" fmla="*/ 1929511 h 5537200"/>
              <a:gd name="connsiteX2150" fmla="*/ 5962529 w 6213011"/>
              <a:gd name="connsiteY2150" fmla="*/ 1891962 h 5537200"/>
              <a:gd name="connsiteX2151" fmla="*/ 5991734 w 6213011"/>
              <a:gd name="connsiteY2151" fmla="*/ 1896731 h 5537200"/>
              <a:gd name="connsiteX2152" fmla="*/ 5996503 w 6213011"/>
              <a:gd name="connsiteY2152" fmla="*/ 1911035 h 5537200"/>
              <a:gd name="connsiteX2153" fmla="*/ 5976834 w 6213011"/>
              <a:gd name="connsiteY2153" fmla="*/ 1925339 h 5537200"/>
              <a:gd name="connsiteX2154" fmla="*/ 5996503 w 6213011"/>
              <a:gd name="connsiteY2154" fmla="*/ 1930107 h 5537200"/>
              <a:gd name="connsiteX2155" fmla="*/ 5918424 w 6213011"/>
              <a:gd name="connsiteY2155" fmla="*/ 1968848 h 5537200"/>
              <a:gd name="connsiteX2156" fmla="*/ 5933325 w 6213011"/>
              <a:gd name="connsiteY2156" fmla="*/ 1934875 h 5537200"/>
              <a:gd name="connsiteX2157" fmla="*/ 5918424 w 6213011"/>
              <a:gd name="connsiteY2157" fmla="*/ 1934875 h 5537200"/>
              <a:gd name="connsiteX2158" fmla="*/ 5938093 w 6213011"/>
              <a:gd name="connsiteY2158" fmla="*/ 1915803 h 5537200"/>
              <a:gd name="connsiteX2159" fmla="*/ 5962529 w 6213011"/>
              <a:gd name="connsiteY2159" fmla="*/ 1891962 h 5537200"/>
              <a:gd name="connsiteX2160" fmla="*/ 6213011 w 6213011"/>
              <a:gd name="connsiteY2160" fmla="*/ 1888972 h 5537200"/>
              <a:gd name="connsiteX2161" fmla="*/ 6213011 w 6213011"/>
              <a:gd name="connsiteY2161" fmla="*/ 1896541 h 5537200"/>
              <a:gd name="connsiteX2162" fmla="*/ 6202574 w 6213011"/>
              <a:gd name="connsiteY2162" fmla="*/ 1902169 h 5537200"/>
              <a:gd name="connsiteX2163" fmla="*/ 6177095 w 6213011"/>
              <a:gd name="connsiteY2163" fmla="*/ 1939643 h 5537200"/>
              <a:gd name="connsiteX2164" fmla="*/ 6099017 w 6213011"/>
              <a:gd name="connsiteY2164" fmla="*/ 1953947 h 5537200"/>
              <a:gd name="connsiteX2165" fmla="*/ 6128223 w 6213011"/>
              <a:gd name="connsiteY2165" fmla="*/ 1930107 h 5537200"/>
              <a:gd name="connsiteX2166" fmla="*/ 6118685 w 6213011"/>
              <a:gd name="connsiteY2166" fmla="*/ 1915803 h 5537200"/>
              <a:gd name="connsiteX2167" fmla="*/ 6200563 w 6213011"/>
              <a:gd name="connsiteY2167" fmla="*/ 1894644 h 5537200"/>
              <a:gd name="connsiteX2168" fmla="*/ 5138838 w 6213011"/>
              <a:gd name="connsiteY2168" fmla="*/ 1866929 h 5537200"/>
              <a:gd name="connsiteX2169" fmla="*/ 5109633 w 6213011"/>
              <a:gd name="connsiteY2169" fmla="*/ 1871698 h 5537200"/>
              <a:gd name="connsiteX2170" fmla="*/ 5138838 w 6213011"/>
              <a:gd name="connsiteY2170" fmla="*/ 1866929 h 5537200"/>
              <a:gd name="connsiteX2171" fmla="*/ 5908889 w 6213011"/>
              <a:gd name="connsiteY2171" fmla="*/ 1862161 h 5537200"/>
              <a:gd name="connsiteX2172" fmla="*/ 5908889 w 6213011"/>
              <a:gd name="connsiteY2172" fmla="*/ 1900903 h 5537200"/>
              <a:gd name="connsiteX2173" fmla="*/ 5908889 w 6213011"/>
              <a:gd name="connsiteY2173" fmla="*/ 1886598 h 5537200"/>
              <a:gd name="connsiteX2174" fmla="*/ 5864784 w 6213011"/>
              <a:gd name="connsiteY2174" fmla="*/ 1896134 h 5537200"/>
              <a:gd name="connsiteX2175" fmla="*/ 5908889 w 6213011"/>
              <a:gd name="connsiteY2175" fmla="*/ 1862161 h 5537200"/>
              <a:gd name="connsiteX2176" fmla="*/ 5889220 w 6213011"/>
              <a:gd name="connsiteY2176" fmla="*/ 1847857 h 5537200"/>
              <a:gd name="connsiteX2177" fmla="*/ 5845115 w 6213011"/>
              <a:gd name="connsiteY2177" fmla="*/ 1866929 h 5537200"/>
              <a:gd name="connsiteX2178" fmla="*/ 5889220 w 6213011"/>
              <a:gd name="connsiteY2178" fmla="*/ 1847857 h 5537200"/>
              <a:gd name="connsiteX2179" fmla="*/ 5541190 w 6213011"/>
              <a:gd name="connsiteY2179" fmla="*/ 1841260 h 5537200"/>
              <a:gd name="connsiteX2180" fmla="*/ 5541147 w 6213011"/>
              <a:gd name="connsiteY2180" fmla="*/ 1842492 h 5537200"/>
              <a:gd name="connsiteX2181" fmla="*/ 5539732 w 6213011"/>
              <a:gd name="connsiteY2181" fmla="*/ 1841301 h 5537200"/>
              <a:gd name="connsiteX2182" fmla="*/ 5909811 w 6213011"/>
              <a:gd name="connsiteY2182" fmla="*/ 1803463 h 5537200"/>
              <a:gd name="connsiteX2183" fmla="*/ 5923789 w 6213011"/>
              <a:gd name="connsiteY2183" fmla="*/ 1804348 h 5537200"/>
              <a:gd name="connsiteX2184" fmla="*/ 5893989 w 6213011"/>
              <a:gd name="connsiteY2184" fmla="*/ 1833553 h 5537200"/>
              <a:gd name="connsiteX2185" fmla="*/ 5913657 w 6213011"/>
              <a:gd name="connsiteY2185" fmla="*/ 1838321 h 5537200"/>
              <a:gd name="connsiteX2186" fmla="*/ 5889220 w 6213011"/>
              <a:gd name="connsiteY2186" fmla="*/ 1847857 h 5537200"/>
              <a:gd name="connsiteX2187" fmla="*/ 5855248 w 6213011"/>
              <a:gd name="connsiteY2187" fmla="*/ 1833553 h 5537200"/>
              <a:gd name="connsiteX2188" fmla="*/ 5909811 w 6213011"/>
              <a:gd name="connsiteY2188" fmla="*/ 1803463 h 5537200"/>
              <a:gd name="connsiteX2189" fmla="*/ 5729489 w 6213011"/>
              <a:gd name="connsiteY2189" fmla="*/ 1782947 h 5537200"/>
              <a:gd name="connsiteX2190" fmla="*/ 5747965 w 6213011"/>
              <a:gd name="connsiteY2190" fmla="*/ 1790043 h 5537200"/>
              <a:gd name="connsiteX2191" fmla="*/ 5665119 w 6213011"/>
              <a:gd name="connsiteY2191" fmla="*/ 1824016 h 5537200"/>
              <a:gd name="connsiteX2192" fmla="*/ 5729489 w 6213011"/>
              <a:gd name="connsiteY2192" fmla="*/ 1782947 h 5537200"/>
              <a:gd name="connsiteX2193" fmla="*/ 5591808 w 6213011"/>
              <a:gd name="connsiteY2193" fmla="*/ 1770971 h 5537200"/>
              <a:gd name="connsiteX2194" fmla="*/ 5572141 w 6213011"/>
              <a:gd name="connsiteY2194" fmla="*/ 1785276 h 5537200"/>
              <a:gd name="connsiteX2195" fmla="*/ 5591808 w 6213011"/>
              <a:gd name="connsiteY2195" fmla="*/ 1770971 h 5537200"/>
              <a:gd name="connsiteX2196" fmla="*/ 5961933 w 6213011"/>
              <a:gd name="connsiteY2196" fmla="*/ 1766203 h 5537200"/>
              <a:gd name="connsiteX2197" fmla="*/ 6006039 w 6213011"/>
              <a:gd name="connsiteY2197" fmla="*/ 1770971 h 5537200"/>
              <a:gd name="connsiteX2198" fmla="*/ 5972065 w 6213011"/>
              <a:gd name="connsiteY2198" fmla="*/ 1790043 h 5537200"/>
              <a:gd name="connsiteX2199" fmla="*/ 6001271 w 6213011"/>
              <a:gd name="connsiteY2199" fmla="*/ 1790043 h 5537200"/>
              <a:gd name="connsiteX2200" fmla="*/ 5942861 w 6213011"/>
              <a:gd name="connsiteY2200" fmla="*/ 1809116 h 5537200"/>
              <a:gd name="connsiteX2201" fmla="*/ 5961933 w 6213011"/>
              <a:gd name="connsiteY2201" fmla="*/ 1766203 h 5537200"/>
              <a:gd name="connsiteX2202" fmla="*/ 5923193 w 6213011"/>
              <a:gd name="connsiteY2202" fmla="*/ 1698257 h 5537200"/>
              <a:gd name="connsiteX2203" fmla="*/ 5806374 w 6213011"/>
              <a:gd name="connsiteY2203" fmla="*/ 1780507 h 5537200"/>
              <a:gd name="connsiteX2204" fmla="*/ 5806374 w 6213011"/>
              <a:gd name="connsiteY2204" fmla="*/ 1736998 h 5537200"/>
              <a:gd name="connsiteX2205" fmla="*/ 5923193 w 6213011"/>
              <a:gd name="connsiteY2205" fmla="*/ 1698257 h 5537200"/>
              <a:gd name="connsiteX2206" fmla="*/ 5893989 w 6213011"/>
              <a:gd name="connsiteY2206" fmla="*/ 1621372 h 5537200"/>
              <a:gd name="connsiteX2207" fmla="*/ 5889220 w 6213011"/>
              <a:gd name="connsiteY2207" fmla="*/ 1640444 h 5537200"/>
              <a:gd name="connsiteX2208" fmla="*/ 5811143 w 6213011"/>
              <a:gd name="connsiteY2208" fmla="*/ 1660112 h 5537200"/>
              <a:gd name="connsiteX2209" fmla="*/ 5893989 w 6213011"/>
              <a:gd name="connsiteY2209" fmla="*/ 1621372 h 5537200"/>
              <a:gd name="connsiteX2210" fmla="*/ 5511421 w 6213011"/>
              <a:gd name="connsiteY2210" fmla="*/ 1620180 h 5537200"/>
              <a:gd name="connsiteX2211" fmla="*/ 5538167 w 6213011"/>
              <a:gd name="connsiteY2211" fmla="*/ 1621372 h 5537200"/>
              <a:gd name="connsiteX2212" fmla="*/ 5499426 w 6213011"/>
              <a:gd name="connsiteY2212" fmla="*/ 1640444 h 5537200"/>
              <a:gd name="connsiteX2213" fmla="*/ 5511421 w 6213011"/>
              <a:gd name="connsiteY2213" fmla="*/ 1620180 h 5537200"/>
              <a:gd name="connsiteX2214" fmla="*/ 4992888 w 6213011"/>
              <a:gd name="connsiteY2214" fmla="*/ 1603649 h 5537200"/>
              <a:gd name="connsiteX2215" fmla="*/ 4938577 w 6213011"/>
              <a:gd name="connsiteY2215" fmla="*/ 1640444 h 5537200"/>
              <a:gd name="connsiteX2216" fmla="*/ 5016654 w 6213011"/>
              <a:gd name="connsiteY2216" fmla="*/ 1611239 h 5537200"/>
              <a:gd name="connsiteX2217" fmla="*/ 4992888 w 6213011"/>
              <a:gd name="connsiteY2217" fmla="*/ 1603649 h 5537200"/>
              <a:gd name="connsiteX2218" fmla="*/ 5538763 w 6213011"/>
              <a:gd name="connsiteY2218" fmla="*/ 1577266 h 5537200"/>
              <a:gd name="connsiteX2219" fmla="*/ 5514326 w 6213011"/>
              <a:gd name="connsiteY2219" fmla="*/ 1616008 h 5537200"/>
              <a:gd name="connsiteX2220" fmla="*/ 5494659 w 6213011"/>
              <a:gd name="connsiteY2220" fmla="*/ 1591570 h 5537200"/>
              <a:gd name="connsiteX2221" fmla="*/ 5538763 w 6213011"/>
              <a:gd name="connsiteY2221" fmla="*/ 1577266 h 5537200"/>
              <a:gd name="connsiteX2222" fmla="*/ 5865379 w 6213011"/>
              <a:gd name="connsiteY2222" fmla="*/ 1562962 h 5537200"/>
              <a:gd name="connsiteX2223" fmla="*/ 5811738 w 6213011"/>
              <a:gd name="connsiteY2223" fmla="*/ 1596934 h 5537200"/>
              <a:gd name="connsiteX2224" fmla="*/ 5865379 w 6213011"/>
              <a:gd name="connsiteY2224" fmla="*/ 1562962 h 5537200"/>
              <a:gd name="connsiteX2225" fmla="*/ 580518 w 6213011"/>
              <a:gd name="connsiteY2225" fmla="*/ 1553425 h 5537200"/>
              <a:gd name="connsiteX2226" fmla="*/ 541778 w 6213011"/>
              <a:gd name="connsiteY2226" fmla="*/ 1572498 h 5537200"/>
              <a:gd name="connsiteX2227" fmla="*/ 580518 w 6213011"/>
              <a:gd name="connsiteY2227" fmla="*/ 1553425 h 5537200"/>
              <a:gd name="connsiteX2228" fmla="*/ 5665119 w 6213011"/>
              <a:gd name="connsiteY2228" fmla="*/ 1543890 h 5537200"/>
              <a:gd name="connsiteX2229" fmla="*/ 5611477 w 6213011"/>
              <a:gd name="connsiteY2229" fmla="*/ 1611239 h 5537200"/>
              <a:gd name="connsiteX2230" fmla="*/ 5665119 w 6213011"/>
              <a:gd name="connsiteY2230" fmla="*/ 1543890 h 5537200"/>
              <a:gd name="connsiteX2231" fmla="*/ 5202015 w 6213011"/>
              <a:gd name="connsiteY2231" fmla="*/ 1529585 h 5537200"/>
              <a:gd name="connsiteX2232" fmla="*/ 5187115 w 6213011"/>
              <a:gd name="connsiteY2232" fmla="*/ 1548658 h 5537200"/>
              <a:gd name="connsiteX2233" fmla="*/ 5202015 w 6213011"/>
              <a:gd name="connsiteY2233" fmla="*/ 1529585 h 5537200"/>
              <a:gd name="connsiteX2234" fmla="*/ 5546772 w 6213011"/>
              <a:gd name="connsiteY2234" fmla="*/ 1524370 h 5537200"/>
              <a:gd name="connsiteX2235" fmla="*/ 5557836 w 6213011"/>
              <a:gd name="connsiteY2235" fmla="*/ 1539121 h 5537200"/>
              <a:gd name="connsiteX2236" fmla="*/ 5538167 w 6213011"/>
              <a:gd name="connsiteY2236" fmla="*/ 1524817 h 5537200"/>
              <a:gd name="connsiteX2237" fmla="*/ 5546772 w 6213011"/>
              <a:gd name="connsiteY2237" fmla="*/ 1524370 h 5537200"/>
              <a:gd name="connsiteX2238" fmla="*/ 5548300 w 6213011"/>
              <a:gd name="connsiteY2238" fmla="*/ 1201181 h 5537200"/>
              <a:gd name="connsiteX2239" fmla="*/ 5582272 w 6213011"/>
              <a:gd name="connsiteY2239" fmla="*/ 1210717 h 5537200"/>
              <a:gd name="connsiteX2240" fmla="*/ 5543531 w 6213011"/>
              <a:gd name="connsiteY2240" fmla="*/ 1215486 h 5537200"/>
              <a:gd name="connsiteX2241" fmla="*/ 5548300 w 6213011"/>
              <a:gd name="connsiteY2241" fmla="*/ 1201181 h 5537200"/>
              <a:gd name="connsiteX2242" fmla="*/ 5591808 w 6213011"/>
              <a:gd name="connsiteY2242" fmla="*/ 1167208 h 5537200"/>
              <a:gd name="connsiteX2243" fmla="*/ 5640682 w 6213011"/>
              <a:gd name="connsiteY2243" fmla="*/ 1186281 h 5537200"/>
              <a:gd name="connsiteX2244" fmla="*/ 5616245 w 6213011"/>
              <a:gd name="connsiteY2244" fmla="*/ 1215486 h 5537200"/>
              <a:gd name="connsiteX2245" fmla="*/ 5621013 w 6213011"/>
              <a:gd name="connsiteY2245" fmla="*/ 1196413 h 5537200"/>
              <a:gd name="connsiteX2246" fmla="*/ 5591808 w 6213011"/>
              <a:gd name="connsiteY2246" fmla="*/ 1167208 h 5537200"/>
              <a:gd name="connsiteX2247" fmla="*/ 5172811 w 6213011"/>
              <a:gd name="connsiteY2247" fmla="*/ 1114163 h 5537200"/>
              <a:gd name="connsiteX2248" fmla="*/ 5163274 w 6213011"/>
              <a:gd name="connsiteY2248" fmla="*/ 1128468 h 5537200"/>
              <a:gd name="connsiteX2249" fmla="*/ 5172811 w 6213011"/>
              <a:gd name="connsiteY2249" fmla="*/ 1114163 h 5537200"/>
              <a:gd name="connsiteX2250" fmla="*/ 5495254 w 6213011"/>
              <a:gd name="connsiteY2250" fmla="*/ 1095687 h 5537200"/>
              <a:gd name="connsiteX2251" fmla="*/ 5490485 w 6213011"/>
              <a:gd name="connsiteY2251" fmla="*/ 1105223 h 5537200"/>
              <a:gd name="connsiteX2252" fmla="*/ 5500021 w 6213011"/>
              <a:gd name="connsiteY2252" fmla="*/ 1119527 h 5537200"/>
              <a:gd name="connsiteX2253" fmla="*/ 5504790 w 6213011"/>
              <a:gd name="connsiteY2253" fmla="*/ 1138599 h 5537200"/>
              <a:gd name="connsiteX2254" fmla="*/ 5489890 w 6213011"/>
              <a:gd name="connsiteY2254" fmla="*/ 1143368 h 5537200"/>
              <a:gd name="connsiteX2255" fmla="*/ 5470221 w 6213011"/>
              <a:gd name="connsiteY2255" fmla="*/ 1124296 h 5537200"/>
              <a:gd name="connsiteX2256" fmla="*/ 5480354 w 6213011"/>
              <a:gd name="connsiteY2256" fmla="*/ 1114759 h 5537200"/>
              <a:gd name="connsiteX2257" fmla="*/ 5495254 w 6213011"/>
              <a:gd name="connsiteY2257" fmla="*/ 1095687 h 5537200"/>
              <a:gd name="connsiteX2258" fmla="*/ 1033489 w 6213011"/>
              <a:gd name="connsiteY2258" fmla="*/ 1080786 h 5537200"/>
              <a:gd name="connsiteX2259" fmla="*/ 999516 w 6213011"/>
              <a:gd name="connsiteY2259" fmla="*/ 1104627 h 5537200"/>
              <a:gd name="connsiteX2260" fmla="*/ 1033489 w 6213011"/>
              <a:gd name="connsiteY2260" fmla="*/ 1080786 h 5537200"/>
              <a:gd name="connsiteX2261" fmla="*/ 4802089 w 6213011"/>
              <a:gd name="connsiteY2261" fmla="*/ 1032509 h 5537200"/>
              <a:gd name="connsiteX2262" fmla="*/ 4763349 w 6213011"/>
              <a:gd name="connsiteY2262" fmla="*/ 1051581 h 5537200"/>
              <a:gd name="connsiteX2263" fmla="*/ 4802089 w 6213011"/>
              <a:gd name="connsiteY2263" fmla="*/ 1032509 h 5537200"/>
              <a:gd name="connsiteX2264" fmla="*/ 4938577 w 6213011"/>
              <a:gd name="connsiteY2264" fmla="*/ 1008072 h 5537200"/>
              <a:gd name="connsiteX2265" fmla="*/ 4880167 w 6213011"/>
              <a:gd name="connsiteY2265" fmla="*/ 1037277 h 5537200"/>
              <a:gd name="connsiteX2266" fmla="*/ 4938577 w 6213011"/>
              <a:gd name="connsiteY2266" fmla="*/ 1008072 h 5537200"/>
              <a:gd name="connsiteX2267" fmla="*/ 5548300 w 6213011"/>
              <a:gd name="connsiteY2267" fmla="*/ 969928 h 5537200"/>
              <a:gd name="connsiteX2268" fmla="*/ 5519095 w 6213011"/>
              <a:gd name="connsiteY2268" fmla="*/ 1031913 h 5537200"/>
              <a:gd name="connsiteX2269" fmla="*/ 5519095 w 6213011"/>
              <a:gd name="connsiteY2269" fmla="*/ 1022377 h 5537200"/>
              <a:gd name="connsiteX2270" fmla="*/ 5504195 w 6213011"/>
              <a:gd name="connsiteY2270" fmla="*/ 1051581 h 5537200"/>
              <a:gd name="connsiteX2271" fmla="*/ 5474990 w 6213011"/>
              <a:gd name="connsiteY2271" fmla="*/ 1042045 h 5537200"/>
              <a:gd name="connsiteX2272" fmla="*/ 5548300 w 6213011"/>
              <a:gd name="connsiteY2272" fmla="*/ 969928 h 5537200"/>
              <a:gd name="connsiteX2273" fmla="*/ 4987449 w 6213011"/>
              <a:gd name="connsiteY2273" fmla="*/ 950259 h 5537200"/>
              <a:gd name="connsiteX2274" fmla="*/ 4977913 w 6213011"/>
              <a:gd name="connsiteY2274" fmla="*/ 978868 h 5537200"/>
              <a:gd name="connsiteX2275" fmla="*/ 4963013 w 6213011"/>
              <a:gd name="connsiteY2275" fmla="*/ 974099 h 5537200"/>
              <a:gd name="connsiteX2276" fmla="*/ 4987449 w 6213011"/>
              <a:gd name="connsiteY2276" fmla="*/ 950259 h 5537200"/>
              <a:gd name="connsiteX2277" fmla="*/ 5407044 w 6213011"/>
              <a:gd name="connsiteY2277" fmla="*/ 930591 h 5537200"/>
              <a:gd name="connsiteX2278" fmla="*/ 5407044 w 6213011"/>
              <a:gd name="connsiteY2278" fmla="*/ 959795 h 5537200"/>
              <a:gd name="connsiteX2279" fmla="*/ 5392143 w 6213011"/>
              <a:gd name="connsiteY2279" fmla="*/ 935955 h 5537200"/>
              <a:gd name="connsiteX2280" fmla="*/ 5407044 w 6213011"/>
              <a:gd name="connsiteY2280" fmla="*/ 930591 h 5537200"/>
              <a:gd name="connsiteX2281" fmla="*/ 5075064 w 6213011"/>
              <a:gd name="connsiteY2281" fmla="*/ 911518 h 5537200"/>
              <a:gd name="connsiteX2282" fmla="*/ 5055395 w 6213011"/>
              <a:gd name="connsiteY2282" fmla="*/ 945490 h 5537200"/>
              <a:gd name="connsiteX2283" fmla="*/ 5075064 w 6213011"/>
              <a:gd name="connsiteY2283" fmla="*/ 911518 h 5537200"/>
              <a:gd name="connsiteX2284" fmla="*/ 5133473 w 6213011"/>
              <a:gd name="connsiteY2284" fmla="*/ 882910 h 5537200"/>
              <a:gd name="connsiteX2285" fmla="*/ 5148374 w 6213011"/>
              <a:gd name="connsiteY2285" fmla="*/ 901982 h 5537200"/>
              <a:gd name="connsiteX2286" fmla="*/ 5084600 w 6213011"/>
              <a:gd name="connsiteY2286" fmla="*/ 912114 h 5537200"/>
              <a:gd name="connsiteX2287" fmla="*/ 5133473 w 6213011"/>
              <a:gd name="connsiteY2287" fmla="*/ 882910 h 5537200"/>
              <a:gd name="connsiteX2288" fmla="*/ 4573220 w 6213011"/>
              <a:gd name="connsiteY2288" fmla="*/ 878141 h 5537200"/>
              <a:gd name="connsiteX2289" fmla="*/ 4461169 w 6213011"/>
              <a:gd name="connsiteY2289" fmla="*/ 931186 h 5537200"/>
              <a:gd name="connsiteX2290" fmla="*/ 4573220 w 6213011"/>
              <a:gd name="connsiteY2290" fmla="*/ 878141 h 5537200"/>
              <a:gd name="connsiteX2291" fmla="*/ 1277855 w 6213011"/>
              <a:gd name="connsiteY2291" fmla="*/ 810195 h 5537200"/>
              <a:gd name="connsiteX2292" fmla="*/ 1253418 w 6213011"/>
              <a:gd name="connsiteY2292" fmla="*/ 839401 h 5537200"/>
              <a:gd name="connsiteX2293" fmla="*/ 1277855 w 6213011"/>
              <a:gd name="connsiteY2293" fmla="*/ 810195 h 5537200"/>
              <a:gd name="connsiteX2294" fmla="*/ 5236026 w 6213011"/>
              <a:gd name="connsiteY2294" fmla="*/ 806452 h 5537200"/>
              <a:gd name="connsiteX2295" fmla="*/ 5270557 w 6213011"/>
              <a:gd name="connsiteY2295" fmla="*/ 820328 h 5537200"/>
              <a:gd name="connsiteX2296" fmla="*/ 5261021 w 6213011"/>
              <a:gd name="connsiteY2296" fmla="*/ 839401 h 5537200"/>
              <a:gd name="connsiteX2297" fmla="*/ 5299761 w 6213011"/>
              <a:gd name="connsiteY2297" fmla="*/ 839401 h 5537200"/>
              <a:gd name="connsiteX2298" fmla="*/ 5290225 w 6213011"/>
              <a:gd name="connsiteY2298" fmla="*/ 873373 h 5537200"/>
              <a:gd name="connsiteX2299" fmla="*/ 5216915 w 6213011"/>
              <a:gd name="connsiteY2299" fmla="*/ 892446 h 5537200"/>
              <a:gd name="connsiteX2300" fmla="*/ 5236026 w 6213011"/>
              <a:gd name="connsiteY2300" fmla="*/ 806452 h 5537200"/>
              <a:gd name="connsiteX2301" fmla="*/ 4846195 w 6213011"/>
              <a:gd name="connsiteY2301" fmla="*/ 772050 h 5537200"/>
              <a:gd name="connsiteX2302" fmla="*/ 4758580 w 6213011"/>
              <a:gd name="connsiteY2302" fmla="*/ 839401 h 5537200"/>
              <a:gd name="connsiteX2303" fmla="*/ 4675735 w 6213011"/>
              <a:gd name="connsiteY2303" fmla="*/ 873373 h 5537200"/>
              <a:gd name="connsiteX2304" fmla="*/ 4665601 w 6213011"/>
              <a:gd name="connsiteY2304" fmla="*/ 849532 h 5537200"/>
              <a:gd name="connsiteX2305" fmla="*/ 4846195 w 6213011"/>
              <a:gd name="connsiteY2305" fmla="*/ 772050 h 5537200"/>
              <a:gd name="connsiteX2306" fmla="*/ 5591808 w 6213011"/>
              <a:gd name="connsiteY2306" fmla="*/ 766686 h 5537200"/>
              <a:gd name="connsiteX2307" fmla="*/ 5591808 w 6213011"/>
              <a:gd name="connsiteY2307" fmla="*/ 771455 h 5537200"/>
              <a:gd name="connsiteX2308" fmla="*/ 5562603 w 6213011"/>
              <a:gd name="connsiteY2308" fmla="*/ 805428 h 5537200"/>
              <a:gd name="connsiteX2309" fmla="*/ 5591808 w 6213011"/>
              <a:gd name="connsiteY2309" fmla="*/ 766686 h 5537200"/>
              <a:gd name="connsiteX2310" fmla="*/ 5704455 w 6213011"/>
              <a:gd name="connsiteY2310" fmla="*/ 752382 h 5537200"/>
              <a:gd name="connsiteX2311" fmla="*/ 5709223 w 6213011"/>
              <a:gd name="connsiteY2311" fmla="*/ 791123 h 5537200"/>
              <a:gd name="connsiteX2312" fmla="*/ 5680019 w 6213011"/>
              <a:gd name="connsiteY2312" fmla="*/ 829864 h 5537200"/>
              <a:gd name="connsiteX2313" fmla="*/ 5641277 w 6213011"/>
              <a:gd name="connsiteY2313" fmla="*/ 819732 h 5537200"/>
              <a:gd name="connsiteX2314" fmla="*/ 5704455 w 6213011"/>
              <a:gd name="connsiteY2314" fmla="*/ 752382 h 5537200"/>
              <a:gd name="connsiteX2315" fmla="*/ 2978880 w 6213011"/>
              <a:gd name="connsiteY2315" fmla="*/ 752382 h 5537200"/>
              <a:gd name="connsiteX2316" fmla="*/ 2944908 w 6213011"/>
              <a:gd name="connsiteY2316" fmla="*/ 785759 h 5537200"/>
              <a:gd name="connsiteX2317" fmla="*/ 2940140 w 6213011"/>
              <a:gd name="connsiteY2317" fmla="*/ 761919 h 5537200"/>
              <a:gd name="connsiteX2318" fmla="*/ 2978880 w 6213011"/>
              <a:gd name="connsiteY2318" fmla="*/ 752382 h 5537200"/>
              <a:gd name="connsiteX2319" fmla="*/ 4918089 w 6213011"/>
              <a:gd name="connsiteY2319" fmla="*/ 746422 h 5537200"/>
              <a:gd name="connsiteX2320" fmla="*/ 4943941 w 6213011"/>
              <a:gd name="connsiteY2320" fmla="*/ 747614 h 5537200"/>
              <a:gd name="connsiteX2321" fmla="*/ 4899836 w 6213011"/>
              <a:gd name="connsiteY2321" fmla="*/ 766686 h 5537200"/>
              <a:gd name="connsiteX2322" fmla="*/ 4918089 w 6213011"/>
              <a:gd name="connsiteY2322" fmla="*/ 746422 h 5537200"/>
              <a:gd name="connsiteX2323" fmla="*/ 2320210 w 6213011"/>
              <a:gd name="connsiteY2323" fmla="*/ 739866 h 5537200"/>
              <a:gd name="connsiteX2324" fmla="*/ 2305980 w 6213011"/>
              <a:gd name="connsiteY2324" fmla="*/ 757150 h 5537200"/>
              <a:gd name="connsiteX2325" fmla="*/ 2330417 w 6213011"/>
              <a:gd name="connsiteY2325" fmla="*/ 761919 h 5537200"/>
              <a:gd name="connsiteX2326" fmla="*/ 2320210 w 6213011"/>
              <a:gd name="connsiteY2326" fmla="*/ 739866 h 5537200"/>
              <a:gd name="connsiteX2327" fmla="*/ 5680401 w 6213011"/>
              <a:gd name="connsiteY2327" fmla="*/ 731596 h 5537200"/>
              <a:gd name="connsiteX2328" fmla="*/ 5694323 w 6213011"/>
              <a:gd name="connsiteY2328" fmla="*/ 738077 h 5537200"/>
              <a:gd name="connsiteX2329" fmla="*/ 5645449 w 6213011"/>
              <a:gd name="connsiteY2329" fmla="*/ 752382 h 5537200"/>
              <a:gd name="connsiteX2330" fmla="*/ 5680401 w 6213011"/>
              <a:gd name="connsiteY2330" fmla="*/ 731596 h 5537200"/>
              <a:gd name="connsiteX2331" fmla="*/ 2975407 w 6213011"/>
              <a:gd name="connsiteY2331" fmla="*/ 712877 h 5537200"/>
              <a:gd name="connsiteX2332" fmla="*/ 2896035 w 6213011"/>
              <a:gd name="connsiteY2332" fmla="*/ 772050 h 5537200"/>
              <a:gd name="connsiteX2333" fmla="*/ 2627829 w 6213011"/>
              <a:gd name="connsiteY2333" fmla="*/ 969928 h 5537200"/>
              <a:gd name="connsiteX2334" fmla="*/ 2842394 w 6213011"/>
              <a:gd name="connsiteY2334" fmla="*/ 921650 h 5537200"/>
              <a:gd name="connsiteX2335" fmla="*/ 3032521 w 6213011"/>
              <a:gd name="connsiteY2335" fmla="*/ 748210 h 5537200"/>
              <a:gd name="connsiteX2336" fmla="*/ 3012854 w 6213011"/>
              <a:gd name="connsiteY2336" fmla="*/ 719005 h 5537200"/>
              <a:gd name="connsiteX2337" fmla="*/ 2975407 w 6213011"/>
              <a:gd name="connsiteY2337" fmla="*/ 712877 h 5537200"/>
              <a:gd name="connsiteX2338" fmla="*/ 3861579 w 6213011"/>
              <a:gd name="connsiteY2338" fmla="*/ 675496 h 5537200"/>
              <a:gd name="connsiteX2339" fmla="*/ 3788269 w 6213011"/>
              <a:gd name="connsiteY2339" fmla="*/ 728541 h 5537200"/>
              <a:gd name="connsiteX2340" fmla="*/ 3861579 w 6213011"/>
              <a:gd name="connsiteY2340" fmla="*/ 728541 h 5537200"/>
              <a:gd name="connsiteX2341" fmla="*/ 3861579 w 6213011"/>
              <a:gd name="connsiteY2341" fmla="*/ 675496 h 5537200"/>
              <a:gd name="connsiteX2342" fmla="*/ 4636705 w 6213011"/>
              <a:gd name="connsiteY2342" fmla="*/ 661955 h 5537200"/>
              <a:gd name="connsiteX2343" fmla="*/ 4548783 w 6213011"/>
              <a:gd name="connsiteY2343" fmla="*/ 699337 h 5537200"/>
              <a:gd name="connsiteX2344" fmla="*/ 4544015 w 6213011"/>
              <a:gd name="connsiteY2344" fmla="*/ 733310 h 5537200"/>
              <a:gd name="connsiteX2345" fmla="*/ 4680502 w 6213011"/>
              <a:gd name="connsiteY2345" fmla="*/ 694568 h 5537200"/>
              <a:gd name="connsiteX2346" fmla="*/ 4675735 w 6213011"/>
              <a:gd name="connsiteY2346" fmla="*/ 665364 h 5537200"/>
              <a:gd name="connsiteX2347" fmla="*/ 4636705 w 6213011"/>
              <a:gd name="connsiteY2347" fmla="*/ 661955 h 5537200"/>
              <a:gd name="connsiteX2348" fmla="*/ 6040608 w 6213011"/>
              <a:gd name="connsiteY2348" fmla="*/ 655828 h 5537200"/>
              <a:gd name="connsiteX2349" fmla="*/ 6035839 w 6213011"/>
              <a:gd name="connsiteY2349" fmla="*/ 675496 h 5537200"/>
              <a:gd name="connsiteX2350" fmla="*/ 5982198 w 6213011"/>
              <a:gd name="connsiteY2350" fmla="*/ 694568 h 5537200"/>
              <a:gd name="connsiteX2351" fmla="*/ 6040608 w 6213011"/>
              <a:gd name="connsiteY2351" fmla="*/ 655828 h 5537200"/>
              <a:gd name="connsiteX2352" fmla="*/ 1672417 w 6213011"/>
              <a:gd name="connsiteY2352" fmla="*/ 612319 h 5537200"/>
              <a:gd name="connsiteX2353" fmla="*/ 1633676 w 6213011"/>
              <a:gd name="connsiteY2353" fmla="*/ 636159 h 5537200"/>
              <a:gd name="connsiteX2354" fmla="*/ 1672417 w 6213011"/>
              <a:gd name="connsiteY2354" fmla="*/ 612319 h 5537200"/>
              <a:gd name="connsiteX2355" fmla="*/ 2711118 w 6213011"/>
              <a:gd name="connsiteY2355" fmla="*/ 573389 h 5537200"/>
              <a:gd name="connsiteX2356" fmla="*/ 2720806 w 6213011"/>
              <a:gd name="connsiteY2356" fmla="*/ 578942 h 5537200"/>
              <a:gd name="connsiteX2357" fmla="*/ 2691602 w 6213011"/>
              <a:gd name="connsiteY2357" fmla="*/ 627219 h 5537200"/>
              <a:gd name="connsiteX2358" fmla="*/ 2711118 w 6213011"/>
              <a:gd name="connsiteY2358" fmla="*/ 573389 h 5537200"/>
              <a:gd name="connsiteX2359" fmla="*/ 4339359 w 6213011"/>
              <a:gd name="connsiteY2359" fmla="*/ 491328 h 5537200"/>
              <a:gd name="connsiteX2360" fmla="*/ 4315145 w 6213011"/>
              <a:gd name="connsiteY2360" fmla="*/ 515764 h 5537200"/>
              <a:gd name="connsiteX2361" fmla="*/ 4378323 w 6213011"/>
              <a:gd name="connsiteY2361" fmla="*/ 491924 h 5537200"/>
              <a:gd name="connsiteX2362" fmla="*/ 4339359 w 6213011"/>
              <a:gd name="connsiteY2362" fmla="*/ 491328 h 5537200"/>
              <a:gd name="connsiteX2363" fmla="*/ 4973146 w 6213011"/>
              <a:gd name="connsiteY2363" fmla="*/ 487155 h 5537200"/>
              <a:gd name="connsiteX2364" fmla="*/ 4953477 w 6213011"/>
              <a:gd name="connsiteY2364" fmla="*/ 506228 h 5537200"/>
              <a:gd name="connsiteX2365" fmla="*/ 4973146 w 6213011"/>
              <a:gd name="connsiteY2365" fmla="*/ 487155 h 5537200"/>
              <a:gd name="connsiteX2366" fmla="*/ 4046343 w 6213011"/>
              <a:gd name="connsiteY2366" fmla="*/ 481791 h 5537200"/>
              <a:gd name="connsiteX2367" fmla="*/ 4012370 w 6213011"/>
              <a:gd name="connsiteY2367" fmla="*/ 515764 h 5537200"/>
              <a:gd name="connsiteX2368" fmla="*/ 4032039 w 6213011"/>
              <a:gd name="connsiteY2368" fmla="*/ 501460 h 5537200"/>
              <a:gd name="connsiteX2369" fmla="*/ 3997469 w 6213011"/>
              <a:gd name="connsiteY2369" fmla="*/ 500864 h 5537200"/>
              <a:gd name="connsiteX2370" fmla="*/ 4046343 w 6213011"/>
              <a:gd name="connsiteY2370" fmla="*/ 481791 h 5537200"/>
              <a:gd name="connsiteX2371" fmla="*/ 3564167 w 6213011"/>
              <a:gd name="connsiteY2371" fmla="*/ 414442 h 5537200"/>
              <a:gd name="connsiteX2372" fmla="*/ 3539731 w 6213011"/>
              <a:gd name="connsiteY2372" fmla="*/ 423978 h 5537200"/>
              <a:gd name="connsiteX2373" fmla="*/ 3564167 w 6213011"/>
              <a:gd name="connsiteY2373" fmla="*/ 414442 h 5537200"/>
              <a:gd name="connsiteX2374" fmla="*/ 4536761 w 6213011"/>
              <a:gd name="connsiteY2374" fmla="*/ 413594 h 5537200"/>
              <a:gd name="connsiteX2375" fmla="*/ 4519579 w 6213011"/>
              <a:gd name="connsiteY2375" fmla="*/ 424574 h 5537200"/>
              <a:gd name="connsiteX2376" fmla="*/ 4536761 w 6213011"/>
              <a:gd name="connsiteY2376" fmla="*/ 413594 h 5537200"/>
              <a:gd name="connsiteX2377" fmla="*/ 4787785 w 6213011"/>
              <a:gd name="connsiteY2377" fmla="*/ 356628 h 5537200"/>
              <a:gd name="connsiteX2378" fmla="*/ 4743680 w 6213011"/>
              <a:gd name="connsiteY2378" fmla="*/ 395369 h 5537200"/>
              <a:gd name="connsiteX2379" fmla="*/ 4787785 w 6213011"/>
              <a:gd name="connsiteY2379" fmla="*/ 356628 h 5537200"/>
              <a:gd name="connsiteX2380" fmla="*/ 3518273 w 6213011"/>
              <a:gd name="connsiteY2380" fmla="*/ 303583 h 5537200"/>
              <a:gd name="connsiteX2381" fmla="*/ 3449732 w 6213011"/>
              <a:gd name="connsiteY2381" fmla="*/ 414442 h 5537200"/>
              <a:gd name="connsiteX2382" fmla="*/ 3488473 w 6213011"/>
              <a:gd name="connsiteY2382" fmla="*/ 419210 h 5537200"/>
              <a:gd name="connsiteX2383" fmla="*/ 3557015 w 6213011"/>
              <a:gd name="connsiteY2383" fmla="*/ 520533 h 5537200"/>
              <a:gd name="connsiteX2384" fmla="*/ 3586219 w 6213011"/>
              <a:gd name="connsiteY2384" fmla="*/ 520533 h 5537200"/>
              <a:gd name="connsiteX2385" fmla="*/ 3493837 w 6213011"/>
              <a:gd name="connsiteY2385" fmla="*/ 631391 h 5537200"/>
              <a:gd name="connsiteX2386" fmla="*/ 3523042 w 6213011"/>
              <a:gd name="connsiteY2386" fmla="*/ 718409 h 5537200"/>
              <a:gd name="connsiteX2387" fmla="*/ 3567147 w 6213011"/>
              <a:gd name="connsiteY2387" fmla="*/ 829268 h 5537200"/>
              <a:gd name="connsiteX2388" fmla="*/ 3757276 w 6213011"/>
              <a:gd name="connsiteY2388" fmla="*/ 747018 h 5537200"/>
              <a:gd name="connsiteX2389" fmla="*/ 3718535 w 6213011"/>
              <a:gd name="connsiteY2389" fmla="*/ 727946 h 5537200"/>
              <a:gd name="connsiteX2390" fmla="*/ 3674429 w 6213011"/>
              <a:gd name="connsiteY2390" fmla="*/ 761919 h 5537200"/>
              <a:gd name="connsiteX2391" fmla="*/ 3659529 w 6213011"/>
              <a:gd name="connsiteY2391" fmla="*/ 723177 h 5537200"/>
              <a:gd name="connsiteX2392" fmla="*/ 3751911 w 6213011"/>
              <a:gd name="connsiteY2392" fmla="*/ 704104 h 5537200"/>
              <a:gd name="connsiteX2393" fmla="*/ 3863962 w 6213011"/>
              <a:gd name="connsiteY2393" fmla="*/ 646291 h 5537200"/>
              <a:gd name="connsiteX2394" fmla="*/ 3873499 w 6213011"/>
              <a:gd name="connsiteY2394" fmla="*/ 627219 h 5537200"/>
              <a:gd name="connsiteX2395" fmla="*/ 3942040 w 6213011"/>
              <a:gd name="connsiteY2395" fmla="*/ 627219 h 5537200"/>
              <a:gd name="connsiteX2396" fmla="*/ 3956941 w 6213011"/>
              <a:gd name="connsiteY2396" fmla="*/ 583710 h 5537200"/>
              <a:gd name="connsiteX2397" fmla="*/ 3932504 w 6213011"/>
              <a:gd name="connsiteY2397" fmla="*/ 583710 h 5537200"/>
              <a:gd name="connsiteX2398" fmla="*/ 3947404 w 6213011"/>
              <a:gd name="connsiteY2398" fmla="*/ 569406 h 5537200"/>
              <a:gd name="connsiteX2399" fmla="*/ 3927736 w 6213011"/>
              <a:gd name="connsiteY2399" fmla="*/ 550333 h 5537200"/>
              <a:gd name="connsiteX2400" fmla="*/ 3796017 w 6213011"/>
              <a:gd name="connsiteY2400" fmla="*/ 593843 h 5537200"/>
              <a:gd name="connsiteX2401" fmla="*/ 3820454 w 6213011"/>
              <a:gd name="connsiteY2401" fmla="*/ 584306 h 5537200"/>
              <a:gd name="connsiteX2402" fmla="*/ 3971841 w 6213011"/>
              <a:gd name="connsiteY2402" fmla="*/ 512188 h 5537200"/>
              <a:gd name="connsiteX2403" fmla="*/ 3971841 w 6213011"/>
              <a:gd name="connsiteY2403" fmla="*/ 555697 h 5537200"/>
              <a:gd name="connsiteX2404" fmla="*/ 3996278 w 6213011"/>
              <a:gd name="connsiteY2404" fmla="*/ 560465 h 5537200"/>
              <a:gd name="connsiteX2405" fmla="*/ 3996278 w 6213011"/>
              <a:gd name="connsiteY2405" fmla="*/ 584306 h 5537200"/>
              <a:gd name="connsiteX2406" fmla="*/ 4049919 w 6213011"/>
              <a:gd name="connsiteY2406" fmla="*/ 589074 h 5537200"/>
              <a:gd name="connsiteX2407" fmla="*/ 4137533 w 6213011"/>
              <a:gd name="connsiteY2407" fmla="*/ 603379 h 5537200"/>
              <a:gd name="connsiteX2408" fmla="*/ 4137533 w 6213011"/>
              <a:gd name="connsiteY2408" fmla="*/ 574174 h 5537200"/>
              <a:gd name="connsiteX2409" fmla="*/ 4274021 w 6213011"/>
              <a:gd name="connsiteY2409" fmla="*/ 376297 h 5537200"/>
              <a:gd name="connsiteX2410" fmla="*/ 4318126 w 6213011"/>
              <a:gd name="connsiteY2410" fmla="*/ 376297 h 5537200"/>
              <a:gd name="connsiteX2411" fmla="*/ 4303225 w 6213011"/>
              <a:gd name="connsiteY2411" fmla="*/ 390601 h 5537200"/>
              <a:gd name="connsiteX2412" fmla="*/ 4337198 w 6213011"/>
              <a:gd name="connsiteY2412" fmla="*/ 424574 h 5537200"/>
              <a:gd name="connsiteX2413" fmla="*/ 4317529 w 6213011"/>
              <a:gd name="connsiteY2413" fmla="*/ 463315 h 5537200"/>
              <a:gd name="connsiteX2414" fmla="*/ 4454017 w 6213011"/>
              <a:gd name="connsiteY2414" fmla="*/ 424574 h 5537200"/>
              <a:gd name="connsiteX2415" fmla="*/ 4473685 w 6213011"/>
              <a:gd name="connsiteY2415" fmla="*/ 453779 h 5537200"/>
              <a:gd name="connsiteX2416" fmla="*/ 4488585 w 6213011"/>
              <a:gd name="connsiteY2416" fmla="*/ 449010 h 5537200"/>
              <a:gd name="connsiteX2417" fmla="*/ 4498122 w 6213011"/>
              <a:gd name="connsiteY2417" fmla="*/ 429938 h 5537200"/>
              <a:gd name="connsiteX2418" fmla="*/ 4488585 w 6213011"/>
              <a:gd name="connsiteY2418" fmla="*/ 473447 h 5537200"/>
              <a:gd name="connsiteX2419" fmla="*/ 4527327 w 6213011"/>
              <a:gd name="connsiteY2419" fmla="*/ 492519 h 5537200"/>
              <a:gd name="connsiteX2420" fmla="*/ 4619709 w 6213011"/>
              <a:gd name="connsiteY2420" fmla="*/ 405501 h 5537200"/>
              <a:gd name="connsiteX2421" fmla="*/ 4653681 w 6213011"/>
              <a:gd name="connsiteY2421" fmla="*/ 434706 h 5537200"/>
              <a:gd name="connsiteX2422" fmla="*/ 4629245 w 6213011"/>
              <a:gd name="connsiteY2422" fmla="*/ 449010 h 5537200"/>
              <a:gd name="connsiteX2423" fmla="*/ 4634013 w 6213011"/>
              <a:gd name="connsiteY2423" fmla="*/ 434706 h 5537200"/>
              <a:gd name="connsiteX2424" fmla="*/ 4595273 w 6213011"/>
              <a:gd name="connsiteY2424" fmla="*/ 453779 h 5537200"/>
              <a:gd name="connsiteX2425" fmla="*/ 4629245 w 6213011"/>
              <a:gd name="connsiteY2425" fmla="*/ 487752 h 5537200"/>
              <a:gd name="connsiteX2426" fmla="*/ 4736527 w 6213011"/>
              <a:gd name="connsiteY2426" fmla="*/ 463911 h 5537200"/>
              <a:gd name="connsiteX2427" fmla="*/ 4702555 w 6213011"/>
              <a:gd name="connsiteY2427" fmla="*/ 487752 h 5537200"/>
              <a:gd name="connsiteX2428" fmla="*/ 4771097 w 6213011"/>
              <a:gd name="connsiteY2428" fmla="*/ 492519 h 5537200"/>
              <a:gd name="connsiteX2429" fmla="*/ 4780633 w 6213011"/>
              <a:gd name="connsiteY2429" fmla="*/ 511592 h 5537200"/>
              <a:gd name="connsiteX2430" fmla="*/ 4682886 w 6213011"/>
              <a:gd name="connsiteY2430" fmla="*/ 569406 h 5537200"/>
              <a:gd name="connsiteX2431" fmla="*/ 4834275 w 6213011"/>
              <a:gd name="connsiteY2431" fmla="*/ 540201 h 5537200"/>
              <a:gd name="connsiteX2432" fmla="*/ 4839043 w 6213011"/>
              <a:gd name="connsiteY2432" fmla="*/ 574174 h 5537200"/>
              <a:gd name="connsiteX2433" fmla="*/ 4877783 w 6213011"/>
              <a:gd name="connsiteY2433" fmla="*/ 578942 h 5537200"/>
              <a:gd name="connsiteX2434" fmla="*/ 4862883 w 6213011"/>
              <a:gd name="connsiteY2434" fmla="*/ 598015 h 5537200"/>
              <a:gd name="connsiteX2435" fmla="*/ 4911757 w 6213011"/>
              <a:gd name="connsiteY2435" fmla="*/ 549737 h 5537200"/>
              <a:gd name="connsiteX2436" fmla="*/ 4960629 w 6213011"/>
              <a:gd name="connsiteY2436" fmla="*/ 540201 h 5537200"/>
              <a:gd name="connsiteX2437" fmla="*/ 4955861 w 6213011"/>
              <a:gd name="connsiteY2437" fmla="*/ 554506 h 5537200"/>
              <a:gd name="connsiteX2438" fmla="*/ 5009502 w 6213011"/>
              <a:gd name="connsiteY2438" fmla="*/ 564042 h 5537200"/>
              <a:gd name="connsiteX2439" fmla="*/ 4985067 w 6213011"/>
              <a:gd name="connsiteY2439" fmla="*/ 583114 h 5537200"/>
              <a:gd name="connsiteX2440" fmla="*/ 5077448 w 6213011"/>
              <a:gd name="connsiteY2440" fmla="*/ 592650 h 5537200"/>
              <a:gd name="connsiteX2441" fmla="*/ 5062548 w 6213011"/>
              <a:gd name="connsiteY2441" fmla="*/ 655231 h 5537200"/>
              <a:gd name="connsiteX2442" fmla="*/ 4960033 w 6213011"/>
              <a:gd name="connsiteY2442" fmla="*/ 727349 h 5537200"/>
              <a:gd name="connsiteX2443" fmla="*/ 4979702 w 6213011"/>
              <a:gd name="connsiteY2443" fmla="*/ 713045 h 5537200"/>
              <a:gd name="connsiteX2444" fmla="*/ 4896855 w 6213011"/>
              <a:gd name="connsiteY2444" fmla="*/ 736885 h 5537200"/>
              <a:gd name="connsiteX2445" fmla="*/ 4887319 w 6213011"/>
              <a:gd name="connsiteY2445" fmla="*/ 698145 h 5537200"/>
              <a:gd name="connsiteX2446" fmla="*/ 4921293 w 6213011"/>
              <a:gd name="connsiteY2446" fmla="*/ 635563 h 5537200"/>
              <a:gd name="connsiteX2447" fmla="*/ 4828909 w 6213011"/>
              <a:gd name="connsiteY2447" fmla="*/ 746422 h 5537200"/>
              <a:gd name="connsiteX2448" fmla="*/ 4741296 w 6213011"/>
              <a:gd name="connsiteY2448" fmla="*/ 775627 h 5537200"/>
              <a:gd name="connsiteX2449" fmla="*/ 4580371 w 6213011"/>
              <a:gd name="connsiteY2449" fmla="*/ 872180 h 5537200"/>
              <a:gd name="connsiteX2450" fmla="*/ 4629245 w 6213011"/>
              <a:gd name="connsiteY2450" fmla="*/ 872180 h 5537200"/>
              <a:gd name="connsiteX2451" fmla="*/ 4585140 w 6213011"/>
              <a:gd name="connsiteY2451" fmla="*/ 910922 h 5537200"/>
              <a:gd name="connsiteX2452" fmla="*/ 4726396 w 6213011"/>
              <a:gd name="connsiteY2452" fmla="*/ 857877 h 5537200"/>
              <a:gd name="connsiteX2453" fmla="*/ 4653086 w 6213011"/>
              <a:gd name="connsiteY2453" fmla="*/ 929994 h 5537200"/>
              <a:gd name="connsiteX2454" fmla="*/ 4706727 w 6213011"/>
              <a:gd name="connsiteY2454" fmla="*/ 973504 h 5537200"/>
              <a:gd name="connsiteX2455" fmla="*/ 4896855 w 6213011"/>
              <a:gd name="connsiteY2455" fmla="*/ 891253 h 5537200"/>
              <a:gd name="connsiteX2456" fmla="*/ 4867651 w 6213011"/>
              <a:gd name="connsiteY2456" fmla="*/ 915094 h 5537200"/>
              <a:gd name="connsiteX2457" fmla="*/ 5057779 w 6213011"/>
              <a:gd name="connsiteY2457" fmla="*/ 813772 h 5537200"/>
              <a:gd name="connsiteX2458" fmla="*/ 4926061 w 6213011"/>
              <a:gd name="connsiteY2458" fmla="*/ 929398 h 5537200"/>
              <a:gd name="connsiteX2459" fmla="*/ 4921293 w 6213011"/>
              <a:gd name="connsiteY2459" fmla="*/ 953239 h 5537200"/>
              <a:gd name="connsiteX2460" fmla="*/ 4936193 w 6213011"/>
              <a:gd name="connsiteY2460" fmla="*/ 962775 h 5537200"/>
              <a:gd name="connsiteX2461" fmla="*/ 4936193 w 6213011"/>
              <a:gd name="connsiteY2461" fmla="*/ 977079 h 5537200"/>
              <a:gd name="connsiteX2462" fmla="*/ 4902221 w 6213011"/>
              <a:gd name="connsiteY2462" fmla="*/ 962775 h 5537200"/>
              <a:gd name="connsiteX2463" fmla="*/ 4911757 w 6213011"/>
              <a:gd name="connsiteY2463" fmla="*/ 938934 h 5537200"/>
              <a:gd name="connsiteX2464" fmla="*/ 4853347 w 6213011"/>
              <a:gd name="connsiteY2464" fmla="*/ 953239 h 5537200"/>
              <a:gd name="connsiteX2465" fmla="*/ 4848579 w 6213011"/>
              <a:gd name="connsiteY2465" fmla="*/ 929398 h 5537200"/>
              <a:gd name="connsiteX2466" fmla="*/ 4785401 w 6213011"/>
              <a:gd name="connsiteY2466" fmla="*/ 977676 h 5537200"/>
              <a:gd name="connsiteX2467" fmla="*/ 4731760 w 6213011"/>
              <a:gd name="connsiteY2467" fmla="*/ 996748 h 5537200"/>
              <a:gd name="connsiteX2468" fmla="*/ 4741296 w 6213011"/>
              <a:gd name="connsiteY2468" fmla="*/ 1025953 h 5537200"/>
              <a:gd name="connsiteX2469" fmla="*/ 4702555 w 6213011"/>
              <a:gd name="connsiteY2469" fmla="*/ 1059925 h 5537200"/>
              <a:gd name="connsiteX2470" fmla="*/ 4707323 w 6213011"/>
              <a:gd name="connsiteY2470" fmla="*/ 1069462 h 5537200"/>
              <a:gd name="connsiteX2471" fmla="*/ 4746063 w 6213011"/>
              <a:gd name="connsiteY2471" fmla="*/ 1055158 h 5537200"/>
              <a:gd name="connsiteX2472" fmla="*/ 4746063 w 6213011"/>
              <a:gd name="connsiteY2472" fmla="*/ 1089131 h 5537200"/>
              <a:gd name="connsiteX2473" fmla="*/ 4862883 w 6213011"/>
              <a:gd name="connsiteY2473" fmla="*/ 1045621 h 5537200"/>
              <a:gd name="connsiteX2474" fmla="*/ 4862883 w 6213011"/>
              <a:gd name="connsiteY2474" fmla="*/ 1069462 h 5537200"/>
              <a:gd name="connsiteX2475" fmla="*/ 4970165 w 6213011"/>
              <a:gd name="connsiteY2475" fmla="*/ 1035489 h 5537200"/>
              <a:gd name="connsiteX2476" fmla="*/ 5057779 w 6213011"/>
              <a:gd name="connsiteY2476" fmla="*/ 968139 h 5537200"/>
              <a:gd name="connsiteX2477" fmla="*/ 5048243 w 6213011"/>
              <a:gd name="connsiteY2477" fmla="*/ 982443 h 5537200"/>
              <a:gd name="connsiteX2478" fmla="*/ 5126321 w 6213011"/>
              <a:gd name="connsiteY2478" fmla="*/ 982443 h 5537200"/>
              <a:gd name="connsiteX2479" fmla="*/ 5082215 w 6213011"/>
              <a:gd name="connsiteY2479" fmla="*/ 1069462 h 5537200"/>
              <a:gd name="connsiteX2480" fmla="*/ 5101885 w 6213011"/>
              <a:gd name="connsiteY2480" fmla="*/ 1088534 h 5537200"/>
              <a:gd name="connsiteX2481" fmla="*/ 5131089 w 6213011"/>
              <a:gd name="connsiteY2481" fmla="*/ 1064694 h 5537200"/>
              <a:gd name="connsiteX2482" fmla="*/ 5106653 w 6213011"/>
              <a:gd name="connsiteY2482" fmla="*/ 1098667 h 5537200"/>
              <a:gd name="connsiteX2483" fmla="*/ 5204399 w 6213011"/>
              <a:gd name="connsiteY2483" fmla="*/ 1089131 h 5537200"/>
              <a:gd name="connsiteX2484" fmla="*/ 5175194 w 6213011"/>
              <a:gd name="connsiteY2484" fmla="*/ 1040853 h 5537200"/>
              <a:gd name="connsiteX2485" fmla="*/ 5306914 w 6213011"/>
              <a:gd name="connsiteY2485" fmla="*/ 987807 h 5537200"/>
              <a:gd name="connsiteX2486" fmla="*/ 5282477 w 6213011"/>
              <a:gd name="connsiteY2486" fmla="*/ 1006880 h 5537200"/>
              <a:gd name="connsiteX2487" fmla="*/ 5297377 w 6213011"/>
              <a:gd name="connsiteY2487" fmla="*/ 1040853 h 5537200"/>
              <a:gd name="connsiteX2488" fmla="*/ 5360555 w 6213011"/>
              <a:gd name="connsiteY2488" fmla="*/ 1045621 h 5537200"/>
              <a:gd name="connsiteX2489" fmla="*/ 5306914 w 6213011"/>
              <a:gd name="connsiteY2489" fmla="*/ 1161249 h 5537200"/>
              <a:gd name="connsiteX2490" fmla="*/ 5277709 w 6213011"/>
              <a:gd name="connsiteY2490" fmla="*/ 1214293 h 5537200"/>
              <a:gd name="connsiteX2491" fmla="*/ 5370091 w 6213011"/>
              <a:gd name="connsiteY2491" fmla="*/ 1190453 h 5537200"/>
              <a:gd name="connsiteX2492" fmla="*/ 5355191 w 6213011"/>
              <a:gd name="connsiteY2492" fmla="*/ 1166613 h 5537200"/>
              <a:gd name="connsiteX2493" fmla="*/ 5535783 w 6213011"/>
              <a:gd name="connsiteY2493" fmla="*/ 1152308 h 5537200"/>
              <a:gd name="connsiteX2494" fmla="*/ 5472606 w 6213011"/>
              <a:gd name="connsiteY2494" fmla="*/ 1229790 h 5537200"/>
              <a:gd name="connsiteX2495" fmla="*/ 5511347 w 6213011"/>
              <a:gd name="connsiteY2495" fmla="*/ 1253630 h 5537200"/>
              <a:gd name="connsiteX2496" fmla="*/ 5462473 w 6213011"/>
              <a:gd name="connsiteY2496" fmla="*/ 1316212 h 5537200"/>
              <a:gd name="connsiteX2497" fmla="*/ 5467241 w 6213011"/>
              <a:gd name="connsiteY2497" fmla="*/ 1325748 h 5537200"/>
              <a:gd name="connsiteX2498" fmla="*/ 5486911 w 6213011"/>
              <a:gd name="connsiteY2498" fmla="*/ 1325748 h 5537200"/>
              <a:gd name="connsiteX2499" fmla="*/ 5491679 w 6213011"/>
              <a:gd name="connsiteY2499" fmla="*/ 1349589 h 5537200"/>
              <a:gd name="connsiteX2500" fmla="*/ 5467241 w 6213011"/>
              <a:gd name="connsiteY2500" fmla="*/ 1340053 h 5537200"/>
              <a:gd name="connsiteX2501" fmla="*/ 5374859 w 6213011"/>
              <a:gd name="connsiteY2501" fmla="*/ 1388329 h 5537200"/>
              <a:gd name="connsiteX2502" fmla="*/ 5404063 w 6213011"/>
              <a:gd name="connsiteY2502" fmla="*/ 1388329 h 5537200"/>
              <a:gd name="connsiteX2503" fmla="*/ 5316450 w 6213011"/>
              <a:gd name="connsiteY2503" fmla="*/ 1455680 h 5537200"/>
              <a:gd name="connsiteX2504" fmla="*/ 5311681 w 6213011"/>
              <a:gd name="connsiteY2504" fmla="*/ 1484884 h 5537200"/>
              <a:gd name="connsiteX2505" fmla="*/ 5292014 w 6213011"/>
              <a:gd name="connsiteY2505" fmla="*/ 1465811 h 5537200"/>
              <a:gd name="connsiteX2506" fmla="*/ 5218703 w 6213011"/>
              <a:gd name="connsiteY2506" fmla="*/ 1528393 h 5537200"/>
              <a:gd name="connsiteX2507" fmla="*/ 5272345 w 6213011"/>
              <a:gd name="connsiteY2507" fmla="*/ 1542697 h 5537200"/>
              <a:gd name="connsiteX2508" fmla="*/ 5374859 w 6213011"/>
              <a:gd name="connsiteY2508" fmla="*/ 1513493 h 5537200"/>
              <a:gd name="connsiteX2509" fmla="*/ 5413601 w 6213011"/>
              <a:gd name="connsiteY2509" fmla="*/ 1489653 h 5537200"/>
              <a:gd name="connsiteX2510" fmla="*/ 5442805 w 6213011"/>
              <a:gd name="connsiteY2510" fmla="*/ 1465811 h 5537200"/>
              <a:gd name="connsiteX2511" fmla="*/ 5554857 w 6213011"/>
              <a:gd name="connsiteY2511" fmla="*/ 1489653 h 5537200"/>
              <a:gd name="connsiteX2512" fmla="*/ 5593597 w 6213011"/>
              <a:gd name="connsiteY2512" fmla="*/ 1450911 h 5537200"/>
              <a:gd name="connsiteX2513" fmla="*/ 5691343 w 6213011"/>
              <a:gd name="connsiteY2513" fmla="*/ 1431839 h 5537200"/>
              <a:gd name="connsiteX2514" fmla="*/ 5647238 w 6213011"/>
              <a:gd name="connsiteY2514" fmla="*/ 1484884 h 5537200"/>
              <a:gd name="connsiteX2515" fmla="*/ 5549491 w 6213011"/>
              <a:gd name="connsiteY2515" fmla="*/ 1518857 h 5537200"/>
              <a:gd name="connsiteX2516" fmla="*/ 5578697 w 6213011"/>
              <a:gd name="connsiteY2516" fmla="*/ 1499784 h 5537200"/>
              <a:gd name="connsiteX2517" fmla="*/ 5491083 w 6213011"/>
              <a:gd name="connsiteY2517" fmla="*/ 1557597 h 5537200"/>
              <a:gd name="connsiteX2518" fmla="*/ 5413004 w 6213011"/>
              <a:gd name="connsiteY2518" fmla="*/ 1601107 h 5537200"/>
              <a:gd name="connsiteX2519" fmla="*/ 5417773 w 6213011"/>
              <a:gd name="connsiteY2519" fmla="*/ 1630312 h 5537200"/>
              <a:gd name="connsiteX2520" fmla="*/ 5471414 w 6213011"/>
              <a:gd name="connsiteY2520" fmla="*/ 1654152 h 5537200"/>
              <a:gd name="connsiteX2521" fmla="*/ 5491083 w 6213011"/>
              <a:gd name="connsiteY2521" fmla="*/ 1688125 h 5537200"/>
              <a:gd name="connsiteX2522" fmla="*/ 5432673 w 6213011"/>
              <a:gd name="connsiteY2522" fmla="*/ 1745939 h 5537200"/>
              <a:gd name="connsiteX2523" fmla="*/ 5408237 w 6213011"/>
              <a:gd name="connsiteY2523" fmla="*/ 1726866 h 5537200"/>
              <a:gd name="connsiteX2524" fmla="*/ 5354595 w 6213011"/>
              <a:gd name="connsiteY2524" fmla="*/ 1750707 h 5537200"/>
              <a:gd name="connsiteX2525" fmla="*/ 5345058 w 6213011"/>
              <a:gd name="connsiteY2525" fmla="*/ 1774548 h 5537200"/>
              <a:gd name="connsiteX2526" fmla="*/ 5354595 w 6213011"/>
              <a:gd name="connsiteY2526" fmla="*/ 1788852 h 5537200"/>
              <a:gd name="connsiteX2527" fmla="*/ 5320622 w 6213011"/>
              <a:gd name="connsiteY2527" fmla="*/ 1812692 h 5537200"/>
              <a:gd name="connsiteX2528" fmla="*/ 5174599 w 6213011"/>
              <a:gd name="connsiteY2528" fmla="*/ 1880042 h 5537200"/>
              <a:gd name="connsiteX2529" fmla="*/ 5184135 w 6213011"/>
              <a:gd name="connsiteY2529" fmla="*/ 1909246 h 5537200"/>
              <a:gd name="connsiteX2530" fmla="*/ 5281881 w 6213011"/>
              <a:gd name="connsiteY2530" fmla="*/ 1846664 h 5537200"/>
              <a:gd name="connsiteX2531" fmla="*/ 5418369 w 6213011"/>
              <a:gd name="connsiteY2531" fmla="*/ 1784084 h 5537200"/>
              <a:gd name="connsiteX2532" fmla="*/ 5554857 w 6213011"/>
              <a:gd name="connsiteY2532" fmla="*/ 1731038 h 5537200"/>
              <a:gd name="connsiteX2533" fmla="*/ 5559623 w 6213011"/>
              <a:gd name="connsiteY2533" fmla="*/ 1765011 h 5537200"/>
              <a:gd name="connsiteX2534" fmla="*/ 5603729 w 6213011"/>
              <a:gd name="connsiteY2534" fmla="*/ 1741170 h 5537200"/>
              <a:gd name="connsiteX2535" fmla="*/ 5623397 w 6213011"/>
              <a:gd name="connsiteY2535" fmla="*/ 1750707 h 5537200"/>
              <a:gd name="connsiteX2536" fmla="*/ 5681807 w 6213011"/>
              <a:gd name="connsiteY2536" fmla="*/ 1721502 h 5537200"/>
              <a:gd name="connsiteX2537" fmla="*/ 5643065 w 6213011"/>
              <a:gd name="connsiteY2537" fmla="*/ 1765011 h 5537200"/>
              <a:gd name="connsiteX2538" fmla="*/ 5667503 w 6213011"/>
              <a:gd name="connsiteY2538" fmla="*/ 1769779 h 5537200"/>
              <a:gd name="connsiteX2539" fmla="*/ 5628762 w 6213011"/>
              <a:gd name="connsiteY2539" fmla="*/ 1827592 h 5537200"/>
              <a:gd name="connsiteX2540" fmla="*/ 5648431 w 6213011"/>
              <a:gd name="connsiteY2540" fmla="*/ 1832361 h 5537200"/>
              <a:gd name="connsiteX2541" fmla="*/ 5545916 w 6213011"/>
              <a:gd name="connsiteY2541" fmla="*/ 1909843 h 5537200"/>
              <a:gd name="connsiteX2542" fmla="*/ 5590021 w 6213011"/>
              <a:gd name="connsiteY2542" fmla="*/ 1909843 h 5537200"/>
              <a:gd name="connsiteX2543" fmla="*/ 5536380 w 6213011"/>
              <a:gd name="connsiteY2543" fmla="*/ 1943816 h 5537200"/>
              <a:gd name="connsiteX2544" fmla="*/ 5541147 w 6213011"/>
              <a:gd name="connsiteY2544" fmla="*/ 1914610 h 5537200"/>
              <a:gd name="connsiteX2545" fmla="*/ 5521479 w 6213011"/>
              <a:gd name="connsiteY2545" fmla="*/ 1919379 h 5537200"/>
              <a:gd name="connsiteX2546" fmla="*/ 5541147 w 6213011"/>
              <a:gd name="connsiteY2546" fmla="*/ 1895538 h 5537200"/>
              <a:gd name="connsiteX2547" fmla="*/ 5521479 w 6213011"/>
              <a:gd name="connsiteY2547" fmla="*/ 1895538 h 5537200"/>
              <a:gd name="connsiteX2548" fmla="*/ 5545916 w 6213011"/>
              <a:gd name="connsiteY2548" fmla="*/ 1847261 h 5537200"/>
              <a:gd name="connsiteX2549" fmla="*/ 5545087 w 6213011"/>
              <a:gd name="connsiteY2549" fmla="*/ 1841152 h 5537200"/>
              <a:gd name="connsiteX2550" fmla="*/ 5541190 w 6213011"/>
              <a:gd name="connsiteY2550" fmla="*/ 1841260 h 5537200"/>
              <a:gd name="connsiteX2551" fmla="*/ 5541520 w 6213011"/>
              <a:gd name="connsiteY2551" fmla="*/ 1831765 h 5537200"/>
              <a:gd name="connsiteX2552" fmla="*/ 5545916 w 6213011"/>
              <a:gd name="connsiteY2552" fmla="*/ 1842492 h 5537200"/>
              <a:gd name="connsiteX2553" fmla="*/ 5541147 w 6213011"/>
              <a:gd name="connsiteY2553" fmla="*/ 1808520 h 5537200"/>
              <a:gd name="connsiteX2554" fmla="*/ 5443401 w 6213011"/>
              <a:gd name="connsiteY2554" fmla="*/ 1856797 h 5537200"/>
              <a:gd name="connsiteX2555" fmla="*/ 5448169 w 6213011"/>
              <a:gd name="connsiteY2555" fmla="*/ 1866334 h 5537200"/>
              <a:gd name="connsiteX2556" fmla="*/ 5486911 w 6213011"/>
              <a:gd name="connsiteY2556" fmla="*/ 1856797 h 5537200"/>
              <a:gd name="connsiteX2557" fmla="*/ 5452937 w 6213011"/>
              <a:gd name="connsiteY2557" fmla="*/ 1914610 h 5537200"/>
              <a:gd name="connsiteX2558" fmla="*/ 5414197 w 6213011"/>
              <a:gd name="connsiteY2558" fmla="*/ 1919379 h 5537200"/>
              <a:gd name="connsiteX2559" fmla="*/ 5409429 w 6213011"/>
              <a:gd name="connsiteY2559" fmla="*/ 1905074 h 5537200"/>
              <a:gd name="connsiteX2560" fmla="*/ 5355787 w 6213011"/>
              <a:gd name="connsiteY2560" fmla="*/ 1948583 h 5537200"/>
              <a:gd name="connsiteX2561" fmla="*/ 5340887 w 6213011"/>
              <a:gd name="connsiteY2561" fmla="*/ 1924743 h 5537200"/>
              <a:gd name="connsiteX2562" fmla="*/ 5394527 w 6213011"/>
              <a:gd name="connsiteY2562" fmla="*/ 1886001 h 5537200"/>
              <a:gd name="connsiteX2563" fmla="*/ 5325986 w 6213011"/>
              <a:gd name="connsiteY2563" fmla="*/ 1929511 h 5537200"/>
              <a:gd name="connsiteX2564" fmla="*/ 5233604 w 6213011"/>
              <a:gd name="connsiteY2564" fmla="*/ 1977788 h 5537200"/>
              <a:gd name="connsiteX2565" fmla="*/ 5033939 w 6213011"/>
              <a:gd name="connsiteY2565" fmla="*/ 2074343 h 5537200"/>
              <a:gd name="connsiteX2566" fmla="*/ 5038707 w 6213011"/>
              <a:gd name="connsiteY2566" fmla="*/ 2055270 h 5537200"/>
              <a:gd name="connsiteX2567" fmla="*/ 4843811 w 6213011"/>
              <a:gd name="connsiteY2567" fmla="*/ 2142289 h 5537200"/>
              <a:gd name="connsiteX2568" fmla="*/ 4819373 w 6213011"/>
              <a:gd name="connsiteY2568" fmla="*/ 2171493 h 5537200"/>
              <a:gd name="connsiteX2569" fmla="*/ 4756196 w 6213011"/>
              <a:gd name="connsiteY2569" fmla="*/ 2234075 h 5537200"/>
              <a:gd name="connsiteX2570" fmla="*/ 4780633 w 6213011"/>
              <a:gd name="connsiteY2570" fmla="*/ 2234075 h 5537200"/>
              <a:gd name="connsiteX2571" fmla="*/ 4780633 w 6213011"/>
              <a:gd name="connsiteY2571" fmla="*/ 2253147 h 5537200"/>
              <a:gd name="connsiteX2572" fmla="*/ 4805069 w 6213011"/>
              <a:gd name="connsiteY2572" fmla="*/ 2262683 h 5537200"/>
              <a:gd name="connsiteX2573" fmla="*/ 4863479 w 6213011"/>
              <a:gd name="connsiteY2573" fmla="*/ 2200102 h 5537200"/>
              <a:gd name="connsiteX2574" fmla="*/ 4858711 w 6213011"/>
              <a:gd name="connsiteY2574" fmla="*/ 2223942 h 5537200"/>
              <a:gd name="connsiteX2575" fmla="*/ 4902816 w 6213011"/>
              <a:gd name="connsiteY2575" fmla="*/ 2219174 h 5537200"/>
              <a:gd name="connsiteX2576" fmla="*/ 4790765 w 6213011"/>
              <a:gd name="connsiteY2576" fmla="*/ 2296656 h 5537200"/>
              <a:gd name="connsiteX2577" fmla="*/ 4775865 w 6213011"/>
              <a:gd name="connsiteY2577" fmla="*/ 2291888 h 5537200"/>
              <a:gd name="connsiteX2578" fmla="*/ 4722223 w 6213011"/>
              <a:gd name="connsiteY2578" fmla="*/ 2402747 h 5537200"/>
              <a:gd name="connsiteX2579" fmla="*/ 4780633 w 6213011"/>
              <a:gd name="connsiteY2579" fmla="*/ 2388442 h 5537200"/>
              <a:gd name="connsiteX2580" fmla="*/ 4765732 w 6213011"/>
              <a:gd name="connsiteY2580" fmla="*/ 2349702 h 5537200"/>
              <a:gd name="connsiteX2581" fmla="*/ 4809837 w 6213011"/>
              <a:gd name="connsiteY2581" fmla="*/ 2296656 h 5537200"/>
              <a:gd name="connsiteX2582" fmla="*/ 4873015 w 6213011"/>
              <a:gd name="connsiteY2582" fmla="*/ 2272815 h 5537200"/>
              <a:gd name="connsiteX2583" fmla="*/ 4848579 w 6213011"/>
              <a:gd name="connsiteY2583" fmla="*/ 2330629 h 5537200"/>
              <a:gd name="connsiteX2584" fmla="*/ 4853347 w 6213011"/>
              <a:gd name="connsiteY2584" fmla="*/ 2344933 h 5537200"/>
              <a:gd name="connsiteX2585" fmla="*/ 4843811 w 6213011"/>
              <a:gd name="connsiteY2585" fmla="*/ 2344933 h 5537200"/>
              <a:gd name="connsiteX2586" fmla="*/ 4853347 w 6213011"/>
              <a:gd name="connsiteY2586" fmla="*/ 2344933 h 5537200"/>
              <a:gd name="connsiteX2587" fmla="*/ 4985067 w 6213011"/>
              <a:gd name="connsiteY2587" fmla="*/ 2296656 h 5537200"/>
              <a:gd name="connsiteX2588" fmla="*/ 5053607 w 6213011"/>
              <a:gd name="connsiteY2588" fmla="*/ 2267451 h 5537200"/>
              <a:gd name="connsiteX2589" fmla="*/ 5053607 w 6213011"/>
              <a:gd name="connsiteY2589" fmla="*/ 2238247 h 5537200"/>
              <a:gd name="connsiteX2590" fmla="*/ 5092349 w 6213011"/>
              <a:gd name="connsiteY2590" fmla="*/ 2214406 h 5537200"/>
              <a:gd name="connsiteX2591" fmla="*/ 5082812 w 6213011"/>
              <a:gd name="connsiteY2591" fmla="*/ 2238247 h 5537200"/>
              <a:gd name="connsiteX2592" fmla="*/ 5156122 w 6213011"/>
              <a:gd name="connsiteY2592" fmla="*/ 2219174 h 5537200"/>
              <a:gd name="connsiteX2593" fmla="*/ 5136453 w 6213011"/>
              <a:gd name="connsiteY2593" fmla="*/ 2238247 h 5537200"/>
              <a:gd name="connsiteX2594" fmla="*/ 5204995 w 6213011"/>
              <a:gd name="connsiteY2594" fmla="*/ 2219174 h 5537200"/>
              <a:gd name="connsiteX2595" fmla="*/ 5117381 w 6213011"/>
              <a:gd name="connsiteY2595" fmla="*/ 2325265 h 5537200"/>
              <a:gd name="connsiteX2596" fmla="*/ 5204995 w 6213011"/>
              <a:gd name="connsiteY2596" fmla="*/ 2281756 h 5537200"/>
              <a:gd name="connsiteX2597" fmla="*/ 5200227 w 6213011"/>
              <a:gd name="connsiteY2597" fmla="*/ 2325265 h 5537200"/>
              <a:gd name="connsiteX2598" fmla="*/ 5283073 w 6213011"/>
              <a:gd name="connsiteY2598" fmla="*/ 2296060 h 5537200"/>
              <a:gd name="connsiteX2599" fmla="*/ 5273537 w 6213011"/>
              <a:gd name="connsiteY2599" fmla="*/ 2228710 h 5537200"/>
              <a:gd name="connsiteX2600" fmla="*/ 5371283 w 6213011"/>
              <a:gd name="connsiteY2600" fmla="*/ 2199505 h 5537200"/>
              <a:gd name="connsiteX2601" fmla="*/ 5312873 w 6213011"/>
              <a:gd name="connsiteY2601" fmla="*/ 2276987 h 5537200"/>
              <a:gd name="connsiteX2602" fmla="*/ 5346847 w 6213011"/>
              <a:gd name="connsiteY2602" fmla="*/ 2267451 h 5537200"/>
              <a:gd name="connsiteX2603" fmla="*/ 5342078 w 6213011"/>
              <a:gd name="connsiteY2603" fmla="*/ 2306192 h 5537200"/>
              <a:gd name="connsiteX2604" fmla="*/ 5380819 w 6213011"/>
              <a:gd name="connsiteY2604" fmla="*/ 2315729 h 5537200"/>
              <a:gd name="connsiteX2605" fmla="*/ 5288437 w 6213011"/>
              <a:gd name="connsiteY2605" fmla="*/ 2344933 h 5537200"/>
              <a:gd name="connsiteX2606" fmla="*/ 5054203 w 6213011"/>
              <a:gd name="connsiteY2606" fmla="*/ 2480228 h 5537200"/>
              <a:gd name="connsiteX2607" fmla="*/ 5200227 w 6213011"/>
              <a:gd name="connsiteY2607" fmla="*/ 2431951 h 5537200"/>
              <a:gd name="connsiteX2608" fmla="*/ 5229432 w 6213011"/>
              <a:gd name="connsiteY2608" fmla="*/ 2408111 h 5537200"/>
              <a:gd name="connsiteX2609" fmla="*/ 5219895 w 6213011"/>
              <a:gd name="connsiteY2609" fmla="*/ 2398575 h 5537200"/>
              <a:gd name="connsiteX2610" fmla="*/ 5244332 w 6213011"/>
              <a:gd name="connsiteY2610" fmla="*/ 2369370 h 5537200"/>
              <a:gd name="connsiteX2611" fmla="*/ 5268769 w 6213011"/>
              <a:gd name="connsiteY2611" fmla="*/ 2359833 h 5537200"/>
              <a:gd name="connsiteX2612" fmla="*/ 5283669 w 6213011"/>
              <a:gd name="connsiteY2612" fmla="*/ 2374138 h 5537200"/>
              <a:gd name="connsiteX2613" fmla="*/ 5420157 w 6213011"/>
              <a:gd name="connsiteY2613" fmla="*/ 2321093 h 5537200"/>
              <a:gd name="connsiteX2614" fmla="*/ 5386183 w 6213011"/>
              <a:gd name="connsiteY2614" fmla="*/ 2350297 h 5537200"/>
              <a:gd name="connsiteX2615" fmla="*/ 5293801 w 6213011"/>
              <a:gd name="connsiteY2615" fmla="*/ 2412879 h 5537200"/>
              <a:gd name="connsiteX2616" fmla="*/ 5298569 w 6213011"/>
              <a:gd name="connsiteY2616" fmla="*/ 2417647 h 5537200"/>
              <a:gd name="connsiteX2617" fmla="*/ 5332542 w 6213011"/>
              <a:gd name="connsiteY2617" fmla="*/ 2388442 h 5537200"/>
              <a:gd name="connsiteX2618" fmla="*/ 5337311 w 6213011"/>
              <a:gd name="connsiteY2618" fmla="*/ 2402747 h 5537200"/>
              <a:gd name="connsiteX2619" fmla="*/ 5424924 w 6213011"/>
              <a:gd name="connsiteY2619" fmla="*/ 2373542 h 5537200"/>
              <a:gd name="connsiteX2620" fmla="*/ 5405257 w 6213011"/>
              <a:gd name="connsiteY2620" fmla="*/ 2344338 h 5537200"/>
              <a:gd name="connsiteX2621" fmla="*/ 5443997 w 6213011"/>
              <a:gd name="connsiteY2621" fmla="*/ 2339569 h 5537200"/>
              <a:gd name="connsiteX2622" fmla="*/ 5434460 w 6213011"/>
              <a:gd name="connsiteY2622" fmla="*/ 2353874 h 5537200"/>
              <a:gd name="connsiteX2623" fmla="*/ 5473201 w 6213011"/>
              <a:gd name="connsiteY2623" fmla="*/ 2339569 h 5537200"/>
              <a:gd name="connsiteX2624" fmla="*/ 5473201 w 6213011"/>
              <a:gd name="connsiteY2624" fmla="*/ 2349105 h 5537200"/>
              <a:gd name="connsiteX2625" fmla="*/ 5497639 w 6213011"/>
              <a:gd name="connsiteY2625" fmla="*/ 2330033 h 5537200"/>
              <a:gd name="connsiteX2626" fmla="*/ 5473201 w 6213011"/>
              <a:gd name="connsiteY2626" fmla="*/ 2315729 h 5537200"/>
              <a:gd name="connsiteX2627" fmla="*/ 5477970 w 6213011"/>
              <a:gd name="connsiteY2627" fmla="*/ 2291888 h 5537200"/>
              <a:gd name="connsiteX2628" fmla="*/ 5453533 w 6213011"/>
              <a:gd name="connsiteY2628" fmla="*/ 2296656 h 5537200"/>
              <a:gd name="connsiteX2629" fmla="*/ 5458301 w 6213011"/>
              <a:gd name="connsiteY2629" fmla="*/ 2287120 h 5537200"/>
              <a:gd name="connsiteX2630" fmla="*/ 5497042 w 6213011"/>
              <a:gd name="connsiteY2630" fmla="*/ 2268047 h 5537200"/>
              <a:gd name="connsiteX2631" fmla="*/ 5497042 w 6213011"/>
              <a:gd name="connsiteY2631" fmla="*/ 2287120 h 5537200"/>
              <a:gd name="connsiteX2632" fmla="*/ 5584657 w 6213011"/>
              <a:gd name="connsiteY2632" fmla="*/ 2219770 h 5537200"/>
              <a:gd name="connsiteX2633" fmla="*/ 5531015 w 6213011"/>
              <a:gd name="connsiteY2633" fmla="*/ 2268047 h 5537200"/>
              <a:gd name="connsiteX2634" fmla="*/ 5579888 w 6213011"/>
              <a:gd name="connsiteY2634" fmla="*/ 2263279 h 5537200"/>
              <a:gd name="connsiteX2635" fmla="*/ 5560221 w 6213011"/>
              <a:gd name="connsiteY2635" fmla="*/ 2302020 h 5537200"/>
              <a:gd name="connsiteX2636" fmla="*/ 5594192 w 6213011"/>
              <a:gd name="connsiteY2636" fmla="*/ 2306788 h 5537200"/>
              <a:gd name="connsiteX2637" fmla="*/ 5594192 w 6213011"/>
              <a:gd name="connsiteY2637" fmla="*/ 2340761 h 5537200"/>
              <a:gd name="connsiteX2638" fmla="*/ 5609093 w 6213011"/>
              <a:gd name="connsiteY2638" fmla="*/ 2355066 h 5537200"/>
              <a:gd name="connsiteX2639" fmla="*/ 5638297 w 6213011"/>
              <a:gd name="connsiteY2639" fmla="*/ 2350297 h 5537200"/>
              <a:gd name="connsiteX2640" fmla="*/ 5691939 w 6213011"/>
              <a:gd name="connsiteY2640" fmla="*/ 2417647 h 5537200"/>
              <a:gd name="connsiteX2641" fmla="*/ 5696707 w 6213011"/>
              <a:gd name="connsiteY2641" fmla="*/ 2456388 h 5537200"/>
              <a:gd name="connsiteX2642" fmla="*/ 5721143 w 6213011"/>
              <a:gd name="connsiteY2642" fmla="*/ 2446852 h 5537200"/>
              <a:gd name="connsiteX2643" fmla="*/ 5770017 w 6213011"/>
              <a:gd name="connsiteY2643" fmla="*/ 2398575 h 5537200"/>
              <a:gd name="connsiteX2644" fmla="*/ 5721143 w 6213011"/>
              <a:gd name="connsiteY2644" fmla="*/ 2417647 h 5537200"/>
              <a:gd name="connsiteX2645" fmla="*/ 5750348 w 6213011"/>
              <a:gd name="connsiteY2645" fmla="*/ 2383674 h 5537200"/>
              <a:gd name="connsiteX2646" fmla="*/ 5745581 w 6213011"/>
              <a:gd name="connsiteY2646" fmla="*/ 2359833 h 5537200"/>
              <a:gd name="connsiteX2647" fmla="*/ 5765248 w 6213011"/>
              <a:gd name="connsiteY2647" fmla="*/ 2330629 h 5537200"/>
              <a:gd name="connsiteX2648" fmla="*/ 5784917 w 6213011"/>
              <a:gd name="connsiteY2648" fmla="*/ 2354469 h 5537200"/>
              <a:gd name="connsiteX2649" fmla="*/ 5818889 w 6213011"/>
              <a:gd name="connsiteY2649" fmla="*/ 2340165 h 5537200"/>
              <a:gd name="connsiteX2650" fmla="*/ 5823658 w 6213011"/>
              <a:gd name="connsiteY2650" fmla="*/ 2349702 h 5537200"/>
              <a:gd name="connsiteX2651" fmla="*/ 5872531 w 6213011"/>
              <a:gd name="connsiteY2651" fmla="*/ 2335397 h 5537200"/>
              <a:gd name="connsiteX2652" fmla="*/ 5774785 w 6213011"/>
              <a:gd name="connsiteY2652" fmla="*/ 2397978 h 5537200"/>
              <a:gd name="connsiteX2653" fmla="*/ 5774785 w 6213011"/>
              <a:gd name="connsiteY2653" fmla="*/ 2427184 h 5537200"/>
              <a:gd name="connsiteX2654" fmla="*/ 5813527 w 6213011"/>
              <a:gd name="connsiteY2654" fmla="*/ 2417647 h 5537200"/>
              <a:gd name="connsiteX2655" fmla="*/ 5867168 w 6213011"/>
              <a:gd name="connsiteY2655" fmla="*/ 2427184 h 5537200"/>
              <a:gd name="connsiteX2656" fmla="*/ 5852267 w 6213011"/>
              <a:gd name="connsiteY2656" fmla="*/ 2374138 h 5537200"/>
              <a:gd name="connsiteX2657" fmla="*/ 5891009 w 6213011"/>
              <a:gd name="connsiteY2657" fmla="*/ 2359833 h 5537200"/>
              <a:gd name="connsiteX2658" fmla="*/ 5895776 w 6213011"/>
              <a:gd name="connsiteY2658" fmla="*/ 2306788 h 5537200"/>
              <a:gd name="connsiteX2659" fmla="*/ 6056701 w 6213011"/>
              <a:gd name="connsiteY2659" fmla="*/ 2224538 h 5537200"/>
              <a:gd name="connsiteX2660" fmla="*/ 6066237 w 6213011"/>
              <a:gd name="connsiteY2660" fmla="*/ 2210233 h 5537200"/>
              <a:gd name="connsiteX2661" fmla="*/ 6124645 w 6213011"/>
              <a:gd name="connsiteY2661" fmla="*/ 2210233 h 5537200"/>
              <a:gd name="connsiteX2662" fmla="*/ 6158618 w 6213011"/>
              <a:gd name="connsiteY2662" fmla="*/ 2171493 h 5537200"/>
              <a:gd name="connsiteX2663" fmla="*/ 6206002 w 6213011"/>
              <a:gd name="connsiteY2663" fmla="*/ 2163819 h 5537200"/>
              <a:gd name="connsiteX2664" fmla="*/ 6213011 w 6213011"/>
              <a:gd name="connsiteY2664" fmla="*/ 2161416 h 5537200"/>
              <a:gd name="connsiteX2665" fmla="*/ 6213011 w 6213011"/>
              <a:gd name="connsiteY2665" fmla="*/ 2171852 h 5537200"/>
              <a:gd name="connsiteX2666" fmla="*/ 6195356 w 6213011"/>
              <a:gd name="connsiteY2666" fmla="*/ 2180340 h 5537200"/>
              <a:gd name="connsiteX2667" fmla="*/ 6177690 w 6213011"/>
              <a:gd name="connsiteY2667" fmla="*/ 2195334 h 5537200"/>
              <a:gd name="connsiteX2668" fmla="*/ 6192591 w 6213011"/>
              <a:gd name="connsiteY2668" fmla="*/ 2195334 h 5537200"/>
              <a:gd name="connsiteX2669" fmla="*/ 6172923 w 6213011"/>
              <a:gd name="connsiteY2669" fmla="*/ 2219174 h 5537200"/>
              <a:gd name="connsiteX2670" fmla="*/ 6172923 w 6213011"/>
              <a:gd name="connsiteY2670" fmla="*/ 2200102 h 5537200"/>
              <a:gd name="connsiteX2671" fmla="*/ 6056103 w 6213011"/>
              <a:gd name="connsiteY2671" fmla="*/ 2229306 h 5537200"/>
              <a:gd name="connsiteX2672" fmla="*/ 6036435 w 6213011"/>
              <a:gd name="connsiteY2672" fmla="*/ 2238842 h 5537200"/>
              <a:gd name="connsiteX2673" fmla="*/ 6045972 w 6213011"/>
              <a:gd name="connsiteY2673" fmla="*/ 2257915 h 5537200"/>
              <a:gd name="connsiteX2674" fmla="*/ 5997098 w 6213011"/>
              <a:gd name="connsiteY2674" fmla="*/ 2296656 h 5537200"/>
              <a:gd name="connsiteX2675" fmla="*/ 6041203 w 6213011"/>
              <a:gd name="connsiteY2675" fmla="*/ 2282351 h 5537200"/>
              <a:gd name="connsiteX2676" fmla="*/ 5992331 w 6213011"/>
              <a:gd name="connsiteY2676" fmla="*/ 2316324 h 5537200"/>
              <a:gd name="connsiteX2677" fmla="*/ 6031071 w 6213011"/>
              <a:gd name="connsiteY2677" fmla="*/ 2306788 h 5537200"/>
              <a:gd name="connsiteX2678" fmla="*/ 6180262 w 6213011"/>
              <a:gd name="connsiteY2678" fmla="*/ 2273430 h 5537200"/>
              <a:gd name="connsiteX2679" fmla="*/ 6213011 w 6213011"/>
              <a:gd name="connsiteY2679" fmla="*/ 2266157 h 5537200"/>
              <a:gd name="connsiteX2680" fmla="*/ 6213011 w 6213011"/>
              <a:gd name="connsiteY2680" fmla="*/ 2284476 h 5537200"/>
              <a:gd name="connsiteX2681" fmla="*/ 6211067 w 6213011"/>
              <a:gd name="connsiteY2681" fmla="*/ 2287120 h 5537200"/>
              <a:gd name="connsiteX2682" fmla="*/ 6213011 w 6213011"/>
              <a:gd name="connsiteY2682" fmla="*/ 2287500 h 5537200"/>
              <a:gd name="connsiteX2683" fmla="*/ 6213011 w 6213011"/>
              <a:gd name="connsiteY2683" fmla="*/ 2305946 h 5537200"/>
              <a:gd name="connsiteX2684" fmla="*/ 6203031 w 6213011"/>
              <a:gd name="connsiteY2684" fmla="*/ 2311705 h 5537200"/>
              <a:gd name="connsiteX2685" fmla="*/ 6196167 w 6213011"/>
              <a:gd name="connsiteY2685" fmla="*/ 2334801 h 5537200"/>
              <a:gd name="connsiteX2686" fmla="*/ 6166963 w 6213011"/>
              <a:gd name="connsiteY2686" fmla="*/ 2349105 h 5537200"/>
              <a:gd name="connsiteX2687" fmla="*/ 6035243 w 6213011"/>
              <a:gd name="connsiteY2687" fmla="*/ 2411687 h 5537200"/>
              <a:gd name="connsiteX2688" fmla="*/ 6015575 w 6213011"/>
              <a:gd name="connsiteY2688" fmla="*/ 2425991 h 5537200"/>
              <a:gd name="connsiteX2689" fmla="*/ 5927961 w 6213011"/>
              <a:gd name="connsiteY2689" fmla="*/ 2474269 h 5537200"/>
              <a:gd name="connsiteX2690" fmla="*/ 5903524 w 6213011"/>
              <a:gd name="connsiteY2690" fmla="*/ 2474269 h 5537200"/>
              <a:gd name="connsiteX2691" fmla="*/ 5811143 w 6213011"/>
              <a:gd name="connsiteY2691" fmla="*/ 2541618 h 5537200"/>
              <a:gd name="connsiteX2692" fmla="*/ 5733064 w 6213011"/>
              <a:gd name="connsiteY2692" fmla="*/ 2536850 h 5537200"/>
              <a:gd name="connsiteX2693" fmla="*/ 5737833 w 6213011"/>
              <a:gd name="connsiteY2693" fmla="*/ 2599432 h 5537200"/>
              <a:gd name="connsiteX2694" fmla="*/ 5762269 w 6213011"/>
              <a:gd name="connsiteY2694" fmla="*/ 2613736 h 5537200"/>
              <a:gd name="connsiteX2695" fmla="*/ 5796241 w 6213011"/>
              <a:gd name="connsiteY2695" fmla="*/ 2599432 h 5537200"/>
              <a:gd name="connsiteX2696" fmla="*/ 5771805 w 6213011"/>
              <a:gd name="connsiteY2696" fmla="*/ 2633405 h 5537200"/>
              <a:gd name="connsiteX2697" fmla="*/ 5810546 w 6213011"/>
              <a:gd name="connsiteY2697" fmla="*/ 2657245 h 5537200"/>
              <a:gd name="connsiteX2698" fmla="*/ 5805779 w 6213011"/>
              <a:gd name="connsiteY2698" fmla="*/ 2681085 h 5537200"/>
              <a:gd name="connsiteX2699" fmla="*/ 5859419 w 6213011"/>
              <a:gd name="connsiteY2699" fmla="*/ 2662013 h 5537200"/>
              <a:gd name="connsiteX2700" fmla="*/ 5771805 w 6213011"/>
              <a:gd name="connsiteY2700" fmla="*/ 2739495 h 5537200"/>
              <a:gd name="connsiteX2701" fmla="*/ 5669290 w 6213011"/>
              <a:gd name="connsiteY2701" fmla="*/ 2773467 h 5537200"/>
              <a:gd name="connsiteX2702" fmla="*/ 5600749 w 6213011"/>
              <a:gd name="connsiteY2702" fmla="*/ 2826513 h 5537200"/>
              <a:gd name="connsiteX2703" fmla="*/ 5551875 w 6213011"/>
              <a:gd name="connsiteY2703" fmla="*/ 2870022 h 5537200"/>
              <a:gd name="connsiteX2704" fmla="*/ 5532207 w 6213011"/>
              <a:gd name="connsiteY2704" fmla="*/ 2874790 h 5537200"/>
              <a:gd name="connsiteX2705" fmla="*/ 5522671 w 6213011"/>
              <a:gd name="connsiteY2705" fmla="*/ 2927836 h 5537200"/>
              <a:gd name="connsiteX2706" fmla="*/ 5556644 w 6213011"/>
              <a:gd name="connsiteY2706" fmla="*/ 2927836 h 5537200"/>
              <a:gd name="connsiteX2707" fmla="*/ 5536975 w 6213011"/>
              <a:gd name="connsiteY2707" fmla="*/ 2957040 h 5537200"/>
              <a:gd name="connsiteX2708" fmla="*/ 5541743 w 6213011"/>
              <a:gd name="connsiteY2708" fmla="*/ 2971345 h 5537200"/>
              <a:gd name="connsiteX2709" fmla="*/ 5585849 w 6213011"/>
              <a:gd name="connsiteY2709" fmla="*/ 2952272 h 5537200"/>
              <a:gd name="connsiteX2710" fmla="*/ 5585849 w 6213011"/>
              <a:gd name="connsiteY2710" fmla="*/ 2995782 h 5537200"/>
              <a:gd name="connsiteX2711" fmla="*/ 5473798 w 6213011"/>
              <a:gd name="connsiteY2711" fmla="*/ 3073262 h 5537200"/>
              <a:gd name="connsiteX2712" fmla="*/ 5435057 w 6213011"/>
              <a:gd name="connsiteY2712" fmla="*/ 3039290 h 5537200"/>
              <a:gd name="connsiteX2713" fmla="*/ 5435057 w 6213011"/>
              <a:gd name="connsiteY2713" fmla="*/ 3068495 h 5537200"/>
              <a:gd name="connsiteX2714" fmla="*/ 5390952 w 6213011"/>
              <a:gd name="connsiteY2714" fmla="*/ 3102468 h 5537200"/>
              <a:gd name="connsiteX2715" fmla="*/ 5415388 w 6213011"/>
              <a:gd name="connsiteY2715" fmla="*/ 3112004 h 5537200"/>
              <a:gd name="connsiteX2716" fmla="*/ 5400488 w 6213011"/>
              <a:gd name="connsiteY2716" fmla="*/ 3150744 h 5537200"/>
              <a:gd name="connsiteX2717" fmla="*/ 5346847 w 6213011"/>
              <a:gd name="connsiteY2717" fmla="*/ 3179950 h 5537200"/>
              <a:gd name="connsiteX2718" fmla="*/ 5327178 w 6213011"/>
              <a:gd name="connsiteY2718" fmla="*/ 3223459 h 5537200"/>
              <a:gd name="connsiteX2719" fmla="*/ 5302741 w 6213011"/>
              <a:gd name="connsiteY2719" fmla="*/ 3223459 h 5537200"/>
              <a:gd name="connsiteX2720" fmla="*/ 5283073 w 6213011"/>
              <a:gd name="connsiteY2720" fmla="*/ 3160877 h 5537200"/>
              <a:gd name="connsiteX2721" fmla="*/ 5224663 w 6213011"/>
              <a:gd name="connsiteY2721" fmla="*/ 3209154 h 5537200"/>
              <a:gd name="connsiteX2722" fmla="*/ 5239563 w 6213011"/>
              <a:gd name="connsiteY2722" fmla="*/ 3238359 h 5537200"/>
              <a:gd name="connsiteX2723" fmla="*/ 5264001 w 6213011"/>
              <a:gd name="connsiteY2723" fmla="*/ 3233591 h 5537200"/>
              <a:gd name="connsiteX2724" fmla="*/ 5230027 w 6213011"/>
              <a:gd name="connsiteY2724" fmla="*/ 3281868 h 5537200"/>
              <a:gd name="connsiteX2725" fmla="*/ 5185922 w 6213011"/>
              <a:gd name="connsiteY2725" fmla="*/ 3300941 h 5537200"/>
              <a:gd name="connsiteX2726" fmla="*/ 5166253 w 6213011"/>
              <a:gd name="connsiteY2726" fmla="*/ 3281868 h 5537200"/>
              <a:gd name="connsiteX2727" fmla="*/ 5132282 w 6213011"/>
              <a:gd name="connsiteY2727" fmla="*/ 3325378 h 5537200"/>
              <a:gd name="connsiteX2728" fmla="*/ 5156717 w 6213011"/>
              <a:gd name="connsiteY2728" fmla="*/ 3325378 h 5537200"/>
              <a:gd name="connsiteX2729" fmla="*/ 5127513 w 6213011"/>
              <a:gd name="connsiteY2729" fmla="*/ 3359350 h 5537200"/>
              <a:gd name="connsiteX2730" fmla="*/ 5196055 w 6213011"/>
              <a:gd name="connsiteY2730" fmla="*/ 3345046 h 5537200"/>
              <a:gd name="connsiteX2731" fmla="*/ 5186519 w 6213011"/>
              <a:gd name="connsiteY2731" fmla="*/ 3364118 h 5537200"/>
              <a:gd name="connsiteX2732" fmla="*/ 5230625 w 6213011"/>
              <a:gd name="connsiteY2732" fmla="*/ 3330145 h 5537200"/>
              <a:gd name="connsiteX2733" fmla="*/ 5206187 w 6213011"/>
              <a:gd name="connsiteY2733" fmla="*/ 3387958 h 5537200"/>
              <a:gd name="connsiteX2734" fmla="*/ 5308701 w 6213011"/>
              <a:gd name="connsiteY2734" fmla="*/ 3358754 h 5537200"/>
              <a:gd name="connsiteX2735" fmla="*/ 5284265 w 6213011"/>
              <a:gd name="connsiteY2735" fmla="*/ 3397495 h 5537200"/>
              <a:gd name="connsiteX2736" fmla="*/ 5259829 w 6213011"/>
              <a:gd name="connsiteY2736" fmla="*/ 3392727 h 5537200"/>
              <a:gd name="connsiteX2737" fmla="*/ 5269365 w 6213011"/>
              <a:gd name="connsiteY2737" fmla="*/ 3411800 h 5537200"/>
              <a:gd name="connsiteX2738" fmla="*/ 5327775 w 6213011"/>
              <a:gd name="connsiteY2738" fmla="*/ 3281272 h 5537200"/>
              <a:gd name="connsiteX2739" fmla="*/ 5401083 w 6213011"/>
              <a:gd name="connsiteY2739" fmla="*/ 3271736 h 5537200"/>
              <a:gd name="connsiteX2740" fmla="*/ 5415985 w 6213011"/>
              <a:gd name="connsiteY2740" fmla="*/ 3232995 h 5537200"/>
              <a:gd name="connsiteX2741" fmla="*/ 5406447 w 6213011"/>
              <a:gd name="connsiteY2741" fmla="*/ 3209154 h 5537200"/>
              <a:gd name="connsiteX2742" fmla="*/ 5440421 w 6213011"/>
              <a:gd name="connsiteY2742" fmla="*/ 3194850 h 5537200"/>
              <a:gd name="connsiteX2743" fmla="*/ 5455321 w 6213011"/>
              <a:gd name="connsiteY2743" fmla="*/ 3247896 h 5537200"/>
              <a:gd name="connsiteX2744" fmla="*/ 5426117 w 6213011"/>
              <a:gd name="connsiteY2744" fmla="*/ 3291405 h 5537200"/>
              <a:gd name="connsiteX2745" fmla="*/ 5508962 w 6213011"/>
              <a:gd name="connsiteY2745" fmla="*/ 3243127 h 5537200"/>
              <a:gd name="connsiteX2746" fmla="*/ 5542936 w 6213011"/>
              <a:gd name="connsiteY2746" fmla="*/ 3233591 h 5537200"/>
              <a:gd name="connsiteX2747" fmla="*/ 5538167 w 6213011"/>
              <a:gd name="connsiteY2747" fmla="*/ 3224055 h 5537200"/>
              <a:gd name="connsiteX2748" fmla="*/ 5504195 w 6213011"/>
              <a:gd name="connsiteY2748" fmla="*/ 3233591 h 5537200"/>
              <a:gd name="connsiteX2749" fmla="*/ 5567372 w 6213011"/>
              <a:gd name="connsiteY2749" fmla="*/ 3161473 h 5537200"/>
              <a:gd name="connsiteX2750" fmla="*/ 5542936 w 6213011"/>
              <a:gd name="connsiteY2750" fmla="*/ 3166242 h 5537200"/>
              <a:gd name="connsiteX2751" fmla="*/ 5581677 w 6213011"/>
              <a:gd name="connsiteY2751" fmla="*/ 3132269 h 5537200"/>
              <a:gd name="connsiteX2752" fmla="*/ 5572141 w 6213011"/>
              <a:gd name="connsiteY2752" fmla="*/ 3156109 h 5537200"/>
              <a:gd name="connsiteX2753" fmla="*/ 5596577 w 6213011"/>
              <a:gd name="connsiteY2753" fmla="*/ 3126904 h 5537200"/>
              <a:gd name="connsiteX2754" fmla="*/ 5587041 w 6213011"/>
              <a:gd name="connsiteY2754" fmla="*/ 3150744 h 5537200"/>
              <a:gd name="connsiteX2755" fmla="*/ 5640682 w 6213011"/>
              <a:gd name="connsiteY2755" fmla="*/ 3179950 h 5537200"/>
              <a:gd name="connsiteX2756" fmla="*/ 5635913 w 6213011"/>
              <a:gd name="connsiteY2756" fmla="*/ 3136441 h 5537200"/>
              <a:gd name="connsiteX2757" fmla="*/ 5655582 w 6213011"/>
              <a:gd name="connsiteY2757" fmla="*/ 3165645 h 5537200"/>
              <a:gd name="connsiteX2758" fmla="*/ 5738428 w 6213011"/>
              <a:gd name="connsiteY2758" fmla="*/ 3107832 h 5537200"/>
              <a:gd name="connsiteX2759" fmla="*/ 5669887 w 6213011"/>
              <a:gd name="connsiteY2759" fmla="*/ 3175181 h 5537200"/>
              <a:gd name="connsiteX2760" fmla="*/ 5640682 w 6213011"/>
              <a:gd name="connsiteY2760" fmla="*/ 3204386 h 5537200"/>
              <a:gd name="connsiteX2761" fmla="*/ 5665119 w 6213011"/>
              <a:gd name="connsiteY2761" fmla="*/ 3247896 h 5537200"/>
              <a:gd name="connsiteX2762" fmla="*/ 5591808 w 6213011"/>
              <a:gd name="connsiteY2762" fmla="*/ 3330145 h 5537200"/>
              <a:gd name="connsiteX2763" fmla="*/ 5596577 w 6213011"/>
              <a:gd name="connsiteY2763" fmla="*/ 3359350 h 5537200"/>
              <a:gd name="connsiteX2764" fmla="*/ 5562603 w 6213011"/>
              <a:gd name="connsiteY2764" fmla="*/ 3402860 h 5537200"/>
              <a:gd name="connsiteX2765" fmla="*/ 5474990 w 6213011"/>
              <a:gd name="connsiteY2765" fmla="*/ 3455904 h 5537200"/>
              <a:gd name="connsiteX2766" fmla="*/ 5484526 w 6213011"/>
              <a:gd name="connsiteY2766" fmla="*/ 3470209 h 5537200"/>
              <a:gd name="connsiteX2767" fmla="*/ 5621013 w 6213011"/>
              <a:gd name="connsiteY2767" fmla="*/ 3392727 h 5537200"/>
              <a:gd name="connsiteX2768" fmla="*/ 5528631 w 6213011"/>
              <a:gd name="connsiteY2768" fmla="*/ 3489282 h 5537200"/>
              <a:gd name="connsiteX2769" fmla="*/ 5543531 w 6213011"/>
              <a:gd name="connsiteY2769" fmla="*/ 3523254 h 5537200"/>
              <a:gd name="connsiteX2770" fmla="*/ 5572736 w 6213011"/>
              <a:gd name="connsiteY2770" fmla="*/ 3513718 h 5537200"/>
              <a:gd name="connsiteX2771" fmla="*/ 5553067 w 6213011"/>
              <a:gd name="connsiteY2771" fmla="*/ 3523254 h 5537200"/>
              <a:gd name="connsiteX2772" fmla="*/ 5557836 w 6213011"/>
              <a:gd name="connsiteY2772" fmla="*/ 3552459 h 5537200"/>
              <a:gd name="connsiteX2773" fmla="*/ 5582272 w 6213011"/>
              <a:gd name="connsiteY2773" fmla="*/ 3571531 h 5537200"/>
              <a:gd name="connsiteX2774" fmla="*/ 5597173 w 6213011"/>
              <a:gd name="connsiteY2774" fmla="*/ 3566764 h 5537200"/>
              <a:gd name="connsiteX2775" fmla="*/ 5660351 w 6213011"/>
              <a:gd name="connsiteY2775" fmla="*/ 3547691 h 5537200"/>
              <a:gd name="connsiteX2776" fmla="*/ 5752733 w 6213011"/>
              <a:gd name="connsiteY2776" fmla="*/ 3480341 h 5537200"/>
              <a:gd name="connsiteX2777" fmla="*/ 5703859 w 6213011"/>
              <a:gd name="connsiteY2777" fmla="*/ 3489877 h 5537200"/>
              <a:gd name="connsiteX2778" fmla="*/ 5703859 w 6213011"/>
              <a:gd name="connsiteY2778" fmla="*/ 3412395 h 5537200"/>
              <a:gd name="connsiteX2779" fmla="*/ 5728297 w 6213011"/>
              <a:gd name="connsiteY2779" fmla="*/ 3407627 h 5537200"/>
              <a:gd name="connsiteX2780" fmla="*/ 5772401 w 6213011"/>
              <a:gd name="connsiteY2780" fmla="*/ 3349814 h 5537200"/>
              <a:gd name="connsiteX2781" fmla="*/ 5743197 w 6213011"/>
              <a:gd name="connsiteY2781" fmla="*/ 3398091 h 5537200"/>
              <a:gd name="connsiteX2782" fmla="*/ 5767633 w 6213011"/>
              <a:gd name="connsiteY2782" fmla="*/ 3407627 h 5537200"/>
              <a:gd name="connsiteX2783" fmla="*/ 5747965 w 6213011"/>
              <a:gd name="connsiteY2783" fmla="*/ 3465440 h 5537200"/>
              <a:gd name="connsiteX2784" fmla="*/ 5762865 w 6213011"/>
              <a:gd name="connsiteY2784" fmla="*/ 3474977 h 5537200"/>
              <a:gd name="connsiteX2785" fmla="*/ 5753328 w 6213011"/>
              <a:gd name="connsiteY2785" fmla="*/ 3494049 h 5537200"/>
              <a:gd name="connsiteX2786" fmla="*/ 5792069 w 6213011"/>
              <a:gd name="connsiteY2786" fmla="*/ 3489282 h 5537200"/>
              <a:gd name="connsiteX2787" fmla="*/ 5758097 w 6213011"/>
              <a:gd name="connsiteY2787" fmla="*/ 3532791 h 5537200"/>
              <a:gd name="connsiteX2788" fmla="*/ 5782533 w 6213011"/>
              <a:gd name="connsiteY2788" fmla="*/ 3547094 h 5537200"/>
              <a:gd name="connsiteX2789" fmla="*/ 5836175 w 6213011"/>
              <a:gd name="connsiteY2789" fmla="*/ 3537558 h 5537200"/>
              <a:gd name="connsiteX2790" fmla="*/ 5826638 w 6213011"/>
              <a:gd name="connsiteY2790" fmla="*/ 3556631 h 5537200"/>
              <a:gd name="connsiteX2791" fmla="*/ 5841539 w 6213011"/>
              <a:gd name="connsiteY2791" fmla="*/ 3570935 h 5537200"/>
              <a:gd name="connsiteX2792" fmla="*/ 6011998 w 6213011"/>
              <a:gd name="connsiteY2792" fmla="*/ 3488685 h 5537200"/>
              <a:gd name="connsiteX2793" fmla="*/ 5875511 w 6213011"/>
              <a:gd name="connsiteY2793" fmla="*/ 3590008 h 5537200"/>
              <a:gd name="connsiteX2794" fmla="*/ 5821871 w 6213011"/>
              <a:gd name="connsiteY2794" fmla="*/ 3623981 h 5537200"/>
              <a:gd name="connsiteX2795" fmla="*/ 5958358 w 6213011"/>
              <a:gd name="connsiteY2795" fmla="*/ 3566167 h 5537200"/>
              <a:gd name="connsiteX2796" fmla="*/ 5948821 w 6213011"/>
              <a:gd name="connsiteY2796" fmla="*/ 3609676 h 5537200"/>
              <a:gd name="connsiteX2797" fmla="*/ 5910081 w 6213011"/>
              <a:gd name="connsiteY2797" fmla="*/ 3595372 h 5537200"/>
              <a:gd name="connsiteX2798" fmla="*/ 5895181 w 6213011"/>
              <a:gd name="connsiteY2798" fmla="*/ 3634113 h 5537200"/>
              <a:gd name="connsiteX2799" fmla="*/ 5841539 w 6213011"/>
              <a:gd name="connsiteY2799" fmla="*/ 3663318 h 5537200"/>
              <a:gd name="connsiteX2800" fmla="*/ 5856439 w 6213011"/>
              <a:gd name="connsiteY2800" fmla="*/ 3687158 h 5537200"/>
              <a:gd name="connsiteX2801" fmla="*/ 5905312 w 6213011"/>
              <a:gd name="connsiteY2801" fmla="*/ 3648417 h 5537200"/>
              <a:gd name="connsiteX2802" fmla="*/ 5914849 w 6213011"/>
              <a:gd name="connsiteY2802" fmla="*/ 3629345 h 5537200"/>
              <a:gd name="connsiteX2803" fmla="*/ 5978027 w 6213011"/>
              <a:gd name="connsiteY2803" fmla="*/ 3600140 h 5537200"/>
              <a:gd name="connsiteX2804" fmla="*/ 5939285 w 6213011"/>
              <a:gd name="connsiteY2804" fmla="*/ 3634113 h 5537200"/>
              <a:gd name="connsiteX2805" fmla="*/ 5944053 w 6213011"/>
              <a:gd name="connsiteY2805" fmla="*/ 3657954 h 5537200"/>
              <a:gd name="connsiteX2806" fmla="*/ 5919617 w 6213011"/>
              <a:gd name="connsiteY2806" fmla="*/ 3672258 h 5537200"/>
              <a:gd name="connsiteX2807" fmla="*/ 5988158 w 6213011"/>
              <a:gd name="connsiteY2807" fmla="*/ 3648417 h 5537200"/>
              <a:gd name="connsiteX2808" fmla="*/ 5895776 w 6213011"/>
              <a:gd name="connsiteY2808" fmla="*/ 3706231 h 5537200"/>
              <a:gd name="connsiteX2809" fmla="*/ 5764057 w 6213011"/>
              <a:gd name="connsiteY2809" fmla="*/ 3788480 h 5537200"/>
              <a:gd name="connsiteX2810" fmla="*/ 5739620 w 6213011"/>
              <a:gd name="connsiteY2810" fmla="*/ 3764640 h 5537200"/>
              <a:gd name="connsiteX2811" fmla="*/ 5754521 w 6213011"/>
              <a:gd name="connsiteY2811" fmla="*/ 3740799 h 5537200"/>
              <a:gd name="connsiteX2812" fmla="*/ 5739620 w 6213011"/>
              <a:gd name="connsiteY2812" fmla="*/ 3721728 h 5537200"/>
              <a:gd name="connsiteX2813" fmla="*/ 5715184 w 6213011"/>
              <a:gd name="connsiteY2813" fmla="*/ 3731264 h 5537200"/>
              <a:gd name="connsiteX2814" fmla="*/ 5700283 w 6213011"/>
              <a:gd name="connsiteY2814" fmla="*/ 3765236 h 5537200"/>
              <a:gd name="connsiteX2815" fmla="*/ 5709820 w 6213011"/>
              <a:gd name="connsiteY2815" fmla="*/ 3784308 h 5537200"/>
              <a:gd name="connsiteX2816" fmla="*/ 5680615 w 6213011"/>
              <a:gd name="connsiteY2816" fmla="*/ 3846890 h 5537200"/>
              <a:gd name="connsiteX2817" fmla="*/ 5617437 w 6213011"/>
              <a:gd name="connsiteY2817" fmla="*/ 3876095 h 5537200"/>
              <a:gd name="connsiteX2818" fmla="*/ 5597769 w 6213011"/>
              <a:gd name="connsiteY2818" fmla="*/ 3866559 h 5537200"/>
              <a:gd name="connsiteX2819" fmla="*/ 5582869 w 6213011"/>
              <a:gd name="connsiteY2819" fmla="*/ 3895763 h 5537200"/>
              <a:gd name="connsiteX2820" fmla="*/ 5567967 w 6213011"/>
              <a:gd name="connsiteY2820" fmla="*/ 3881459 h 5537200"/>
              <a:gd name="connsiteX2821" fmla="*/ 5587637 w 6213011"/>
              <a:gd name="connsiteY2821" fmla="*/ 3920200 h 5537200"/>
              <a:gd name="connsiteX2822" fmla="*/ 5631741 w 6213011"/>
              <a:gd name="connsiteY2822" fmla="*/ 3896359 h 5537200"/>
              <a:gd name="connsiteX2823" fmla="*/ 5622205 w 6213011"/>
              <a:gd name="connsiteY2823" fmla="*/ 3920200 h 5537200"/>
              <a:gd name="connsiteX2824" fmla="*/ 5646643 w 6213011"/>
              <a:gd name="connsiteY2824" fmla="*/ 3924968 h 5537200"/>
              <a:gd name="connsiteX2825" fmla="*/ 5641874 w 6213011"/>
              <a:gd name="connsiteY2825" fmla="*/ 3948808 h 5537200"/>
              <a:gd name="connsiteX2826" fmla="*/ 5651410 w 6213011"/>
              <a:gd name="connsiteY2826" fmla="*/ 3967881 h 5537200"/>
              <a:gd name="connsiteX2827" fmla="*/ 5734256 w 6213011"/>
              <a:gd name="connsiteY2827" fmla="*/ 3933908 h 5537200"/>
              <a:gd name="connsiteX2828" fmla="*/ 5695515 w 6213011"/>
              <a:gd name="connsiteY2828" fmla="*/ 3963113 h 5537200"/>
              <a:gd name="connsiteX2829" fmla="*/ 5695515 w 6213011"/>
              <a:gd name="connsiteY2829" fmla="*/ 3992317 h 5537200"/>
              <a:gd name="connsiteX2830" fmla="*/ 5666310 w 6213011"/>
              <a:gd name="connsiteY2830" fmla="*/ 4021523 h 5537200"/>
              <a:gd name="connsiteX2831" fmla="*/ 5651410 w 6213011"/>
              <a:gd name="connsiteY2831" fmla="*/ 4011986 h 5537200"/>
              <a:gd name="connsiteX2832" fmla="*/ 5636510 w 6213011"/>
              <a:gd name="connsiteY2832" fmla="*/ 4021523 h 5537200"/>
              <a:gd name="connsiteX2833" fmla="*/ 5656179 w 6213011"/>
              <a:gd name="connsiteY2833" fmla="*/ 4045363 h 5537200"/>
              <a:gd name="connsiteX2834" fmla="*/ 5734256 w 6213011"/>
              <a:gd name="connsiteY2834" fmla="*/ 3992317 h 5537200"/>
              <a:gd name="connsiteX2835" fmla="*/ 5812333 w 6213011"/>
              <a:gd name="connsiteY2835" fmla="*/ 3978014 h 5537200"/>
              <a:gd name="connsiteX2836" fmla="*/ 5812333 w 6213011"/>
              <a:gd name="connsiteY2836" fmla="*/ 4001854 h 5537200"/>
              <a:gd name="connsiteX2837" fmla="*/ 5836771 w 6213011"/>
              <a:gd name="connsiteY2837" fmla="*/ 4006622 h 5537200"/>
              <a:gd name="connsiteX2838" fmla="*/ 5778361 w 6213011"/>
              <a:gd name="connsiteY2838" fmla="*/ 4040595 h 5537200"/>
              <a:gd name="connsiteX2839" fmla="*/ 5812333 w 6213011"/>
              <a:gd name="connsiteY2839" fmla="*/ 3997086 h 5537200"/>
              <a:gd name="connsiteX2840" fmla="*/ 5743792 w 6213011"/>
              <a:gd name="connsiteY2840" fmla="*/ 4054899 h 5537200"/>
              <a:gd name="connsiteX2841" fmla="*/ 5768229 w 6213011"/>
              <a:gd name="connsiteY2841" fmla="*/ 4035826 h 5537200"/>
              <a:gd name="connsiteX2842" fmla="*/ 5734256 w 6213011"/>
              <a:gd name="connsiteY2842" fmla="*/ 4079336 h 5537200"/>
              <a:gd name="connsiteX2843" fmla="*/ 5709820 w 6213011"/>
              <a:gd name="connsiteY2843" fmla="*/ 4069799 h 5537200"/>
              <a:gd name="connsiteX2844" fmla="*/ 5694919 w 6213011"/>
              <a:gd name="connsiteY2844" fmla="*/ 4088872 h 5537200"/>
              <a:gd name="connsiteX2845" fmla="*/ 5719356 w 6213011"/>
              <a:gd name="connsiteY2845" fmla="*/ 4112712 h 5537200"/>
              <a:gd name="connsiteX2846" fmla="*/ 5875511 w 6213011"/>
              <a:gd name="connsiteY2846" fmla="*/ 4011390 h 5537200"/>
              <a:gd name="connsiteX2847" fmla="*/ 5860611 w 6213011"/>
              <a:gd name="connsiteY2847" fmla="*/ 3987550 h 5537200"/>
              <a:gd name="connsiteX2848" fmla="*/ 5865379 w 6213011"/>
              <a:gd name="connsiteY2848" fmla="*/ 3973245 h 5537200"/>
              <a:gd name="connsiteX2849" fmla="*/ 5855843 w 6213011"/>
              <a:gd name="connsiteY2849" fmla="*/ 3973245 h 5537200"/>
              <a:gd name="connsiteX2850" fmla="*/ 5860611 w 6213011"/>
              <a:gd name="connsiteY2850" fmla="*/ 3939272 h 5537200"/>
              <a:gd name="connsiteX2851" fmla="*/ 5894584 w 6213011"/>
              <a:gd name="connsiteY2851" fmla="*/ 3924968 h 5537200"/>
              <a:gd name="connsiteX2852" fmla="*/ 5885048 w 6213011"/>
              <a:gd name="connsiteY2852" fmla="*/ 3901127 h 5537200"/>
              <a:gd name="connsiteX2853" fmla="*/ 5963127 w 6213011"/>
              <a:gd name="connsiteY2853" fmla="*/ 3882054 h 5537200"/>
              <a:gd name="connsiteX2854" fmla="*/ 5958358 w 6213011"/>
              <a:gd name="connsiteY2854" fmla="*/ 3896359 h 5537200"/>
              <a:gd name="connsiteX2855" fmla="*/ 6050739 w 6213011"/>
              <a:gd name="connsiteY2855" fmla="*/ 3838545 h 5537200"/>
              <a:gd name="connsiteX2856" fmla="*/ 6070408 w 6213011"/>
              <a:gd name="connsiteY2856" fmla="*/ 3852850 h 5537200"/>
              <a:gd name="connsiteX2857" fmla="*/ 6041203 w 6213011"/>
              <a:gd name="connsiteY2857" fmla="*/ 3886823 h 5537200"/>
              <a:gd name="connsiteX2858" fmla="*/ 6016767 w 6213011"/>
              <a:gd name="connsiteY2858" fmla="*/ 3882054 h 5537200"/>
              <a:gd name="connsiteX2859" fmla="*/ 6007231 w 6213011"/>
              <a:gd name="connsiteY2859" fmla="*/ 3916027 h 5537200"/>
              <a:gd name="connsiteX2860" fmla="*/ 5968491 w 6213011"/>
              <a:gd name="connsiteY2860" fmla="*/ 3935100 h 5537200"/>
              <a:gd name="connsiteX2861" fmla="*/ 5973258 w 6213011"/>
              <a:gd name="connsiteY2861" fmla="*/ 3964305 h 5537200"/>
              <a:gd name="connsiteX2862" fmla="*/ 5953589 w 6213011"/>
              <a:gd name="connsiteY2862" fmla="*/ 3998278 h 5537200"/>
              <a:gd name="connsiteX2863" fmla="*/ 5875511 w 6213011"/>
              <a:gd name="connsiteY2863" fmla="*/ 4051323 h 5537200"/>
              <a:gd name="connsiteX2864" fmla="*/ 5904717 w 6213011"/>
              <a:gd name="connsiteY2864" fmla="*/ 4046555 h 5537200"/>
              <a:gd name="connsiteX2865" fmla="*/ 5875511 w 6213011"/>
              <a:gd name="connsiteY2865" fmla="*/ 4099600 h 5537200"/>
              <a:gd name="connsiteX2866" fmla="*/ 5978027 w 6213011"/>
              <a:gd name="connsiteY2866" fmla="*/ 4056091 h 5537200"/>
              <a:gd name="connsiteX2867" fmla="*/ 5904717 w 6213011"/>
              <a:gd name="connsiteY2867" fmla="*/ 4128209 h 5537200"/>
              <a:gd name="connsiteX2868" fmla="*/ 5929153 w 6213011"/>
              <a:gd name="connsiteY2868" fmla="*/ 4123440 h 5537200"/>
              <a:gd name="connsiteX2869" fmla="*/ 5944053 w 6213011"/>
              <a:gd name="connsiteY2869" fmla="*/ 4137745 h 5537200"/>
              <a:gd name="connsiteX2870" fmla="*/ 6051335 w 6213011"/>
              <a:gd name="connsiteY2870" fmla="*/ 4099005 h 5537200"/>
              <a:gd name="connsiteX2871" fmla="*/ 6022132 w 6213011"/>
              <a:gd name="connsiteY2871" fmla="*/ 4152049 h 5537200"/>
              <a:gd name="connsiteX2872" fmla="*/ 6022132 w 6213011"/>
              <a:gd name="connsiteY2872" fmla="*/ 4137745 h 5537200"/>
              <a:gd name="connsiteX2873" fmla="*/ 5929749 w 6213011"/>
              <a:gd name="connsiteY2873" fmla="*/ 4215227 h 5537200"/>
              <a:gd name="connsiteX2874" fmla="*/ 5910081 w 6213011"/>
              <a:gd name="connsiteY2874" fmla="*/ 4229531 h 5537200"/>
              <a:gd name="connsiteX2875" fmla="*/ 5807566 w 6213011"/>
              <a:gd name="connsiteY2875" fmla="*/ 4258736 h 5537200"/>
              <a:gd name="connsiteX2876" fmla="*/ 5899949 w 6213011"/>
              <a:gd name="connsiteY2876" fmla="*/ 4132977 h 5537200"/>
              <a:gd name="connsiteX2877" fmla="*/ 5865975 w 6213011"/>
              <a:gd name="connsiteY2877" fmla="*/ 4123440 h 5537200"/>
              <a:gd name="connsiteX2878" fmla="*/ 5870743 w 6213011"/>
              <a:gd name="connsiteY2878" fmla="*/ 4094236 h 5537200"/>
              <a:gd name="connsiteX2879" fmla="*/ 5855843 w 6213011"/>
              <a:gd name="connsiteY2879" fmla="*/ 4103772 h 5537200"/>
              <a:gd name="connsiteX2880" fmla="*/ 5851075 w 6213011"/>
              <a:gd name="connsiteY2880" fmla="*/ 4084700 h 5537200"/>
              <a:gd name="connsiteX2881" fmla="*/ 5787897 w 6213011"/>
              <a:gd name="connsiteY2881" fmla="*/ 4142513 h 5537200"/>
              <a:gd name="connsiteX2882" fmla="*/ 5783129 w 6213011"/>
              <a:gd name="connsiteY2882" fmla="*/ 4123440 h 5537200"/>
              <a:gd name="connsiteX2883" fmla="*/ 5749156 w 6213011"/>
              <a:gd name="connsiteY2883" fmla="*/ 4147281 h 5537200"/>
              <a:gd name="connsiteX2884" fmla="*/ 5719951 w 6213011"/>
              <a:gd name="connsiteY2884" fmla="*/ 4152049 h 5537200"/>
              <a:gd name="connsiteX2885" fmla="*/ 5651410 w 6213011"/>
              <a:gd name="connsiteY2885" fmla="*/ 4209863 h 5537200"/>
              <a:gd name="connsiteX2886" fmla="*/ 5607305 w 6213011"/>
              <a:gd name="connsiteY2886" fmla="*/ 4214631 h 5537200"/>
              <a:gd name="connsiteX2887" fmla="*/ 5636510 w 6213011"/>
              <a:gd name="connsiteY2887" fmla="*/ 4185427 h 5537200"/>
              <a:gd name="connsiteX2888" fmla="*/ 5558431 w 6213011"/>
              <a:gd name="connsiteY2888" fmla="*/ 4214631 h 5537200"/>
              <a:gd name="connsiteX2889" fmla="*/ 5514326 w 6213011"/>
              <a:gd name="connsiteY2889" fmla="*/ 4286749 h 5537200"/>
              <a:gd name="connsiteX2890" fmla="*/ 5533995 w 6213011"/>
              <a:gd name="connsiteY2890" fmla="*/ 4248008 h 5537200"/>
              <a:gd name="connsiteX2891" fmla="*/ 5500021 w 6213011"/>
              <a:gd name="connsiteY2891" fmla="*/ 4233703 h 5537200"/>
              <a:gd name="connsiteX2892" fmla="*/ 5587637 w 6213011"/>
              <a:gd name="connsiteY2892" fmla="*/ 4171122 h 5537200"/>
              <a:gd name="connsiteX2893" fmla="*/ 5587637 w 6213011"/>
              <a:gd name="connsiteY2893" fmla="*/ 4118076 h 5537200"/>
              <a:gd name="connsiteX2894" fmla="*/ 5597173 w 6213011"/>
              <a:gd name="connsiteY2894" fmla="*/ 4137149 h 5537200"/>
              <a:gd name="connsiteX2895" fmla="*/ 5616841 w 6213011"/>
              <a:gd name="connsiteY2895" fmla="*/ 4132381 h 5537200"/>
              <a:gd name="connsiteX2896" fmla="*/ 5601941 w 6213011"/>
              <a:gd name="connsiteY2896" fmla="*/ 4093640 h 5537200"/>
              <a:gd name="connsiteX2897" fmla="*/ 5631145 w 6213011"/>
              <a:gd name="connsiteY2897" fmla="*/ 4069799 h 5537200"/>
              <a:gd name="connsiteX2898" fmla="*/ 5631145 w 6213011"/>
              <a:gd name="connsiteY2898" fmla="*/ 4045959 h 5537200"/>
              <a:gd name="connsiteX2899" fmla="*/ 5548300 w 6213011"/>
              <a:gd name="connsiteY2899" fmla="*/ 4113308 h 5537200"/>
              <a:gd name="connsiteX2900" fmla="*/ 5538763 w 6213011"/>
              <a:gd name="connsiteY2900" fmla="*/ 4103772 h 5537200"/>
              <a:gd name="connsiteX2901" fmla="*/ 5514326 w 6213011"/>
              <a:gd name="connsiteY2901" fmla="*/ 4113308 h 5537200"/>
              <a:gd name="connsiteX2902" fmla="*/ 5533995 w 6213011"/>
              <a:gd name="connsiteY2902" fmla="*/ 4079336 h 5537200"/>
              <a:gd name="connsiteX2903" fmla="*/ 5500021 w 6213011"/>
              <a:gd name="connsiteY2903" fmla="*/ 4065032 h 5537200"/>
              <a:gd name="connsiteX2904" fmla="*/ 5538763 w 6213011"/>
              <a:gd name="connsiteY2904" fmla="*/ 4050727 h 5537200"/>
              <a:gd name="connsiteX2905" fmla="*/ 5543531 w 6213011"/>
              <a:gd name="connsiteY2905" fmla="*/ 4055496 h 5537200"/>
              <a:gd name="connsiteX2906" fmla="*/ 5563200 w 6213011"/>
              <a:gd name="connsiteY2906" fmla="*/ 4016754 h 5537200"/>
              <a:gd name="connsiteX2907" fmla="*/ 5597173 w 6213011"/>
              <a:gd name="connsiteY2907" fmla="*/ 4016754 h 5537200"/>
              <a:gd name="connsiteX2908" fmla="*/ 5612073 w 6213011"/>
              <a:gd name="connsiteY2908" fmla="*/ 3992914 h 5537200"/>
              <a:gd name="connsiteX2909" fmla="*/ 5592405 w 6213011"/>
              <a:gd name="connsiteY2909" fmla="*/ 3958941 h 5537200"/>
              <a:gd name="connsiteX2910" fmla="*/ 5601941 w 6213011"/>
              <a:gd name="connsiteY2910" fmla="*/ 3924968 h 5537200"/>
              <a:gd name="connsiteX2911" fmla="*/ 5563200 w 6213011"/>
              <a:gd name="connsiteY2911" fmla="*/ 3939272 h 5537200"/>
              <a:gd name="connsiteX2912" fmla="*/ 5572736 w 6213011"/>
              <a:gd name="connsiteY2912" fmla="*/ 3920200 h 5537200"/>
              <a:gd name="connsiteX2913" fmla="*/ 5514326 w 6213011"/>
              <a:gd name="connsiteY2913" fmla="*/ 3929736 h 5537200"/>
              <a:gd name="connsiteX2914" fmla="*/ 5529227 w 6213011"/>
              <a:gd name="connsiteY2914" fmla="*/ 3900532 h 5537200"/>
              <a:gd name="connsiteX2915" fmla="*/ 5495254 w 6213011"/>
              <a:gd name="connsiteY2915" fmla="*/ 3866559 h 5537200"/>
              <a:gd name="connsiteX2916" fmla="*/ 5436844 w 6213011"/>
              <a:gd name="connsiteY2916" fmla="*/ 3924372 h 5537200"/>
              <a:gd name="connsiteX2917" fmla="*/ 5407639 w 6213011"/>
              <a:gd name="connsiteY2917" fmla="*/ 3910068 h 5537200"/>
              <a:gd name="connsiteX2918" fmla="*/ 5446381 w 6213011"/>
              <a:gd name="connsiteY2918" fmla="*/ 3933908 h 5537200"/>
              <a:gd name="connsiteX2919" fmla="*/ 5383204 w 6213011"/>
              <a:gd name="connsiteY2919" fmla="*/ 3991722 h 5537200"/>
              <a:gd name="connsiteX2920" fmla="*/ 5349231 w 6213011"/>
              <a:gd name="connsiteY2920" fmla="*/ 3952981 h 5537200"/>
              <a:gd name="connsiteX2921" fmla="*/ 5334331 w 6213011"/>
              <a:gd name="connsiteY2921" fmla="*/ 3982186 h 5537200"/>
              <a:gd name="connsiteX2922" fmla="*/ 5319430 w 6213011"/>
              <a:gd name="connsiteY2922" fmla="*/ 3972650 h 5537200"/>
              <a:gd name="connsiteX2923" fmla="*/ 5328965 w 6213011"/>
              <a:gd name="connsiteY2923" fmla="*/ 3948808 h 5537200"/>
              <a:gd name="connsiteX2924" fmla="*/ 5324199 w 6213011"/>
              <a:gd name="connsiteY2924" fmla="*/ 3939272 h 5537200"/>
              <a:gd name="connsiteX2925" fmla="*/ 5294994 w 6213011"/>
              <a:gd name="connsiteY2925" fmla="*/ 3978014 h 5537200"/>
              <a:gd name="connsiteX2926" fmla="*/ 5261021 w 6213011"/>
              <a:gd name="connsiteY2926" fmla="*/ 4021523 h 5537200"/>
              <a:gd name="connsiteX2927" fmla="*/ 5261021 w 6213011"/>
              <a:gd name="connsiteY2927" fmla="*/ 3997682 h 5537200"/>
              <a:gd name="connsiteX2928" fmla="*/ 5251484 w 6213011"/>
              <a:gd name="connsiteY2928" fmla="*/ 4011986 h 5537200"/>
              <a:gd name="connsiteX2929" fmla="*/ 5256253 w 6213011"/>
              <a:gd name="connsiteY2929" fmla="*/ 3978014 h 5537200"/>
              <a:gd name="connsiteX2930" fmla="*/ 5168638 w 6213011"/>
              <a:gd name="connsiteY2930" fmla="*/ 3992317 h 5537200"/>
              <a:gd name="connsiteX2931" fmla="*/ 5183539 w 6213011"/>
              <a:gd name="connsiteY2931" fmla="*/ 4026290 h 5537200"/>
              <a:gd name="connsiteX2932" fmla="*/ 5203207 w 6213011"/>
              <a:gd name="connsiteY2932" fmla="*/ 4007218 h 5537200"/>
              <a:gd name="connsiteX2933" fmla="*/ 5232412 w 6213011"/>
              <a:gd name="connsiteY2933" fmla="*/ 4021523 h 5537200"/>
              <a:gd name="connsiteX2934" fmla="*/ 5198439 w 6213011"/>
              <a:gd name="connsiteY2934" fmla="*/ 4088872 h 5537200"/>
              <a:gd name="connsiteX2935" fmla="*/ 5227643 w 6213011"/>
              <a:gd name="connsiteY2935" fmla="*/ 4054899 h 5537200"/>
              <a:gd name="connsiteX2936" fmla="*/ 5256849 w 6213011"/>
              <a:gd name="connsiteY2936" fmla="*/ 4054899 h 5537200"/>
              <a:gd name="connsiteX2937" fmla="*/ 5252081 w 6213011"/>
              <a:gd name="connsiteY2937" fmla="*/ 4088872 h 5537200"/>
              <a:gd name="connsiteX2938" fmla="*/ 5106057 w 6213011"/>
              <a:gd name="connsiteY2938" fmla="*/ 4156221 h 5537200"/>
              <a:gd name="connsiteX2939" fmla="*/ 5110825 w 6213011"/>
              <a:gd name="connsiteY2939" fmla="*/ 4175294 h 5537200"/>
              <a:gd name="connsiteX2940" fmla="*/ 5066720 w 6213011"/>
              <a:gd name="connsiteY2940" fmla="*/ 4189599 h 5537200"/>
              <a:gd name="connsiteX2941" fmla="*/ 5066720 w 6213011"/>
              <a:gd name="connsiteY2941" fmla="*/ 4228339 h 5537200"/>
              <a:gd name="connsiteX2942" fmla="*/ 5061951 w 6213011"/>
              <a:gd name="connsiteY2942" fmla="*/ 4204499 h 5537200"/>
              <a:gd name="connsiteX2943" fmla="*/ 5047051 w 6213011"/>
              <a:gd name="connsiteY2943" fmla="*/ 4209267 h 5537200"/>
              <a:gd name="connsiteX2944" fmla="*/ 5051819 w 6213011"/>
              <a:gd name="connsiteY2944" fmla="*/ 4271848 h 5537200"/>
              <a:gd name="connsiteX2945" fmla="*/ 5110229 w 6213011"/>
              <a:gd name="connsiteY2945" fmla="*/ 4214035 h 5537200"/>
              <a:gd name="connsiteX2946" fmla="*/ 5076256 w 6213011"/>
              <a:gd name="connsiteY2946" fmla="*/ 4271848 h 5537200"/>
              <a:gd name="connsiteX2947" fmla="*/ 5095925 w 6213011"/>
              <a:gd name="connsiteY2947" fmla="*/ 4276617 h 5537200"/>
              <a:gd name="connsiteX2948" fmla="*/ 5105461 w 6213011"/>
              <a:gd name="connsiteY2948" fmla="*/ 4324894 h 5537200"/>
              <a:gd name="connsiteX2949" fmla="*/ 5149566 w 6213011"/>
              <a:gd name="connsiteY2949" fmla="*/ 4305821 h 5537200"/>
              <a:gd name="connsiteX2950" fmla="*/ 5154333 w 6213011"/>
              <a:gd name="connsiteY2950" fmla="*/ 4329662 h 5537200"/>
              <a:gd name="connsiteX2951" fmla="*/ 5115593 w 6213011"/>
              <a:gd name="connsiteY2951" fmla="*/ 4334430 h 5537200"/>
              <a:gd name="connsiteX2952" fmla="*/ 5125129 w 6213011"/>
              <a:gd name="connsiteY2952" fmla="*/ 4353503 h 5537200"/>
              <a:gd name="connsiteX2953" fmla="*/ 5081025 w 6213011"/>
              <a:gd name="connsiteY2953" fmla="*/ 4348735 h 5537200"/>
              <a:gd name="connsiteX2954" fmla="*/ 5095925 w 6213011"/>
              <a:gd name="connsiteY2954" fmla="*/ 4319530 h 5537200"/>
              <a:gd name="connsiteX2955" fmla="*/ 5081025 w 6213011"/>
              <a:gd name="connsiteY2955" fmla="*/ 4309993 h 5537200"/>
              <a:gd name="connsiteX2956" fmla="*/ 5071489 w 6213011"/>
              <a:gd name="connsiteY2956" fmla="*/ 4333834 h 5537200"/>
              <a:gd name="connsiteX2957" fmla="*/ 5071489 w 6213011"/>
              <a:gd name="connsiteY2957" fmla="*/ 4299862 h 5537200"/>
              <a:gd name="connsiteX2958" fmla="*/ 5047051 w 6213011"/>
              <a:gd name="connsiteY2958" fmla="*/ 4309398 h 5537200"/>
              <a:gd name="connsiteX2959" fmla="*/ 5013079 w 6213011"/>
              <a:gd name="connsiteY2959" fmla="*/ 4285557 h 5537200"/>
              <a:gd name="connsiteX2960" fmla="*/ 5032747 w 6213011"/>
              <a:gd name="connsiteY2960" fmla="*/ 4271253 h 5537200"/>
              <a:gd name="connsiteX2961" fmla="*/ 5013079 w 6213011"/>
              <a:gd name="connsiteY2961" fmla="*/ 4242048 h 5537200"/>
              <a:gd name="connsiteX2962" fmla="*/ 5027979 w 6213011"/>
              <a:gd name="connsiteY2962" fmla="*/ 4232511 h 5537200"/>
              <a:gd name="connsiteX2963" fmla="*/ 5013079 w 6213011"/>
              <a:gd name="connsiteY2963" fmla="*/ 4193771 h 5537200"/>
              <a:gd name="connsiteX2964" fmla="*/ 5047051 w 6213011"/>
              <a:gd name="connsiteY2964" fmla="*/ 4150262 h 5537200"/>
              <a:gd name="connsiteX2965" fmla="*/ 4930233 w 6213011"/>
              <a:gd name="connsiteY2965" fmla="*/ 4227744 h 5537200"/>
              <a:gd name="connsiteX2966" fmla="*/ 4939769 w 6213011"/>
              <a:gd name="connsiteY2966" fmla="*/ 4276021 h 5537200"/>
              <a:gd name="connsiteX2967" fmla="*/ 4930233 w 6213011"/>
              <a:gd name="connsiteY2967" fmla="*/ 4305226 h 5537200"/>
              <a:gd name="connsiteX2968" fmla="*/ 4881359 w 6213011"/>
              <a:gd name="connsiteY2968" fmla="*/ 4334430 h 5537200"/>
              <a:gd name="connsiteX2969" fmla="*/ 4920100 w 6213011"/>
              <a:gd name="connsiteY2969" fmla="*/ 4353503 h 5537200"/>
              <a:gd name="connsiteX2970" fmla="*/ 4875995 w 6213011"/>
              <a:gd name="connsiteY2970" fmla="*/ 4401779 h 5537200"/>
              <a:gd name="connsiteX2971" fmla="*/ 4885531 w 6213011"/>
              <a:gd name="connsiteY2971" fmla="*/ 4367807 h 5537200"/>
              <a:gd name="connsiteX2972" fmla="*/ 4861095 w 6213011"/>
              <a:gd name="connsiteY2972" fmla="*/ 4363039 h 5537200"/>
              <a:gd name="connsiteX2973" fmla="*/ 4880763 w 6213011"/>
              <a:gd name="connsiteY2973" fmla="*/ 4348735 h 5537200"/>
              <a:gd name="connsiteX2974" fmla="*/ 4822354 w 6213011"/>
              <a:gd name="connsiteY2974" fmla="*/ 4348735 h 5537200"/>
              <a:gd name="connsiteX2975" fmla="*/ 4831890 w 6213011"/>
              <a:gd name="connsiteY2975" fmla="*/ 4334430 h 5537200"/>
              <a:gd name="connsiteX2976" fmla="*/ 4797917 w 6213011"/>
              <a:gd name="connsiteY2976" fmla="*/ 4315357 h 5537200"/>
              <a:gd name="connsiteX2977" fmla="*/ 4744276 w 6213011"/>
              <a:gd name="connsiteY2977" fmla="*/ 4435752 h 5537200"/>
              <a:gd name="connsiteX2978" fmla="*/ 4710303 w 6213011"/>
              <a:gd name="connsiteY2978" fmla="*/ 4430985 h 5537200"/>
              <a:gd name="connsiteX2979" fmla="*/ 4666199 w 6213011"/>
              <a:gd name="connsiteY2979" fmla="*/ 4454825 h 5537200"/>
              <a:gd name="connsiteX2980" fmla="*/ 4670966 w 6213011"/>
              <a:gd name="connsiteY2980" fmla="*/ 4484030 h 5537200"/>
              <a:gd name="connsiteX2981" fmla="*/ 4607789 w 6213011"/>
              <a:gd name="connsiteY2981" fmla="*/ 4474494 h 5537200"/>
              <a:gd name="connsiteX2982" fmla="*/ 4529711 w 6213011"/>
              <a:gd name="connsiteY2982" fmla="*/ 4527539 h 5537200"/>
              <a:gd name="connsiteX2983" fmla="*/ 4476069 w 6213011"/>
              <a:gd name="connsiteY2983" fmla="*/ 4561512 h 5537200"/>
              <a:gd name="connsiteX2984" fmla="*/ 4485605 w 6213011"/>
              <a:gd name="connsiteY2984" fmla="*/ 4547207 h 5537200"/>
              <a:gd name="connsiteX2985" fmla="*/ 4465937 w 6213011"/>
              <a:gd name="connsiteY2985" fmla="*/ 4532903 h 5537200"/>
              <a:gd name="connsiteX2986" fmla="*/ 4451037 w 6213011"/>
              <a:gd name="connsiteY2986" fmla="*/ 4576412 h 5537200"/>
              <a:gd name="connsiteX2987" fmla="*/ 4436136 w 6213011"/>
              <a:gd name="connsiteY2987" fmla="*/ 4581180 h 5537200"/>
              <a:gd name="connsiteX2988" fmla="*/ 4445673 w 6213011"/>
              <a:gd name="connsiteY2988" fmla="*/ 4566876 h 5537200"/>
              <a:gd name="connsiteX2989" fmla="*/ 4416469 w 6213011"/>
              <a:gd name="connsiteY2989" fmla="*/ 4557340 h 5537200"/>
              <a:gd name="connsiteX2990" fmla="*/ 4416469 w 6213011"/>
              <a:gd name="connsiteY2990" fmla="*/ 4576412 h 5537200"/>
              <a:gd name="connsiteX2991" fmla="*/ 4338390 w 6213011"/>
              <a:gd name="connsiteY2991" fmla="*/ 4619921 h 5537200"/>
              <a:gd name="connsiteX2992" fmla="*/ 4323490 w 6213011"/>
              <a:gd name="connsiteY2992" fmla="*/ 4600849 h 5537200"/>
              <a:gd name="connsiteX2993" fmla="*/ 4220975 w 6213011"/>
              <a:gd name="connsiteY2993" fmla="*/ 4649126 h 5537200"/>
              <a:gd name="connsiteX2994" fmla="*/ 4235875 w 6213011"/>
              <a:gd name="connsiteY2994" fmla="*/ 4634822 h 5537200"/>
              <a:gd name="connsiteX2995" fmla="*/ 4191770 w 6213011"/>
              <a:gd name="connsiteY2995" fmla="*/ 4664026 h 5537200"/>
              <a:gd name="connsiteX2996" fmla="*/ 4128593 w 6213011"/>
              <a:gd name="connsiteY2996" fmla="*/ 4683099 h 5537200"/>
              <a:gd name="connsiteX2997" fmla="*/ 4104157 w 6213011"/>
              <a:gd name="connsiteY2997" fmla="*/ 4687867 h 5537200"/>
              <a:gd name="connsiteX2998" fmla="*/ 3962901 w 6213011"/>
              <a:gd name="connsiteY2998" fmla="*/ 4755216 h 5537200"/>
              <a:gd name="connsiteX2999" fmla="*/ 3958132 w 6213011"/>
              <a:gd name="connsiteY2999" fmla="*/ 4798726 h 5537200"/>
              <a:gd name="connsiteX3000" fmla="*/ 4002238 w 6213011"/>
              <a:gd name="connsiteY3000" fmla="*/ 4779653 h 5537200"/>
              <a:gd name="connsiteX3001" fmla="*/ 3924160 w 6213011"/>
              <a:gd name="connsiteY3001" fmla="*/ 4813626 h 5537200"/>
              <a:gd name="connsiteX3002" fmla="*/ 3909259 w 6213011"/>
              <a:gd name="connsiteY3002" fmla="*/ 4784422 h 5537200"/>
              <a:gd name="connsiteX3003" fmla="*/ 3831181 w 6213011"/>
              <a:gd name="connsiteY3003" fmla="*/ 4837466 h 5537200"/>
              <a:gd name="connsiteX3004" fmla="*/ 3835949 w 6213011"/>
              <a:gd name="connsiteY3004" fmla="*/ 4813626 h 5537200"/>
              <a:gd name="connsiteX3005" fmla="*/ 3782308 w 6213011"/>
              <a:gd name="connsiteY3005" fmla="*/ 4861903 h 5537200"/>
              <a:gd name="connsiteX3006" fmla="*/ 3719131 w 6213011"/>
              <a:gd name="connsiteY3006" fmla="*/ 4838063 h 5537200"/>
              <a:gd name="connsiteX3007" fmla="*/ 3587411 w 6213011"/>
              <a:gd name="connsiteY3007" fmla="*/ 4895876 h 5537200"/>
              <a:gd name="connsiteX3008" fmla="*/ 3636285 w 6213011"/>
              <a:gd name="connsiteY3008" fmla="*/ 4910180 h 5537200"/>
              <a:gd name="connsiteX3009" fmla="*/ 3689926 w 6213011"/>
              <a:gd name="connsiteY3009" fmla="*/ 4876208 h 5537200"/>
              <a:gd name="connsiteX3010" fmla="*/ 3689926 w 6213011"/>
              <a:gd name="connsiteY3010" fmla="*/ 4895280 h 5537200"/>
              <a:gd name="connsiteX3011" fmla="*/ 3592180 w 6213011"/>
              <a:gd name="connsiteY3011" fmla="*/ 4938789 h 5537200"/>
              <a:gd name="connsiteX3012" fmla="*/ 3592180 w 6213011"/>
              <a:gd name="connsiteY3012" fmla="*/ 4957862 h 5537200"/>
              <a:gd name="connsiteX3013" fmla="*/ 3621385 w 6213011"/>
              <a:gd name="connsiteY3013" fmla="*/ 4934021 h 5537200"/>
              <a:gd name="connsiteX3014" fmla="*/ 3650589 w 6213011"/>
              <a:gd name="connsiteY3014" fmla="*/ 4943557 h 5537200"/>
              <a:gd name="connsiteX3015" fmla="*/ 3903895 w 6213011"/>
              <a:gd name="connsiteY3015" fmla="*/ 4827930 h 5537200"/>
              <a:gd name="connsiteX3016" fmla="*/ 3923564 w 6213011"/>
              <a:gd name="connsiteY3016" fmla="*/ 4837466 h 5537200"/>
              <a:gd name="connsiteX3017" fmla="*/ 4006410 w 6213011"/>
              <a:gd name="connsiteY3017" fmla="*/ 4798726 h 5537200"/>
              <a:gd name="connsiteX3018" fmla="*/ 3889591 w 6213011"/>
              <a:gd name="connsiteY3018" fmla="*/ 4861307 h 5537200"/>
              <a:gd name="connsiteX3019" fmla="*/ 3914028 w 6213011"/>
              <a:gd name="connsiteY3019" fmla="*/ 4928657 h 5537200"/>
              <a:gd name="connsiteX3020" fmla="*/ 3962901 w 6213011"/>
              <a:gd name="connsiteY3020" fmla="*/ 4904817 h 5537200"/>
              <a:gd name="connsiteX3021" fmla="*/ 3972437 w 6213011"/>
              <a:gd name="connsiteY3021" fmla="*/ 4919120 h 5537200"/>
              <a:gd name="connsiteX3022" fmla="*/ 3914028 w 6213011"/>
              <a:gd name="connsiteY3022" fmla="*/ 4962629 h 5537200"/>
              <a:gd name="connsiteX3023" fmla="*/ 3914028 w 6213011"/>
              <a:gd name="connsiteY3023" fmla="*/ 4996602 h 5537200"/>
              <a:gd name="connsiteX3024" fmla="*/ 3996874 w 6213011"/>
              <a:gd name="connsiteY3024" fmla="*/ 5006139 h 5537200"/>
              <a:gd name="connsiteX3025" fmla="*/ 3943232 w 6213011"/>
              <a:gd name="connsiteY3025" fmla="*/ 5029980 h 5537200"/>
              <a:gd name="connsiteX3026" fmla="*/ 3845485 w 6213011"/>
              <a:gd name="connsiteY3026" fmla="*/ 5087793 h 5537200"/>
              <a:gd name="connsiteX3027" fmla="*/ 3801381 w 6213011"/>
              <a:gd name="connsiteY3027" fmla="*/ 5092561 h 5537200"/>
              <a:gd name="connsiteX3028" fmla="*/ 3810918 w 6213011"/>
              <a:gd name="connsiteY3028" fmla="*/ 5020443 h 5537200"/>
              <a:gd name="connsiteX3029" fmla="*/ 3459865 w 6213011"/>
              <a:gd name="connsiteY3029" fmla="*/ 5136070 h 5537200"/>
              <a:gd name="connsiteX3030" fmla="*/ 3406223 w 6213011"/>
              <a:gd name="connsiteY3030" fmla="*/ 5189115 h 5537200"/>
              <a:gd name="connsiteX3031" fmla="*/ 3421124 w 6213011"/>
              <a:gd name="connsiteY3031" fmla="*/ 5203420 h 5537200"/>
              <a:gd name="connsiteX3032" fmla="*/ 3425891 w 6213011"/>
              <a:gd name="connsiteY3032" fmla="*/ 5203420 h 5537200"/>
              <a:gd name="connsiteX3033" fmla="*/ 3421124 w 6213011"/>
              <a:gd name="connsiteY3033" fmla="*/ 5212956 h 5537200"/>
              <a:gd name="connsiteX3034" fmla="*/ 3357947 w 6213011"/>
              <a:gd name="connsiteY3034" fmla="*/ 5242160 h 5537200"/>
              <a:gd name="connsiteX3035" fmla="*/ 3348410 w 6213011"/>
              <a:gd name="connsiteY3035" fmla="*/ 5276133 h 5537200"/>
              <a:gd name="connsiteX3036" fmla="*/ 3319205 w 6213011"/>
              <a:gd name="connsiteY3036" fmla="*/ 5276133 h 5537200"/>
              <a:gd name="connsiteX3037" fmla="*/ 3319205 w 6213011"/>
              <a:gd name="connsiteY3037" fmla="*/ 5257061 h 5537200"/>
              <a:gd name="connsiteX3038" fmla="*/ 3129077 w 6213011"/>
              <a:gd name="connsiteY3038" fmla="*/ 5291034 h 5537200"/>
              <a:gd name="connsiteX3039" fmla="*/ 3216691 w 6213011"/>
              <a:gd name="connsiteY3039" fmla="*/ 5257061 h 5537200"/>
              <a:gd name="connsiteX3040" fmla="*/ 3207154 w 6213011"/>
              <a:gd name="connsiteY3040" fmla="*/ 5247525 h 5537200"/>
              <a:gd name="connsiteX3041" fmla="*/ 3285232 w 6213011"/>
              <a:gd name="connsiteY3041" fmla="*/ 5208784 h 5537200"/>
              <a:gd name="connsiteX3042" fmla="*/ 3148745 w 6213011"/>
              <a:gd name="connsiteY3042" fmla="*/ 5242757 h 5537200"/>
              <a:gd name="connsiteX3043" fmla="*/ 3412184 w 6213011"/>
              <a:gd name="connsiteY3043" fmla="*/ 5141433 h 5537200"/>
              <a:gd name="connsiteX3044" fmla="*/ 3427084 w 6213011"/>
              <a:gd name="connsiteY3044" fmla="*/ 5146202 h 5537200"/>
              <a:gd name="connsiteX3045" fmla="*/ 3792441 w 6213011"/>
              <a:gd name="connsiteY3045" fmla="*/ 4982299 h 5537200"/>
              <a:gd name="connsiteX3046" fmla="*/ 3904491 w 6213011"/>
              <a:gd name="connsiteY3046" fmla="*/ 4910180 h 5537200"/>
              <a:gd name="connsiteX3047" fmla="*/ 3889591 w 6213011"/>
              <a:gd name="connsiteY3047" fmla="*/ 4886339 h 5537200"/>
              <a:gd name="connsiteX3048" fmla="*/ 3821049 w 6213011"/>
              <a:gd name="connsiteY3048" fmla="*/ 4891108 h 5537200"/>
              <a:gd name="connsiteX3049" fmla="*/ 3621385 w 6213011"/>
              <a:gd name="connsiteY3049" fmla="*/ 4987662 h 5537200"/>
              <a:gd name="connsiteX3050" fmla="*/ 3621385 w 6213011"/>
              <a:gd name="connsiteY3050" fmla="*/ 4973358 h 5537200"/>
              <a:gd name="connsiteX3051" fmla="*/ 3587411 w 6213011"/>
              <a:gd name="connsiteY3051" fmla="*/ 4973358 h 5537200"/>
              <a:gd name="connsiteX3052" fmla="*/ 3587411 w 6213011"/>
              <a:gd name="connsiteY3052" fmla="*/ 4939385 h 5537200"/>
              <a:gd name="connsiteX3053" fmla="*/ 3484897 w 6213011"/>
              <a:gd name="connsiteY3053" fmla="*/ 4973358 h 5537200"/>
              <a:gd name="connsiteX3054" fmla="*/ 3465229 w 6213011"/>
              <a:gd name="connsiteY3054" fmla="*/ 5002563 h 5537200"/>
              <a:gd name="connsiteX3055" fmla="*/ 3279868 w 6213011"/>
              <a:gd name="connsiteY3055" fmla="*/ 5080045 h 5537200"/>
              <a:gd name="connsiteX3056" fmla="*/ 3421124 w 6213011"/>
              <a:gd name="connsiteY3056" fmla="*/ 5075276 h 5537200"/>
              <a:gd name="connsiteX3057" fmla="*/ 3357947 w 6213011"/>
              <a:gd name="connsiteY3057" fmla="*/ 5099117 h 5537200"/>
              <a:gd name="connsiteX3058" fmla="*/ 3172585 w 6213011"/>
              <a:gd name="connsiteY3058" fmla="*/ 5171234 h 5537200"/>
              <a:gd name="connsiteX3059" fmla="*/ 3177354 w 6213011"/>
              <a:gd name="connsiteY3059" fmla="*/ 5147394 h 5537200"/>
              <a:gd name="connsiteX3060" fmla="*/ 3060535 w 6213011"/>
              <a:gd name="connsiteY3060" fmla="*/ 5214744 h 5537200"/>
              <a:gd name="connsiteX3061" fmla="*/ 2933583 w 6213011"/>
              <a:gd name="connsiteY3061" fmla="*/ 5190903 h 5537200"/>
              <a:gd name="connsiteX3062" fmla="*/ 2694582 w 6213011"/>
              <a:gd name="connsiteY3062" fmla="*/ 5263021 h 5537200"/>
              <a:gd name="connsiteX3063" fmla="*/ 2621272 w 6213011"/>
              <a:gd name="connsiteY3063" fmla="*/ 5320834 h 5537200"/>
              <a:gd name="connsiteX3064" fmla="*/ 2640940 w 6213011"/>
              <a:gd name="connsiteY3064" fmla="*/ 5301762 h 5537200"/>
              <a:gd name="connsiteX3065" fmla="*/ 2592067 w 6213011"/>
              <a:gd name="connsiteY3065" fmla="*/ 5277922 h 5537200"/>
              <a:gd name="connsiteX3066" fmla="*/ 2630809 w 6213011"/>
              <a:gd name="connsiteY3066" fmla="*/ 5258849 h 5537200"/>
              <a:gd name="connsiteX3067" fmla="*/ 2479420 w 6213011"/>
              <a:gd name="connsiteY3067" fmla="*/ 5277922 h 5537200"/>
              <a:gd name="connsiteX3068" fmla="*/ 2625445 w 6213011"/>
              <a:gd name="connsiteY3068" fmla="*/ 5229644 h 5537200"/>
              <a:gd name="connsiteX3069" fmla="*/ 2601008 w 6213011"/>
              <a:gd name="connsiteY3069" fmla="*/ 5224876 h 5537200"/>
              <a:gd name="connsiteX3070" fmla="*/ 2581339 w 6213011"/>
              <a:gd name="connsiteY3070" fmla="*/ 5201035 h 5537200"/>
              <a:gd name="connsiteX3071" fmla="*/ 2596239 w 6213011"/>
              <a:gd name="connsiteY3071" fmla="*/ 5167063 h 5537200"/>
              <a:gd name="connsiteX3072" fmla="*/ 2625445 w 6213011"/>
              <a:gd name="connsiteY3072" fmla="*/ 5186135 h 5537200"/>
              <a:gd name="connsiteX3073" fmla="*/ 2640345 w 6213011"/>
              <a:gd name="connsiteY3073" fmla="*/ 5167063 h 5537200"/>
              <a:gd name="connsiteX3074" fmla="*/ 2640345 w 6213011"/>
              <a:gd name="connsiteY3074" fmla="*/ 5186135 h 5537200"/>
              <a:gd name="connsiteX3075" fmla="*/ 2660012 w 6213011"/>
              <a:gd name="connsiteY3075" fmla="*/ 5200440 h 5537200"/>
              <a:gd name="connsiteX3076" fmla="*/ 2674913 w 6213011"/>
              <a:gd name="connsiteY3076" fmla="*/ 5161698 h 5537200"/>
              <a:gd name="connsiteX3077" fmla="*/ 2699350 w 6213011"/>
              <a:gd name="connsiteY3077" fmla="*/ 5166467 h 5537200"/>
              <a:gd name="connsiteX3078" fmla="*/ 2665377 w 6213011"/>
              <a:gd name="connsiteY3078" fmla="*/ 5142626 h 5537200"/>
              <a:gd name="connsiteX3079" fmla="*/ 2660609 w 6213011"/>
              <a:gd name="connsiteY3079" fmla="*/ 5161698 h 5537200"/>
              <a:gd name="connsiteX3080" fmla="*/ 2660609 w 6213011"/>
              <a:gd name="connsiteY3080" fmla="*/ 5137858 h 5537200"/>
              <a:gd name="connsiteX3081" fmla="*/ 2640940 w 6213011"/>
              <a:gd name="connsiteY3081" fmla="*/ 5167063 h 5537200"/>
              <a:gd name="connsiteX3082" fmla="*/ 2602200 w 6213011"/>
              <a:gd name="connsiteY3082" fmla="*/ 5143222 h 5537200"/>
              <a:gd name="connsiteX3083" fmla="*/ 2602200 w 6213011"/>
              <a:gd name="connsiteY3083" fmla="*/ 5075873 h 5537200"/>
              <a:gd name="connsiteX3084" fmla="*/ 2640940 w 6213011"/>
              <a:gd name="connsiteY3084" fmla="*/ 5075873 h 5537200"/>
              <a:gd name="connsiteX3085" fmla="*/ 2587299 w 6213011"/>
              <a:gd name="connsiteY3085" fmla="*/ 4993622 h 5537200"/>
              <a:gd name="connsiteX3086" fmla="*/ 2558094 w 6213011"/>
              <a:gd name="connsiteY3086" fmla="*/ 5037131 h 5537200"/>
              <a:gd name="connsiteX3087" fmla="*/ 2499685 w 6213011"/>
              <a:gd name="connsiteY3087" fmla="*/ 5060972 h 5537200"/>
              <a:gd name="connsiteX3088" fmla="*/ 2460944 w 6213011"/>
              <a:gd name="connsiteY3088" fmla="*/ 5051436 h 5537200"/>
              <a:gd name="connsiteX3089" fmla="*/ 2373330 w 6213011"/>
              <a:gd name="connsiteY3089" fmla="*/ 5109249 h 5537200"/>
              <a:gd name="connsiteX3090" fmla="*/ 2149229 w 6213011"/>
              <a:gd name="connsiteY3090" fmla="*/ 5254080 h 5537200"/>
              <a:gd name="connsiteX3091" fmla="*/ 2090819 w 6213011"/>
              <a:gd name="connsiteY3091" fmla="*/ 5302358 h 5537200"/>
              <a:gd name="connsiteX3092" fmla="*/ 2032410 w 6213011"/>
              <a:gd name="connsiteY3092" fmla="*/ 5288053 h 5537200"/>
              <a:gd name="connsiteX3093" fmla="*/ 2037177 w 6213011"/>
              <a:gd name="connsiteY3093" fmla="*/ 5235008 h 5537200"/>
              <a:gd name="connsiteX3094" fmla="*/ 1963869 w 6213011"/>
              <a:gd name="connsiteY3094" fmla="*/ 5177195 h 5537200"/>
              <a:gd name="connsiteX3095" fmla="*/ 1847050 w 6213011"/>
              <a:gd name="connsiteY3095" fmla="*/ 5114613 h 5537200"/>
              <a:gd name="connsiteX3096" fmla="*/ 1944796 w 6213011"/>
              <a:gd name="connsiteY3096" fmla="*/ 4950709 h 5537200"/>
              <a:gd name="connsiteX3097" fmla="*/ 1906054 w 6213011"/>
              <a:gd name="connsiteY3097" fmla="*/ 4921504 h 5537200"/>
              <a:gd name="connsiteX3098" fmla="*/ 1891154 w 6213011"/>
              <a:gd name="connsiteY3098" fmla="*/ 4887532 h 5537200"/>
              <a:gd name="connsiteX3099" fmla="*/ 1847050 w 6213011"/>
              <a:gd name="connsiteY3099" fmla="*/ 4897067 h 5537200"/>
              <a:gd name="connsiteX3100" fmla="*/ 1861950 w 6213011"/>
              <a:gd name="connsiteY3100" fmla="*/ 4882764 h 5537200"/>
              <a:gd name="connsiteX3101" fmla="*/ 1837513 w 6213011"/>
              <a:gd name="connsiteY3101" fmla="*/ 4877996 h 5537200"/>
              <a:gd name="connsiteX3102" fmla="*/ 1847050 w 6213011"/>
              <a:gd name="connsiteY3102" fmla="*/ 4863691 h 5537200"/>
              <a:gd name="connsiteX3103" fmla="*/ 1778508 w 6213011"/>
              <a:gd name="connsiteY3103" fmla="*/ 4844619 h 5537200"/>
              <a:gd name="connsiteX3104" fmla="*/ 1705198 w 6213011"/>
              <a:gd name="connsiteY3104" fmla="*/ 4815415 h 5537200"/>
              <a:gd name="connsiteX3105" fmla="*/ 1695661 w 6213011"/>
              <a:gd name="connsiteY3105" fmla="*/ 4786209 h 5537200"/>
              <a:gd name="connsiteX3106" fmla="*/ 1705198 w 6213011"/>
              <a:gd name="connsiteY3106" fmla="*/ 4752236 h 5537200"/>
              <a:gd name="connsiteX3107" fmla="*/ 1651557 w 6213011"/>
              <a:gd name="connsiteY3107" fmla="*/ 4718263 h 5537200"/>
              <a:gd name="connsiteX3108" fmla="*/ 1588379 w 6213011"/>
              <a:gd name="connsiteY3108" fmla="*/ 4694423 h 5537200"/>
              <a:gd name="connsiteX3109" fmla="*/ 1603279 w 6213011"/>
              <a:gd name="connsiteY3109" fmla="*/ 4723627 h 5537200"/>
              <a:gd name="connsiteX3110" fmla="*/ 1598511 w 6213011"/>
              <a:gd name="connsiteY3110" fmla="*/ 4767137 h 5537200"/>
              <a:gd name="connsiteX3111" fmla="*/ 1520433 w 6213011"/>
              <a:gd name="connsiteY3111" fmla="*/ 4863691 h 5537200"/>
              <a:gd name="connsiteX3112" fmla="*/ 1417919 w 6213011"/>
              <a:gd name="connsiteY3112" fmla="*/ 4863691 h 5537200"/>
              <a:gd name="connsiteX3113" fmla="*/ 1349378 w 6213011"/>
              <a:gd name="connsiteY3113" fmla="*/ 4941173 h 5537200"/>
              <a:gd name="connsiteX3114" fmla="*/ 1369045 w 6213011"/>
              <a:gd name="connsiteY3114" fmla="*/ 4955477 h 5537200"/>
              <a:gd name="connsiteX3115" fmla="*/ 1212890 w 6213011"/>
              <a:gd name="connsiteY3115" fmla="*/ 5003755 h 5537200"/>
              <a:gd name="connsiteX3116" fmla="*/ 1227790 w 6213011"/>
              <a:gd name="connsiteY3116" fmla="*/ 4979914 h 5537200"/>
              <a:gd name="connsiteX3117" fmla="*/ 1174149 w 6213011"/>
              <a:gd name="connsiteY3117" fmla="*/ 4998986 h 5537200"/>
              <a:gd name="connsiteX3118" fmla="*/ 1144944 w 6213011"/>
              <a:gd name="connsiteY3118" fmla="*/ 4965013 h 5537200"/>
              <a:gd name="connsiteX3119" fmla="*/ 1296332 w 6213011"/>
              <a:gd name="connsiteY3119" fmla="*/ 4863691 h 5537200"/>
              <a:gd name="connsiteX3120" fmla="*/ 1369642 w 6213011"/>
              <a:gd name="connsiteY3120" fmla="*/ 4854155 h 5537200"/>
              <a:gd name="connsiteX3121" fmla="*/ 1340437 w 6213011"/>
              <a:gd name="connsiteY3121" fmla="*/ 4844619 h 5537200"/>
              <a:gd name="connsiteX3122" fmla="*/ 1364873 w 6213011"/>
              <a:gd name="connsiteY3122" fmla="*/ 4801109 h 5537200"/>
              <a:gd name="connsiteX3123" fmla="*/ 1335669 w 6213011"/>
              <a:gd name="connsiteY3123" fmla="*/ 4796342 h 5537200"/>
              <a:gd name="connsiteX3124" fmla="*/ 1467387 w 6213011"/>
              <a:gd name="connsiteY3124" fmla="*/ 4685482 h 5537200"/>
              <a:gd name="connsiteX3125" fmla="*/ 1447720 w 6213011"/>
              <a:gd name="connsiteY3125" fmla="*/ 4637206 h 5537200"/>
              <a:gd name="connsiteX3126" fmla="*/ 1257591 w 6213011"/>
              <a:gd name="connsiteY3126" fmla="*/ 4709323 h 5537200"/>
              <a:gd name="connsiteX3127" fmla="*/ 1286796 w 6213011"/>
              <a:gd name="connsiteY3127" fmla="*/ 4685482 h 5537200"/>
              <a:gd name="connsiteX3128" fmla="*/ 1379179 w 6213011"/>
              <a:gd name="connsiteY3128" fmla="*/ 4622902 h 5537200"/>
              <a:gd name="connsiteX3129" fmla="*/ 1369642 w 6213011"/>
              <a:gd name="connsiteY3129" fmla="*/ 4599060 h 5537200"/>
              <a:gd name="connsiteX3130" fmla="*/ 1418515 w 6213011"/>
              <a:gd name="connsiteY3130" fmla="*/ 4546015 h 5537200"/>
              <a:gd name="connsiteX3131" fmla="*/ 1413746 w 6213011"/>
              <a:gd name="connsiteY3131" fmla="*/ 4507275 h 5537200"/>
              <a:gd name="connsiteX3132" fmla="*/ 1330900 w 6213011"/>
              <a:gd name="connsiteY3132" fmla="*/ 4560320 h 5537200"/>
              <a:gd name="connsiteX3133" fmla="*/ 1350569 w 6213011"/>
              <a:gd name="connsiteY3133" fmla="*/ 4574624 h 5537200"/>
              <a:gd name="connsiteX3134" fmla="*/ 1335669 w 6213011"/>
              <a:gd name="connsiteY3134" fmla="*/ 4593697 h 5537200"/>
              <a:gd name="connsiteX3135" fmla="*/ 1360106 w 6213011"/>
              <a:gd name="connsiteY3135" fmla="*/ 4598465 h 5537200"/>
              <a:gd name="connsiteX3136" fmla="*/ 1282027 w 6213011"/>
              <a:gd name="connsiteY3136" fmla="*/ 4656278 h 5537200"/>
              <a:gd name="connsiteX3137" fmla="*/ 1330900 w 6213011"/>
              <a:gd name="connsiteY3137" fmla="*/ 4612769 h 5537200"/>
              <a:gd name="connsiteX3138" fmla="*/ 1243287 w 6213011"/>
              <a:gd name="connsiteY3138" fmla="*/ 4583565 h 5537200"/>
              <a:gd name="connsiteX3139" fmla="*/ 1252823 w 6213011"/>
              <a:gd name="connsiteY3139" fmla="*/ 4540056 h 5537200"/>
              <a:gd name="connsiteX3140" fmla="*/ 1291563 w 6213011"/>
              <a:gd name="connsiteY3140" fmla="*/ 4510850 h 5537200"/>
              <a:gd name="connsiteX3141" fmla="*/ 1301100 w 6213011"/>
              <a:gd name="connsiteY3141" fmla="*/ 4481646 h 5537200"/>
              <a:gd name="connsiteX3142" fmla="*/ 1227790 w 6213011"/>
              <a:gd name="connsiteY3142" fmla="*/ 4520387 h 5537200"/>
              <a:gd name="connsiteX3143" fmla="*/ 1212890 w 6213011"/>
              <a:gd name="connsiteY3143" fmla="*/ 4534692 h 5537200"/>
              <a:gd name="connsiteX3144" fmla="*/ 1237326 w 6213011"/>
              <a:gd name="connsiteY3144" fmla="*/ 4529923 h 5537200"/>
              <a:gd name="connsiteX3145" fmla="*/ 1232558 w 6213011"/>
              <a:gd name="connsiteY3145" fmla="*/ 4559128 h 5537200"/>
              <a:gd name="connsiteX3146" fmla="*/ 1203354 w 6213011"/>
              <a:gd name="connsiteY3146" fmla="*/ 4573432 h 5537200"/>
              <a:gd name="connsiteX3147" fmla="*/ 1164613 w 6213011"/>
              <a:gd name="connsiteY3147" fmla="*/ 4582969 h 5537200"/>
              <a:gd name="connsiteX3148" fmla="*/ 1174149 w 6213011"/>
              <a:gd name="connsiteY3148" fmla="*/ 4559128 h 5537200"/>
              <a:gd name="connsiteX3149" fmla="*/ 1144944 w 6213011"/>
              <a:gd name="connsiteY3149" fmla="*/ 4573432 h 5537200"/>
              <a:gd name="connsiteX3150" fmla="*/ 1159844 w 6213011"/>
              <a:gd name="connsiteY3150" fmla="*/ 4592505 h 5537200"/>
              <a:gd name="connsiteX3151" fmla="*/ 1144944 w 6213011"/>
              <a:gd name="connsiteY3151" fmla="*/ 4602041 h 5537200"/>
              <a:gd name="connsiteX3152" fmla="*/ 1130044 w 6213011"/>
              <a:gd name="connsiteY3152" fmla="*/ 4578200 h 5537200"/>
              <a:gd name="connsiteX3153" fmla="*/ 1076403 w 6213011"/>
              <a:gd name="connsiteY3153" fmla="*/ 4616941 h 5537200"/>
              <a:gd name="connsiteX3154" fmla="*/ 1003093 w 6213011"/>
              <a:gd name="connsiteY3154" fmla="*/ 4631245 h 5537200"/>
              <a:gd name="connsiteX3155" fmla="*/ 1012629 w 6213011"/>
              <a:gd name="connsiteY3155" fmla="*/ 4626478 h 5537200"/>
              <a:gd name="connsiteX3156" fmla="*/ 1081171 w 6213011"/>
              <a:gd name="connsiteY3156" fmla="*/ 4578200 h 5537200"/>
              <a:gd name="connsiteX3157" fmla="*/ 1173553 w 6213011"/>
              <a:gd name="connsiteY3157" fmla="*/ 4481646 h 5537200"/>
              <a:gd name="connsiteX3158" fmla="*/ 1222426 w 6213011"/>
              <a:gd name="connsiteY3158" fmla="*/ 4486414 h 5537200"/>
              <a:gd name="connsiteX3159" fmla="*/ 1227195 w 6213011"/>
              <a:gd name="connsiteY3159" fmla="*/ 4481646 h 5537200"/>
              <a:gd name="connsiteX3160" fmla="*/ 1227195 w 6213011"/>
              <a:gd name="connsiteY3160" fmla="*/ 4447673 h 5537200"/>
              <a:gd name="connsiteX3161" fmla="*/ 1105607 w 6213011"/>
              <a:gd name="connsiteY3161" fmla="*/ 4495950 h 5537200"/>
              <a:gd name="connsiteX3162" fmla="*/ 1100839 w 6213011"/>
              <a:gd name="connsiteY3162" fmla="*/ 4461977 h 5537200"/>
              <a:gd name="connsiteX3163" fmla="*/ 1134812 w 6213011"/>
              <a:gd name="connsiteY3163" fmla="*/ 4438137 h 5537200"/>
              <a:gd name="connsiteX3164" fmla="*/ 1164016 w 6213011"/>
              <a:gd name="connsiteY3164" fmla="*/ 4452441 h 5537200"/>
              <a:gd name="connsiteX3165" fmla="*/ 1208122 w 6213011"/>
              <a:gd name="connsiteY3165" fmla="*/ 4408932 h 5537200"/>
              <a:gd name="connsiteX3166" fmla="*/ 1164016 w 6213011"/>
              <a:gd name="connsiteY3166" fmla="*/ 4404164 h 5537200"/>
              <a:gd name="connsiteX3167" fmla="*/ 1183685 w 6213011"/>
              <a:gd name="connsiteY3167" fmla="*/ 4380323 h 5537200"/>
              <a:gd name="connsiteX3168" fmla="*/ 1154480 w 6213011"/>
              <a:gd name="connsiteY3168" fmla="*/ 4389859 h 5537200"/>
              <a:gd name="connsiteX3169" fmla="*/ 1130044 w 6213011"/>
              <a:gd name="connsiteY3169" fmla="*/ 4380323 h 5537200"/>
              <a:gd name="connsiteX3170" fmla="*/ 973888 w 6213011"/>
              <a:gd name="connsiteY3170" fmla="*/ 4447673 h 5537200"/>
              <a:gd name="connsiteX3171" fmla="*/ 852301 w 6213011"/>
              <a:gd name="connsiteY3171" fmla="*/ 4515023 h 5537200"/>
              <a:gd name="connsiteX3172" fmla="*/ 808195 w 6213011"/>
              <a:gd name="connsiteY3172" fmla="*/ 4534095 h 5537200"/>
              <a:gd name="connsiteX3173" fmla="*/ 993556 w 6213011"/>
              <a:gd name="connsiteY3173" fmla="*/ 4394032 h 5537200"/>
              <a:gd name="connsiteX3174" fmla="*/ 973888 w 6213011"/>
              <a:gd name="connsiteY3174" fmla="*/ 4379728 h 5537200"/>
              <a:gd name="connsiteX3175" fmla="*/ 998324 w 6213011"/>
              <a:gd name="connsiteY3175" fmla="*/ 4360655 h 5537200"/>
              <a:gd name="connsiteX3176" fmla="*/ 973888 w 6213011"/>
              <a:gd name="connsiteY3176" fmla="*/ 4374959 h 5537200"/>
              <a:gd name="connsiteX3177" fmla="*/ 803427 w 6213011"/>
              <a:gd name="connsiteY3177" fmla="*/ 4428005 h 5537200"/>
              <a:gd name="connsiteX3178" fmla="*/ 891042 w 6213011"/>
              <a:gd name="connsiteY3178" fmla="*/ 4340986 h 5537200"/>
              <a:gd name="connsiteX3179" fmla="*/ 861837 w 6213011"/>
              <a:gd name="connsiteY3179" fmla="*/ 4345755 h 5537200"/>
              <a:gd name="connsiteX3180" fmla="*/ 915478 w 6213011"/>
              <a:gd name="connsiteY3180" fmla="*/ 4273637 h 5537200"/>
              <a:gd name="connsiteX3181" fmla="*/ 944683 w 6213011"/>
              <a:gd name="connsiteY3181" fmla="*/ 4249797 h 5537200"/>
              <a:gd name="connsiteX3182" fmla="*/ 915478 w 6213011"/>
              <a:gd name="connsiteY3182" fmla="*/ 4245028 h 5537200"/>
              <a:gd name="connsiteX3183" fmla="*/ 905942 w 6213011"/>
              <a:gd name="connsiteY3183" fmla="*/ 4268868 h 5537200"/>
              <a:gd name="connsiteX3184" fmla="*/ 842765 w 6213011"/>
              <a:gd name="connsiteY3184" fmla="*/ 4321913 h 5537200"/>
              <a:gd name="connsiteX3185" fmla="*/ 833228 w 6213011"/>
              <a:gd name="connsiteY3185" fmla="*/ 4312377 h 5537200"/>
              <a:gd name="connsiteX3186" fmla="*/ 724381 w 6213011"/>
              <a:gd name="connsiteY3186" fmla="*/ 4377045 h 5537200"/>
              <a:gd name="connsiteX3187" fmla="*/ 606764 w 6213011"/>
              <a:gd name="connsiteY3187" fmla="*/ 4436912 h 5537200"/>
              <a:gd name="connsiteX3188" fmla="*/ 611651 w 6213011"/>
              <a:gd name="connsiteY3188" fmla="*/ 4432419 h 5537200"/>
              <a:gd name="connsiteX3189" fmla="*/ 706278 w 6213011"/>
              <a:gd name="connsiteY3189" fmla="*/ 4351119 h 5537200"/>
              <a:gd name="connsiteX3190" fmla="*/ 745018 w 6213011"/>
              <a:gd name="connsiteY3190" fmla="*/ 4346350 h 5537200"/>
              <a:gd name="connsiteX3191" fmla="*/ 754555 w 6213011"/>
              <a:gd name="connsiteY3191" fmla="*/ 4307610 h 5537200"/>
              <a:gd name="connsiteX3192" fmla="*/ 842168 w 6213011"/>
              <a:gd name="connsiteY3192" fmla="*/ 4249797 h 5537200"/>
              <a:gd name="connsiteX3193" fmla="*/ 822500 w 6213011"/>
              <a:gd name="connsiteY3193" fmla="*/ 4288537 h 5537200"/>
              <a:gd name="connsiteX3194" fmla="*/ 827268 w 6213011"/>
              <a:gd name="connsiteY3194" fmla="*/ 4298073 h 5537200"/>
              <a:gd name="connsiteX3195" fmla="*/ 1026933 w 6213011"/>
              <a:gd name="connsiteY3195" fmla="*/ 4138937 h 5537200"/>
              <a:gd name="connsiteX3196" fmla="*/ 1017397 w 6213011"/>
              <a:gd name="connsiteY3196" fmla="*/ 4115097 h 5537200"/>
              <a:gd name="connsiteX3197" fmla="*/ 1066270 w 6213011"/>
              <a:gd name="connsiteY3197" fmla="*/ 4062052 h 5537200"/>
              <a:gd name="connsiteX3198" fmla="*/ 1046602 w 6213011"/>
              <a:gd name="connsiteY3198" fmla="*/ 4052515 h 5537200"/>
              <a:gd name="connsiteX3199" fmla="*/ 1061502 w 6213011"/>
              <a:gd name="connsiteY3199" fmla="*/ 4033443 h 5537200"/>
              <a:gd name="connsiteX3200" fmla="*/ 983424 w 6213011"/>
              <a:gd name="connsiteY3200" fmla="*/ 4038210 h 5537200"/>
              <a:gd name="connsiteX3201" fmla="*/ 1046602 w 6213011"/>
              <a:gd name="connsiteY3201" fmla="*/ 3989934 h 5537200"/>
              <a:gd name="connsiteX3202" fmla="*/ 1046602 w 6213011"/>
              <a:gd name="connsiteY3202" fmla="*/ 3966093 h 5537200"/>
              <a:gd name="connsiteX3203" fmla="*/ 1037066 w 6213011"/>
              <a:gd name="connsiteY3203" fmla="*/ 3956556 h 5537200"/>
              <a:gd name="connsiteX3204" fmla="*/ 988192 w 6213011"/>
              <a:gd name="connsiteY3204" fmla="*/ 3980397 h 5537200"/>
              <a:gd name="connsiteX3205" fmla="*/ 983424 w 6213011"/>
              <a:gd name="connsiteY3205" fmla="*/ 3961325 h 5537200"/>
              <a:gd name="connsiteX3206" fmla="*/ 954220 w 6213011"/>
              <a:gd name="connsiteY3206" fmla="*/ 3961325 h 5537200"/>
              <a:gd name="connsiteX3207" fmla="*/ 954220 w 6213011"/>
              <a:gd name="connsiteY3207" fmla="*/ 4000065 h 5537200"/>
              <a:gd name="connsiteX3208" fmla="*/ 885677 w 6213011"/>
              <a:gd name="connsiteY3208" fmla="*/ 4038807 h 5537200"/>
              <a:gd name="connsiteX3209" fmla="*/ 807600 w 6213011"/>
              <a:gd name="connsiteY3209" fmla="*/ 4062647 h 5537200"/>
              <a:gd name="connsiteX3210" fmla="*/ 866009 w 6213011"/>
              <a:gd name="connsiteY3210" fmla="*/ 4004834 h 5537200"/>
              <a:gd name="connsiteX3211" fmla="*/ 836804 w 6213011"/>
              <a:gd name="connsiteY3211" fmla="*/ 4019138 h 5537200"/>
              <a:gd name="connsiteX3212" fmla="*/ 832037 w 6213011"/>
              <a:gd name="connsiteY3212" fmla="*/ 3989934 h 5537200"/>
              <a:gd name="connsiteX3213" fmla="*/ 802831 w 6213011"/>
              <a:gd name="connsiteY3213" fmla="*/ 3994701 h 5537200"/>
              <a:gd name="connsiteX3214" fmla="*/ 812367 w 6213011"/>
              <a:gd name="connsiteY3214" fmla="*/ 3965497 h 5537200"/>
              <a:gd name="connsiteX3215" fmla="*/ 787931 w 6213011"/>
              <a:gd name="connsiteY3215" fmla="*/ 3955961 h 5537200"/>
              <a:gd name="connsiteX3216" fmla="*/ 792700 w 6213011"/>
              <a:gd name="connsiteY3216" fmla="*/ 3926755 h 5537200"/>
              <a:gd name="connsiteX3217" fmla="*/ 768263 w 6213011"/>
              <a:gd name="connsiteY3217" fmla="*/ 3926755 h 5537200"/>
              <a:gd name="connsiteX3218" fmla="*/ 899982 w 6213011"/>
              <a:gd name="connsiteY3218" fmla="*/ 3825433 h 5537200"/>
              <a:gd name="connsiteX3219" fmla="*/ 938723 w 6213011"/>
              <a:gd name="connsiteY3219" fmla="*/ 3815897 h 5537200"/>
              <a:gd name="connsiteX3220" fmla="*/ 1026337 w 6213011"/>
              <a:gd name="connsiteY3220" fmla="*/ 3733648 h 5537200"/>
              <a:gd name="connsiteX3221" fmla="*/ 948259 w 6213011"/>
              <a:gd name="connsiteY3221" fmla="*/ 3743184 h 5537200"/>
              <a:gd name="connsiteX3222" fmla="*/ 963159 w 6213011"/>
              <a:gd name="connsiteY3222" fmla="*/ 3719343 h 5537200"/>
              <a:gd name="connsiteX3223" fmla="*/ 933955 w 6213011"/>
              <a:gd name="connsiteY3223" fmla="*/ 3700270 h 5537200"/>
              <a:gd name="connsiteX3224" fmla="*/ 875546 w 6213011"/>
              <a:gd name="connsiteY3224" fmla="*/ 3724111 h 5537200"/>
              <a:gd name="connsiteX3225" fmla="*/ 909519 w 6213011"/>
              <a:gd name="connsiteY3225" fmla="*/ 3700270 h 5537200"/>
              <a:gd name="connsiteX3226" fmla="*/ 865413 w 6213011"/>
              <a:gd name="connsiteY3226" fmla="*/ 3685966 h 5537200"/>
              <a:gd name="connsiteX3227" fmla="*/ 894618 w 6213011"/>
              <a:gd name="connsiteY3227" fmla="*/ 3676430 h 5537200"/>
              <a:gd name="connsiteX3228" fmla="*/ 894618 w 6213011"/>
              <a:gd name="connsiteY3228" fmla="*/ 3662125 h 5537200"/>
              <a:gd name="connsiteX3229" fmla="*/ 865413 w 6213011"/>
              <a:gd name="connsiteY3229" fmla="*/ 3657357 h 5537200"/>
              <a:gd name="connsiteX3230" fmla="*/ 957795 w 6213011"/>
              <a:gd name="connsiteY3230" fmla="*/ 3512526 h 5537200"/>
              <a:gd name="connsiteX3231" fmla="*/ 982232 w 6213011"/>
              <a:gd name="connsiteY3231" fmla="*/ 3435044 h 5537200"/>
              <a:gd name="connsiteX3232" fmla="*/ 1123488 w 6213011"/>
              <a:gd name="connsiteY3232" fmla="*/ 3348026 h 5537200"/>
              <a:gd name="connsiteX3233" fmla="*/ 1118720 w 6213011"/>
              <a:gd name="connsiteY3233" fmla="*/ 3299748 h 5537200"/>
              <a:gd name="connsiteX3234" fmla="*/ 1143155 w 6213011"/>
              <a:gd name="connsiteY3234" fmla="*/ 3290213 h 5537200"/>
              <a:gd name="connsiteX3235" fmla="*/ 1250438 w 6213011"/>
              <a:gd name="connsiteY3235" fmla="*/ 3140613 h 5537200"/>
              <a:gd name="connsiteX3236" fmla="*/ 1099051 w 6213011"/>
              <a:gd name="connsiteY3236" fmla="*/ 3106640 h 5537200"/>
              <a:gd name="connsiteX3237" fmla="*/ 1084151 w 6213011"/>
              <a:gd name="connsiteY3237" fmla="*/ 3111408 h 5537200"/>
              <a:gd name="connsiteX3238" fmla="*/ 1069250 w 6213011"/>
              <a:gd name="connsiteY3238" fmla="*/ 3092335 h 5537200"/>
              <a:gd name="connsiteX3239" fmla="*/ 1006073 w 6213011"/>
              <a:gd name="connsiteY3239" fmla="*/ 3140613 h 5537200"/>
              <a:gd name="connsiteX3240" fmla="*/ 1064483 w 6213011"/>
              <a:gd name="connsiteY3240" fmla="*/ 3101872 h 5537200"/>
              <a:gd name="connsiteX3241" fmla="*/ 995940 w 6213011"/>
              <a:gd name="connsiteY3241" fmla="*/ 3078031 h 5537200"/>
              <a:gd name="connsiteX3242" fmla="*/ 957200 w 6213011"/>
              <a:gd name="connsiteY3242" fmla="*/ 3005913 h 5537200"/>
              <a:gd name="connsiteX3243" fmla="*/ 1245074 w 6213011"/>
              <a:gd name="connsiteY3243" fmla="*/ 3024986 h 5537200"/>
              <a:gd name="connsiteX3244" fmla="*/ 1372026 w 6213011"/>
              <a:gd name="connsiteY3244" fmla="*/ 2952868 h 5537200"/>
              <a:gd name="connsiteX3245" fmla="*/ 1264743 w 6213011"/>
              <a:gd name="connsiteY3245" fmla="*/ 2933796 h 5537200"/>
              <a:gd name="connsiteX3246" fmla="*/ 1137792 w 6213011"/>
              <a:gd name="connsiteY3246" fmla="*/ 2943332 h 5537200"/>
              <a:gd name="connsiteX3247" fmla="*/ 1045410 w 6213011"/>
              <a:gd name="connsiteY3247" fmla="*/ 2914127 h 5537200"/>
              <a:gd name="connsiteX3248" fmla="*/ 1050178 w 6213011"/>
              <a:gd name="connsiteY3248" fmla="*/ 2875386 h 5537200"/>
              <a:gd name="connsiteX3249" fmla="*/ 1079383 w 6213011"/>
              <a:gd name="connsiteY3249" fmla="*/ 2822341 h 5537200"/>
              <a:gd name="connsiteX3250" fmla="*/ 1128255 w 6213011"/>
              <a:gd name="connsiteY3250" fmla="*/ 2735322 h 5537200"/>
              <a:gd name="connsiteX3251" fmla="*/ 1118720 w 6213011"/>
              <a:gd name="connsiteY3251" fmla="*/ 2730555 h 5537200"/>
              <a:gd name="connsiteX3252" fmla="*/ 1157460 w 6213011"/>
              <a:gd name="connsiteY3252" fmla="*/ 2696582 h 5537200"/>
              <a:gd name="connsiteX3253" fmla="*/ 1259975 w 6213011"/>
              <a:gd name="connsiteY3253" fmla="*/ 2634000 h 5537200"/>
              <a:gd name="connsiteX3254" fmla="*/ 1279643 w 6213011"/>
              <a:gd name="connsiteY3254" fmla="*/ 2604796 h 5537200"/>
              <a:gd name="connsiteX3255" fmla="*/ 1264743 w 6213011"/>
              <a:gd name="connsiteY3255" fmla="*/ 2580955 h 5537200"/>
              <a:gd name="connsiteX3256" fmla="*/ 1279643 w 6213011"/>
              <a:gd name="connsiteY3256" fmla="*/ 2537446 h 5537200"/>
              <a:gd name="connsiteX3257" fmla="*/ 1187261 w 6213011"/>
              <a:gd name="connsiteY3257" fmla="*/ 2532678 h 5537200"/>
              <a:gd name="connsiteX3258" fmla="*/ 1187261 w 6213011"/>
              <a:gd name="connsiteY3258" fmla="*/ 2518373 h 5537200"/>
              <a:gd name="connsiteX3259" fmla="*/ 1148520 w 6213011"/>
              <a:gd name="connsiteY3259" fmla="*/ 2547578 h 5537200"/>
              <a:gd name="connsiteX3260" fmla="*/ 1099648 w 6213011"/>
              <a:gd name="connsiteY3260" fmla="*/ 2605391 h 5537200"/>
              <a:gd name="connsiteX3261" fmla="*/ 1070442 w 6213011"/>
              <a:gd name="connsiteY3261" fmla="*/ 2595855 h 5537200"/>
              <a:gd name="connsiteX3262" fmla="*/ 1007265 w 6213011"/>
              <a:gd name="connsiteY3262" fmla="*/ 2619696 h 5537200"/>
              <a:gd name="connsiteX3263" fmla="*/ 1022165 w 6213011"/>
              <a:gd name="connsiteY3263" fmla="*/ 2600624 h 5537200"/>
              <a:gd name="connsiteX3264" fmla="*/ 1012629 w 6213011"/>
              <a:gd name="connsiteY3264" fmla="*/ 2591088 h 5537200"/>
              <a:gd name="connsiteX3265" fmla="*/ 1022165 w 6213011"/>
              <a:gd name="connsiteY3265" fmla="*/ 2572015 h 5537200"/>
              <a:gd name="connsiteX3266" fmla="*/ 914883 w 6213011"/>
              <a:gd name="connsiteY3266" fmla="*/ 2663801 h 5537200"/>
              <a:gd name="connsiteX3267" fmla="*/ 851705 w 6213011"/>
              <a:gd name="connsiteY3267" fmla="*/ 2678106 h 5537200"/>
              <a:gd name="connsiteX3268" fmla="*/ 900578 w 6213011"/>
              <a:gd name="connsiteY3268" fmla="*/ 2682873 h 5537200"/>
              <a:gd name="connsiteX3269" fmla="*/ 822500 w 6213011"/>
              <a:gd name="connsiteY3269" fmla="*/ 2712079 h 5537200"/>
              <a:gd name="connsiteX3270" fmla="*/ 846937 w 6213011"/>
              <a:gd name="connsiteY3270" fmla="*/ 2668570 h 5537200"/>
              <a:gd name="connsiteX3271" fmla="*/ 754555 w 6213011"/>
              <a:gd name="connsiteY3271" fmla="*/ 2673337 h 5537200"/>
              <a:gd name="connsiteX3272" fmla="*/ 745018 w 6213011"/>
              <a:gd name="connsiteY3272" fmla="*/ 2572015 h 5537200"/>
              <a:gd name="connsiteX3273" fmla="*/ 901174 w 6213011"/>
              <a:gd name="connsiteY3273" fmla="*/ 2514201 h 5537200"/>
              <a:gd name="connsiteX3274" fmla="*/ 896406 w 6213011"/>
              <a:gd name="connsiteY3274" fmla="*/ 2543406 h 5537200"/>
              <a:gd name="connsiteX3275" fmla="*/ 862433 w 6213011"/>
              <a:gd name="connsiteY3275" fmla="*/ 2562479 h 5537200"/>
              <a:gd name="connsiteX3276" fmla="*/ 886869 w 6213011"/>
              <a:gd name="connsiteY3276" fmla="*/ 2567246 h 5537200"/>
              <a:gd name="connsiteX3277" fmla="*/ 906538 w 6213011"/>
              <a:gd name="connsiteY3277" fmla="*/ 2605988 h 5537200"/>
              <a:gd name="connsiteX3278" fmla="*/ 975079 w 6213011"/>
              <a:gd name="connsiteY3278" fmla="*/ 2470692 h 5537200"/>
              <a:gd name="connsiteX3279" fmla="*/ 955411 w 6213011"/>
              <a:gd name="connsiteY3279" fmla="*/ 2456388 h 5537200"/>
              <a:gd name="connsiteX3280" fmla="*/ 960179 w 6213011"/>
              <a:gd name="connsiteY3280" fmla="*/ 2437315 h 5537200"/>
              <a:gd name="connsiteX3281" fmla="*/ 867798 w 6213011"/>
              <a:gd name="connsiteY3281" fmla="*/ 2451620 h 5537200"/>
              <a:gd name="connsiteX3282" fmla="*/ 736079 w 6213011"/>
              <a:gd name="connsiteY3282" fmla="*/ 2446852 h 5537200"/>
              <a:gd name="connsiteX3283" fmla="*/ 818925 w 6213011"/>
              <a:gd name="connsiteY3283" fmla="*/ 2393806 h 5537200"/>
              <a:gd name="connsiteX3284" fmla="*/ 745615 w 6213011"/>
              <a:gd name="connsiteY3284" fmla="*/ 2379502 h 5537200"/>
              <a:gd name="connsiteX3285" fmla="*/ 765283 w 6213011"/>
              <a:gd name="connsiteY3285" fmla="*/ 2350297 h 5537200"/>
              <a:gd name="connsiteX3286" fmla="*/ 691973 w 6213011"/>
              <a:gd name="connsiteY3286" fmla="*/ 2340761 h 5537200"/>
              <a:gd name="connsiteX3287" fmla="*/ 716409 w 6213011"/>
              <a:gd name="connsiteY3287" fmla="*/ 2321688 h 5537200"/>
              <a:gd name="connsiteX3288" fmla="*/ 779587 w 6213011"/>
              <a:gd name="connsiteY3288" fmla="*/ 2181626 h 5537200"/>
              <a:gd name="connsiteX3289" fmla="*/ 833228 w 6213011"/>
              <a:gd name="connsiteY3289" fmla="*/ 2142884 h 5537200"/>
              <a:gd name="connsiteX3290" fmla="*/ 886869 w 6213011"/>
              <a:gd name="connsiteY3290" fmla="*/ 2094607 h 5537200"/>
              <a:gd name="connsiteX3291" fmla="*/ 862433 w 6213011"/>
              <a:gd name="connsiteY3291" fmla="*/ 2089839 h 5537200"/>
              <a:gd name="connsiteX3292" fmla="*/ 906538 w 6213011"/>
              <a:gd name="connsiteY3292" fmla="*/ 2002820 h 5537200"/>
              <a:gd name="connsiteX3293" fmla="*/ 579922 w 6213011"/>
              <a:gd name="connsiteY3293" fmla="*/ 2166724 h 5537200"/>
              <a:gd name="connsiteX3294" fmla="*/ 472640 w 6213011"/>
              <a:gd name="connsiteY3294" fmla="*/ 2099375 h 5537200"/>
              <a:gd name="connsiteX3295" fmla="*/ 482176 w 6213011"/>
              <a:gd name="connsiteY3295" fmla="*/ 2070171 h 5537200"/>
              <a:gd name="connsiteX3296" fmla="*/ 477407 w 6213011"/>
              <a:gd name="connsiteY3296" fmla="*/ 2060635 h 5537200"/>
              <a:gd name="connsiteX3297" fmla="*/ 374894 w 6213011"/>
              <a:gd name="connsiteY3297" fmla="*/ 2065402 h 5537200"/>
              <a:gd name="connsiteX3298" fmla="*/ 384430 w 6213011"/>
              <a:gd name="connsiteY3298" fmla="*/ 2036198 h 5537200"/>
              <a:gd name="connsiteX3299" fmla="*/ 277147 w 6213011"/>
              <a:gd name="connsiteY3299" fmla="*/ 2026662 h 5537200"/>
              <a:gd name="connsiteX3300" fmla="*/ 296815 w 6213011"/>
              <a:gd name="connsiteY3300" fmla="*/ 2002820 h 5537200"/>
              <a:gd name="connsiteX3301" fmla="*/ 238407 w 6213011"/>
              <a:gd name="connsiteY3301" fmla="*/ 2012357 h 5537200"/>
              <a:gd name="connsiteX3302" fmla="*/ 326020 w 6213011"/>
              <a:gd name="connsiteY3302" fmla="*/ 1906267 h 5537200"/>
              <a:gd name="connsiteX3303" fmla="*/ 311120 w 6213011"/>
              <a:gd name="connsiteY3303" fmla="*/ 1915803 h 5537200"/>
              <a:gd name="connsiteX3304" fmla="*/ 320656 w 6213011"/>
              <a:gd name="connsiteY3304" fmla="*/ 1867525 h 5537200"/>
              <a:gd name="connsiteX3305" fmla="*/ 389197 w 6213011"/>
              <a:gd name="connsiteY3305" fmla="*/ 1843685 h 5537200"/>
              <a:gd name="connsiteX3306" fmla="*/ 476812 w 6213011"/>
              <a:gd name="connsiteY3306" fmla="*/ 1838917 h 5537200"/>
              <a:gd name="connsiteX3307" fmla="*/ 510785 w 6213011"/>
              <a:gd name="connsiteY3307" fmla="*/ 1800176 h 5537200"/>
              <a:gd name="connsiteX3308" fmla="*/ 637736 w 6213011"/>
              <a:gd name="connsiteY3308" fmla="*/ 1694085 h 5537200"/>
              <a:gd name="connsiteX3309" fmla="*/ 745018 w 6213011"/>
              <a:gd name="connsiteY3309" fmla="*/ 1675013 h 5537200"/>
              <a:gd name="connsiteX3310" fmla="*/ 783759 w 6213011"/>
              <a:gd name="connsiteY3310" fmla="*/ 1651173 h 5537200"/>
              <a:gd name="connsiteX3311" fmla="*/ 783759 w 6213011"/>
              <a:gd name="connsiteY3311" fmla="*/ 1621967 h 5537200"/>
              <a:gd name="connsiteX3312" fmla="*/ 944683 w 6213011"/>
              <a:gd name="connsiteY3312" fmla="*/ 1573691 h 5537200"/>
              <a:gd name="connsiteX3313" fmla="*/ 944683 w 6213011"/>
              <a:gd name="connsiteY3313" fmla="*/ 1549850 h 5537200"/>
              <a:gd name="connsiteX3314" fmla="*/ 969120 w 6213011"/>
              <a:gd name="connsiteY3314" fmla="*/ 1554618 h 5537200"/>
              <a:gd name="connsiteX3315" fmla="*/ 1505532 w 6213011"/>
              <a:gd name="connsiteY3315" fmla="*/ 1226214 h 5537200"/>
              <a:gd name="connsiteX3316" fmla="*/ 1451892 w 6213011"/>
              <a:gd name="connsiteY3316" fmla="*/ 1221445 h 5537200"/>
              <a:gd name="connsiteX3317" fmla="*/ 1456660 w 6213011"/>
              <a:gd name="connsiteY3317" fmla="*/ 1207142 h 5537200"/>
              <a:gd name="connsiteX3318" fmla="*/ 1378582 w 6213011"/>
              <a:gd name="connsiteY3318" fmla="*/ 1183300 h 5537200"/>
              <a:gd name="connsiteX3319" fmla="*/ 1305272 w 6213011"/>
              <a:gd name="connsiteY3319" fmla="*/ 1168997 h 5537200"/>
              <a:gd name="connsiteX3320" fmla="*/ 1261167 w 6213011"/>
              <a:gd name="connsiteY3320" fmla="*/ 1101646 h 5537200"/>
              <a:gd name="connsiteX3321" fmla="*/ 1168785 w 6213011"/>
              <a:gd name="connsiteY3321" fmla="*/ 1135620 h 5537200"/>
              <a:gd name="connsiteX3322" fmla="*/ 1164016 w 6213011"/>
              <a:gd name="connsiteY3322" fmla="*/ 1154692 h 5537200"/>
              <a:gd name="connsiteX3323" fmla="*/ 1071634 w 6213011"/>
              <a:gd name="connsiteY3323" fmla="*/ 1168997 h 5537200"/>
              <a:gd name="connsiteX3324" fmla="*/ 1105607 w 6213011"/>
              <a:gd name="connsiteY3324" fmla="*/ 1130255 h 5537200"/>
              <a:gd name="connsiteX3325" fmla="*/ 930378 w 6213011"/>
              <a:gd name="connsiteY3325" fmla="*/ 1154096 h 5537200"/>
              <a:gd name="connsiteX3326" fmla="*/ 993556 w 6213011"/>
              <a:gd name="connsiteY3326" fmla="*/ 1110587 h 5537200"/>
              <a:gd name="connsiteX3327" fmla="*/ 959584 w 6213011"/>
              <a:gd name="connsiteY3327" fmla="*/ 1110587 h 5537200"/>
              <a:gd name="connsiteX3328" fmla="*/ 1076403 w 6213011"/>
              <a:gd name="connsiteY3328" fmla="*/ 980060 h 5537200"/>
              <a:gd name="connsiteX3329" fmla="*/ 1320172 w 6213011"/>
              <a:gd name="connsiteY3329" fmla="*/ 830460 h 5537200"/>
              <a:gd name="connsiteX3330" fmla="*/ 1329709 w 6213011"/>
              <a:gd name="connsiteY3330" fmla="*/ 811387 h 5537200"/>
              <a:gd name="connsiteX3331" fmla="*/ 1334476 w 6213011"/>
              <a:gd name="connsiteY3331" fmla="*/ 820923 h 5537200"/>
              <a:gd name="connsiteX3332" fmla="*/ 1855990 w 6213011"/>
              <a:gd name="connsiteY3332" fmla="*/ 570001 h 5537200"/>
              <a:gd name="connsiteX3333" fmla="*/ 1909632 w 6213011"/>
              <a:gd name="connsiteY3333" fmla="*/ 560465 h 5537200"/>
              <a:gd name="connsiteX3334" fmla="*/ 1982940 w 6213011"/>
              <a:gd name="connsiteY3334" fmla="*/ 521725 h 5537200"/>
              <a:gd name="connsiteX3335" fmla="*/ 2153401 w 6213011"/>
              <a:gd name="connsiteY3335" fmla="*/ 478215 h 5537200"/>
              <a:gd name="connsiteX3336" fmla="*/ 2226711 w 6213011"/>
              <a:gd name="connsiteY3336" fmla="*/ 487752 h 5537200"/>
              <a:gd name="connsiteX3337" fmla="*/ 2221942 w 6213011"/>
              <a:gd name="connsiteY3337" fmla="*/ 536028 h 5537200"/>
              <a:gd name="connsiteX3338" fmla="*/ 2251147 w 6213011"/>
              <a:gd name="connsiteY3338" fmla="*/ 559870 h 5537200"/>
              <a:gd name="connsiteX3339" fmla="*/ 2158765 w 6213011"/>
              <a:gd name="connsiteY3339" fmla="*/ 651656 h 5537200"/>
              <a:gd name="connsiteX3340" fmla="*/ 2134328 w 6213011"/>
              <a:gd name="connsiteY3340" fmla="*/ 656423 h 5537200"/>
              <a:gd name="connsiteX3341" fmla="*/ 2139096 w 6213011"/>
              <a:gd name="connsiteY3341" fmla="*/ 680264 h 5537200"/>
              <a:gd name="connsiteX3342" fmla="*/ 2027046 w 6213011"/>
              <a:gd name="connsiteY3342" fmla="*/ 772050 h 5537200"/>
              <a:gd name="connsiteX3343" fmla="*/ 2344125 w 6213011"/>
              <a:gd name="connsiteY3343" fmla="*/ 689801 h 5537200"/>
              <a:gd name="connsiteX3344" fmla="*/ 2329225 w 6213011"/>
              <a:gd name="connsiteY3344" fmla="*/ 733310 h 5537200"/>
              <a:gd name="connsiteX3345" fmla="*/ 2363198 w 6213011"/>
              <a:gd name="connsiteY3345" fmla="*/ 719005 h 5537200"/>
              <a:gd name="connsiteX3346" fmla="*/ 2363198 w 6213011"/>
              <a:gd name="connsiteY3346" fmla="*/ 767283 h 5537200"/>
              <a:gd name="connsiteX3347" fmla="*/ 2397170 w 6213011"/>
              <a:gd name="connsiteY3347" fmla="*/ 786355 h 5537200"/>
              <a:gd name="connsiteX3348" fmla="*/ 2762527 w 6213011"/>
              <a:gd name="connsiteY3348" fmla="*/ 627219 h 5537200"/>
              <a:gd name="connsiteX3349" fmla="*/ 2918683 w 6213011"/>
              <a:gd name="connsiteY3349" fmla="*/ 622451 h 5537200"/>
              <a:gd name="connsiteX3350" fmla="*/ 3006298 w 6213011"/>
              <a:gd name="connsiteY3350" fmla="*/ 583710 h 5537200"/>
              <a:gd name="connsiteX3351" fmla="*/ 2986629 w 6213011"/>
              <a:gd name="connsiteY3351" fmla="*/ 583710 h 5537200"/>
              <a:gd name="connsiteX3352" fmla="*/ 2981861 w 6213011"/>
              <a:gd name="connsiteY3352" fmla="*/ 559870 h 5537200"/>
              <a:gd name="connsiteX3353" fmla="*/ 3118348 w 6213011"/>
              <a:gd name="connsiteY3353" fmla="*/ 424574 h 5537200"/>
              <a:gd name="connsiteX3354" fmla="*/ 3123117 w 6213011"/>
              <a:gd name="connsiteY3354" fmla="*/ 438878 h 5537200"/>
              <a:gd name="connsiteX3355" fmla="*/ 3196426 w 6213011"/>
              <a:gd name="connsiteY3355" fmla="*/ 385833 h 5537200"/>
              <a:gd name="connsiteX3356" fmla="*/ 3284040 w 6213011"/>
              <a:gd name="connsiteY3356" fmla="*/ 351860 h 5537200"/>
              <a:gd name="connsiteX3357" fmla="*/ 3279272 w 6213011"/>
              <a:gd name="connsiteY3357" fmla="*/ 328020 h 5537200"/>
              <a:gd name="connsiteX3358" fmla="*/ 3328146 w 6213011"/>
              <a:gd name="connsiteY3358" fmla="*/ 313715 h 5537200"/>
              <a:gd name="connsiteX3359" fmla="*/ 3308477 w 6213011"/>
              <a:gd name="connsiteY3359" fmla="*/ 332788 h 5537200"/>
              <a:gd name="connsiteX3360" fmla="*/ 3518273 w 6213011"/>
              <a:gd name="connsiteY3360" fmla="*/ 303583 h 5537200"/>
              <a:gd name="connsiteX3361" fmla="*/ 5919021 w 6213011"/>
              <a:gd name="connsiteY3361" fmla="*/ 173652 h 5537200"/>
              <a:gd name="connsiteX3362" fmla="*/ 5870148 w 6213011"/>
              <a:gd name="connsiteY3362" fmla="*/ 192724 h 5537200"/>
              <a:gd name="connsiteX3363" fmla="*/ 5919021 w 6213011"/>
              <a:gd name="connsiteY3363" fmla="*/ 173652 h 5537200"/>
              <a:gd name="connsiteX3364" fmla="*/ 6045375 w 6213011"/>
              <a:gd name="connsiteY3364" fmla="*/ 121203 h 5537200"/>
              <a:gd name="connsiteX3365" fmla="*/ 6025707 w 6213011"/>
              <a:gd name="connsiteY3365" fmla="*/ 145043 h 5537200"/>
              <a:gd name="connsiteX3366" fmla="*/ 6040608 w 6213011"/>
              <a:gd name="connsiteY3366" fmla="*/ 159348 h 5537200"/>
              <a:gd name="connsiteX3367" fmla="*/ 6025707 w 6213011"/>
              <a:gd name="connsiteY3367" fmla="*/ 173652 h 5537200"/>
              <a:gd name="connsiteX3368" fmla="*/ 6040608 w 6213011"/>
              <a:gd name="connsiteY3368" fmla="*/ 173652 h 5537200"/>
              <a:gd name="connsiteX3369" fmla="*/ 5952993 w 6213011"/>
              <a:gd name="connsiteY3369" fmla="*/ 207624 h 5537200"/>
              <a:gd name="connsiteX3370" fmla="*/ 6016171 w 6213011"/>
              <a:gd name="connsiteY3370" fmla="*/ 145043 h 5537200"/>
              <a:gd name="connsiteX3371" fmla="*/ 6045375 w 6213011"/>
              <a:gd name="connsiteY3371" fmla="*/ 121203 h 5537200"/>
              <a:gd name="connsiteX3372" fmla="*/ 5928557 w 6213011"/>
              <a:gd name="connsiteY3372" fmla="*/ 86633 h 5537200"/>
              <a:gd name="connsiteX3373" fmla="*/ 5889815 w 6213011"/>
              <a:gd name="connsiteY3373" fmla="*/ 110474 h 5537200"/>
              <a:gd name="connsiteX3374" fmla="*/ 5928557 w 6213011"/>
              <a:gd name="connsiteY3374" fmla="*/ 86633 h 5537200"/>
              <a:gd name="connsiteX3375" fmla="*/ 5938093 w 6213011"/>
              <a:gd name="connsiteY3375" fmla="*/ 62197 h 5537200"/>
              <a:gd name="connsiteX3376" fmla="*/ 5855248 w 6213011"/>
              <a:gd name="connsiteY3376" fmla="*/ 91402 h 5537200"/>
              <a:gd name="connsiteX3377" fmla="*/ 5938093 w 6213011"/>
              <a:gd name="connsiteY3377" fmla="*/ 62197 h 5537200"/>
              <a:gd name="connsiteX3378" fmla="*/ 5767871 w 6213011"/>
              <a:gd name="connsiteY3378" fmla="*/ 194 h 5537200"/>
              <a:gd name="connsiteX3379" fmla="*/ 5805779 w 6213011"/>
              <a:gd name="connsiteY3379" fmla="*/ 9152 h 5537200"/>
              <a:gd name="connsiteX3380" fmla="*/ 5776573 w 6213011"/>
              <a:gd name="connsiteY3380" fmla="*/ 47893 h 5537200"/>
              <a:gd name="connsiteX3381" fmla="*/ 5815314 w 6213011"/>
              <a:gd name="connsiteY3381" fmla="*/ 66965 h 5537200"/>
              <a:gd name="connsiteX3382" fmla="*/ 5805779 w 6213011"/>
              <a:gd name="connsiteY3382" fmla="*/ 96170 h 5537200"/>
              <a:gd name="connsiteX3383" fmla="*/ 5825447 w 6213011"/>
              <a:gd name="connsiteY3383" fmla="*/ 96170 h 5537200"/>
              <a:gd name="connsiteX3384" fmla="*/ 5805779 w 6213011"/>
              <a:gd name="connsiteY3384" fmla="*/ 158751 h 5537200"/>
              <a:gd name="connsiteX3385" fmla="*/ 5903524 w 6213011"/>
              <a:gd name="connsiteY3385" fmla="*/ 144447 h 5537200"/>
              <a:gd name="connsiteX3386" fmla="*/ 5834983 w 6213011"/>
              <a:gd name="connsiteY3386" fmla="*/ 221929 h 5537200"/>
              <a:gd name="connsiteX3387" fmla="*/ 5947033 w 6213011"/>
              <a:gd name="connsiteY3387" fmla="*/ 202857 h 5537200"/>
              <a:gd name="connsiteX3388" fmla="*/ 5883855 w 6213011"/>
              <a:gd name="connsiteY3388" fmla="*/ 260670 h 5537200"/>
              <a:gd name="connsiteX3389" fmla="*/ 5888624 w 6213011"/>
              <a:gd name="connsiteY3389" fmla="*/ 279742 h 5537200"/>
              <a:gd name="connsiteX3390" fmla="*/ 5913060 w 6213011"/>
              <a:gd name="connsiteY3390" fmla="*/ 279742 h 5537200"/>
              <a:gd name="connsiteX3391" fmla="*/ 5859419 w 6213011"/>
              <a:gd name="connsiteY3391" fmla="*/ 332788 h 5537200"/>
              <a:gd name="connsiteX3392" fmla="*/ 5815314 w 6213011"/>
              <a:gd name="connsiteY3392" fmla="*/ 361992 h 5537200"/>
              <a:gd name="connsiteX3393" fmla="*/ 5800413 w 6213011"/>
              <a:gd name="connsiteY3393" fmla="*/ 385833 h 5537200"/>
              <a:gd name="connsiteX3394" fmla="*/ 5780745 w 6213011"/>
              <a:gd name="connsiteY3394" fmla="*/ 376297 h 5537200"/>
              <a:gd name="connsiteX3395" fmla="*/ 5761077 w 6213011"/>
              <a:gd name="connsiteY3395" fmla="*/ 395369 h 5537200"/>
              <a:gd name="connsiteX3396" fmla="*/ 5941669 w 6213011"/>
              <a:gd name="connsiteY3396" fmla="*/ 342324 h 5537200"/>
              <a:gd name="connsiteX3397" fmla="*/ 5897565 w 6213011"/>
              <a:gd name="connsiteY3397" fmla="*/ 395369 h 5537200"/>
              <a:gd name="connsiteX3398" fmla="*/ 5917232 w 6213011"/>
              <a:gd name="connsiteY3398" fmla="*/ 457951 h 5537200"/>
              <a:gd name="connsiteX3399" fmla="*/ 5995311 w 6213011"/>
              <a:gd name="connsiteY3399" fmla="*/ 434110 h 5537200"/>
              <a:gd name="connsiteX3400" fmla="*/ 5888027 w 6213011"/>
              <a:gd name="connsiteY3400" fmla="*/ 583710 h 5537200"/>
              <a:gd name="connsiteX3401" fmla="*/ 6024515 w 6213011"/>
              <a:gd name="connsiteY3401" fmla="*/ 554506 h 5537200"/>
              <a:gd name="connsiteX3402" fmla="*/ 5961337 w 6213011"/>
              <a:gd name="connsiteY3402" fmla="*/ 631988 h 5537200"/>
              <a:gd name="connsiteX3403" fmla="*/ 5946437 w 6213011"/>
              <a:gd name="connsiteY3403" fmla="*/ 742846 h 5537200"/>
              <a:gd name="connsiteX3404" fmla="*/ 5907696 w 6213011"/>
              <a:gd name="connsiteY3404" fmla="*/ 757150 h 5537200"/>
              <a:gd name="connsiteX3405" fmla="*/ 5951801 w 6213011"/>
              <a:gd name="connsiteY3405" fmla="*/ 776222 h 5537200"/>
              <a:gd name="connsiteX3406" fmla="*/ 5927365 w 6213011"/>
              <a:gd name="connsiteY3406" fmla="*/ 805428 h 5537200"/>
              <a:gd name="connsiteX3407" fmla="*/ 5917829 w 6213011"/>
              <a:gd name="connsiteY3407" fmla="*/ 786355 h 5537200"/>
              <a:gd name="connsiteX3408" fmla="*/ 5913060 w 6213011"/>
              <a:gd name="connsiteY3408" fmla="*/ 810195 h 5537200"/>
              <a:gd name="connsiteX3409" fmla="*/ 5854650 w 6213011"/>
              <a:gd name="connsiteY3409" fmla="*/ 834036 h 5537200"/>
              <a:gd name="connsiteX3410" fmla="*/ 5854650 w 6213011"/>
              <a:gd name="connsiteY3410" fmla="*/ 814964 h 5537200"/>
              <a:gd name="connsiteX3411" fmla="*/ 5825447 w 6213011"/>
              <a:gd name="connsiteY3411" fmla="*/ 882313 h 5537200"/>
              <a:gd name="connsiteX3412" fmla="*/ 5688959 w 6213011"/>
              <a:gd name="connsiteY3412" fmla="*/ 916286 h 5537200"/>
              <a:gd name="connsiteX3413" fmla="*/ 5747369 w 6213011"/>
              <a:gd name="connsiteY3413" fmla="*/ 771455 h 5537200"/>
              <a:gd name="connsiteX3414" fmla="*/ 5776573 w 6213011"/>
              <a:gd name="connsiteY3414" fmla="*/ 752382 h 5537200"/>
              <a:gd name="connsiteX3415" fmla="*/ 5771805 w 6213011"/>
              <a:gd name="connsiteY3415" fmla="*/ 670132 h 5537200"/>
              <a:gd name="connsiteX3416" fmla="*/ 5752137 w 6213011"/>
              <a:gd name="connsiteY3416" fmla="*/ 655828 h 5537200"/>
              <a:gd name="connsiteX3417" fmla="*/ 5503599 w 6213011"/>
              <a:gd name="connsiteY3417" fmla="*/ 708873 h 5537200"/>
              <a:gd name="connsiteX3418" fmla="*/ 5474393 w 6213011"/>
              <a:gd name="connsiteY3418" fmla="*/ 670132 h 5537200"/>
              <a:gd name="connsiteX3419" fmla="*/ 5435653 w 6213011"/>
              <a:gd name="connsiteY3419" fmla="*/ 708873 h 5537200"/>
              <a:gd name="connsiteX3420" fmla="*/ 5450553 w 6213011"/>
              <a:gd name="connsiteY3420" fmla="*/ 727946 h 5537200"/>
              <a:gd name="connsiteX3421" fmla="*/ 5435653 w 6213011"/>
              <a:gd name="connsiteY3421" fmla="*/ 761919 h 5537200"/>
              <a:gd name="connsiteX3422" fmla="*/ 5362343 w 6213011"/>
              <a:gd name="connsiteY3422" fmla="*/ 780991 h 5537200"/>
              <a:gd name="connsiteX3423" fmla="*/ 5415985 w 6213011"/>
              <a:gd name="connsiteY3423" fmla="*/ 747018 h 5537200"/>
              <a:gd name="connsiteX3424" fmla="*/ 5415985 w 6213011"/>
              <a:gd name="connsiteY3424" fmla="*/ 723177 h 5537200"/>
              <a:gd name="connsiteX3425" fmla="*/ 5386779 w 6213011"/>
              <a:gd name="connsiteY3425" fmla="*/ 718409 h 5537200"/>
              <a:gd name="connsiteX3426" fmla="*/ 5484526 w 6213011"/>
              <a:gd name="connsiteY3426" fmla="*/ 598015 h 5537200"/>
              <a:gd name="connsiteX3427" fmla="*/ 5309297 w 6213011"/>
              <a:gd name="connsiteY3427" fmla="*/ 636755 h 5537200"/>
              <a:gd name="connsiteX3428" fmla="*/ 5289630 w 6213011"/>
              <a:gd name="connsiteY3428" fmla="*/ 617683 h 5537200"/>
              <a:gd name="connsiteX3429" fmla="*/ 5377243 w 6213011"/>
              <a:gd name="connsiteY3429" fmla="*/ 535433 h 5537200"/>
              <a:gd name="connsiteX3430" fmla="*/ 5372475 w 6213011"/>
              <a:gd name="connsiteY3430" fmla="*/ 525897 h 5537200"/>
              <a:gd name="connsiteX3431" fmla="*/ 5269960 w 6213011"/>
              <a:gd name="connsiteY3431" fmla="*/ 588478 h 5537200"/>
              <a:gd name="connsiteX3432" fmla="*/ 5274729 w 6213011"/>
              <a:gd name="connsiteY3432" fmla="*/ 535433 h 5537200"/>
              <a:gd name="connsiteX3433" fmla="*/ 5153143 w 6213011"/>
              <a:gd name="connsiteY3433" fmla="*/ 598015 h 5537200"/>
              <a:gd name="connsiteX3434" fmla="*/ 5142413 w 6213011"/>
              <a:gd name="connsiteY3434" fmla="*/ 578942 h 5537200"/>
              <a:gd name="connsiteX3435" fmla="*/ 5234795 w 6213011"/>
              <a:gd name="connsiteY3435" fmla="*/ 487155 h 5537200"/>
              <a:gd name="connsiteX3436" fmla="*/ 5234795 w 6213011"/>
              <a:gd name="connsiteY3436" fmla="*/ 400137 h 5537200"/>
              <a:gd name="connsiteX3437" fmla="*/ 5327178 w 6213011"/>
              <a:gd name="connsiteY3437" fmla="*/ 347092 h 5537200"/>
              <a:gd name="connsiteX3438" fmla="*/ 5327178 w 6213011"/>
              <a:gd name="connsiteY3438" fmla="*/ 381064 h 5537200"/>
              <a:gd name="connsiteX3439" fmla="*/ 5351615 w 6213011"/>
              <a:gd name="connsiteY3439" fmla="*/ 381064 h 5537200"/>
              <a:gd name="connsiteX3440" fmla="*/ 5288437 w 6213011"/>
              <a:gd name="connsiteY3440" fmla="*/ 487155 h 5537200"/>
              <a:gd name="connsiteX3441" fmla="*/ 5283669 w 6213011"/>
              <a:gd name="connsiteY3441" fmla="*/ 468083 h 5537200"/>
              <a:gd name="connsiteX3442" fmla="*/ 5259233 w 6213011"/>
              <a:gd name="connsiteY3442" fmla="*/ 491924 h 5537200"/>
              <a:gd name="connsiteX3443" fmla="*/ 5332542 w 6213011"/>
              <a:gd name="connsiteY3443" fmla="*/ 506228 h 5537200"/>
              <a:gd name="connsiteX3444" fmla="*/ 5366515 w 6213011"/>
              <a:gd name="connsiteY3444" fmla="*/ 342324 h 5537200"/>
              <a:gd name="connsiteX3445" fmla="*/ 5376051 w 6213011"/>
              <a:gd name="connsiteY3445" fmla="*/ 303583 h 5537200"/>
              <a:gd name="connsiteX3446" fmla="*/ 5331947 w 6213011"/>
              <a:gd name="connsiteY3446" fmla="*/ 279742 h 5537200"/>
              <a:gd name="connsiteX3447" fmla="*/ 5327178 w 6213011"/>
              <a:gd name="connsiteY3447" fmla="*/ 270206 h 5537200"/>
              <a:gd name="connsiteX3448" fmla="*/ 5585849 w 6213011"/>
              <a:gd name="connsiteY3448" fmla="*/ 139679 h 5537200"/>
              <a:gd name="connsiteX3449" fmla="*/ 5532207 w 6213011"/>
              <a:gd name="connsiteY3449" fmla="*/ 144447 h 5537200"/>
              <a:gd name="connsiteX3450" fmla="*/ 5547107 w 6213011"/>
              <a:gd name="connsiteY3450" fmla="*/ 91402 h 5537200"/>
              <a:gd name="connsiteX3451" fmla="*/ 5767871 w 6213011"/>
              <a:gd name="connsiteY3451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</a:cxnLst>
            <a:rect l="l" t="t" r="r" b="b"/>
            <a:pathLst>
              <a:path w="6213011" h="5537200">
                <a:moveTo>
                  <a:pt x="3944424" y="5530632"/>
                </a:moveTo>
                <a:lnTo>
                  <a:pt x="3944528" y="5537200"/>
                </a:lnTo>
                <a:lnTo>
                  <a:pt x="3889741" y="5537200"/>
                </a:lnTo>
                <a:lnTo>
                  <a:pt x="3915200" y="5531237"/>
                </a:lnTo>
                <a:cubicBezTo>
                  <a:pt x="3925910" y="5529738"/>
                  <a:pt x="3935931" y="5529440"/>
                  <a:pt x="3944424" y="5530632"/>
                </a:cubicBezTo>
                <a:close/>
                <a:moveTo>
                  <a:pt x="3420080" y="5527056"/>
                </a:moveTo>
                <a:cubicBezTo>
                  <a:pt x="3426711" y="5527353"/>
                  <a:pt x="3433305" y="5529290"/>
                  <a:pt x="3438799" y="5532941"/>
                </a:cubicBezTo>
                <a:lnTo>
                  <a:pt x="3441993" y="5537200"/>
                </a:lnTo>
                <a:lnTo>
                  <a:pt x="3395194" y="5537200"/>
                </a:lnTo>
                <a:lnTo>
                  <a:pt x="3401139" y="5531004"/>
                </a:lnTo>
                <a:cubicBezTo>
                  <a:pt x="3406782" y="5528099"/>
                  <a:pt x="3413450" y="5526758"/>
                  <a:pt x="3420080" y="5527056"/>
                </a:cubicBezTo>
                <a:close/>
                <a:moveTo>
                  <a:pt x="4431369" y="5510368"/>
                </a:moveTo>
                <a:cubicBezTo>
                  <a:pt x="4430177" y="5516477"/>
                  <a:pt x="4425930" y="5521953"/>
                  <a:pt x="4419700" y="5526879"/>
                </a:cubicBezTo>
                <a:lnTo>
                  <a:pt x="4401290" y="5537200"/>
                </a:lnTo>
                <a:lnTo>
                  <a:pt x="4369772" y="5537200"/>
                </a:lnTo>
                <a:lnTo>
                  <a:pt x="4374747" y="5535698"/>
                </a:lnTo>
                <a:cubicBezTo>
                  <a:pt x="4394862" y="5527205"/>
                  <a:pt x="4414382" y="5517520"/>
                  <a:pt x="4431369" y="5510368"/>
                </a:cubicBezTo>
                <a:close/>
                <a:moveTo>
                  <a:pt x="3530194" y="5510368"/>
                </a:moveTo>
                <a:cubicBezTo>
                  <a:pt x="3522744" y="5517818"/>
                  <a:pt x="3514251" y="5522735"/>
                  <a:pt x="3505162" y="5526981"/>
                </a:cubicBezTo>
                <a:lnTo>
                  <a:pt x="3481942" y="5537200"/>
                </a:lnTo>
                <a:lnTo>
                  <a:pt x="3477592" y="5537200"/>
                </a:lnTo>
                <a:lnTo>
                  <a:pt x="3480576" y="5530399"/>
                </a:lnTo>
                <a:cubicBezTo>
                  <a:pt x="3491416" y="5522548"/>
                  <a:pt x="3519019" y="5517966"/>
                  <a:pt x="3530194" y="5510368"/>
                </a:cubicBezTo>
                <a:close/>
                <a:moveTo>
                  <a:pt x="3164241" y="5506195"/>
                </a:moveTo>
                <a:cubicBezTo>
                  <a:pt x="3139805" y="5510963"/>
                  <a:pt x="3110600" y="5530035"/>
                  <a:pt x="3090931" y="5525268"/>
                </a:cubicBezTo>
                <a:cubicBezTo>
                  <a:pt x="3105831" y="5505599"/>
                  <a:pt x="3139805" y="5505599"/>
                  <a:pt x="3164241" y="5506195"/>
                </a:cubicBezTo>
                <a:close/>
                <a:moveTo>
                  <a:pt x="2968720" y="5492189"/>
                </a:moveTo>
                <a:cubicBezTo>
                  <a:pt x="2972883" y="5493381"/>
                  <a:pt x="2976496" y="5496063"/>
                  <a:pt x="2978880" y="5500831"/>
                </a:cubicBezTo>
                <a:cubicBezTo>
                  <a:pt x="2974113" y="5510368"/>
                  <a:pt x="2954444" y="5505599"/>
                  <a:pt x="2934776" y="5505599"/>
                </a:cubicBezTo>
                <a:cubicBezTo>
                  <a:pt x="2938799" y="5498447"/>
                  <a:pt x="2956232" y="5488613"/>
                  <a:pt x="2968720" y="5492189"/>
                </a:cubicBezTo>
                <a:close/>
                <a:moveTo>
                  <a:pt x="4510043" y="5476990"/>
                </a:moveTo>
                <a:cubicBezTo>
                  <a:pt x="4490374" y="5496063"/>
                  <a:pt x="4470705" y="5505599"/>
                  <a:pt x="4441500" y="5510963"/>
                </a:cubicBezTo>
                <a:cubicBezTo>
                  <a:pt x="4465937" y="5500831"/>
                  <a:pt x="4485605" y="5486526"/>
                  <a:pt x="4510043" y="5476990"/>
                </a:cubicBezTo>
                <a:close/>
                <a:moveTo>
                  <a:pt x="4178062" y="5471626"/>
                </a:moveTo>
                <a:cubicBezTo>
                  <a:pt x="4148858" y="5466859"/>
                  <a:pt x="4119652" y="5496063"/>
                  <a:pt x="4095216" y="5505599"/>
                </a:cubicBezTo>
                <a:cubicBezTo>
                  <a:pt x="4124421" y="5510368"/>
                  <a:pt x="4148858" y="5500831"/>
                  <a:pt x="4173294" y="5496063"/>
                </a:cubicBezTo>
                <a:cubicBezTo>
                  <a:pt x="4168526" y="5481759"/>
                  <a:pt x="4178062" y="5481759"/>
                  <a:pt x="4178062" y="5471626"/>
                </a:cubicBezTo>
                <a:close/>
                <a:moveTo>
                  <a:pt x="2783984" y="5457322"/>
                </a:moveTo>
                <a:cubicBezTo>
                  <a:pt x="2774448" y="5476990"/>
                  <a:pt x="2750012" y="5500831"/>
                  <a:pt x="2725574" y="5491295"/>
                </a:cubicBezTo>
                <a:cubicBezTo>
                  <a:pt x="2739878" y="5476395"/>
                  <a:pt x="2769084" y="5471626"/>
                  <a:pt x="2783984" y="5457322"/>
                </a:cubicBezTo>
                <a:close/>
                <a:moveTo>
                  <a:pt x="3056959" y="5453150"/>
                </a:moveTo>
                <a:cubicBezTo>
                  <a:pt x="3047421" y="5462686"/>
                  <a:pt x="3018218" y="5453150"/>
                  <a:pt x="3018218" y="5472222"/>
                </a:cubicBezTo>
                <a:cubicBezTo>
                  <a:pt x="3032521" y="5466859"/>
                  <a:pt x="3052190" y="5472222"/>
                  <a:pt x="3056959" y="5453150"/>
                </a:cubicBezTo>
                <a:close/>
                <a:moveTo>
                  <a:pt x="3651781" y="5452553"/>
                </a:moveTo>
                <a:cubicBezTo>
                  <a:pt x="3647013" y="5472222"/>
                  <a:pt x="3637477" y="5486526"/>
                  <a:pt x="3617808" y="5491295"/>
                </a:cubicBezTo>
                <a:cubicBezTo>
                  <a:pt x="3622577" y="5466859"/>
                  <a:pt x="3632113" y="5466859"/>
                  <a:pt x="3651781" y="5452553"/>
                </a:cubicBezTo>
                <a:close/>
                <a:moveTo>
                  <a:pt x="3144573" y="5409044"/>
                </a:moveTo>
                <a:cubicBezTo>
                  <a:pt x="3130269" y="5418581"/>
                  <a:pt x="3125501" y="5433481"/>
                  <a:pt x="3124905" y="5447190"/>
                </a:cubicBezTo>
                <a:cubicBezTo>
                  <a:pt x="3086163" y="5461494"/>
                  <a:pt x="3056959" y="5481162"/>
                  <a:pt x="3012854" y="5495467"/>
                </a:cubicBezTo>
                <a:cubicBezTo>
                  <a:pt x="3012854" y="5485931"/>
                  <a:pt x="3003317" y="5485931"/>
                  <a:pt x="3003317" y="5481162"/>
                </a:cubicBezTo>
                <a:cubicBezTo>
                  <a:pt x="3017621" y="5466859"/>
                  <a:pt x="3008085" y="5466859"/>
                  <a:pt x="2988417" y="5457322"/>
                </a:cubicBezTo>
                <a:cubicBezTo>
                  <a:pt x="3037290" y="5438250"/>
                  <a:pt x="3086163" y="5418581"/>
                  <a:pt x="3144573" y="5409044"/>
                </a:cubicBezTo>
                <a:close/>
                <a:moveTo>
                  <a:pt x="3921254" y="5375072"/>
                </a:moveTo>
                <a:cubicBezTo>
                  <a:pt x="3928480" y="5374476"/>
                  <a:pt x="3936973" y="5375668"/>
                  <a:pt x="3944424" y="5375668"/>
                </a:cubicBezTo>
                <a:cubicBezTo>
                  <a:pt x="3934292" y="5380436"/>
                  <a:pt x="3919987" y="5385204"/>
                  <a:pt x="3905683" y="5385204"/>
                </a:cubicBezTo>
                <a:cubicBezTo>
                  <a:pt x="3908067" y="5378052"/>
                  <a:pt x="3914027" y="5375668"/>
                  <a:pt x="3921254" y="5375072"/>
                </a:cubicBezTo>
                <a:close/>
                <a:moveTo>
                  <a:pt x="3972959" y="5346463"/>
                </a:moveTo>
                <a:cubicBezTo>
                  <a:pt x="3983314" y="5345271"/>
                  <a:pt x="3995383" y="5346463"/>
                  <a:pt x="3997469" y="5351231"/>
                </a:cubicBezTo>
                <a:cubicBezTo>
                  <a:pt x="3997469" y="5375071"/>
                  <a:pt x="3968265" y="5341695"/>
                  <a:pt x="3958729" y="5355999"/>
                </a:cubicBezTo>
                <a:cubicBezTo>
                  <a:pt x="3953961" y="5351231"/>
                  <a:pt x="3962603" y="5347655"/>
                  <a:pt x="3972959" y="5346463"/>
                </a:cubicBezTo>
                <a:close/>
                <a:moveTo>
                  <a:pt x="4436733" y="5341695"/>
                </a:moveTo>
                <a:cubicBezTo>
                  <a:pt x="4451037" y="5346463"/>
                  <a:pt x="4441500" y="5370899"/>
                  <a:pt x="4437329" y="5381628"/>
                </a:cubicBezTo>
                <a:cubicBezTo>
                  <a:pt x="4486201" y="5371496"/>
                  <a:pt x="4510638" y="5366727"/>
                  <a:pt x="4544611" y="5352423"/>
                </a:cubicBezTo>
                <a:cubicBezTo>
                  <a:pt x="4544611" y="5361959"/>
                  <a:pt x="4535075" y="5361959"/>
                  <a:pt x="4535075" y="5376263"/>
                </a:cubicBezTo>
                <a:cubicBezTo>
                  <a:pt x="4456997" y="5404872"/>
                  <a:pt x="4383687" y="5400105"/>
                  <a:pt x="4320510" y="5443614"/>
                </a:cubicBezTo>
                <a:cubicBezTo>
                  <a:pt x="4286536" y="5453150"/>
                  <a:pt x="4237663" y="5443614"/>
                  <a:pt x="4203690" y="5462686"/>
                </a:cubicBezTo>
                <a:cubicBezTo>
                  <a:pt x="4198923" y="5481759"/>
                  <a:pt x="4223359" y="5472222"/>
                  <a:pt x="4223359" y="5481759"/>
                </a:cubicBezTo>
                <a:cubicBezTo>
                  <a:pt x="4201306" y="5498745"/>
                  <a:pt x="4176870" y="5512156"/>
                  <a:pt x="4151241" y="5524299"/>
                </a:cubicBezTo>
                <a:lnTo>
                  <a:pt x="4121974" y="5537200"/>
                </a:lnTo>
                <a:lnTo>
                  <a:pt x="4027893" y="5537200"/>
                </a:lnTo>
                <a:lnTo>
                  <a:pt x="4037403" y="5520499"/>
                </a:lnTo>
                <a:cubicBezTo>
                  <a:pt x="4032634" y="5510963"/>
                  <a:pt x="4003430" y="5525268"/>
                  <a:pt x="4008198" y="5506195"/>
                </a:cubicBezTo>
                <a:cubicBezTo>
                  <a:pt x="4022503" y="5501427"/>
                  <a:pt x="4037403" y="5496659"/>
                  <a:pt x="4046939" y="5491891"/>
                </a:cubicBezTo>
                <a:cubicBezTo>
                  <a:pt x="4051706" y="5472222"/>
                  <a:pt x="4032039" y="5476990"/>
                  <a:pt x="4032039" y="5457918"/>
                </a:cubicBezTo>
                <a:cubicBezTo>
                  <a:pt x="4042170" y="5462686"/>
                  <a:pt x="4042170" y="5453150"/>
                  <a:pt x="4051706" y="5453150"/>
                </a:cubicBezTo>
                <a:cubicBezTo>
                  <a:pt x="4042170" y="5423945"/>
                  <a:pt x="4100580" y="5409641"/>
                  <a:pt x="4134553" y="5400105"/>
                </a:cubicBezTo>
                <a:cubicBezTo>
                  <a:pt x="4139321" y="5438845"/>
                  <a:pt x="4085680" y="5415005"/>
                  <a:pt x="4076143" y="5438845"/>
                </a:cubicBezTo>
                <a:cubicBezTo>
                  <a:pt x="4076143" y="5453150"/>
                  <a:pt x="4091044" y="5457918"/>
                  <a:pt x="4100580" y="5462686"/>
                </a:cubicBezTo>
                <a:cubicBezTo>
                  <a:pt x="4110116" y="5433481"/>
                  <a:pt x="4178658" y="5414409"/>
                  <a:pt x="4207863" y="5428713"/>
                </a:cubicBezTo>
                <a:cubicBezTo>
                  <a:pt x="4271041" y="5380436"/>
                  <a:pt x="4373555" y="5389972"/>
                  <a:pt x="4436733" y="5341695"/>
                </a:cubicBezTo>
                <a:close/>
                <a:moveTo>
                  <a:pt x="4241835" y="5336927"/>
                </a:moveTo>
                <a:cubicBezTo>
                  <a:pt x="4237067" y="5370899"/>
                  <a:pt x="4246603" y="5380436"/>
                  <a:pt x="4203095" y="5380436"/>
                </a:cubicBezTo>
                <a:cubicBezTo>
                  <a:pt x="4207863" y="5370304"/>
                  <a:pt x="4217399" y="5365535"/>
                  <a:pt x="4207863" y="5346463"/>
                </a:cubicBezTo>
                <a:cubicBezTo>
                  <a:pt x="4222167" y="5346463"/>
                  <a:pt x="4226935" y="5336927"/>
                  <a:pt x="4241835" y="5336927"/>
                </a:cubicBezTo>
                <a:close/>
                <a:moveTo>
                  <a:pt x="2735111" y="5322623"/>
                </a:moveTo>
                <a:cubicBezTo>
                  <a:pt x="2730342" y="5341695"/>
                  <a:pt x="2686238" y="5341695"/>
                  <a:pt x="2666569" y="5332159"/>
                </a:cubicBezTo>
                <a:cubicBezTo>
                  <a:pt x="2681469" y="5313086"/>
                  <a:pt x="2720211" y="5332159"/>
                  <a:pt x="2735111" y="5322623"/>
                </a:cubicBezTo>
                <a:close/>
                <a:moveTo>
                  <a:pt x="3890186" y="5317854"/>
                </a:moveTo>
                <a:cubicBezTo>
                  <a:pt x="3871115" y="5313086"/>
                  <a:pt x="3831777" y="5322623"/>
                  <a:pt x="3827009" y="5336927"/>
                </a:cubicBezTo>
                <a:cubicBezTo>
                  <a:pt x="3851446" y="5332159"/>
                  <a:pt x="3875882" y="5327390"/>
                  <a:pt x="3890186" y="5317854"/>
                </a:cubicBezTo>
                <a:close/>
                <a:moveTo>
                  <a:pt x="3359138" y="5313086"/>
                </a:moveTo>
                <a:cubicBezTo>
                  <a:pt x="3359138" y="5322623"/>
                  <a:pt x="3334702" y="5322623"/>
                  <a:pt x="3354369" y="5336927"/>
                </a:cubicBezTo>
                <a:cubicBezTo>
                  <a:pt x="3374039" y="5336927"/>
                  <a:pt x="3378806" y="5332159"/>
                  <a:pt x="3398475" y="5336927"/>
                </a:cubicBezTo>
                <a:cubicBezTo>
                  <a:pt x="3388343" y="5355999"/>
                  <a:pt x="3340066" y="5355999"/>
                  <a:pt x="3325166" y="5355999"/>
                </a:cubicBezTo>
                <a:cubicBezTo>
                  <a:pt x="3329933" y="5346463"/>
                  <a:pt x="3344833" y="5346463"/>
                  <a:pt x="3325166" y="5336927"/>
                </a:cubicBezTo>
                <a:cubicBezTo>
                  <a:pt x="3349602" y="5327390"/>
                  <a:pt x="3325166" y="5313086"/>
                  <a:pt x="3359138" y="5313086"/>
                </a:cubicBezTo>
                <a:close/>
                <a:moveTo>
                  <a:pt x="3096295" y="5293417"/>
                </a:moveTo>
                <a:cubicBezTo>
                  <a:pt x="3091527" y="5307722"/>
                  <a:pt x="3067091" y="5307722"/>
                  <a:pt x="3047421" y="5312490"/>
                </a:cubicBezTo>
                <a:cubicBezTo>
                  <a:pt x="3061727" y="5298186"/>
                  <a:pt x="3076627" y="5298186"/>
                  <a:pt x="3096295" y="5293417"/>
                </a:cubicBezTo>
                <a:close/>
                <a:moveTo>
                  <a:pt x="4577989" y="5283881"/>
                </a:moveTo>
                <a:cubicBezTo>
                  <a:pt x="4587525" y="5283881"/>
                  <a:pt x="4582756" y="5293417"/>
                  <a:pt x="4582756" y="5298186"/>
                </a:cubicBezTo>
                <a:cubicBezTo>
                  <a:pt x="4548783" y="5298186"/>
                  <a:pt x="4524347" y="5336927"/>
                  <a:pt x="4470705" y="5336927"/>
                </a:cubicBezTo>
                <a:cubicBezTo>
                  <a:pt x="4504677" y="5317854"/>
                  <a:pt x="4544015" y="5302954"/>
                  <a:pt x="4577989" y="5283881"/>
                </a:cubicBezTo>
                <a:close/>
                <a:moveTo>
                  <a:pt x="4407528" y="5274345"/>
                </a:moveTo>
                <a:cubicBezTo>
                  <a:pt x="4422428" y="5279114"/>
                  <a:pt x="4407528" y="5288650"/>
                  <a:pt x="4402759" y="5293417"/>
                </a:cubicBezTo>
                <a:cubicBezTo>
                  <a:pt x="4402759" y="5298186"/>
                  <a:pt x="4436733" y="5293417"/>
                  <a:pt x="4441500" y="5288650"/>
                </a:cubicBezTo>
                <a:cubicBezTo>
                  <a:pt x="4417064" y="5317258"/>
                  <a:pt x="4324681" y="5322026"/>
                  <a:pt x="4280577" y="5351231"/>
                </a:cubicBezTo>
                <a:cubicBezTo>
                  <a:pt x="4266272" y="5351231"/>
                  <a:pt x="4271041" y="5336927"/>
                  <a:pt x="4256139" y="5336927"/>
                </a:cubicBezTo>
                <a:cubicBezTo>
                  <a:pt x="4305013" y="5313086"/>
                  <a:pt x="4353887" y="5298186"/>
                  <a:pt x="4407528" y="5274345"/>
                </a:cubicBezTo>
                <a:close/>
                <a:moveTo>
                  <a:pt x="4748447" y="5269577"/>
                </a:moveTo>
                <a:cubicBezTo>
                  <a:pt x="4738911" y="5279114"/>
                  <a:pt x="4724607" y="5293417"/>
                  <a:pt x="4699575" y="5293417"/>
                </a:cubicBezTo>
                <a:cubicBezTo>
                  <a:pt x="4714475" y="5283881"/>
                  <a:pt x="4728780" y="5274345"/>
                  <a:pt x="4748447" y="5269577"/>
                </a:cubicBezTo>
                <a:close/>
                <a:moveTo>
                  <a:pt x="4373555" y="5249908"/>
                </a:moveTo>
                <a:cubicBezTo>
                  <a:pt x="4383091" y="5254677"/>
                  <a:pt x="4387859" y="5245141"/>
                  <a:pt x="4402759" y="5249908"/>
                </a:cubicBezTo>
                <a:cubicBezTo>
                  <a:pt x="4392627" y="5264213"/>
                  <a:pt x="4363423" y="5259445"/>
                  <a:pt x="4353887" y="5268981"/>
                </a:cubicBezTo>
                <a:cubicBezTo>
                  <a:pt x="4344351" y="5254677"/>
                  <a:pt x="4373555" y="5268981"/>
                  <a:pt x="4373555" y="5249908"/>
                </a:cubicBezTo>
                <a:close/>
                <a:moveTo>
                  <a:pt x="4558915" y="5245141"/>
                </a:moveTo>
                <a:cubicBezTo>
                  <a:pt x="4529711" y="5264810"/>
                  <a:pt x="4495141" y="5274345"/>
                  <a:pt x="4461169" y="5288650"/>
                </a:cubicBezTo>
                <a:cubicBezTo>
                  <a:pt x="4475474" y="5274345"/>
                  <a:pt x="4519579" y="5249908"/>
                  <a:pt x="4558915" y="5245141"/>
                </a:cubicBezTo>
                <a:close/>
                <a:moveTo>
                  <a:pt x="4734143" y="5236201"/>
                </a:moveTo>
                <a:cubicBezTo>
                  <a:pt x="4724607" y="5245737"/>
                  <a:pt x="4734143" y="5245737"/>
                  <a:pt x="4734143" y="5255273"/>
                </a:cubicBezTo>
                <a:cubicBezTo>
                  <a:pt x="4714475" y="5264810"/>
                  <a:pt x="4700171" y="5274345"/>
                  <a:pt x="4680502" y="5274345"/>
                </a:cubicBezTo>
                <a:cubicBezTo>
                  <a:pt x="4694806" y="5264213"/>
                  <a:pt x="4709707" y="5259445"/>
                  <a:pt x="4729375" y="5255273"/>
                </a:cubicBezTo>
                <a:cubicBezTo>
                  <a:pt x="4729375" y="5240968"/>
                  <a:pt x="4704939" y="5255273"/>
                  <a:pt x="4709707" y="5245737"/>
                </a:cubicBezTo>
                <a:cubicBezTo>
                  <a:pt x="4709707" y="5226665"/>
                  <a:pt x="4719243" y="5245737"/>
                  <a:pt x="4734143" y="5236201"/>
                </a:cubicBezTo>
                <a:close/>
                <a:moveTo>
                  <a:pt x="4032039" y="5235604"/>
                </a:moveTo>
                <a:cubicBezTo>
                  <a:pt x="4022503" y="5235604"/>
                  <a:pt x="4007602" y="5235604"/>
                  <a:pt x="4002833" y="5240373"/>
                </a:cubicBezTo>
                <a:cubicBezTo>
                  <a:pt x="4002833" y="5249908"/>
                  <a:pt x="4002833" y="5254677"/>
                  <a:pt x="4012370" y="5254677"/>
                </a:cubicBezTo>
                <a:cubicBezTo>
                  <a:pt x="4022503" y="5249908"/>
                  <a:pt x="4027270" y="5245141"/>
                  <a:pt x="4032039" y="5235604"/>
                </a:cubicBezTo>
                <a:close/>
                <a:moveTo>
                  <a:pt x="3515294" y="5221896"/>
                </a:moveTo>
                <a:cubicBezTo>
                  <a:pt x="3524831" y="5226665"/>
                  <a:pt x="3534962" y="5236201"/>
                  <a:pt x="3544498" y="5245737"/>
                </a:cubicBezTo>
                <a:cubicBezTo>
                  <a:pt x="3544498" y="5250505"/>
                  <a:pt x="3529598" y="5245737"/>
                  <a:pt x="3529598" y="5255273"/>
                </a:cubicBezTo>
                <a:cubicBezTo>
                  <a:pt x="3529598" y="5264810"/>
                  <a:pt x="3539731" y="5260041"/>
                  <a:pt x="3549267" y="5260041"/>
                </a:cubicBezTo>
                <a:cubicBezTo>
                  <a:pt x="3539731" y="5269577"/>
                  <a:pt x="3549267" y="5283881"/>
                  <a:pt x="3564167" y="5283881"/>
                </a:cubicBezTo>
                <a:cubicBezTo>
                  <a:pt x="3554034" y="5293417"/>
                  <a:pt x="3534962" y="5302954"/>
                  <a:pt x="3520062" y="5293417"/>
                </a:cubicBezTo>
                <a:cubicBezTo>
                  <a:pt x="3520062" y="5283881"/>
                  <a:pt x="3534962" y="5288650"/>
                  <a:pt x="3534962" y="5279114"/>
                </a:cubicBezTo>
                <a:cubicBezTo>
                  <a:pt x="3520062" y="5269577"/>
                  <a:pt x="3496222" y="5288650"/>
                  <a:pt x="3481321" y="5293417"/>
                </a:cubicBezTo>
                <a:cubicBezTo>
                  <a:pt x="3490857" y="5307722"/>
                  <a:pt x="3500393" y="5288650"/>
                  <a:pt x="3515294" y="5293417"/>
                </a:cubicBezTo>
                <a:cubicBezTo>
                  <a:pt x="3500393" y="5302954"/>
                  <a:pt x="3486089" y="5317258"/>
                  <a:pt x="3461652" y="5317258"/>
                </a:cubicBezTo>
                <a:cubicBezTo>
                  <a:pt x="3461652" y="5307722"/>
                  <a:pt x="3466421" y="5312490"/>
                  <a:pt x="3481321" y="5307722"/>
                </a:cubicBezTo>
                <a:cubicBezTo>
                  <a:pt x="3476552" y="5298186"/>
                  <a:pt x="3466421" y="5298186"/>
                  <a:pt x="3456885" y="5298186"/>
                </a:cubicBezTo>
                <a:cubicBezTo>
                  <a:pt x="3456885" y="5278517"/>
                  <a:pt x="3456885" y="5273749"/>
                  <a:pt x="3481321" y="5268981"/>
                </a:cubicBezTo>
                <a:cubicBezTo>
                  <a:pt x="3486089" y="5254677"/>
                  <a:pt x="3471189" y="5264213"/>
                  <a:pt x="3461652" y="5259445"/>
                </a:cubicBezTo>
                <a:cubicBezTo>
                  <a:pt x="3471189" y="5235604"/>
                  <a:pt x="3510526" y="5249908"/>
                  <a:pt x="3515294" y="5221896"/>
                </a:cubicBezTo>
                <a:close/>
                <a:moveTo>
                  <a:pt x="3461652" y="5215935"/>
                </a:moveTo>
                <a:cubicBezTo>
                  <a:pt x="3476552" y="5221300"/>
                  <a:pt x="3471189" y="5235604"/>
                  <a:pt x="3467016" y="5244544"/>
                </a:cubicBezTo>
                <a:cubicBezTo>
                  <a:pt x="3447349" y="5244544"/>
                  <a:pt x="3432448" y="5244544"/>
                  <a:pt x="3422911" y="5239776"/>
                </a:cubicBezTo>
                <a:cubicBezTo>
                  <a:pt x="3422911" y="5220704"/>
                  <a:pt x="3452116" y="5225472"/>
                  <a:pt x="3461652" y="5215935"/>
                </a:cubicBezTo>
                <a:close/>
                <a:moveTo>
                  <a:pt x="3534962" y="5196864"/>
                </a:moveTo>
                <a:cubicBezTo>
                  <a:pt x="3539731" y="5201632"/>
                  <a:pt x="3510526" y="5215935"/>
                  <a:pt x="3510526" y="5215935"/>
                </a:cubicBezTo>
                <a:cubicBezTo>
                  <a:pt x="3495625" y="5206400"/>
                  <a:pt x="3524831" y="5201632"/>
                  <a:pt x="3534962" y="5196864"/>
                </a:cubicBezTo>
                <a:close/>
                <a:moveTo>
                  <a:pt x="1960292" y="5196864"/>
                </a:moveTo>
                <a:cubicBezTo>
                  <a:pt x="1974596" y="5201632"/>
                  <a:pt x="1965060" y="5215935"/>
                  <a:pt x="1960292" y="5220704"/>
                </a:cubicBezTo>
                <a:cubicBezTo>
                  <a:pt x="1945392" y="5220704"/>
                  <a:pt x="1960292" y="5201632"/>
                  <a:pt x="1945392" y="5206400"/>
                </a:cubicBezTo>
                <a:cubicBezTo>
                  <a:pt x="1945392" y="5201632"/>
                  <a:pt x="1960292" y="5206400"/>
                  <a:pt x="1960292" y="5196864"/>
                </a:cubicBezTo>
                <a:close/>
                <a:moveTo>
                  <a:pt x="3968861" y="5192095"/>
                </a:moveTo>
                <a:cubicBezTo>
                  <a:pt x="3944424" y="5197459"/>
                  <a:pt x="3900320" y="5177791"/>
                  <a:pt x="3900320" y="5221300"/>
                </a:cubicBezTo>
                <a:cubicBezTo>
                  <a:pt x="3875882" y="5230837"/>
                  <a:pt x="3832374" y="5221300"/>
                  <a:pt x="3822838" y="5245141"/>
                </a:cubicBezTo>
                <a:cubicBezTo>
                  <a:pt x="3852041" y="5283881"/>
                  <a:pt x="3949193" y="5235604"/>
                  <a:pt x="3968861" y="5192095"/>
                </a:cubicBezTo>
                <a:close/>
                <a:moveTo>
                  <a:pt x="3353904" y="5184869"/>
                </a:moveTo>
                <a:cubicBezTo>
                  <a:pt x="3339209" y="5186433"/>
                  <a:pt x="3326358" y="5198056"/>
                  <a:pt x="3329933" y="5201632"/>
                </a:cubicBezTo>
                <a:cubicBezTo>
                  <a:pt x="3340066" y="5201632"/>
                  <a:pt x="3363906" y="5211168"/>
                  <a:pt x="3368674" y="5187328"/>
                </a:cubicBezTo>
                <a:cubicBezTo>
                  <a:pt x="3363906" y="5184943"/>
                  <a:pt x="3358803" y="5184347"/>
                  <a:pt x="3353904" y="5184869"/>
                </a:cubicBezTo>
                <a:close/>
                <a:moveTo>
                  <a:pt x="3468851" y="5170313"/>
                </a:moveTo>
                <a:cubicBezTo>
                  <a:pt x="3474131" y="5171608"/>
                  <a:pt x="3479533" y="5175258"/>
                  <a:pt x="3485493" y="5182559"/>
                </a:cubicBezTo>
                <a:cubicBezTo>
                  <a:pt x="3471189" y="5192095"/>
                  <a:pt x="3431851" y="5187328"/>
                  <a:pt x="3422315" y="5201632"/>
                </a:cubicBezTo>
                <a:cubicBezTo>
                  <a:pt x="3422315" y="5196864"/>
                  <a:pt x="3408011" y="5201632"/>
                  <a:pt x="3412779" y="5187328"/>
                </a:cubicBezTo>
                <a:cubicBezTo>
                  <a:pt x="3438259" y="5183751"/>
                  <a:pt x="3453010" y="5166430"/>
                  <a:pt x="3468851" y="5170313"/>
                </a:cubicBezTo>
                <a:close/>
                <a:moveTo>
                  <a:pt x="5109037" y="5153355"/>
                </a:moveTo>
                <a:cubicBezTo>
                  <a:pt x="5123937" y="5181964"/>
                  <a:pt x="5045859" y="5215935"/>
                  <a:pt x="5016654" y="5215935"/>
                </a:cubicBezTo>
                <a:cubicBezTo>
                  <a:pt x="5041091" y="5192095"/>
                  <a:pt x="5085197" y="5177791"/>
                  <a:pt x="5109037" y="5153355"/>
                </a:cubicBezTo>
                <a:close/>
                <a:moveTo>
                  <a:pt x="3973629" y="5153355"/>
                </a:moveTo>
                <a:cubicBezTo>
                  <a:pt x="3949193" y="5153355"/>
                  <a:pt x="3910451" y="5162891"/>
                  <a:pt x="3924756" y="5186731"/>
                </a:cubicBezTo>
                <a:cubicBezTo>
                  <a:pt x="3929523" y="5162891"/>
                  <a:pt x="3949193" y="5181964"/>
                  <a:pt x="3973629" y="5172427"/>
                </a:cubicBezTo>
                <a:cubicBezTo>
                  <a:pt x="3973629" y="5172427"/>
                  <a:pt x="3973629" y="5172427"/>
                  <a:pt x="3973629" y="5153355"/>
                </a:cubicBezTo>
                <a:close/>
                <a:moveTo>
                  <a:pt x="4363423" y="5129513"/>
                </a:moveTo>
                <a:cubicBezTo>
                  <a:pt x="4392627" y="5153355"/>
                  <a:pt x="4421833" y="5153355"/>
                  <a:pt x="4446269" y="5129513"/>
                </a:cubicBezTo>
                <a:cubicBezTo>
                  <a:pt x="4431964" y="5143818"/>
                  <a:pt x="4456401" y="5139050"/>
                  <a:pt x="4471301" y="5139050"/>
                </a:cubicBezTo>
                <a:cubicBezTo>
                  <a:pt x="4442097" y="5168255"/>
                  <a:pt x="4393819" y="5182559"/>
                  <a:pt x="4349713" y="5192095"/>
                </a:cubicBezTo>
                <a:cubicBezTo>
                  <a:pt x="4349713" y="5182559"/>
                  <a:pt x="4354482" y="5182559"/>
                  <a:pt x="4354482" y="5173023"/>
                </a:cubicBezTo>
                <a:cubicBezTo>
                  <a:pt x="4315145" y="5168255"/>
                  <a:pt x="4315145" y="5202228"/>
                  <a:pt x="4281172" y="5202228"/>
                </a:cubicBezTo>
                <a:cubicBezTo>
                  <a:pt x="4290709" y="5211764"/>
                  <a:pt x="4305013" y="5197459"/>
                  <a:pt x="4319913" y="5197459"/>
                </a:cubicBezTo>
                <a:cubicBezTo>
                  <a:pt x="4295477" y="5212360"/>
                  <a:pt x="4290709" y="5240968"/>
                  <a:pt x="4246603" y="5236201"/>
                </a:cubicBezTo>
                <a:cubicBezTo>
                  <a:pt x="4251371" y="5216532"/>
                  <a:pt x="4246603" y="5221300"/>
                  <a:pt x="4241835" y="5206995"/>
                </a:cubicBezTo>
                <a:cubicBezTo>
                  <a:pt x="4265675" y="5163486"/>
                  <a:pt x="4329449" y="5168255"/>
                  <a:pt x="4363423" y="5129513"/>
                </a:cubicBezTo>
                <a:close/>
                <a:moveTo>
                  <a:pt x="4080912" y="5114613"/>
                </a:moveTo>
                <a:cubicBezTo>
                  <a:pt x="4056475" y="5109846"/>
                  <a:pt x="4046939" y="5124746"/>
                  <a:pt x="4051706" y="5133686"/>
                </a:cubicBezTo>
                <a:cubicBezTo>
                  <a:pt x="4066011" y="5133686"/>
                  <a:pt x="4080912" y="5128918"/>
                  <a:pt x="4080912" y="5114613"/>
                </a:cubicBezTo>
                <a:close/>
                <a:moveTo>
                  <a:pt x="3642245" y="5109846"/>
                </a:moveTo>
                <a:cubicBezTo>
                  <a:pt x="3636881" y="5114613"/>
                  <a:pt x="3622577" y="5114613"/>
                  <a:pt x="3627344" y="5128918"/>
                </a:cubicBezTo>
                <a:cubicBezTo>
                  <a:pt x="3573704" y="5128918"/>
                  <a:pt x="3544498" y="5177195"/>
                  <a:pt x="3490857" y="5167659"/>
                </a:cubicBezTo>
                <a:cubicBezTo>
                  <a:pt x="3530194" y="5143818"/>
                  <a:pt x="3588604" y="5114613"/>
                  <a:pt x="3642245" y="5109846"/>
                </a:cubicBezTo>
                <a:close/>
                <a:moveTo>
                  <a:pt x="4573220" y="5095541"/>
                </a:moveTo>
                <a:cubicBezTo>
                  <a:pt x="4558319" y="5114613"/>
                  <a:pt x="4519579" y="5109846"/>
                  <a:pt x="4504677" y="5129513"/>
                </a:cubicBezTo>
                <a:cubicBezTo>
                  <a:pt x="4510043" y="5119382"/>
                  <a:pt x="4548783" y="5090773"/>
                  <a:pt x="4573220" y="5095541"/>
                </a:cubicBezTo>
                <a:close/>
                <a:moveTo>
                  <a:pt x="3461652" y="5095541"/>
                </a:moveTo>
                <a:cubicBezTo>
                  <a:pt x="3422315" y="5124746"/>
                  <a:pt x="3368674" y="5162891"/>
                  <a:pt x="3305496" y="5148586"/>
                </a:cubicBezTo>
                <a:cubicBezTo>
                  <a:pt x="3300728" y="5134282"/>
                  <a:pt x="3325166" y="5148586"/>
                  <a:pt x="3320397" y="5129513"/>
                </a:cubicBezTo>
                <a:cubicBezTo>
                  <a:pt x="3325166" y="5134282"/>
                  <a:pt x="3325166" y="5139050"/>
                  <a:pt x="3325166" y="5143818"/>
                </a:cubicBezTo>
                <a:cubicBezTo>
                  <a:pt x="3354369" y="5114613"/>
                  <a:pt x="3408011" y="5105077"/>
                  <a:pt x="3461652" y="5095541"/>
                </a:cubicBezTo>
                <a:close/>
                <a:moveTo>
                  <a:pt x="2544982" y="5095541"/>
                </a:moveTo>
                <a:cubicBezTo>
                  <a:pt x="2549749" y="5105077"/>
                  <a:pt x="2549749" y="5090773"/>
                  <a:pt x="2564651" y="5095541"/>
                </a:cubicBezTo>
                <a:cubicBezTo>
                  <a:pt x="2564651" y="5110441"/>
                  <a:pt x="2555115" y="5110441"/>
                  <a:pt x="2555115" y="5124746"/>
                </a:cubicBezTo>
                <a:cubicBezTo>
                  <a:pt x="2540213" y="5119977"/>
                  <a:pt x="2515777" y="5129513"/>
                  <a:pt x="2511009" y="5119382"/>
                </a:cubicBezTo>
                <a:cubicBezTo>
                  <a:pt x="2511009" y="5100309"/>
                  <a:pt x="2544982" y="5124746"/>
                  <a:pt x="2544982" y="5095541"/>
                </a:cubicBezTo>
                <a:close/>
                <a:moveTo>
                  <a:pt x="4475474" y="5090773"/>
                </a:moveTo>
                <a:cubicBezTo>
                  <a:pt x="4475474" y="5095541"/>
                  <a:pt x="4480241" y="5100309"/>
                  <a:pt x="4480241" y="5100309"/>
                </a:cubicBezTo>
                <a:cubicBezTo>
                  <a:pt x="4461169" y="5115210"/>
                  <a:pt x="4441500" y="5124746"/>
                  <a:pt x="4417064" y="5129513"/>
                </a:cubicBezTo>
                <a:cubicBezTo>
                  <a:pt x="4417064" y="5100309"/>
                  <a:pt x="4456401" y="5105077"/>
                  <a:pt x="4475474" y="5090773"/>
                </a:cubicBezTo>
                <a:close/>
                <a:moveTo>
                  <a:pt x="5162679" y="5081832"/>
                </a:moveTo>
                <a:cubicBezTo>
                  <a:pt x="5167447" y="5111037"/>
                  <a:pt x="5094733" y="5145010"/>
                  <a:pt x="5045859" y="5159314"/>
                </a:cubicBezTo>
                <a:cubicBezTo>
                  <a:pt x="5036323" y="5164083"/>
                  <a:pt x="5050628" y="5164083"/>
                  <a:pt x="5041091" y="5173619"/>
                </a:cubicBezTo>
                <a:cubicBezTo>
                  <a:pt x="4973146" y="5168851"/>
                  <a:pt x="4977913" y="5231432"/>
                  <a:pt x="4919505" y="5236201"/>
                </a:cubicBezTo>
                <a:cubicBezTo>
                  <a:pt x="4929636" y="5216532"/>
                  <a:pt x="4958841" y="5226068"/>
                  <a:pt x="4963609" y="5202228"/>
                </a:cubicBezTo>
                <a:cubicBezTo>
                  <a:pt x="4929041" y="5202228"/>
                  <a:pt x="4919505" y="5221300"/>
                  <a:pt x="4890300" y="5226068"/>
                </a:cubicBezTo>
                <a:cubicBezTo>
                  <a:pt x="4963013" y="5162891"/>
                  <a:pt x="5080428" y="5129513"/>
                  <a:pt x="5162679" y="5081832"/>
                </a:cubicBezTo>
                <a:close/>
                <a:moveTo>
                  <a:pt x="3500393" y="5076468"/>
                </a:moveTo>
                <a:cubicBezTo>
                  <a:pt x="3500393" y="5090773"/>
                  <a:pt x="3486089" y="5095541"/>
                  <a:pt x="3471189" y="5100309"/>
                </a:cubicBezTo>
                <a:cubicBezTo>
                  <a:pt x="3475957" y="5095541"/>
                  <a:pt x="3475957" y="5090773"/>
                  <a:pt x="3471189" y="5090773"/>
                </a:cubicBezTo>
                <a:cubicBezTo>
                  <a:pt x="3475957" y="5081237"/>
                  <a:pt x="3485493" y="5076468"/>
                  <a:pt x="3500393" y="5076468"/>
                </a:cubicBezTo>
                <a:close/>
                <a:moveTo>
                  <a:pt x="502440" y="5071701"/>
                </a:moveTo>
                <a:cubicBezTo>
                  <a:pt x="522108" y="5076468"/>
                  <a:pt x="492904" y="5081237"/>
                  <a:pt x="502440" y="5095541"/>
                </a:cubicBezTo>
                <a:cubicBezTo>
                  <a:pt x="502440" y="5095541"/>
                  <a:pt x="502440" y="5095541"/>
                  <a:pt x="482772" y="5095541"/>
                </a:cubicBezTo>
                <a:cubicBezTo>
                  <a:pt x="482772" y="5081237"/>
                  <a:pt x="507208" y="5090773"/>
                  <a:pt x="502440" y="5071701"/>
                </a:cubicBezTo>
                <a:close/>
                <a:moveTo>
                  <a:pt x="3725408" y="5063877"/>
                </a:moveTo>
                <a:cubicBezTo>
                  <a:pt x="3730790" y="5062462"/>
                  <a:pt x="3736862" y="5062760"/>
                  <a:pt x="3744163" y="5066336"/>
                </a:cubicBezTo>
                <a:cubicBezTo>
                  <a:pt x="3734627" y="5086004"/>
                  <a:pt x="3710191" y="5081237"/>
                  <a:pt x="3695887" y="5099713"/>
                </a:cubicBezTo>
                <a:cubicBezTo>
                  <a:pt x="3690521" y="5094945"/>
                  <a:pt x="3680985" y="5094945"/>
                  <a:pt x="3680985" y="5080640"/>
                </a:cubicBezTo>
                <a:cubicBezTo>
                  <a:pt x="3699314" y="5087793"/>
                  <a:pt x="3709260" y="5068124"/>
                  <a:pt x="3725408" y="5063877"/>
                </a:cubicBezTo>
                <a:close/>
                <a:moveTo>
                  <a:pt x="4573220" y="5052031"/>
                </a:moveTo>
                <a:cubicBezTo>
                  <a:pt x="4553551" y="5066932"/>
                  <a:pt x="4524347" y="5066932"/>
                  <a:pt x="4514811" y="5090773"/>
                </a:cubicBezTo>
                <a:cubicBezTo>
                  <a:pt x="4510043" y="5086004"/>
                  <a:pt x="4495141" y="5086004"/>
                  <a:pt x="4490374" y="5081237"/>
                </a:cubicBezTo>
                <a:cubicBezTo>
                  <a:pt x="4510043" y="5066336"/>
                  <a:pt x="4539247" y="5052031"/>
                  <a:pt x="4573220" y="5052031"/>
                </a:cubicBezTo>
                <a:close/>
                <a:moveTo>
                  <a:pt x="4626861" y="5028191"/>
                </a:moveTo>
                <a:cubicBezTo>
                  <a:pt x="4636397" y="5028191"/>
                  <a:pt x="4597657" y="5042495"/>
                  <a:pt x="4582756" y="5047264"/>
                </a:cubicBezTo>
                <a:cubicBezTo>
                  <a:pt x="4582756" y="5023423"/>
                  <a:pt x="4617325" y="5037728"/>
                  <a:pt x="4626861" y="5028191"/>
                </a:cubicBezTo>
                <a:close/>
                <a:moveTo>
                  <a:pt x="1258187" y="5023423"/>
                </a:moveTo>
                <a:cubicBezTo>
                  <a:pt x="1243882" y="5061568"/>
                  <a:pt x="1209314" y="5081237"/>
                  <a:pt x="1170573" y="5090773"/>
                </a:cubicBezTo>
                <a:cubicBezTo>
                  <a:pt x="1180109" y="5076468"/>
                  <a:pt x="1185473" y="5047264"/>
                  <a:pt x="1195009" y="5028191"/>
                </a:cubicBezTo>
                <a:cubicBezTo>
                  <a:pt x="1218850" y="5032959"/>
                  <a:pt x="1238518" y="5037728"/>
                  <a:pt x="1258187" y="5023423"/>
                </a:cubicBezTo>
                <a:close/>
                <a:moveTo>
                  <a:pt x="4548783" y="5022827"/>
                </a:moveTo>
                <a:cubicBezTo>
                  <a:pt x="4544015" y="5042495"/>
                  <a:pt x="4499910" y="5047264"/>
                  <a:pt x="4490374" y="5052031"/>
                </a:cubicBezTo>
                <a:cubicBezTo>
                  <a:pt x="4499910" y="5032959"/>
                  <a:pt x="4534479" y="5032959"/>
                  <a:pt x="4548783" y="5022827"/>
                </a:cubicBezTo>
                <a:close/>
                <a:moveTo>
                  <a:pt x="2728853" y="5001147"/>
                </a:moveTo>
                <a:cubicBezTo>
                  <a:pt x="2720956" y="5003606"/>
                  <a:pt x="2713655" y="5010907"/>
                  <a:pt x="2716038" y="5018059"/>
                </a:cubicBezTo>
                <a:cubicBezTo>
                  <a:pt x="2720806" y="5028191"/>
                  <a:pt x="2735111" y="5018059"/>
                  <a:pt x="2745243" y="5013291"/>
                </a:cubicBezTo>
                <a:cubicBezTo>
                  <a:pt x="2745243" y="5001072"/>
                  <a:pt x="2736750" y="4998688"/>
                  <a:pt x="2728853" y="5001147"/>
                </a:cubicBezTo>
                <a:close/>
                <a:moveTo>
                  <a:pt x="4768116" y="4998986"/>
                </a:moveTo>
                <a:cubicBezTo>
                  <a:pt x="4768116" y="5013291"/>
                  <a:pt x="4748447" y="5013291"/>
                  <a:pt x="4738911" y="5013291"/>
                </a:cubicBezTo>
                <a:cubicBezTo>
                  <a:pt x="4743680" y="5008522"/>
                  <a:pt x="4753216" y="4998986"/>
                  <a:pt x="4768116" y="4998986"/>
                </a:cubicBezTo>
                <a:close/>
                <a:moveTo>
                  <a:pt x="4241835" y="4989450"/>
                </a:moveTo>
                <a:cubicBezTo>
                  <a:pt x="4234385" y="4987066"/>
                  <a:pt x="4227084" y="4995410"/>
                  <a:pt x="4222242" y="5002562"/>
                </a:cubicBezTo>
                <a:lnTo>
                  <a:pt x="4218778" y="5008195"/>
                </a:lnTo>
                <a:lnTo>
                  <a:pt x="4217399" y="5008522"/>
                </a:lnTo>
                <a:cubicBezTo>
                  <a:pt x="4216207" y="5012098"/>
                  <a:pt x="4216207" y="5012396"/>
                  <a:pt x="4217110" y="5010906"/>
                </a:cubicBezTo>
                <a:lnTo>
                  <a:pt x="4218778" y="5008195"/>
                </a:lnTo>
                <a:lnTo>
                  <a:pt x="4234981" y="5004350"/>
                </a:lnTo>
                <a:cubicBezTo>
                  <a:pt x="4240494" y="5002562"/>
                  <a:pt x="4244219" y="4998986"/>
                  <a:pt x="4241835" y="4989450"/>
                </a:cubicBezTo>
                <a:close/>
                <a:moveTo>
                  <a:pt x="1092495" y="4984682"/>
                </a:moveTo>
                <a:cubicBezTo>
                  <a:pt x="1097263" y="4998986"/>
                  <a:pt x="1082362" y="4998986"/>
                  <a:pt x="1077594" y="5008522"/>
                </a:cubicBezTo>
                <a:cubicBezTo>
                  <a:pt x="1082958" y="5023423"/>
                  <a:pt x="1097263" y="5023423"/>
                  <a:pt x="1092495" y="5047264"/>
                </a:cubicBezTo>
                <a:cubicBezTo>
                  <a:pt x="1106799" y="5047264"/>
                  <a:pt x="1121699" y="5047264"/>
                  <a:pt x="1130640" y="5041900"/>
                </a:cubicBezTo>
                <a:cubicBezTo>
                  <a:pt x="1135408" y="5066336"/>
                  <a:pt x="1145540" y="5075873"/>
                  <a:pt x="1155076" y="5090177"/>
                </a:cubicBezTo>
                <a:cubicBezTo>
                  <a:pt x="1120507" y="5099713"/>
                  <a:pt x="1072231" y="5075873"/>
                  <a:pt x="1057330" y="5128918"/>
                </a:cubicBezTo>
                <a:cubicBezTo>
                  <a:pt x="1052561" y="5143222"/>
                  <a:pt x="1072231" y="5133686"/>
                  <a:pt x="1072231" y="5143222"/>
                </a:cubicBezTo>
                <a:cubicBezTo>
                  <a:pt x="1072231" y="5162294"/>
                  <a:pt x="1057926" y="5162294"/>
                  <a:pt x="1038257" y="5162294"/>
                </a:cubicBezTo>
                <a:cubicBezTo>
                  <a:pt x="1043025" y="5186731"/>
                  <a:pt x="1018589" y="5181964"/>
                  <a:pt x="1009052" y="5196267"/>
                </a:cubicBezTo>
                <a:cubicBezTo>
                  <a:pt x="999516" y="5181367"/>
                  <a:pt x="1019185" y="5176598"/>
                  <a:pt x="1023952" y="5157527"/>
                </a:cubicBezTo>
                <a:cubicBezTo>
                  <a:pt x="1023952" y="5147991"/>
                  <a:pt x="1023952" y="5147991"/>
                  <a:pt x="1014416" y="5143222"/>
                </a:cubicBezTo>
                <a:cubicBezTo>
                  <a:pt x="1004880" y="5153355"/>
                  <a:pt x="956007" y="5211168"/>
                  <a:pt x="975676" y="5172427"/>
                </a:cubicBezTo>
                <a:cubicBezTo>
                  <a:pt x="970909" y="5158122"/>
                  <a:pt x="951239" y="5162891"/>
                  <a:pt x="951239" y="5148586"/>
                </a:cubicBezTo>
                <a:cubicBezTo>
                  <a:pt x="936339" y="5148586"/>
                  <a:pt x="951239" y="5167659"/>
                  <a:pt x="936339" y="5162891"/>
                </a:cubicBezTo>
                <a:cubicBezTo>
                  <a:pt x="945875" y="5105077"/>
                  <a:pt x="1062694" y="5148586"/>
                  <a:pt x="1023952" y="5066336"/>
                </a:cubicBezTo>
                <a:cubicBezTo>
                  <a:pt x="1019185" y="5061568"/>
                  <a:pt x="1004285" y="5061568"/>
                  <a:pt x="999516" y="5061568"/>
                </a:cubicBezTo>
                <a:cubicBezTo>
                  <a:pt x="1004285" y="5032364"/>
                  <a:pt x="1043622" y="5037728"/>
                  <a:pt x="1048390" y="5008522"/>
                </a:cubicBezTo>
                <a:cubicBezTo>
                  <a:pt x="1087726" y="5018655"/>
                  <a:pt x="1063290" y="4979914"/>
                  <a:pt x="1092495" y="4984682"/>
                </a:cubicBezTo>
                <a:close/>
                <a:moveTo>
                  <a:pt x="410058" y="4984682"/>
                </a:moveTo>
                <a:cubicBezTo>
                  <a:pt x="414826" y="4984682"/>
                  <a:pt x="419595" y="5003755"/>
                  <a:pt x="434495" y="4989450"/>
                </a:cubicBezTo>
                <a:cubicBezTo>
                  <a:pt x="448798" y="4994219"/>
                  <a:pt x="424362" y="4994219"/>
                  <a:pt x="429726" y="5008522"/>
                </a:cubicBezTo>
                <a:cubicBezTo>
                  <a:pt x="424958" y="5008522"/>
                  <a:pt x="419595" y="5003755"/>
                  <a:pt x="410058" y="5003755"/>
                </a:cubicBezTo>
                <a:cubicBezTo>
                  <a:pt x="385621" y="5037131"/>
                  <a:pt x="322444" y="5018059"/>
                  <a:pt x="307544" y="5066336"/>
                </a:cubicBezTo>
                <a:cubicBezTo>
                  <a:pt x="298008" y="5061568"/>
                  <a:pt x="287875" y="5061568"/>
                  <a:pt x="283108" y="5056800"/>
                </a:cubicBezTo>
                <a:cubicBezTo>
                  <a:pt x="322444" y="5018655"/>
                  <a:pt x="371316" y="5013887"/>
                  <a:pt x="410058" y="4984682"/>
                </a:cubicBezTo>
                <a:close/>
                <a:moveTo>
                  <a:pt x="2477036" y="4965610"/>
                </a:moveTo>
                <a:cubicBezTo>
                  <a:pt x="2418627" y="5009119"/>
                  <a:pt x="2350085" y="5037728"/>
                  <a:pt x="2291676" y="5081237"/>
                </a:cubicBezTo>
                <a:cubicBezTo>
                  <a:pt x="2369754" y="5047264"/>
                  <a:pt x="2437700" y="5023423"/>
                  <a:pt x="2491937" y="4970378"/>
                </a:cubicBezTo>
                <a:cubicBezTo>
                  <a:pt x="2486573" y="4970378"/>
                  <a:pt x="2481805" y="4965610"/>
                  <a:pt x="2477036" y="4965610"/>
                </a:cubicBezTo>
                <a:close/>
                <a:moveTo>
                  <a:pt x="4792553" y="4936406"/>
                </a:moveTo>
                <a:cubicBezTo>
                  <a:pt x="4792553" y="4955477"/>
                  <a:pt x="4763349" y="4965013"/>
                  <a:pt x="4758580" y="4960246"/>
                </a:cubicBezTo>
                <a:cubicBezTo>
                  <a:pt x="4729375" y="4979914"/>
                  <a:pt x="4704939" y="5003755"/>
                  <a:pt x="4660835" y="5003755"/>
                </a:cubicBezTo>
                <a:cubicBezTo>
                  <a:pt x="4690039" y="4975146"/>
                  <a:pt x="4758580" y="4955477"/>
                  <a:pt x="4792553" y="4936406"/>
                </a:cubicBezTo>
                <a:close/>
                <a:moveTo>
                  <a:pt x="4314549" y="4922101"/>
                </a:moveTo>
                <a:cubicBezTo>
                  <a:pt x="4319913" y="4945941"/>
                  <a:pt x="4300245" y="4945941"/>
                  <a:pt x="4294881" y="4965610"/>
                </a:cubicBezTo>
                <a:cubicBezTo>
                  <a:pt x="4324681" y="4960841"/>
                  <a:pt x="4353887" y="4951306"/>
                  <a:pt x="4363423" y="4922101"/>
                </a:cubicBezTo>
                <a:cubicBezTo>
                  <a:pt x="4343754" y="4926869"/>
                  <a:pt x="4329449" y="4936406"/>
                  <a:pt x="4314549" y="4922101"/>
                </a:cubicBezTo>
                <a:close/>
                <a:moveTo>
                  <a:pt x="3549267" y="4922101"/>
                </a:moveTo>
                <a:cubicBezTo>
                  <a:pt x="3530194" y="4922101"/>
                  <a:pt x="3520062" y="4931637"/>
                  <a:pt x="3510526" y="4941173"/>
                </a:cubicBezTo>
                <a:cubicBezTo>
                  <a:pt x="3529598" y="4945941"/>
                  <a:pt x="3529598" y="4922101"/>
                  <a:pt x="3544498" y="4936406"/>
                </a:cubicBezTo>
                <a:cubicBezTo>
                  <a:pt x="3544498" y="4926869"/>
                  <a:pt x="3544498" y="4926869"/>
                  <a:pt x="3549267" y="4922101"/>
                </a:cubicBezTo>
                <a:close/>
                <a:moveTo>
                  <a:pt x="1277855" y="4912564"/>
                </a:moveTo>
                <a:cubicBezTo>
                  <a:pt x="1268319" y="4912564"/>
                  <a:pt x="1258187" y="4922101"/>
                  <a:pt x="1253418" y="4931637"/>
                </a:cubicBezTo>
                <a:cubicBezTo>
                  <a:pt x="1258187" y="4931637"/>
                  <a:pt x="1258187" y="4941173"/>
                  <a:pt x="1262955" y="4941173"/>
                </a:cubicBezTo>
                <a:cubicBezTo>
                  <a:pt x="1282624" y="4941173"/>
                  <a:pt x="1287391" y="4926869"/>
                  <a:pt x="1277855" y="4912564"/>
                </a:cubicBezTo>
                <a:close/>
                <a:moveTo>
                  <a:pt x="1136004" y="4907200"/>
                </a:moveTo>
                <a:cubicBezTo>
                  <a:pt x="1141368" y="4916737"/>
                  <a:pt x="1116932" y="4936406"/>
                  <a:pt x="1097263" y="4936406"/>
                </a:cubicBezTo>
                <a:cubicBezTo>
                  <a:pt x="1106799" y="4921504"/>
                  <a:pt x="1126468" y="4921504"/>
                  <a:pt x="1136004" y="4907200"/>
                </a:cubicBezTo>
                <a:close/>
                <a:moveTo>
                  <a:pt x="1175341" y="4883360"/>
                </a:moveTo>
                <a:cubicBezTo>
                  <a:pt x="1190241" y="4892897"/>
                  <a:pt x="1165805" y="4902433"/>
                  <a:pt x="1165805" y="4907200"/>
                </a:cubicBezTo>
                <a:cubicBezTo>
                  <a:pt x="1146135" y="4897664"/>
                  <a:pt x="1175341" y="4892897"/>
                  <a:pt x="1175341" y="4883360"/>
                </a:cubicBezTo>
                <a:close/>
                <a:moveTo>
                  <a:pt x="4597657" y="4869055"/>
                </a:moveTo>
                <a:cubicBezTo>
                  <a:pt x="4592889" y="4883360"/>
                  <a:pt x="4607789" y="4878591"/>
                  <a:pt x="4612557" y="4873824"/>
                </a:cubicBezTo>
                <a:cubicBezTo>
                  <a:pt x="4617325" y="4873824"/>
                  <a:pt x="4617325" y="4888128"/>
                  <a:pt x="4622093" y="4892897"/>
                </a:cubicBezTo>
                <a:cubicBezTo>
                  <a:pt x="4607193" y="4907200"/>
                  <a:pt x="4592889" y="4916737"/>
                  <a:pt x="4568451" y="4916737"/>
                </a:cubicBezTo>
                <a:cubicBezTo>
                  <a:pt x="4582756" y="4897664"/>
                  <a:pt x="4573220" y="4878591"/>
                  <a:pt x="4597657" y="4869055"/>
                </a:cubicBezTo>
                <a:close/>
                <a:moveTo>
                  <a:pt x="3978397" y="4854155"/>
                </a:moveTo>
                <a:cubicBezTo>
                  <a:pt x="3973629" y="4863691"/>
                  <a:pt x="3953960" y="4863691"/>
                  <a:pt x="3939656" y="4868460"/>
                </a:cubicBezTo>
                <a:cubicBezTo>
                  <a:pt x="3949193" y="4858924"/>
                  <a:pt x="3963497" y="4854155"/>
                  <a:pt x="3978397" y="4854155"/>
                </a:cubicBezTo>
                <a:close/>
                <a:moveTo>
                  <a:pt x="5538763" y="4835082"/>
                </a:moveTo>
                <a:cubicBezTo>
                  <a:pt x="5533995" y="4844619"/>
                  <a:pt x="5523863" y="4849387"/>
                  <a:pt x="5514326" y="4849387"/>
                </a:cubicBezTo>
                <a:cubicBezTo>
                  <a:pt x="5514326" y="4835082"/>
                  <a:pt x="5523863" y="4835082"/>
                  <a:pt x="5538763" y="4835082"/>
                </a:cubicBezTo>
                <a:close/>
                <a:moveTo>
                  <a:pt x="4802089" y="4835082"/>
                </a:moveTo>
                <a:cubicBezTo>
                  <a:pt x="4787785" y="4863691"/>
                  <a:pt x="4758580" y="4883360"/>
                  <a:pt x="4714475" y="4883360"/>
                </a:cubicBezTo>
                <a:cubicBezTo>
                  <a:pt x="4738911" y="4864287"/>
                  <a:pt x="4763349" y="4839851"/>
                  <a:pt x="4802089" y="4835082"/>
                </a:cubicBezTo>
                <a:close/>
                <a:moveTo>
                  <a:pt x="4036806" y="4820778"/>
                </a:moveTo>
                <a:cubicBezTo>
                  <a:pt x="4046939" y="4825546"/>
                  <a:pt x="4051706" y="4835082"/>
                  <a:pt x="4055879" y="4844619"/>
                </a:cubicBezTo>
                <a:cubicBezTo>
                  <a:pt x="4046343" y="4849387"/>
                  <a:pt x="4032039" y="4849387"/>
                  <a:pt x="4017138" y="4844619"/>
                </a:cubicBezTo>
                <a:cubicBezTo>
                  <a:pt x="4017138" y="4830315"/>
                  <a:pt x="4036806" y="4835082"/>
                  <a:pt x="4036806" y="4820778"/>
                </a:cubicBezTo>
                <a:close/>
                <a:moveTo>
                  <a:pt x="4083948" y="4817472"/>
                </a:moveTo>
                <a:cubicBezTo>
                  <a:pt x="4088623" y="4817276"/>
                  <a:pt x="4092832" y="4818245"/>
                  <a:pt x="4095216" y="4820778"/>
                </a:cubicBezTo>
                <a:cubicBezTo>
                  <a:pt x="4095216" y="4835082"/>
                  <a:pt x="4075547" y="4825546"/>
                  <a:pt x="4066011" y="4839851"/>
                </a:cubicBezTo>
                <a:cubicBezTo>
                  <a:pt x="4051707" y="4829122"/>
                  <a:pt x="4069923" y="4818059"/>
                  <a:pt x="4083948" y="4817472"/>
                </a:cubicBezTo>
                <a:close/>
                <a:moveTo>
                  <a:pt x="4154222" y="4815415"/>
                </a:moveTo>
                <a:cubicBezTo>
                  <a:pt x="4120249" y="4854155"/>
                  <a:pt x="4080912" y="4892897"/>
                  <a:pt x="4022503" y="4907200"/>
                </a:cubicBezTo>
                <a:cubicBezTo>
                  <a:pt x="4007602" y="4897664"/>
                  <a:pt x="4032039" y="4892897"/>
                  <a:pt x="4022503" y="4877996"/>
                </a:cubicBezTo>
                <a:cubicBezTo>
                  <a:pt x="4066607" y="4873227"/>
                  <a:pt x="4095812" y="4820182"/>
                  <a:pt x="4154222" y="4815415"/>
                </a:cubicBezTo>
                <a:close/>
                <a:moveTo>
                  <a:pt x="670731" y="4810627"/>
                </a:moveTo>
                <a:cubicBezTo>
                  <a:pt x="679718" y="4810422"/>
                  <a:pt x="688844" y="4813477"/>
                  <a:pt x="697337" y="4820778"/>
                </a:cubicBezTo>
                <a:cubicBezTo>
                  <a:pt x="687801" y="4854751"/>
                  <a:pt x="648463" y="4864287"/>
                  <a:pt x="614491" y="4873824"/>
                </a:cubicBezTo>
                <a:cubicBezTo>
                  <a:pt x="618068" y="4841192"/>
                  <a:pt x="643770" y="4811242"/>
                  <a:pt x="670731" y="4810627"/>
                </a:cubicBezTo>
                <a:close/>
                <a:moveTo>
                  <a:pt x="1614007" y="4801109"/>
                </a:moveTo>
                <a:cubicBezTo>
                  <a:pt x="1618776" y="4815415"/>
                  <a:pt x="1599106" y="4810646"/>
                  <a:pt x="1594339" y="4815415"/>
                </a:cubicBezTo>
                <a:cubicBezTo>
                  <a:pt x="1584803" y="4810646"/>
                  <a:pt x="1604471" y="4801109"/>
                  <a:pt x="1614007" y="4801109"/>
                </a:cubicBezTo>
                <a:close/>
                <a:moveTo>
                  <a:pt x="4631629" y="4786805"/>
                </a:moveTo>
                <a:cubicBezTo>
                  <a:pt x="4616729" y="4820182"/>
                  <a:pt x="4573220" y="4824951"/>
                  <a:pt x="4558319" y="4858924"/>
                </a:cubicBezTo>
                <a:cubicBezTo>
                  <a:pt x="4548783" y="4858924"/>
                  <a:pt x="4533883" y="4839851"/>
                  <a:pt x="4524347" y="4854155"/>
                </a:cubicBezTo>
                <a:cubicBezTo>
                  <a:pt x="4544015" y="4830315"/>
                  <a:pt x="4592889" y="4805878"/>
                  <a:pt x="4631629" y="4786805"/>
                </a:cubicBezTo>
                <a:close/>
                <a:moveTo>
                  <a:pt x="4992218" y="4786209"/>
                </a:moveTo>
                <a:cubicBezTo>
                  <a:pt x="5002349" y="4791573"/>
                  <a:pt x="5011887" y="4796342"/>
                  <a:pt x="5007118" y="4815415"/>
                </a:cubicBezTo>
                <a:cubicBezTo>
                  <a:pt x="4977913" y="4815415"/>
                  <a:pt x="4987449" y="4854155"/>
                  <a:pt x="4953477" y="4858924"/>
                </a:cubicBezTo>
                <a:cubicBezTo>
                  <a:pt x="4948709" y="4878591"/>
                  <a:pt x="4982682" y="4869055"/>
                  <a:pt x="4977913" y="4888128"/>
                </a:cubicBezTo>
                <a:cubicBezTo>
                  <a:pt x="4968377" y="4897664"/>
                  <a:pt x="4943941" y="4892897"/>
                  <a:pt x="4939172" y="4907200"/>
                </a:cubicBezTo>
                <a:cubicBezTo>
                  <a:pt x="4924272" y="4902433"/>
                  <a:pt x="4948709" y="4892897"/>
                  <a:pt x="4948709" y="4883360"/>
                </a:cubicBezTo>
                <a:cubicBezTo>
                  <a:pt x="4899836" y="4858924"/>
                  <a:pt x="4865863" y="4926869"/>
                  <a:pt x="4821757" y="4921504"/>
                </a:cubicBezTo>
                <a:cubicBezTo>
                  <a:pt x="4812221" y="4921504"/>
                  <a:pt x="4816989" y="4945345"/>
                  <a:pt x="4797321" y="4935809"/>
                </a:cubicBezTo>
                <a:cubicBezTo>
                  <a:pt x="4826526" y="4887532"/>
                  <a:pt x="4894471" y="4873227"/>
                  <a:pt x="4918908" y="4829718"/>
                </a:cubicBezTo>
                <a:cubicBezTo>
                  <a:pt x="4929041" y="4829718"/>
                  <a:pt x="4924272" y="4848791"/>
                  <a:pt x="4933808" y="4848791"/>
                </a:cubicBezTo>
                <a:cubicBezTo>
                  <a:pt x="4953477" y="4824951"/>
                  <a:pt x="4972549" y="4805282"/>
                  <a:pt x="4992218" y="4786209"/>
                </a:cubicBezTo>
                <a:close/>
                <a:moveTo>
                  <a:pt x="4504677" y="4771905"/>
                </a:moveTo>
                <a:cubicBezTo>
                  <a:pt x="4475474" y="4771905"/>
                  <a:pt x="4441500" y="4786805"/>
                  <a:pt x="4451037" y="4810646"/>
                </a:cubicBezTo>
                <a:cubicBezTo>
                  <a:pt x="4465937" y="4791573"/>
                  <a:pt x="4495141" y="4796342"/>
                  <a:pt x="4504677" y="4771905"/>
                </a:cubicBezTo>
                <a:close/>
                <a:moveTo>
                  <a:pt x="4236471" y="4767137"/>
                </a:moveTo>
                <a:cubicBezTo>
                  <a:pt x="4217399" y="4777269"/>
                  <a:pt x="4197731" y="4810646"/>
                  <a:pt x="4173294" y="4801109"/>
                </a:cubicBezTo>
                <a:cubicBezTo>
                  <a:pt x="4178062" y="4791573"/>
                  <a:pt x="4183426" y="4786805"/>
                  <a:pt x="4187598" y="4786209"/>
                </a:cubicBezTo>
                <a:cubicBezTo>
                  <a:pt x="4182829" y="4776673"/>
                  <a:pt x="4172698" y="4795745"/>
                  <a:pt x="4163162" y="4790978"/>
                </a:cubicBezTo>
                <a:cubicBezTo>
                  <a:pt x="4182829" y="4762369"/>
                  <a:pt x="4216803" y="4781442"/>
                  <a:pt x="4236471" y="4767137"/>
                </a:cubicBezTo>
                <a:close/>
                <a:moveTo>
                  <a:pt x="4300245" y="4762369"/>
                </a:moveTo>
                <a:cubicBezTo>
                  <a:pt x="4309781" y="4777269"/>
                  <a:pt x="4290709" y="4796342"/>
                  <a:pt x="4271041" y="4796342"/>
                </a:cubicBezTo>
                <a:cubicBezTo>
                  <a:pt x="4256139" y="4776673"/>
                  <a:pt x="4290709" y="4771905"/>
                  <a:pt x="4300245" y="4762369"/>
                </a:cubicBezTo>
                <a:close/>
                <a:moveTo>
                  <a:pt x="5037012" y="4760255"/>
                </a:moveTo>
                <a:cubicBezTo>
                  <a:pt x="5040495" y="4759761"/>
                  <a:pt x="5043922" y="4760431"/>
                  <a:pt x="5046455" y="4762964"/>
                </a:cubicBezTo>
                <a:cubicBezTo>
                  <a:pt x="5041687" y="4772501"/>
                  <a:pt x="5026787" y="4767733"/>
                  <a:pt x="5026787" y="4777269"/>
                </a:cubicBezTo>
                <a:cubicBezTo>
                  <a:pt x="5015612" y="4773693"/>
                  <a:pt x="5026564" y="4761736"/>
                  <a:pt x="5037012" y="4760255"/>
                </a:cubicBezTo>
                <a:close/>
                <a:moveTo>
                  <a:pt x="4855731" y="4752833"/>
                </a:moveTo>
                <a:cubicBezTo>
                  <a:pt x="4855731" y="4767137"/>
                  <a:pt x="4846195" y="4767137"/>
                  <a:pt x="4831293" y="4767137"/>
                </a:cubicBezTo>
                <a:cubicBezTo>
                  <a:pt x="4836062" y="4762369"/>
                  <a:pt x="4846195" y="4757600"/>
                  <a:pt x="4855731" y="4752833"/>
                </a:cubicBezTo>
                <a:close/>
                <a:moveTo>
                  <a:pt x="4119652" y="4748064"/>
                </a:moveTo>
                <a:cubicBezTo>
                  <a:pt x="4110116" y="4767137"/>
                  <a:pt x="4090448" y="4772501"/>
                  <a:pt x="4075547" y="4782037"/>
                </a:cubicBezTo>
                <a:cubicBezTo>
                  <a:pt x="4066011" y="4762369"/>
                  <a:pt x="4104752" y="4757600"/>
                  <a:pt x="4119652" y="4748064"/>
                </a:cubicBezTo>
                <a:close/>
                <a:moveTo>
                  <a:pt x="5631741" y="4733164"/>
                </a:moveTo>
                <a:cubicBezTo>
                  <a:pt x="5636510" y="4737933"/>
                  <a:pt x="5636510" y="4747469"/>
                  <a:pt x="5641277" y="4752236"/>
                </a:cubicBezTo>
                <a:cubicBezTo>
                  <a:pt x="5621609" y="4757005"/>
                  <a:pt x="5616841" y="4776673"/>
                  <a:pt x="5626377" y="4790978"/>
                </a:cubicBezTo>
                <a:cubicBezTo>
                  <a:pt x="5612073" y="4786209"/>
                  <a:pt x="5607305" y="4771905"/>
                  <a:pt x="5587637" y="4767137"/>
                </a:cubicBezTo>
                <a:cubicBezTo>
                  <a:pt x="5592405" y="4752833"/>
                  <a:pt x="5621609" y="4782037"/>
                  <a:pt x="5626377" y="4748064"/>
                </a:cubicBezTo>
                <a:cubicBezTo>
                  <a:pt x="5621013" y="4748064"/>
                  <a:pt x="5616245" y="4743296"/>
                  <a:pt x="5611477" y="4743296"/>
                </a:cubicBezTo>
                <a:cubicBezTo>
                  <a:pt x="5606709" y="4728992"/>
                  <a:pt x="5631145" y="4743296"/>
                  <a:pt x="5631741" y="4733164"/>
                </a:cubicBezTo>
                <a:close/>
                <a:moveTo>
                  <a:pt x="4456401" y="4724224"/>
                </a:moveTo>
                <a:cubicBezTo>
                  <a:pt x="4441500" y="4738528"/>
                  <a:pt x="4417064" y="4738528"/>
                  <a:pt x="4407528" y="4753428"/>
                </a:cubicBezTo>
                <a:cubicBezTo>
                  <a:pt x="4431964" y="4758197"/>
                  <a:pt x="4476069" y="4738528"/>
                  <a:pt x="4456401" y="4724224"/>
                </a:cubicBezTo>
                <a:close/>
                <a:moveTo>
                  <a:pt x="5562603" y="4714688"/>
                </a:moveTo>
                <a:cubicBezTo>
                  <a:pt x="5567967" y="4728992"/>
                  <a:pt x="5548300" y="4719455"/>
                  <a:pt x="5553067" y="4733760"/>
                </a:cubicBezTo>
                <a:cubicBezTo>
                  <a:pt x="5547703" y="4728992"/>
                  <a:pt x="5547703" y="4724224"/>
                  <a:pt x="5538167" y="4724224"/>
                </a:cubicBezTo>
                <a:cubicBezTo>
                  <a:pt x="5543531" y="4719455"/>
                  <a:pt x="5553067" y="4714091"/>
                  <a:pt x="5562603" y="4714688"/>
                </a:cubicBezTo>
                <a:close/>
                <a:moveTo>
                  <a:pt x="4626861" y="4709919"/>
                </a:moveTo>
                <a:cubicBezTo>
                  <a:pt x="4592889" y="4714688"/>
                  <a:pt x="4573220" y="4728992"/>
                  <a:pt x="4534479" y="4733760"/>
                </a:cubicBezTo>
                <a:cubicBezTo>
                  <a:pt x="4524943" y="4748064"/>
                  <a:pt x="4544015" y="4748064"/>
                  <a:pt x="4534479" y="4757600"/>
                </a:cubicBezTo>
                <a:cubicBezTo>
                  <a:pt x="4577989" y="4757600"/>
                  <a:pt x="4602425" y="4733760"/>
                  <a:pt x="4626861" y="4709919"/>
                </a:cubicBezTo>
                <a:close/>
                <a:moveTo>
                  <a:pt x="5346437" y="4707582"/>
                </a:moveTo>
                <a:cubicBezTo>
                  <a:pt x="5352434" y="4708504"/>
                  <a:pt x="5356979" y="4713347"/>
                  <a:pt x="5358171" y="4724224"/>
                </a:cubicBezTo>
                <a:cubicBezTo>
                  <a:pt x="5338503" y="4724224"/>
                  <a:pt x="5314065" y="4728992"/>
                  <a:pt x="5304530" y="4748064"/>
                </a:cubicBezTo>
                <a:cubicBezTo>
                  <a:pt x="5297378" y="4737336"/>
                  <a:pt x="5328445" y="4704816"/>
                  <a:pt x="5346437" y="4707582"/>
                </a:cubicBezTo>
                <a:close/>
                <a:moveTo>
                  <a:pt x="19669" y="4704555"/>
                </a:moveTo>
                <a:cubicBezTo>
                  <a:pt x="39337" y="4714091"/>
                  <a:pt x="44106" y="4728992"/>
                  <a:pt x="68542" y="4718860"/>
                </a:cubicBezTo>
                <a:cubicBezTo>
                  <a:pt x="73309" y="4738528"/>
                  <a:pt x="44106" y="4728992"/>
                  <a:pt x="44106" y="4748064"/>
                </a:cubicBezTo>
                <a:cubicBezTo>
                  <a:pt x="29205" y="4743296"/>
                  <a:pt x="19669" y="4728992"/>
                  <a:pt x="0" y="4733760"/>
                </a:cubicBezTo>
                <a:cubicBezTo>
                  <a:pt x="4768" y="4718860"/>
                  <a:pt x="10132" y="4709323"/>
                  <a:pt x="19669" y="4704555"/>
                </a:cubicBezTo>
                <a:close/>
                <a:moveTo>
                  <a:pt x="1042430" y="4697403"/>
                </a:moveTo>
                <a:cubicBezTo>
                  <a:pt x="1053456" y="4698595"/>
                  <a:pt x="1063290" y="4702171"/>
                  <a:pt x="1068058" y="4704555"/>
                </a:cubicBezTo>
                <a:cubicBezTo>
                  <a:pt x="1053753" y="4709323"/>
                  <a:pt x="1024549" y="4718860"/>
                  <a:pt x="1009649" y="4704555"/>
                </a:cubicBezTo>
                <a:cubicBezTo>
                  <a:pt x="1019185" y="4697403"/>
                  <a:pt x="1031403" y="4696211"/>
                  <a:pt x="1042430" y="4697403"/>
                </a:cubicBezTo>
                <a:close/>
                <a:moveTo>
                  <a:pt x="4870035" y="4690251"/>
                </a:moveTo>
                <a:cubicBezTo>
                  <a:pt x="4860499" y="4709919"/>
                  <a:pt x="4850963" y="4724224"/>
                  <a:pt x="4831293" y="4733760"/>
                </a:cubicBezTo>
                <a:cubicBezTo>
                  <a:pt x="4831293" y="4724224"/>
                  <a:pt x="4831293" y="4719455"/>
                  <a:pt x="4821757" y="4719455"/>
                </a:cubicBezTo>
                <a:cubicBezTo>
                  <a:pt x="4831293" y="4704555"/>
                  <a:pt x="4846195" y="4695019"/>
                  <a:pt x="4870035" y="4690251"/>
                </a:cubicBezTo>
                <a:close/>
                <a:moveTo>
                  <a:pt x="5060759" y="4685482"/>
                </a:moveTo>
                <a:cubicBezTo>
                  <a:pt x="5060759" y="4685482"/>
                  <a:pt x="5065528" y="4690251"/>
                  <a:pt x="5070295" y="4690251"/>
                </a:cubicBezTo>
                <a:cubicBezTo>
                  <a:pt x="5065528" y="4709323"/>
                  <a:pt x="5026787" y="4685482"/>
                  <a:pt x="5036323" y="4724224"/>
                </a:cubicBezTo>
                <a:cubicBezTo>
                  <a:pt x="5036323" y="4724224"/>
                  <a:pt x="5036323" y="4724224"/>
                  <a:pt x="5007118" y="4724224"/>
                </a:cubicBezTo>
                <a:cubicBezTo>
                  <a:pt x="4992813" y="4748064"/>
                  <a:pt x="4963609" y="4762964"/>
                  <a:pt x="4943941" y="4782037"/>
                </a:cubicBezTo>
                <a:cubicBezTo>
                  <a:pt x="4895067" y="4777269"/>
                  <a:pt x="4875399" y="4835082"/>
                  <a:pt x="4816989" y="4835082"/>
                </a:cubicBezTo>
                <a:cubicBezTo>
                  <a:pt x="4821757" y="4830315"/>
                  <a:pt x="4821757" y="4825546"/>
                  <a:pt x="4812221" y="4825546"/>
                </a:cubicBezTo>
                <a:cubicBezTo>
                  <a:pt x="4836659" y="4801109"/>
                  <a:pt x="4875399" y="4767733"/>
                  <a:pt x="4919505" y="4777269"/>
                </a:cubicBezTo>
                <a:cubicBezTo>
                  <a:pt x="4958245" y="4738528"/>
                  <a:pt x="5011887" y="4714688"/>
                  <a:pt x="5060759" y="4685482"/>
                </a:cubicBezTo>
                <a:close/>
                <a:moveTo>
                  <a:pt x="2517863" y="4684290"/>
                </a:moveTo>
                <a:cubicBezTo>
                  <a:pt x="2512350" y="4683099"/>
                  <a:pt x="2506241" y="4683099"/>
                  <a:pt x="2501473" y="4685482"/>
                </a:cubicBezTo>
                <a:cubicBezTo>
                  <a:pt x="2501473" y="4685482"/>
                  <a:pt x="2501473" y="4685482"/>
                  <a:pt x="2501473" y="4699787"/>
                </a:cubicBezTo>
                <a:cubicBezTo>
                  <a:pt x="2515777" y="4699787"/>
                  <a:pt x="2530677" y="4714091"/>
                  <a:pt x="2530677" y="4690251"/>
                </a:cubicBezTo>
                <a:cubicBezTo>
                  <a:pt x="2528293" y="4687867"/>
                  <a:pt x="2523376" y="4685483"/>
                  <a:pt x="2517863" y="4684290"/>
                </a:cubicBezTo>
                <a:close/>
                <a:moveTo>
                  <a:pt x="5801607" y="4675946"/>
                </a:moveTo>
                <a:cubicBezTo>
                  <a:pt x="5792069" y="4680715"/>
                  <a:pt x="5777169" y="4695019"/>
                  <a:pt x="5801607" y="4695019"/>
                </a:cubicBezTo>
                <a:cubicBezTo>
                  <a:pt x="5787302" y="4714091"/>
                  <a:pt x="5767633" y="4680715"/>
                  <a:pt x="5738428" y="4695019"/>
                </a:cubicBezTo>
                <a:cubicBezTo>
                  <a:pt x="5743197" y="4671179"/>
                  <a:pt x="5777169" y="4680715"/>
                  <a:pt x="5801607" y="4675946"/>
                </a:cubicBezTo>
                <a:close/>
                <a:moveTo>
                  <a:pt x="4475474" y="4675946"/>
                </a:moveTo>
                <a:cubicBezTo>
                  <a:pt x="4465937" y="4699787"/>
                  <a:pt x="4427195" y="4690251"/>
                  <a:pt x="4417064" y="4728992"/>
                </a:cubicBezTo>
                <a:cubicBezTo>
                  <a:pt x="4441500" y="4709919"/>
                  <a:pt x="4495141" y="4699787"/>
                  <a:pt x="4475474" y="4675946"/>
                </a:cubicBezTo>
                <a:close/>
                <a:moveTo>
                  <a:pt x="5211551" y="4665814"/>
                </a:moveTo>
                <a:cubicBezTo>
                  <a:pt x="5231220" y="4665814"/>
                  <a:pt x="5231220" y="4690251"/>
                  <a:pt x="5250293" y="4680118"/>
                </a:cubicBezTo>
                <a:cubicBezTo>
                  <a:pt x="5230625" y="4703960"/>
                  <a:pt x="5176983" y="4718860"/>
                  <a:pt x="5167447" y="4680118"/>
                </a:cubicBezTo>
                <a:cubicBezTo>
                  <a:pt x="5182347" y="4680118"/>
                  <a:pt x="5187115" y="4684887"/>
                  <a:pt x="5191883" y="4689655"/>
                </a:cubicBezTo>
                <a:cubicBezTo>
                  <a:pt x="5196651" y="4680118"/>
                  <a:pt x="5202015" y="4670582"/>
                  <a:pt x="5211551" y="4665814"/>
                </a:cubicBezTo>
                <a:close/>
                <a:moveTo>
                  <a:pt x="5723528" y="4656278"/>
                </a:moveTo>
                <a:cubicBezTo>
                  <a:pt x="5738428" y="4661046"/>
                  <a:pt x="5728297" y="4680715"/>
                  <a:pt x="5713992" y="4680118"/>
                </a:cubicBezTo>
                <a:cubicBezTo>
                  <a:pt x="5708627" y="4665814"/>
                  <a:pt x="5728297" y="4670582"/>
                  <a:pt x="5723528" y="4656278"/>
                </a:cubicBezTo>
                <a:close/>
                <a:moveTo>
                  <a:pt x="994152" y="4656278"/>
                </a:moveTo>
                <a:cubicBezTo>
                  <a:pt x="955411" y="4680118"/>
                  <a:pt x="930975" y="4714091"/>
                  <a:pt x="872566" y="4718860"/>
                </a:cubicBezTo>
                <a:cubicBezTo>
                  <a:pt x="843361" y="4752833"/>
                  <a:pt x="775415" y="4815415"/>
                  <a:pt x="706873" y="4796342"/>
                </a:cubicBezTo>
                <a:cubicBezTo>
                  <a:pt x="726542" y="4786805"/>
                  <a:pt x="760515" y="4776673"/>
                  <a:pt x="784952" y="4752833"/>
                </a:cubicBezTo>
                <a:cubicBezTo>
                  <a:pt x="799852" y="4738528"/>
                  <a:pt x="809388" y="4718860"/>
                  <a:pt x="838592" y="4709323"/>
                </a:cubicBezTo>
                <a:cubicBezTo>
                  <a:pt x="853493" y="4704555"/>
                  <a:pt x="843361" y="4723627"/>
                  <a:pt x="858262" y="4718860"/>
                </a:cubicBezTo>
                <a:cubicBezTo>
                  <a:pt x="868393" y="4704555"/>
                  <a:pt x="887466" y="4699787"/>
                  <a:pt x="907135" y="4699787"/>
                </a:cubicBezTo>
                <a:cubicBezTo>
                  <a:pt x="916670" y="4699787"/>
                  <a:pt x="911902" y="4685482"/>
                  <a:pt x="911902" y="4680715"/>
                </a:cubicBezTo>
                <a:cubicBezTo>
                  <a:pt x="941107" y="4671179"/>
                  <a:pt x="956007" y="4651510"/>
                  <a:pt x="994152" y="4656278"/>
                </a:cubicBezTo>
                <a:close/>
                <a:moveTo>
                  <a:pt x="5616245" y="4651510"/>
                </a:moveTo>
                <a:cubicBezTo>
                  <a:pt x="5626377" y="4651510"/>
                  <a:pt x="5640682" y="4651510"/>
                  <a:pt x="5655582" y="4656278"/>
                </a:cubicBezTo>
                <a:cubicBezTo>
                  <a:pt x="5660351" y="4690251"/>
                  <a:pt x="5626377" y="4685482"/>
                  <a:pt x="5611477" y="4699787"/>
                </a:cubicBezTo>
                <a:cubicBezTo>
                  <a:pt x="5606709" y="4685482"/>
                  <a:pt x="5635913" y="4675351"/>
                  <a:pt x="5616245" y="4651510"/>
                </a:cubicBezTo>
                <a:close/>
                <a:moveTo>
                  <a:pt x="3403839" y="4647338"/>
                </a:moveTo>
                <a:cubicBezTo>
                  <a:pt x="3369867" y="4647338"/>
                  <a:pt x="3354966" y="4662239"/>
                  <a:pt x="3350197" y="4686079"/>
                </a:cubicBezTo>
                <a:cubicBezTo>
                  <a:pt x="3306689" y="4681310"/>
                  <a:pt x="3253047" y="4739124"/>
                  <a:pt x="3204174" y="4715283"/>
                </a:cubicBezTo>
                <a:cubicBezTo>
                  <a:pt x="3131461" y="4754024"/>
                  <a:pt x="3058151" y="4787401"/>
                  <a:pt x="2980073" y="4826143"/>
                </a:cubicBezTo>
                <a:cubicBezTo>
                  <a:pt x="2994378" y="4826143"/>
                  <a:pt x="2999145" y="4811838"/>
                  <a:pt x="3018814" y="4816606"/>
                </a:cubicBezTo>
                <a:cubicBezTo>
                  <a:pt x="3018814" y="4821374"/>
                  <a:pt x="3023581" y="4821374"/>
                  <a:pt x="3028350" y="4826143"/>
                </a:cubicBezTo>
                <a:cubicBezTo>
                  <a:pt x="2940736" y="4830910"/>
                  <a:pt x="2882326" y="4854751"/>
                  <a:pt x="2828685" y="4888724"/>
                </a:cubicBezTo>
                <a:cubicBezTo>
                  <a:pt x="2876962" y="4883956"/>
                  <a:pt x="2921068" y="4869055"/>
                  <a:pt x="2974708" y="4854751"/>
                </a:cubicBezTo>
                <a:cubicBezTo>
                  <a:pt x="2969940" y="4864287"/>
                  <a:pt x="2974708" y="4869055"/>
                  <a:pt x="2979477" y="4873824"/>
                </a:cubicBezTo>
                <a:cubicBezTo>
                  <a:pt x="2955040" y="4879188"/>
                  <a:pt x="2891862" y="4879188"/>
                  <a:pt x="2872195" y="4903028"/>
                </a:cubicBezTo>
                <a:cubicBezTo>
                  <a:pt x="2823321" y="4898260"/>
                  <a:pt x="2789348" y="4898260"/>
                  <a:pt x="2769679" y="4922101"/>
                </a:cubicBezTo>
                <a:cubicBezTo>
                  <a:pt x="2779215" y="4922101"/>
                  <a:pt x="2789348" y="4922101"/>
                  <a:pt x="2794116" y="4931637"/>
                </a:cubicBezTo>
                <a:cubicBezTo>
                  <a:pt x="2779215" y="4941173"/>
                  <a:pt x="2764912" y="4951306"/>
                  <a:pt x="2769679" y="4975146"/>
                </a:cubicBezTo>
                <a:cubicBezTo>
                  <a:pt x="2779215" y="4950709"/>
                  <a:pt x="2842394" y="4965610"/>
                  <a:pt x="2857294" y="4936406"/>
                </a:cubicBezTo>
                <a:cubicBezTo>
                  <a:pt x="2847161" y="4931637"/>
                  <a:pt x="2837625" y="4936406"/>
                  <a:pt x="2837625" y="4931637"/>
                </a:cubicBezTo>
                <a:cubicBezTo>
                  <a:pt x="2891267" y="4946537"/>
                  <a:pt x="2949677" y="4883360"/>
                  <a:pt x="3008085" y="4912564"/>
                </a:cubicBezTo>
                <a:cubicBezTo>
                  <a:pt x="3046826" y="4897664"/>
                  <a:pt x="3090931" y="4859519"/>
                  <a:pt x="3124905" y="4873824"/>
                </a:cubicBezTo>
                <a:cubicBezTo>
                  <a:pt x="3124905" y="4864287"/>
                  <a:pt x="3129672" y="4864287"/>
                  <a:pt x="3129672" y="4854751"/>
                </a:cubicBezTo>
                <a:cubicBezTo>
                  <a:pt x="3090931" y="4859519"/>
                  <a:pt x="3037290" y="4888128"/>
                  <a:pt x="3012854" y="4873824"/>
                </a:cubicBezTo>
                <a:cubicBezTo>
                  <a:pt x="3012854" y="4869055"/>
                  <a:pt x="3027754" y="4873824"/>
                  <a:pt x="3027754" y="4864287"/>
                </a:cubicBezTo>
                <a:cubicBezTo>
                  <a:pt x="3013450" y="4859519"/>
                  <a:pt x="3013450" y="4869055"/>
                  <a:pt x="2998550" y="4869055"/>
                </a:cubicBezTo>
                <a:cubicBezTo>
                  <a:pt x="3008085" y="4849387"/>
                  <a:pt x="3022985" y="4858924"/>
                  <a:pt x="3008085" y="4839851"/>
                </a:cubicBezTo>
                <a:cubicBezTo>
                  <a:pt x="3042059" y="4835082"/>
                  <a:pt x="3066495" y="4825546"/>
                  <a:pt x="3090931" y="4816010"/>
                </a:cubicBezTo>
                <a:cubicBezTo>
                  <a:pt x="3090931" y="4825546"/>
                  <a:pt x="3110600" y="4816010"/>
                  <a:pt x="3105831" y="4835082"/>
                </a:cubicBezTo>
                <a:cubicBezTo>
                  <a:pt x="3144573" y="4791573"/>
                  <a:pt x="3183910" y="4801109"/>
                  <a:pt x="3247087" y="4796342"/>
                </a:cubicBezTo>
                <a:cubicBezTo>
                  <a:pt x="3256623" y="4786805"/>
                  <a:pt x="3251855" y="4782037"/>
                  <a:pt x="3247087" y="4772501"/>
                </a:cubicBezTo>
                <a:cubicBezTo>
                  <a:pt x="3310265" y="4748064"/>
                  <a:pt x="3403243" y="4733760"/>
                  <a:pt x="3476552" y="4681310"/>
                </a:cubicBezTo>
                <a:cubicBezTo>
                  <a:pt x="3442580" y="4676542"/>
                  <a:pt x="3403839" y="4709919"/>
                  <a:pt x="3384170" y="4690847"/>
                </a:cubicBezTo>
                <a:cubicBezTo>
                  <a:pt x="3403839" y="4686079"/>
                  <a:pt x="3394303" y="4671179"/>
                  <a:pt x="3403839" y="4647338"/>
                </a:cubicBezTo>
                <a:close/>
                <a:moveTo>
                  <a:pt x="5202015" y="4627670"/>
                </a:moveTo>
                <a:cubicBezTo>
                  <a:pt x="5197247" y="4641973"/>
                  <a:pt x="5187711" y="4646742"/>
                  <a:pt x="5168043" y="4646742"/>
                </a:cubicBezTo>
                <a:cubicBezTo>
                  <a:pt x="5172811" y="4632438"/>
                  <a:pt x="5187711" y="4632438"/>
                  <a:pt x="5202015" y="4627670"/>
                </a:cubicBezTo>
                <a:close/>
                <a:moveTo>
                  <a:pt x="833825" y="4622902"/>
                </a:moveTo>
                <a:cubicBezTo>
                  <a:pt x="829056" y="4637206"/>
                  <a:pt x="819520" y="4641973"/>
                  <a:pt x="799852" y="4641973"/>
                </a:cubicBezTo>
                <a:cubicBezTo>
                  <a:pt x="814156" y="4637206"/>
                  <a:pt x="814156" y="4622902"/>
                  <a:pt x="833825" y="4622902"/>
                </a:cubicBezTo>
                <a:close/>
                <a:moveTo>
                  <a:pt x="185361" y="4618133"/>
                </a:moveTo>
                <a:cubicBezTo>
                  <a:pt x="175230" y="4637206"/>
                  <a:pt x="180593" y="4652106"/>
                  <a:pt x="165692" y="4671179"/>
                </a:cubicBezTo>
                <a:cubicBezTo>
                  <a:pt x="141852" y="4675946"/>
                  <a:pt x="136488" y="4652106"/>
                  <a:pt x="126951" y="4671179"/>
                </a:cubicBezTo>
                <a:cubicBezTo>
                  <a:pt x="131719" y="4656278"/>
                  <a:pt x="156156" y="4622902"/>
                  <a:pt x="185361" y="4618133"/>
                </a:cubicBezTo>
                <a:close/>
                <a:moveTo>
                  <a:pt x="5412706" y="4609193"/>
                </a:moveTo>
                <a:cubicBezTo>
                  <a:pt x="5419411" y="4608001"/>
                  <a:pt x="5426712" y="4608001"/>
                  <a:pt x="5431480" y="4612769"/>
                </a:cubicBezTo>
                <a:cubicBezTo>
                  <a:pt x="5426117" y="4627670"/>
                  <a:pt x="5411813" y="4608001"/>
                  <a:pt x="5397508" y="4622305"/>
                </a:cubicBezTo>
                <a:cubicBezTo>
                  <a:pt x="5402277" y="4617538"/>
                  <a:pt x="5402277" y="4612769"/>
                  <a:pt x="5397508" y="4612769"/>
                </a:cubicBezTo>
                <a:cubicBezTo>
                  <a:pt x="5399893" y="4612769"/>
                  <a:pt x="5406002" y="4610385"/>
                  <a:pt x="5412706" y="4609193"/>
                </a:cubicBezTo>
                <a:close/>
                <a:moveTo>
                  <a:pt x="4577989" y="4608001"/>
                </a:moveTo>
                <a:cubicBezTo>
                  <a:pt x="4568451" y="4622305"/>
                  <a:pt x="4514811" y="4627073"/>
                  <a:pt x="4524347" y="4661046"/>
                </a:cubicBezTo>
                <a:cubicBezTo>
                  <a:pt x="4519579" y="4661046"/>
                  <a:pt x="4514811" y="4661046"/>
                  <a:pt x="4514811" y="4665814"/>
                </a:cubicBezTo>
                <a:cubicBezTo>
                  <a:pt x="4514811" y="4661046"/>
                  <a:pt x="4514811" y="4651510"/>
                  <a:pt x="4510043" y="4651510"/>
                </a:cubicBezTo>
                <a:cubicBezTo>
                  <a:pt x="4499910" y="4661046"/>
                  <a:pt x="4510043" y="4661046"/>
                  <a:pt x="4509446" y="4675946"/>
                </a:cubicBezTo>
                <a:cubicBezTo>
                  <a:pt x="4529115" y="4671179"/>
                  <a:pt x="4538651" y="4652106"/>
                  <a:pt x="4553551" y="4671179"/>
                </a:cubicBezTo>
                <a:cubicBezTo>
                  <a:pt x="4563683" y="4661046"/>
                  <a:pt x="4568451" y="4651510"/>
                  <a:pt x="4573220" y="4641973"/>
                </a:cubicBezTo>
                <a:cubicBezTo>
                  <a:pt x="4563683" y="4627670"/>
                  <a:pt x="4553551" y="4656278"/>
                  <a:pt x="4544015" y="4641973"/>
                </a:cubicBezTo>
                <a:cubicBezTo>
                  <a:pt x="4558319" y="4641973"/>
                  <a:pt x="4592889" y="4612769"/>
                  <a:pt x="4577989" y="4608001"/>
                </a:cubicBezTo>
                <a:close/>
                <a:moveTo>
                  <a:pt x="1204545" y="4599060"/>
                </a:moveTo>
                <a:cubicBezTo>
                  <a:pt x="1204545" y="4632438"/>
                  <a:pt x="1209314" y="4632438"/>
                  <a:pt x="1209314" y="4671179"/>
                </a:cubicBezTo>
                <a:cubicBezTo>
                  <a:pt x="1204545" y="4651510"/>
                  <a:pt x="1184877" y="4632438"/>
                  <a:pt x="1155672" y="4641973"/>
                </a:cubicBezTo>
                <a:cubicBezTo>
                  <a:pt x="1150904" y="4637206"/>
                  <a:pt x="1150904" y="4632438"/>
                  <a:pt x="1150904" y="4622902"/>
                </a:cubicBezTo>
                <a:cubicBezTo>
                  <a:pt x="1170573" y="4612769"/>
                  <a:pt x="1180109" y="4598465"/>
                  <a:pt x="1204545" y="4599060"/>
                </a:cubicBezTo>
                <a:close/>
                <a:moveTo>
                  <a:pt x="5246120" y="4588929"/>
                </a:moveTo>
                <a:cubicBezTo>
                  <a:pt x="5250889" y="4588929"/>
                  <a:pt x="5246120" y="4593697"/>
                  <a:pt x="5246120" y="4593697"/>
                </a:cubicBezTo>
                <a:cubicBezTo>
                  <a:pt x="5250889" y="4627670"/>
                  <a:pt x="5246120" y="4603233"/>
                  <a:pt x="5226453" y="4598465"/>
                </a:cubicBezTo>
                <a:cubicBezTo>
                  <a:pt x="5226453" y="4584160"/>
                  <a:pt x="5250889" y="4603233"/>
                  <a:pt x="5246120" y="4588929"/>
                </a:cubicBezTo>
                <a:close/>
                <a:moveTo>
                  <a:pt x="4753811" y="4588929"/>
                </a:moveTo>
                <a:cubicBezTo>
                  <a:pt x="4753811" y="4588929"/>
                  <a:pt x="4753811" y="4588929"/>
                  <a:pt x="4753811" y="4603233"/>
                </a:cubicBezTo>
                <a:cubicBezTo>
                  <a:pt x="4748447" y="4612769"/>
                  <a:pt x="4738911" y="4593697"/>
                  <a:pt x="4738911" y="4608001"/>
                </a:cubicBezTo>
                <a:cubicBezTo>
                  <a:pt x="4729375" y="4603233"/>
                  <a:pt x="4743680" y="4588929"/>
                  <a:pt x="4753811" y="4588929"/>
                </a:cubicBezTo>
                <a:close/>
                <a:moveTo>
                  <a:pt x="439262" y="4588929"/>
                </a:moveTo>
                <a:cubicBezTo>
                  <a:pt x="444031" y="4588929"/>
                  <a:pt x="444031" y="4598465"/>
                  <a:pt x="444031" y="4608001"/>
                </a:cubicBezTo>
                <a:cubicBezTo>
                  <a:pt x="444031" y="4608001"/>
                  <a:pt x="444031" y="4608001"/>
                  <a:pt x="424362" y="4608001"/>
                </a:cubicBezTo>
                <a:cubicBezTo>
                  <a:pt x="424362" y="4598465"/>
                  <a:pt x="434495" y="4598465"/>
                  <a:pt x="439262" y="4588929"/>
                </a:cubicBezTo>
                <a:close/>
                <a:moveTo>
                  <a:pt x="649060" y="4588332"/>
                </a:moveTo>
                <a:cubicBezTo>
                  <a:pt x="658597" y="4593697"/>
                  <a:pt x="653828" y="4622305"/>
                  <a:pt x="634160" y="4617538"/>
                </a:cubicBezTo>
                <a:cubicBezTo>
                  <a:pt x="624623" y="4603233"/>
                  <a:pt x="643696" y="4593697"/>
                  <a:pt x="649060" y="4588332"/>
                </a:cubicBezTo>
                <a:close/>
                <a:moveTo>
                  <a:pt x="4607193" y="4584160"/>
                </a:moveTo>
                <a:cubicBezTo>
                  <a:pt x="4602425" y="4603233"/>
                  <a:pt x="4602425" y="4603233"/>
                  <a:pt x="4587525" y="4618133"/>
                </a:cubicBezTo>
                <a:cubicBezTo>
                  <a:pt x="4607193" y="4618133"/>
                  <a:pt x="4626861" y="4593697"/>
                  <a:pt x="4607193" y="4584160"/>
                </a:cubicBezTo>
                <a:close/>
                <a:moveTo>
                  <a:pt x="5324199" y="4569856"/>
                </a:moveTo>
                <a:cubicBezTo>
                  <a:pt x="5318834" y="4584160"/>
                  <a:pt x="5318834" y="4593697"/>
                  <a:pt x="5309894" y="4608001"/>
                </a:cubicBezTo>
                <a:cubicBezTo>
                  <a:pt x="5290225" y="4608001"/>
                  <a:pt x="5314661" y="4588929"/>
                  <a:pt x="5294994" y="4588929"/>
                </a:cubicBezTo>
                <a:cubicBezTo>
                  <a:pt x="5304530" y="4579393"/>
                  <a:pt x="5309297" y="4588929"/>
                  <a:pt x="5324199" y="4569856"/>
                </a:cubicBezTo>
                <a:close/>
                <a:moveTo>
                  <a:pt x="1553810" y="4565237"/>
                </a:moveTo>
                <a:cubicBezTo>
                  <a:pt x="1537419" y="4567621"/>
                  <a:pt x="1521625" y="4582074"/>
                  <a:pt x="1526393" y="4608597"/>
                </a:cubicBezTo>
                <a:cubicBezTo>
                  <a:pt x="1531161" y="4618133"/>
                  <a:pt x="1546063" y="4603829"/>
                  <a:pt x="1546063" y="4613366"/>
                </a:cubicBezTo>
                <a:cubicBezTo>
                  <a:pt x="1550830" y="4618133"/>
                  <a:pt x="1536526" y="4632438"/>
                  <a:pt x="1546063" y="4632438"/>
                </a:cubicBezTo>
                <a:cubicBezTo>
                  <a:pt x="1569903" y="4632438"/>
                  <a:pt x="1594339" y="4622902"/>
                  <a:pt x="1609240" y="4608597"/>
                </a:cubicBezTo>
                <a:cubicBezTo>
                  <a:pt x="1594935" y="4608597"/>
                  <a:pt x="1609240" y="4603829"/>
                  <a:pt x="1604471" y="4594293"/>
                </a:cubicBezTo>
                <a:cubicBezTo>
                  <a:pt x="1604471" y="4594293"/>
                  <a:pt x="1604471" y="4594293"/>
                  <a:pt x="1584803" y="4594293"/>
                </a:cubicBezTo>
                <a:cubicBezTo>
                  <a:pt x="1587187" y="4572538"/>
                  <a:pt x="1570200" y="4562853"/>
                  <a:pt x="1553810" y="4565237"/>
                </a:cubicBezTo>
                <a:close/>
                <a:moveTo>
                  <a:pt x="5542936" y="4555551"/>
                </a:moveTo>
                <a:cubicBezTo>
                  <a:pt x="5542936" y="4555551"/>
                  <a:pt x="5542936" y="4555551"/>
                  <a:pt x="5557836" y="4555551"/>
                </a:cubicBezTo>
                <a:cubicBezTo>
                  <a:pt x="5562603" y="4569856"/>
                  <a:pt x="5553067" y="4574624"/>
                  <a:pt x="5538167" y="4569856"/>
                </a:cubicBezTo>
                <a:cubicBezTo>
                  <a:pt x="5538167" y="4564492"/>
                  <a:pt x="5548300" y="4559724"/>
                  <a:pt x="5542936" y="4555551"/>
                </a:cubicBezTo>
                <a:close/>
                <a:moveTo>
                  <a:pt x="3709595" y="4554359"/>
                </a:moveTo>
                <a:cubicBezTo>
                  <a:pt x="3651185" y="4549592"/>
                  <a:pt x="3621980" y="4569260"/>
                  <a:pt x="3588008" y="4588332"/>
                </a:cubicBezTo>
                <a:cubicBezTo>
                  <a:pt x="3588008" y="4574029"/>
                  <a:pt x="3568935" y="4583565"/>
                  <a:pt x="3578471" y="4564492"/>
                </a:cubicBezTo>
                <a:cubicBezTo>
                  <a:pt x="3564167" y="4569260"/>
                  <a:pt x="3554631" y="4578796"/>
                  <a:pt x="3539731" y="4578796"/>
                </a:cubicBezTo>
                <a:cubicBezTo>
                  <a:pt x="3544498" y="4608001"/>
                  <a:pt x="3510526" y="4603233"/>
                  <a:pt x="3505758" y="4622305"/>
                </a:cubicBezTo>
                <a:cubicBezTo>
                  <a:pt x="3530194" y="4631841"/>
                  <a:pt x="3559399" y="4651510"/>
                  <a:pt x="3588604" y="4622305"/>
                </a:cubicBezTo>
                <a:cubicBezTo>
                  <a:pt x="3593372" y="4608001"/>
                  <a:pt x="3578471" y="4603233"/>
                  <a:pt x="3593372" y="4598465"/>
                </a:cubicBezTo>
                <a:cubicBezTo>
                  <a:pt x="3602908" y="4622305"/>
                  <a:pt x="3642245" y="4598465"/>
                  <a:pt x="3676217" y="4598465"/>
                </a:cubicBezTo>
                <a:cubicBezTo>
                  <a:pt x="3680985" y="4584160"/>
                  <a:pt x="3671449" y="4584160"/>
                  <a:pt x="3676217" y="4574624"/>
                </a:cubicBezTo>
                <a:cubicBezTo>
                  <a:pt x="3685754" y="4584160"/>
                  <a:pt x="3685754" y="4574624"/>
                  <a:pt x="3700655" y="4574624"/>
                </a:cubicBezTo>
                <a:cubicBezTo>
                  <a:pt x="3695887" y="4559724"/>
                  <a:pt x="3705423" y="4559724"/>
                  <a:pt x="3709595" y="4554359"/>
                </a:cubicBezTo>
                <a:close/>
                <a:moveTo>
                  <a:pt x="342244" y="4553168"/>
                </a:moveTo>
                <a:cubicBezTo>
                  <a:pt x="345950" y="4554062"/>
                  <a:pt x="349265" y="4556148"/>
                  <a:pt x="351649" y="4559724"/>
                </a:cubicBezTo>
                <a:cubicBezTo>
                  <a:pt x="346285" y="4574624"/>
                  <a:pt x="327212" y="4569856"/>
                  <a:pt x="312908" y="4569260"/>
                </a:cubicBezTo>
                <a:cubicBezTo>
                  <a:pt x="316484" y="4558532"/>
                  <a:pt x="331124" y="4550486"/>
                  <a:pt x="342244" y="4553168"/>
                </a:cubicBezTo>
                <a:close/>
                <a:moveTo>
                  <a:pt x="970312" y="4550188"/>
                </a:moveTo>
                <a:cubicBezTo>
                  <a:pt x="970312" y="4559724"/>
                  <a:pt x="960775" y="4559724"/>
                  <a:pt x="950643" y="4559724"/>
                </a:cubicBezTo>
                <a:cubicBezTo>
                  <a:pt x="945875" y="4550188"/>
                  <a:pt x="960775" y="4550188"/>
                  <a:pt x="970312" y="4550188"/>
                </a:cubicBezTo>
                <a:close/>
                <a:moveTo>
                  <a:pt x="5809394" y="4545427"/>
                </a:moveTo>
                <a:cubicBezTo>
                  <a:pt x="5814746" y="4545727"/>
                  <a:pt x="5820454" y="4547208"/>
                  <a:pt x="5826638" y="4550188"/>
                </a:cubicBezTo>
                <a:cubicBezTo>
                  <a:pt x="5782533" y="4598465"/>
                  <a:pt x="5733661" y="4612769"/>
                  <a:pt x="5675251" y="4646742"/>
                </a:cubicBezTo>
                <a:cubicBezTo>
                  <a:pt x="5675251" y="4622305"/>
                  <a:pt x="5709223" y="4627073"/>
                  <a:pt x="5709223" y="4603233"/>
                </a:cubicBezTo>
                <a:cubicBezTo>
                  <a:pt x="5751988" y="4599061"/>
                  <a:pt x="5771935" y="4543324"/>
                  <a:pt x="5809394" y="4545427"/>
                </a:cubicBezTo>
                <a:close/>
                <a:moveTo>
                  <a:pt x="3749527" y="4540651"/>
                </a:moveTo>
                <a:cubicBezTo>
                  <a:pt x="3729859" y="4535884"/>
                  <a:pt x="3729859" y="4550188"/>
                  <a:pt x="3725091" y="4559724"/>
                </a:cubicBezTo>
                <a:cubicBezTo>
                  <a:pt x="3739395" y="4559724"/>
                  <a:pt x="3749527" y="4554956"/>
                  <a:pt x="3749527" y="4540651"/>
                </a:cubicBezTo>
                <a:close/>
                <a:moveTo>
                  <a:pt x="3588604" y="4535884"/>
                </a:moveTo>
                <a:cubicBezTo>
                  <a:pt x="3564167" y="4535884"/>
                  <a:pt x="3549267" y="4545420"/>
                  <a:pt x="3544498" y="4559724"/>
                </a:cubicBezTo>
                <a:cubicBezTo>
                  <a:pt x="3559399" y="4550188"/>
                  <a:pt x="3593372" y="4559724"/>
                  <a:pt x="3588604" y="4535884"/>
                </a:cubicBezTo>
                <a:close/>
                <a:moveTo>
                  <a:pt x="1194414" y="4535884"/>
                </a:moveTo>
                <a:cubicBezTo>
                  <a:pt x="1194414" y="4540651"/>
                  <a:pt x="1189645" y="4540651"/>
                  <a:pt x="1184877" y="4550188"/>
                </a:cubicBezTo>
                <a:cubicBezTo>
                  <a:pt x="1195009" y="4545420"/>
                  <a:pt x="1195009" y="4554956"/>
                  <a:pt x="1209314" y="4554956"/>
                </a:cubicBezTo>
                <a:cubicBezTo>
                  <a:pt x="1203950" y="4545420"/>
                  <a:pt x="1203950" y="4535884"/>
                  <a:pt x="1194414" y="4535884"/>
                </a:cubicBezTo>
                <a:close/>
                <a:moveTo>
                  <a:pt x="5045859" y="4521578"/>
                </a:moveTo>
                <a:cubicBezTo>
                  <a:pt x="5031555" y="4516811"/>
                  <a:pt x="5031555" y="4531115"/>
                  <a:pt x="5016654" y="4526347"/>
                </a:cubicBezTo>
                <a:cubicBezTo>
                  <a:pt x="5016654" y="4545420"/>
                  <a:pt x="5021423" y="4554956"/>
                  <a:pt x="5021423" y="4569856"/>
                </a:cubicBezTo>
                <a:cubicBezTo>
                  <a:pt x="5041091" y="4569856"/>
                  <a:pt x="5055395" y="4521578"/>
                  <a:pt x="5050628" y="4526347"/>
                </a:cubicBezTo>
                <a:cubicBezTo>
                  <a:pt x="5050628" y="4531115"/>
                  <a:pt x="5041091" y="4531115"/>
                  <a:pt x="5045859" y="4521578"/>
                </a:cubicBezTo>
                <a:close/>
                <a:moveTo>
                  <a:pt x="4734143" y="4521578"/>
                </a:moveTo>
                <a:cubicBezTo>
                  <a:pt x="4714475" y="4526347"/>
                  <a:pt x="4709707" y="4540651"/>
                  <a:pt x="4695403" y="4550784"/>
                </a:cubicBezTo>
                <a:cubicBezTo>
                  <a:pt x="4714475" y="4560320"/>
                  <a:pt x="4724607" y="4531115"/>
                  <a:pt x="4734143" y="4521578"/>
                </a:cubicBezTo>
                <a:close/>
                <a:moveTo>
                  <a:pt x="4592889" y="4521578"/>
                </a:moveTo>
                <a:cubicBezTo>
                  <a:pt x="4592889" y="4521578"/>
                  <a:pt x="4592889" y="4521578"/>
                  <a:pt x="4592889" y="4540651"/>
                </a:cubicBezTo>
                <a:cubicBezTo>
                  <a:pt x="4577989" y="4545420"/>
                  <a:pt x="4577989" y="4516215"/>
                  <a:pt x="4592889" y="4521578"/>
                </a:cubicBezTo>
                <a:close/>
                <a:moveTo>
                  <a:pt x="3793037" y="4516811"/>
                </a:moveTo>
                <a:cubicBezTo>
                  <a:pt x="3798400" y="4535884"/>
                  <a:pt x="3754295" y="4511447"/>
                  <a:pt x="3754295" y="4540651"/>
                </a:cubicBezTo>
                <a:cubicBezTo>
                  <a:pt x="3773964" y="4540651"/>
                  <a:pt x="3812705" y="4526347"/>
                  <a:pt x="3793037" y="4516811"/>
                </a:cubicBezTo>
                <a:close/>
                <a:moveTo>
                  <a:pt x="3552172" y="4500123"/>
                </a:moveTo>
                <a:cubicBezTo>
                  <a:pt x="3547329" y="4500719"/>
                  <a:pt x="3542412" y="4501911"/>
                  <a:pt x="3534962" y="4501911"/>
                </a:cubicBezTo>
                <a:cubicBezTo>
                  <a:pt x="3539731" y="4511447"/>
                  <a:pt x="3530194" y="4535884"/>
                  <a:pt x="3539731" y="4535287"/>
                </a:cubicBezTo>
                <a:cubicBezTo>
                  <a:pt x="3539731" y="4511447"/>
                  <a:pt x="3559399" y="4535287"/>
                  <a:pt x="3568935" y="4520983"/>
                </a:cubicBezTo>
                <a:cubicBezTo>
                  <a:pt x="3568935" y="4520983"/>
                  <a:pt x="3568935" y="4520983"/>
                  <a:pt x="3568935" y="4501911"/>
                </a:cubicBezTo>
                <a:cubicBezTo>
                  <a:pt x="3561783" y="4499527"/>
                  <a:pt x="3557015" y="4499527"/>
                  <a:pt x="3552172" y="4500123"/>
                </a:cubicBezTo>
                <a:close/>
                <a:moveTo>
                  <a:pt x="1307060" y="4497142"/>
                </a:moveTo>
                <a:cubicBezTo>
                  <a:pt x="1311828" y="4501911"/>
                  <a:pt x="1316597" y="4506678"/>
                  <a:pt x="1316597" y="4511447"/>
                </a:cubicBezTo>
                <a:cubicBezTo>
                  <a:pt x="1326133" y="4506678"/>
                  <a:pt x="1341033" y="4511447"/>
                  <a:pt x="1336264" y="4497142"/>
                </a:cubicBezTo>
                <a:cubicBezTo>
                  <a:pt x="1326728" y="4497142"/>
                  <a:pt x="1311828" y="4497142"/>
                  <a:pt x="1307060" y="4497142"/>
                </a:cubicBezTo>
                <a:close/>
                <a:moveTo>
                  <a:pt x="5187711" y="4496547"/>
                </a:moveTo>
                <a:cubicBezTo>
                  <a:pt x="5202015" y="4501314"/>
                  <a:pt x="5207379" y="4510850"/>
                  <a:pt x="5216915" y="4510850"/>
                </a:cubicBezTo>
                <a:cubicBezTo>
                  <a:pt x="5216915" y="4515619"/>
                  <a:pt x="5212148" y="4520387"/>
                  <a:pt x="5212148" y="4525155"/>
                </a:cubicBezTo>
                <a:cubicBezTo>
                  <a:pt x="5212148" y="4539459"/>
                  <a:pt x="5217512" y="4515619"/>
                  <a:pt x="5227048" y="4520387"/>
                </a:cubicBezTo>
                <a:cubicBezTo>
                  <a:pt x="5231815" y="4540056"/>
                  <a:pt x="5212148" y="4540056"/>
                  <a:pt x="5207379" y="4549592"/>
                </a:cubicBezTo>
                <a:cubicBezTo>
                  <a:pt x="5193075" y="4549592"/>
                  <a:pt x="5197843" y="4535287"/>
                  <a:pt x="5178174" y="4540056"/>
                </a:cubicBezTo>
                <a:cubicBezTo>
                  <a:pt x="5182943" y="4530519"/>
                  <a:pt x="5192479" y="4530519"/>
                  <a:pt x="5187711" y="4516215"/>
                </a:cubicBezTo>
                <a:cubicBezTo>
                  <a:pt x="5172811" y="4521578"/>
                  <a:pt x="5182347" y="4545420"/>
                  <a:pt x="5158507" y="4540056"/>
                </a:cubicBezTo>
                <a:cubicBezTo>
                  <a:pt x="5153738" y="4510850"/>
                  <a:pt x="5182943" y="4520387"/>
                  <a:pt x="5187711" y="4496547"/>
                </a:cubicBezTo>
                <a:close/>
                <a:moveTo>
                  <a:pt x="1057107" y="4495950"/>
                </a:moveTo>
                <a:cubicBezTo>
                  <a:pt x="1062098" y="4495950"/>
                  <a:pt x="1068356" y="4497142"/>
                  <a:pt x="1073422" y="4497142"/>
                </a:cubicBezTo>
                <a:cubicBezTo>
                  <a:pt x="1073422" y="4501911"/>
                  <a:pt x="1073422" y="4501911"/>
                  <a:pt x="1078190" y="4501911"/>
                </a:cubicBezTo>
                <a:cubicBezTo>
                  <a:pt x="1078190" y="4511447"/>
                  <a:pt x="1068058" y="4511447"/>
                  <a:pt x="1063290" y="4511447"/>
                </a:cubicBezTo>
                <a:cubicBezTo>
                  <a:pt x="1063290" y="4501911"/>
                  <a:pt x="1053158" y="4501911"/>
                  <a:pt x="1048390" y="4501911"/>
                </a:cubicBezTo>
                <a:cubicBezTo>
                  <a:pt x="1048390" y="4497142"/>
                  <a:pt x="1052115" y="4495950"/>
                  <a:pt x="1057107" y="4495950"/>
                </a:cubicBezTo>
                <a:close/>
                <a:moveTo>
                  <a:pt x="5772401" y="4478069"/>
                </a:moveTo>
                <a:cubicBezTo>
                  <a:pt x="5792069" y="4473302"/>
                  <a:pt x="5772401" y="4506678"/>
                  <a:pt x="5796838" y="4497142"/>
                </a:cubicBezTo>
                <a:cubicBezTo>
                  <a:pt x="5792069" y="4511447"/>
                  <a:pt x="5781937" y="4526347"/>
                  <a:pt x="5772401" y="4540651"/>
                </a:cubicBezTo>
                <a:cubicBezTo>
                  <a:pt x="5723528" y="4531115"/>
                  <a:pt x="5709223" y="4584160"/>
                  <a:pt x="5675251" y="4600252"/>
                </a:cubicBezTo>
                <a:cubicBezTo>
                  <a:pt x="5660946" y="4605021"/>
                  <a:pt x="5660946" y="4590716"/>
                  <a:pt x="5646046" y="4590716"/>
                </a:cubicBezTo>
                <a:cubicBezTo>
                  <a:pt x="5611477" y="4600252"/>
                  <a:pt x="5621609" y="4681907"/>
                  <a:pt x="5572736" y="4662834"/>
                </a:cubicBezTo>
                <a:cubicBezTo>
                  <a:pt x="5558431" y="4686675"/>
                  <a:pt x="5529227" y="4701576"/>
                  <a:pt x="5509559" y="4715880"/>
                </a:cubicBezTo>
                <a:cubicBezTo>
                  <a:pt x="5504195" y="4710515"/>
                  <a:pt x="5499426" y="4700979"/>
                  <a:pt x="5494659" y="4686675"/>
                </a:cubicBezTo>
                <a:cubicBezTo>
                  <a:pt x="5455321" y="4696212"/>
                  <a:pt x="5435653" y="4725416"/>
                  <a:pt x="5396911" y="4730183"/>
                </a:cubicBezTo>
                <a:cubicBezTo>
                  <a:pt x="5411216" y="4706343"/>
                  <a:pt x="5450553" y="4706343"/>
                  <a:pt x="5430885" y="4667603"/>
                </a:cubicBezTo>
                <a:cubicBezTo>
                  <a:pt x="5411813" y="4662834"/>
                  <a:pt x="5411813" y="4677139"/>
                  <a:pt x="5392143" y="4681907"/>
                </a:cubicBezTo>
                <a:cubicBezTo>
                  <a:pt x="5401680" y="4667603"/>
                  <a:pt x="5406447" y="4653298"/>
                  <a:pt x="5430885" y="4658067"/>
                </a:cubicBezTo>
                <a:cubicBezTo>
                  <a:pt x="5435653" y="4643166"/>
                  <a:pt x="5441017" y="4628861"/>
                  <a:pt x="5450553" y="4624094"/>
                </a:cubicBezTo>
                <a:cubicBezTo>
                  <a:pt x="5455321" y="4624094"/>
                  <a:pt x="5465454" y="4638398"/>
                  <a:pt x="5470221" y="4624094"/>
                </a:cubicBezTo>
                <a:cubicBezTo>
                  <a:pt x="5489890" y="4633630"/>
                  <a:pt x="5445785" y="4643166"/>
                  <a:pt x="5470221" y="4643166"/>
                </a:cubicBezTo>
                <a:cubicBezTo>
                  <a:pt x="5460685" y="4657470"/>
                  <a:pt x="5430885" y="4672371"/>
                  <a:pt x="5445785" y="4696212"/>
                </a:cubicBezTo>
                <a:cubicBezTo>
                  <a:pt x="5484526" y="4681310"/>
                  <a:pt x="5518499" y="4662239"/>
                  <a:pt x="5533399" y="4618730"/>
                </a:cubicBezTo>
                <a:cubicBezTo>
                  <a:pt x="5572736" y="4618730"/>
                  <a:pt x="5606709" y="4613961"/>
                  <a:pt x="5601941" y="4575220"/>
                </a:cubicBezTo>
                <a:cubicBezTo>
                  <a:pt x="5621609" y="4579988"/>
                  <a:pt x="5601941" y="4594293"/>
                  <a:pt x="5626377" y="4589524"/>
                </a:cubicBezTo>
                <a:cubicBezTo>
                  <a:pt x="5631145" y="4579393"/>
                  <a:pt x="5636510" y="4569856"/>
                  <a:pt x="5646046" y="4560320"/>
                </a:cubicBezTo>
                <a:cubicBezTo>
                  <a:pt x="5650815" y="4565088"/>
                  <a:pt x="5646046" y="4569856"/>
                  <a:pt x="5646046" y="4574624"/>
                </a:cubicBezTo>
                <a:cubicBezTo>
                  <a:pt x="5646046" y="4584160"/>
                  <a:pt x="5650815" y="4569856"/>
                  <a:pt x="5655582" y="4579393"/>
                </a:cubicBezTo>
                <a:cubicBezTo>
                  <a:pt x="5655582" y="4512042"/>
                  <a:pt x="5738428" y="4526347"/>
                  <a:pt x="5772401" y="4478069"/>
                </a:cubicBezTo>
                <a:close/>
                <a:moveTo>
                  <a:pt x="1043622" y="4473302"/>
                </a:moveTo>
                <a:cubicBezTo>
                  <a:pt x="1053158" y="4482838"/>
                  <a:pt x="1019185" y="4492374"/>
                  <a:pt x="1009649" y="4497142"/>
                </a:cubicBezTo>
                <a:cubicBezTo>
                  <a:pt x="999516" y="4487606"/>
                  <a:pt x="1034086" y="4478069"/>
                  <a:pt x="1043622" y="4473302"/>
                </a:cubicBezTo>
                <a:close/>
                <a:moveTo>
                  <a:pt x="634792" y="4469947"/>
                </a:moveTo>
                <a:cubicBezTo>
                  <a:pt x="640800" y="4469884"/>
                  <a:pt x="647123" y="4470918"/>
                  <a:pt x="653828" y="4473302"/>
                </a:cubicBezTo>
                <a:cubicBezTo>
                  <a:pt x="653828" y="4482838"/>
                  <a:pt x="649060" y="4492374"/>
                  <a:pt x="634160" y="4492374"/>
                </a:cubicBezTo>
                <a:cubicBezTo>
                  <a:pt x="653828" y="4506678"/>
                  <a:pt x="629391" y="4531115"/>
                  <a:pt x="615087" y="4530519"/>
                </a:cubicBezTo>
                <a:cubicBezTo>
                  <a:pt x="610319" y="4530519"/>
                  <a:pt x="610319" y="4520983"/>
                  <a:pt x="610319" y="4511447"/>
                </a:cubicBezTo>
                <a:cubicBezTo>
                  <a:pt x="581115" y="4521578"/>
                  <a:pt x="556678" y="4531115"/>
                  <a:pt x="532241" y="4545420"/>
                </a:cubicBezTo>
                <a:cubicBezTo>
                  <a:pt x="566139" y="4524558"/>
                  <a:pt x="592736" y="4470386"/>
                  <a:pt x="634792" y="4469947"/>
                </a:cubicBezTo>
                <a:close/>
                <a:moveTo>
                  <a:pt x="868393" y="4458402"/>
                </a:moveTo>
                <a:cubicBezTo>
                  <a:pt x="868393" y="4467938"/>
                  <a:pt x="868393" y="4478069"/>
                  <a:pt x="848726" y="4477474"/>
                </a:cubicBezTo>
                <a:cubicBezTo>
                  <a:pt x="858857" y="4467938"/>
                  <a:pt x="853493" y="4458402"/>
                  <a:pt x="868393" y="4458402"/>
                </a:cubicBezTo>
                <a:close/>
                <a:moveTo>
                  <a:pt x="1379774" y="4448865"/>
                </a:moveTo>
                <a:cubicBezTo>
                  <a:pt x="1379774" y="4463169"/>
                  <a:pt x="1389906" y="4477474"/>
                  <a:pt x="1394674" y="4463169"/>
                </a:cubicBezTo>
                <a:cubicBezTo>
                  <a:pt x="1389906" y="4463169"/>
                  <a:pt x="1399442" y="4458402"/>
                  <a:pt x="1399442" y="4453633"/>
                </a:cubicBezTo>
                <a:cubicBezTo>
                  <a:pt x="1389310" y="4453633"/>
                  <a:pt x="1389310" y="4448865"/>
                  <a:pt x="1379774" y="4448865"/>
                </a:cubicBezTo>
                <a:close/>
                <a:moveTo>
                  <a:pt x="4076143" y="4439329"/>
                </a:moveTo>
                <a:cubicBezTo>
                  <a:pt x="4076143" y="4448865"/>
                  <a:pt x="4066011" y="4453633"/>
                  <a:pt x="4061243" y="4458402"/>
                </a:cubicBezTo>
                <a:cubicBezTo>
                  <a:pt x="4070779" y="4467938"/>
                  <a:pt x="4090448" y="4458402"/>
                  <a:pt x="4091044" y="4444096"/>
                </a:cubicBezTo>
                <a:cubicBezTo>
                  <a:pt x="4085680" y="4444096"/>
                  <a:pt x="4080912" y="4439329"/>
                  <a:pt x="4076143" y="4439329"/>
                </a:cubicBezTo>
                <a:close/>
                <a:moveTo>
                  <a:pt x="604767" y="4438749"/>
                </a:moveTo>
                <a:lnTo>
                  <a:pt x="613896" y="4452441"/>
                </a:lnTo>
                <a:cubicBezTo>
                  <a:pt x="575154" y="4461977"/>
                  <a:pt x="560254" y="4476877"/>
                  <a:pt x="531049" y="4495950"/>
                </a:cubicBezTo>
                <a:cubicBezTo>
                  <a:pt x="526280" y="4481050"/>
                  <a:pt x="575154" y="4457210"/>
                  <a:pt x="584690" y="4457210"/>
                </a:cubicBezTo>
                <a:close/>
                <a:moveTo>
                  <a:pt x="606764" y="4436912"/>
                </a:moveTo>
                <a:lnTo>
                  <a:pt x="604767" y="4438749"/>
                </a:lnTo>
                <a:lnTo>
                  <a:pt x="604359" y="4438137"/>
                </a:lnTo>
                <a:close/>
                <a:moveTo>
                  <a:pt x="5699091" y="4435157"/>
                </a:moveTo>
                <a:cubicBezTo>
                  <a:pt x="5713992" y="4439925"/>
                  <a:pt x="5684787" y="4439925"/>
                  <a:pt x="5694323" y="4449461"/>
                </a:cubicBezTo>
                <a:cubicBezTo>
                  <a:pt x="5694323" y="4468533"/>
                  <a:pt x="5713395" y="4463766"/>
                  <a:pt x="5733064" y="4468533"/>
                </a:cubicBezTo>
                <a:cubicBezTo>
                  <a:pt x="5703859" y="4497142"/>
                  <a:pt x="5665119" y="4535884"/>
                  <a:pt x="5621013" y="4535884"/>
                </a:cubicBezTo>
                <a:cubicBezTo>
                  <a:pt x="5606709" y="4526347"/>
                  <a:pt x="5631145" y="4506678"/>
                  <a:pt x="5616245" y="4492374"/>
                </a:cubicBezTo>
                <a:cubicBezTo>
                  <a:pt x="5625782" y="4492374"/>
                  <a:pt x="5630549" y="4506678"/>
                  <a:pt x="5645449" y="4497142"/>
                </a:cubicBezTo>
                <a:cubicBezTo>
                  <a:pt x="5665119" y="4478069"/>
                  <a:pt x="5665119" y="4439329"/>
                  <a:pt x="5699091" y="4435157"/>
                </a:cubicBezTo>
                <a:close/>
                <a:moveTo>
                  <a:pt x="1126468" y="4429793"/>
                </a:moveTo>
                <a:cubicBezTo>
                  <a:pt x="1126468" y="4429793"/>
                  <a:pt x="1126468" y="4429793"/>
                  <a:pt x="1126468" y="4439329"/>
                </a:cubicBezTo>
                <a:cubicBezTo>
                  <a:pt x="1116335" y="4439329"/>
                  <a:pt x="1111568" y="4434560"/>
                  <a:pt x="1106799" y="4444096"/>
                </a:cubicBezTo>
                <a:cubicBezTo>
                  <a:pt x="1097263" y="4444096"/>
                  <a:pt x="1106799" y="4439329"/>
                  <a:pt x="1106799" y="4434560"/>
                </a:cubicBezTo>
                <a:cubicBezTo>
                  <a:pt x="1116932" y="4434560"/>
                  <a:pt x="1116932" y="4425024"/>
                  <a:pt x="1126468" y="4429793"/>
                </a:cubicBezTo>
                <a:close/>
                <a:moveTo>
                  <a:pt x="248538" y="4429196"/>
                </a:moveTo>
                <a:cubicBezTo>
                  <a:pt x="248538" y="4453633"/>
                  <a:pt x="214565" y="4453633"/>
                  <a:pt x="209797" y="4477474"/>
                </a:cubicBezTo>
                <a:cubicBezTo>
                  <a:pt x="200261" y="4477474"/>
                  <a:pt x="205029" y="4463169"/>
                  <a:pt x="200261" y="4463169"/>
                </a:cubicBezTo>
                <a:cubicBezTo>
                  <a:pt x="195492" y="4463169"/>
                  <a:pt x="195492" y="4463169"/>
                  <a:pt x="195492" y="4463169"/>
                </a:cubicBezTo>
                <a:cubicBezTo>
                  <a:pt x="200261" y="4453633"/>
                  <a:pt x="234234" y="4444096"/>
                  <a:pt x="248538" y="4429196"/>
                </a:cubicBezTo>
                <a:close/>
                <a:moveTo>
                  <a:pt x="5070295" y="4421448"/>
                </a:moveTo>
                <a:cubicBezTo>
                  <a:pt x="5050628" y="4455421"/>
                  <a:pt x="5002349" y="4479261"/>
                  <a:pt x="5011887" y="4522770"/>
                </a:cubicBezTo>
                <a:cubicBezTo>
                  <a:pt x="5045859" y="4518003"/>
                  <a:pt x="5075064" y="4464957"/>
                  <a:pt x="5104269" y="4479261"/>
                </a:cubicBezTo>
                <a:cubicBezTo>
                  <a:pt x="5104269" y="4498334"/>
                  <a:pt x="5075064" y="4484030"/>
                  <a:pt x="5079831" y="4498334"/>
                </a:cubicBezTo>
                <a:cubicBezTo>
                  <a:pt x="5084600" y="4512639"/>
                  <a:pt x="5109037" y="4503103"/>
                  <a:pt x="5104269" y="4493566"/>
                </a:cubicBezTo>
                <a:cubicBezTo>
                  <a:pt x="5118573" y="4493566"/>
                  <a:pt x="5109037" y="4503103"/>
                  <a:pt x="5109037" y="4512639"/>
                </a:cubicBezTo>
                <a:cubicBezTo>
                  <a:pt x="5089965" y="4522175"/>
                  <a:pt x="5085197" y="4512639"/>
                  <a:pt x="5070295" y="4517407"/>
                </a:cubicBezTo>
                <a:cubicBezTo>
                  <a:pt x="5070295" y="4526943"/>
                  <a:pt x="5075661" y="4531711"/>
                  <a:pt x="5085197" y="4531711"/>
                </a:cubicBezTo>
                <a:cubicBezTo>
                  <a:pt x="5065528" y="4565088"/>
                  <a:pt x="5011887" y="4608597"/>
                  <a:pt x="4982682" y="4603829"/>
                </a:cubicBezTo>
                <a:cubicBezTo>
                  <a:pt x="4977913" y="4608597"/>
                  <a:pt x="4977913" y="4613366"/>
                  <a:pt x="4973146" y="4618133"/>
                </a:cubicBezTo>
                <a:cubicBezTo>
                  <a:pt x="4967782" y="4613366"/>
                  <a:pt x="4958245" y="4613366"/>
                  <a:pt x="4958245" y="4599060"/>
                </a:cubicBezTo>
                <a:cubicBezTo>
                  <a:pt x="4924272" y="4603829"/>
                  <a:pt x="4899836" y="4647338"/>
                  <a:pt x="4850963" y="4642570"/>
                </a:cubicBezTo>
                <a:cubicBezTo>
                  <a:pt x="4846195" y="4675946"/>
                  <a:pt x="4757983" y="4705152"/>
                  <a:pt x="4694806" y="4709919"/>
                </a:cubicBezTo>
                <a:cubicBezTo>
                  <a:pt x="4690039" y="4705152"/>
                  <a:pt x="4690039" y="4700383"/>
                  <a:pt x="4694806" y="4690847"/>
                </a:cubicBezTo>
                <a:cubicBezTo>
                  <a:pt x="4670370" y="4695615"/>
                  <a:pt x="4650701" y="4705152"/>
                  <a:pt x="4650701" y="4739124"/>
                </a:cubicBezTo>
                <a:cubicBezTo>
                  <a:pt x="4650701" y="4743892"/>
                  <a:pt x="4660835" y="4739124"/>
                  <a:pt x="4670370" y="4743892"/>
                </a:cubicBezTo>
                <a:cubicBezTo>
                  <a:pt x="4582756" y="4811242"/>
                  <a:pt x="4470705" y="4849983"/>
                  <a:pt x="4372959" y="4912564"/>
                </a:cubicBezTo>
                <a:cubicBezTo>
                  <a:pt x="4372959" y="4922101"/>
                  <a:pt x="4387859" y="4917333"/>
                  <a:pt x="4387859" y="4926869"/>
                </a:cubicBezTo>
                <a:cubicBezTo>
                  <a:pt x="4431369" y="4907797"/>
                  <a:pt x="4460573" y="4878591"/>
                  <a:pt x="4504677" y="4864287"/>
                </a:cubicBezTo>
                <a:cubicBezTo>
                  <a:pt x="4451037" y="4937001"/>
                  <a:pt x="4328853" y="4941769"/>
                  <a:pt x="4265675" y="5004350"/>
                </a:cubicBezTo>
                <a:cubicBezTo>
                  <a:pt x="4280577" y="5018655"/>
                  <a:pt x="4299649" y="4990046"/>
                  <a:pt x="4314549" y="5009119"/>
                </a:cubicBezTo>
                <a:cubicBezTo>
                  <a:pt x="4329449" y="4994219"/>
                  <a:pt x="4343754" y="4979914"/>
                  <a:pt x="4363423" y="4975146"/>
                </a:cubicBezTo>
                <a:cubicBezTo>
                  <a:pt x="4372959" y="4985279"/>
                  <a:pt x="4368191" y="4990046"/>
                  <a:pt x="4363423" y="5004350"/>
                </a:cubicBezTo>
                <a:cubicBezTo>
                  <a:pt x="4402759" y="4994814"/>
                  <a:pt x="4407528" y="4956073"/>
                  <a:pt x="4441500" y="4946537"/>
                </a:cubicBezTo>
                <a:cubicBezTo>
                  <a:pt x="4441500" y="4946537"/>
                  <a:pt x="4441500" y="4946537"/>
                  <a:pt x="4441500" y="4965610"/>
                </a:cubicBezTo>
                <a:cubicBezTo>
                  <a:pt x="4475474" y="4965610"/>
                  <a:pt x="4465937" y="4926869"/>
                  <a:pt x="4495141" y="4926869"/>
                </a:cubicBezTo>
                <a:cubicBezTo>
                  <a:pt x="4499910" y="4931637"/>
                  <a:pt x="4480241" y="4945941"/>
                  <a:pt x="4495141" y="4945941"/>
                </a:cubicBezTo>
                <a:cubicBezTo>
                  <a:pt x="4471301" y="4974549"/>
                  <a:pt x="4417659" y="4974549"/>
                  <a:pt x="4402759" y="5008522"/>
                </a:cubicBezTo>
                <a:cubicBezTo>
                  <a:pt x="4427195" y="5003755"/>
                  <a:pt x="4446865" y="4989450"/>
                  <a:pt x="4471301" y="4984682"/>
                </a:cubicBezTo>
                <a:cubicBezTo>
                  <a:pt x="4466533" y="4994814"/>
                  <a:pt x="4461765" y="5004350"/>
                  <a:pt x="4471301" y="5013887"/>
                </a:cubicBezTo>
                <a:cubicBezTo>
                  <a:pt x="4427195" y="5037728"/>
                  <a:pt x="4364018" y="5042495"/>
                  <a:pt x="4344351" y="5086004"/>
                </a:cubicBezTo>
                <a:cubicBezTo>
                  <a:pt x="4354482" y="5100309"/>
                  <a:pt x="4378919" y="5086004"/>
                  <a:pt x="4388455" y="5095541"/>
                </a:cubicBezTo>
                <a:cubicBezTo>
                  <a:pt x="4334813" y="5139050"/>
                  <a:pt x="4242431" y="5148586"/>
                  <a:pt x="4198327" y="5196864"/>
                </a:cubicBezTo>
                <a:cubicBezTo>
                  <a:pt x="4203095" y="5211168"/>
                  <a:pt x="4217995" y="5196864"/>
                  <a:pt x="4227531" y="5196864"/>
                </a:cubicBezTo>
                <a:cubicBezTo>
                  <a:pt x="4203095" y="5221300"/>
                  <a:pt x="4178658" y="5245141"/>
                  <a:pt x="4183426" y="5283881"/>
                </a:cubicBezTo>
                <a:cubicBezTo>
                  <a:pt x="4125016" y="5302954"/>
                  <a:pt x="4071376" y="5327390"/>
                  <a:pt x="4008198" y="5341695"/>
                </a:cubicBezTo>
                <a:cubicBezTo>
                  <a:pt x="4027866" y="5317258"/>
                  <a:pt x="4076740" y="5274345"/>
                  <a:pt x="4105944" y="5293417"/>
                </a:cubicBezTo>
                <a:cubicBezTo>
                  <a:pt x="4130381" y="5269577"/>
                  <a:pt x="4164353" y="5254677"/>
                  <a:pt x="4188790" y="5235604"/>
                </a:cubicBezTo>
                <a:cubicBezTo>
                  <a:pt x="4184023" y="5226068"/>
                  <a:pt x="4174486" y="5221300"/>
                  <a:pt x="4154817" y="5221300"/>
                </a:cubicBezTo>
                <a:cubicBezTo>
                  <a:pt x="4154817" y="5211168"/>
                  <a:pt x="4154817" y="5201632"/>
                  <a:pt x="4159586" y="5192095"/>
                </a:cubicBezTo>
                <a:cubicBezTo>
                  <a:pt x="4135149" y="5196864"/>
                  <a:pt x="4091044" y="5206995"/>
                  <a:pt x="4061839" y="5226068"/>
                </a:cubicBezTo>
                <a:cubicBezTo>
                  <a:pt x="4051706" y="5245737"/>
                  <a:pt x="4071376" y="5255273"/>
                  <a:pt x="4066607" y="5264810"/>
                </a:cubicBezTo>
                <a:cubicBezTo>
                  <a:pt x="4052303" y="5303550"/>
                  <a:pt x="4003430" y="5288650"/>
                  <a:pt x="3983761" y="5317854"/>
                </a:cubicBezTo>
                <a:cubicBezTo>
                  <a:pt x="3934887" y="5317854"/>
                  <a:pt x="3881247" y="5347059"/>
                  <a:pt x="3832374" y="5356596"/>
                </a:cubicBezTo>
                <a:cubicBezTo>
                  <a:pt x="3827605" y="5356596"/>
                  <a:pt x="3837141" y="5361363"/>
                  <a:pt x="3832374" y="5370899"/>
                </a:cubicBezTo>
                <a:cubicBezTo>
                  <a:pt x="3773964" y="5389972"/>
                  <a:pt x="3749527" y="5443017"/>
                  <a:pt x="3677410" y="5450170"/>
                </a:cubicBezTo>
                <a:cubicBezTo>
                  <a:pt x="3682178" y="5450170"/>
                  <a:pt x="3682178" y="5445401"/>
                  <a:pt x="3682178" y="5440633"/>
                </a:cubicBezTo>
                <a:cubicBezTo>
                  <a:pt x="3667278" y="5435865"/>
                  <a:pt x="3667278" y="5445401"/>
                  <a:pt x="3662509" y="5440633"/>
                </a:cubicBezTo>
                <a:cubicBezTo>
                  <a:pt x="3652973" y="5445401"/>
                  <a:pt x="3662509" y="5445401"/>
                  <a:pt x="3652973" y="5450170"/>
                </a:cubicBezTo>
                <a:cubicBezTo>
                  <a:pt x="3579663" y="5450170"/>
                  <a:pt x="3565359" y="5507983"/>
                  <a:pt x="3487281" y="5503215"/>
                </a:cubicBezTo>
                <a:cubicBezTo>
                  <a:pt x="3487281" y="5488910"/>
                  <a:pt x="3496817" y="5484142"/>
                  <a:pt x="3511717" y="5484142"/>
                </a:cubicBezTo>
                <a:cubicBezTo>
                  <a:pt x="3506950" y="5474606"/>
                  <a:pt x="3497413" y="5474606"/>
                  <a:pt x="3506950" y="5465070"/>
                </a:cubicBezTo>
                <a:cubicBezTo>
                  <a:pt x="3521850" y="5460301"/>
                  <a:pt x="3536154" y="5450765"/>
                  <a:pt x="3551054" y="5465070"/>
                </a:cubicBezTo>
                <a:cubicBezTo>
                  <a:pt x="3574895" y="5426925"/>
                  <a:pt x="3643436" y="5431694"/>
                  <a:pt x="3672642" y="5397721"/>
                </a:cubicBezTo>
                <a:cubicBezTo>
                  <a:pt x="3707210" y="5412025"/>
                  <a:pt x="3711979" y="5373284"/>
                  <a:pt x="3745952" y="5363748"/>
                </a:cubicBezTo>
                <a:cubicBezTo>
                  <a:pt x="3775156" y="5354212"/>
                  <a:pt x="3780520" y="5325007"/>
                  <a:pt x="3819261" y="5320239"/>
                </a:cubicBezTo>
                <a:cubicBezTo>
                  <a:pt x="3741779" y="5329775"/>
                  <a:pt x="3668470" y="5363748"/>
                  <a:pt x="3590392" y="5382820"/>
                </a:cubicBezTo>
                <a:cubicBezTo>
                  <a:pt x="3590392" y="5382820"/>
                  <a:pt x="3590392" y="5382820"/>
                  <a:pt x="3590392" y="5373284"/>
                </a:cubicBezTo>
                <a:cubicBezTo>
                  <a:pt x="3565954" y="5368516"/>
                  <a:pt x="3546883" y="5373284"/>
                  <a:pt x="3531983" y="5382820"/>
                </a:cubicBezTo>
                <a:cubicBezTo>
                  <a:pt x="3531983" y="5387588"/>
                  <a:pt x="3542114" y="5382820"/>
                  <a:pt x="3546883" y="5382820"/>
                </a:cubicBezTo>
                <a:cubicBezTo>
                  <a:pt x="3542114" y="5426329"/>
                  <a:pt x="3483109" y="5421561"/>
                  <a:pt x="3444368" y="5435865"/>
                </a:cubicBezTo>
                <a:cubicBezTo>
                  <a:pt x="3385959" y="5450765"/>
                  <a:pt x="3332317" y="5469838"/>
                  <a:pt x="3254239" y="5469838"/>
                </a:cubicBezTo>
                <a:cubicBezTo>
                  <a:pt x="3244107" y="5474606"/>
                  <a:pt x="3254239" y="5493679"/>
                  <a:pt x="3239339" y="5488910"/>
                </a:cubicBezTo>
                <a:cubicBezTo>
                  <a:pt x="3233975" y="5469242"/>
                  <a:pt x="3248875" y="5474010"/>
                  <a:pt x="3248875" y="5459706"/>
                </a:cubicBezTo>
                <a:cubicBezTo>
                  <a:pt x="3238743" y="5454937"/>
                  <a:pt x="3219671" y="5459706"/>
                  <a:pt x="3204769" y="5450170"/>
                </a:cubicBezTo>
                <a:cubicBezTo>
                  <a:pt x="3229207" y="5406660"/>
                  <a:pt x="3321589" y="5435865"/>
                  <a:pt x="3336489" y="5382820"/>
                </a:cubicBezTo>
                <a:cubicBezTo>
                  <a:pt x="3414568" y="5406660"/>
                  <a:pt x="3468209" y="5339311"/>
                  <a:pt x="3560591" y="5334543"/>
                </a:cubicBezTo>
                <a:cubicBezTo>
                  <a:pt x="3560591" y="5344079"/>
                  <a:pt x="3551054" y="5344079"/>
                  <a:pt x="3551054" y="5348848"/>
                </a:cubicBezTo>
                <a:cubicBezTo>
                  <a:pt x="3570723" y="5358384"/>
                  <a:pt x="3595160" y="5338715"/>
                  <a:pt x="3599928" y="5319642"/>
                </a:cubicBezTo>
                <a:cubicBezTo>
                  <a:pt x="3624364" y="5319642"/>
                  <a:pt x="3633900" y="5348251"/>
                  <a:pt x="3658337" y="5333947"/>
                </a:cubicBezTo>
                <a:cubicBezTo>
                  <a:pt x="3668470" y="5333947"/>
                  <a:pt x="3658337" y="5305338"/>
                  <a:pt x="3678006" y="5314875"/>
                </a:cubicBezTo>
                <a:cubicBezTo>
                  <a:pt x="3683370" y="5295206"/>
                  <a:pt x="3663701" y="5299974"/>
                  <a:pt x="3668470" y="5285669"/>
                </a:cubicBezTo>
                <a:cubicBezTo>
                  <a:pt x="3663106" y="5290438"/>
                  <a:pt x="3653570" y="5290438"/>
                  <a:pt x="3653570" y="5295206"/>
                </a:cubicBezTo>
                <a:cubicBezTo>
                  <a:pt x="3643436" y="5295206"/>
                  <a:pt x="3653570" y="5276133"/>
                  <a:pt x="3638669" y="5280902"/>
                </a:cubicBezTo>
                <a:cubicBezTo>
                  <a:pt x="3643436" y="5266001"/>
                  <a:pt x="3663106" y="5266001"/>
                  <a:pt x="3672642" y="5251696"/>
                </a:cubicBezTo>
                <a:cubicBezTo>
                  <a:pt x="3682178" y="5246929"/>
                  <a:pt x="3692310" y="5251696"/>
                  <a:pt x="3697078" y="5256465"/>
                </a:cubicBezTo>
                <a:cubicBezTo>
                  <a:pt x="3711979" y="5236796"/>
                  <a:pt x="3741183" y="5232029"/>
                  <a:pt x="3775156" y="5227260"/>
                </a:cubicBezTo>
                <a:cubicBezTo>
                  <a:pt x="3770388" y="5217724"/>
                  <a:pt x="3760852" y="5217724"/>
                  <a:pt x="3745952" y="5217724"/>
                </a:cubicBezTo>
                <a:cubicBezTo>
                  <a:pt x="3765619" y="5202824"/>
                  <a:pt x="3790057" y="5193287"/>
                  <a:pt x="3814493" y="5188519"/>
                </a:cubicBezTo>
                <a:cubicBezTo>
                  <a:pt x="3838930" y="5217724"/>
                  <a:pt x="3892571" y="5174214"/>
                  <a:pt x="3921776" y="5164678"/>
                </a:cubicBezTo>
                <a:cubicBezTo>
                  <a:pt x="3912240" y="5150374"/>
                  <a:pt x="3902703" y="5169447"/>
                  <a:pt x="3887802" y="5164678"/>
                </a:cubicBezTo>
                <a:cubicBezTo>
                  <a:pt x="3897936" y="5150374"/>
                  <a:pt x="3917007" y="5145606"/>
                  <a:pt x="3936676" y="5145606"/>
                </a:cubicBezTo>
                <a:cubicBezTo>
                  <a:pt x="3931907" y="5150374"/>
                  <a:pt x="3927140" y="5155142"/>
                  <a:pt x="3927140" y="5159911"/>
                </a:cubicBezTo>
                <a:cubicBezTo>
                  <a:pt x="3941443" y="5159911"/>
                  <a:pt x="3951576" y="5150374"/>
                  <a:pt x="3961113" y="5145606"/>
                </a:cubicBezTo>
                <a:cubicBezTo>
                  <a:pt x="3961113" y="5140838"/>
                  <a:pt x="3956345" y="5136070"/>
                  <a:pt x="3956345" y="5131302"/>
                </a:cubicBezTo>
                <a:cubicBezTo>
                  <a:pt x="4014753" y="5126533"/>
                  <a:pt x="4048727" y="5087793"/>
                  <a:pt x="4097601" y="5063951"/>
                </a:cubicBezTo>
                <a:cubicBezTo>
                  <a:pt x="4107137" y="5063951"/>
                  <a:pt x="4107137" y="5073488"/>
                  <a:pt x="4102368" y="5083024"/>
                </a:cubicBezTo>
                <a:cubicBezTo>
                  <a:pt x="4121441" y="5087793"/>
                  <a:pt x="4126208" y="5063951"/>
                  <a:pt x="4141108" y="5078257"/>
                </a:cubicBezTo>
                <a:cubicBezTo>
                  <a:pt x="4141108" y="5097329"/>
                  <a:pt x="4111905" y="5078257"/>
                  <a:pt x="4116673" y="5097329"/>
                </a:cubicBezTo>
                <a:cubicBezTo>
                  <a:pt x="4131573" y="5102097"/>
                  <a:pt x="4165547" y="5073488"/>
                  <a:pt x="4185214" y="5097329"/>
                </a:cubicBezTo>
                <a:cubicBezTo>
                  <a:pt x="4190578" y="5097329"/>
                  <a:pt x="4190578" y="5087793"/>
                  <a:pt x="4200114" y="5087793"/>
                </a:cubicBezTo>
                <a:cubicBezTo>
                  <a:pt x="4195347" y="5073488"/>
                  <a:pt x="4181042" y="5068720"/>
                  <a:pt x="4161373" y="5073488"/>
                </a:cubicBezTo>
                <a:cubicBezTo>
                  <a:pt x="4185809" y="5044284"/>
                  <a:pt x="4229915" y="5025211"/>
                  <a:pt x="4263888" y="5020443"/>
                </a:cubicBezTo>
                <a:cubicBezTo>
                  <a:pt x="4244816" y="4986470"/>
                  <a:pt x="4210247" y="5044284"/>
                  <a:pt x="4176273" y="5039516"/>
                </a:cubicBezTo>
                <a:cubicBezTo>
                  <a:pt x="4185809" y="5029980"/>
                  <a:pt x="4176273" y="5020443"/>
                  <a:pt x="4161373" y="5020443"/>
                </a:cubicBezTo>
                <a:cubicBezTo>
                  <a:pt x="4161373" y="5006139"/>
                  <a:pt x="4175678" y="5010907"/>
                  <a:pt x="4170909" y="5001371"/>
                </a:cubicBezTo>
                <a:cubicBezTo>
                  <a:pt x="4141705" y="5015675"/>
                  <a:pt x="4088065" y="5006139"/>
                  <a:pt x="4078527" y="5049648"/>
                </a:cubicBezTo>
                <a:cubicBezTo>
                  <a:pt x="4000449" y="5088388"/>
                  <a:pt x="3917603" y="5112826"/>
                  <a:pt x="3859194" y="5131897"/>
                </a:cubicBezTo>
                <a:cubicBezTo>
                  <a:pt x="3854426" y="5127130"/>
                  <a:pt x="3863962" y="5112826"/>
                  <a:pt x="3878863" y="5112826"/>
                </a:cubicBezTo>
                <a:cubicBezTo>
                  <a:pt x="3873499" y="5103290"/>
                  <a:pt x="3863962" y="5103290"/>
                  <a:pt x="3863962" y="5088985"/>
                </a:cubicBezTo>
                <a:cubicBezTo>
                  <a:pt x="3903300" y="5079449"/>
                  <a:pt x="3922967" y="5055608"/>
                  <a:pt x="3961709" y="5065144"/>
                </a:cubicBezTo>
                <a:cubicBezTo>
                  <a:pt x="3966477" y="5060376"/>
                  <a:pt x="3966477" y="5050840"/>
                  <a:pt x="3966477" y="5046072"/>
                </a:cubicBezTo>
                <a:cubicBezTo>
                  <a:pt x="4009986" y="5050840"/>
                  <a:pt x="4088065" y="5007330"/>
                  <a:pt x="4141705" y="4983490"/>
                </a:cubicBezTo>
                <a:cubicBezTo>
                  <a:pt x="4195347" y="4954285"/>
                  <a:pt x="4253755" y="4935213"/>
                  <a:pt x="4282961" y="4891704"/>
                </a:cubicBezTo>
                <a:cubicBezTo>
                  <a:pt x="4292497" y="4891704"/>
                  <a:pt x="4287729" y="4906008"/>
                  <a:pt x="4292497" y="4910776"/>
                </a:cubicBezTo>
                <a:cubicBezTo>
                  <a:pt x="4321701" y="4891704"/>
                  <a:pt x="4350907" y="4877400"/>
                  <a:pt x="4365807" y="4848195"/>
                </a:cubicBezTo>
                <a:cubicBezTo>
                  <a:pt x="4331237" y="4862499"/>
                  <a:pt x="4258524" y="4881572"/>
                  <a:pt x="4214419" y="4910776"/>
                </a:cubicBezTo>
                <a:cubicBezTo>
                  <a:pt x="4189982" y="4930445"/>
                  <a:pt x="4184618" y="4949518"/>
                  <a:pt x="4145877" y="4939981"/>
                </a:cubicBezTo>
                <a:cubicBezTo>
                  <a:pt x="4170314" y="4901240"/>
                  <a:pt x="4219187" y="4906604"/>
                  <a:pt x="4257929" y="4877400"/>
                </a:cubicBezTo>
                <a:cubicBezTo>
                  <a:pt x="4277595" y="4867863"/>
                  <a:pt x="4287133" y="4848195"/>
                  <a:pt x="4316337" y="4833890"/>
                </a:cubicBezTo>
                <a:cubicBezTo>
                  <a:pt x="4325873" y="4833890"/>
                  <a:pt x="4325873" y="4843427"/>
                  <a:pt x="4340774" y="4838659"/>
                </a:cubicBezTo>
                <a:cubicBezTo>
                  <a:pt x="4360443" y="4819586"/>
                  <a:pt x="4365211" y="4785614"/>
                  <a:pt x="4394415" y="4776077"/>
                </a:cubicBezTo>
                <a:cubicBezTo>
                  <a:pt x="4389647" y="4761773"/>
                  <a:pt x="4384283" y="4761773"/>
                  <a:pt x="4399183" y="4752236"/>
                </a:cubicBezTo>
                <a:cubicBezTo>
                  <a:pt x="4399183" y="4742700"/>
                  <a:pt x="4389647" y="4742700"/>
                  <a:pt x="4389647" y="4737933"/>
                </a:cubicBezTo>
                <a:cubicBezTo>
                  <a:pt x="4384879" y="4752236"/>
                  <a:pt x="4365211" y="4733164"/>
                  <a:pt x="4360443" y="4752236"/>
                </a:cubicBezTo>
                <a:cubicBezTo>
                  <a:pt x="4350310" y="4737336"/>
                  <a:pt x="4374747" y="4718263"/>
                  <a:pt x="4394415" y="4713496"/>
                </a:cubicBezTo>
                <a:cubicBezTo>
                  <a:pt x="4389647" y="4694423"/>
                  <a:pt x="4359847" y="4713496"/>
                  <a:pt x="4374747" y="4689655"/>
                </a:cubicBezTo>
                <a:cubicBezTo>
                  <a:pt x="4360443" y="4689655"/>
                  <a:pt x="4355674" y="4694423"/>
                  <a:pt x="4336005" y="4689655"/>
                </a:cubicBezTo>
                <a:cubicBezTo>
                  <a:pt x="4345541" y="4679523"/>
                  <a:pt x="4369979" y="4674754"/>
                  <a:pt x="4374747" y="4660451"/>
                </a:cubicBezTo>
                <a:cubicBezTo>
                  <a:pt x="4443289" y="4693827"/>
                  <a:pt x="4492161" y="4660451"/>
                  <a:pt x="4526135" y="4621709"/>
                </a:cubicBezTo>
                <a:cubicBezTo>
                  <a:pt x="4526135" y="4612173"/>
                  <a:pt x="4516002" y="4612173"/>
                  <a:pt x="4506466" y="4612173"/>
                </a:cubicBezTo>
                <a:cubicBezTo>
                  <a:pt x="4506466" y="4592505"/>
                  <a:pt x="4516597" y="4587736"/>
                  <a:pt x="4526135" y="4578200"/>
                </a:cubicBezTo>
                <a:cubicBezTo>
                  <a:pt x="4540439" y="4578200"/>
                  <a:pt x="4550571" y="4582969"/>
                  <a:pt x="4560107" y="4582969"/>
                </a:cubicBezTo>
                <a:cubicBezTo>
                  <a:pt x="4618517" y="4544228"/>
                  <a:pt x="4691231" y="4515023"/>
                  <a:pt x="4735335" y="4457210"/>
                </a:cubicBezTo>
                <a:cubicBezTo>
                  <a:pt x="4744873" y="4471514"/>
                  <a:pt x="4754409" y="4461977"/>
                  <a:pt x="4774077" y="4457210"/>
                </a:cubicBezTo>
                <a:cubicBezTo>
                  <a:pt x="4769309" y="4476877"/>
                  <a:pt x="4774077" y="4481646"/>
                  <a:pt x="4778845" y="4500719"/>
                </a:cubicBezTo>
                <a:cubicBezTo>
                  <a:pt x="4763945" y="4495950"/>
                  <a:pt x="4759177" y="4500719"/>
                  <a:pt x="4754409" y="4505487"/>
                </a:cubicBezTo>
                <a:cubicBezTo>
                  <a:pt x="4754409" y="4515023"/>
                  <a:pt x="4769309" y="4510255"/>
                  <a:pt x="4778845" y="4510255"/>
                </a:cubicBezTo>
                <a:cubicBezTo>
                  <a:pt x="4778845" y="4519791"/>
                  <a:pt x="4763945" y="4515023"/>
                  <a:pt x="4763945" y="4524559"/>
                </a:cubicBezTo>
                <a:cubicBezTo>
                  <a:pt x="4778249" y="4534095"/>
                  <a:pt x="4827123" y="4509658"/>
                  <a:pt x="4802685" y="4495355"/>
                </a:cubicBezTo>
                <a:cubicBezTo>
                  <a:pt x="4802685" y="4475686"/>
                  <a:pt x="4807453" y="4466149"/>
                  <a:pt x="4822354" y="4461382"/>
                </a:cubicBezTo>
                <a:cubicBezTo>
                  <a:pt x="4816989" y="4485818"/>
                  <a:pt x="4831890" y="4490586"/>
                  <a:pt x="4831890" y="4504891"/>
                </a:cubicBezTo>
                <a:cubicBezTo>
                  <a:pt x="4772885" y="4523962"/>
                  <a:pt x="4763349" y="4600849"/>
                  <a:pt x="4680502" y="4577008"/>
                </a:cubicBezTo>
                <a:cubicBezTo>
                  <a:pt x="4675735" y="4567472"/>
                  <a:pt x="4680502" y="4567472"/>
                  <a:pt x="4685270" y="4562704"/>
                </a:cubicBezTo>
                <a:cubicBezTo>
                  <a:pt x="4670370" y="4557935"/>
                  <a:pt x="4675735" y="4572240"/>
                  <a:pt x="4660835" y="4567472"/>
                </a:cubicBezTo>
                <a:cubicBezTo>
                  <a:pt x="4670370" y="4577604"/>
                  <a:pt x="4675735" y="4587140"/>
                  <a:pt x="4685270" y="4601444"/>
                </a:cubicBezTo>
                <a:cubicBezTo>
                  <a:pt x="4660835" y="4615749"/>
                  <a:pt x="4641761" y="4635417"/>
                  <a:pt x="4626861" y="4654490"/>
                </a:cubicBezTo>
                <a:cubicBezTo>
                  <a:pt x="4656066" y="4664026"/>
                  <a:pt x="4690039" y="4634822"/>
                  <a:pt x="4714475" y="4625286"/>
                </a:cubicBezTo>
                <a:cubicBezTo>
                  <a:pt x="4714475" y="4634822"/>
                  <a:pt x="4714475" y="4639590"/>
                  <a:pt x="4719243" y="4644358"/>
                </a:cubicBezTo>
                <a:cubicBezTo>
                  <a:pt x="4748447" y="4625286"/>
                  <a:pt x="4772885" y="4596080"/>
                  <a:pt x="4802089" y="4572240"/>
                </a:cubicBezTo>
                <a:cubicBezTo>
                  <a:pt x="4846195" y="4581777"/>
                  <a:pt x="4841426" y="4547804"/>
                  <a:pt x="4880167" y="4538267"/>
                </a:cubicBezTo>
                <a:cubicBezTo>
                  <a:pt x="4875399" y="4547804"/>
                  <a:pt x="4865863" y="4547804"/>
                  <a:pt x="4870631" y="4562108"/>
                </a:cubicBezTo>
                <a:cubicBezTo>
                  <a:pt x="4890300" y="4557340"/>
                  <a:pt x="4904605" y="4552571"/>
                  <a:pt x="4899836" y="4518598"/>
                </a:cubicBezTo>
                <a:cubicBezTo>
                  <a:pt x="4924272" y="4518598"/>
                  <a:pt x="4909967" y="4532903"/>
                  <a:pt x="4914736" y="4542439"/>
                </a:cubicBezTo>
                <a:cubicBezTo>
                  <a:pt x="4939172" y="4532903"/>
                  <a:pt x="4948709" y="4508467"/>
                  <a:pt x="4977913" y="4503698"/>
                </a:cubicBezTo>
                <a:cubicBezTo>
                  <a:pt x="4953477" y="4455421"/>
                  <a:pt x="5026191" y="4430985"/>
                  <a:pt x="5070295" y="4421448"/>
                </a:cubicBezTo>
                <a:close/>
                <a:moveTo>
                  <a:pt x="4110116" y="4420256"/>
                </a:moveTo>
                <a:cubicBezTo>
                  <a:pt x="4110116" y="4425024"/>
                  <a:pt x="4105348" y="4429793"/>
                  <a:pt x="4105348" y="4439329"/>
                </a:cubicBezTo>
                <a:cubicBezTo>
                  <a:pt x="4124421" y="4444096"/>
                  <a:pt x="4129785" y="4420256"/>
                  <a:pt x="4110116" y="4420256"/>
                </a:cubicBezTo>
                <a:close/>
                <a:moveTo>
                  <a:pt x="4933808" y="4414892"/>
                </a:moveTo>
                <a:cubicBezTo>
                  <a:pt x="4933808" y="4439329"/>
                  <a:pt x="4938577" y="4439329"/>
                  <a:pt x="4933808" y="4458402"/>
                </a:cubicBezTo>
                <a:cubicBezTo>
                  <a:pt x="4904605" y="4453633"/>
                  <a:pt x="4880167" y="4487606"/>
                  <a:pt x="4846195" y="4487606"/>
                </a:cubicBezTo>
                <a:cubicBezTo>
                  <a:pt x="4841426" y="4458402"/>
                  <a:pt x="4861095" y="4453633"/>
                  <a:pt x="4846195" y="4429196"/>
                </a:cubicBezTo>
                <a:cubicBezTo>
                  <a:pt x="4861095" y="4414892"/>
                  <a:pt x="4880167" y="4419660"/>
                  <a:pt x="4899836" y="4424429"/>
                </a:cubicBezTo>
                <a:cubicBezTo>
                  <a:pt x="4880167" y="4434560"/>
                  <a:pt x="4865267" y="4439329"/>
                  <a:pt x="4855731" y="4458402"/>
                </a:cubicBezTo>
                <a:cubicBezTo>
                  <a:pt x="4895067" y="4467938"/>
                  <a:pt x="4884935" y="4405356"/>
                  <a:pt x="4933808" y="4414892"/>
                </a:cubicBezTo>
                <a:close/>
                <a:moveTo>
                  <a:pt x="1436228" y="4413523"/>
                </a:moveTo>
                <a:cubicBezTo>
                  <a:pt x="1423321" y="4410981"/>
                  <a:pt x="1409575" y="4420256"/>
                  <a:pt x="1409575" y="4434560"/>
                </a:cubicBezTo>
                <a:cubicBezTo>
                  <a:pt x="1419111" y="4439329"/>
                  <a:pt x="1419111" y="4439329"/>
                  <a:pt x="1434011" y="4439329"/>
                </a:cubicBezTo>
                <a:cubicBezTo>
                  <a:pt x="1443547" y="4429793"/>
                  <a:pt x="1428647" y="4420256"/>
                  <a:pt x="1443547" y="4420256"/>
                </a:cubicBezTo>
                <a:cubicBezTo>
                  <a:pt x="1443547" y="4420256"/>
                  <a:pt x="1448316" y="4425024"/>
                  <a:pt x="1448316" y="4420256"/>
                </a:cubicBezTo>
                <a:cubicBezTo>
                  <a:pt x="1444740" y="4416531"/>
                  <a:pt x="1440530" y="4414370"/>
                  <a:pt x="1436228" y="4413523"/>
                </a:cubicBezTo>
                <a:close/>
                <a:moveTo>
                  <a:pt x="4807453" y="4410124"/>
                </a:moveTo>
                <a:cubicBezTo>
                  <a:pt x="4816989" y="4410124"/>
                  <a:pt x="4807453" y="4414892"/>
                  <a:pt x="4807453" y="4424429"/>
                </a:cubicBezTo>
                <a:cubicBezTo>
                  <a:pt x="4797321" y="4424429"/>
                  <a:pt x="4797321" y="4414892"/>
                  <a:pt x="4787785" y="4419660"/>
                </a:cubicBezTo>
                <a:cubicBezTo>
                  <a:pt x="4787785" y="4400587"/>
                  <a:pt x="4802685" y="4419660"/>
                  <a:pt x="4807453" y="4410124"/>
                </a:cubicBezTo>
                <a:close/>
                <a:moveTo>
                  <a:pt x="5337906" y="4405356"/>
                </a:moveTo>
                <a:cubicBezTo>
                  <a:pt x="5342675" y="4410124"/>
                  <a:pt x="5348039" y="4414892"/>
                  <a:pt x="5357575" y="4419660"/>
                </a:cubicBezTo>
                <a:cubicBezTo>
                  <a:pt x="5343270" y="4429196"/>
                  <a:pt x="5352807" y="4448865"/>
                  <a:pt x="5348039" y="4458402"/>
                </a:cubicBezTo>
                <a:cubicBezTo>
                  <a:pt x="5318834" y="4444096"/>
                  <a:pt x="5299761" y="4458402"/>
                  <a:pt x="5289033" y="4482838"/>
                </a:cubicBezTo>
                <a:cubicBezTo>
                  <a:pt x="5274729" y="4444096"/>
                  <a:pt x="5328370" y="4434560"/>
                  <a:pt x="5337906" y="4405356"/>
                </a:cubicBezTo>
                <a:close/>
                <a:moveTo>
                  <a:pt x="765879" y="4400587"/>
                </a:moveTo>
                <a:cubicBezTo>
                  <a:pt x="750979" y="4425024"/>
                  <a:pt x="726542" y="4434560"/>
                  <a:pt x="697337" y="4444096"/>
                </a:cubicBezTo>
                <a:cubicBezTo>
                  <a:pt x="717006" y="4429793"/>
                  <a:pt x="727138" y="4395820"/>
                  <a:pt x="765879" y="4400587"/>
                </a:cubicBezTo>
                <a:close/>
                <a:moveTo>
                  <a:pt x="5596577" y="4391051"/>
                </a:moveTo>
                <a:cubicBezTo>
                  <a:pt x="5601345" y="4410720"/>
                  <a:pt x="5587041" y="4405952"/>
                  <a:pt x="5591808" y="4420256"/>
                </a:cubicBezTo>
                <a:cubicBezTo>
                  <a:pt x="5606709" y="4420256"/>
                  <a:pt x="5611477" y="4410124"/>
                  <a:pt x="5611477" y="4395820"/>
                </a:cubicBezTo>
                <a:cubicBezTo>
                  <a:pt x="5606113" y="4395820"/>
                  <a:pt x="5601345" y="4395820"/>
                  <a:pt x="5596577" y="4391051"/>
                </a:cubicBezTo>
                <a:close/>
                <a:moveTo>
                  <a:pt x="5016654" y="4386284"/>
                </a:moveTo>
                <a:cubicBezTo>
                  <a:pt x="5016654" y="4400587"/>
                  <a:pt x="5030959" y="4391051"/>
                  <a:pt x="5026191" y="4410124"/>
                </a:cubicBezTo>
                <a:cubicBezTo>
                  <a:pt x="4996987" y="4410124"/>
                  <a:pt x="4982682" y="4425024"/>
                  <a:pt x="4967782" y="4439329"/>
                </a:cubicBezTo>
                <a:cubicBezTo>
                  <a:pt x="4967782" y="4425024"/>
                  <a:pt x="4997582" y="4395820"/>
                  <a:pt x="5016654" y="4386284"/>
                </a:cubicBezTo>
                <a:close/>
                <a:moveTo>
                  <a:pt x="472043" y="4379439"/>
                </a:moveTo>
                <a:cubicBezTo>
                  <a:pt x="478302" y="4378536"/>
                  <a:pt x="485007" y="4380324"/>
                  <a:pt x="492308" y="4386284"/>
                </a:cubicBezTo>
                <a:cubicBezTo>
                  <a:pt x="473236" y="4405356"/>
                  <a:pt x="448798" y="4415488"/>
                  <a:pt x="429131" y="4434560"/>
                </a:cubicBezTo>
                <a:cubicBezTo>
                  <a:pt x="424362" y="4429793"/>
                  <a:pt x="429131" y="4420256"/>
                  <a:pt x="423767" y="4420256"/>
                </a:cubicBezTo>
                <a:cubicBezTo>
                  <a:pt x="438518" y="4409081"/>
                  <a:pt x="453269" y="4382149"/>
                  <a:pt x="472043" y="4379439"/>
                </a:cubicBezTo>
                <a:close/>
                <a:moveTo>
                  <a:pt x="5431480" y="4371979"/>
                </a:moveTo>
                <a:cubicBezTo>
                  <a:pt x="5426713" y="4386284"/>
                  <a:pt x="5411813" y="4400587"/>
                  <a:pt x="5402277" y="4386284"/>
                </a:cubicBezTo>
                <a:cubicBezTo>
                  <a:pt x="5397508" y="4410720"/>
                  <a:pt x="5432077" y="4401184"/>
                  <a:pt x="5417177" y="4425024"/>
                </a:cubicBezTo>
                <a:cubicBezTo>
                  <a:pt x="5417177" y="4434560"/>
                  <a:pt x="5432077" y="4425024"/>
                  <a:pt x="5436844" y="4429793"/>
                </a:cubicBezTo>
                <a:cubicBezTo>
                  <a:pt x="5441613" y="4448865"/>
                  <a:pt x="5446978" y="4468533"/>
                  <a:pt x="5432077" y="4482838"/>
                </a:cubicBezTo>
                <a:cubicBezTo>
                  <a:pt x="5436844" y="4487606"/>
                  <a:pt x="5436844" y="4487606"/>
                  <a:pt x="5436844" y="4492374"/>
                </a:cubicBezTo>
                <a:cubicBezTo>
                  <a:pt x="5466645" y="4478069"/>
                  <a:pt x="5495851" y="4468533"/>
                  <a:pt x="5505387" y="4434560"/>
                </a:cubicBezTo>
                <a:cubicBezTo>
                  <a:pt x="5529823" y="4444693"/>
                  <a:pt x="5539359" y="4420256"/>
                  <a:pt x="5568564" y="4410720"/>
                </a:cubicBezTo>
                <a:cubicBezTo>
                  <a:pt x="5587637" y="4444096"/>
                  <a:pt x="5509559" y="4444096"/>
                  <a:pt x="5524459" y="4473302"/>
                </a:cubicBezTo>
                <a:cubicBezTo>
                  <a:pt x="5504790" y="4482838"/>
                  <a:pt x="5495254" y="4511447"/>
                  <a:pt x="5470818" y="4497142"/>
                </a:cubicBezTo>
                <a:cubicBezTo>
                  <a:pt x="5460685" y="4501911"/>
                  <a:pt x="5466049" y="4511447"/>
                  <a:pt x="5451149" y="4506678"/>
                </a:cubicBezTo>
                <a:cubicBezTo>
                  <a:pt x="5455917" y="4535884"/>
                  <a:pt x="5436249" y="4540651"/>
                  <a:pt x="5431480" y="4559724"/>
                </a:cubicBezTo>
                <a:cubicBezTo>
                  <a:pt x="5416580" y="4559724"/>
                  <a:pt x="5392143" y="4564492"/>
                  <a:pt x="5393337" y="4588929"/>
                </a:cubicBezTo>
                <a:cubicBezTo>
                  <a:pt x="5378435" y="4588929"/>
                  <a:pt x="5378435" y="4598465"/>
                  <a:pt x="5373667" y="4588929"/>
                </a:cubicBezTo>
                <a:cubicBezTo>
                  <a:pt x="5368899" y="4579393"/>
                  <a:pt x="5378435" y="4579393"/>
                  <a:pt x="5378435" y="4565088"/>
                </a:cubicBezTo>
                <a:cubicBezTo>
                  <a:pt x="5359363" y="4565088"/>
                  <a:pt x="5359363" y="4579393"/>
                  <a:pt x="5339695" y="4579393"/>
                </a:cubicBezTo>
                <a:cubicBezTo>
                  <a:pt x="5344463" y="4559724"/>
                  <a:pt x="5364131" y="4559724"/>
                  <a:pt x="5373667" y="4550188"/>
                </a:cubicBezTo>
                <a:cubicBezTo>
                  <a:pt x="5383204" y="4550188"/>
                  <a:pt x="5378435" y="4564492"/>
                  <a:pt x="5378435" y="4574029"/>
                </a:cubicBezTo>
                <a:cubicBezTo>
                  <a:pt x="5397508" y="4569260"/>
                  <a:pt x="5387973" y="4545420"/>
                  <a:pt x="5417177" y="4559724"/>
                </a:cubicBezTo>
                <a:cubicBezTo>
                  <a:pt x="5417177" y="4559724"/>
                  <a:pt x="5417177" y="4559724"/>
                  <a:pt x="5417177" y="4550188"/>
                </a:cubicBezTo>
                <a:cubicBezTo>
                  <a:pt x="5407044" y="4550188"/>
                  <a:pt x="5387375" y="4511447"/>
                  <a:pt x="5402277" y="4497142"/>
                </a:cubicBezTo>
                <a:cubicBezTo>
                  <a:pt x="5402277" y="4492374"/>
                  <a:pt x="5396911" y="4501911"/>
                  <a:pt x="5387375" y="4497142"/>
                </a:cubicBezTo>
                <a:cubicBezTo>
                  <a:pt x="5396911" y="4468533"/>
                  <a:pt x="5396911" y="4453633"/>
                  <a:pt x="5411813" y="4434560"/>
                </a:cubicBezTo>
                <a:cubicBezTo>
                  <a:pt x="5392143" y="4439329"/>
                  <a:pt x="5411813" y="4401184"/>
                  <a:pt x="5382607" y="4415488"/>
                </a:cubicBezTo>
                <a:cubicBezTo>
                  <a:pt x="5382607" y="4391051"/>
                  <a:pt x="5407044" y="4376747"/>
                  <a:pt x="5431480" y="4371979"/>
                </a:cubicBezTo>
                <a:close/>
                <a:moveTo>
                  <a:pt x="4091044" y="4367211"/>
                </a:moveTo>
                <a:cubicBezTo>
                  <a:pt x="4051706" y="4361847"/>
                  <a:pt x="4032039" y="4371979"/>
                  <a:pt x="4022503" y="4391051"/>
                </a:cubicBezTo>
                <a:cubicBezTo>
                  <a:pt x="4046939" y="4395820"/>
                  <a:pt x="4080912" y="4395820"/>
                  <a:pt x="4091044" y="4367211"/>
                </a:cubicBezTo>
                <a:close/>
                <a:moveTo>
                  <a:pt x="1471560" y="4365423"/>
                </a:moveTo>
                <a:cubicBezTo>
                  <a:pt x="1470964" y="4364230"/>
                  <a:pt x="1469772" y="4364230"/>
                  <a:pt x="1467387" y="4366614"/>
                </a:cubicBezTo>
                <a:cubicBezTo>
                  <a:pt x="1467387" y="4380920"/>
                  <a:pt x="1452487" y="4376151"/>
                  <a:pt x="1442952" y="4371383"/>
                </a:cubicBezTo>
                <a:cubicBezTo>
                  <a:pt x="1447720" y="4391051"/>
                  <a:pt x="1472156" y="4380920"/>
                  <a:pt x="1467387" y="4410124"/>
                </a:cubicBezTo>
                <a:cubicBezTo>
                  <a:pt x="1467387" y="4410124"/>
                  <a:pt x="1467387" y="4410124"/>
                  <a:pt x="1487057" y="4410124"/>
                </a:cubicBezTo>
                <a:cubicBezTo>
                  <a:pt x="1492421" y="4395820"/>
                  <a:pt x="1501957" y="4395820"/>
                  <a:pt x="1501361" y="4376151"/>
                </a:cubicBezTo>
                <a:cubicBezTo>
                  <a:pt x="1496593" y="4366614"/>
                  <a:pt x="1472156" y="4380920"/>
                  <a:pt x="1472156" y="4371383"/>
                </a:cubicBezTo>
                <a:cubicBezTo>
                  <a:pt x="1472156" y="4368998"/>
                  <a:pt x="1472156" y="4366614"/>
                  <a:pt x="1471560" y="4365423"/>
                </a:cubicBezTo>
                <a:close/>
                <a:moveTo>
                  <a:pt x="5645449" y="4361847"/>
                </a:moveTo>
                <a:cubicBezTo>
                  <a:pt x="5655582" y="4361847"/>
                  <a:pt x="5650815" y="4386284"/>
                  <a:pt x="5680615" y="4375555"/>
                </a:cubicBezTo>
                <a:cubicBezTo>
                  <a:pt x="5685383" y="4399395"/>
                  <a:pt x="5670483" y="4409528"/>
                  <a:pt x="5665715" y="4433368"/>
                </a:cubicBezTo>
                <a:cubicBezTo>
                  <a:pt x="5656179" y="4423832"/>
                  <a:pt x="5660946" y="4419065"/>
                  <a:pt x="5660946" y="4409528"/>
                </a:cubicBezTo>
                <a:cubicBezTo>
                  <a:pt x="5660946" y="4409528"/>
                  <a:pt x="5660946" y="4409528"/>
                  <a:pt x="5646046" y="4409528"/>
                </a:cubicBezTo>
                <a:cubicBezTo>
                  <a:pt x="5660351" y="4429196"/>
                  <a:pt x="5641277" y="4433965"/>
                  <a:pt x="5621609" y="4443501"/>
                </a:cubicBezTo>
                <a:cubicBezTo>
                  <a:pt x="5621609" y="4438733"/>
                  <a:pt x="5626377" y="4433965"/>
                  <a:pt x="5631145" y="4429196"/>
                </a:cubicBezTo>
                <a:cubicBezTo>
                  <a:pt x="5616245" y="4419660"/>
                  <a:pt x="5601941" y="4433965"/>
                  <a:pt x="5587041" y="4433965"/>
                </a:cubicBezTo>
                <a:cubicBezTo>
                  <a:pt x="5582272" y="4414296"/>
                  <a:pt x="5582272" y="4414296"/>
                  <a:pt x="5587041" y="4390456"/>
                </a:cubicBezTo>
                <a:cubicBezTo>
                  <a:pt x="5596577" y="4385687"/>
                  <a:pt x="5611477" y="4380920"/>
                  <a:pt x="5611477" y="4371383"/>
                </a:cubicBezTo>
                <a:cubicBezTo>
                  <a:pt x="5621013" y="4371383"/>
                  <a:pt x="5640682" y="4376151"/>
                  <a:pt x="5645449" y="4361847"/>
                </a:cubicBezTo>
                <a:close/>
                <a:moveTo>
                  <a:pt x="1043622" y="4357675"/>
                </a:moveTo>
                <a:cubicBezTo>
                  <a:pt x="1034086" y="4357675"/>
                  <a:pt x="1019185" y="4362444"/>
                  <a:pt x="1019185" y="4371979"/>
                </a:cubicBezTo>
                <a:cubicBezTo>
                  <a:pt x="1034086" y="4376747"/>
                  <a:pt x="1043622" y="4366614"/>
                  <a:pt x="1043622" y="4357675"/>
                </a:cubicBezTo>
                <a:close/>
                <a:moveTo>
                  <a:pt x="5709223" y="4352907"/>
                </a:moveTo>
                <a:cubicBezTo>
                  <a:pt x="5709223" y="4362444"/>
                  <a:pt x="5704455" y="4367211"/>
                  <a:pt x="5704455" y="4376747"/>
                </a:cubicBezTo>
                <a:cubicBezTo>
                  <a:pt x="5694323" y="4381515"/>
                  <a:pt x="5694323" y="4376747"/>
                  <a:pt x="5689555" y="4371979"/>
                </a:cubicBezTo>
                <a:cubicBezTo>
                  <a:pt x="5689555" y="4361847"/>
                  <a:pt x="5699091" y="4352311"/>
                  <a:pt x="5709223" y="4352907"/>
                </a:cubicBezTo>
                <a:close/>
                <a:moveTo>
                  <a:pt x="216521" y="4352682"/>
                </a:moveTo>
                <a:cubicBezTo>
                  <a:pt x="221122" y="4352310"/>
                  <a:pt x="225741" y="4353502"/>
                  <a:pt x="229466" y="4357078"/>
                </a:cubicBezTo>
                <a:cubicBezTo>
                  <a:pt x="224698" y="4371979"/>
                  <a:pt x="205029" y="4366614"/>
                  <a:pt x="200261" y="4376151"/>
                </a:cubicBezTo>
                <a:cubicBezTo>
                  <a:pt x="189086" y="4368998"/>
                  <a:pt x="202720" y="4353800"/>
                  <a:pt x="216521" y="4352682"/>
                </a:cubicBezTo>
                <a:close/>
                <a:moveTo>
                  <a:pt x="5450553" y="4342774"/>
                </a:moveTo>
                <a:cubicBezTo>
                  <a:pt x="5450553" y="4342774"/>
                  <a:pt x="5450553" y="4342774"/>
                  <a:pt x="5465454" y="4342774"/>
                </a:cubicBezTo>
                <a:cubicBezTo>
                  <a:pt x="5465454" y="4347542"/>
                  <a:pt x="5465454" y="4357078"/>
                  <a:pt x="5470221" y="4357078"/>
                </a:cubicBezTo>
                <a:cubicBezTo>
                  <a:pt x="5470221" y="4366614"/>
                  <a:pt x="5455321" y="4357078"/>
                  <a:pt x="5445785" y="4361847"/>
                </a:cubicBezTo>
                <a:cubicBezTo>
                  <a:pt x="5445785" y="4352311"/>
                  <a:pt x="5450553" y="4352311"/>
                  <a:pt x="5450553" y="4342774"/>
                </a:cubicBezTo>
                <a:close/>
                <a:moveTo>
                  <a:pt x="1501957" y="4342774"/>
                </a:moveTo>
                <a:cubicBezTo>
                  <a:pt x="1501957" y="4347542"/>
                  <a:pt x="1497189" y="4352311"/>
                  <a:pt x="1501957" y="4357078"/>
                </a:cubicBezTo>
                <a:cubicBezTo>
                  <a:pt x="1501957" y="4352311"/>
                  <a:pt x="1501957" y="4347542"/>
                  <a:pt x="1506724" y="4347542"/>
                </a:cubicBezTo>
                <a:cubicBezTo>
                  <a:pt x="1506724" y="4366614"/>
                  <a:pt x="1521624" y="4366614"/>
                  <a:pt x="1521029" y="4381515"/>
                </a:cubicBezTo>
                <a:cubicBezTo>
                  <a:pt x="1525797" y="4367211"/>
                  <a:pt x="1535929" y="4376747"/>
                  <a:pt x="1540697" y="4371979"/>
                </a:cubicBezTo>
                <a:cubicBezTo>
                  <a:pt x="1531161" y="4357078"/>
                  <a:pt x="1521624" y="4342774"/>
                  <a:pt x="1501957" y="4342774"/>
                </a:cubicBezTo>
                <a:close/>
                <a:moveTo>
                  <a:pt x="575750" y="4342774"/>
                </a:moveTo>
                <a:cubicBezTo>
                  <a:pt x="590054" y="4338006"/>
                  <a:pt x="585286" y="4357078"/>
                  <a:pt x="585882" y="4371979"/>
                </a:cubicBezTo>
                <a:cubicBezTo>
                  <a:pt x="566214" y="4367211"/>
                  <a:pt x="566214" y="4381515"/>
                  <a:pt x="541778" y="4371979"/>
                </a:cubicBezTo>
                <a:cubicBezTo>
                  <a:pt x="551314" y="4357078"/>
                  <a:pt x="570981" y="4361847"/>
                  <a:pt x="575750" y="4342774"/>
                </a:cubicBezTo>
                <a:close/>
                <a:moveTo>
                  <a:pt x="5591808" y="4338006"/>
                </a:moveTo>
                <a:cubicBezTo>
                  <a:pt x="5577503" y="4357675"/>
                  <a:pt x="5601345" y="4381515"/>
                  <a:pt x="5562603" y="4381515"/>
                </a:cubicBezTo>
                <a:cubicBezTo>
                  <a:pt x="5567967" y="4352907"/>
                  <a:pt x="5528631" y="4386284"/>
                  <a:pt x="5523863" y="4371979"/>
                </a:cubicBezTo>
                <a:cubicBezTo>
                  <a:pt x="5538167" y="4352311"/>
                  <a:pt x="5562603" y="4333238"/>
                  <a:pt x="5591808" y="4338006"/>
                </a:cubicBezTo>
                <a:close/>
                <a:moveTo>
                  <a:pt x="1589617" y="4324270"/>
                </a:moveTo>
                <a:cubicBezTo>
                  <a:pt x="1578246" y="4323069"/>
                  <a:pt x="1562601" y="4329663"/>
                  <a:pt x="1555002" y="4333238"/>
                </a:cubicBezTo>
                <a:cubicBezTo>
                  <a:pt x="1565134" y="4333238"/>
                  <a:pt x="1560366" y="4347542"/>
                  <a:pt x="1569903" y="4347542"/>
                </a:cubicBezTo>
                <a:cubicBezTo>
                  <a:pt x="1574670" y="4338006"/>
                  <a:pt x="1594339" y="4338006"/>
                  <a:pt x="1599106" y="4328471"/>
                </a:cubicBezTo>
                <a:cubicBezTo>
                  <a:pt x="1596722" y="4325938"/>
                  <a:pt x="1593407" y="4324671"/>
                  <a:pt x="1589617" y="4324270"/>
                </a:cubicBezTo>
                <a:close/>
                <a:moveTo>
                  <a:pt x="5216915" y="4294498"/>
                </a:moveTo>
                <a:cubicBezTo>
                  <a:pt x="5206783" y="4294498"/>
                  <a:pt x="5192479" y="4299265"/>
                  <a:pt x="5197247" y="4318338"/>
                </a:cubicBezTo>
                <a:cubicBezTo>
                  <a:pt x="5212148" y="4318338"/>
                  <a:pt x="5216915" y="4308802"/>
                  <a:pt x="5216915" y="4294498"/>
                </a:cubicBezTo>
                <a:close/>
                <a:moveTo>
                  <a:pt x="960775" y="4294498"/>
                </a:moveTo>
                <a:cubicBezTo>
                  <a:pt x="951239" y="4299265"/>
                  <a:pt x="931570" y="4294498"/>
                  <a:pt x="931570" y="4308802"/>
                </a:cubicBezTo>
                <a:cubicBezTo>
                  <a:pt x="945875" y="4308802"/>
                  <a:pt x="960775" y="4308802"/>
                  <a:pt x="960775" y="4294498"/>
                </a:cubicBezTo>
                <a:close/>
                <a:moveTo>
                  <a:pt x="4290113" y="4275425"/>
                </a:moveTo>
                <a:cubicBezTo>
                  <a:pt x="4275213" y="4299862"/>
                  <a:pt x="4256139" y="4285557"/>
                  <a:pt x="4241239" y="4309398"/>
                </a:cubicBezTo>
                <a:cubicBezTo>
                  <a:pt x="4231703" y="4304629"/>
                  <a:pt x="4231703" y="4295093"/>
                  <a:pt x="4231703" y="4285557"/>
                </a:cubicBezTo>
                <a:cubicBezTo>
                  <a:pt x="4212631" y="4285557"/>
                  <a:pt x="4197731" y="4285557"/>
                  <a:pt x="4197731" y="4299862"/>
                </a:cubicBezTo>
                <a:cubicBezTo>
                  <a:pt x="4203095" y="4304629"/>
                  <a:pt x="4212631" y="4304629"/>
                  <a:pt x="4212631" y="4309398"/>
                </a:cubicBezTo>
                <a:cubicBezTo>
                  <a:pt x="4207863" y="4318934"/>
                  <a:pt x="4197731" y="4323702"/>
                  <a:pt x="4188194" y="4328471"/>
                </a:cubicBezTo>
                <a:cubicBezTo>
                  <a:pt x="4197731" y="4328471"/>
                  <a:pt x="4182829" y="4357675"/>
                  <a:pt x="4197731" y="4357675"/>
                </a:cubicBezTo>
                <a:cubicBezTo>
                  <a:pt x="4197731" y="4348139"/>
                  <a:pt x="4207863" y="4348139"/>
                  <a:pt x="4212631" y="4348139"/>
                </a:cubicBezTo>
                <a:cubicBezTo>
                  <a:pt x="4212631" y="4352907"/>
                  <a:pt x="4217399" y="4362444"/>
                  <a:pt x="4217399" y="4367211"/>
                </a:cubicBezTo>
                <a:cubicBezTo>
                  <a:pt x="4207267" y="4367211"/>
                  <a:pt x="4197731" y="4371979"/>
                  <a:pt x="4197731" y="4381515"/>
                </a:cubicBezTo>
                <a:cubicBezTo>
                  <a:pt x="4226935" y="4391051"/>
                  <a:pt x="4251371" y="4357078"/>
                  <a:pt x="4275809" y="4342774"/>
                </a:cubicBezTo>
                <a:cubicBezTo>
                  <a:pt x="4281172" y="4323105"/>
                  <a:pt x="4271041" y="4318338"/>
                  <a:pt x="4266272" y="4308802"/>
                </a:cubicBezTo>
                <a:cubicBezTo>
                  <a:pt x="4275809" y="4308802"/>
                  <a:pt x="4281172" y="4318338"/>
                  <a:pt x="4290709" y="4313569"/>
                </a:cubicBezTo>
                <a:cubicBezTo>
                  <a:pt x="4285345" y="4299265"/>
                  <a:pt x="4309781" y="4280193"/>
                  <a:pt x="4290113" y="4275425"/>
                </a:cubicBezTo>
                <a:close/>
                <a:moveTo>
                  <a:pt x="5845711" y="4265292"/>
                </a:moveTo>
                <a:cubicBezTo>
                  <a:pt x="5864784" y="4265292"/>
                  <a:pt x="5840943" y="4284961"/>
                  <a:pt x="5855843" y="4289729"/>
                </a:cubicBezTo>
                <a:cubicBezTo>
                  <a:pt x="5845711" y="4304034"/>
                  <a:pt x="5826638" y="4299265"/>
                  <a:pt x="5811738" y="4308802"/>
                </a:cubicBezTo>
                <a:cubicBezTo>
                  <a:pt x="5816507" y="4279597"/>
                  <a:pt x="5826043" y="4279597"/>
                  <a:pt x="5845711" y="4265292"/>
                </a:cubicBezTo>
                <a:close/>
                <a:moveTo>
                  <a:pt x="741443" y="4261120"/>
                </a:moveTo>
                <a:cubicBezTo>
                  <a:pt x="751574" y="4265889"/>
                  <a:pt x="761110" y="4265889"/>
                  <a:pt x="756343" y="4280193"/>
                </a:cubicBezTo>
                <a:cubicBezTo>
                  <a:pt x="756343" y="4280193"/>
                  <a:pt x="756343" y="4280193"/>
                  <a:pt x="741443" y="4280193"/>
                </a:cubicBezTo>
                <a:cubicBezTo>
                  <a:pt x="736674" y="4270656"/>
                  <a:pt x="741443" y="4265292"/>
                  <a:pt x="741443" y="4261120"/>
                </a:cubicBezTo>
                <a:close/>
                <a:moveTo>
                  <a:pt x="4807453" y="4250989"/>
                </a:moveTo>
                <a:cubicBezTo>
                  <a:pt x="4802685" y="4289132"/>
                  <a:pt x="4753811" y="4279597"/>
                  <a:pt x="4753811" y="4318338"/>
                </a:cubicBezTo>
                <a:cubicBezTo>
                  <a:pt x="4792553" y="4313569"/>
                  <a:pt x="4816989" y="4294498"/>
                  <a:pt x="4831890" y="4260525"/>
                </a:cubicBezTo>
                <a:cubicBezTo>
                  <a:pt x="4822354" y="4260525"/>
                  <a:pt x="4822354" y="4250989"/>
                  <a:pt x="4807453" y="4250989"/>
                </a:cubicBezTo>
                <a:close/>
                <a:moveTo>
                  <a:pt x="708000" y="4247922"/>
                </a:moveTo>
                <a:lnTo>
                  <a:pt x="715022" y="4258532"/>
                </a:lnTo>
                <a:cubicBezTo>
                  <a:pt x="707842" y="4272109"/>
                  <a:pt x="662024" y="4288537"/>
                  <a:pt x="643696" y="4299265"/>
                </a:cubicBezTo>
                <a:cubicBezTo>
                  <a:pt x="648762" y="4284663"/>
                  <a:pt x="657404" y="4272594"/>
                  <a:pt x="669026" y="4263579"/>
                </a:cubicBezTo>
                <a:close/>
                <a:moveTo>
                  <a:pt x="706873" y="4246220"/>
                </a:moveTo>
                <a:cubicBezTo>
                  <a:pt x="712237" y="4246220"/>
                  <a:pt x="712237" y="4246220"/>
                  <a:pt x="712237" y="4246220"/>
                </a:cubicBezTo>
                <a:lnTo>
                  <a:pt x="708000" y="4247922"/>
                </a:lnTo>
                <a:close/>
                <a:moveTo>
                  <a:pt x="5416580" y="4236683"/>
                </a:moveTo>
                <a:cubicBezTo>
                  <a:pt x="5426117" y="4255756"/>
                  <a:pt x="5431480" y="4304034"/>
                  <a:pt x="5460089" y="4304629"/>
                </a:cubicBezTo>
                <a:cubicBezTo>
                  <a:pt x="5450553" y="4329066"/>
                  <a:pt x="5441017" y="4343371"/>
                  <a:pt x="5421349" y="4352907"/>
                </a:cubicBezTo>
                <a:cubicBezTo>
                  <a:pt x="5416580" y="4309398"/>
                  <a:pt x="5421349" y="4299862"/>
                  <a:pt x="5382607" y="4270656"/>
                </a:cubicBezTo>
                <a:cubicBezTo>
                  <a:pt x="5387375" y="4250989"/>
                  <a:pt x="5407044" y="4250989"/>
                  <a:pt x="5416580" y="4236683"/>
                </a:cubicBezTo>
                <a:close/>
                <a:moveTo>
                  <a:pt x="1051369" y="4225853"/>
                </a:moveTo>
                <a:cubicBezTo>
                  <a:pt x="1030025" y="4229793"/>
                  <a:pt x="1002646" y="4246220"/>
                  <a:pt x="1024549" y="4246220"/>
                </a:cubicBezTo>
                <a:cubicBezTo>
                  <a:pt x="1004880" y="4255756"/>
                  <a:pt x="980444" y="4265889"/>
                  <a:pt x="970909" y="4289729"/>
                </a:cubicBezTo>
                <a:cubicBezTo>
                  <a:pt x="975676" y="4289729"/>
                  <a:pt x="975676" y="4299265"/>
                  <a:pt x="980444" y="4304034"/>
                </a:cubicBezTo>
                <a:cubicBezTo>
                  <a:pt x="1028721" y="4294498"/>
                  <a:pt x="1038853" y="4250989"/>
                  <a:pt x="1068653" y="4227147"/>
                </a:cubicBezTo>
                <a:cubicBezTo>
                  <a:pt x="1064928" y="4224614"/>
                  <a:pt x="1058484" y="4224540"/>
                  <a:pt x="1051369" y="4225853"/>
                </a:cubicBezTo>
                <a:close/>
                <a:moveTo>
                  <a:pt x="960775" y="4207479"/>
                </a:moveTo>
                <a:cubicBezTo>
                  <a:pt x="951239" y="4212843"/>
                  <a:pt x="926803" y="4227147"/>
                  <a:pt x="936339" y="4236683"/>
                </a:cubicBezTo>
                <a:cubicBezTo>
                  <a:pt x="945875" y="4227147"/>
                  <a:pt x="956007" y="4222380"/>
                  <a:pt x="960775" y="4207479"/>
                </a:cubicBezTo>
                <a:close/>
                <a:moveTo>
                  <a:pt x="5372475" y="4202711"/>
                </a:moveTo>
                <a:cubicBezTo>
                  <a:pt x="5328965" y="4212247"/>
                  <a:pt x="5284861" y="4227147"/>
                  <a:pt x="5279496" y="4275425"/>
                </a:cubicBezTo>
                <a:cubicBezTo>
                  <a:pt x="5303934" y="4270656"/>
                  <a:pt x="5333137" y="4255756"/>
                  <a:pt x="5323601" y="4231916"/>
                </a:cubicBezTo>
                <a:cubicBezTo>
                  <a:pt x="5342675" y="4227147"/>
                  <a:pt x="5337906" y="4227147"/>
                  <a:pt x="5357575" y="4231916"/>
                </a:cubicBezTo>
                <a:cubicBezTo>
                  <a:pt x="5362939" y="4221783"/>
                  <a:pt x="5372475" y="4217016"/>
                  <a:pt x="5372475" y="4202711"/>
                </a:cubicBezTo>
                <a:close/>
                <a:moveTo>
                  <a:pt x="1014416" y="4202711"/>
                </a:moveTo>
                <a:cubicBezTo>
                  <a:pt x="989980" y="4217611"/>
                  <a:pt x="975676" y="4227147"/>
                  <a:pt x="956007" y="4241452"/>
                </a:cubicBezTo>
                <a:cubicBezTo>
                  <a:pt x="960775" y="4241452"/>
                  <a:pt x="956007" y="4246220"/>
                  <a:pt x="960775" y="4246220"/>
                </a:cubicBezTo>
                <a:cubicBezTo>
                  <a:pt x="980444" y="4231916"/>
                  <a:pt x="1004880" y="4227147"/>
                  <a:pt x="1014416" y="4202711"/>
                </a:cubicBezTo>
                <a:close/>
                <a:moveTo>
                  <a:pt x="842616" y="4196285"/>
                </a:moveTo>
                <a:cubicBezTo>
                  <a:pt x="849917" y="4196825"/>
                  <a:pt x="856920" y="4200178"/>
                  <a:pt x="863029" y="4207479"/>
                </a:cubicBezTo>
                <a:cubicBezTo>
                  <a:pt x="848726" y="4231916"/>
                  <a:pt x="809388" y="4250989"/>
                  <a:pt x="784952" y="4236683"/>
                </a:cubicBezTo>
                <a:cubicBezTo>
                  <a:pt x="796127" y="4218356"/>
                  <a:pt x="820712" y="4194665"/>
                  <a:pt x="842616" y="4196285"/>
                </a:cubicBezTo>
                <a:close/>
                <a:moveTo>
                  <a:pt x="1048390" y="4183638"/>
                </a:moveTo>
                <a:cubicBezTo>
                  <a:pt x="1034086" y="4178870"/>
                  <a:pt x="1019185" y="4193174"/>
                  <a:pt x="1028721" y="4202711"/>
                </a:cubicBezTo>
                <a:cubicBezTo>
                  <a:pt x="1043622" y="4202711"/>
                  <a:pt x="1048390" y="4197943"/>
                  <a:pt x="1048390" y="4183638"/>
                </a:cubicBezTo>
                <a:close/>
                <a:moveTo>
                  <a:pt x="5402277" y="4183043"/>
                </a:moveTo>
                <a:cubicBezTo>
                  <a:pt x="5392739" y="4193174"/>
                  <a:pt x="5377839" y="4193174"/>
                  <a:pt x="5377839" y="4212247"/>
                </a:cubicBezTo>
                <a:cubicBezTo>
                  <a:pt x="5392143" y="4212247"/>
                  <a:pt x="5416580" y="4197943"/>
                  <a:pt x="5402277" y="4183043"/>
                </a:cubicBezTo>
                <a:close/>
                <a:moveTo>
                  <a:pt x="4387859" y="4174102"/>
                </a:moveTo>
                <a:cubicBezTo>
                  <a:pt x="4387859" y="4183638"/>
                  <a:pt x="4378323" y="4183638"/>
                  <a:pt x="4363423" y="4183638"/>
                </a:cubicBezTo>
                <a:cubicBezTo>
                  <a:pt x="4358654" y="4197943"/>
                  <a:pt x="4348523" y="4208075"/>
                  <a:pt x="4338987" y="4227147"/>
                </a:cubicBezTo>
                <a:cubicBezTo>
                  <a:pt x="4343754" y="4227147"/>
                  <a:pt x="4348523" y="4227147"/>
                  <a:pt x="4348523" y="4231916"/>
                </a:cubicBezTo>
                <a:cubicBezTo>
                  <a:pt x="4368191" y="4227147"/>
                  <a:pt x="4382495" y="4207479"/>
                  <a:pt x="4397395" y="4193174"/>
                </a:cubicBezTo>
                <a:cubicBezTo>
                  <a:pt x="4392627" y="4188407"/>
                  <a:pt x="4392627" y="4174102"/>
                  <a:pt x="4387859" y="4174102"/>
                </a:cubicBezTo>
                <a:close/>
                <a:moveTo>
                  <a:pt x="497672" y="4144898"/>
                </a:moveTo>
                <a:cubicBezTo>
                  <a:pt x="497672" y="4144898"/>
                  <a:pt x="497672" y="4144898"/>
                  <a:pt x="512572" y="4144898"/>
                </a:cubicBezTo>
                <a:cubicBezTo>
                  <a:pt x="512572" y="4159201"/>
                  <a:pt x="497672" y="4159201"/>
                  <a:pt x="488136" y="4163970"/>
                </a:cubicBezTo>
                <a:cubicBezTo>
                  <a:pt x="488136" y="4154434"/>
                  <a:pt x="502440" y="4159201"/>
                  <a:pt x="497672" y="4144898"/>
                </a:cubicBezTo>
                <a:close/>
                <a:moveTo>
                  <a:pt x="4992218" y="4130593"/>
                </a:moveTo>
                <a:cubicBezTo>
                  <a:pt x="4972549" y="4125825"/>
                  <a:pt x="4982682" y="4144898"/>
                  <a:pt x="4963013" y="4140129"/>
                </a:cubicBezTo>
                <a:cubicBezTo>
                  <a:pt x="4967782" y="4155029"/>
                  <a:pt x="4973146" y="4164566"/>
                  <a:pt x="4982682" y="4169334"/>
                </a:cubicBezTo>
                <a:cubicBezTo>
                  <a:pt x="4987449" y="4159201"/>
                  <a:pt x="4992218" y="4149665"/>
                  <a:pt x="4992218" y="4130593"/>
                </a:cubicBezTo>
                <a:close/>
                <a:moveTo>
                  <a:pt x="4256139" y="4130593"/>
                </a:moveTo>
                <a:cubicBezTo>
                  <a:pt x="4232299" y="4130593"/>
                  <a:pt x="4226935" y="4144898"/>
                  <a:pt x="4217399" y="4154434"/>
                </a:cubicBezTo>
                <a:cubicBezTo>
                  <a:pt x="4237067" y="4163970"/>
                  <a:pt x="4251371" y="4144898"/>
                  <a:pt x="4256139" y="4130593"/>
                </a:cubicBezTo>
                <a:close/>
                <a:moveTo>
                  <a:pt x="1068058" y="4125825"/>
                </a:moveTo>
                <a:cubicBezTo>
                  <a:pt x="1024549" y="4135361"/>
                  <a:pt x="1009649" y="4174102"/>
                  <a:pt x="980444" y="4193174"/>
                </a:cubicBezTo>
                <a:cubicBezTo>
                  <a:pt x="1014416" y="4174102"/>
                  <a:pt x="1053158" y="4159201"/>
                  <a:pt x="1068058" y="4125825"/>
                </a:cubicBezTo>
                <a:close/>
                <a:moveTo>
                  <a:pt x="4378323" y="4115692"/>
                </a:moveTo>
                <a:cubicBezTo>
                  <a:pt x="4383091" y="4130593"/>
                  <a:pt x="4383091" y="4125825"/>
                  <a:pt x="4378323" y="4139534"/>
                </a:cubicBezTo>
                <a:cubicBezTo>
                  <a:pt x="4397992" y="4139534"/>
                  <a:pt x="4397992" y="4115692"/>
                  <a:pt x="4378323" y="4115692"/>
                </a:cubicBezTo>
                <a:close/>
                <a:moveTo>
                  <a:pt x="5694323" y="4110925"/>
                </a:moveTo>
                <a:cubicBezTo>
                  <a:pt x="5674655" y="4110925"/>
                  <a:pt x="5665119" y="4121057"/>
                  <a:pt x="5655582" y="4129997"/>
                </a:cubicBezTo>
                <a:cubicBezTo>
                  <a:pt x="5669887" y="4125229"/>
                  <a:pt x="5694323" y="4129997"/>
                  <a:pt x="5694323" y="4110925"/>
                </a:cubicBezTo>
                <a:close/>
                <a:moveTo>
                  <a:pt x="4524347" y="4106156"/>
                </a:moveTo>
                <a:cubicBezTo>
                  <a:pt x="4499910" y="4110925"/>
                  <a:pt x="4489777" y="4130593"/>
                  <a:pt x="4504677" y="4149665"/>
                </a:cubicBezTo>
                <a:cubicBezTo>
                  <a:pt x="4524347" y="4149665"/>
                  <a:pt x="4533883" y="4144898"/>
                  <a:pt x="4529115" y="4125825"/>
                </a:cubicBezTo>
                <a:cubicBezTo>
                  <a:pt x="4504677" y="4130593"/>
                  <a:pt x="4534479" y="4121057"/>
                  <a:pt x="4524347" y="4106156"/>
                </a:cubicBezTo>
                <a:close/>
                <a:moveTo>
                  <a:pt x="890511" y="4101435"/>
                </a:moveTo>
                <a:cubicBezTo>
                  <a:pt x="906799" y="4101351"/>
                  <a:pt x="919651" y="4115096"/>
                  <a:pt x="926803" y="4125825"/>
                </a:cubicBezTo>
                <a:cubicBezTo>
                  <a:pt x="902366" y="4135361"/>
                  <a:pt x="892830" y="4140129"/>
                  <a:pt x="868393" y="4140129"/>
                </a:cubicBezTo>
                <a:cubicBezTo>
                  <a:pt x="863029" y="4149665"/>
                  <a:pt x="877929" y="4121057"/>
                  <a:pt x="873162" y="4106753"/>
                </a:cubicBezTo>
                <a:cubicBezTo>
                  <a:pt x="879271" y="4103028"/>
                  <a:pt x="885082" y="4101463"/>
                  <a:pt x="890511" y="4101435"/>
                </a:cubicBezTo>
                <a:close/>
                <a:moveTo>
                  <a:pt x="4714475" y="4091852"/>
                </a:moveTo>
                <a:cubicBezTo>
                  <a:pt x="4724607" y="4087084"/>
                  <a:pt x="4719243" y="4101388"/>
                  <a:pt x="4728780" y="4101388"/>
                </a:cubicBezTo>
                <a:cubicBezTo>
                  <a:pt x="4724011" y="4115692"/>
                  <a:pt x="4704342" y="4110925"/>
                  <a:pt x="4699575" y="4120461"/>
                </a:cubicBezTo>
                <a:cubicBezTo>
                  <a:pt x="4694806" y="4120461"/>
                  <a:pt x="4690039" y="4110925"/>
                  <a:pt x="4690039" y="4101388"/>
                </a:cubicBezTo>
                <a:cubicBezTo>
                  <a:pt x="4704939" y="4096620"/>
                  <a:pt x="4719243" y="4115692"/>
                  <a:pt x="4714475" y="4091852"/>
                </a:cubicBezTo>
                <a:close/>
                <a:moveTo>
                  <a:pt x="541778" y="4091852"/>
                </a:moveTo>
                <a:cubicBezTo>
                  <a:pt x="551314" y="4101388"/>
                  <a:pt x="526877" y="4121057"/>
                  <a:pt x="512572" y="4115692"/>
                </a:cubicBezTo>
                <a:cubicBezTo>
                  <a:pt x="522108" y="4106156"/>
                  <a:pt x="526877" y="4096620"/>
                  <a:pt x="541778" y="4091852"/>
                </a:cubicBezTo>
                <a:close/>
                <a:moveTo>
                  <a:pt x="5397508" y="4087084"/>
                </a:moveTo>
                <a:cubicBezTo>
                  <a:pt x="5377839" y="4097216"/>
                  <a:pt x="5382607" y="4106753"/>
                  <a:pt x="5373071" y="4116289"/>
                </a:cubicBezTo>
                <a:cubicBezTo>
                  <a:pt x="5373071" y="4096620"/>
                  <a:pt x="5338503" y="4125825"/>
                  <a:pt x="5353403" y="4130593"/>
                </a:cubicBezTo>
                <a:cubicBezTo>
                  <a:pt x="5358767" y="4125825"/>
                  <a:pt x="5363535" y="4121057"/>
                  <a:pt x="5368303" y="4116289"/>
                </a:cubicBezTo>
                <a:cubicBezTo>
                  <a:pt x="5363535" y="4130593"/>
                  <a:pt x="5358767" y="4140129"/>
                  <a:pt x="5343867" y="4140129"/>
                </a:cubicBezTo>
                <a:cubicBezTo>
                  <a:pt x="5343867" y="4121057"/>
                  <a:pt x="5328965" y="4144898"/>
                  <a:pt x="5319430" y="4130593"/>
                </a:cubicBezTo>
                <a:cubicBezTo>
                  <a:pt x="5314661" y="4144898"/>
                  <a:pt x="5324199" y="4140129"/>
                  <a:pt x="5324199" y="4154434"/>
                </a:cubicBezTo>
                <a:cubicBezTo>
                  <a:pt x="5343270" y="4159201"/>
                  <a:pt x="5362939" y="4159201"/>
                  <a:pt x="5352807" y="4184235"/>
                </a:cubicBezTo>
                <a:cubicBezTo>
                  <a:pt x="5377243" y="4169334"/>
                  <a:pt x="5387375" y="4174102"/>
                  <a:pt x="5421349" y="4150262"/>
                </a:cubicBezTo>
                <a:cubicBezTo>
                  <a:pt x="5421349" y="4135361"/>
                  <a:pt x="5411813" y="4130593"/>
                  <a:pt x="5416580" y="4116289"/>
                </a:cubicBezTo>
                <a:cubicBezTo>
                  <a:pt x="5402277" y="4116289"/>
                  <a:pt x="5382607" y="4130593"/>
                  <a:pt x="5377839" y="4116289"/>
                </a:cubicBezTo>
                <a:cubicBezTo>
                  <a:pt x="5387973" y="4106156"/>
                  <a:pt x="5412408" y="4101388"/>
                  <a:pt x="5397508" y="4087084"/>
                </a:cubicBezTo>
                <a:close/>
                <a:moveTo>
                  <a:pt x="5104865" y="4082316"/>
                </a:moveTo>
                <a:cubicBezTo>
                  <a:pt x="5089965" y="4101984"/>
                  <a:pt x="5089965" y="4106753"/>
                  <a:pt x="5080428" y="4125825"/>
                </a:cubicBezTo>
                <a:cubicBezTo>
                  <a:pt x="5099501" y="4125825"/>
                  <a:pt x="5099501" y="4135361"/>
                  <a:pt x="5114401" y="4135361"/>
                </a:cubicBezTo>
                <a:cubicBezTo>
                  <a:pt x="5109633" y="4111520"/>
                  <a:pt x="5109633" y="4091852"/>
                  <a:pt x="5104865" y="4082316"/>
                </a:cubicBezTo>
                <a:close/>
                <a:moveTo>
                  <a:pt x="5430289" y="4058475"/>
                </a:moveTo>
                <a:cubicBezTo>
                  <a:pt x="5415388" y="4063244"/>
                  <a:pt x="5415388" y="4082911"/>
                  <a:pt x="5405852" y="4092448"/>
                </a:cubicBezTo>
                <a:cubicBezTo>
                  <a:pt x="5405852" y="4101984"/>
                  <a:pt x="5415985" y="4106753"/>
                  <a:pt x="5420752" y="4116289"/>
                </a:cubicBezTo>
                <a:cubicBezTo>
                  <a:pt x="5425521" y="4111520"/>
                  <a:pt x="5435653" y="4111520"/>
                  <a:pt x="5445189" y="4116289"/>
                </a:cubicBezTo>
                <a:cubicBezTo>
                  <a:pt x="5445189" y="4121057"/>
                  <a:pt x="5449957" y="4125825"/>
                  <a:pt x="5449957" y="4130593"/>
                </a:cubicBezTo>
                <a:cubicBezTo>
                  <a:pt x="5435057" y="4135361"/>
                  <a:pt x="5439825" y="4125825"/>
                  <a:pt x="5430289" y="4121057"/>
                </a:cubicBezTo>
                <a:cubicBezTo>
                  <a:pt x="5435653" y="4154434"/>
                  <a:pt x="5454725" y="4130593"/>
                  <a:pt x="5474393" y="4130593"/>
                </a:cubicBezTo>
                <a:cubicBezTo>
                  <a:pt x="5469625" y="4140129"/>
                  <a:pt x="5460089" y="4135361"/>
                  <a:pt x="5464857" y="4149665"/>
                </a:cubicBezTo>
                <a:cubicBezTo>
                  <a:pt x="5484526" y="4164566"/>
                  <a:pt x="5503599" y="4140129"/>
                  <a:pt x="5518499" y="4135361"/>
                </a:cubicBezTo>
                <a:cubicBezTo>
                  <a:pt x="5508962" y="4149665"/>
                  <a:pt x="5533399" y="4149665"/>
                  <a:pt x="5533399" y="4140129"/>
                </a:cubicBezTo>
                <a:cubicBezTo>
                  <a:pt x="5542936" y="4144898"/>
                  <a:pt x="5523863" y="4149665"/>
                  <a:pt x="5533399" y="4163970"/>
                </a:cubicBezTo>
                <a:cubicBezTo>
                  <a:pt x="5426117" y="4207479"/>
                  <a:pt x="5333734" y="4270656"/>
                  <a:pt x="5250889" y="4342774"/>
                </a:cubicBezTo>
                <a:cubicBezTo>
                  <a:pt x="5255656" y="4347542"/>
                  <a:pt x="5255656" y="4352311"/>
                  <a:pt x="5255656" y="4366614"/>
                </a:cubicBezTo>
                <a:cubicBezTo>
                  <a:pt x="5269960" y="4366614"/>
                  <a:pt x="5275325" y="4342774"/>
                  <a:pt x="5284861" y="4357078"/>
                </a:cubicBezTo>
                <a:cubicBezTo>
                  <a:pt x="5303934" y="4333238"/>
                  <a:pt x="5318834" y="4318338"/>
                  <a:pt x="5323601" y="4294498"/>
                </a:cubicBezTo>
                <a:cubicBezTo>
                  <a:pt x="5333734" y="4294498"/>
                  <a:pt x="5328370" y="4313569"/>
                  <a:pt x="5343270" y="4308802"/>
                </a:cubicBezTo>
                <a:cubicBezTo>
                  <a:pt x="5338503" y="4318338"/>
                  <a:pt x="5348039" y="4323105"/>
                  <a:pt x="5348039" y="4332642"/>
                </a:cubicBezTo>
                <a:cubicBezTo>
                  <a:pt x="5328370" y="4337410"/>
                  <a:pt x="5342675" y="4342178"/>
                  <a:pt x="5333137" y="4356483"/>
                </a:cubicBezTo>
                <a:cubicBezTo>
                  <a:pt x="5348039" y="4356483"/>
                  <a:pt x="5338503" y="4375555"/>
                  <a:pt x="5348039" y="4370787"/>
                </a:cubicBezTo>
                <a:cubicBezTo>
                  <a:pt x="5348039" y="4414296"/>
                  <a:pt x="5269960" y="4429196"/>
                  <a:pt x="5245525" y="4453037"/>
                </a:cubicBezTo>
                <a:cubicBezTo>
                  <a:pt x="5225856" y="4433965"/>
                  <a:pt x="5274729" y="4414892"/>
                  <a:pt x="5274729" y="4385687"/>
                </a:cubicBezTo>
                <a:cubicBezTo>
                  <a:pt x="5240756" y="4357078"/>
                  <a:pt x="5196651" y="4439329"/>
                  <a:pt x="5216320" y="4463169"/>
                </a:cubicBezTo>
                <a:cubicBezTo>
                  <a:pt x="5216320" y="4478069"/>
                  <a:pt x="5206783" y="4482838"/>
                  <a:pt x="5206783" y="4497142"/>
                </a:cubicBezTo>
                <a:cubicBezTo>
                  <a:pt x="5197247" y="4492374"/>
                  <a:pt x="5182347" y="4482838"/>
                  <a:pt x="5177579" y="4497142"/>
                </a:cubicBezTo>
                <a:cubicBezTo>
                  <a:pt x="5177579" y="4487606"/>
                  <a:pt x="5177579" y="4473302"/>
                  <a:pt x="5157910" y="4473302"/>
                </a:cubicBezTo>
                <a:cubicBezTo>
                  <a:pt x="5148374" y="4482838"/>
                  <a:pt x="5138838" y="4492374"/>
                  <a:pt x="5123937" y="4497142"/>
                </a:cubicBezTo>
                <a:cubicBezTo>
                  <a:pt x="5114401" y="4448865"/>
                  <a:pt x="5163274" y="4444096"/>
                  <a:pt x="5187711" y="4411316"/>
                </a:cubicBezTo>
                <a:cubicBezTo>
                  <a:pt x="5182943" y="4391648"/>
                  <a:pt x="5173407" y="4372575"/>
                  <a:pt x="5148971" y="4372575"/>
                </a:cubicBezTo>
                <a:cubicBezTo>
                  <a:pt x="5158507" y="4358271"/>
                  <a:pt x="5158507" y="4338602"/>
                  <a:pt x="5173407" y="4329066"/>
                </a:cubicBezTo>
                <a:cubicBezTo>
                  <a:pt x="5173407" y="4319530"/>
                  <a:pt x="5158507" y="4329066"/>
                  <a:pt x="5158507" y="4319530"/>
                </a:cubicBezTo>
                <a:cubicBezTo>
                  <a:pt x="5158507" y="4299862"/>
                  <a:pt x="5182347" y="4299862"/>
                  <a:pt x="5197247" y="4290325"/>
                </a:cubicBezTo>
                <a:cubicBezTo>
                  <a:pt x="5202015" y="4265889"/>
                  <a:pt x="5182943" y="4265889"/>
                  <a:pt x="5192479" y="4246816"/>
                </a:cubicBezTo>
                <a:cubicBezTo>
                  <a:pt x="5197247" y="4256948"/>
                  <a:pt x="5202015" y="4266484"/>
                  <a:pt x="5202015" y="4280789"/>
                </a:cubicBezTo>
                <a:cubicBezTo>
                  <a:pt x="5240756" y="4280789"/>
                  <a:pt x="5275325" y="4222975"/>
                  <a:pt x="5260425" y="4193771"/>
                </a:cubicBezTo>
                <a:cubicBezTo>
                  <a:pt x="5260425" y="4189002"/>
                  <a:pt x="5269960" y="4193771"/>
                  <a:pt x="5269960" y="4184235"/>
                </a:cubicBezTo>
                <a:cubicBezTo>
                  <a:pt x="5284861" y="4193771"/>
                  <a:pt x="5289630" y="4208671"/>
                  <a:pt x="5284861" y="4227744"/>
                </a:cubicBezTo>
                <a:cubicBezTo>
                  <a:pt x="5309297" y="4227744"/>
                  <a:pt x="5323601" y="4212843"/>
                  <a:pt x="5338503" y="4193771"/>
                </a:cubicBezTo>
                <a:cubicBezTo>
                  <a:pt x="5338503" y="4184235"/>
                  <a:pt x="5328370" y="4169930"/>
                  <a:pt x="5323601" y="4184235"/>
                </a:cubicBezTo>
                <a:cubicBezTo>
                  <a:pt x="5318834" y="4174698"/>
                  <a:pt x="5323601" y="4165162"/>
                  <a:pt x="5299165" y="4174698"/>
                </a:cubicBezTo>
                <a:cubicBezTo>
                  <a:pt x="5299165" y="4155029"/>
                  <a:pt x="5303934" y="4135957"/>
                  <a:pt x="5284265" y="4145493"/>
                </a:cubicBezTo>
                <a:cubicBezTo>
                  <a:pt x="5293801" y="4106753"/>
                  <a:pt x="5327775" y="4116289"/>
                  <a:pt x="5347442" y="4101984"/>
                </a:cubicBezTo>
                <a:cubicBezTo>
                  <a:pt x="5352211" y="4087084"/>
                  <a:pt x="5337906" y="4087084"/>
                  <a:pt x="5342675" y="4072780"/>
                </a:cubicBezTo>
                <a:cubicBezTo>
                  <a:pt x="5367111" y="4106753"/>
                  <a:pt x="5396316" y="4044171"/>
                  <a:pt x="5430289" y="4058475"/>
                </a:cubicBezTo>
                <a:close/>
                <a:moveTo>
                  <a:pt x="5445785" y="4048343"/>
                </a:moveTo>
                <a:cubicBezTo>
                  <a:pt x="5445785" y="4048343"/>
                  <a:pt x="5445785" y="4048343"/>
                  <a:pt x="5450553" y="4048343"/>
                </a:cubicBezTo>
                <a:cubicBezTo>
                  <a:pt x="5445785" y="4048343"/>
                  <a:pt x="5445785" y="4053111"/>
                  <a:pt x="5445785" y="4057879"/>
                </a:cubicBezTo>
                <a:close/>
                <a:moveTo>
                  <a:pt x="5162679" y="4048343"/>
                </a:moveTo>
                <a:cubicBezTo>
                  <a:pt x="5162679" y="4057879"/>
                  <a:pt x="5133473" y="4057879"/>
                  <a:pt x="5153143" y="4067416"/>
                </a:cubicBezTo>
                <a:cubicBezTo>
                  <a:pt x="5157910" y="4067416"/>
                  <a:pt x="5182347" y="4048343"/>
                  <a:pt x="5162679" y="4048343"/>
                </a:cubicBezTo>
                <a:close/>
                <a:moveTo>
                  <a:pt x="726542" y="4043575"/>
                </a:moveTo>
                <a:cubicBezTo>
                  <a:pt x="707470" y="4072780"/>
                  <a:pt x="658597" y="4077547"/>
                  <a:pt x="633563" y="4106156"/>
                </a:cubicBezTo>
                <a:cubicBezTo>
                  <a:pt x="633563" y="4115692"/>
                  <a:pt x="643696" y="4115692"/>
                  <a:pt x="648463" y="4115692"/>
                </a:cubicBezTo>
                <a:cubicBezTo>
                  <a:pt x="594823" y="4168738"/>
                  <a:pt x="511977" y="4173507"/>
                  <a:pt x="453567" y="4221783"/>
                </a:cubicBezTo>
                <a:cubicBezTo>
                  <a:pt x="501844" y="4178870"/>
                  <a:pt x="555486" y="4144898"/>
                  <a:pt x="599591" y="4101388"/>
                </a:cubicBezTo>
                <a:cubicBezTo>
                  <a:pt x="609127" y="4101388"/>
                  <a:pt x="613896" y="4106156"/>
                  <a:pt x="628796" y="4106156"/>
                </a:cubicBezTo>
                <a:cubicBezTo>
                  <a:pt x="643696" y="4072780"/>
                  <a:pt x="692569" y="4043575"/>
                  <a:pt x="726542" y="4043575"/>
                </a:cubicBezTo>
                <a:close/>
                <a:moveTo>
                  <a:pt x="1189645" y="4034038"/>
                </a:moveTo>
                <a:cubicBezTo>
                  <a:pt x="1140772" y="4029271"/>
                  <a:pt x="1131235" y="4058475"/>
                  <a:pt x="1111568" y="4082316"/>
                </a:cubicBezTo>
                <a:cubicBezTo>
                  <a:pt x="1126468" y="4096620"/>
                  <a:pt x="1145540" y="4082316"/>
                  <a:pt x="1160441" y="4077547"/>
                </a:cubicBezTo>
                <a:cubicBezTo>
                  <a:pt x="1155672" y="4053111"/>
                  <a:pt x="1180109" y="4048343"/>
                  <a:pt x="1189645" y="4034038"/>
                </a:cubicBezTo>
                <a:close/>
                <a:moveTo>
                  <a:pt x="4382495" y="4033443"/>
                </a:moveTo>
                <a:cubicBezTo>
                  <a:pt x="4372363" y="4028674"/>
                  <a:pt x="4372363" y="4042979"/>
                  <a:pt x="4362827" y="4038210"/>
                </a:cubicBezTo>
                <a:cubicBezTo>
                  <a:pt x="4362827" y="4057879"/>
                  <a:pt x="4353291" y="4062647"/>
                  <a:pt x="4358059" y="4076952"/>
                </a:cubicBezTo>
                <a:cubicBezTo>
                  <a:pt x="4343754" y="4076952"/>
                  <a:pt x="4333621" y="4086488"/>
                  <a:pt x="4324085" y="4096025"/>
                </a:cubicBezTo>
                <a:cubicBezTo>
                  <a:pt x="4324085" y="4086488"/>
                  <a:pt x="4338987" y="4081719"/>
                  <a:pt x="4319317" y="4081719"/>
                </a:cubicBezTo>
                <a:cubicBezTo>
                  <a:pt x="4309781" y="4091852"/>
                  <a:pt x="4338987" y="4110925"/>
                  <a:pt x="4314549" y="4115692"/>
                </a:cubicBezTo>
                <a:cubicBezTo>
                  <a:pt x="4324681" y="4115692"/>
                  <a:pt x="4319913" y="4130593"/>
                  <a:pt x="4328853" y="4129997"/>
                </a:cubicBezTo>
                <a:cubicBezTo>
                  <a:pt x="4333621" y="4100792"/>
                  <a:pt x="4372959" y="4105561"/>
                  <a:pt x="4382495" y="4081719"/>
                </a:cubicBezTo>
                <a:cubicBezTo>
                  <a:pt x="4382495" y="4057283"/>
                  <a:pt x="4377727" y="4052515"/>
                  <a:pt x="4382495" y="4033443"/>
                </a:cubicBezTo>
                <a:close/>
                <a:moveTo>
                  <a:pt x="814752" y="4019734"/>
                </a:moveTo>
                <a:cubicBezTo>
                  <a:pt x="829056" y="4029271"/>
                  <a:pt x="799852" y="4029271"/>
                  <a:pt x="805216" y="4043575"/>
                </a:cubicBezTo>
                <a:cubicBezTo>
                  <a:pt x="795680" y="4034038"/>
                  <a:pt x="795680" y="4043575"/>
                  <a:pt x="780780" y="4043575"/>
                </a:cubicBezTo>
                <a:cubicBezTo>
                  <a:pt x="780780" y="4024502"/>
                  <a:pt x="814752" y="4038807"/>
                  <a:pt x="814752" y="4019734"/>
                </a:cubicBezTo>
                <a:close/>
                <a:moveTo>
                  <a:pt x="4397395" y="4010198"/>
                </a:moveTo>
                <a:cubicBezTo>
                  <a:pt x="4397395" y="4014966"/>
                  <a:pt x="4392627" y="4019734"/>
                  <a:pt x="4392627" y="4024502"/>
                </a:cubicBezTo>
                <a:cubicBezTo>
                  <a:pt x="4407528" y="4024502"/>
                  <a:pt x="4417064" y="4024502"/>
                  <a:pt x="4417064" y="4010198"/>
                </a:cubicBezTo>
                <a:cubicBezTo>
                  <a:pt x="4417064" y="4010198"/>
                  <a:pt x="4417064" y="4010198"/>
                  <a:pt x="4397395" y="4010198"/>
                </a:cubicBezTo>
                <a:close/>
                <a:moveTo>
                  <a:pt x="5908889" y="4004834"/>
                </a:moveTo>
                <a:cubicBezTo>
                  <a:pt x="5884451" y="4009602"/>
                  <a:pt x="5879684" y="4029271"/>
                  <a:pt x="5860015" y="4038807"/>
                </a:cubicBezTo>
                <a:cubicBezTo>
                  <a:pt x="5884451" y="4038807"/>
                  <a:pt x="5893989" y="4019138"/>
                  <a:pt x="5908889" y="4004834"/>
                </a:cubicBezTo>
                <a:close/>
                <a:moveTo>
                  <a:pt x="4967782" y="4000662"/>
                </a:moveTo>
                <a:cubicBezTo>
                  <a:pt x="4967782" y="4010198"/>
                  <a:pt x="4948113" y="4024502"/>
                  <a:pt x="4967782" y="4019734"/>
                </a:cubicBezTo>
                <a:cubicBezTo>
                  <a:pt x="4958245" y="4048343"/>
                  <a:pt x="4933808" y="4019734"/>
                  <a:pt x="4933808" y="4043575"/>
                </a:cubicBezTo>
                <a:cubicBezTo>
                  <a:pt x="4919505" y="4019734"/>
                  <a:pt x="4953477" y="4009602"/>
                  <a:pt x="4967782" y="4000662"/>
                </a:cubicBezTo>
                <a:close/>
                <a:moveTo>
                  <a:pt x="638332" y="3990529"/>
                </a:moveTo>
                <a:cubicBezTo>
                  <a:pt x="653232" y="3985762"/>
                  <a:pt x="647868" y="4004834"/>
                  <a:pt x="662768" y="3995298"/>
                </a:cubicBezTo>
                <a:cubicBezTo>
                  <a:pt x="662768" y="4004834"/>
                  <a:pt x="653232" y="4000065"/>
                  <a:pt x="653232" y="4000065"/>
                </a:cubicBezTo>
                <a:cubicBezTo>
                  <a:pt x="628796" y="4043575"/>
                  <a:pt x="634160" y="4038807"/>
                  <a:pt x="590054" y="4048343"/>
                </a:cubicBezTo>
                <a:cubicBezTo>
                  <a:pt x="570981" y="4053111"/>
                  <a:pt x="551314" y="4062647"/>
                  <a:pt x="526877" y="4072183"/>
                </a:cubicBezTo>
                <a:cubicBezTo>
                  <a:pt x="532241" y="4057879"/>
                  <a:pt x="551314" y="4043575"/>
                  <a:pt x="570981" y="4053111"/>
                </a:cubicBezTo>
                <a:cubicBezTo>
                  <a:pt x="590054" y="4024502"/>
                  <a:pt x="614491" y="4004834"/>
                  <a:pt x="638332" y="3990529"/>
                </a:cubicBezTo>
                <a:close/>
                <a:moveTo>
                  <a:pt x="5343270" y="3985762"/>
                </a:moveTo>
                <a:cubicBezTo>
                  <a:pt x="5353403" y="3985762"/>
                  <a:pt x="5343270" y="4000065"/>
                  <a:pt x="5343270" y="4000065"/>
                </a:cubicBezTo>
                <a:cubicBezTo>
                  <a:pt x="5333137" y="4004834"/>
                  <a:pt x="5333137" y="4000065"/>
                  <a:pt x="5323601" y="3995298"/>
                </a:cubicBezTo>
                <a:cubicBezTo>
                  <a:pt x="5328370" y="3990529"/>
                  <a:pt x="5338503" y="3995298"/>
                  <a:pt x="5343270" y="3990529"/>
                </a:cubicBezTo>
                <a:cubicBezTo>
                  <a:pt x="5343270" y="3990529"/>
                  <a:pt x="5343270" y="3990529"/>
                  <a:pt x="5343270" y="3985762"/>
                </a:cubicBezTo>
                <a:close/>
                <a:moveTo>
                  <a:pt x="4942628" y="3980696"/>
                </a:moveTo>
                <a:cubicBezTo>
                  <a:pt x="4946064" y="3980696"/>
                  <a:pt x="4949752" y="3982186"/>
                  <a:pt x="4953477" y="3985762"/>
                </a:cubicBezTo>
                <a:cubicBezTo>
                  <a:pt x="4953477" y="4004834"/>
                  <a:pt x="4938577" y="4004834"/>
                  <a:pt x="4924272" y="4004834"/>
                </a:cubicBezTo>
                <a:cubicBezTo>
                  <a:pt x="4924272" y="3994105"/>
                  <a:pt x="4932319" y="3980696"/>
                  <a:pt x="4942628" y="3980696"/>
                </a:cubicBezTo>
                <a:close/>
                <a:moveTo>
                  <a:pt x="5538763" y="3976225"/>
                </a:moveTo>
                <a:cubicBezTo>
                  <a:pt x="5538763" y="3976225"/>
                  <a:pt x="5538763" y="3985762"/>
                  <a:pt x="5548300" y="3985762"/>
                </a:cubicBezTo>
                <a:cubicBezTo>
                  <a:pt x="5553067" y="4000065"/>
                  <a:pt x="5533399" y="3995298"/>
                  <a:pt x="5538763" y="4009602"/>
                </a:cubicBezTo>
                <a:cubicBezTo>
                  <a:pt x="5514326" y="3990529"/>
                  <a:pt x="5495254" y="4034038"/>
                  <a:pt x="5480354" y="4048343"/>
                </a:cubicBezTo>
                <a:cubicBezTo>
                  <a:pt x="5480354" y="4048343"/>
                  <a:pt x="5480354" y="4048343"/>
                  <a:pt x="5451149" y="4048343"/>
                </a:cubicBezTo>
                <a:cubicBezTo>
                  <a:pt x="5465454" y="4019734"/>
                  <a:pt x="5523863" y="4010198"/>
                  <a:pt x="5538763" y="3976225"/>
                </a:cubicBezTo>
                <a:close/>
                <a:moveTo>
                  <a:pt x="4831293" y="3976225"/>
                </a:moveTo>
                <a:cubicBezTo>
                  <a:pt x="4841426" y="3976225"/>
                  <a:pt x="4831293" y="3995298"/>
                  <a:pt x="4836659" y="4000065"/>
                </a:cubicBezTo>
                <a:cubicBezTo>
                  <a:pt x="4831293" y="4000065"/>
                  <a:pt x="4831293" y="3990529"/>
                  <a:pt x="4821757" y="3990529"/>
                </a:cubicBezTo>
                <a:cubicBezTo>
                  <a:pt x="4816393" y="3980993"/>
                  <a:pt x="4831293" y="3985762"/>
                  <a:pt x="4831293" y="3976225"/>
                </a:cubicBezTo>
                <a:close/>
                <a:moveTo>
                  <a:pt x="4524347" y="3976225"/>
                </a:moveTo>
                <a:cubicBezTo>
                  <a:pt x="4539247" y="3985762"/>
                  <a:pt x="4519579" y="4009602"/>
                  <a:pt x="4519579" y="4019734"/>
                </a:cubicBezTo>
                <a:cubicBezTo>
                  <a:pt x="4495141" y="4010198"/>
                  <a:pt x="4524347" y="3990529"/>
                  <a:pt x="4524347" y="3976225"/>
                </a:cubicBezTo>
                <a:close/>
                <a:moveTo>
                  <a:pt x="1180109" y="3966093"/>
                </a:moveTo>
                <a:cubicBezTo>
                  <a:pt x="1150904" y="3976225"/>
                  <a:pt x="1150904" y="4019734"/>
                  <a:pt x="1116932" y="4023906"/>
                </a:cubicBezTo>
                <a:cubicBezTo>
                  <a:pt x="1146135" y="4038210"/>
                  <a:pt x="1175341" y="4000065"/>
                  <a:pt x="1180109" y="3966093"/>
                </a:cubicBezTo>
                <a:close/>
                <a:moveTo>
                  <a:pt x="5635913" y="3961325"/>
                </a:moveTo>
                <a:cubicBezTo>
                  <a:pt x="5626377" y="3966093"/>
                  <a:pt x="5626377" y="3985762"/>
                  <a:pt x="5640682" y="3985165"/>
                </a:cubicBezTo>
                <a:cubicBezTo>
                  <a:pt x="5645449" y="3975629"/>
                  <a:pt x="5645449" y="3961325"/>
                  <a:pt x="5635913" y="3961325"/>
                </a:cubicBezTo>
                <a:close/>
                <a:moveTo>
                  <a:pt x="5060759" y="3961325"/>
                </a:moveTo>
                <a:cubicBezTo>
                  <a:pt x="5060759" y="3966093"/>
                  <a:pt x="5051223" y="3985762"/>
                  <a:pt x="5060759" y="3985165"/>
                </a:cubicBezTo>
                <a:cubicBezTo>
                  <a:pt x="5060759" y="3975629"/>
                  <a:pt x="5075064" y="3975629"/>
                  <a:pt x="5070295" y="3966093"/>
                </a:cubicBezTo>
                <a:cubicBezTo>
                  <a:pt x="5065528" y="3966093"/>
                  <a:pt x="5065528" y="3961325"/>
                  <a:pt x="5060759" y="3961325"/>
                </a:cubicBezTo>
                <a:close/>
                <a:moveTo>
                  <a:pt x="5202015" y="3957153"/>
                </a:moveTo>
                <a:cubicBezTo>
                  <a:pt x="5191883" y="3957153"/>
                  <a:pt x="5187115" y="3961921"/>
                  <a:pt x="5182347" y="3971458"/>
                </a:cubicBezTo>
                <a:cubicBezTo>
                  <a:pt x="5187711" y="3971458"/>
                  <a:pt x="5192479" y="3971458"/>
                  <a:pt x="5197247" y="3976225"/>
                </a:cubicBezTo>
                <a:cubicBezTo>
                  <a:pt x="5197247" y="3971458"/>
                  <a:pt x="5202015" y="3966093"/>
                  <a:pt x="5202015" y="3957153"/>
                </a:cubicBezTo>
                <a:close/>
                <a:moveTo>
                  <a:pt x="1146061" y="3953847"/>
                </a:moveTo>
                <a:cubicBezTo>
                  <a:pt x="1125275" y="3954433"/>
                  <a:pt x="1102478" y="3965497"/>
                  <a:pt x="1087726" y="3976225"/>
                </a:cubicBezTo>
                <a:cubicBezTo>
                  <a:pt x="1082362" y="3990529"/>
                  <a:pt x="1102031" y="3980993"/>
                  <a:pt x="1102627" y="3991125"/>
                </a:cubicBezTo>
                <a:cubicBezTo>
                  <a:pt x="1121699" y="3986358"/>
                  <a:pt x="1170573" y="3976225"/>
                  <a:pt x="1165805" y="3957153"/>
                </a:cubicBezTo>
                <a:cubicBezTo>
                  <a:pt x="1159695" y="3954620"/>
                  <a:pt x="1152990" y="3953651"/>
                  <a:pt x="1146061" y="3953847"/>
                </a:cubicBezTo>
                <a:close/>
                <a:moveTo>
                  <a:pt x="4694806" y="3937485"/>
                </a:moveTo>
                <a:cubicBezTo>
                  <a:pt x="4709707" y="3942252"/>
                  <a:pt x="4709707" y="3951789"/>
                  <a:pt x="4714475" y="3961921"/>
                </a:cubicBezTo>
                <a:cubicBezTo>
                  <a:pt x="4709707" y="3966689"/>
                  <a:pt x="4694806" y="3966689"/>
                  <a:pt x="4690039" y="3976225"/>
                </a:cubicBezTo>
                <a:cubicBezTo>
                  <a:pt x="4685270" y="3970861"/>
                  <a:pt x="4685270" y="3956556"/>
                  <a:pt x="4685270" y="3947020"/>
                </a:cubicBezTo>
                <a:cubicBezTo>
                  <a:pt x="4685270" y="3942252"/>
                  <a:pt x="4694806" y="3947020"/>
                  <a:pt x="4694806" y="3937485"/>
                </a:cubicBezTo>
                <a:close/>
                <a:moveTo>
                  <a:pt x="5416580" y="3927948"/>
                </a:moveTo>
                <a:cubicBezTo>
                  <a:pt x="5392143" y="3927948"/>
                  <a:pt x="5387375" y="3942252"/>
                  <a:pt x="5372475" y="3947616"/>
                </a:cubicBezTo>
                <a:cubicBezTo>
                  <a:pt x="5387375" y="3942849"/>
                  <a:pt x="5387375" y="3957153"/>
                  <a:pt x="5396911" y="3957153"/>
                </a:cubicBezTo>
                <a:cubicBezTo>
                  <a:pt x="5396911" y="3937485"/>
                  <a:pt x="5416580" y="3942252"/>
                  <a:pt x="5416580" y="3927948"/>
                </a:cubicBezTo>
                <a:close/>
                <a:moveTo>
                  <a:pt x="5074030" y="3922034"/>
                </a:moveTo>
                <a:cubicBezTo>
                  <a:pt x="5057518" y="3921057"/>
                  <a:pt x="5041091" y="3933908"/>
                  <a:pt x="5041091" y="3951789"/>
                </a:cubicBezTo>
                <a:cubicBezTo>
                  <a:pt x="5070295" y="3956556"/>
                  <a:pt x="5080428" y="3942252"/>
                  <a:pt x="5089965" y="3927948"/>
                </a:cubicBezTo>
                <a:cubicBezTo>
                  <a:pt x="5085048" y="3924223"/>
                  <a:pt x="5079534" y="3922360"/>
                  <a:pt x="5074030" y="3922034"/>
                </a:cubicBezTo>
                <a:close/>
                <a:moveTo>
                  <a:pt x="943994" y="3917043"/>
                </a:moveTo>
                <a:cubicBezTo>
                  <a:pt x="940473" y="3916698"/>
                  <a:pt x="936488" y="3919455"/>
                  <a:pt x="931570" y="3927948"/>
                </a:cubicBezTo>
                <a:cubicBezTo>
                  <a:pt x="931570" y="3927948"/>
                  <a:pt x="931570" y="3927948"/>
                  <a:pt x="941107" y="3927948"/>
                </a:cubicBezTo>
                <a:cubicBezTo>
                  <a:pt x="936339" y="3947020"/>
                  <a:pt x="951239" y="3942252"/>
                  <a:pt x="956007" y="3951789"/>
                </a:cubicBezTo>
                <a:cubicBezTo>
                  <a:pt x="965543" y="3951789"/>
                  <a:pt x="970312" y="3942252"/>
                  <a:pt x="975676" y="3932716"/>
                </a:cubicBezTo>
                <a:cubicBezTo>
                  <a:pt x="960925" y="3947021"/>
                  <a:pt x="954555" y="3918077"/>
                  <a:pt x="943994" y="3917043"/>
                </a:cubicBezTo>
                <a:close/>
                <a:moveTo>
                  <a:pt x="888835" y="3893994"/>
                </a:moveTo>
                <a:cubicBezTo>
                  <a:pt x="861539" y="3895726"/>
                  <a:pt x="837848" y="3913048"/>
                  <a:pt x="819520" y="3927352"/>
                </a:cubicBezTo>
                <a:cubicBezTo>
                  <a:pt x="829056" y="3942252"/>
                  <a:pt x="819520" y="3947020"/>
                  <a:pt x="824288" y="3956556"/>
                </a:cubicBezTo>
                <a:cubicBezTo>
                  <a:pt x="848726" y="3927948"/>
                  <a:pt x="882698" y="3913048"/>
                  <a:pt x="917267" y="3898148"/>
                </a:cubicBezTo>
                <a:cubicBezTo>
                  <a:pt x="907433" y="3894572"/>
                  <a:pt x="897934" y="3893417"/>
                  <a:pt x="888835" y="3893994"/>
                </a:cubicBezTo>
                <a:close/>
                <a:moveTo>
                  <a:pt x="833825" y="3889207"/>
                </a:moveTo>
                <a:cubicBezTo>
                  <a:pt x="829056" y="3893976"/>
                  <a:pt x="819520" y="3898743"/>
                  <a:pt x="818925" y="3908280"/>
                </a:cubicBezTo>
                <a:cubicBezTo>
                  <a:pt x="824288" y="3908280"/>
                  <a:pt x="824288" y="3913048"/>
                  <a:pt x="833825" y="3913048"/>
                </a:cubicBezTo>
                <a:cubicBezTo>
                  <a:pt x="833825" y="3908280"/>
                  <a:pt x="843361" y="3889207"/>
                  <a:pt x="833825" y="3889207"/>
                </a:cubicBezTo>
                <a:close/>
                <a:moveTo>
                  <a:pt x="5660351" y="3869539"/>
                </a:moveTo>
                <a:cubicBezTo>
                  <a:pt x="5665715" y="3874307"/>
                  <a:pt x="5670483" y="3874307"/>
                  <a:pt x="5675251" y="3874307"/>
                </a:cubicBezTo>
                <a:cubicBezTo>
                  <a:pt x="5675251" y="3889207"/>
                  <a:pt x="5660351" y="3889207"/>
                  <a:pt x="5655582" y="3903512"/>
                </a:cubicBezTo>
                <a:cubicBezTo>
                  <a:pt x="5650218" y="3903512"/>
                  <a:pt x="5645449" y="3898743"/>
                  <a:pt x="5640682" y="3898743"/>
                </a:cubicBezTo>
                <a:cubicBezTo>
                  <a:pt x="5640682" y="3884439"/>
                  <a:pt x="5655582" y="3884439"/>
                  <a:pt x="5660351" y="3869539"/>
                </a:cubicBezTo>
                <a:close/>
                <a:moveTo>
                  <a:pt x="5513135" y="3864770"/>
                </a:moveTo>
                <a:cubicBezTo>
                  <a:pt x="5513135" y="3869539"/>
                  <a:pt x="5513135" y="3874307"/>
                  <a:pt x="5508367" y="3874307"/>
                </a:cubicBezTo>
                <a:cubicBezTo>
                  <a:pt x="5508367" y="3874307"/>
                  <a:pt x="5503599" y="3869539"/>
                  <a:pt x="5503599" y="3874307"/>
                </a:cubicBezTo>
                <a:cubicBezTo>
                  <a:pt x="5508367" y="3874307"/>
                  <a:pt x="5508367" y="3883843"/>
                  <a:pt x="5508367" y="3888612"/>
                </a:cubicBezTo>
                <a:cubicBezTo>
                  <a:pt x="5508367" y="3888612"/>
                  <a:pt x="5508367" y="3888612"/>
                  <a:pt x="5523267" y="3888612"/>
                </a:cubicBezTo>
                <a:cubicBezTo>
                  <a:pt x="5523267" y="3883843"/>
                  <a:pt x="5518499" y="3879075"/>
                  <a:pt x="5518499" y="3874307"/>
                </a:cubicBezTo>
                <a:cubicBezTo>
                  <a:pt x="5528631" y="3879075"/>
                  <a:pt x="5533399" y="3874307"/>
                  <a:pt x="5533399" y="3864770"/>
                </a:cubicBezTo>
                <a:close/>
                <a:moveTo>
                  <a:pt x="4851634" y="3824837"/>
                </a:moveTo>
                <a:cubicBezTo>
                  <a:pt x="4849771" y="3824241"/>
                  <a:pt x="4848579" y="3824241"/>
                  <a:pt x="4846195" y="3826625"/>
                </a:cubicBezTo>
                <a:cubicBezTo>
                  <a:pt x="4846195" y="3826625"/>
                  <a:pt x="4846195" y="3826625"/>
                  <a:pt x="4846195" y="3836161"/>
                </a:cubicBezTo>
                <a:cubicBezTo>
                  <a:pt x="4851559" y="3845698"/>
                  <a:pt x="4851559" y="3836161"/>
                  <a:pt x="4861095" y="3836161"/>
                </a:cubicBezTo>
                <a:cubicBezTo>
                  <a:pt x="4861095" y="3836161"/>
                  <a:pt x="4861095" y="3836161"/>
                  <a:pt x="4861095" y="3826625"/>
                </a:cubicBezTo>
                <a:cubicBezTo>
                  <a:pt x="4856029" y="3826625"/>
                  <a:pt x="4853496" y="3825433"/>
                  <a:pt x="4851634" y="3824837"/>
                </a:cubicBezTo>
                <a:close/>
                <a:moveTo>
                  <a:pt x="5948225" y="3817089"/>
                </a:moveTo>
                <a:cubicBezTo>
                  <a:pt x="5938689" y="3836161"/>
                  <a:pt x="5933921" y="3841526"/>
                  <a:pt x="5938689" y="3865367"/>
                </a:cubicBezTo>
                <a:cubicBezTo>
                  <a:pt x="5914253" y="3865367"/>
                  <a:pt x="5909485" y="3884439"/>
                  <a:pt x="5889815" y="3889207"/>
                </a:cubicBezTo>
                <a:cubicBezTo>
                  <a:pt x="5885048" y="3884439"/>
                  <a:pt x="5885048" y="3870134"/>
                  <a:pt x="5870148" y="3870134"/>
                </a:cubicBezTo>
                <a:cubicBezTo>
                  <a:pt x="5874915" y="3879671"/>
                  <a:pt x="5855248" y="3889803"/>
                  <a:pt x="5855248" y="3908876"/>
                </a:cubicBezTo>
                <a:cubicBezTo>
                  <a:pt x="5849883" y="3904107"/>
                  <a:pt x="5845115" y="3904107"/>
                  <a:pt x="5840347" y="3904107"/>
                </a:cubicBezTo>
                <a:cubicBezTo>
                  <a:pt x="5834983" y="3885035"/>
                  <a:pt x="5849883" y="3908876"/>
                  <a:pt x="5849883" y="3889803"/>
                </a:cubicBezTo>
                <a:cubicBezTo>
                  <a:pt x="5840347" y="3879671"/>
                  <a:pt x="5815910" y="3899340"/>
                  <a:pt x="5811143" y="3908876"/>
                </a:cubicBezTo>
                <a:cubicBezTo>
                  <a:pt x="5801607" y="3898743"/>
                  <a:pt x="5806374" y="3893976"/>
                  <a:pt x="5806374" y="3874903"/>
                </a:cubicBezTo>
                <a:cubicBezTo>
                  <a:pt x="5806374" y="3874903"/>
                  <a:pt x="5806374" y="3879671"/>
                  <a:pt x="5806374" y="3884439"/>
                </a:cubicBezTo>
                <a:cubicBezTo>
                  <a:pt x="5874915" y="3879671"/>
                  <a:pt x="5889220" y="3831394"/>
                  <a:pt x="5948225" y="3817089"/>
                </a:cubicBezTo>
                <a:close/>
                <a:moveTo>
                  <a:pt x="5823491" y="3794217"/>
                </a:moveTo>
                <a:cubicBezTo>
                  <a:pt x="5826304" y="3794143"/>
                  <a:pt x="5829023" y="3795037"/>
                  <a:pt x="5831407" y="3797421"/>
                </a:cubicBezTo>
                <a:cubicBezTo>
                  <a:pt x="5806969" y="3802189"/>
                  <a:pt x="5816507" y="3821858"/>
                  <a:pt x="5811738" y="3831394"/>
                </a:cubicBezTo>
                <a:cubicBezTo>
                  <a:pt x="5811738" y="3826625"/>
                  <a:pt x="5806374" y="3826625"/>
                  <a:pt x="5802202" y="3821261"/>
                </a:cubicBezTo>
                <a:cubicBezTo>
                  <a:pt x="5797433" y="3816494"/>
                  <a:pt x="5806969" y="3811725"/>
                  <a:pt x="5802202" y="3806957"/>
                </a:cubicBezTo>
                <a:cubicBezTo>
                  <a:pt x="5805777" y="3803381"/>
                  <a:pt x="5815053" y="3794441"/>
                  <a:pt x="5823491" y="3794217"/>
                </a:cubicBezTo>
                <a:close/>
                <a:moveTo>
                  <a:pt x="4539247" y="3783116"/>
                </a:moveTo>
                <a:cubicBezTo>
                  <a:pt x="4519579" y="3787885"/>
                  <a:pt x="4495141" y="3787885"/>
                  <a:pt x="4490374" y="3806957"/>
                </a:cubicBezTo>
                <a:cubicBezTo>
                  <a:pt x="4514811" y="3806957"/>
                  <a:pt x="4534479" y="3802189"/>
                  <a:pt x="4539247" y="3783116"/>
                </a:cubicBezTo>
                <a:close/>
                <a:moveTo>
                  <a:pt x="4968377" y="3777752"/>
                </a:moveTo>
                <a:cubicBezTo>
                  <a:pt x="4983277" y="3772984"/>
                  <a:pt x="4978509" y="3787288"/>
                  <a:pt x="4988046" y="3787288"/>
                </a:cubicBezTo>
                <a:cubicBezTo>
                  <a:pt x="4982682" y="3797421"/>
                  <a:pt x="4973146" y="3802189"/>
                  <a:pt x="4973146" y="3816494"/>
                </a:cubicBezTo>
                <a:cubicBezTo>
                  <a:pt x="4953477" y="3806957"/>
                  <a:pt x="4982682" y="3797421"/>
                  <a:pt x="4968377" y="3777752"/>
                </a:cubicBezTo>
                <a:close/>
                <a:moveTo>
                  <a:pt x="4033231" y="3772984"/>
                </a:moveTo>
                <a:cubicBezTo>
                  <a:pt x="4026525" y="3772388"/>
                  <a:pt x="4018032" y="3773580"/>
                  <a:pt x="4003430" y="3773580"/>
                </a:cubicBezTo>
                <a:cubicBezTo>
                  <a:pt x="3998661" y="3788480"/>
                  <a:pt x="4003430" y="3798017"/>
                  <a:pt x="4008198" y="3807553"/>
                </a:cubicBezTo>
                <a:cubicBezTo>
                  <a:pt x="3998065" y="3807553"/>
                  <a:pt x="3998065" y="3817089"/>
                  <a:pt x="3993297" y="3817089"/>
                </a:cubicBezTo>
                <a:cubicBezTo>
                  <a:pt x="3993297" y="3807553"/>
                  <a:pt x="3987933" y="3802785"/>
                  <a:pt x="3978397" y="3802785"/>
                </a:cubicBezTo>
                <a:cubicBezTo>
                  <a:pt x="3973629" y="3817089"/>
                  <a:pt x="3978397" y="3821858"/>
                  <a:pt x="3983165" y="3826625"/>
                </a:cubicBezTo>
                <a:cubicBezTo>
                  <a:pt x="3973629" y="3836161"/>
                  <a:pt x="3959324" y="3836161"/>
                  <a:pt x="3944424" y="3845698"/>
                </a:cubicBezTo>
                <a:cubicBezTo>
                  <a:pt x="3953960" y="3865367"/>
                  <a:pt x="3939656" y="3870134"/>
                  <a:pt x="3924756" y="3874903"/>
                </a:cubicBezTo>
                <a:cubicBezTo>
                  <a:pt x="3924756" y="3889803"/>
                  <a:pt x="3929523" y="3889803"/>
                  <a:pt x="3929523" y="3904107"/>
                </a:cubicBezTo>
                <a:cubicBezTo>
                  <a:pt x="3914623" y="3904107"/>
                  <a:pt x="3919987" y="3918412"/>
                  <a:pt x="3905087" y="3918412"/>
                </a:cubicBezTo>
                <a:cubicBezTo>
                  <a:pt x="3905087" y="3913643"/>
                  <a:pt x="3900320" y="3913643"/>
                  <a:pt x="3900320" y="3918412"/>
                </a:cubicBezTo>
                <a:cubicBezTo>
                  <a:pt x="3909856" y="3923180"/>
                  <a:pt x="3914623" y="3927948"/>
                  <a:pt x="3934292" y="3927948"/>
                </a:cubicBezTo>
                <a:cubicBezTo>
                  <a:pt x="3973629" y="3884439"/>
                  <a:pt x="4036806" y="3870134"/>
                  <a:pt x="4066607" y="3816494"/>
                </a:cubicBezTo>
                <a:cubicBezTo>
                  <a:pt x="4047534" y="3816494"/>
                  <a:pt x="4047534" y="3840930"/>
                  <a:pt x="4032634" y="3845698"/>
                </a:cubicBezTo>
                <a:cubicBezTo>
                  <a:pt x="4037999" y="3831394"/>
                  <a:pt x="4023099" y="3836161"/>
                  <a:pt x="4023099" y="3826625"/>
                </a:cubicBezTo>
                <a:cubicBezTo>
                  <a:pt x="4032634" y="3812321"/>
                  <a:pt x="4047534" y="3802189"/>
                  <a:pt x="4052303" y="3783116"/>
                </a:cubicBezTo>
                <a:cubicBezTo>
                  <a:pt x="4044853" y="3775964"/>
                  <a:pt x="4039936" y="3773580"/>
                  <a:pt x="4033231" y="3772984"/>
                </a:cubicBezTo>
                <a:close/>
                <a:moveTo>
                  <a:pt x="5082672" y="3766018"/>
                </a:moveTo>
                <a:lnTo>
                  <a:pt x="5082244" y="3766786"/>
                </a:lnTo>
                <a:lnTo>
                  <a:pt x="5082291" y="3766130"/>
                </a:lnTo>
                <a:close/>
                <a:moveTo>
                  <a:pt x="5060759" y="3763448"/>
                </a:moveTo>
                <a:cubicBezTo>
                  <a:pt x="5065527" y="3775667"/>
                  <a:pt x="5074021" y="3774474"/>
                  <a:pt x="5081322" y="3768440"/>
                </a:cubicBezTo>
                <a:lnTo>
                  <a:pt x="5082244" y="3766786"/>
                </a:lnTo>
                <a:lnTo>
                  <a:pt x="5080428" y="3792057"/>
                </a:lnTo>
                <a:cubicBezTo>
                  <a:pt x="5070892" y="3792057"/>
                  <a:pt x="5055991" y="3787288"/>
                  <a:pt x="5055991" y="3801593"/>
                </a:cubicBezTo>
                <a:cubicBezTo>
                  <a:pt x="5041091" y="3801593"/>
                  <a:pt x="5055991" y="3777752"/>
                  <a:pt x="5041091" y="3787288"/>
                </a:cubicBezTo>
                <a:cubicBezTo>
                  <a:pt x="5045859" y="3777752"/>
                  <a:pt x="5045859" y="3763448"/>
                  <a:pt x="5060759" y="3763448"/>
                </a:cubicBezTo>
                <a:close/>
                <a:moveTo>
                  <a:pt x="5485121" y="3749143"/>
                </a:moveTo>
                <a:cubicBezTo>
                  <a:pt x="5475585" y="3749143"/>
                  <a:pt x="5460685" y="3749143"/>
                  <a:pt x="5460685" y="3763448"/>
                </a:cubicBezTo>
                <a:cubicBezTo>
                  <a:pt x="5474990" y="3763448"/>
                  <a:pt x="5485121" y="3758679"/>
                  <a:pt x="5485121" y="3749143"/>
                </a:cubicBezTo>
                <a:close/>
                <a:moveTo>
                  <a:pt x="4349118" y="3749143"/>
                </a:moveTo>
                <a:cubicBezTo>
                  <a:pt x="4334218" y="3749143"/>
                  <a:pt x="4324681" y="3758679"/>
                  <a:pt x="4334218" y="3768216"/>
                </a:cubicBezTo>
                <a:cubicBezTo>
                  <a:pt x="4344351" y="3768216"/>
                  <a:pt x="4349118" y="3763448"/>
                  <a:pt x="4349118" y="3749143"/>
                </a:cubicBezTo>
                <a:close/>
                <a:moveTo>
                  <a:pt x="5114401" y="3743779"/>
                </a:moveTo>
                <a:cubicBezTo>
                  <a:pt x="5114401" y="3748548"/>
                  <a:pt x="5109633" y="3753316"/>
                  <a:pt x="5109633" y="3758084"/>
                </a:cubicBezTo>
                <a:lnTo>
                  <a:pt x="5082672" y="3766018"/>
                </a:lnTo>
                <a:lnTo>
                  <a:pt x="5094733" y="3744376"/>
                </a:lnTo>
                <a:cubicBezTo>
                  <a:pt x="5109633" y="3749143"/>
                  <a:pt x="5104865" y="3749143"/>
                  <a:pt x="5114401" y="3743779"/>
                </a:cubicBezTo>
                <a:close/>
                <a:moveTo>
                  <a:pt x="4338987" y="3734839"/>
                </a:moveTo>
                <a:cubicBezTo>
                  <a:pt x="4329449" y="3734839"/>
                  <a:pt x="4314549" y="3734839"/>
                  <a:pt x="4314549" y="3749143"/>
                </a:cubicBezTo>
                <a:cubicBezTo>
                  <a:pt x="4329449" y="3749143"/>
                  <a:pt x="4334218" y="3744376"/>
                  <a:pt x="4338987" y="3734839"/>
                </a:cubicBezTo>
                <a:close/>
                <a:moveTo>
                  <a:pt x="829429" y="3725899"/>
                </a:moveTo>
                <a:cubicBezTo>
                  <a:pt x="839785" y="3725303"/>
                  <a:pt x="850811" y="3727687"/>
                  <a:pt x="858262" y="3730071"/>
                </a:cubicBezTo>
                <a:cubicBezTo>
                  <a:pt x="853493" y="3744376"/>
                  <a:pt x="829056" y="3744376"/>
                  <a:pt x="804620" y="3739607"/>
                </a:cubicBezTo>
                <a:cubicBezTo>
                  <a:pt x="809388" y="3730071"/>
                  <a:pt x="819073" y="3726495"/>
                  <a:pt x="829429" y="3725899"/>
                </a:cubicBezTo>
                <a:close/>
                <a:moveTo>
                  <a:pt x="4368787" y="3715767"/>
                </a:moveTo>
                <a:cubicBezTo>
                  <a:pt x="4368787" y="3720535"/>
                  <a:pt x="4358654" y="3720535"/>
                  <a:pt x="4353887" y="3720535"/>
                </a:cubicBezTo>
                <a:cubicBezTo>
                  <a:pt x="4353887" y="3730071"/>
                  <a:pt x="4353887" y="3739607"/>
                  <a:pt x="4363423" y="3739607"/>
                </a:cubicBezTo>
                <a:cubicBezTo>
                  <a:pt x="4363423" y="3725303"/>
                  <a:pt x="4383091" y="3720535"/>
                  <a:pt x="4368787" y="3715767"/>
                </a:cubicBezTo>
                <a:close/>
                <a:moveTo>
                  <a:pt x="5816507" y="3705634"/>
                </a:moveTo>
                <a:cubicBezTo>
                  <a:pt x="5806374" y="3710403"/>
                  <a:pt x="5781937" y="3705634"/>
                  <a:pt x="5787302" y="3724707"/>
                </a:cubicBezTo>
                <a:cubicBezTo>
                  <a:pt x="5796838" y="3734243"/>
                  <a:pt x="5796838" y="3719939"/>
                  <a:pt x="5811738" y="3724707"/>
                </a:cubicBezTo>
                <a:cubicBezTo>
                  <a:pt x="5811738" y="3715170"/>
                  <a:pt x="5816507" y="3710403"/>
                  <a:pt x="5816507" y="3705634"/>
                </a:cubicBezTo>
                <a:close/>
                <a:moveTo>
                  <a:pt x="4734143" y="3705634"/>
                </a:moveTo>
                <a:cubicBezTo>
                  <a:pt x="4719243" y="3705634"/>
                  <a:pt x="4709707" y="3705634"/>
                  <a:pt x="4709707" y="3715170"/>
                </a:cubicBezTo>
                <a:cubicBezTo>
                  <a:pt x="4719243" y="3715170"/>
                  <a:pt x="4729375" y="3719939"/>
                  <a:pt x="4734143" y="3705634"/>
                </a:cubicBezTo>
                <a:close/>
                <a:moveTo>
                  <a:pt x="5343270" y="3701462"/>
                </a:moveTo>
                <a:cubicBezTo>
                  <a:pt x="5338503" y="3716362"/>
                  <a:pt x="5338503" y="3725898"/>
                  <a:pt x="5343270" y="3740203"/>
                </a:cubicBezTo>
                <a:cubicBezTo>
                  <a:pt x="5328965" y="3740203"/>
                  <a:pt x="5314065" y="3744971"/>
                  <a:pt x="5309297" y="3754508"/>
                </a:cubicBezTo>
                <a:cubicBezTo>
                  <a:pt x="5303934" y="3768812"/>
                  <a:pt x="5323601" y="3759276"/>
                  <a:pt x="5318834" y="3773580"/>
                </a:cubicBezTo>
                <a:cubicBezTo>
                  <a:pt x="5299165" y="3778349"/>
                  <a:pt x="5294397" y="3792652"/>
                  <a:pt x="5269960" y="3792652"/>
                </a:cubicBezTo>
                <a:cubicBezTo>
                  <a:pt x="5265193" y="3802189"/>
                  <a:pt x="5284861" y="3811725"/>
                  <a:pt x="5269960" y="3811725"/>
                </a:cubicBezTo>
                <a:cubicBezTo>
                  <a:pt x="5260425" y="3802189"/>
                  <a:pt x="5235989" y="3806957"/>
                  <a:pt x="5231220" y="3816494"/>
                </a:cubicBezTo>
                <a:cubicBezTo>
                  <a:pt x="5226453" y="3840930"/>
                  <a:pt x="5246120" y="3840930"/>
                  <a:pt x="5246120" y="3860003"/>
                </a:cubicBezTo>
                <a:cubicBezTo>
                  <a:pt x="5246120" y="3884439"/>
                  <a:pt x="5221684" y="3884439"/>
                  <a:pt x="5216915" y="3904704"/>
                </a:cubicBezTo>
                <a:cubicBezTo>
                  <a:pt x="5270557" y="3899935"/>
                  <a:pt x="5284861" y="3851658"/>
                  <a:pt x="5304530" y="3812917"/>
                </a:cubicBezTo>
                <a:cubicBezTo>
                  <a:pt x="5314661" y="3817685"/>
                  <a:pt x="5314661" y="3827222"/>
                  <a:pt x="5324199" y="3827222"/>
                </a:cubicBezTo>
                <a:cubicBezTo>
                  <a:pt x="5373071" y="3812321"/>
                  <a:pt x="5377839" y="3759276"/>
                  <a:pt x="5426713" y="3740203"/>
                </a:cubicBezTo>
                <a:cubicBezTo>
                  <a:pt x="5431480" y="3725303"/>
                  <a:pt x="5421944" y="3715767"/>
                  <a:pt x="5421944" y="3701462"/>
                </a:cubicBezTo>
                <a:cubicBezTo>
                  <a:pt x="5392739" y="3706231"/>
                  <a:pt x="5402277" y="3710998"/>
                  <a:pt x="5377839" y="3701462"/>
                </a:cubicBezTo>
                <a:cubicBezTo>
                  <a:pt x="5377839" y="3716362"/>
                  <a:pt x="5377839" y="3735435"/>
                  <a:pt x="5358171" y="3735435"/>
                </a:cubicBezTo>
                <a:cubicBezTo>
                  <a:pt x="5367707" y="3725303"/>
                  <a:pt x="5358171" y="3715767"/>
                  <a:pt x="5358171" y="3701462"/>
                </a:cubicBezTo>
                <a:cubicBezTo>
                  <a:pt x="5358171" y="3701462"/>
                  <a:pt x="5358171" y="3701462"/>
                  <a:pt x="5343270" y="3701462"/>
                </a:cubicBezTo>
                <a:close/>
                <a:moveTo>
                  <a:pt x="5665119" y="3696098"/>
                </a:moveTo>
                <a:cubicBezTo>
                  <a:pt x="5635913" y="3696098"/>
                  <a:pt x="5621609" y="3730071"/>
                  <a:pt x="5631145" y="3749143"/>
                </a:cubicBezTo>
                <a:cubicBezTo>
                  <a:pt x="5650815" y="3744376"/>
                  <a:pt x="5650815" y="3715170"/>
                  <a:pt x="5665119" y="3696098"/>
                </a:cubicBezTo>
                <a:close/>
                <a:moveTo>
                  <a:pt x="5187711" y="3696098"/>
                </a:moveTo>
                <a:cubicBezTo>
                  <a:pt x="5187711" y="3696098"/>
                  <a:pt x="5187711" y="3696098"/>
                  <a:pt x="5187711" y="3715170"/>
                </a:cubicBezTo>
                <a:cubicBezTo>
                  <a:pt x="5197247" y="3715170"/>
                  <a:pt x="5202015" y="3715170"/>
                  <a:pt x="5207379" y="3710403"/>
                </a:cubicBezTo>
                <a:cubicBezTo>
                  <a:pt x="5207379" y="3700867"/>
                  <a:pt x="5197247" y="3696098"/>
                  <a:pt x="5187711" y="3696098"/>
                </a:cubicBezTo>
                <a:close/>
                <a:moveTo>
                  <a:pt x="4573220" y="3681794"/>
                </a:moveTo>
                <a:cubicBezTo>
                  <a:pt x="4554147" y="3686562"/>
                  <a:pt x="4548783" y="3696098"/>
                  <a:pt x="4539247" y="3705634"/>
                </a:cubicBezTo>
                <a:cubicBezTo>
                  <a:pt x="4553551" y="3710403"/>
                  <a:pt x="4548783" y="3739607"/>
                  <a:pt x="4544015" y="3749143"/>
                </a:cubicBezTo>
                <a:cubicBezTo>
                  <a:pt x="4558319" y="3758679"/>
                  <a:pt x="4568451" y="3739607"/>
                  <a:pt x="4573220" y="3749740"/>
                </a:cubicBezTo>
                <a:cubicBezTo>
                  <a:pt x="4573220" y="3764044"/>
                  <a:pt x="4548783" y="3759276"/>
                  <a:pt x="4548783" y="3773580"/>
                </a:cubicBezTo>
                <a:cubicBezTo>
                  <a:pt x="4553551" y="3778349"/>
                  <a:pt x="4563087" y="3783116"/>
                  <a:pt x="4577989" y="3783116"/>
                </a:cubicBezTo>
                <a:cubicBezTo>
                  <a:pt x="4597657" y="3764044"/>
                  <a:pt x="4641761" y="3768812"/>
                  <a:pt x="4646530" y="3730071"/>
                </a:cubicBezTo>
                <a:cubicBezTo>
                  <a:pt x="4631629" y="3715767"/>
                  <a:pt x="4611961" y="3730071"/>
                  <a:pt x="4602425" y="3739607"/>
                </a:cubicBezTo>
                <a:cubicBezTo>
                  <a:pt x="4597657" y="3719939"/>
                  <a:pt x="4573220" y="3715170"/>
                  <a:pt x="4563683" y="3700867"/>
                </a:cubicBezTo>
                <a:cubicBezTo>
                  <a:pt x="4568451" y="3700867"/>
                  <a:pt x="4573220" y="3696098"/>
                  <a:pt x="4573220" y="3681794"/>
                </a:cubicBezTo>
                <a:close/>
                <a:moveTo>
                  <a:pt x="5319430" y="3667489"/>
                </a:moveTo>
                <a:cubicBezTo>
                  <a:pt x="5324199" y="3662721"/>
                  <a:pt x="5324199" y="3672258"/>
                  <a:pt x="5328965" y="3672258"/>
                </a:cubicBezTo>
                <a:cubicBezTo>
                  <a:pt x="5333734" y="3686562"/>
                  <a:pt x="5314065" y="3681794"/>
                  <a:pt x="5314065" y="3691330"/>
                </a:cubicBezTo>
                <a:cubicBezTo>
                  <a:pt x="5299761" y="3686562"/>
                  <a:pt x="5314065" y="3672258"/>
                  <a:pt x="5319430" y="3667489"/>
                </a:cubicBezTo>
                <a:close/>
                <a:moveTo>
                  <a:pt x="5499054" y="3667266"/>
                </a:moveTo>
                <a:cubicBezTo>
                  <a:pt x="5489890" y="3669725"/>
                  <a:pt x="5477672" y="3677026"/>
                  <a:pt x="5465454" y="3677026"/>
                </a:cubicBezTo>
                <a:cubicBezTo>
                  <a:pt x="5460685" y="3686562"/>
                  <a:pt x="5474990" y="3686562"/>
                  <a:pt x="5470221" y="3696098"/>
                </a:cubicBezTo>
                <a:cubicBezTo>
                  <a:pt x="5494659" y="3691330"/>
                  <a:pt x="5499426" y="3686562"/>
                  <a:pt x="5514326" y="3686562"/>
                </a:cubicBezTo>
                <a:cubicBezTo>
                  <a:pt x="5514326" y="3667192"/>
                  <a:pt x="5508217" y="3664808"/>
                  <a:pt x="5499054" y="3667266"/>
                </a:cubicBezTo>
                <a:close/>
                <a:moveTo>
                  <a:pt x="5167447" y="3666297"/>
                </a:moveTo>
                <a:cubicBezTo>
                  <a:pt x="5118573" y="3690734"/>
                  <a:pt x="5070295" y="3724111"/>
                  <a:pt x="5026191" y="3758084"/>
                </a:cubicBezTo>
                <a:cubicBezTo>
                  <a:pt x="5031555" y="3777157"/>
                  <a:pt x="5026191" y="3801593"/>
                  <a:pt x="5041091" y="3811130"/>
                </a:cubicBezTo>
                <a:cubicBezTo>
                  <a:pt x="5022019" y="3811130"/>
                  <a:pt x="5031555" y="3820666"/>
                  <a:pt x="5031555" y="3830202"/>
                </a:cubicBezTo>
                <a:cubicBezTo>
                  <a:pt x="5016654" y="3839738"/>
                  <a:pt x="4997582" y="3834970"/>
                  <a:pt x="4982682" y="3844506"/>
                </a:cubicBezTo>
                <a:cubicBezTo>
                  <a:pt x="4977913" y="3854042"/>
                  <a:pt x="5002349" y="3858811"/>
                  <a:pt x="4987449" y="3863579"/>
                </a:cubicBezTo>
                <a:cubicBezTo>
                  <a:pt x="4987449" y="3863579"/>
                  <a:pt x="4987449" y="3863579"/>
                  <a:pt x="4967782" y="3863579"/>
                </a:cubicBezTo>
                <a:cubicBezTo>
                  <a:pt x="4973146" y="3849274"/>
                  <a:pt x="4963013" y="3844506"/>
                  <a:pt x="4958245" y="3839738"/>
                </a:cubicBezTo>
                <a:cubicBezTo>
                  <a:pt x="4997582" y="3830202"/>
                  <a:pt x="5031555" y="3791460"/>
                  <a:pt x="5002349" y="3752720"/>
                </a:cubicBezTo>
                <a:cubicBezTo>
                  <a:pt x="5012483" y="3752720"/>
                  <a:pt x="5012483" y="3762256"/>
                  <a:pt x="5022019" y="3757488"/>
                </a:cubicBezTo>
                <a:cubicBezTo>
                  <a:pt x="5017251" y="3737820"/>
                  <a:pt x="5022019" y="3742587"/>
                  <a:pt x="5022019" y="3723515"/>
                </a:cubicBezTo>
                <a:cubicBezTo>
                  <a:pt x="5012483" y="3723515"/>
                  <a:pt x="5002349" y="3723515"/>
                  <a:pt x="4997582" y="3718747"/>
                </a:cubicBezTo>
                <a:cubicBezTo>
                  <a:pt x="4977913" y="3728879"/>
                  <a:pt x="4982682" y="3762256"/>
                  <a:pt x="4953477" y="3752720"/>
                </a:cubicBezTo>
                <a:cubicBezTo>
                  <a:pt x="4948709" y="3772388"/>
                  <a:pt x="4943941" y="3791460"/>
                  <a:pt x="4924272" y="3796229"/>
                </a:cubicBezTo>
                <a:cubicBezTo>
                  <a:pt x="4924272" y="3796229"/>
                  <a:pt x="4924272" y="3796229"/>
                  <a:pt x="4924272" y="3781924"/>
                </a:cubicBezTo>
                <a:cubicBezTo>
                  <a:pt x="4909967" y="3777157"/>
                  <a:pt x="4904605" y="3786693"/>
                  <a:pt x="4895067" y="3791460"/>
                </a:cubicBezTo>
                <a:cubicBezTo>
                  <a:pt x="4890300" y="3806361"/>
                  <a:pt x="4895067" y="3815897"/>
                  <a:pt x="4899836" y="3825433"/>
                </a:cubicBezTo>
                <a:cubicBezTo>
                  <a:pt x="4861095" y="3834970"/>
                  <a:pt x="4865863" y="3878479"/>
                  <a:pt x="4841426" y="3897551"/>
                </a:cubicBezTo>
                <a:cubicBezTo>
                  <a:pt x="4816989" y="3873115"/>
                  <a:pt x="4807453" y="3916624"/>
                  <a:pt x="4792553" y="3921392"/>
                </a:cubicBezTo>
                <a:cubicBezTo>
                  <a:pt x="4778249" y="3916624"/>
                  <a:pt x="4778249" y="3911855"/>
                  <a:pt x="4763349" y="3916624"/>
                </a:cubicBezTo>
                <a:cubicBezTo>
                  <a:pt x="4768116" y="3931524"/>
                  <a:pt x="4758580" y="3941061"/>
                  <a:pt x="4758580" y="3955364"/>
                </a:cubicBezTo>
                <a:cubicBezTo>
                  <a:pt x="4773481" y="3950597"/>
                  <a:pt x="4773481" y="3955364"/>
                  <a:pt x="4778249" y="3969669"/>
                </a:cubicBezTo>
                <a:cubicBezTo>
                  <a:pt x="4768713" y="3969669"/>
                  <a:pt x="4749045" y="3979205"/>
                  <a:pt x="4744276" y="3974437"/>
                </a:cubicBezTo>
                <a:cubicBezTo>
                  <a:pt x="4749045" y="3959536"/>
                  <a:pt x="4753811" y="3954769"/>
                  <a:pt x="4753811" y="3940464"/>
                </a:cubicBezTo>
                <a:cubicBezTo>
                  <a:pt x="4724607" y="3935696"/>
                  <a:pt x="4758580" y="3901723"/>
                  <a:pt x="4753811" y="3887419"/>
                </a:cubicBezTo>
                <a:cubicBezTo>
                  <a:pt x="4758580" y="3887419"/>
                  <a:pt x="4758580" y="3896955"/>
                  <a:pt x="4763349" y="3896955"/>
                </a:cubicBezTo>
                <a:cubicBezTo>
                  <a:pt x="4768116" y="3882651"/>
                  <a:pt x="4787785" y="3862982"/>
                  <a:pt x="4783017" y="3853446"/>
                </a:cubicBezTo>
                <a:cubicBezTo>
                  <a:pt x="4768713" y="3853446"/>
                  <a:pt x="4763945" y="3867751"/>
                  <a:pt x="4749045" y="3858214"/>
                </a:cubicBezTo>
                <a:cubicBezTo>
                  <a:pt x="4753811" y="3877287"/>
                  <a:pt x="4743680" y="3862982"/>
                  <a:pt x="4734143" y="3867751"/>
                </a:cubicBezTo>
                <a:cubicBezTo>
                  <a:pt x="4729375" y="3862982"/>
                  <a:pt x="4748447" y="3858214"/>
                  <a:pt x="4738911" y="3853446"/>
                </a:cubicBezTo>
                <a:cubicBezTo>
                  <a:pt x="4734143" y="3862982"/>
                  <a:pt x="4724011" y="3862982"/>
                  <a:pt x="4714475" y="3867751"/>
                </a:cubicBezTo>
                <a:cubicBezTo>
                  <a:pt x="4724607" y="3906491"/>
                  <a:pt x="4680502" y="3911260"/>
                  <a:pt x="4656066" y="3911260"/>
                </a:cubicBezTo>
                <a:cubicBezTo>
                  <a:pt x="4656066" y="3926160"/>
                  <a:pt x="4666199" y="3935696"/>
                  <a:pt x="4675735" y="3940464"/>
                </a:cubicBezTo>
                <a:cubicBezTo>
                  <a:pt x="4651299" y="3954769"/>
                  <a:pt x="4646530" y="3988742"/>
                  <a:pt x="4622093" y="3998278"/>
                </a:cubicBezTo>
                <a:cubicBezTo>
                  <a:pt x="4622093" y="4017946"/>
                  <a:pt x="4626861" y="4022715"/>
                  <a:pt x="4617325" y="4032251"/>
                </a:cubicBezTo>
                <a:cubicBezTo>
                  <a:pt x="4617325" y="4007814"/>
                  <a:pt x="4612557" y="4003046"/>
                  <a:pt x="4592889" y="3993509"/>
                </a:cubicBezTo>
                <a:cubicBezTo>
                  <a:pt x="4611961" y="3969073"/>
                  <a:pt x="4680502" y="3925564"/>
                  <a:pt x="4626861" y="3901723"/>
                </a:cubicBezTo>
                <a:cubicBezTo>
                  <a:pt x="4607193" y="3911260"/>
                  <a:pt x="4622093" y="3935696"/>
                  <a:pt x="4607193" y="3940464"/>
                </a:cubicBezTo>
                <a:cubicBezTo>
                  <a:pt x="4612557" y="3926160"/>
                  <a:pt x="4592889" y="3935696"/>
                  <a:pt x="4597657" y="3921392"/>
                </a:cubicBezTo>
                <a:cubicBezTo>
                  <a:pt x="4554147" y="3935696"/>
                  <a:pt x="4514811" y="3959536"/>
                  <a:pt x="4480837" y="3993509"/>
                </a:cubicBezTo>
                <a:cubicBezTo>
                  <a:pt x="4486201" y="3993509"/>
                  <a:pt x="4495738" y="3988742"/>
                  <a:pt x="4495738" y="3993509"/>
                </a:cubicBezTo>
                <a:cubicBezTo>
                  <a:pt x="4490969" y="4008410"/>
                  <a:pt x="4471301" y="4032251"/>
                  <a:pt x="4466533" y="4027482"/>
                </a:cubicBezTo>
                <a:cubicBezTo>
                  <a:pt x="4461765" y="4022715"/>
                  <a:pt x="4480837" y="4017946"/>
                  <a:pt x="4471301" y="4013178"/>
                </a:cubicBezTo>
                <a:cubicBezTo>
                  <a:pt x="4446865" y="4022715"/>
                  <a:pt x="4442097" y="4047151"/>
                  <a:pt x="4417659" y="4056687"/>
                </a:cubicBezTo>
                <a:cubicBezTo>
                  <a:pt x="4427792" y="4081124"/>
                  <a:pt x="4403355" y="4085892"/>
                  <a:pt x="4412892" y="4104964"/>
                </a:cubicBezTo>
                <a:cubicBezTo>
                  <a:pt x="4412892" y="4100197"/>
                  <a:pt x="4417659" y="4095428"/>
                  <a:pt x="4422428" y="4095428"/>
                </a:cubicBezTo>
                <a:cubicBezTo>
                  <a:pt x="4427195" y="4110328"/>
                  <a:pt x="4417064" y="4134169"/>
                  <a:pt x="4431964" y="4134169"/>
                </a:cubicBezTo>
                <a:cubicBezTo>
                  <a:pt x="4446269" y="4124037"/>
                  <a:pt x="4446269" y="4119269"/>
                  <a:pt x="4436733" y="4100197"/>
                </a:cubicBezTo>
                <a:cubicBezTo>
                  <a:pt x="4456401" y="4100197"/>
                  <a:pt x="4461169" y="4085296"/>
                  <a:pt x="4465937" y="4070991"/>
                </a:cubicBezTo>
                <a:cubicBezTo>
                  <a:pt x="4451633" y="4061455"/>
                  <a:pt x="4436733" y="4075760"/>
                  <a:pt x="4431964" y="4066224"/>
                </a:cubicBezTo>
                <a:cubicBezTo>
                  <a:pt x="4442097" y="4070991"/>
                  <a:pt x="4437329" y="4056687"/>
                  <a:pt x="4446865" y="4056687"/>
                </a:cubicBezTo>
                <a:cubicBezTo>
                  <a:pt x="4451633" y="4056687"/>
                  <a:pt x="4456997" y="4061455"/>
                  <a:pt x="4466533" y="4061455"/>
                </a:cubicBezTo>
                <a:cubicBezTo>
                  <a:pt x="4471301" y="4041787"/>
                  <a:pt x="4471301" y="4017946"/>
                  <a:pt x="4495738" y="4017946"/>
                </a:cubicBezTo>
                <a:cubicBezTo>
                  <a:pt x="4495738" y="4032846"/>
                  <a:pt x="4495738" y="4042383"/>
                  <a:pt x="4500507" y="4051919"/>
                </a:cubicBezTo>
                <a:cubicBezTo>
                  <a:pt x="4524943" y="4051919"/>
                  <a:pt x="4529711" y="4032251"/>
                  <a:pt x="4544611" y="4022715"/>
                </a:cubicBezTo>
                <a:cubicBezTo>
                  <a:pt x="4549379" y="4041787"/>
                  <a:pt x="4569048" y="4070991"/>
                  <a:pt x="4544611" y="4080528"/>
                </a:cubicBezTo>
                <a:cubicBezTo>
                  <a:pt x="4573817" y="4080528"/>
                  <a:pt x="4568451" y="4051323"/>
                  <a:pt x="4583353" y="4046555"/>
                </a:cubicBezTo>
                <a:cubicBezTo>
                  <a:pt x="4588120" y="4056091"/>
                  <a:pt x="4592889" y="4060860"/>
                  <a:pt x="4607789" y="4060860"/>
                </a:cubicBezTo>
                <a:cubicBezTo>
                  <a:pt x="4622093" y="4050727"/>
                  <a:pt x="4622093" y="4031655"/>
                  <a:pt x="4636994" y="4026887"/>
                </a:cubicBezTo>
                <a:cubicBezTo>
                  <a:pt x="4641761" y="4026887"/>
                  <a:pt x="4632225" y="4036423"/>
                  <a:pt x="4632225" y="4041191"/>
                </a:cubicBezTo>
                <a:cubicBezTo>
                  <a:pt x="4661430" y="4050727"/>
                  <a:pt x="4710303" y="3997682"/>
                  <a:pt x="4719840" y="3983378"/>
                </a:cubicBezTo>
                <a:cubicBezTo>
                  <a:pt x="4719840" y="3988145"/>
                  <a:pt x="4724607" y="3992914"/>
                  <a:pt x="4719840" y="4002450"/>
                </a:cubicBezTo>
                <a:cubicBezTo>
                  <a:pt x="4729971" y="4011986"/>
                  <a:pt x="4729971" y="3983378"/>
                  <a:pt x="4734740" y="3997682"/>
                </a:cubicBezTo>
                <a:cubicBezTo>
                  <a:pt x="4724607" y="4017351"/>
                  <a:pt x="4710303" y="4045959"/>
                  <a:pt x="4685867" y="4036423"/>
                </a:cubicBezTo>
                <a:cubicBezTo>
                  <a:pt x="4681099" y="4036423"/>
                  <a:pt x="4690635" y="4055496"/>
                  <a:pt x="4681099" y="4060263"/>
                </a:cubicBezTo>
                <a:cubicBezTo>
                  <a:pt x="4670966" y="4055496"/>
                  <a:pt x="4675735" y="4045959"/>
                  <a:pt x="4666199" y="4050727"/>
                </a:cubicBezTo>
                <a:cubicBezTo>
                  <a:pt x="4656661" y="4060263"/>
                  <a:pt x="4651299" y="4075164"/>
                  <a:pt x="4641761" y="4089468"/>
                </a:cubicBezTo>
                <a:cubicBezTo>
                  <a:pt x="4641761" y="4089468"/>
                  <a:pt x="4641761" y="4089468"/>
                  <a:pt x="4592889" y="4089468"/>
                </a:cubicBezTo>
                <a:cubicBezTo>
                  <a:pt x="4577989" y="4156818"/>
                  <a:pt x="4499910" y="4161585"/>
                  <a:pt x="4465937" y="4209863"/>
                </a:cubicBezTo>
                <a:cubicBezTo>
                  <a:pt x="4456401" y="4205095"/>
                  <a:pt x="4471301" y="4195558"/>
                  <a:pt x="4456401" y="4195558"/>
                </a:cubicBezTo>
                <a:cubicBezTo>
                  <a:pt x="4427195" y="4248604"/>
                  <a:pt x="4334218" y="4234300"/>
                  <a:pt x="4324681" y="4306418"/>
                </a:cubicBezTo>
                <a:cubicBezTo>
                  <a:pt x="4339582" y="4335622"/>
                  <a:pt x="4368787" y="4326086"/>
                  <a:pt x="4397992" y="4335622"/>
                </a:cubicBezTo>
                <a:cubicBezTo>
                  <a:pt x="4427195" y="4326086"/>
                  <a:pt x="4431964" y="4292709"/>
                  <a:pt x="4446865" y="4263504"/>
                </a:cubicBezTo>
                <a:cubicBezTo>
                  <a:pt x="4465937" y="4268272"/>
                  <a:pt x="4461169" y="4273040"/>
                  <a:pt x="4480837" y="4268272"/>
                </a:cubicBezTo>
                <a:cubicBezTo>
                  <a:pt x="4504677" y="4239067"/>
                  <a:pt x="4470705" y="4200327"/>
                  <a:pt x="4519579" y="4186022"/>
                </a:cubicBezTo>
                <a:cubicBezTo>
                  <a:pt x="4519579" y="4195558"/>
                  <a:pt x="4519579" y="4205095"/>
                  <a:pt x="4529115" y="4209863"/>
                </a:cubicBezTo>
                <a:cubicBezTo>
                  <a:pt x="4553551" y="4176486"/>
                  <a:pt x="4563087" y="4137745"/>
                  <a:pt x="4611961" y="4142513"/>
                </a:cubicBezTo>
                <a:cubicBezTo>
                  <a:pt x="4617325" y="4147877"/>
                  <a:pt x="4611961" y="4166949"/>
                  <a:pt x="4602425" y="4171718"/>
                </a:cubicBezTo>
                <a:cubicBezTo>
                  <a:pt x="4592293" y="4162182"/>
                  <a:pt x="4597657" y="4171718"/>
                  <a:pt x="4582756" y="4171718"/>
                </a:cubicBezTo>
                <a:cubicBezTo>
                  <a:pt x="4573220" y="4186022"/>
                  <a:pt x="4563087" y="4205691"/>
                  <a:pt x="4558319" y="4224763"/>
                </a:cubicBezTo>
                <a:cubicBezTo>
                  <a:pt x="4577989" y="4229531"/>
                  <a:pt x="4582756" y="4224763"/>
                  <a:pt x="4602425" y="4224763"/>
                </a:cubicBezTo>
                <a:cubicBezTo>
                  <a:pt x="4597657" y="4200327"/>
                  <a:pt x="4626861" y="4205095"/>
                  <a:pt x="4631629" y="4190790"/>
                </a:cubicBezTo>
                <a:cubicBezTo>
                  <a:pt x="4636994" y="4166354"/>
                  <a:pt x="4631629" y="4152049"/>
                  <a:pt x="4622093" y="4142513"/>
                </a:cubicBezTo>
                <a:cubicBezTo>
                  <a:pt x="4641761" y="4152646"/>
                  <a:pt x="4631629" y="4123440"/>
                  <a:pt x="4646530" y="4123440"/>
                </a:cubicBezTo>
                <a:cubicBezTo>
                  <a:pt x="4636994" y="4147281"/>
                  <a:pt x="4666199" y="4128209"/>
                  <a:pt x="4670966" y="4147281"/>
                </a:cubicBezTo>
                <a:cubicBezTo>
                  <a:pt x="4670966" y="4137745"/>
                  <a:pt x="4670966" y="4132977"/>
                  <a:pt x="4680502" y="4128209"/>
                </a:cubicBezTo>
                <a:cubicBezTo>
                  <a:pt x="4685270" y="4132977"/>
                  <a:pt x="4685270" y="4137745"/>
                  <a:pt x="4685270" y="4142513"/>
                </a:cubicBezTo>
                <a:cubicBezTo>
                  <a:pt x="4704342" y="4147281"/>
                  <a:pt x="4699575" y="4123440"/>
                  <a:pt x="4719243" y="4128209"/>
                </a:cubicBezTo>
                <a:cubicBezTo>
                  <a:pt x="4719243" y="4128209"/>
                  <a:pt x="4719243" y="4128209"/>
                  <a:pt x="4719243" y="4147281"/>
                </a:cubicBezTo>
                <a:cubicBezTo>
                  <a:pt x="4748447" y="4137745"/>
                  <a:pt x="4772885" y="4108540"/>
                  <a:pt x="4792553" y="4108540"/>
                </a:cubicBezTo>
                <a:cubicBezTo>
                  <a:pt x="4792553" y="4118076"/>
                  <a:pt x="4778249" y="4108540"/>
                  <a:pt x="4783017" y="4122845"/>
                </a:cubicBezTo>
                <a:cubicBezTo>
                  <a:pt x="4778249" y="4137149"/>
                  <a:pt x="4787785" y="4132381"/>
                  <a:pt x="4787785" y="4146685"/>
                </a:cubicBezTo>
                <a:cubicBezTo>
                  <a:pt x="4806857" y="4151454"/>
                  <a:pt x="4806857" y="4132381"/>
                  <a:pt x="4821757" y="4127613"/>
                </a:cubicBezTo>
                <a:cubicBezTo>
                  <a:pt x="4821757" y="4141918"/>
                  <a:pt x="4821757" y="4146685"/>
                  <a:pt x="4826526" y="4151454"/>
                </a:cubicBezTo>
                <a:cubicBezTo>
                  <a:pt x="4870035" y="4141918"/>
                  <a:pt x="4899239" y="4074567"/>
                  <a:pt x="4943345" y="4093640"/>
                </a:cubicBezTo>
                <a:cubicBezTo>
                  <a:pt x="4928445" y="4103176"/>
                  <a:pt x="4948113" y="4103176"/>
                  <a:pt x="4948113" y="4117481"/>
                </a:cubicBezTo>
                <a:cubicBezTo>
                  <a:pt x="4933213" y="4117481"/>
                  <a:pt x="4937981" y="4127017"/>
                  <a:pt x="4928445" y="4131785"/>
                </a:cubicBezTo>
                <a:cubicBezTo>
                  <a:pt x="4914141" y="4136553"/>
                  <a:pt x="4908775" y="4127017"/>
                  <a:pt x="4899239" y="4127017"/>
                </a:cubicBezTo>
                <a:cubicBezTo>
                  <a:pt x="4893875" y="4146685"/>
                  <a:pt x="4904008" y="4156221"/>
                  <a:pt x="4908775" y="4165758"/>
                </a:cubicBezTo>
                <a:cubicBezTo>
                  <a:pt x="4928445" y="4170526"/>
                  <a:pt x="4923080" y="4151454"/>
                  <a:pt x="4937981" y="4156221"/>
                </a:cubicBezTo>
                <a:cubicBezTo>
                  <a:pt x="4933213" y="4160990"/>
                  <a:pt x="4933213" y="4165758"/>
                  <a:pt x="4933213" y="4180062"/>
                </a:cubicBezTo>
                <a:cubicBezTo>
                  <a:pt x="4893875" y="4175294"/>
                  <a:pt x="4908775" y="4209267"/>
                  <a:pt x="4913544" y="4233108"/>
                </a:cubicBezTo>
                <a:cubicBezTo>
                  <a:pt x="4971953" y="4218803"/>
                  <a:pt x="4923080" y="4127017"/>
                  <a:pt x="4976721" y="4131785"/>
                </a:cubicBezTo>
                <a:cubicBezTo>
                  <a:pt x="4981490" y="4117481"/>
                  <a:pt x="4986257" y="4093044"/>
                  <a:pt x="5005927" y="4078739"/>
                </a:cubicBezTo>
                <a:cubicBezTo>
                  <a:pt x="4976721" y="4073972"/>
                  <a:pt x="4976721" y="4093044"/>
                  <a:pt x="4961821" y="4097812"/>
                </a:cubicBezTo>
                <a:cubicBezTo>
                  <a:pt x="4966589" y="4083508"/>
                  <a:pt x="4957053" y="4059071"/>
                  <a:pt x="4966589" y="4054303"/>
                </a:cubicBezTo>
                <a:cubicBezTo>
                  <a:pt x="4971357" y="4063839"/>
                  <a:pt x="4985662" y="4063839"/>
                  <a:pt x="5000562" y="4068607"/>
                </a:cubicBezTo>
                <a:cubicBezTo>
                  <a:pt x="5000562" y="4053707"/>
                  <a:pt x="5015463" y="4044171"/>
                  <a:pt x="5020231" y="4029866"/>
                </a:cubicBezTo>
                <a:cubicBezTo>
                  <a:pt x="5010099" y="4029866"/>
                  <a:pt x="5000562" y="4029866"/>
                  <a:pt x="5000562" y="4020330"/>
                </a:cubicBezTo>
                <a:cubicBezTo>
                  <a:pt x="5005331" y="4014966"/>
                  <a:pt x="4990429" y="3991125"/>
                  <a:pt x="5010099" y="3991125"/>
                </a:cubicBezTo>
                <a:cubicBezTo>
                  <a:pt x="5020231" y="4010795"/>
                  <a:pt x="5015463" y="4015562"/>
                  <a:pt x="5024999" y="4029866"/>
                </a:cubicBezTo>
                <a:cubicBezTo>
                  <a:pt x="5034833" y="4029866"/>
                  <a:pt x="5045860" y="4024949"/>
                  <a:pt x="5055024" y="4018244"/>
                </a:cubicBezTo>
                <a:lnTo>
                  <a:pt x="5072606" y="3997394"/>
                </a:lnTo>
                <a:lnTo>
                  <a:pt x="5073276" y="3997682"/>
                </a:lnTo>
                <a:cubicBezTo>
                  <a:pt x="5073872" y="3997085"/>
                  <a:pt x="5073872" y="3995893"/>
                  <a:pt x="5073872" y="3995893"/>
                </a:cubicBezTo>
                <a:lnTo>
                  <a:pt x="5072606" y="3997394"/>
                </a:lnTo>
                <a:lnTo>
                  <a:pt x="5069105" y="3995893"/>
                </a:lnTo>
                <a:cubicBezTo>
                  <a:pt x="5054800" y="3991125"/>
                  <a:pt x="5054800" y="3991125"/>
                  <a:pt x="5035131" y="3991125"/>
                </a:cubicBezTo>
                <a:cubicBezTo>
                  <a:pt x="5035131" y="3976225"/>
                  <a:pt x="5025595" y="3971458"/>
                  <a:pt x="5035131" y="3957153"/>
                </a:cubicBezTo>
                <a:cubicBezTo>
                  <a:pt x="5025595" y="3957153"/>
                  <a:pt x="5015463" y="3947616"/>
                  <a:pt x="5005927" y="3942849"/>
                </a:cubicBezTo>
                <a:cubicBezTo>
                  <a:pt x="5025595" y="3923180"/>
                  <a:pt x="5054800" y="3913643"/>
                  <a:pt x="5088772" y="3908876"/>
                </a:cubicBezTo>
                <a:cubicBezTo>
                  <a:pt x="5094136" y="3913643"/>
                  <a:pt x="5088772" y="3927948"/>
                  <a:pt x="5103673" y="3927948"/>
                </a:cubicBezTo>
                <a:cubicBezTo>
                  <a:pt x="5103673" y="3923180"/>
                  <a:pt x="5117977" y="3918412"/>
                  <a:pt x="5113209" y="3932716"/>
                </a:cubicBezTo>
                <a:cubicBezTo>
                  <a:pt x="5137646" y="3927948"/>
                  <a:pt x="5137646" y="3898743"/>
                  <a:pt x="5157313" y="3884439"/>
                </a:cubicBezTo>
                <a:cubicBezTo>
                  <a:pt x="5123341" y="3884439"/>
                  <a:pt x="5128110" y="3840930"/>
                  <a:pt x="5103673" y="3836161"/>
                </a:cubicBezTo>
                <a:cubicBezTo>
                  <a:pt x="5050031" y="3855831"/>
                  <a:pt x="5015463" y="3899340"/>
                  <a:pt x="4952285" y="3913643"/>
                </a:cubicBezTo>
                <a:cubicBezTo>
                  <a:pt x="4942749" y="3947020"/>
                  <a:pt x="4918313" y="3961921"/>
                  <a:pt x="4893875" y="3985762"/>
                </a:cubicBezTo>
                <a:cubicBezTo>
                  <a:pt x="4879571" y="3966093"/>
                  <a:pt x="4874803" y="3961325"/>
                  <a:pt x="4855135" y="3956556"/>
                </a:cubicBezTo>
                <a:cubicBezTo>
                  <a:pt x="4865267" y="3947020"/>
                  <a:pt x="4859903" y="3937485"/>
                  <a:pt x="4850367" y="3932716"/>
                </a:cubicBezTo>
                <a:cubicBezTo>
                  <a:pt x="4859903" y="3913643"/>
                  <a:pt x="4893875" y="3908876"/>
                  <a:pt x="4884339" y="3879671"/>
                </a:cubicBezTo>
                <a:cubicBezTo>
                  <a:pt x="4903411" y="3879671"/>
                  <a:pt x="4903411" y="3865367"/>
                  <a:pt x="4923080" y="3865367"/>
                </a:cubicBezTo>
                <a:cubicBezTo>
                  <a:pt x="4913544" y="3870134"/>
                  <a:pt x="4923080" y="3884439"/>
                  <a:pt x="4937981" y="3884439"/>
                </a:cubicBezTo>
                <a:cubicBezTo>
                  <a:pt x="4948113" y="3869539"/>
                  <a:pt x="4928445" y="3850466"/>
                  <a:pt x="4952881" y="3845698"/>
                </a:cubicBezTo>
                <a:cubicBezTo>
                  <a:pt x="4952881" y="3865367"/>
                  <a:pt x="4957649" y="3865367"/>
                  <a:pt x="4948113" y="3879671"/>
                </a:cubicBezTo>
                <a:cubicBezTo>
                  <a:pt x="4991623" y="3874903"/>
                  <a:pt x="5011290" y="3840930"/>
                  <a:pt x="5060164" y="3840930"/>
                </a:cubicBezTo>
                <a:cubicBezTo>
                  <a:pt x="5070295" y="3831394"/>
                  <a:pt x="5070295" y="3811725"/>
                  <a:pt x="5075064" y="3802189"/>
                </a:cubicBezTo>
                <a:cubicBezTo>
                  <a:pt x="5134069" y="3831394"/>
                  <a:pt x="5138838" y="3758679"/>
                  <a:pt x="5181751" y="3743184"/>
                </a:cubicBezTo>
                <a:cubicBezTo>
                  <a:pt x="5176983" y="3738415"/>
                  <a:pt x="5181751" y="3738415"/>
                  <a:pt x="5181751" y="3733648"/>
                </a:cubicBezTo>
                <a:cubicBezTo>
                  <a:pt x="5167447" y="3719343"/>
                  <a:pt x="5132877" y="3757488"/>
                  <a:pt x="5123341" y="3738415"/>
                </a:cubicBezTo>
                <a:cubicBezTo>
                  <a:pt x="5143010" y="3724111"/>
                  <a:pt x="5147777" y="3690138"/>
                  <a:pt x="5172215" y="3685370"/>
                </a:cubicBezTo>
                <a:cubicBezTo>
                  <a:pt x="5176983" y="3675834"/>
                  <a:pt x="5167447" y="3675834"/>
                  <a:pt x="5167447" y="3666297"/>
                </a:cubicBezTo>
                <a:close/>
                <a:moveTo>
                  <a:pt x="5178174" y="3652589"/>
                </a:moveTo>
                <a:cubicBezTo>
                  <a:pt x="5172811" y="3657357"/>
                  <a:pt x="5172811" y="3676430"/>
                  <a:pt x="5187711" y="3676430"/>
                </a:cubicBezTo>
                <a:cubicBezTo>
                  <a:pt x="5187711" y="3666894"/>
                  <a:pt x="5192479" y="3662125"/>
                  <a:pt x="5192479" y="3657357"/>
                </a:cubicBezTo>
                <a:cubicBezTo>
                  <a:pt x="5187711" y="3657357"/>
                  <a:pt x="5187711" y="3652589"/>
                  <a:pt x="5178174" y="3652589"/>
                </a:cubicBezTo>
                <a:close/>
                <a:moveTo>
                  <a:pt x="5094733" y="3648417"/>
                </a:moveTo>
                <a:cubicBezTo>
                  <a:pt x="5075661" y="3643054"/>
                  <a:pt x="5060759" y="3667489"/>
                  <a:pt x="5060759" y="3672258"/>
                </a:cubicBezTo>
                <a:cubicBezTo>
                  <a:pt x="5060759" y="3669576"/>
                  <a:pt x="5063143" y="3668235"/>
                  <a:pt x="5064931" y="3668906"/>
                </a:cubicBezTo>
                <a:lnTo>
                  <a:pt x="5065415" y="3675977"/>
                </a:lnTo>
                <a:lnTo>
                  <a:pt x="5062949" y="3676849"/>
                </a:lnTo>
                <a:lnTo>
                  <a:pt x="5059567" y="3675834"/>
                </a:lnTo>
                <a:cubicBezTo>
                  <a:pt x="5058375" y="3676430"/>
                  <a:pt x="5058375" y="3677622"/>
                  <a:pt x="5060759" y="3677622"/>
                </a:cubicBezTo>
                <a:lnTo>
                  <a:pt x="5062949" y="3676849"/>
                </a:lnTo>
                <a:lnTo>
                  <a:pt x="5065528" y="3677622"/>
                </a:lnTo>
                <a:lnTo>
                  <a:pt x="5065415" y="3675977"/>
                </a:lnTo>
                <a:lnTo>
                  <a:pt x="5086910" y="3668384"/>
                </a:lnTo>
                <a:cubicBezTo>
                  <a:pt x="5092349" y="3662870"/>
                  <a:pt x="5094733" y="3655569"/>
                  <a:pt x="5094733" y="3648417"/>
                </a:cubicBezTo>
                <a:close/>
                <a:moveTo>
                  <a:pt x="956007" y="3643054"/>
                </a:moveTo>
                <a:cubicBezTo>
                  <a:pt x="941703" y="3647821"/>
                  <a:pt x="926803" y="3647821"/>
                  <a:pt x="926803" y="3666894"/>
                </a:cubicBezTo>
                <a:cubicBezTo>
                  <a:pt x="941107" y="3662125"/>
                  <a:pt x="956007" y="3662125"/>
                  <a:pt x="956007" y="3643054"/>
                </a:cubicBezTo>
                <a:close/>
                <a:moveTo>
                  <a:pt x="5485121" y="3638285"/>
                </a:moveTo>
                <a:cubicBezTo>
                  <a:pt x="5470221" y="3638285"/>
                  <a:pt x="5455321" y="3652589"/>
                  <a:pt x="5465454" y="3667489"/>
                </a:cubicBezTo>
                <a:cubicBezTo>
                  <a:pt x="5485121" y="3667489"/>
                  <a:pt x="5480354" y="3652589"/>
                  <a:pt x="5485121" y="3638285"/>
                </a:cubicBezTo>
                <a:close/>
                <a:moveTo>
                  <a:pt x="4519579" y="3638285"/>
                </a:moveTo>
                <a:cubicBezTo>
                  <a:pt x="4514215" y="3647821"/>
                  <a:pt x="4499910" y="3643054"/>
                  <a:pt x="4504677" y="3657357"/>
                </a:cubicBezTo>
                <a:cubicBezTo>
                  <a:pt x="4504677" y="3657357"/>
                  <a:pt x="4504677" y="3657357"/>
                  <a:pt x="4524347" y="3657357"/>
                </a:cubicBezTo>
                <a:cubicBezTo>
                  <a:pt x="4519579" y="3647821"/>
                  <a:pt x="4524347" y="3638285"/>
                  <a:pt x="4519579" y="3638285"/>
                </a:cubicBezTo>
                <a:close/>
                <a:moveTo>
                  <a:pt x="4313860" y="3637773"/>
                </a:moveTo>
                <a:cubicBezTo>
                  <a:pt x="4282401" y="3625172"/>
                  <a:pt x="4238706" y="3656910"/>
                  <a:pt x="4227531" y="3685966"/>
                </a:cubicBezTo>
                <a:cubicBezTo>
                  <a:pt x="4222763" y="3710403"/>
                  <a:pt x="4251967" y="3724707"/>
                  <a:pt x="4232299" y="3734243"/>
                </a:cubicBezTo>
                <a:cubicBezTo>
                  <a:pt x="4217995" y="3729475"/>
                  <a:pt x="4217995" y="3710403"/>
                  <a:pt x="4203095" y="3710403"/>
                </a:cubicBezTo>
                <a:cubicBezTo>
                  <a:pt x="4188194" y="3730071"/>
                  <a:pt x="4207863" y="3739607"/>
                  <a:pt x="4212631" y="3749143"/>
                </a:cubicBezTo>
                <a:cubicBezTo>
                  <a:pt x="4226935" y="3753912"/>
                  <a:pt x="4226935" y="3739607"/>
                  <a:pt x="4241835" y="3739607"/>
                </a:cubicBezTo>
                <a:cubicBezTo>
                  <a:pt x="4237067" y="3754508"/>
                  <a:pt x="4227531" y="3764044"/>
                  <a:pt x="4237067" y="3773580"/>
                </a:cubicBezTo>
                <a:cubicBezTo>
                  <a:pt x="4275809" y="3749143"/>
                  <a:pt x="4300245" y="3715170"/>
                  <a:pt x="4330046" y="3685966"/>
                </a:cubicBezTo>
                <a:cubicBezTo>
                  <a:pt x="4310377" y="3681197"/>
                  <a:pt x="4339582" y="3676430"/>
                  <a:pt x="4339582" y="3666894"/>
                </a:cubicBezTo>
                <a:cubicBezTo>
                  <a:pt x="4333473" y="3651100"/>
                  <a:pt x="4324346" y="3641973"/>
                  <a:pt x="4313860" y="3637773"/>
                </a:cubicBezTo>
                <a:close/>
                <a:moveTo>
                  <a:pt x="5796838" y="3628749"/>
                </a:moveTo>
                <a:cubicBezTo>
                  <a:pt x="5787302" y="3652589"/>
                  <a:pt x="5816507" y="3652589"/>
                  <a:pt x="5811738" y="3628749"/>
                </a:cubicBezTo>
                <a:cubicBezTo>
                  <a:pt x="5811738" y="3628749"/>
                  <a:pt x="5811738" y="3628749"/>
                  <a:pt x="5796838" y="3628749"/>
                </a:cubicBezTo>
                <a:close/>
                <a:moveTo>
                  <a:pt x="5455917" y="3604312"/>
                </a:moveTo>
                <a:cubicBezTo>
                  <a:pt x="5455917" y="3609081"/>
                  <a:pt x="5445785" y="3609081"/>
                  <a:pt x="5436249" y="3609081"/>
                </a:cubicBezTo>
                <a:cubicBezTo>
                  <a:pt x="5436249" y="3628749"/>
                  <a:pt x="5460685" y="3623981"/>
                  <a:pt x="5451149" y="3643054"/>
                </a:cubicBezTo>
                <a:cubicBezTo>
                  <a:pt x="5470221" y="3637688"/>
                  <a:pt x="5485121" y="3628152"/>
                  <a:pt x="5489890" y="3613848"/>
                </a:cubicBezTo>
                <a:cubicBezTo>
                  <a:pt x="5465454" y="3623981"/>
                  <a:pt x="5470221" y="3604312"/>
                  <a:pt x="5455917" y="3604312"/>
                </a:cubicBezTo>
                <a:close/>
                <a:moveTo>
                  <a:pt x="4503728" y="3593510"/>
                </a:moveTo>
                <a:cubicBezTo>
                  <a:pt x="4490038" y="3594180"/>
                  <a:pt x="4481880" y="3610272"/>
                  <a:pt x="4470705" y="3599545"/>
                </a:cubicBezTo>
                <a:cubicBezTo>
                  <a:pt x="4470705" y="3633517"/>
                  <a:pt x="4441500" y="3609081"/>
                  <a:pt x="4441500" y="3643054"/>
                </a:cubicBezTo>
                <a:cubicBezTo>
                  <a:pt x="4451037" y="3657357"/>
                  <a:pt x="4470705" y="3647821"/>
                  <a:pt x="4456401" y="3638285"/>
                </a:cubicBezTo>
                <a:cubicBezTo>
                  <a:pt x="4485605" y="3647821"/>
                  <a:pt x="4514811" y="3628749"/>
                  <a:pt x="4519579" y="3599545"/>
                </a:cubicBezTo>
                <a:cubicBezTo>
                  <a:pt x="4513469" y="3594777"/>
                  <a:pt x="4508291" y="3593286"/>
                  <a:pt x="4503728" y="3593510"/>
                </a:cubicBezTo>
                <a:close/>
                <a:moveTo>
                  <a:pt x="5216915" y="3585836"/>
                </a:moveTo>
                <a:cubicBezTo>
                  <a:pt x="5177579" y="3575703"/>
                  <a:pt x="5158507" y="3623981"/>
                  <a:pt x="5138838" y="3609676"/>
                </a:cubicBezTo>
                <a:cubicBezTo>
                  <a:pt x="5133473" y="3619212"/>
                  <a:pt x="5119169" y="3619212"/>
                  <a:pt x="5123937" y="3633517"/>
                </a:cubicBezTo>
                <a:cubicBezTo>
                  <a:pt x="5163274" y="3628749"/>
                  <a:pt x="5187711" y="3613848"/>
                  <a:pt x="5216915" y="3585836"/>
                </a:cubicBezTo>
                <a:close/>
                <a:moveTo>
                  <a:pt x="5499426" y="3585239"/>
                </a:moveTo>
                <a:cubicBezTo>
                  <a:pt x="5499426" y="3590008"/>
                  <a:pt x="5499426" y="3590008"/>
                  <a:pt x="5495254" y="3590008"/>
                </a:cubicBezTo>
                <a:cubicBezTo>
                  <a:pt x="5495254" y="3594776"/>
                  <a:pt x="5495254" y="3599545"/>
                  <a:pt x="5500021" y="3599545"/>
                </a:cubicBezTo>
                <a:cubicBezTo>
                  <a:pt x="5500021" y="3594776"/>
                  <a:pt x="5500021" y="3594776"/>
                  <a:pt x="5504790" y="3594776"/>
                </a:cubicBezTo>
                <a:cubicBezTo>
                  <a:pt x="5504790" y="3599545"/>
                  <a:pt x="5504790" y="3604312"/>
                  <a:pt x="5509559" y="3604312"/>
                </a:cubicBezTo>
                <a:cubicBezTo>
                  <a:pt x="5509559" y="3599545"/>
                  <a:pt x="5514326" y="3599545"/>
                  <a:pt x="5519095" y="3599545"/>
                </a:cubicBezTo>
                <a:cubicBezTo>
                  <a:pt x="5519095" y="3594776"/>
                  <a:pt x="5519095" y="3585239"/>
                  <a:pt x="5514326" y="3585239"/>
                </a:cubicBezTo>
                <a:cubicBezTo>
                  <a:pt x="5514326" y="3604312"/>
                  <a:pt x="5514326" y="3580472"/>
                  <a:pt x="5499426" y="3585239"/>
                </a:cubicBezTo>
                <a:close/>
                <a:moveTo>
                  <a:pt x="5656532" y="3579782"/>
                </a:moveTo>
                <a:cubicBezTo>
                  <a:pt x="5629097" y="3574809"/>
                  <a:pt x="5593448" y="3619958"/>
                  <a:pt x="5582272" y="3638285"/>
                </a:cubicBezTo>
                <a:cubicBezTo>
                  <a:pt x="5587041" y="3657357"/>
                  <a:pt x="5587041" y="3667489"/>
                  <a:pt x="5591808" y="3691330"/>
                </a:cubicBezTo>
                <a:cubicBezTo>
                  <a:pt x="5626377" y="3691330"/>
                  <a:pt x="5645449" y="3671661"/>
                  <a:pt x="5665119" y="3662125"/>
                </a:cubicBezTo>
                <a:cubicBezTo>
                  <a:pt x="5665119" y="3652589"/>
                  <a:pt x="5660351" y="3652589"/>
                  <a:pt x="5660351" y="3643054"/>
                </a:cubicBezTo>
                <a:cubicBezTo>
                  <a:pt x="5689555" y="3633517"/>
                  <a:pt x="5713992" y="3618617"/>
                  <a:pt x="5733661" y="3599545"/>
                </a:cubicBezTo>
                <a:cubicBezTo>
                  <a:pt x="5728892" y="3599545"/>
                  <a:pt x="5728892" y="3590008"/>
                  <a:pt x="5728892" y="3585239"/>
                </a:cubicBezTo>
                <a:cubicBezTo>
                  <a:pt x="5709223" y="3585239"/>
                  <a:pt x="5689555" y="3594776"/>
                  <a:pt x="5680019" y="3604312"/>
                </a:cubicBezTo>
                <a:cubicBezTo>
                  <a:pt x="5673910" y="3588667"/>
                  <a:pt x="5665677" y="3581440"/>
                  <a:pt x="5656532" y="3579782"/>
                </a:cubicBezTo>
                <a:close/>
                <a:moveTo>
                  <a:pt x="5421349" y="3570935"/>
                </a:moveTo>
                <a:cubicBezTo>
                  <a:pt x="5421349" y="3580472"/>
                  <a:pt x="5426117" y="3580472"/>
                  <a:pt x="5430885" y="3585836"/>
                </a:cubicBezTo>
                <a:cubicBezTo>
                  <a:pt x="5430885" y="3590604"/>
                  <a:pt x="5429693" y="3592988"/>
                  <a:pt x="5428501" y="3595372"/>
                </a:cubicBezTo>
                <a:lnTo>
                  <a:pt x="5426364" y="3603922"/>
                </a:lnTo>
                <a:lnTo>
                  <a:pt x="5425655" y="3604250"/>
                </a:lnTo>
                <a:lnTo>
                  <a:pt x="5412781" y="3585910"/>
                </a:lnTo>
                <a:cubicBezTo>
                  <a:pt x="5410322" y="3579279"/>
                  <a:pt x="5411515" y="3573319"/>
                  <a:pt x="5421349" y="3570935"/>
                </a:cubicBezTo>
                <a:close/>
                <a:moveTo>
                  <a:pt x="5274785" y="3564798"/>
                </a:moveTo>
                <a:cubicBezTo>
                  <a:pt x="5265230" y="3560468"/>
                  <a:pt x="5246120" y="3573319"/>
                  <a:pt x="5246120" y="3580472"/>
                </a:cubicBezTo>
                <a:cubicBezTo>
                  <a:pt x="5255656" y="3575703"/>
                  <a:pt x="5270557" y="3585239"/>
                  <a:pt x="5280093" y="3575703"/>
                </a:cubicBezTo>
                <a:cubicBezTo>
                  <a:pt x="5280093" y="3569594"/>
                  <a:pt x="5277970" y="3566242"/>
                  <a:pt x="5274785" y="3564798"/>
                </a:cubicBezTo>
                <a:close/>
                <a:moveTo>
                  <a:pt x="4699575" y="3561399"/>
                </a:moveTo>
                <a:cubicBezTo>
                  <a:pt x="4685270" y="3566167"/>
                  <a:pt x="4665601" y="3570935"/>
                  <a:pt x="4660835" y="3585239"/>
                </a:cubicBezTo>
                <a:cubicBezTo>
                  <a:pt x="4675735" y="3580472"/>
                  <a:pt x="4675735" y="3590008"/>
                  <a:pt x="4685270" y="3590008"/>
                </a:cubicBezTo>
                <a:cubicBezTo>
                  <a:pt x="4690039" y="3580472"/>
                  <a:pt x="4704939" y="3580472"/>
                  <a:pt x="4699575" y="3561399"/>
                </a:cubicBezTo>
                <a:close/>
                <a:moveTo>
                  <a:pt x="4867186" y="3559332"/>
                </a:moveTo>
                <a:cubicBezTo>
                  <a:pt x="4863479" y="3558159"/>
                  <a:pt x="4859456" y="3558419"/>
                  <a:pt x="4855731" y="3560803"/>
                </a:cubicBezTo>
                <a:cubicBezTo>
                  <a:pt x="4865863" y="3570935"/>
                  <a:pt x="4865863" y="3585239"/>
                  <a:pt x="4875399" y="3590008"/>
                </a:cubicBezTo>
                <a:cubicBezTo>
                  <a:pt x="4886575" y="3579279"/>
                  <a:pt x="4878305" y="3562852"/>
                  <a:pt x="4867186" y="3559332"/>
                </a:cubicBezTo>
                <a:close/>
                <a:moveTo>
                  <a:pt x="5085197" y="3551267"/>
                </a:moveTo>
                <a:cubicBezTo>
                  <a:pt x="5080428" y="3565572"/>
                  <a:pt x="5065528" y="3551267"/>
                  <a:pt x="5060759" y="3556035"/>
                </a:cubicBezTo>
                <a:cubicBezTo>
                  <a:pt x="5041687" y="3599545"/>
                  <a:pt x="5089965" y="3619212"/>
                  <a:pt x="5104865" y="3590008"/>
                </a:cubicBezTo>
                <a:cubicBezTo>
                  <a:pt x="5089965" y="3580472"/>
                  <a:pt x="5094733" y="3560803"/>
                  <a:pt x="5080428" y="3565572"/>
                </a:cubicBezTo>
                <a:cubicBezTo>
                  <a:pt x="5085197" y="3565572"/>
                  <a:pt x="5094733" y="3551267"/>
                  <a:pt x="5085197" y="3551267"/>
                </a:cubicBezTo>
                <a:close/>
                <a:moveTo>
                  <a:pt x="4846195" y="3551267"/>
                </a:moveTo>
                <a:cubicBezTo>
                  <a:pt x="4831293" y="3556035"/>
                  <a:pt x="4816989" y="3551267"/>
                  <a:pt x="4812221" y="3575108"/>
                </a:cubicBezTo>
                <a:cubicBezTo>
                  <a:pt x="4826526" y="3570339"/>
                  <a:pt x="4846195" y="3570339"/>
                  <a:pt x="4846195" y="3551267"/>
                </a:cubicBezTo>
                <a:close/>
                <a:moveTo>
                  <a:pt x="4544015" y="3546499"/>
                </a:moveTo>
                <a:cubicBezTo>
                  <a:pt x="4548783" y="3551267"/>
                  <a:pt x="4539247" y="3570935"/>
                  <a:pt x="4548783" y="3570339"/>
                </a:cubicBezTo>
                <a:cubicBezTo>
                  <a:pt x="4553551" y="3570339"/>
                  <a:pt x="4563683" y="3541730"/>
                  <a:pt x="4544015" y="3546499"/>
                </a:cubicBezTo>
                <a:close/>
                <a:moveTo>
                  <a:pt x="4461765" y="3531599"/>
                </a:moveTo>
                <a:cubicBezTo>
                  <a:pt x="4461765" y="3536366"/>
                  <a:pt x="4451633" y="3536366"/>
                  <a:pt x="4446865" y="3536366"/>
                </a:cubicBezTo>
                <a:cubicBezTo>
                  <a:pt x="4446865" y="3551267"/>
                  <a:pt x="4431964" y="3551267"/>
                  <a:pt x="4427195" y="3565572"/>
                </a:cubicBezTo>
                <a:cubicBezTo>
                  <a:pt x="4412295" y="3556035"/>
                  <a:pt x="4383091" y="3560803"/>
                  <a:pt x="4383687" y="3579280"/>
                </a:cubicBezTo>
                <a:cubicBezTo>
                  <a:pt x="4397992" y="3584644"/>
                  <a:pt x="4408123" y="3598948"/>
                  <a:pt x="4417659" y="3608484"/>
                </a:cubicBezTo>
                <a:cubicBezTo>
                  <a:pt x="4417659" y="3598948"/>
                  <a:pt x="4427195" y="3598948"/>
                  <a:pt x="4442097" y="3598948"/>
                </a:cubicBezTo>
                <a:cubicBezTo>
                  <a:pt x="4451633" y="3579280"/>
                  <a:pt x="4451633" y="3574511"/>
                  <a:pt x="4442097" y="3555439"/>
                </a:cubicBezTo>
                <a:cubicBezTo>
                  <a:pt x="4446865" y="3550671"/>
                  <a:pt x="4471301" y="3541135"/>
                  <a:pt x="4461765" y="3531599"/>
                </a:cubicBezTo>
                <a:close/>
                <a:moveTo>
                  <a:pt x="5470221" y="3517294"/>
                </a:moveTo>
                <a:cubicBezTo>
                  <a:pt x="5426117" y="3546499"/>
                  <a:pt x="5362939" y="3556035"/>
                  <a:pt x="5333734" y="3599545"/>
                </a:cubicBezTo>
                <a:cubicBezTo>
                  <a:pt x="5328370" y="3594776"/>
                  <a:pt x="5328370" y="3590008"/>
                  <a:pt x="5318834" y="3594776"/>
                </a:cubicBezTo>
                <a:cubicBezTo>
                  <a:pt x="5318834" y="3619212"/>
                  <a:pt x="5294994" y="3623981"/>
                  <a:pt x="5274729" y="3615040"/>
                </a:cubicBezTo>
                <a:cubicBezTo>
                  <a:pt x="5274729" y="3638881"/>
                  <a:pt x="5294397" y="3624576"/>
                  <a:pt x="5294397" y="3629345"/>
                </a:cubicBezTo>
                <a:cubicBezTo>
                  <a:pt x="5314065" y="3657954"/>
                  <a:pt x="5279496" y="3677622"/>
                  <a:pt x="5299165" y="3696694"/>
                </a:cubicBezTo>
                <a:cubicBezTo>
                  <a:pt x="5293801" y="3701462"/>
                  <a:pt x="5269365" y="3710998"/>
                  <a:pt x="5284265" y="3720535"/>
                </a:cubicBezTo>
                <a:cubicBezTo>
                  <a:pt x="5303934" y="3705634"/>
                  <a:pt x="5318237" y="3696098"/>
                  <a:pt x="5342675" y="3686562"/>
                </a:cubicBezTo>
                <a:cubicBezTo>
                  <a:pt x="5342675" y="3691330"/>
                  <a:pt x="5337906" y="3696098"/>
                  <a:pt x="5342675" y="3696098"/>
                </a:cubicBezTo>
                <a:cubicBezTo>
                  <a:pt x="5371879" y="3691330"/>
                  <a:pt x="5386779" y="3666894"/>
                  <a:pt x="5415985" y="3657357"/>
                </a:cubicBezTo>
                <a:cubicBezTo>
                  <a:pt x="5401083" y="3667489"/>
                  <a:pt x="5410619" y="3686562"/>
                  <a:pt x="5425521" y="3691330"/>
                </a:cubicBezTo>
                <a:cubicBezTo>
                  <a:pt x="5430289" y="3681197"/>
                  <a:pt x="5439825" y="3676430"/>
                  <a:pt x="5435057" y="3662125"/>
                </a:cubicBezTo>
                <a:cubicBezTo>
                  <a:pt x="5420752" y="3657357"/>
                  <a:pt x="5415985" y="3637688"/>
                  <a:pt x="5425521" y="3618617"/>
                </a:cubicBezTo>
                <a:cubicBezTo>
                  <a:pt x="5415388" y="3618617"/>
                  <a:pt x="5410619" y="3628152"/>
                  <a:pt x="5410619" y="3618617"/>
                </a:cubicBezTo>
                <a:cubicBezTo>
                  <a:pt x="5415985" y="3613848"/>
                  <a:pt x="5420752" y="3609081"/>
                  <a:pt x="5425521" y="3604312"/>
                </a:cubicBezTo>
                <a:lnTo>
                  <a:pt x="5425655" y="3604250"/>
                </a:lnTo>
                <a:lnTo>
                  <a:pt x="5426117" y="3604908"/>
                </a:lnTo>
                <a:lnTo>
                  <a:pt x="5426364" y="3603922"/>
                </a:lnTo>
                <a:lnTo>
                  <a:pt x="5459120" y="3588741"/>
                </a:lnTo>
                <a:cubicBezTo>
                  <a:pt x="5467092" y="3580323"/>
                  <a:pt x="5472009" y="3568253"/>
                  <a:pt x="5474393" y="3551267"/>
                </a:cubicBezTo>
                <a:cubicBezTo>
                  <a:pt x="5455321" y="3546499"/>
                  <a:pt x="5460089" y="3570339"/>
                  <a:pt x="5440421" y="3565572"/>
                </a:cubicBezTo>
                <a:cubicBezTo>
                  <a:pt x="5435653" y="3565572"/>
                  <a:pt x="5430885" y="3560803"/>
                  <a:pt x="5430885" y="3551267"/>
                </a:cubicBezTo>
                <a:cubicBezTo>
                  <a:pt x="5445785" y="3546499"/>
                  <a:pt x="5440421" y="3556035"/>
                  <a:pt x="5455321" y="3551267"/>
                </a:cubicBezTo>
                <a:cubicBezTo>
                  <a:pt x="5460685" y="3541135"/>
                  <a:pt x="5465454" y="3531599"/>
                  <a:pt x="5470221" y="3517294"/>
                </a:cubicBezTo>
                <a:close/>
                <a:moveTo>
                  <a:pt x="5465454" y="3493453"/>
                </a:moveTo>
                <a:cubicBezTo>
                  <a:pt x="5445785" y="3488685"/>
                  <a:pt x="5441017" y="3512526"/>
                  <a:pt x="5455917" y="3512526"/>
                </a:cubicBezTo>
                <a:cubicBezTo>
                  <a:pt x="5460685" y="3507757"/>
                  <a:pt x="5460685" y="3502990"/>
                  <a:pt x="5465454" y="3493453"/>
                </a:cubicBezTo>
                <a:close/>
                <a:moveTo>
                  <a:pt x="5616245" y="3488685"/>
                </a:moveTo>
                <a:cubicBezTo>
                  <a:pt x="5616245" y="3502990"/>
                  <a:pt x="5601941" y="3498221"/>
                  <a:pt x="5601345" y="3512526"/>
                </a:cubicBezTo>
                <a:cubicBezTo>
                  <a:pt x="5582272" y="3507757"/>
                  <a:pt x="5601345" y="3493453"/>
                  <a:pt x="5616245" y="3488685"/>
                </a:cubicBezTo>
                <a:close/>
                <a:moveTo>
                  <a:pt x="4461169" y="3488685"/>
                </a:moveTo>
                <a:cubicBezTo>
                  <a:pt x="4451037" y="3488685"/>
                  <a:pt x="4446269" y="3493453"/>
                  <a:pt x="4442097" y="3493453"/>
                </a:cubicBezTo>
                <a:cubicBezTo>
                  <a:pt x="4442097" y="3502990"/>
                  <a:pt x="4446865" y="3507757"/>
                  <a:pt x="4451633" y="3512526"/>
                </a:cubicBezTo>
                <a:cubicBezTo>
                  <a:pt x="4451633" y="3502990"/>
                  <a:pt x="4465937" y="3502990"/>
                  <a:pt x="4461169" y="3488685"/>
                </a:cubicBezTo>
                <a:close/>
                <a:moveTo>
                  <a:pt x="4631629" y="3483917"/>
                </a:moveTo>
                <a:cubicBezTo>
                  <a:pt x="4631629" y="3488685"/>
                  <a:pt x="4626861" y="3493453"/>
                  <a:pt x="4626861" y="3498221"/>
                </a:cubicBezTo>
                <a:lnTo>
                  <a:pt x="4646530" y="3498221"/>
                </a:lnTo>
                <a:cubicBezTo>
                  <a:pt x="4646530" y="3488685"/>
                  <a:pt x="4646530" y="3479149"/>
                  <a:pt x="4631629" y="3483917"/>
                </a:cubicBezTo>
                <a:close/>
                <a:moveTo>
                  <a:pt x="5913657" y="3479149"/>
                </a:moveTo>
                <a:cubicBezTo>
                  <a:pt x="5918424" y="3488685"/>
                  <a:pt x="5904120" y="3502990"/>
                  <a:pt x="5913657" y="3507757"/>
                </a:cubicBezTo>
                <a:cubicBezTo>
                  <a:pt x="5913657" y="3517294"/>
                  <a:pt x="5899353" y="3512526"/>
                  <a:pt x="5904120" y="3522063"/>
                </a:cubicBezTo>
                <a:cubicBezTo>
                  <a:pt x="5893989" y="3517294"/>
                  <a:pt x="5889220" y="3512526"/>
                  <a:pt x="5884451" y="3502990"/>
                </a:cubicBezTo>
                <a:cubicBezTo>
                  <a:pt x="5889220" y="3488685"/>
                  <a:pt x="5898755" y="3479149"/>
                  <a:pt x="5913657" y="3479149"/>
                </a:cubicBezTo>
                <a:close/>
                <a:moveTo>
                  <a:pt x="4987449" y="3479149"/>
                </a:moveTo>
                <a:cubicBezTo>
                  <a:pt x="4967782" y="3479149"/>
                  <a:pt x="4958245" y="3498221"/>
                  <a:pt x="4929041" y="3488685"/>
                </a:cubicBezTo>
                <a:cubicBezTo>
                  <a:pt x="4929041" y="3500606"/>
                  <a:pt x="4929041" y="3507758"/>
                  <a:pt x="4930829" y="3513792"/>
                </a:cubicBezTo>
                <a:lnTo>
                  <a:pt x="4942740" y="3531305"/>
                </a:lnTo>
                <a:lnTo>
                  <a:pt x="4941165" y="3532303"/>
                </a:lnTo>
                <a:lnTo>
                  <a:pt x="4931424" y="3532790"/>
                </a:lnTo>
                <a:cubicBezTo>
                  <a:pt x="4929040" y="3533386"/>
                  <a:pt x="4929040" y="3534578"/>
                  <a:pt x="4933808" y="3536963"/>
                </a:cubicBezTo>
                <a:lnTo>
                  <a:pt x="4941165" y="3532303"/>
                </a:lnTo>
                <a:lnTo>
                  <a:pt x="4943345" y="3532194"/>
                </a:lnTo>
                <a:lnTo>
                  <a:pt x="4942740" y="3531305"/>
                </a:lnTo>
                <a:lnTo>
                  <a:pt x="4987449" y="3502990"/>
                </a:lnTo>
                <a:cubicBezTo>
                  <a:pt x="4987449" y="3502990"/>
                  <a:pt x="4987449" y="3502990"/>
                  <a:pt x="4987449" y="3479149"/>
                </a:cubicBezTo>
                <a:close/>
                <a:moveTo>
                  <a:pt x="5201941" y="3466633"/>
                </a:moveTo>
                <a:cubicBezTo>
                  <a:pt x="5197694" y="3467229"/>
                  <a:pt x="5192777" y="3468421"/>
                  <a:pt x="5182943" y="3468421"/>
                </a:cubicBezTo>
                <a:cubicBezTo>
                  <a:pt x="5182943" y="3492857"/>
                  <a:pt x="5163274" y="3497626"/>
                  <a:pt x="5153738" y="3507162"/>
                </a:cubicBezTo>
                <a:cubicBezTo>
                  <a:pt x="5153738" y="3522063"/>
                  <a:pt x="5163274" y="3522063"/>
                  <a:pt x="5163274" y="3536366"/>
                </a:cubicBezTo>
                <a:cubicBezTo>
                  <a:pt x="5148374" y="3531599"/>
                  <a:pt x="5138838" y="3545903"/>
                  <a:pt x="5138838" y="3536366"/>
                </a:cubicBezTo>
                <a:cubicBezTo>
                  <a:pt x="5148374" y="3536366"/>
                  <a:pt x="5138838" y="3522063"/>
                  <a:pt x="5138838" y="3517294"/>
                </a:cubicBezTo>
                <a:cubicBezTo>
                  <a:pt x="5114401" y="3522658"/>
                  <a:pt x="5080428" y="3546499"/>
                  <a:pt x="5104865" y="3569744"/>
                </a:cubicBezTo>
                <a:cubicBezTo>
                  <a:pt x="5114401" y="3569744"/>
                  <a:pt x="5119765" y="3555439"/>
                  <a:pt x="5129301" y="3564975"/>
                </a:cubicBezTo>
                <a:cubicBezTo>
                  <a:pt x="5129301" y="3574511"/>
                  <a:pt x="5124533" y="3579280"/>
                  <a:pt x="5119765" y="3584048"/>
                </a:cubicBezTo>
                <a:cubicBezTo>
                  <a:pt x="5148971" y="3598948"/>
                  <a:pt x="5148971" y="3569744"/>
                  <a:pt x="5163871" y="3560207"/>
                </a:cubicBezTo>
                <a:cubicBezTo>
                  <a:pt x="5163871" y="3545307"/>
                  <a:pt x="5158507" y="3535771"/>
                  <a:pt x="5173407" y="3531002"/>
                </a:cubicBezTo>
                <a:cubicBezTo>
                  <a:pt x="5173407" y="3535771"/>
                  <a:pt x="5173407" y="3540538"/>
                  <a:pt x="5178174" y="3545307"/>
                </a:cubicBezTo>
                <a:cubicBezTo>
                  <a:pt x="5183539" y="3535771"/>
                  <a:pt x="5193075" y="3535771"/>
                  <a:pt x="5193075" y="3521466"/>
                </a:cubicBezTo>
                <a:cubicBezTo>
                  <a:pt x="5182943" y="3521466"/>
                  <a:pt x="5178174" y="3516698"/>
                  <a:pt x="5178174" y="3502393"/>
                </a:cubicBezTo>
                <a:cubicBezTo>
                  <a:pt x="5192479" y="3502393"/>
                  <a:pt x="5197843" y="3507162"/>
                  <a:pt x="5207379" y="3507162"/>
                </a:cubicBezTo>
                <a:cubicBezTo>
                  <a:pt x="5207379" y="3492262"/>
                  <a:pt x="5216915" y="3492262"/>
                  <a:pt x="5216915" y="3468421"/>
                </a:cubicBezTo>
                <a:cubicBezTo>
                  <a:pt x="5209763" y="3466037"/>
                  <a:pt x="5206187" y="3466037"/>
                  <a:pt x="5201941" y="3466633"/>
                </a:cubicBezTo>
                <a:close/>
                <a:moveTo>
                  <a:pt x="4724607" y="3459481"/>
                </a:moveTo>
                <a:cubicBezTo>
                  <a:pt x="4700171" y="3459481"/>
                  <a:pt x="4665601" y="3454712"/>
                  <a:pt x="4660835" y="3488685"/>
                </a:cubicBezTo>
                <a:cubicBezTo>
                  <a:pt x="4670966" y="3493453"/>
                  <a:pt x="4680502" y="3493453"/>
                  <a:pt x="4680502" y="3502990"/>
                </a:cubicBezTo>
                <a:cubicBezTo>
                  <a:pt x="4660835" y="3512526"/>
                  <a:pt x="4656066" y="3532194"/>
                  <a:pt x="4656066" y="3541730"/>
                </a:cubicBezTo>
                <a:cubicBezTo>
                  <a:pt x="4680502" y="3541730"/>
                  <a:pt x="4695403" y="3512526"/>
                  <a:pt x="4704939" y="3512526"/>
                </a:cubicBezTo>
                <a:cubicBezTo>
                  <a:pt x="4695403" y="3493453"/>
                  <a:pt x="4715071" y="3473785"/>
                  <a:pt x="4724607" y="3459481"/>
                </a:cubicBezTo>
                <a:close/>
                <a:moveTo>
                  <a:pt x="5080428" y="3440408"/>
                </a:moveTo>
                <a:cubicBezTo>
                  <a:pt x="5051223" y="3440408"/>
                  <a:pt x="5051223" y="3464248"/>
                  <a:pt x="5036919" y="3479149"/>
                </a:cubicBezTo>
                <a:cubicBezTo>
                  <a:pt x="5051223" y="3488685"/>
                  <a:pt x="5055991" y="3464845"/>
                  <a:pt x="5075661" y="3469612"/>
                </a:cubicBezTo>
                <a:cubicBezTo>
                  <a:pt x="5080428" y="3454712"/>
                  <a:pt x="5075661" y="3459481"/>
                  <a:pt x="5080428" y="3440408"/>
                </a:cubicBezTo>
                <a:close/>
                <a:moveTo>
                  <a:pt x="4899836" y="3411800"/>
                </a:moveTo>
                <a:cubicBezTo>
                  <a:pt x="4885531" y="3407031"/>
                  <a:pt x="4880763" y="3421336"/>
                  <a:pt x="4861095" y="3421336"/>
                </a:cubicBezTo>
                <a:cubicBezTo>
                  <a:pt x="4861095" y="3440408"/>
                  <a:pt x="4850963" y="3449944"/>
                  <a:pt x="4875995" y="3455309"/>
                </a:cubicBezTo>
                <a:cubicBezTo>
                  <a:pt x="4875995" y="3450540"/>
                  <a:pt x="4875995" y="3441004"/>
                  <a:pt x="4880763" y="3441004"/>
                </a:cubicBezTo>
                <a:cubicBezTo>
                  <a:pt x="4890300" y="3455904"/>
                  <a:pt x="4865863" y="3460672"/>
                  <a:pt x="4865863" y="3474977"/>
                </a:cubicBezTo>
                <a:cubicBezTo>
                  <a:pt x="4884935" y="3469612"/>
                  <a:pt x="4889703" y="3455309"/>
                  <a:pt x="4904605" y="3445772"/>
                </a:cubicBezTo>
                <a:cubicBezTo>
                  <a:pt x="4904605" y="3455309"/>
                  <a:pt x="4909372" y="3464845"/>
                  <a:pt x="4914141" y="3464845"/>
                </a:cubicBezTo>
                <a:cubicBezTo>
                  <a:pt x="4923677" y="3455309"/>
                  <a:pt x="4938577" y="3460076"/>
                  <a:pt x="4938577" y="3441004"/>
                </a:cubicBezTo>
                <a:cubicBezTo>
                  <a:pt x="4924272" y="3430872"/>
                  <a:pt x="4899836" y="3435640"/>
                  <a:pt x="4899836" y="3411800"/>
                </a:cubicBezTo>
                <a:close/>
                <a:moveTo>
                  <a:pt x="5197247" y="3401667"/>
                </a:moveTo>
                <a:cubicBezTo>
                  <a:pt x="5168043" y="3401667"/>
                  <a:pt x="5148374" y="3415971"/>
                  <a:pt x="5143605" y="3435640"/>
                </a:cubicBezTo>
                <a:cubicBezTo>
                  <a:pt x="5153738" y="3440408"/>
                  <a:pt x="5168043" y="3440408"/>
                  <a:pt x="5163274" y="3459481"/>
                </a:cubicBezTo>
                <a:cubicBezTo>
                  <a:pt x="5182943" y="3459481"/>
                  <a:pt x="5202611" y="3454712"/>
                  <a:pt x="5212148" y="3435640"/>
                </a:cubicBezTo>
                <a:cubicBezTo>
                  <a:pt x="5197247" y="3425508"/>
                  <a:pt x="5212148" y="3411203"/>
                  <a:pt x="5197247" y="3401667"/>
                </a:cubicBezTo>
                <a:close/>
                <a:moveTo>
                  <a:pt x="5094733" y="3363523"/>
                </a:moveTo>
                <a:cubicBezTo>
                  <a:pt x="5085197" y="3396899"/>
                  <a:pt x="5055991" y="3407031"/>
                  <a:pt x="5041091" y="3426103"/>
                </a:cubicBezTo>
                <a:cubicBezTo>
                  <a:pt x="5055395" y="3421336"/>
                  <a:pt x="5055395" y="3430872"/>
                  <a:pt x="5070295" y="3430872"/>
                </a:cubicBezTo>
                <a:cubicBezTo>
                  <a:pt x="5080428" y="3406435"/>
                  <a:pt x="5114401" y="3406435"/>
                  <a:pt x="5119169" y="3377827"/>
                </a:cubicBezTo>
                <a:cubicBezTo>
                  <a:pt x="5099501" y="3387363"/>
                  <a:pt x="5109633" y="3363523"/>
                  <a:pt x="5094733" y="3363523"/>
                </a:cubicBezTo>
                <a:close/>
                <a:moveTo>
                  <a:pt x="4664001" y="3359052"/>
                </a:moveTo>
                <a:cubicBezTo>
                  <a:pt x="4643327" y="3357264"/>
                  <a:pt x="4614941" y="3363522"/>
                  <a:pt x="4622093" y="3377827"/>
                </a:cubicBezTo>
                <a:cubicBezTo>
                  <a:pt x="4622093" y="3373058"/>
                  <a:pt x="4626861" y="3377827"/>
                  <a:pt x="4626861" y="3387363"/>
                </a:cubicBezTo>
                <a:cubicBezTo>
                  <a:pt x="4651299" y="3387363"/>
                  <a:pt x="4665601" y="3377827"/>
                  <a:pt x="4680502" y="3363523"/>
                </a:cubicBezTo>
                <a:cubicBezTo>
                  <a:pt x="4676926" y="3361139"/>
                  <a:pt x="4670892" y="3359648"/>
                  <a:pt x="4664001" y="3359052"/>
                </a:cubicBezTo>
                <a:close/>
                <a:moveTo>
                  <a:pt x="5377839" y="3305113"/>
                </a:moveTo>
                <a:cubicBezTo>
                  <a:pt x="5367707" y="3314649"/>
                  <a:pt x="5353403" y="3334318"/>
                  <a:pt x="5362939" y="3343854"/>
                </a:cubicBezTo>
                <a:cubicBezTo>
                  <a:pt x="5377839" y="3338489"/>
                  <a:pt x="5387375" y="3328953"/>
                  <a:pt x="5387375" y="3314649"/>
                </a:cubicBezTo>
                <a:cubicBezTo>
                  <a:pt x="5382607" y="3314649"/>
                  <a:pt x="5382607" y="3309881"/>
                  <a:pt x="5377839" y="3305113"/>
                </a:cubicBezTo>
                <a:close/>
                <a:moveTo>
                  <a:pt x="5124533" y="3304517"/>
                </a:moveTo>
                <a:cubicBezTo>
                  <a:pt x="5085197" y="3309284"/>
                  <a:pt x="5060759" y="3367099"/>
                  <a:pt x="5022019" y="3343257"/>
                </a:cubicBezTo>
                <a:cubicBezTo>
                  <a:pt x="5002946" y="3343257"/>
                  <a:pt x="5002946" y="3357562"/>
                  <a:pt x="4988046" y="3348026"/>
                </a:cubicBezTo>
                <a:cubicBezTo>
                  <a:pt x="4988046" y="3338489"/>
                  <a:pt x="5002946" y="3328953"/>
                  <a:pt x="4988046" y="3324186"/>
                </a:cubicBezTo>
                <a:cubicBezTo>
                  <a:pt x="4988046" y="3328953"/>
                  <a:pt x="4977913" y="3328953"/>
                  <a:pt x="4968377" y="3328953"/>
                </a:cubicBezTo>
                <a:cubicBezTo>
                  <a:pt x="4992218" y="3362330"/>
                  <a:pt x="4958245" y="3367694"/>
                  <a:pt x="4953477" y="3391535"/>
                </a:cubicBezTo>
                <a:cubicBezTo>
                  <a:pt x="4963609" y="3396303"/>
                  <a:pt x="4968377" y="3377230"/>
                  <a:pt x="4973146" y="3391535"/>
                </a:cubicBezTo>
                <a:cubicBezTo>
                  <a:pt x="4963609" y="3401667"/>
                  <a:pt x="4943941" y="3396303"/>
                  <a:pt x="4948709" y="3425508"/>
                </a:cubicBezTo>
                <a:cubicBezTo>
                  <a:pt x="4973146" y="3415375"/>
                  <a:pt x="4948709" y="3425508"/>
                  <a:pt x="4953477" y="3444581"/>
                </a:cubicBezTo>
                <a:cubicBezTo>
                  <a:pt x="4992813" y="3444581"/>
                  <a:pt x="4983277" y="3391535"/>
                  <a:pt x="5022019" y="3391535"/>
                </a:cubicBezTo>
                <a:cubicBezTo>
                  <a:pt x="5036323" y="3396899"/>
                  <a:pt x="5011887" y="3411203"/>
                  <a:pt x="5026787" y="3420739"/>
                </a:cubicBezTo>
                <a:cubicBezTo>
                  <a:pt x="5070892" y="3411203"/>
                  <a:pt x="5066123" y="3352793"/>
                  <a:pt x="5104865" y="3333721"/>
                </a:cubicBezTo>
                <a:cubicBezTo>
                  <a:pt x="5104865" y="3348621"/>
                  <a:pt x="5085197" y="3343854"/>
                  <a:pt x="5089965" y="3362926"/>
                </a:cubicBezTo>
                <a:cubicBezTo>
                  <a:pt x="5104269" y="3358158"/>
                  <a:pt x="5104269" y="3367694"/>
                  <a:pt x="5119169" y="3362926"/>
                </a:cubicBezTo>
                <a:cubicBezTo>
                  <a:pt x="5134069" y="3339086"/>
                  <a:pt x="5109633" y="3329550"/>
                  <a:pt x="5124533" y="3304517"/>
                </a:cubicBezTo>
                <a:close/>
                <a:moveTo>
                  <a:pt x="5677533" y="3285519"/>
                </a:moveTo>
                <a:cubicBezTo>
                  <a:pt x="5692423" y="3282166"/>
                  <a:pt x="5697005" y="3295577"/>
                  <a:pt x="5660351" y="3295577"/>
                </a:cubicBezTo>
                <a:cubicBezTo>
                  <a:pt x="5666460" y="3289617"/>
                  <a:pt x="5672569" y="3286637"/>
                  <a:pt x="5677533" y="3285519"/>
                </a:cubicBezTo>
                <a:close/>
                <a:moveTo>
                  <a:pt x="5191361" y="3223459"/>
                </a:moveTo>
                <a:cubicBezTo>
                  <a:pt x="5188307" y="3225843"/>
                  <a:pt x="5187115" y="3230611"/>
                  <a:pt x="5187115" y="3237763"/>
                </a:cubicBezTo>
                <a:cubicBezTo>
                  <a:pt x="5192479" y="3237763"/>
                  <a:pt x="5192479" y="3242532"/>
                  <a:pt x="5202015" y="3237763"/>
                </a:cubicBezTo>
                <a:cubicBezTo>
                  <a:pt x="5202015" y="3232995"/>
                  <a:pt x="5206783" y="3232995"/>
                  <a:pt x="5206783" y="3223459"/>
                </a:cubicBezTo>
                <a:cubicBezTo>
                  <a:pt x="5199333" y="3221074"/>
                  <a:pt x="5194416" y="3221074"/>
                  <a:pt x="5191361" y="3223459"/>
                </a:cubicBezTo>
                <a:close/>
                <a:moveTo>
                  <a:pt x="5821274" y="3203790"/>
                </a:moveTo>
                <a:cubicBezTo>
                  <a:pt x="5826043" y="3208559"/>
                  <a:pt x="5830810" y="3208559"/>
                  <a:pt x="5830810" y="3203790"/>
                </a:cubicBezTo>
                <a:cubicBezTo>
                  <a:pt x="5845711" y="3208559"/>
                  <a:pt x="5826043" y="3213326"/>
                  <a:pt x="5831407" y="3227631"/>
                </a:cubicBezTo>
                <a:cubicBezTo>
                  <a:pt x="5811738" y="3222863"/>
                  <a:pt x="5811738" y="3246704"/>
                  <a:pt x="5787302" y="3237167"/>
                </a:cubicBezTo>
                <a:cubicBezTo>
                  <a:pt x="5787302" y="3232399"/>
                  <a:pt x="5792069" y="3227631"/>
                  <a:pt x="5792069" y="3222863"/>
                </a:cubicBezTo>
                <a:cubicBezTo>
                  <a:pt x="5806374" y="3222863"/>
                  <a:pt x="5821274" y="3218095"/>
                  <a:pt x="5821274" y="3203790"/>
                </a:cubicBezTo>
                <a:close/>
                <a:moveTo>
                  <a:pt x="5733064" y="3199618"/>
                </a:moveTo>
                <a:cubicBezTo>
                  <a:pt x="5718759" y="3204386"/>
                  <a:pt x="5699091" y="3204386"/>
                  <a:pt x="5699091" y="3223459"/>
                </a:cubicBezTo>
                <a:cubicBezTo>
                  <a:pt x="5709223" y="3228226"/>
                  <a:pt x="5718759" y="3228226"/>
                  <a:pt x="5728297" y="3228823"/>
                </a:cubicBezTo>
                <a:cubicBezTo>
                  <a:pt x="5728297" y="3213923"/>
                  <a:pt x="5733064" y="3213923"/>
                  <a:pt x="5733064" y="3199618"/>
                </a:cubicBezTo>
                <a:close/>
                <a:moveTo>
                  <a:pt x="5582272" y="3189486"/>
                </a:moveTo>
                <a:cubicBezTo>
                  <a:pt x="5572736" y="3199022"/>
                  <a:pt x="5562603" y="3189486"/>
                  <a:pt x="5553067" y="3199022"/>
                </a:cubicBezTo>
                <a:cubicBezTo>
                  <a:pt x="5553067" y="3209154"/>
                  <a:pt x="5562603" y="3218690"/>
                  <a:pt x="5557836" y="3232995"/>
                </a:cubicBezTo>
                <a:cubicBezTo>
                  <a:pt x="5577503" y="3228226"/>
                  <a:pt x="5582272" y="3194254"/>
                  <a:pt x="5582272" y="3189486"/>
                </a:cubicBezTo>
                <a:close/>
                <a:moveTo>
                  <a:pt x="5743197" y="3179354"/>
                </a:moveTo>
                <a:cubicBezTo>
                  <a:pt x="5743197" y="3199022"/>
                  <a:pt x="5743197" y="3208559"/>
                  <a:pt x="5738428" y="3222863"/>
                </a:cubicBezTo>
                <a:cubicBezTo>
                  <a:pt x="5738428" y="3222863"/>
                  <a:pt x="5743197" y="3227631"/>
                  <a:pt x="5743197" y="3232399"/>
                </a:cubicBezTo>
                <a:cubicBezTo>
                  <a:pt x="5762269" y="3227631"/>
                  <a:pt x="5772401" y="3222863"/>
                  <a:pt x="5781937" y="3208559"/>
                </a:cubicBezTo>
                <a:cubicBezTo>
                  <a:pt x="5781937" y="3228226"/>
                  <a:pt x="5747965" y="3252068"/>
                  <a:pt x="5718759" y="3261007"/>
                </a:cubicBezTo>
                <a:cubicBezTo>
                  <a:pt x="5718759" y="3261007"/>
                  <a:pt x="5718759" y="3261007"/>
                  <a:pt x="5718759" y="3237167"/>
                </a:cubicBezTo>
                <a:cubicBezTo>
                  <a:pt x="5708627" y="3232399"/>
                  <a:pt x="5679423" y="3241935"/>
                  <a:pt x="5674655" y="3227631"/>
                </a:cubicBezTo>
                <a:cubicBezTo>
                  <a:pt x="5694323" y="3208559"/>
                  <a:pt x="5713992" y="3188890"/>
                  <a:pt x="5743197" y="3179354"/>
                </a:cubicBezTo>
                <a:close/>
                <a:moveTo>
                  <a:pt x="960775" y="3141208"/>
                </a:moveTo>
                <a:cubicBezTo>
                  <a:pt x="975676" y="3136441"/>
                  <a:pt x="975676" y="3145977"/>
                  <a:pt x="985212" y="3150744"/>
                </a:cubicBezTo>
                <a:cubicBezTo>
                  <a:pt x="980444" y="3160281"/>
                  <a:pt x="956007" y="3145977"/>
                  <a:pt x="956007" y="3165050"/>
                </a:cubicBezTo>
                <a:cubicBezTo>
                  <a:pt x="951239" y="3165050"/>
                  <a:pt x="960775" y="3145977"/>
                  <a:pt x="960775" y="3141208"/>
                </a:cubicBezTo>
                <a:close/>
                <a:moveTo>
                  <a:pt x="5811143" y="3136441"/>
                </a:moveTo>
                <a:cubicBezTo>
                  <a:pt x="5816507" y="3141208"/>
                  <a:pt x="5826043" y="3145977"/>
                  <a:pt x="5826043" y="3160281"/>
                </a:cubicBezTo>
                <a:cubicBezTo>
                  <a:pt x="5801607" y="3155513"/>
                  <a:pt x="5816507" y="3194254"/>
                  <a:pt x="5791474" y="3189486"/>
                </a:cubicBezTo>
                <a:cubicBezTo>
                  <a:pt x="5791474" y="3174586"/>
                  <a:pt x="5781937" y="3169817"/>
                  <a:pt x="5786705" y="3155513"/>
                </a:cubicBezTo>
                <a:cubicBezTo>
                  <a:pt x="5796241" y="3150744"/>
                  <a:pt x="5806374" y="3145977"/>
                  <a:pt x="5811143" y="3136441"/>
                </a:cubicBezTo>
                <a:close/>
                <a:moveTo>
                  <a:pt x="5358171" y="3112004"/>
                </a:moveTo>
                <a:cubicBezTo>
                  <a:pt x="5353403" y="3122136"/>
                  <a:pt x="5353403" y="3131672"/>
                  <a:pt x="5353403" y="3145977"/>
                </a:cubicBezTo>
                <a:cubicBezTo>
                  <a:pt x="5367707" y="3141208"/>
                  <a:pt x="5382607" y="3136441"/>
                  <a:pt x="5382607" y="3116772"/>
                </a:cubicBezTo>
                <a:cubicBezTo>
                  <a:pt x="5373071" y="3121540"/>
                  <a:pt x="5373071" y="3112004"/>
                  <a:pt x="5358171" y="3112004"/>
                </a:cubicBezTo>
                <a:close/>
                <a:moveTo>
                  <a:pt x="5665119" y="3107235"/>
                </a:moveTo>
                <a:cubicBezTo>
                  <a:pt x="5679423" y="3112600"/>
                  <a:pt x="5679423" y="3122136"/>
                  <a:pt x="5674655" y="3136441"/>
                </a:cubicBezTo>
                <a:cubicBezTo>
                  <a:pt x="5665119" y="3131672"/>
                  <a:pt x="5655582" y="3116772"/>
                  <a:pt x="5665119" y="3107235"/>
                </a:cubicBezTo>
                <a:close/>
                <a:moveTo>
                  <a:pt x="5592703" y="3101872"/>
                </a:moveTo>
                <a:cubicBezTo>
                  <a:pt x="5598216" y="3101275"/>
                  <a:pt x="5604325" y="3102467"/>
                  <a:pt x="5606709" y="3107235"/>
                </a:cubicBezTo>
                <a:cubicBezTo>
                  <a:pt x="5606709" y="3112004"/>
                  <a:pt x="5597173" y="3112004"/>
                  <a:pt x="5597173" y="3121540"/>
                </a:cubicBezTo>
                <a:cubicBezTo>
                  <a:pt x="5582272" y="3126308"/>
                  <a:pt x="5587041" y="3112004"/>
                  <a:pt x="5582272" y="3107235"/>
                </a:cubicBezTo>
                <a:cubicBezTo>
                  <a:pt x="5582272" y="3104852"/>
                  <a:pt x="5587189" y="3102468"/>
                  <a:pt x="5592703" y="3101872"/>
                </a:cubicBezTo>
                <a:close/>
                <a:moveTo>
                  <a:pt x="463699" y="3073859"/>
                </a:moveTo>
                <a:cubicBezTo>
                  <a:pt x="468468" y="3078627"/>
                  <a:pt x="478004" y="3088163"/>
                  <a:pt x="492904" y="3083395"/>
                </a:cubicBezTo>
                <a:cubicBezTo>
                  <a:pt x="483368" y="3131672"/>
                  <a:pt x="439262" y="3117368"/>
                  <a:pt x="414826" y="3131672"/>
                </a:cubicBezTo>
                <a:cubicBezTo>
                  <a:pt x="419595" y="3116772"/>
                  <a:pt x="439262" y="3116772"/>
                  <a:pt x="454163" y="3107832"/>
                </a:cubicBezTo>
                <a:cubicBezTo>
                  <a:pt x="448798" y="3092932"/>
                  <a:pt x="458932" y="3083395"/>
                  <a:pt x="463699" y="3073859"/>
                </a:cubicBezTo>
                <a:close/>
                <a:moveTo>
                  <a:pt x="605030" y="2998761"/>
                </a:moveTo>
                <a:cubicBezTo>
                  <a:pt x="610468" y="2998165"/>
                  <a:pt x="616577" y="2999357"/>
                  <a:pt x="624027" y="3001741"/>
                </a:cubicBezTo>
                <a:cubicBezTo>
                  <a:pt x="624027" y="3011278"/>
                  <a:pt x="619260" y="3016046"/>
                  <a:pt x="614491" y="3020814"/>
                </a:cubicBezTo>
                <a:cubicBezTo>
                  <a:pt x="600187" y="3020814"/>
                  <a:pt x="604955" y="3005913"/>
                  <a:pt x="590054" y="3006510"/>
                </a:cubicBezTo>
                <a:cubicBezTo>
                  <a:pt x="594823" y="3001741"/>
                  <a:pt x="599591" y="2999357"/>
                  <a:pt x="605030" y="2998761"/>
                </a:cubicBezTo>
                <a:close/>
                <a:moveTo>
                  <a:pt x="549768" y="2979465"/>
                </a:moveTo>
                <a:cubicBezTo>
                  <a:pt x="558428" y="2983265"/>
                  <a:pt x="568598" y="3001145"/>
                  <a:pt x="575750" y="2986841"/>
                </a:cubicBezTo>
                <a:cubicBezTo>
                  <a:pt x="600187" y="3005913"/>
                  <a:pt x="556081" y="3025582"/>
                  <a:pt x="580518" y="3039886"/>
                </a:cubicBezTo>
                <a:cubicBezTo>
                  <a:pt x="565618" y="3058959"/>
                  <a:pt x="531645" y="3063726"/>
                  <a:pt x="512572" y="3078031"/>
                </a:cubicBezTo>
                <a:cubicBezTo>
                  <a:pt x="517341" y="3058959"/>
                  <a:pt x="537009" y="3034522"/>
                  <a:pt x="532241" y="3020217"/>
                </a:cubicBezTo>
                <a:cubicBezTo>
                  <a:pt x="532241" y="3005913"/>
                  <a:pt x="551909" y="3010682"/>
                  <a:pt x="556678" y="3001146"/>
                </a:cubicBezTo>
                <a:cubicBezTo>
                  <a:pt x="556678" y="2991609"/>
                  <a:pt x="551314" y="2986841"/>
                  <a:pt x="541778" y="2982073"/>
                </a:cubicBezTo>
                <a:cubicBezTo>
                  <a:pt x="544162" y="2978497"/>
                  <a:pt x="546881" y="2978199"/>
                  <a:pt x="549768" y="2979465"/>
                </a:cubicBezTo>
                <a:close/>
                <a:moveTo>
                  <a:pt x="638927" y="2948100"/>
                </a:moveTo>
                <a:cubicBezTo>
                  <a:pt x="653828" y="2943332"/>
                  <a:pt x="643696" y="2962404"/>
                  <a:pt x="658597" y="2957637"/>
                </a:cubicBezTo>
                <a:cubicBezTo>
                  <a:pt x="658597" y="2971941"/>
                  <a:pt x="638927" y="2967173"/>
                  <a:pt x="629391" y="2967173"/>
                </a:cubicBezTo>
                <a:cubicBezTo>
                  <a:pt x="629391" y="2957637"/>
                  <a:pt x="638927" y="2957637"/>
                  <a:pt x="638927" y="2948100"/>
                </a:cubicBezTo>
                <a:close/>
                <a:moveTo>
                  <a:pt x="1014416" y="2943332"/>
                </a:moveTo>
                <a:cubicBezTo>
                  <a:pt x="1063290" y="2938564"/>
                  <a:pt x="1082958" y="2957637"/>
                  <a:pt x="1116932" y="2948100"/>
                </a:cubicBezTo>
                <a:cubicBezTo>
                  <a:pt x="1106799" y="2972537"/>
                  <a:pt x="1087726" y="2991609"/>
                  <a:pt x="1048390" y="2986841"/>
                </a:cubicBezTo>
                <a:cubicBezTo>
                  <a:pt x="1034086" y="2977305"/>
                  <a:pt x="1019185" y="2962404"/>
                  <a:pt x="1014416" y="2943332"/>
                </a:cubicBezTo>
                <a:close/>
                <a:moveTo>
                  <a:pt x="5713992" y="2938564"/>
                </a:moveTo>
                <a:cubicBezTo>
                  <a:pt x="5728892" y="2938564"/>
                  <a:pt x="5728892" y="2948100"/>
                  <a:pt x="5728892" y="2957637"/>
                </a:cubicBezTo>
                <a:cubicBezTo>
                  <a:pt x="5719356" y="2957637"/>
                  <a:pt x="5713992" y="2971941"/>
                  <a:pt x="5704455" y="2962404"/>
                </a:cubicBezTo>
                <a:cubicBezTo>
                  <a:pt x="5709223" y="2952868"/>
                  <a:pt x="5713992" y="2948100"/>
                  <a:pt x="5713992" y="2938564"/>
                </a:cubicBezTo>
                <a:close/>
                <a:moveTo>
                  <a:pt x="5772401" y="2904591"/>
                </a:moveTo>
                <a:cubicBezTo>
                  <a:pt x="5772401" y="2924259"/>
                  <a:pt x="5758097" y="2938564"/>
                  <a:pt x="5747965" y="2952868"/>
                </a:cubicBezTo>
                <a:cubicBezTo>
                  <a:pt x="5738428" y="2942736"/>
                  <a:pt x="5733661" y="2928431"/>
                  <a:pt x="5738428" y="2918895"/>
                </a:cubicBezTo>
                <a:cubicBezTo>
                  <a:pt x="5747965" y="2914127"/>
                  <a:pt x="5762865" y="2909359"/>
                  <a:pt x="5772401" y="2904591"/>
                </a:cubicBezTo>
                <a:close/>
                <a:moveTo>
                  <a:pt x="512572" y="2895055"/>
                </a:moveTo>
                <a:cubicBezTo>
                  <a:pt x="502440" y="2914127"/>
                  <a:pt x="488136" y="2938564"/>
                  <a:pt x="463699" y="2943332"/>
                </a:cubicBezTo>
                <a:cubicBezTo>
                  <a:pt x="468468" y="2919491"/>
                  <a:pt x="482772" y="2895055"/>
                  <a:pt x="512572" y="2895055"/>
                </a:cubicBezTo>
                <a:close/>
                <a:moveTo>
                  <a:pt x="5650815" y="2865850"/>
                </a:moveTo>
                <a:cubicBezTo>
                  <a:pt x="5669887" y="2885519"/>
                  <a:pt x="5616245" y="2909359"/>
                  <a:pt x="5592405" y="2914127"/>
                </a:cubicBezTo>
                <a:cubicBezTo>
                  <a:pt x="5592405" y="2880155"/>
                  <a:pt x="5626377" y="2880155"/>
                  <a:pt x="5650815" y="2865850"/>
                </a:cubicBezTo>
                <a:close/>
                <a:moveTo>
                  <a:pt x="646378" y="2841413"/>
                </a:moveTo>
                <a:cubicBezTo>
                  <a:pt x="652487" y="2840817"/>
                  <a:pt x="658596" y="2842009"/>
                  <a:pt x="663364" y="2846777"/>
                </a:cubicBezTo>
                <a:cubicBezTo>
                  <a:pt x="658597" y="2846777"/>
                  <a:pt x="624623" y="2861082"/>
                  <a:pt x="629391" y="2846777"/>
                </a:cubicBezTo>
                <a:cubicBezTo>
                  <a:pt x="634159" y="2844393"/>
                  <a:pt x="640269" y="2842009"/>
                  <a:pt x="646378" y="2841413"/>
                </a:cubicBezTo>
                <a:close/>
                <a:moveTo>
                  <a:pt x="790316" y="2822937"/>
                </a:moveTo>
                <a:cubicBezTo>
                  <a:pt x="790316" y="2842009"/>
                  <a:pt x="765879" y="2861082"/>
                  <a:pt x="746210" y="2851546"/>
                </a:cubicBezTo>
                <a:cubicBezTo>
                  <a:pt x="741443" y="2851546"/>
                  <a:pt x="741443" y="2856314"/>
                  <a:pt x="736674" y="2856314"/>
                </a:cubicBezTo>
                <a:cubicBezTo>
                  <a:pt x="731906" y="2875982"/>
                  <a:pt x="741443" y="2885519"/>
                  <a:pt x="741443" y="2899823"/>
                </a:cubicBezTo>
                <a:cubicBezTo>
                  <a:pt x="731906" y="2904591"/>
                  <a:pt x="712237" y="2904591"/>
                  <a:pt x="707470" y="2918895"/>
                </a:cubicBezTo>
                <a:cubicBezTo>
                  <a:pt x="697337" y="2914127"/>
                  <a:pt x="717006" y="2904591"/>
                  <a:pt x="717006" y="2895055"/>
                </a:cubicBezTo>
                <a:cubicBezTo>
                  <a:pt x="707470" y="2880750"/>
                  <a:pt x="702701" y="2885519"/>
                  <a:pt x="687801" y="2885519"/>
                </a:cubicBezTo>
                <a:cubicBezTo>
                  <a:pt x="712237" y="2856910"/>
                  <a:pt x="746210" y="2832473"/>
                  <a:pt x="790316" y="2822937"/>
                </a:cubicBezTo>
                <a:close/>
                <a:moveTo>
                  <a:pt x="5392143" y="2788964"/>
                </a:moveTo>
                <a:cubicBezTo>
                  <a:pt x="5358171" y="2784196"/>
                  <a:pt x="5314065" y="2803268"/>
                  <a:pt x="5314065" y="2846777"/>
                </a:cubicBezTo>
                <a:cubicBezTo>
                  <a:pt x="5348039" y="2837241"/>
                  <a:pt x="5377839" y="2817573"/>
                  <a:pt x="5392143" y="2788964"/>
                </a:cubicBezTo>
                <a:close/>
                <a:moveTo>
                  <a:pt x="5631145" y="2764527"/>
                </a:moveTo>
                <a:cubicBezTo>
                  <a:pt x="5611477" y="2759759"/>
                  <a:pt x="5596577" y="2788964"/>
                  <a:pt x="5611477" y="2793732"/>
                </a:cubicBezTo>
                <a:cubicBezTo>
                  <a:pt x="5616245" y="2784196"/>
                  <a:pt x="5631145" y="2779428"/>
                  <a:pt x="5631145" y="2764527"/>
                </a:cubicBezTo>
                <a:close/>
                <a:moveTo>
                  <a:pt x="746806" y="2745455"/>
                </a:moveTo>
                <a:cubicBezTo>
                  <a:pt x="741443" y="2779428"/>
                  <a:pt x="707470" y="2788964"/>
                  <a:pt x="678264" y="2798500"/>
                </a:cubicBezTo>
                <a:cubicBezTo>
                  <a:pt x="707470" y="2788964"/>
                  <a:pt x="707470" y="2745455"/>
                  <a:pt x="746806" y="2745455"/>
                </a:cubicBezTo>
                <a:close/>
                <a:moveTo>
                  <a:pt x="648463" y="2745455"/>
                </a:moveTo>
                <a:cubicBezTo>
                  <a:pt x="643696" y="2759759"/>
                  <a:pt x="629391" y="2764527"/>
                  <a:pt x="624027" y="2774659"/>
                </a:cubicBezTo>
                <a:cubicBezTo>
                  <a:pt x="614491" y="2764527"/>
                  <a:pt x="633563" y="2745455"/>
                  <a:pt x="648463" y="2745455"/>
                </a:cubicBezTo>
                <a:close/>
                <a:moveTo>
                  <a:pt x="5362939" y="2735919"/>
                </a:moveTo>
                <a:cubicBezTo>
                  <a:pt x="5348039" y="2735919"/>
                  <a:pt x="5343270" y="2750223"/>
                  <a:pt x="5338503" y="2754991"/>
                </a:cubicBezTo>
                <a:cubicBezTo>
                  <a:pt x="5353403" y="2754991"/>
                  <a:pt x="5362939" y="2750223"/>
                  <a:pt x="5362939" y="2735919"/>
                </a:cubicBezTo>
                <a:close/>
                <a:moveTo>
                  <a:pt x="4967782" y="2678106"/>
                </a:moveTo>
                <a:cubicBezTo>
                  <a:pt x="4953477" y="2692410"/>
                  <a:pt x="4924272" y="2687642"/>
                  <a:pt x="4914141" y="2711482"/>
                </a:cubicBezTo>
                <a:cubicBezTo>
                  <a:pt x="4923677" y="2706715"/>
                  <a:pt x="4938577" y="2706715"/>
                  <a:pt x="4943345" y="2701946"/>
                </a:cubicBezTo>
                <a:cubicBezTo>
                  <a:pt x="4929041" y="2692410"/>
                  <a:pt x="4972549" y="2697178"/>
                  <a:pt x="4967782" y="2678106"/>
                </a:cubicBezTo>
                <a:close/>
                <a:moveTo>
                  <a:pt x="5610192" y="2640863"/>
                </a:moveTo>
                <a:cubicBezTo>
                  <a:pt x="5578733" y="2641786"/>
                  <a:pt x="5545766" y="2666930"/>
                  <a:pt x="5523863" y="2692410"/>
                </a:cubicBezTo>
                <a:cubicBezTo>
                  <a:pt x="5508962" y="2692410"/>
                  <a:pt x="5519095" y="2673337"/>
                  <a:pt x="5504195" y="2678106"/>
                </a:cubicBezTo>
                <a:cubicBezTo>
                  <a:pt x="5485121" y="2682873"/>
                  <a:pt x="5489890" y="2706715"/>
                  <a:pt x="5465454" y="2701946"/>
                </a:cubicBezTo>
                <a:cubicBezTo>
                  <a:pt x="5460685" y="2735322"/>
                  <a:pt x="5436249" y="2745455"/>
                  <a:pt x="5416580" y="2764527"/>
                </a:cubicBezTo>
                <a:cubicBezTo>
                  <a:pt x="5430885" y="2778832"/>
                  <a:pt x="5440421" y="2754991"/>
                  <a:pt x="5455321" y="2754991"/>
                </a:cubicBezTo>
                <a:cubicBezTo>
                  <a:pt x="5445785" y="2765123"/>
                  <a:pt x="5455321" y="2774659"/>
                  <a:pt x="5455321" y="2788964"/>
                </a:cubicBezTo>
                <a:cubicBezTo>
                  <a:pt x="5519095" y="2779428"/>
                  <a:pt x="5611477" y="2760355"/>
                  <a:pt x="5611477" y="2673337"/>
                </a:cubicBezTo>
                <a:cubicBezTo>
                  <a:pt x="5626377" y="2673337"/>
                  <a:pt x="5631145" y="2653669"/>
                  <a:pt x="5640682" y="2648900"/>
                </a:cubicBezTo>
                <a:cubicBezTo>
                  <a:pt x="5630997" y="2642940"/>
                  <a:pt x="5620678" y="2640556"/>
                  <a:pt x="5610192" y="2640863"/>
                </a:cubicBezTo>
                <a:close/>
                <a:moveTo>
                  <a:pt x="4638176" y="2616018"/>
                </a:moveTo>
                <a:cubicBezTo>
                  <a:pt x="4632784" y="2614593"/>
                  <a:pt x="4621944" y="2620292"/>
                  <a:pt x="4621497" y="2620292"/>
                </a:cubicBezTo>
                <a:cubicBezTo>
                  <a:pt x="4611961" y="2634597"/>
                  <a:pt x="4650701" y="2634597"/>
                  <a:pt x="4641165" y="2620292"/>
                </a:cubicBezTo>
                <a:cubicBezTo>
                  <a:pt x="4641165" y="2617759"/>
                  <a:pt x="4639973" y="2616492"/>
                  <a:pt x="4638176" y="2616018"/>
                </a:cubicBezTo>
                <a:close/>
                <a:moveTo>
                  <a:pt x="687801" y="2610755"/>
                </a:moveTo>
                <a:cubicBezTo>
                  <a:pt x="697337" y="2610755"/>
                  <a:pt x="692569" y="2625060"/>
                  <a:pt x="697337" y="2625060"/>
                </a:cubicBezTo>
                <a:cubicBezTo>
                  <a:pt x="697337" y="2639364"/>
                  <a:pt x="663364" y="2639364"/>
                  <a:pt x="672901" y="2615524"/>
                </a:cubicBezTo>
                <a:cubicBezTo>
                  <a:pt x="678264" y="2615524"/>
                  <a:pt x="683033" y="2615524"/>
                  <a:pt x="687801" y="2610755"/>
                </a:cubicBezTo>
                <a:close/>
                <a:moveTo>
                  <a:pt x="5747965" y="2610160"/>
                </a:moveTo>
                <a:cubicBezTo>
                  <a:pt x="5733661" y="2610160"/>
                  <a:pt x="5728297" y="2620292"/>
                  <a:pt x="5728297" y="2629233"/>
                </a:cubicBezTo>
                <a:cubicBezTo>
                  <a:pt x="5738428" y="2629233"/>
                  <a:pt x="5743197" y="2624464"/>
                  <a:pt x="5747965" y="2610160"/>
                </a:cubicBezTo>
                <a:close/>
                <a:moveTo>
                  <a:pt x="5660351" y="2605391"/>
                </a:moveTo>
                <a:cubicBezTo>
                  <a:pt x="5669887" y="2634597"/>
                  <a:pt x="5640682" y="2625060"/>
                  <a:pt x="5645449" y="2648900"/>
                </a:cubicBezTo>
                <a:cubicBezTo>
                  <a:pt x="5660351" y="2639364"/>
                  <a:pt x="5680019" y="2629828"/>
                  <a:pt x="5680019" y="2605391"/>
                </a:cubicBezTo>
                <a:cubicBezTo>
                  <a:pt x="5680019" y="2605391"/>
                  <a:pt x="5680019" y="2605391"/>
                  <a:pt x="5660351" y="2605391"/>
                </a:cubicBezTo>
                <a:close/>
                <a:moveTo>
                  <a:pt x="4826526" y="2542810"/>
                </a:moveTo>
                <a:cubicBezTo>
                  <a:pt x="4812221" y="2538042"/>
                  <a:pt x="4787785" y="2552346"/>
                  <a:pt x="4783017" y="2562479"/>
                </a:cubicBezTo>
                <a:cubicBezTo>
                  <a:pt x="4787785" y="2562479"/>
                  <a:pt x="4792553" y="2567246"/>
                  <a:pt x="4792553" y="2572015"/>
                </a:cubicBezTo>
                <a:cubicBezTo>
                  <a:pt x="4806857" y="2566651"/>
                  <a:pt x="4821757" y="2561882"/>
                  <a:pt x="4826526" y="2542810"/>
                </a:cubicBezTo>
                <a:close/>
                <a:moveTo>
                  <a:pt x="5480000" y="2506537"/>
                </a:moveTo>
                <a:cubicBezTo>
                  <a:pt x="5468098" y="2511147"/>
                  <a:pt x="5461728" y="2531932"/>
                  <a:pt x="5436249" y="2527909"/>
                </a:cubicBezTo>
                <a:cubicBezTo>
                  <a:pt x="5436249" y="2542810"/>
                  <a:pt x="5441017" y="2552346"/>
                  <a:pt x="5445785" y="2561882"/>
                </a:cubicBezTo>
                <a:cubicBezTo>
                  <a:pt x="5465454" y="2547578"/>
                  <a:pt x="5494659" y="2542810"/>
                  <a:pt x="5494659" y="2508837"/>
                </a:cubicBezTo>
                <a:cubicBezTo>
                  <a:pt x="5488550" y="2505261"/>
                  <a:pt x="5483967" y="2505000"/>
                  <a:pt x="5480000" y="2506537"/>
                </a:cubicBezTo>
                <a:close/>
                <a:moveTo>
                  <a:pt x="795084" y="2494533"/>
                </a:moveTo>
                <a:cubicBezTo>
                  <a:pt x="809388" y="2508837"/>
                  <a:pt x="780183" y="2523737"/>
                  <a:pt x="780183" y="2538042"/>
                </a:cubicBezTo>
                <a:cubicBezTo>
                  <a:pt x="780183" y="2538042"/>
                  <a:pt x="780183" y="2538042"/>
                  <a:pt x="750979" y="2538042"/>
                </a:cubicBezTo>
                <a:cubicBezTo>
                  <a:pt x="765879" y="2518373"/>
                  <a:pt x="790316" y="2513606"/>
                  <a:pt x="795084" y="2494533"/>
                </a:cubicBezTo>
                <a:close/>
                <a:moveTo>
                  <a:pt x="1195009" y="2484997"/>
                </a:moveTo>
                <a:cubicBezTo>
                  <a:pt x="1184877" y="2484997"/>
                  <a:pt x="1175341" y="2489764"/>
                  <a:pt x="1175341" y="2499301"/>
                </a:cubicBezTo>
                <a:cubicBezTo>
                  <a:pt x="1189645" y="2499301"/>
                  <a:pt x="1195009" y="2499301"/>
                  <a:pt x="1195009" y="2484997"/>
                </a:cubicBezTo>
                <a:close/>
                <a:moveTo>
                  <a:pt x="6016171" y="2480228"/>
                </a:moveTo>
                <a:cubicBezTo>
                  <a:pt x="6006634" y="2518970"/>
                  <a:pt x="5948225" y="2533273"/>
                  <a:pt x="5908889" y="2552346"/>
                </a:cubicBezTo>
                <a:cubicBezTo>
                  <a:pt x="5874320" y="2571418"/>
                  <a:pt x="5845115" y="2595855"/>
                  <a:pt x="5811143" y="2600624"/>
                </a:cubicBezTo>
                <a:cubicBezTo>
                  <a:pt x="5835579" y="2547578"/>
                  <a:pt x="5928557" y="2542810"/>
                  <a:pt x="5938093" y="2528506"/>
                </a:cubicBezTo>
                <a:cubicBezTo>
                  <a:pt x="5942861" y="2509433"/>
                  <a:pt x="5996503" y="2499301"/>
                  <a:pt x="6016171" y="2480228"/>
                </a:cubicBezTo>
                <a:close/>
                <a:moveTo>
                  <a:pt x="6142526" y="2461155"/>
                </a:moveTo>
                <a:cubicBezTo>
                  <a:pt x="6137757" y="2475460"/>
                  <a:pt x="6118685" y="2475460"/>
                  <a:pt x="6103785" y="2480228"/>
                </a:cubicBezTo>
                <a:cubicBezTo>
                  <a:pt x="6108553" y="2465328"/>
                  <a:pt x="6123454" y="2460560"/>
                  <a:pt x="6142526" y="2461155"/>
                </a:cubicBezTo>
                <a:close/>
                <a:moveTo>
                  <a:pt x="5226453" y="2461155"/>
                </a:moveTo>
                <a:cubicBezTo>
                  <a:pt x="5211551" y="2456388"/>
                  <a:pt x="5206783" y="2465924"/>
                  <a:pt x="5202015" y="2475460"/>
                </a:cubicBezTo>
                <a:cubicBezTo>
                  <a:pt x="5206783" y="2480228"/>
                  <a:pt x="5226453" y="2470692"/>
                  <a:pt x="5226453" y="2461155"/>
                </a:cubicBezTo>
                <a:close/>
                <a:moveTo>
                  <a:pt x="4622987" y="2454749"/>
                </a:moveTo>
                <a:cubicBezTo>
                  <a:pt x="4616878" y="2453557"/>
                  <a:pt x="4609577" y="2456090"/>
                  <a:pt x="4607193" y="2461155"/>
                </a:cubicBezTo>
                <a:cubicBezTo>
                  <a:pt x="4607193" y="2465924"/>
                  <a:pt x="4622093" y="2484997"/>
                  <a:pt x="4626861" y="2475460"/>
                </a:cubicBezTo>
                <a:cubicBezTo>
                  <a:pt x="4622093" y="2475460"/>
                  <a:pt x="4622093" y="2470692"/>
                  <a:pt x="4622093" y="2470692"/>
                </a:cubicBezTo>
                <a:cubicBezTo>
                  <a:pt x="4622093" y="2470692"/>
                  <a:pt x="4622093" y="2470692"/>
                  <a:pt x="4631629" y="2470692"/>
                </a:cubicBezTo>
                <a:cubicBezTo>
                  <a:pt x="4634013" y="2460858"/>
                  <a:pt x="4629096" y="2455941"/>
                  <a:pt x="4622987" y="2454749"/>
                </a:cubicBezTo>
                <a:close/>
                <a:moveTo>
                  <a:pt x="1224215" y="2451620"/>
                </a:moveTo>
                <a:cubicBezTo>
                  <a:pt x="1214678" y="2451620"/>
                  <a:pt x="1214678" y="2461155"/>
                  <a:pt x="1199777" y="2456388"/>
                </a:cubicBezTo>
                <a:cubicBezTo>
                  <a:pt x="1199777" y="2465924"/>
                  <a:pt x="1204545" y="2465924"/>
                  <a:pt x="1204545" y="2475460"/>
                </a:cubicBezTo>
                <a:cubicBezTo>
                  <a:pt x="1214081" y="2470692"/>
                  <a:pt x="1228982" y="2465328"/>
                  <a:pt x="1224215" y="2451620"/>
                </a:cubicBezTo>
                <a:close/>
                <a:moveTo>
                  <a:pt x="5743197" y="2422415"/>
                </a:moveTo>
                <a:cubicBezTo>
                  <a:pt x="5738428" y="2427184"/>
                  <a:pt x="5733661" y="2436720"/>
                  <a:pt x="5738428" y="2446255"/>
                </a:cubicBezTo>
                <a:cubicBezTo>
                  <a:pt x="5752733" y="2446255"/>
                  <a:pt x="5762865" y="2441488"/>
                  <a:pt x="5762865" y="2427184"/>
                </a:cubicBezTo>
                <a:cubicBezTo>
                  <a:pt x="5752733" y="2431951"/>
                  <a:pt x="5752733" y="2422415"/>
                  <a:pt x="5743197" y="2422415"/>
                </a:cubicBezTo>
                <a:close/>
                <a:moveTo>
                  <a:pt x="670219" y="2421819"/>
                </a:moveTo>
                <a:cubicBezTo>
                  <a:pt x="683033" y="2420031"/>
                  <a:pt x="695251" y="2422415"/>
                  <a:pt x="702701" y="2431951"/>
                </a:cubicBezTo>
                <a:cubicBezTo>
                  <a:pt x="678264" y="2446852"/>
                  <a:pt x="688397" y="2495128"/>
                  <a:pt x="668728" y="2514201"/>
                </a:cubicBezTo>
                <a:cubicBezTo>
                  <a:pt x="638927" y="2509433"/>
                  <a:pt x="619855" y="2518970"/>
                  <a:pt x="600187" y="2528506"/>
                </a:cubicBezTo>
                <a:cubicBezTo>
                  <a:pt x="614491" y="2508837"/>
                  <a:pt x="638927" y="2504069"/>
                  <a:pt x="649060" y="2480228"/>
                </a:cubicBezTo>
                <a:cubicBezTo>
                  <a:pt x="638927" y="2470692"/>
                  <a:pt x="653828" y="2455791"/>
                  <a:pt x="634160" y="2436720"/>
                </a:cubicBezTo>
                <a:cubicBezTo>
                  <a:pt x="643994" y="2429567"/>
                  <a:pt x="657404" y="2423607"/>
                  <a:pt x="670219" y="2421819"/>
                </a:cubicBezTo>
                <a:close/>
                <a:moveTo>
                  <a:pt x="5485121" y="2407515"/>
                </a:moveTo>
                <a:cubicBezTo>
                  <a:pt x="5465454" y="2402747"/>
                  <a:pt x="5455321" y="2417051"/>
                  <a:pt x="5460685" y="2441488"/>
                </a:cubicBezTo>
                <a:cubicBezTo>
                  <a:pt x="5480354" y="2441488"/>
                  <a:pt x="5485121" y="2421819"/>
                  <a:pt x="5485121" y="2407515"/>
                </a:cubicBezTo>
                <a:close/>
                <a:moveTo>
                  <a:pt x="645661" y="2361221"/>
                </a:moveTo>
                <a:cubicBezTo>
                  <a:pt x="648501" y="2361100"/>
                  <a:pt x="651295" y="2362068"/>
                  <a:pt x="653828" y="2364602"/>
                </a:cubicBezTo>
                <a:cubicBezTo>
                  <a:pt x="649060" y="2374138"/>
                  <a:pt x="639524" y="2378906"/>
                  <a:pt x="624623" y="2378906"/>
                </a:cubicBezTo>
                <a:cubicBezTo>
                  <a:pt x="628199" y="2371754"/>
                  <a:pt x="637140" y="2361584"/>
                  <a:pt x="645661" y="2361221"/>
                </a:cubicBezTo>
                <a:close/>
                <a:moveTo>
                  <a:pt x="5111440" y="2360653"/>
                </a:moveTo>
                <a:cubicBezTo>
                  <a:pt x="5109372" y="2360728"/>
                  <a:pt x="5107249" y="2361622"/>
                  <a:pt x="5104865" y="2364006"/>
                </a:cubicBezTo>
                <a:cubicBezTo>
                  <a:pt x="5099501" y="2378906"/>
                  <a:pt x="5109633" y="2374138"/>
                  <a:pt x="5109633" y="2383078"/>
                </a:cubicBezTo>
                <a:cubicBezTo>
                  <a:pt x="5124533" y="2378310"/>
                  <a:pt x="5134069" y="2378310"/>
                  <a:pt x="5134069" y="2364006"/>
                </a:cubicBezTo>
                <a:cubicBezTo>
                  <a:pt x="5123341" y="2367582"/>
                  <a:pt x="5117642" y="2360429"/>
                  <a:pt x="5111440" y="2360653"/>
                </a:cubicBezTo>
                <a:close/>
                <a:moveTo>
                  <a:pt x="4831293" y="2349702"/>
                </a:moveTo>
                <a:cubicBezTo>
                  <a:pt x="4812221" y="2349702"/>
                  <a:pt x="4812221" y="2359238"/>
                  <a:pt x="4802089" y="2368774"/>
                </a:cubicBezTo>
                <a:cubicBezTo>
                  <a:pt x="4821757" y="2373542"/>
                  <a:pt x="4821757" y="2359238"/>
                  <a:pt x="4831293" y="2349702"/>
                </a:cubicBezTo>
                <a:close/>
                <a:moveTo>
                  <a:pt x="1175341" y="2349702"/>
                </a:moveTo>
                <a:cubicBezTo>
                  <a:pt x="1121699" y="2359833"/>
                  <a:pt x="1077594" y="2369370"/>
                  <a:pt x="1092495" y="2431951"/>
                </a:cubicBezTo>
                <a:cubicBezTo>
                  <a:pt x="1106799" y="2436720"/>
                  <a:pt x="1106799" y="2451024"/>
                  <a:pt x="1121699" y="2451024"/>
                </a:cubicBezTo>
                <a:cubicBezTo>
                  <a:pt x="1160441" y="2441488"/>
                  <a:pt x="1180109" y="2388442"/>
                  <a:pt x="1175341" y="2349702"/>
                </a:cubicBezTo>
                <a:close/>
                <a:moveTo>
                  <a:pt x="5051223" y="2330629"/>
                </a:moveTo>
                <a:cubicBezTo>
                  <a:pt x="5045859" y="2335397"/>
                  <a:pt x="5045859" y="2344933"/>
                  <a:pt x="5046455" y="2354469"/>
                </a:cubicBezTo>
                <a:cubicBezTo>
                  <a:pt x="5061355" y="2354469"/>
                  <a:pt x="5070892" y="2354469"/>
                  <a:pt x="5070892" y="2340165"/>
                </a:cubicBezTo>
                <a:cubicBezTo>
                  <a:pt x="5055991" y="2344933"/>
                  <a:pt x="5060759" y="2325861"/>
                  <a:pt x="5051223" y="2330629"/>
                </a:cubicBezTo>
                <a:close/>
                <a:moveTo>
                  <a:pt x="4982682" y="2325861"/>
                </a:moveTo>
                <a:cubicBezTo>
                  <a:pt x="4977913" y="2354469"/>
                  <a:pt x="4948709" y="2354469"/>
                  <a:pt x="4944537" y="2379502"/>
                </a:cubicBezTo>
                <a:cubicBezTo>
                  <a:pt x="4958841" y="2384270"/>
                  <a:pt x="4949305" y="2393806"/>
                  <a:pt x="4949305" y="2403343"/>
                </a:cubicBezTo>
                <a:cubicBezTo>
                  <a:pt x="4963609" y="2397978"/>
                  <a:pt x="4983277" y="2383674"/>
                  <a:pt x="4983277" y="2374138"/>
                </a:cubicBezTo>
                <a:cubicBezTo>
                  <a:pt x="4983277" y="2388442"/>
                  <a:pt x="5002349" y="2383674"/>
                  <a:pt x="5017251" y="2383674"/>
                </a:cubicBezTo>
                <a:cubicBezTo>
                  <a:pt x="5031555" y="2364006"/>
                  <a:pt x="5011887" y="2364006"/>
                  <a:pt x="5026787" y="2344933"/>
                </a:cubicBezTo>
                <a:cubicBezTo>
                  <a:pt x="5007118" y="2344933"/>
                  <a:pt x="5002349" y="2325861"/>
                  <a:pt x="4982682" y="2325861"/>
                </a:cubicBezTo>
                <a:close/>
                <a:moveTo>
                  <a:pt x="4685270" y="2204869"/>
                </a:moveTo>
                <a:cubicBezTo>
                  <a:pt x="4660835" y="2214406"/>
                  <a:pt x="4636397" y="2229306"/>
                  <a:pt x="4611961" y="2243611"/>
                </a:cubicBezTo>
                <a:cubicBezTo>
                  <a:pt x="4607193" y="2272815"/>
                  <a:pt x="4582756" y="2272815"/>
                  <a:pt x="4577392" y="2300232"/>
                </a:cubicBezTo>
                <a:cubicBezTo>
                  <a:pt x="4601829" y="2305001"/>
                  <a:pt x="4596463" y="2319901"/>
                  <a:pt x="4586927" y="2338973"/>
                </a:cubicBezTo>
                <a:cubicBezTo>
                  <a:pt x="4601829" y="2338973"/>
                  <a:pt x="4611365" y="2338973"/>
                  <a:pt x="4611365" y="2348510"/>
                </a:cubicBezTo>
                <a:cubicBezTo>
                  <a:pt x="4601829" y="2358045"/>
                  <a:pt x="4596463" y="2343741"/>
                  <a:pt x="4586927" y="2348510"/>
                </a:cubicBezTo>
                <a:cubicBezTo>
                  <a:pt x="4567856" y="2387250"/>
                  <a:pt x="4621497" y="2392018"/>
                  <a:pt x="4631033" y="2396787"/>
                </a:cubicBezTo>
                <a:cubicBezTo>
                  <a:pt x="4645933" y="2406918"/>
                  <a:pt x="4621497" y="2411687"/>
                  <a:pt x="4626265" y="2430759"/>
                </a:cubicBezTo>
                <a:cubicBezTo>
                  <a:pt x="4636397" y="2435527"/>
                  <a:pt x="4631629" y="2421223"/>
                  <a:pt x="4641165" y="2421223"/>
                </a:cubicBezTo>
                <a:cubicBezTo>
                  <a:pt x="4651299" y="2445660"/>
                  <a:pt x="4656066" y="2425991"/>
                  <a:pt x="4656066" y="2455196"/>
                </a:cubicBezTo>
                <a:cubicBezTo>
                  <a:pt x="4694806" y="2455196"/>
                  <a:pt x="4675139" y="2411687"/>
                  <a:pt x="4694806" y="2402151"/>
                </a:cubicBezTo>
                <a:cubicBezTo>
                  <a:pt x="4704342" y="2402151"/>
                  <a:pt x="4699575" y="2406918"/>
                  <a:pt x="4704342" y="2411687"/>
                </a:cubicBezTo>
                <a:cubicBezTo>
                  <a:pt x="4704342" y="2382482"/>
                  <a:pt x="4728780" y="2402151"/>
                  <a:pt x="4728780" y="2368178"/>
                </a:cubicBezTo>
                <a:cubicBezTo>
                  <a:pt x="4699575" y="2363410"/>
                  <a:pt x="4670370" y="2397382"/>
                  <a:pt x="4641165" y="2406918"/>
                </a:cubicBezTo>
                <a:cubicBezTo>
                  <a:pt x="4641165" y="2397382"/>
                  <a:pt x="4641165" y="2392614"/>
                  <a:pt x="4636397" y="2387847"/>
                </a:cubicBezTo>
                <a:cubicBezTo>
                  <a:pt x="4670370" y="2378310"/>
                  <a:pt x="4655470" y="2320496"/>
                  <a:pt x="4699575" y="2325265"/>
                </a:cubicBezTo>
                <a:cubicBezTo>
                  <a:pt x="4704939" y="2296060"/>
                  <a:pt x="4728780" y="2286524"/>
                  <a:pt x="4743680" y="2272220"/>
                </a:cubicBezTo>
                <a:cubicBezTo>
                  <a:pt x="4743680" y="2272220"/>
                  <a:pt x="4738911" y="2267451"/>
                  <a:pt x="4738911" y="2262683"/>
                </a:cubicBezTo>
                <a:cubicBezTo>
                  <a:pt x="4724607" y="2262683"/>
                  <a:pt x="4729375" y="2267451"/>
                  <a:pt x="4709707" y="2272220"/>
                </a:cubicBezTo>
                <a:cubicBezTo>
                  <a:pt x="4714475" y="2248379"/>
                  <a:pt x="4690039" y="2267451"/>
                  <a:pt x="4685270" y="2257915"/>
                </a:cubicBezTo>
                <a:cubicBezTo>
                  <a:pt x="4694806" y="2247783"/>
                  <a:pt x="4709707" y="2243014"/>
                  <a:pt x="4709707" y="2228710"/>
                </a:cubicBezTo>
                <a:cubicBezTo>
                  <a:pt x="4700171" y="2228710"/>
                  <a:pt x="4690039" y="2214406"/>
                  <a:pt x="4685270" y="2204869"/>
                </a:cubicBezTo>
                <a:close/>
                <a:moveTo>
                  <a:pt x="784327" y="2192056"/>
                </a:moveTo>
                <a:cubicBezTo>
                  <a:pt x="781934" y="2192056"/>
                  <a:pt x="779140" y="2192950"/>
                  <a:pt x="775415" y="2195334"/>
                </a:cubicBezTo>
                <a:cubicBezTo>
                  <a:pt x="770647" y="2234075"/>
                  <a:pt x="750979" y="2248379"/>
                  <a:pt x="755746" y="2291888"/>
                </a:cubicBezTo>
                <a:cubicBezTo>
                  <a:pt x="785547" y="2272815"/>
                  <a:pt x="804620" y="2238842"/>
                  <a:pt x="809388" y="2200102"/>
                </a:cubicBezTo>
                <a:cubicBezTo>
                  <a:pt x="795084" y="2200102"/>
                  <a:pt x="791508" y="2192056"/>
                  <a:pt x="784327" y="2192056"/>
                </a:cubicBezTo>
                <a:close/>
                <a:moveTo>
                  <a:pt x="5501512" y="2182817"/>
                </a:moveTo>
                <a:cubicBezTo>
                  <a:pt x="5508217" y="2181029"/>
                  <a:pt x="5514326" y="2183413"/>
                  <a:pt x="5514326" y="2195334"/>
                </a:cubicBezTo>
                <a:cubicBezTo>
                  <a:pt x="5504790" y="2195334"/>
                  <a:pt x="5494659" y="2195334"/>
                  <a:pt x="5489890" y="2204869"/>
                </a:cubicBezTo>
                <a:cubicBezTo>
                  <a:pt x="5485121" y="2204869"/>
                  <a:pt x="5494659" y="2195334"/>
                  <a:pt x="5485121" y="2195334"/>
                </a:cubicBezTo>
                <a:cubicBezTo>
                  <a:pt x="5487505" y="2190566"/>
                  <a:pt x="5494807" y="2184605"/>
                  <a:pt x="5501512" y="2182817"/>
                </a:cubicBezTo>
                <a:close/>
                <a:moveTo>
                  <a:pt x="5143605" y="2161360"/>
                </a:moveTo>
                <a:cubicBezTo>
                  <a:pt x="5157910" y="2171493"/>
                  <a:pt x="5134069" y="2181029"/>
                  <a:pt x="5138838" y="2189969"/>
                </a:cubicBezTo>
                <a:cubicBezTo>
                  <a:pt x="5128705" y="2189969"/>
                  <a:pt x="5133473" y="2175665"/>
                  <a:pt x="5123937" y="2175665"/>
                </a:cubicBezTo>
                <a:cubicBezTo>
                  <a:pt x="5123937" y="2166129"/>
                  <a:pt x="5143605" y="2170897"/>
                  <a:pt x="5143605" y="2161360"/>
                </a:cubicBezTo>
                <a:close/>
                <a:moveTo>
                  <a:pt x="4884935" y="2161360"/>
                </a:moveTo>
                <a:cubicBezTo>
                  <a:pt x="4870631" y="2166129"/>
                  <a:pt x="4870631" y="2185798"/>
                  <a:pt x="4850963" y="2185201"/>
                </a:cubicBezTo>
                <a:cubicBezTo>
                  <a:pt x="4850963" y="2166129"/>
                  <a:pt x="4870035" y="2166129"/>
                  <a:pt x="4884935" y="2161360"/>
                </a:cubicBezTo>
                <a:close/>
                <a:moveTo>
                  <a:pt x="5893989" y="2147056"/>
                </a:moveTo>
                <a:cubicBezTo>
                  <a:pt x="5904120" y="2147056"/>
                  <a:pt x="5913657" y="2170897"/>
                  <a:pt x="5908889" y="2166129"/>
                </a:cubicBezTo>
                <a:cubicBezTo>
                  <a:pt x="5884451" y="2185798"/>
                  <a:pt x="5850479" y="2200102"/>
                  <a:pt x="5825447" y="2223942"/>
                </a:cubicBezTo>
                <a:cubicBezTo>
                  <a:pt x="5742601" y="2234075"/>
                  <a:pt x="5693727" y="2301424"/>
                  <a:pt x="5635318" y="2301424"/>
                </a:cubicBezTo>
                <a:cubicBezTo>
                  <a:pt x="5635318" y="2286524"/>
                  <a:pt x="5650218" y="2281756"/>
                  <a:pt x="5650218" y="2267451"/>
                </a:cubicBezTo>
                <a:cubicBezTo>
                  <a:pt x="5694323" y="2248379"/>
                  <a:pt x="5738428" y="2233478"/>
                  <a:pt x="5777169" y="2214406"/>
                </a:cubicBezTo>
                <a:cubicBezTo>
                  <a:pt x="5811143" y="2195334"/>
                  <a:pt x="5826043" y="2156592"/>
                  <a:pt x="5864784" y="2151824"/>
                </a:cubicBezTo>
                <a:cubicBezTo>
                  <a:pt x="5874320" y="2147056"/>
                  <a:pt x="5884451" y="2161360"/>
                  <a:pt x="5893989" y="2147056"/>
                </a:cubicBezTo>
                <a:close/>
                <a:moveTo>
                  <a:pt x="6040608" y="2127984"/>
                </a:moveTo>
                <a:cubicBezTo>
                  <a:pt x="6045375" y="2127984"/>
                  <a:pt x="6050144" y="2132751"/>
                  <a:pt x="6050144" y="2137520"/>
                </a:cubicBezTo>
                <a:cubicBezTo>
                  <a:pt x="6060275" y="2137520"/>
                  <a:pt x="6060275" y="2132751"/>
                  <a:pt x="6069813" y="2132751"/>
                </a:cubicBezTo>
                <a:cubicBezTo>
                  <a:pt x="6054913" y="2142289"/>
                  <a:pt x="6050144" y="2156592"/>
                  <a:pt x="6035839" y="2161957"/>
                </a:cubicBezTo>
                <a:cubicBezTo>
                  <a:pt x="6031071" y="2147056"/>
                  <a:pt x="6040608" y="2137520"/>
                  <a:pt x="6040608" y="2127984"/>
                </a:cubicBezTo>
                <a:close/>
                <a:moveTo>
                  <a:pt x="5821274" y="2127984"/>
                </a:moveTo>
                <a:cubicBezTo>
                  <a:pt x="5835579" y="2123216"/>
                  <a:pt x="5835579" y="2132751"/>
                  <a:pt x="5845711" y="2132751"/>
                </a:cubicBezTo>
                <a:cubicBezTo>
                  <a:pt x="5840943" y="2142289"/>
                  <a:pt x="5831407" y="2147056"/>
                  <a:pt x="5816507" y="2151824"/>
                </a:cubicBezTo>
                <a:cubicBezTo>
                  <a:pt x="5816507" y="2142289"/>
                  <a:pt x="5816507" y="2132751"/>
                  <a:pt x="5821274" y="2127984"/>
                </a:cubicBezTo>
                <a:close/>
                <a:moveTo>
                  <a:pt x="5050628" y="2118447"/>
                </a:moveTo>
                <a:cubicBezTo>
                  <a:pt x="5045859" y="2127984"/>
                  <a:pt x="5055395" y="2127984"/>
                  <a:pt x="5055395" y="2142289"/>
                </a:cubicBezTo>
                <a:cubicBezTo>
                  <a:pt x="5041091" y="2142289"/>
                  <a:pt x="5030959" y="2151824"/>
                  <a:pt x="5021423" y="2142289"/>
                </a:cubicBezTo>
                <a:cubicBezTo>
                  <a:pt x="5026787" y="2127984"/>
                  <a:pt x="5031555" y="2117851"/>
                  <a:pt x="5050628" y="2118447"/>
                </a:cubicBezTo>
                <a:close/>
                <a:moveTo>
                  <a:pt x="5333734" y="2098780"/>
                </a:moveTo>
                <a:cubicBezTo>
                  <a:pt x="5338503" y="2098780"/>
                  <a:pt x="5289630" y="2123216"/>
                  <a:pt x="5265193" y="2127984"/>
                </a:cubicBezTo>
                <a:cubicBezTo>
                  <a:pt x="5260425" y="2108316"/>
                  <a:pt x="5314065" y="2108316"/>
                  <a:pt x="5333734" y="2098780"/>
                </a:cubicBezTo>
                <a:close/>
                <a:moveTo>
                  <a:pt x="5163274" y="2084475"/>
                </a:moveTo>
                <a:cubicBezTo>
                  <a:pt x="5153143" y="2108316"/>
                  <a:pt x="5123937" y="2108316"/>
                  <a:pt x="5119765" y="2133348"/>
                </a:cubicBezTo>
                <a:cubicBezTo>
                  <a:pt x="5119765" y="2138117"/>
                  <a:pt x="5144202" y="2133348"/>
                  <a:pt x="5129301" y="2147653"/>
                </a:cubicBezTo>
                <a:cubicBezTo>
                  <a:pt x="5138838" y="2147653"/>
                  <a:pt x="5143605" y="2138117"/>
                  <a:pt x="5158507" y="2142884"/>
                </a:cubicBezTo>
                <a:cubicBezTo>
                  <a:pt x="5144202" y="2157784"/>
                  <a:pt x="5124533" y="2167321"/>
                  <a:pt x="5100097" y="2172089"/>
                </a:cubicBezTo>
                <a:cubicBezTo>
                  <a:pt x="5094733" y="2186393"/>
                  <a:pt x="5114401" y="2176857"/>
                  <a:pt x="5109633" y="2191162"/>
                </a:cubicBezTo>
                <a:cubicBezTo>
                  <a:pt x="5080428" y="2191162"/>
                  <a:pt x="5066123" y="2205466"/>
                  <a:pt x="5046455" y="2215002"/>
                </a:cubicBezTo>
                <a:cubicBezTo>
                  <a:pt x="5036323" y="2204869"/>
                  <a:pt x="5026787" y="2200102"/>
                  <a:pt x="5031555" y="2181029"/>
                </a:cubicBezTo>
                <a:cubicBezTo>
                  <a:pt x="5055991" y="2166724"/>
                  <a:pt x="5085197" y="2151824"/>
                  <a:pt x="5109633" y="2137520"/>
                </a:cubicBezTo>
                <a:cubicBezTo>
                  <a:pt x="5109633" y="2103547"/>
                  <a:pt x="5124533" y="2079707"/>
                  <a:pt x="5163274" y="2084475"/>
                </a:cubicBezTo>
                <a:close/>
                <a:moveTo>
                  <a:pt x="5845711" y="2074938"/>
                </a:moveTo>
                <a:cubicBezTo>
                  <a:pt x="5845711" y="2074938"/>
                  <a:pt x="5845711" y="2074938"/>
                  <a:pt x="5855248" y="2074938"/>
                </a:cubicBezTo>
                <a:cubicBezTo>
                  <a:pt x="5855248" y="2103547"/>
                  <a:pt x="5821274" y="2098780"/>
                  <a:pt x="5806969" y="2113680"/>
                </a:cubicBezTo>
                <a:cubicBezTo>
                  <a:pt x="5811738" y="2094011"/>
                  <a:pt x="5840943" y="2098780"/>
                  <a:pt x="5845711" y="2074938"/>
                </a:cubicBezTo>
                <a:close/>
                <a:moveTo>
                  <a:pt x="6050144" y="2074343"/>
                </a:moveTo>
                <a:cubicBezTo>
                  <a:pt x="6050144" y="2084475"/>
                  <a:pt x="6040608" y="2089243"/>
                  <a:pt x="6045375" y="2103547"/>
                </a:cubicBezTo>
                <a:cubicBezTo>
                  <a:pt x="6016171" y="2103547"/>
                  <a:pt x="6011403" y="2127984"/>
                  <a:pt x="5976834" y="2122620"/>
                </a:cubicBezTo>
                <a:cubicBezTo>
                  <a:pt x="5986967" y="2093416"/>
                  <a:pt x="6016171" y="2079110"/>
                  <a:pt x="6050144" y="2074343"/>
                </a:cubicBezTo>
                <a:close/>
                <a:moveTo>
                  <a:pt x="6213011" y="2050598"/>
                </a:moveTo>
                <a:lnTo>
                  <a:pt x="6213011" y="2061752"/>
                </a:lnTo>
                <a:lnTo>
                  <a:pt x="6191995" y="2070171"/>
                </a:lnTo>
                <a:cubicBezTo>
                  <a:pt x="6194380" y="2062720"/>
                  <a:pt x="6200340" y="2057803"/>
                  <a:pt x="6207566" y="2053556"/>
                </a:cubicBezTo>
                <a:close/>
                <a:moveTo>
                  <a:pt x="5650815" y="2050502"/>
                </a:moveTo>
                <a:cubicBezTo>
                  <a:pt x="5665119" y="2050502"/>
                  <a:pt x="5660351" y="2064807"/>
                  <a:pt x="5675251" y="2064807"/>
                </a:cubicBezTo>
                <a:cubicBezTo>
                  <a:pt x="5660351" y="2079707"/>
                  <a:pt x="5646046" y="2089243"/>
                  <a:pt x="5621609" y="2094011"/>
                </a:cubicBezTo>
                <a:cubicBezTo>
                  <a:pt x="5626377" y="2074343"/>
                  <a:pt x="5646046" y="2069574"/>
                  <a:pt x="5650815" y="2050502"/>
                </a:cubicBezTo>
                <a:close/>
                <a:moveTo>
                  <a:pt x="5826043" y="2046330"/>
                </a:moveTo>
                <a:cubicBezTo>
                  <a:pt x="5815910" y="2060635"/>
                  <a:pt x="5801607" y="2070171"/>
                  <a:pt x="5777169" y="2070171"/>
                </a:cubicBezTo>
                <a:cubicBezTo>
                  <a:pt x="5787302" y="2060038"/>
                  <a:pt x="5811738" y="2040965"/>
                  <a:pt x="5826043" y="2046330"/>
                </a:cubicBezTo>
                <a:close/>
                <a:moveTo>
                  <a:pt x="322742" y="2034410"/>
                </a:moveTo>
                <a:cubicBezTo>
                  <a:pt x="325871" y="2035006"/>
                  <a:pt x="329597" y="2036198"/>
                  <a:pt x="331981" y="2036198"/>
                </a:cubicBezTo>
                <a:cubicBezTo>
                  <a:pt x="331981" y="2036198"/>
                  <a:pt x="331981" y="2036198"/>
                  <a:pt x="331981" y="2050502"/>
                </a:cubicBezTo>
                <a:cubicBezTo>
                  <a:pt x="317079" y="2055270"/>
                  <a:pt x="321848" y="2040965"/>
                  <a:pt x="317079" y="2036198"/>
                </a:cubicBezTo>
                <a:cubicBezTo>
                  <a:pt x="317079" y="2033813"/>
                  <a:pt x="319612" y="2033813"/>
                  <a:pt x="322742" y="2034410"/>
                </a:cubicBezTo>
                <a:close/>
                <a:moveTo>
                  <a:pt x="5475269" y="2023169"/>
                </a:moveTo>
                <a:cubicBezTo>
                  <a:pt x="5484787" y="2023085"/>
                  <a:pt x="5493317" y="2024277"/>
                  <a:pt x="5499426" y="2026662"/>
                </a:cubicBezTo>
                <a:cubicBezTo>
                  <a:pt x="5499426" y="2040965"/>
                  <a:pt x="5474990" y="2036198"/>
                  <a:pt x="5474990" y="2050502"/>
                </a:cubicBezTo>
                <a:cubicBezTo>
                  <a:pt x="5494062" y="2065402"/>
                  <a:pt x="5508962" y="2031429"/>
                  <a:pt x="5538167" y="2036198"/>
                </a:cubicBezTo>
                <a:cubicBezTo>
                  <a:pt x="5519095" y="2055270"/>
                  <a:pt x="5485121" y="2055270"/>
                  <a:pt x="5469029" y="2080302"/>
                </a:cubicBezTo>
                <a:cubicBezTo>
                  <a:pt x="5469029" y="2085071"/>
                  <a:pt x="5479162" y="2075535"/>
                  <a:pt x="5488698" y="2085071"/>
                </a:cubicBezTo>
                <a:cubicBezTo>
                  <a:pt x="5479162" y="2099971"/>
                  <a:pt x="5479162" y="2099971"/>
                  <a:pt x="5479162" y="2114275"/>
                </a:cubicBezTo>
                <a:cubicBezTo>
                  <a:pt x="5464857" y="2109508"/>
                  <a:pt x="5454725" y="2128580"/>
                  <a:pt x="5449957" y="2114275"/>
                </a:cubicBezTo>
                <a:cubicBezTo>
                  <a:pt x="5445189" y="2119044"/>
                  <a:pt x="5445189" y="2123812"/>
                  <a:pt x="5440421" y="2128580"/>
                </a:cubicBezTo>
                <a:cubicBezTo>
                  <a:pt x="5440421" y="2133348"/>
                  <a:pt x="5445189" y="2133348"/>
                  <a:pt x="5445189" y="2138117"/>
                </a:cubicBezTo>
                <a:cubicBezTo>
                  <a:pt x="5459493" y="2133348"/>
                  <a:pt x="5469625" y="2123812"/>
                  <a:pt x="5479162" y="2114275"/>
                </a:cubicBezTo>
                <a:cubicBezTo>
                  <a:pt x="5493467" y="2119044"/>
                  <a:pt x="5474393" y="2138117"/>
                  <a:pt x="5459493" y="2138117"/>
                </a:cubicBezTo>
                <a:cubicBezTo>
                  <a:pt x="5449361" y="2172089"/>
                  <a:pt x="5410619" y="2172089"/>
                  <a:pt x="5386183" y="2195930"/>
                </a:cubicBezTo>
                <a:cubicBezTo>
                  <a:pt x="5376647" y="2185798"/>
                  <a:pt x="5376647" y="2176262"/>
                  <a:pt x="5376647" y="2161957"/>
                </a:cubicBezTo>
                <a:cubicBezTo>
                  <a:pt x="5386183" y="2147653"/>
                  <a:pt x="5390952" y="2161957"/>
                  <a:pt x="5405852" y="2161957"/>
                </a:cubicBezTo>
                <a:cubicBezTo>
                  <a:pt x="5410619" y="2142884"/>
                  <a:pt x="5396316" y="2147653"/>
                  <a:pt x="5381416" y="2147653"/>
                </a:cubicBezTo>
                <a:cubicBezTo>
                  <a:pt x="5401083" y="2133348"/>
                  <a:pt x="5430289" y="2089839"/>
                  <a:pt x="5449957" y="2104144"/>
                </a:cubicBezTo>
                <a:cubicBezTo>
                  <a:pt x="5455321" y="2099375"/>
                  <a:pt x="5460089" y="2094607"/>
                  <a:pt x="5464857" y="2089839"/>
                </a:cubicBezTo>
                <a:cubicBezTo>
                  <a:pt x="5460089" y="2080302"/>
                  <a:pt x="5445785" y="2099375"/>
                  <a:pt x="5430885" y="2094607"/>
                </a:cubicBezTo>
                <a:cubicBezTo>
                  <a:pt x="5440421" y="2079707"/>
                  <a:pt x="5416580" y="2065402"/>
                  <a:pt x="5401680" y="2060635"/>
                </a:cubicBezTo>
                <a:cubicBezTo>
                  <a:pt x="5409280" y="2035155"/>
                  <a:pt x="5446717" y="2023420"/>
                  <a:pt x="5475269" y="2023169"/>
                </a:cubicBezTo>
                <a:close/>
                <a:moveTo>
                  <a:pt x="5743197" y="1982556"/>
                </a:moveTo>
                <a:cubicBezTo>
                  <a:pt x="5728297" y="1997456"/>
                  <a:pt x="5709223" y="2006993"/>
                  <a:pt x="5689555" y="2016529"/>
                </a:cubicBezTo>
                <a:cubicBezTo>
                  <a:pt x="5699091" y="1997456"/>
                  <a:pt x="5723528" y="1992689"/>
                  <a:pt x="5743197" y="1982556"/>
                </a:cubicBezTo>
                <a:close/>
                <a:moveTo>
                  <a:pt x="5407044" y="1982556"/>
                </a:moveTo>
                <a:cubicBezTo>
                  <a:pt x="5411813" y="1992689"/>
                  <a:pt x="5397508" y="2006993"/>
                  <a:pt x="5382607" y="2011761"/>
                </a:cubicBezTo>
                <a:cubicBezTo>
                  <a:pt x="5382607" y="1992689"/>
                  <a:pt x="5401680" y="1992689"/>
                  <a:pt x="5407044" y="1982556"/>
                </a:cubicBezTo>
                <a:close/>
                <a:moveTo>
                  <a:pt x="5640682" y="1977788"/>
                </a:moveTo>
                <a:cubicBezTo>
                  <a:pt x="5616245" y="2002225"/>
                  <a:pt x="5654985" y="1977788"/>
                  <a:pt x="5645449" y="2011761"/>
                </a:cubicBezTo>
                <a:cubicBezTo>
                  <a:pt x="5640682" y="2016529"/>
                  <a:pt x="5625782" y="2016529"/>
                  <a:pt x="5616245" y="2016529"/>
                </a:cubicBezTo>
                <a:cubicBezTo>
                  <a:pt x="5616245" y="2006993"/>
                  <a:pt x="5616245" y="1997456"/>
                  <a:pt x="5626377" y="1996861"/>
                </a:cubicBezTo>
                <a:cubicBezTo>
                  <a:pt x="5626377" y="1987325"/>
                  <a:pt x="5616841" y="2001628"/>
                  <a:pt x="5601941" y="1996861"/>
                </a:cubicBezTo>
                <a:cubicBezTo>
                  <a:pt x="5606709" y="1982556"/>
                  <a:pt x="5625782" y="1982556"/>
                  <a:pt x="5640682" y="1977788"/>
                </a:cubicBezTo>
                <a:close/>
                <a:moveTo>
                  <a:pt x="5260425" y="1973020"/>
                </a:moveTo>
                <a:cubicBezTo>
                  <a:pt x="5260425" y="1973020"/>
                  <a:pt x="5260425" y="1973020"/>
                  <a:pt x="5275325" y="1973020"/>
                </a:cubicBezTo>
                <a:cubicBezTo>
                  <a:pt x="5280093" y="2002225"/>
                  <a:pt x="5246120" y="1992092"/>
                  <a:pt x="5250889" y="2021298"/>
                </a:cubicBezTo>
                <a:cubicBezTo>
                  <a:pt x="5240756" y="2021298"/>
                  <a:pt x="5240756" y="2016529"/>
                  <a:pt x="5231220" y="2016529"/>
                </a:cubicBezTo>
                <a:cubicBezTo>
                  <a:pt x="5226453" y="2002225"/>
                  <a:pt x="5250889" y="2002225"/>
                  <a:pt x="5235989" y="1992092"/>
                </a:cubicBezTo>
                <a:cubicBezTo>
                  <a:pt x="5240756" y="1982556"/>
                  <a:pt x="5265193" y="1992092"/>
                  <a:pt x="5260425" y="1973020"/>
                </a:cubicBezTo>
                <a:close/>
                <a:moveTo>
                  <a:pt x="5863517" y="1958716"/>
                </a:moveTo>
                <a:cubicBezTo>
                  <a:pt x="5882366" y="1957524"/>
                  <a:pt x="5896969" y="1961100"/>
                  <a:pt x="5894584" y="1973020"/>
                </a:cubicBezTo>
                <a:cubicBezTo>
                  <a:pt x="5879684" y="1973020"/>
                  <a:pt x="5899353" y="1982556"/>
                  <a:pt x="5894584" y="1987325"/>
                </a:cubicBezTo>
                <a:cubicBezTo>
                  <a:pt x="5870148" y="1996861"/>
                  <a:pt x="5860015" y="2021298"/>
                  <a:pt x="5850479" y="2035601"/>
                </a:cubicBezTo>
                <a:cubicBezTo>
                  <a:pt x="5850479" y="2035601"/>
                  <a:pt x="5850479" y="2035601"/>
                  <a:pt x="5821274" y="2035601"/>
                </a:cubicBezTo>
                <a:cubicBezTo>
                  <a:pt x="5811738" y="2030834"/>
                  <a:pt x="5826043" y="2021298"/>
                  <a:pt x="5816507" y="2016529"/>
                </a:cubicBezTo>
                <a:cubicBezTo>
                  <a:pt x="5792069" y="2026662"/>
                  <a:pt x="5767633" y="2036198"/>
                  <a:pt x="5747965" y="2045734"/>
                </a:cubicBezTo>
                <a:cubicBezTo>
                  <a:pt x="5747965" y="2026662"/>
                  <a:pt x="5806374" y="1997456"/>
                  <a:pt x="5806969" y="1973020"/>
                </a:cubicBezTo>
                <a:cubicBezTo>
                  <a:pt x="5821572" y="1965868"/>
                  <a:pt x="5844668" y="1959908"/>
                  <a:pt x="5863517" y="1958716"/>
                </a:cubicBezTo>
                <a:close/>
                <a:moveTo>
                  <a:pt x="6088996" y="1954692"/>
                </a:moveTo>
                <a:cubicBezTo>
                  <a:pt x="6091232" y="1955139"/>
                  <a:pt x="6085756" y="1967656"/>
                  <a:pt x="6074581" y="1964080"/>
                </a:cubicBezTo>
                <a:cubicBezTo>
                  <a:pt x="6069813" y="1964080"/>
                  <a:pt x="6065044" y="1973616"/>
                  <a:pt x="6069813" y="1983153"/>
                </a:cubicBezTo>
                <a:cubicBezTo>
                  <a:pt x="6050144" y="1968848"/>
                  <a:pt x="6035839" y="2002225"/>
                  <a:pt x="6015575" y="1988517"/>
                </a:cubicBezTo>
                <a:cubicBezTo>
                  <a:pt x="6040011" y="1978384"/>
                  <a:pt x="6059680" y="1964080"/>
                  <a:pt x="6084116" y="1959311"/>
                </a:cubicBezTo>
                <a:cubicBezTo>
                  <a:pt x="6086649" y="1955735"/>
                  <a:pt x="6088251" y="1954543"/>
                  <a:pt x="6088996" y="1954692"/>
                </a:cubicBezTo>
                <a:close/>
                <a:moveTo>
                  <a:pt x="5625185" y="1945007"/>
                </a:moveTo>
                <a:cubicBezTo>
                  <a:pt x="5625185" y="1949775"/>
                  <a:pt x="5620418" y="1949775"/>
                  <a:pt x="5615649" y="1949775"/>
                </a:cubicBezTo>
                <a:cubicBezTo>
                  <a:pt x="5615649" y="1959311"/>
                  <a:pt x="5635318" y="1945007"/>
                  <a:pt x="5630549" y="1964080"/>
                </a:cubicBezTo>
                <a:cubicBezTo>
                  <a:pt x="5616245" y="1964080"/>
                  <a:pt x="5606709" y="1973616"/>
                  <a:pt x="5591808" y="1978384"/>
                </a:cubicBezTo>
                <a:cubicBezTo>
                  <a:pt x="5582272" y="1978384"/>
                  <a:pt x="5591808" y="1958716"/>
                  <a:pt x="5591213" y="1954544"/>
                </a:cubicBezTo>
                <a:cubicBezTo>
                  <a:pt x="5600749" y="1949775"/>
                  <a:pt x="5605517" y="1940239"/>
                  <a:pt x="5625185" y="1945007"/>
                </a:cubicBezTo>
                <a:close/>
                <a:moveTo>
                  <a:pt x="5415985" y="1929511"/>
                </a:moveTo>
                <a:cubicBezTo>
                  <a:pt x="5411216" y="1944411"/>
                  <a:pt x="5425521" y="1949180"/>
                  <a:pt x="5415985" y="1958716"/>
                </a:cubicBezTo>
                <a:cubicBezTo>
                  <a:pt x="5406447" y="1958716"/>
                  <a:pt x="5411216" y="1939643"/>
                  <a:pt x="5411216" y="1934875"/>
                </a:cubicBezTo>
                <a:cubicBezTo>
                  <a:pt x="5411216" y="1934875"/>
                  <a:pt x="5411216" y="1934875"/>
                  <a:pt x="5401680" y="1934875"/>
                </a:cubicBezTo>
                <a:cubicBezTo>
                  <a:pt x="5401680" y="1930107"/>
                  <a:pt x="5411813" y="1930107"/>
                  <a:pt x="5415985" y="1929511"/>
                </a:cubicBezTo>
                <a:close/>
                <a:moveTo>
                  <a:pt x="5962529" y="1891962"/>
                </a:moveTo>
                <a:cubicBezTo>
                  <a:pt x="5967297" y="1901498"/>
                  <a:pt x="5976834" y="1901498"/>
                  <a:pt x="5991734" y="1896731"/>
                </a:cubicBezTo>
                <a:cubicBezTo>
                  <a:pt x="5991734" y="1901498"/>
                  <a:pt x="5991734" y="1911035"/>
                  <a:pt x="5996503" y="1911035"/>
                </a:cubicBezTo>
                <a:cubicBezTo>
                  <a:pt x="5996503" y="1920571"/>
                  <a:pt x="5976834" y="1915803"/>
                  <a:pt x="5976834" y="1925339"/>
                </a:cubicBezTo>
                <a:cubicBezTo>
                  <a:pt x="5976834" y="1934875"/>
                  <a:pt x="5991734" y="1934875"/>
                  <a:pt x="5996503" y="1930107"/>
                </a:cubicBezTo>
                <a:cubicBezTo>
                  <a:pt x="5991734" y="1968848"/>
                  <a:pt x="5942861" y="1973616"/>
                  <a:pt x="5918424" y="1968848"/>
                </a:cubicBezTo>
                <a:cubicBezTo>
                  <a:pt x="5918424" y="1953947"/>
                  <a:pt x="5933325" y="1949180"/>
                  <a:pt x="5933325" y="1934875"/>
                </a:cubicBezTo>
                <a:cubicBezTo>
                  <a:pt x="5933325" y="1930107"/>
                  <a:pt x="5927961" y="1934875"/>
                  <a:pt x="5918424" y="1934875"/>
                </a:cubicBezTo>
                <a:cubicBezTo>
                  <a:pt x="5918424" y="1920571"/>
                  <a:pt x="5928557" y="1920571"/>
                  <a:pt x="5938093" y="1915803"/>
                </a:cubicBezTo>
                <a:cubicBezTo>
                  <a:pt x="5899353" y="1915803"/>
                  <a:pt x="5947629" y="1906267"/>
                  <a:pt x="5962529" y="1891962"/>
                </a:cubicBezTo>
                <a:close/>
                <a:moveTo>
                  <a:pt x="6213011" y="1888972"/>
                </a:moveTo>
                <a:lnTo>
                  <a:pt x="6213011" y="1896541"/>
                </a:lnTo>
                <a:lnTo>
                  <a:pt x="6202574" y="1902169"/>
                </a:lnTo>
                <a:cubicBezTo>
                  <a:pt x="6190356" y="1911779"/>
                  <a:pt x="6181863" y="1925041"/>
                  <a:pt x="6177095" y="1939643"/>
                </a:cubicBezTo>
                <a:cubicBezTo>
                  <a:pt x="6138354" y="1930107"/>
                  <a:pt x="6123454" y="1963483"/>
                  <a:pt x="6099017" y="1953947"/>
                </a:cubicBezTo>
                <a:cubicBezTo>
                  <a:pt x="6108553" y="1944411"/>
                  <a:pt x="6108553" y="1930107"/>
                  <a:pt x="6128223" y="1930107"/>
                </a:cubicBezTo>
                <a:cubicBezTo>
                  <a:pt x="6133585" y="1920571"/>
                  <a:pt x="6118685" y="1920571"/>
                  <a:pt x="6118685" y="1915803"/>
                </a:cubicBezTo>
                <a:cubicBezTo>
                  <a:pt x="6135969" y="1920571"/>
                  <a:pt x="6168900" y="1908501"/>
                  <a:pt x="6200563" y="1894644"/>
                </a:cubicBezTo>
                <a:close/>
                <a:moveTo>
                  <a:pt x="5138838" y="1866929"/>
                </a:moveTo>
                <a:cubicBezTo>
                  <a:pt x="5123937" y="1866929"/>
                  <a:pt x="5123937" y="1877062"/>
                  <a:pt x="5109633" y="1871698"/>
                </a:cubicBezTo>
                <a:cubicBezTo>
                  <a:pt x="5109633" y="1890770"/>
                  <a:pt x="5138838" y="1886001"/>
                  <a:pt x="5138838" y="1866929"/>
                </a:cubicBezTo>
                <a:close/>
                <a:moveTo>
                  <a:pt x="5908889" y="1862161"/>
                </a:moveTo>
                <a:cubicBezTo>
                  <a:pt x="5928557" y="1872294"/>
                  <a:pt x="5938093" y="1900903"/>
                  <a:pt x="5908889" y="1900903"/>
                </a:cubicBezTo>
                <a:cubicBezTo>
                  <a:pt x="5908889" y="1896134"/>
                  <a:pt x="5913657" y="1891367"/>
                  <a:pt x="5908889" y="1886598"/>
                </a:cubicBezTo>
                <a:cubicBezTo>
                  <a:pt x="5893989" y="1886598"/>
                  <a:pt x="5889220" y="1896134"/>
                  <a:pt x="5864784" y="1896134"/>
                </a:cubicBezTo>
                <a:cubicBezTo>
                  <a:pt x="5884451" y="1866929"/>
                  <a:pt x="5904120" y="1891367"/>
                  <a:pt x="5908889" y="1862161"/>
                </a:cubicBezTo>
                <a:close/>
                <a:moveTo>
                  <a:pt x="5889220" y="1847857"/>
                </a:moveTo>
                <a:cubicBezTo>
                  <a:pt x="5874320" y="1857394"/>
                  <a:pt x="5854650" y="1876465"/>
                  <a:pt x="5845115" y="1866929"/>
                </a:cubicBezTo>
                <a:cubicBezTo>
                  <a:pt x="5864784" y="1866929"/>
                  <a:pt x="5869551" y="1852625"/>
                  <a:pt x="5889220" y="1847857"/>
                </a:cubicBezTo>
                <a:close/>
                <a:moveTo>
                  <a:pt x="5541190" y="1841260"/>
                </a:moveTo>
                <a:lnTo>
                  <a:pt x="5541147" y="1842492"/>
                </a:lnTo>
                <a:cubicBezTo>
                  <a:pt x="5533697" y="1844877"/>
                  <a:pt x="5536081" y="1842493"/>
                  <a:pt x="5539732" y="1841301"/>
                </a:cubicBezTo>
                <a:close/>
                <a:moveTo>
                  <a:pt x="5909811" y="1803463"/>
                </a:moveTo>
                <a:cubicBezTo>
                  <a:pt x="5916264" y="1803752"/>
                  <a:pt x="5921405" y="1804348"/>
                  <a:pt x="5923789" y="1804348"/>
                </a:cubicBezTo>
                <a:cubicBezTo>
                  <a:pt x="5918424" y="1819249"/>
                  <a:pt x="5894584" y="1813885"/>
                  <a:pt x="5893989" y="1833553"/>
                </a:cubicBezTo>
                <a:cubicBezTo>
                  <a:pt x="5893989" y="1843089"/>
                  <a:pt x="5908889" y="1833553"/>
                  <a:pt x="5913657" y="1838321"/>
                </a:cubicBezTo>
                <a:cubicBezTo>
                  <a:pt x="5913657" y="1847857"/>
                  <a:pt x="5904120" y="1847857"/>
                  <a:pt x="5889220" y="1847857"/>
                </a:cubicBezTo>
                <a:cubicBezTo>
                  <a:pt x="5884451" y="1833553"/>
                  <a:pt x="5870148" y="1833553"/>
                  <a:pt x="5855248" y="1833553"/>
                </a:cubicBezTo>
                <a:cubicBezTo>
                  <a:pt x="5859270" y="1804497"/>
                  <a:pt x="5890449" y="1802597"/>
                  <a:pt x="5909811" y="1803463"/>
                </a:cubicBezTo>
                <a:close/>
                <a:moveTo>
                  <a:pt x="5729489" y="1782947"/>
                </a:moveTo>
                <a:cubicBezTo>
                  <a:pt x="5736641" y="1782072"/>
                  <a:pt x="5743048" y="1783934"/>
                  <a:pt x="5747965" y="1790043"/>
                </a:cubicBezTo>
                <a:cubicBezTo>
                  <a:pt x="5713992" y="1780507"/>
                  <a:pt x="5703859" y="1824016"/>
                  <a:pt x="5665119" y="1824016"/>
                </a:cubicBezTo>
                <a:cubicBezTo>
                  <a:pt x="5679870" y="1812841"/>
                  <a:pt x="5708032" y="1785574"/>
                  <a:pt x="5729489" y="1782947"/>
                </a:cubicBezTo>
                <a:close/>
                <a:moveTo>
                  <a:pt x="5591808" y="1770971"/>
                </a:moveTo>
                <a:cubicBezTo>
                  <a:pt x="5577503" y="1765607"/>
                  <a:pt x="5572736" y="1775739"/>
                  <a:pt x="5572141" y="1785276"/>
                </a:cubicBezTo>
                <a:cubicBezTo>
                  <a:pt x="5587041" y="1790043"/>
                  <a:pt x="5591808" y="1780507"/>
                  <a:pt x="5591808" y="1770971"/>
                </a:cubicBezTo>
                <a:close/>
                <a:moveTo>
                  <a:pt x="5961933" y="1766203"/>
                </a:moveTo>
                <a:cubicBezTo>
                  <a:pt x="5976834" y="1775739"/>
                  <a:pt x="5991139" y="1775739"/>
                  <a:pt x="6006039" y="1770971"/>
                </a:cubicBezTo>
                <a:cubicBezTo>
                  <a:pt x="5996503" y="1775739"/>
                  <a:pt x="5986967" y="1785276"/>
                  <a:pt x="5972065" y="1790043"/>
                </a:cubicBezTo>
                <a:cubicBezTo>
                  <a:pt x="5976834" y="1804348"/>
                  <a:pt x="5986370" y="1785276"/>
                  <a:pt x="6001271" y="1790043"/>
                </a:cubicBezTo>
                <a:cubicBezTo>
                  <a:pt x="5986967" y="1818652"/>
                  <a:pt x="5962529" y="1809116"/>
                  <a:pt x="5942861" y="1809116"/>
                </a:cubicBezTo>
                <a:cubicBezTo>
                  <a:pt x="5942861" y="1790043"/>
                  <a:pt x="5962529" y="1785276"/>
                  <a:pt x="5961933" y="1766203"/>
                </a:cubicBezTo>
                <a:close/>
                <a:moveTo>
                  <a:pt x="5923193" y="1698257"/>
                </a:moveTo>
                <a:cubicBezTo>
                  <a:pt x="5889220" y="1732230"/>
                  <a:pt x="5869551" y="1770971"/>
                  <a:pt x="5806374" y="1780507"/>
                </a:cubicBezTo>
                <a:cubicBezTo>
                  <a:pt x="5816507" y="1770971"/>
                  <a:pt x="5811738" y="1756071"/>
                  <a:pt x="5806374" y="1736998"/>
                </a:cubicBezTo>
                <a:cubicBezTo>
                  <a:pt x="5849883" y="1727462"/>
                  <a:pt x="5869551" y="1693489"/>
                  <a:pt x="5923193" y="1698257"/>
                </a:cubicBezTo>
                <a:close/>
                <a:moveTo>
                  <a:pt x="5893989" y="1621372"/>
                </a:moveTo>
                <a:cubicBezTo>
                  <a:pt x="5889220" y="1626140"/>
                  <a:pt x="5889220" y="1630907"/>
                  <a:pt x="5889220" y="1640444"/>
                </a:cubicBezTo>
                <a:cubicBezTo>
                  <a:pt x="5860015" y="1630907"/>
                  <a:pt x="5845711" y="1659516"/>
                  <a:pt x="5811143" y="1660112"/>
                </a:cubicBezTo>
                <a:cubicBezTo>
                  <a:pt x="5825447" y="1635676"/>
                  <a:pt x="5860015" y="1630907"/>
                  <a:pt x="5893989" y="1621372"/>
                </a:cubicBezTo>
                <a:close/>
                <a:moveTo>
                  <a:pt x="5511421" y="1620180"/>
                </a:moveTo>
                <a:cubicBezTo>
                  <a:pt x="5518648" y="1618988"/>
                  <a:pt x="5528333" y="1621372"/>
                  <a:pt x="5538167" y="1621372"/>
                </a:cubicBezTo>
                <a:cubicBezTo>
                  <a:pt x="5538167" y="1635676"/>
                  <a:pt x="5514326" y="1649980"/>
                  <a:pt x="5499426" y="1640444"/>
                </a:cubicBezTo>
                <a:cubicBezTo>
                  <a:pt x="5499426" y="1626140"/>
                  <a:pt x="5504194" y="1621372"/>
                  <a:pt x="5511421" y="1620180"/>
                </a:cubicBezTo>
                <a:close/>
                <a:moveTo>
                  <a:pt x="4992888" y="1603649"/>
                </a:moveTo>
                <a:cubicBezTo>
                  <a:pt x="4968079" y="1602336"/>
                  <a:pt x="4942600" y="1618540"/>
                  <a:pt x="4938577" y="1640444"/>
                </a:cubicBezTo>
                <a:cubicBezTo>
                  <a:pt x="4967782" y="1625543"/>
                  <a:pt x="5001754" y="1640444"/>
                  <a:pt x="5016654" y="1611239"/>
                </a:cubicBezTo>
                <a:cubicBezTo>
                  <a:pt x="5009353" y="1606471"/>
                  <a:pt x="5001158" y="1604087"/>
                  <a:pt x="4992888" y="1603649"/>
                </a:cubicBezTo>
                <a:close/>
                <a:moveTo>
                  <a:pt x="5538763" y="1577266"/>
                </a:moveTo>
                <a:cubicBezTo>
                  <a:pt x="5529227" y="1586803"/>
                  <a:pt x="5519095" y="1596934"/>
                  <a:pt x="5514326" y="1616008"/>
                </a:cubicBezTo>
                <a:cubicBezTo>
                  <a:pt x="5489890" y="1616008"/>
                  <a:pt x="5514326" y="1587398"/>
                  <a:pt x="5494659" y="1591570"/>
                </a:cubicBezTo>
                <a:cubicBezTo>
                  <a:pt x="5504790" y="1582034"/>
                  <a:pt x="5514326" y="1582034"/>
                  <a:pt x="5538763" y="1577266"/>
                </a:cubicBezTo>
                <a:close/>
                <a:moveTo>
                  <a:pt x="5865379" y="1562962"/>
                </a:moveTo>
                <a:cubicBezTo>
                  <a:pt x="5850479" y="1577862"/>
                  <a:pt x="5836175" y="1587398"/>
                  <a:pt x="5811738" y="1596934"/>
                </a:cubicBezTo>
                <a:cubicBezTo>
                  <a:pt x="5806374" y="1577862"/>
                  <a:pt x="5850479" y="1573094"/>
                  <a:pt x="5865379" y="1562962"/>
                </a:cubicBezTo>
                <a:close/>
                <a:moveTo>
                  <a:pt x="580518" y="1553425"/>
                </a:moveTo>
                <a:cubicBezTo>
                  <a:pt x="565618" y="1562962"/>
                  <a:pt x="565618" y="1577862"/>
                  <a:pt x="541778" y="1572498"/>
                </a:cubicBezTo>
                <a:cubicBezTo>
                  <a:pt x="551314" y="1558194"/>
                  <a:pt x="560850" y="1553425"/>
                  <a:pt x="580518" y="1553425"/>
                </a:cubicBezTo>
                <a:close/>
                <a:moveTo>
                  <a:pt x="5665119" y="1543890"/>
                </a:moveTo>
                <a:cubicBezTo>
                  <a:pt x="5674655" y="1577266"/>
                  <a:pt x="5645449" y="1611239"/>
                  <a:pt x="5611477" y="1611239"/>
                </a:cubicBezTo>
                <a:cubicBezTo>
                  <a:pt x="5597173" y="1587398"/>
                  <a:pt x="5621609" y="1539121"/>
                  <a:pt x="5665119" y="1543890"/>
                </a:cubicBezTo>
                <a:close/>
                <a:moveTo>
                  <a:pt x="5202015" y="1529585"/>
                </a:moveTo>
                <a:cubicBezTo>
                  <a:pt x="5197247" y="1539121"/>
                  <a:pt x="5182347" y="1534354"/>
                  <a:pt x="5187115" y="1548658"/>
                </a:cubicBezTo>
                <a:cubicBezTo>
                  <a:pt x="5197247" y="1553425"/>
                  <a:pt x="5216915" y="1539121"/>
                  <a:pt x="5202015" y="1529585"/>
                </a:cubicBezTo>
                <a:close/>
                <a:moveTo>
                  <a:pt x="5546772" y="1524370"/>
                </a:moveTo>
                <a:cubicBezTo>
                  <a:pt x="5550460" y="1529287"/>
                  <a:pt x="5543084" y="1546274"/>
                  <a:pt x="5557836" y="1539121"/>
                </a:cubicBezTo>
                <a:cubicBezTo>
                  <a:pt x="5553067" y="1558194"/>
                  <a:pt x="5538167" y="1539121"/>
                  <a:pt x="5538167" y="1524817"/>
                </a:cubicBezTo>
                <a:cubicBezTo>
                  <a:pt x="5543084" y="1522433"/>
                  <a:pt x="5545543" y="1522731"/>
                  <a:pt x="5546772" y="1524370"/>
                </a:cubicBezTo>
                <a:close/>
                <a:moveTo>
                  <a:pt x="5548300" y="1201181"/>
                </a:moveTo>
                <a:cubicBezTo>
                  <a:pt x="5562603" y="1201181"/>
                  <a:pt x="5562603" y="1215486"/>
                  <a:pt x="5582272" y="1210717"/>
                </a:cubicBezTo>
                <a:cubicBezTo>
                  <a:pt x="5572736" y="1215486"/>
                  <a:pt x="5562603" y="1220850"/>
                  <a:pt x="5543531" y="1215486"/>
                </a:cubicBezTo>
                <a:cubicBezTo>
                  <a:pt x="5548300" y="1215486"/>
                  <a:pt x="5548300" y="1205950"/>
                  <a:pt x="5548300" y="1201181"/>
                </a:cubicBezTo>
                <a:close/>
                <a:moveTo>
                  <a:pt x="5591808" y="1167208"/>
                </a:moveTo>
                <a:cubicBezTo>
                  <a:pt x="5611477" y="1167208"/>
                  <a:pt x="5625782" y="1176744"/>
                  <a:pt x="5640682" y="1186281"/>
                </a:cubicBezTo>
                <a:cubicBezTo>
                  <a:pt x="5631145" y="1196413"/>
                  <a:pt x="5616245" y="1201181"/>
                  <a:pt x="5616245" y="1215486"/>
                </a:cubicBezTo>
                <a:cubicBezTo>
                  <a:pt x="5597173" y="1210717"/>
                  <a:pt x="5616245" y="1205950"/>
                  <a:pt x="5621013" y="1196413"/>
                </a:cubicBezTo>
                <a:cubicBezTo>
                  <a:pt x="5611477" y="1201181"/>
                  <a:pt x="5596577" y="1191049"/>
                  <a:pt x="5591808" y="1167208"/>
                </a:cubicBezTo>
                <a:close/>
                <a:moveTo>
                  <a:pt x="5172811" y="1114163"/>
                </a:moveTo>
                <a:cubicBezTo>
                  <a:pt x="5172811" y="1119527"/>
                  <a:pt x="5168043" y="1124296"/>
                  <a:pt x="5163274" y="1128468"/>
                </a:cubicBezTo>
                <a:cubicBezTo>
                  <a:pt x="5177579" y="1143368"/>
                  <a:pt x="5192479" y="1118931"/>
                  <a:pt x="5172811" y="1114163"/>
                </a:cubicBezTo>
                <a:close/>
                <a:moveTo>
                  <a:pt x="5495254" y="1095687"/>
                </a:moveTo>
                <a:cubicBezTo>
                  <a:pt x="5505387" y="1100454"/>
                  <a:pt x="5500021" y="1109991"/>
                  <a:pt x="5490485" y="1105223"/>
                </a:cubicBezTo>
                <a:cubicBezTo>
                  <a:pt x="5490485" y="1109991"/>
                  <a:pt x="5500021" y="1129063"/>
                  <a:pt x="5500021" y="1119527"/>
                </a:cubicBezTo>
                <a:cubicBezTo>
                  <a:pt x="5504790" y="1119527"/>
                  <a:pt x="5504790" y="1129063"/>
                  <a:pt x="5504790" y="1138599"/>
                </a:cubicBezTo>
                <a:cubicBezTo>
                  <a:pt x="5499426" y="1138599"/>
                  <a:pt x="5494659" y="1138599"/>
                  <a:pt x="5489890" y="1143368"/>
                </a:cubicBezTo>
                <a:cubicBezTo>
                  <a:pt x="5479759" y="1138599"/>
                  <a:pt x="5479759" y="1124296"/>
                  <a:pt x="5470221" y="1124296"/>
                </a:cubicBezTo>
                <a:cubicBezTo>
                  <a:pt x="5470221" y="1114163"/>
                  <a:pt x="5494659" y="1129063"/>
                  <a:pt x="5480354" y="1114759"/>
                </a:cubicBezTo>
                <a:cubicBezTo>
                  <a:pt x="5480354" y="1105223"/>
                  <a:pt x="5490485" y="1105223"/>
                  <a:pt x="5495254" y="1095687"/>
                </a:cubicBezTo>
                <a:close/>
                <a:moveTo>
                  <a:pt x="1033489" y="1080786"/>
                </a:moveTo>
                <a:cubicBezTo>
                  <a:pt x="1019185" y="1085554"/>
                  <a:pt x="994749" y="1099859"/>
                  <a:pt x="999516" y="1104627"/>
                </a:cubicBezTo>
                <a:cubicBezTo>
                  <a:pt x="1009649" y="1095090"/>
                  <a:pt x="1028721" y="1095090"/>
                  <a:pt x="1033489" y="1080786"/>
                </a:cubicBezTo>
                <a:close/>
                <a:moveTo>
                  <a:pt x="4802089" y="1032509"/>
                </a:moveTo>
                <a:cubicBezTo>
                  <a:pt x="4802089" y="1056350"/>
                  <a:pt x="4777653" y="1046813"/>
                  <a:pt x="4763349" y="1051581"/>
                </a:cubicBezTo>
                <a:cubicBezTo>
                  <a:pt x="4772885" y="1042045"/>
                  <a:pt x="4782421" y="1032509"/>
                  <a:pt x="4802089" y="1032509"/>
                </a:cubicBezTo>
                <a:close/>
                <a:moveTo>
                  <a:pt x="4938577" y="1008072"/>
                </a:moveTo>
                <a:cubicBezTo>
                  <a:pt x="4929041" y="1027741"/>
                  <a:pt x="4895067" y="1042045"/>
                  <a:pt x="4880167" y="1037277"/>
                </a:cubicBezTo>
                <a:cubicBezTo>
                  <a:pt x="4884935" y="1012841"/>
                  <a:pt x="4914736" y="1012841"/>
                  <a:pt x="4938577" y="1008072"/>
                </a:cubicBezTo>
                <a:close/>
                <a:moveTo>
                  <a:pt x="5548300" y="969928"/>
                </a:moveTo>
                <a:cubicBezTo>
                  <a:pt x="5553067" y="993768"/>
                  <a:pt x="5538167" y="1022972"/>
                  <a:pt x="5519095" y="1031913"/>
                </a:cubicBezTo>
                <a:cubicBezTo>
                  <a:pt x="5519095" y="1031913"/>
                  <a:pt x="5519095" y="1031913"/>
                  <a:pt x="5519095" y="1022377"/>
                </a:cubicBezTo>
                <a:cubicBezTo>
                  <a:pt x="5499426" y="1027741"/>
                  <a:pt x="5513731" y="1042045"/>
                  <a:pt x="5504195" y="1051581"/>
                </a:cubicBezTo>
                <a:cubicBezTo>
                  <a:pt x="5489890" y="1056350"/>
                  <a:pt x="5479759" y="1046813"/>
                  <a:pt x="5474990" y="1042045"/>
                </a:cubicBezTo>
                <a:cubicBezTo>
                  <a:pt x="5474990" y="999132"/>
                  <a:pt x="5504195" y="979464"/>
                  <a:pt x="5548300" y="969928"/>
                </a:cubicBezTo>
                <a:close/>
                <a:moveTo>
                  <a:pt x="4987449" y="950259"/>
                </a:moveTo>
                <a:cubicBezTo>
                  <a:pt x="5002349" y="964563"/>
                  <a:pt x="4973146" y="964563"/>
                  <a:pt x="4977913" y="978868"/>
                </a:cubicBezTo>
                <a:cubicBezTo>
                  <a:pt x="4972549" y="978868"/>
                  <a:pt x="4972549" y="974099"/>
                  <a:pt x="4963013" y="974099"/>
                </a:cubicBezTo>
                <a:cubicBezTo>
                  <a:pt x="4963013" y="959795"/>
                  <a:pt x="4977913" y="959795"/>
                  <a:pt x="4987449" y="950259"/>
                </a:cubicBezTo>
                <a:close/>
                <a:moveTo>
                  <a:pt x="5407044" y="930591"/>
                </a:moveTo>
                <a:cubicBezTo>
                  <a:pt x="5426713" y="935955"/>
                  <a:pt x="5407044" y="945490"/>
                  <a:pt x="5407044" y="959795"/>
                </a:cubicBezTo>
                <a:cubicBezTo>
                  <a:pt x="5392143" y="959795"/>
                  <a:pt x="5392143" y="950259"/>
                  <a:pt x="5392143" y="935955"/>
                </a:cubicBezTo>
                <a:cubicBezTo>
                  <a:pt x="5401680" y="935955"/>
                  <a:pt x="5407044" y="935955"/>
                  <a:pt x="5407044" y="930591"/>
                </a:cubicBezTo>
                <a:close/>
                <a:moveTo>
                  <a:pt x="5075064" y="911518"/>
                </a:moveTo>
                <a:cubicBezTo>
                  <a:pt x="5070295" y="926419"/>
                  <a:pt x="5075064" y="940723"/>
                  <a:pt x="5055395" y="945490"/>
                </a:cubicBezTo>
                <a:cubicBezTo>
                  <a:pt x="5060164" y="930591"/>
                  <a:pt x="5050628" y="916286"/>
                  <a:pt x="5075064" y="911518"/>
                </a:cubicBezTo>
                <a:close/>
                <a:moveTo>
                  <a:pt x="5133473" y="882910"/>
                </a:moveTo>
                <a:cubicBezTo>
                  <a:pt x="5138838" y="887677"/>
                  <a:pt x="5148374" y="887677"/>
                  <a:pt x="5148374" y="901982"/>
                </a:cubicBezTo>
                <a:cubicBezTo>
                  <a:pt x="5123937" y="901982"/>
                  <a:pt x="5114401" y="916286"/>
                  <a:pt x="5084600" y="912114"/>
                </a:cubicBezTo>
                <a:cubicBezTo>
                  <a:pt x="5089369" y="892446"/>
                  <a:pt x="5123937" y="897214"/>
                  <a:pt x="5133473" y="882910"/>
                </a:cubicBezTo>
                <a:close/>
                <a:moveTo>
                  <a:pt x="4573220" y="878141"/>
                </a:moveTo>
                <a:cubicBezTo>
                  <a:pt x="4524347" y="868605"/>
                  <a:pt x="4485605" y="901982"/>
                  <a:pt x="4461169" y="931186"/>
                </a:cubicBezTo>
                <a:cubicBezTo>
                  <a:pt x="4504677" y="916883"/>
                  <a:pt x="4529115" y="882910"/>
                  <a:pt x="4573220" y="878141"/>
                </a:cubicBezTo>
                <a:close/>
                <a:moveTo>
                  <a:pt x="1277855" y="810195"/>
                </a:moveTo>
                <a:cubicBezTo>
                  <a:pt x="1282624" y="829864"/>
                  <a:pt x="1267723" y="834632"/>
                  <a:pt x="1253418" y="839401"/>
                </a:cubicBezTo>
                <a:cubicBezTo>
                  <a:pt x="1262955" y="829268"/>
                  <a:pt x="1262955" y="810195"/>
                  <a:pt x="1277855" y="810195"/>
                </a:cubicBezTo>
                <a:close/>
                <a:moveTo>
                  <a:pt x="5236026" y="806452"/>
                </a:moveTo>
                <a:cubicBezTo>
                  <a:pt x="5247313" y="804608"/>
                  <a:pt x="5259531" y="808258"/>
                  <a:pt x="5270557" y="820328"/>
                </a:cubicBezTo>
                <a:cubicBezTo>
                  <a:pt x="5265789" y="825096"/>
                  <a:pt x="5261021" y="829864"/>
                  <a:pt x="5261021" y="839401"/>
                </a:cubicBezTo>
                <a:cubicBezTo>
                  <a:pt x="5265789" y="853704"/>
                  <a:pt x="5280093" y="839401"/>
                  <a:pt x="5299761" y="839401"/>
                </a:cubicBezTo>
                <a:cubicBezTo>
                  <a:pt x="5305125" y="859069"/>
                  <a:pt x="5294994" y="863837"/>
                  <a:pt x="5290225" y="873373"/>
                </a:cubicBezTo>
                <a:cubicBezTo>
                  <a:pt x="5255656" y="878141"/>
                  <a:pt x="5241353" y="892446"/>
                  <a:pt x="5216915" y="892446"/>
                </a:cubicBezTo>
                <a:cubicBezTo>
                  <a:pt x="5176684" y="866966"/>
                  <a:pt x="5202165" y="811983"/>
                  <a:pt x="5236026" y="806452"/>
                </a:cubicBezTo>
                <a:close/>
                <a:moveTo>
                  <a:pt x="4846195" y="772050"/>
                </a:moveTo>
                <a:cubicBezTo>
                  <a:pt x="4841426" y="800659"/>
                  <a:pt x="4783017" y="815559"/>
                  <a:pt x="4758580" y="839401"/>
                </a:cubicBezTo>
                <a:cubicBezTo>
                  <a:pt x="4734143" y="820328"/>
                  <a:pt x="4685270" y="844168"/>
                  <a:pt x="4675735" y="873373"/>
                </a:cubicBezTo>
                <a:cubicBezTo>
                  <a:pt x="4665601" y="868605"/>
                  <a:pt x="4665601" y="858473"/>
                  <a:pt x="4665601" y="849532"/>
                </a:cubicBezTo>
                <a:cubicBezTo>
                  <a:pt x="4734143" y="829864"/>
                  <a:pt x="4772885" y="776819"/>
                  <a:pt x="4846195" y="772050"/>
                </a:cubicBezTo>
                <a:close/>
                <a:moveTo>
                  <a:pt x="5591808" y="766686"/>
                </a:moveTo>
                <a:cubicBezTo>
                  <a:pt x="5597173" y="766686"/>
                  <a:pt x="5591808" y="772050"/>
                  <a:pt x="5591808" y="771455"/>
                </a:cubicBezTo>
                <a:cubicBezTo>
                  <a:pt x="5567372" y="771455"/>
                  <a:pt x="5572141" y="795891"/>
                  <a:pt x="5562603" y="805428"/>
                </a:cubicBezTo>
                <a:cubicBezTo>
                  <a:pt x="5538167" y="790527"/>
                  <a:pt x="5572141" y="761919"/>
                  <a:pt x="5591808" y="766686"/>
                </a:cubicBezTo>
                <a:close/>
                <a:moveTo>
                  <a:pt x="5704455" y="752382"/>
                </a:moveTo>
                <a:cubicBezTo>
                  <a:pt x="5709223" y="772050"/>
                  <a:pt x="5680019" y="786355"/>
                  <a:pt x="5709223" y="791123"/>
                </a:cubicBezTo>
                <a:cubicBezTo>
                  <a:pt x="5694919" y="800659"/>
                  <a:pt x="5694919" y="820328"/>
                  <a:pt x="5680019" y="829864"/>
                </a:cubicBezTo>
                <a:cubicBezTo>
                  <a:pt x="5655582" y="834632"/>
                  <a:pt x="5655582" y="814964"/>
                  <a:pt x="5641277" y="819732"/>
                </a:cubicBezTo>
                <a:cubicBezTo>
                  <a:pt x="5650815" y="786355"/>
                  <a:pt x="5670483" y="761919"/>
                  <a:pt x="5704455" y="752382"/>
                </a:cubicBezTo>
                <a:close/>
                <a:moveTo>
                  <a:pt x="2978880" y="752382"/>
                </a:moveTo>
                <a:cubicBezTo>
                  <a:pt x="2974113" y="772050"/>
                  <a:pt x="2959808" y="781587"/>
                  <a:pt x="2944908" y="785759"/>
                </a:cubicBezTo>
                <a:cubicBezTo>
                  <a:pt x="2940140" y="780991"/>
                  <a:pt x="2940140" y="771455"/>
                  <a:pt x="2940140" y="761919"/>
                </a:cubicBezTo>
                <a:cubicBezTo>
                  <a:pt x="2949677" y="752382"/>
                  <a:pt x="2963980" y="757150"/>
                  <a:pt x="2978880" y="752382"/>
                </a:cubicBezTo>
                <a:close/>
                <a:moveTo>
                  <a:pt x="4918089" y="746422"/>
                </a:moveTo>
                <a:cubicBezTo>
                  <a:pt x="4926657" y="742846"/>
                  <a:pt x="4936491" y="742846"/>
                  <a:pt x="4943941" y="747614"/>
                </a:cubicBezTo>
                <a:cubicBezTo>
                  <a:pt x="4933808" y="757150"/>
                  <a:pt x="4919505" y="771455"/>
                  <a:pt x="4899836" y="766686"/>
                </a:cubicBezTo>
                <a:cubicBezTo>
                  <a:pt x="4902220" y="757150"/>
                  <a:pt x="4909522" y="749998"/>
                  <a:pt x="4918089" y="746422"/>
                </a:cubicBezTo>
                <a:close/>
                <a:moveTo>
                  <a:pt x="2320210" y="739866"/>
                </a:moveTo>
                <a:cubicBezTo>
                  <a:pt x="2313430" y="739270"/>
                  <a:pt x="2305980" y="745230"/>
                  <a:pt x="2305980" y="757150"/>
                </a:cubicBezTo>
                <a:cubicBezTo>
                  <a:pt x="2310749" y="761919"/>
                  <a:pt x="2320881" y="761919"/>
                  <a:pt x="2330417" y="761919"/>
                </a:cubicBezTo>
                <a:cubicBezTo>
                  <a:pt x="2333099" y="747614"/>
                  <a:pt x="2326990" y="740462"/>
                  <a:pt x="2320210" y="739866"/>
                </a:cubicBezTo>
                <a:close/>
                <a:moveTo>
                  <a:pt x="5680401" y="731596"/>
                </a:moveTo>
                <a:cubicBezTo>
                  <a:pt x="5685681" y="732415"/>
                  <a:pt x="5690598" y="734501"/>
                  <a:pt x="5694323" y="738077"/>
                </a:cubicBezTo>
                <a:cubicBezTo>
                  <a:pt x="5684787" y="752382"/>
                  <a:pt x="5655582" y="766686"/>
                  <a:pt x="5645449" y="752382"/>
                </a:cubicBezTo>
                <a:cubicBezTo>
                  <a:pt x="5645449" y="738078"/>
                  <a:pt x="5664559" y="729137"/>
                  <a:pt x="5680401" y="731596"/>
                </a:cubicBezTo>
                <a:close/>
                <a:moveTo>
                  <a:pt x="2975407" y="712877"/>
                </a:moveTo>
                <a:cubicBezTo>
                  <a:pt x="2943418" y="717515"/>
                  <a:pt x="2925091" y="750147"/>
                  <a:pt x="2896035" y="772050"/>
                </a:cubicBezTo>
                <a:cubicBezTo>
                  <a:pt x="2813189" y="839401"/>
                  <a:pt x="2666569" y="878141"/>
                  <a:pt x="2627829" y="969928"/>
                </a:cubicBezTo>
                <a:cubicBezTo>
                  <a:pt x="2696371" y="959795"/>
                  <a:pt x="2774448" y="945490"/>
                  <a:pt x="2842394" y="921650"/>
                </a:cubicBezTo>
                <a:cubicBezTo>
                  <a:pt x="2920471" y="883505"/>
                  <a:pt x="2974113" y="815559"/>
                  <a:pt x="3032521" y="748210"/>
                </a:cubicBezTo>
                <a:cubicBezTo>
                  <a:pt x="3017621" y="742846"/>
                  <a:pt x="3012854" y="733310"/>
                  <a:pt x="3012854" y="719005"/>
                </a:cubicBezTo>
                <a:cubicBezTo>
                  <a:pt x="2998252" y="712896"/>
                  <a:pt x="2986070" y="711332"/>
                  <a:pt x="2975407" y="712877"/>
                </a:cubicBezTo>
                <a:close/>
                <a:moveTo>
                  <a:pt x="3861579" y="675496"/>
                </a:moveTo>
                <a:cubicBezTo>
                  <a:pt x="3822241" y="675496"/>
                  <a:pt x="3807937" y="723773"/>
                  <a:pt x="3788269" y="728541"/>
                </a:cubicBezTo>
                <a:cubicBezTo>
                  <a:pt x="3812705" y="719005"/>
                  <a:pt x="3837141" y="742846"/>
                  <a:pt x="3861579" y="728541"/>
                </a:cubicBezTo>
                <a:cubicBezTo>
                  <a:pt x="3866346" y="713641"/>
                  <a:pt x="3875882" y="685032"/>
                  <a:pt x="3861579" y="675496"/>
                </a:cubicBezTo>
                <a:close/>
                <a:moveTo>
                  <a:pt x="4636705" y="661955"/>
                </a:moveTo>
                <a:cubicBezTo>
                  <a:pt x="4601866" y="665028"/>
                  <a:pt x="4577840" y="685032"/>
                  <a:pt x="4548783" y="699337"/>
                </a:cubicBezTo>
                <a:cubicBezTo>
                  <a:pt x="4563683" y="719005"/>
                  <a:pt x="4548783" y="713641"/>
                  <a:pt x="4544015" y="733310"/>
                </a:cubicBezTo>
                <a:cubicBezTo>
                  <a:pt x="4582756" y="704104"/>
                  <a:pt x="4636397" y="718409"/>
                  <a:pt x="4680502" y="694568"/>
                </a:cubicBezTo>
                <a:cubicBezTo>
                  <a:pt x="4680502" y="684437"/>
                  <a:pt x="4670966" y="679668"/>
                  <a:pt x="4675735" y="665364"/>
                </a:cubicBezTo>
                <a:cubicBezTo>
                  <a:pt x="4661133" y="661788"/>
                  <a:pt x="4648318" y="660931"/>
                  <a:pt x="4636705" y="661955"/>
                </a:cubicBezTo>
                <a:close/>
                <a:moveTo>
                  <a:pt x="6040608" y="655828"/>
                </a:moveTo>
                <a:cubicBezTo>
                  <a:pt x="6040608" y="665364"/>
                  <a:pt x="6035839" y="665364"/>
                  <a:pt x="6035839" y="675496"/>
                </a:cubicBezTo>
                <a:cubicBezTo>
                  <a:pt x="6006634" y="680264"/>
                  <a:pt x="6011403" y="689801"/>
                  <a:pt x="5982198" y="694568"/>
                </a:cubicBezTo>
                <a:cubicBezTo>
                  <a:pt x="5996503" y="674900"/>
                  <a:pt x="6020939" y="670132"/>
                  <a:pt x="6040608" y="655828"/>
                </a:cubicBezTo>
                <a:close/>
                <a:moveTo>
                  <a:pt x="1672417" y="612319"/>
                </a:moveTo>
                <a:cubicBezTo>
                  <a:pt x="1667649" y="627219"/>
                  <a:pt x="1658113" y="641523"/>
                  <a:pt x="1633676" y="636159"/>
                </a:cubicBezTo>
                <a:cubicBezTo>
                  <a:pt x="1638444" y="621855"/>
                  <a:pt x="1647980" y="612319"/>
                  <a:pt x="1672417" y="612319"/>
                </a:cubicBezTo>
                <a:close/>
                <a:moveTo>
                  <a:pt x="2711118" y="573389"/>
                </a:moveTo>
                <a:cubicBezTo>
                  <a:pt x="2714464" y="574118"/>
                  <a:pt x="2717752" y="575887"/>
                  <a:pt x="2720806" y="578942"/>
                </a:cubicBezTo>
                <a:cubicBezTo>
                  <a:pt x="2725574" y="608146"/>
                  <a:pt x="2696371" y="608146"/>
                  <a:pt x="2691602" y="627219"/>
                </a:cubicBezTo>
                <a:cubicBezTo>
                  <a:pt x="2661353" y="614182"/>
                  <a:pt x="2687691" y="568288"/>
                  <a:pt x="2711118" y="573389"/>
                </a:cubicBezTo>
                <a:close/>
                <a:moveTo>
                  <a:pt x="4339359" y="491328"/>
                </a:moveTo>
                <a:cubicBezTo>
                  <a:pt x="4327214" y="495500"/>
                  <a:pt x="4317529" y="503844"/>
                  <a:pt x="4315145" y="515764"/>
                </a:cubicBezTo>
                <a:cubicBezTo>
                  <a:pt x="4334218" y="506228"/>
                  <a:pt x="4358654" y="501460"/>
                  <a:pt x="4378323" y="491924"/>
                </a:cubicBezTo>
                <a:cubicBezTo>
                  <a:pt x="4366105" y="487156"/>
                  <a:pt x="4351502" y="487156"/>
                  <a:pt x="4339359" y="491328"/>
                </a:cubicBezTo>
                <a:close/>
                <a:moveTo>
                  <a:pt x="4973146" y="487155"/>
                </a:moveTo>
                <a:cubicBezTo>
                  <a:pt x="4967782" y="496692"/>
                  <a:pt x="4967782" y="510996"/>
                  <a:pt x="4953477" y="506228"/>
                </a:cubicBezTo>
                <a:cubicBezTo>
                  <a:pt x="4958245" y="496692"/>
                  <a:pt x="4958245" y="487155"/>
                  <a:pt x="4973146" y="487155"/>
                </a:cubicBezTo>
                <a:close/>
                <a:moveTo>
                  <a:pt x="4046343" y="481791"/>
                </a:moveTo>
                <a:cubicBezTo>
                  <a:pt x="4041575" y="496692"/>
                  <a:pt x="4032039" y="510996"/>
                  <a:pt x="4012370" y="515764"/>
                </a:cubicBezTo>
                <a:cubicBezTo>
                  <a:pt x="4012370" y="506228"/>
                  <a:pt x="4027270" y="506228"/>
                  <a:pt x="4032039" y="501460"/>
                </a:cubicBezTo>
                <a:cubicBezTo>
                  <a:pt x="4027270" y="487155"/>
                  <a:pt x="4007602" y="501460"/>
                  <a:pt x="3997469" y="500864"/>
                </a:cubicBezTo>
                <a:cubicBezTo>
                  <a:pt x="4002238" y="481791"/>
                  <a:pt x="4031442" y="486560"/>
                  <a:pt x="4046343" y="481791"/>
                </a:cubicBezTo>
                <a:close/>
                <a:moveTo>
                  <a:pt x="3564167" y="414442"/>
                </a:moveTo>
                <a:cubicBezTo>
                  <a:pt x="3564167" y="429342"/>
                  <a:pt x="3544498" y="434110"/>
                  <a:pt x="3539731" y="423978"/>
                </a:cubicBezTo>
                <a:cubicBezTo>
                  <a:pt x="3539731" y="414442"/>
                  <a:pt x="3549267" y="414442"/>
                  <a:pt x="3564167" y="414442"/>
                </a:cubicBezTo>
                <a:close/>
                <a:moveTo>
                  <a:pt x="4536761" y="413594"/>
                </a:moveTo>
                <a:cubicBezTo>
                  <a:pt x="4551651" y="409040"/>
                  <a:pt x="4556233" y="420998"/>
                  <a:pt x="4519579" y="424574"/>
                </a:cubicBezTo>
                <a:cubicBezTo>
                  <a:pt x="4525688" y="418465"/>
                  <a:pt x="4531797" y="415113"/>
                  <a:pt x="4536761" y="413594"/>
                </a:cubicBezTo>
                <a:close/>
                <a:moveTo>
                  <a:pt x="4787785" y="356628"/>
                </a:moveTo>
                <a:cubicBezTo>
                  <a:pt x="4777653" y="371528"/>
                  <a:pt x="4758580" y="381064"/>
                  <a:pt x="4743680" y="395369"/>
                </a:cubicBezTo>
                <a:cubicBezTo>
                  <a:pt x="4738911" y="375700"/>
                  <a:pt x="4758580" y="351860"/>
                  <a:pt x="4787785" y="356628"/>
                </a:cubicBezTo>
                <a:close/>
                <a:moveTo>
                  <a:pt x="3518273" y="303583"/>
                </a:moveTo>
                <a:cubicBezTo>
                  <a:pt x="3493837" y="336960"/>
                  <a:pt x="3483705" y="390601"/>
                  <a:pt x="3449732" y="414442"/>
                </a:cubicBezTo>
                <a:cubicBezTo>
                  <a:pt x="3459269" y="438282"/>
                  <a:pt x="3473573" y="414442"/>
                  <a:pt x="3488473" y="419210"/>
                </a:cubicBezTo>
                <a:cubicBezTo>
                  <a:pt x="3527811" y="428746"/>
                  <a:pt x="3527811" y="491327"/>
                  <a:pt x="3557015" y="520533"/>
                </a:cubicBezTo>
                <a:cubicBezTo>
                  <a:pt x="3566551" y="520533"/>
                  <a:pt x="3581452" y="515764"/>
                  <a:pt x="3586219" y="520533"/>
                </a:cubicBezTo>
                <a:cubicBezTo>
                  <a:pt x="3615424" y="583114"/>
                  <a:pt x="3508737" y="587882"/>
                  <a:pt x="3493837" y="631391"/>
                </a:cubicBezTo>
                <a:cubicBezTo>
                  <a:pt x="3484301" y="651059"/>
                  <a:pt x="3484301" y="718409"/>
                  <a:pt x="3523042" y="718409"/>
                </a:cubicBezTo>
                <a:cubicBezTo>
                  <a:pt x="3528406" y="766686"/>
                  <a:pt x="3547478" y="795295"/>
                  <a:pt x="3567147" y="829268"/>
                </a:cubicBezTo>
                <a:cubicBezTo>
                  <a:pt x="3654761" y="853109"/>
                  <a:pt x="3703635" y="785759"/>
                  <a:pt x="3757276" y="747018"/>
                </a:cubicBezTo>
                <a:cubicBezTo>
                  <a:pt x="3747739" y="737482"/>
                  <a:pt x="3728071" y="737482"/>
                  <a:pt x="3718535" y="727946"/>
                </a:cubicBezTo>
                <a:cubicBezTo>
                  <a:pt x="3703635" y="738077"/>
                  <a:pt x="3694098" y="757150"/>
                  <a:pt x="3674429" y="761919"/>
                </a:cubicBezTo>
                <a:cubicBezTo>
                  <a:pt x="3674429" y="742250"/>
                  <a:pt x="3659529" y="742250"/>
                  <a:pt x="3659529" y="723177"/>
                </a:cubicBezTo>
                <a:cubicBezTo>
                  <a:pt x="3688734" y="713641"/>
                  <a:pt x="3713171" y="689801"/>
                  <a:pt x="3751911" y="704104"/>
                </a:cubicBezTo>
                <a:cubicBezTo>
                  <a:pt x="3781117" y="675496"/>
                  <a:pt x="3810320" y="651059"/>
                  <a:pt x="3863962" y="646291"/>
                </a:cubicBezTo>
                <a:cubicBezTo>
                  <a:pt x="3873499" y="646291"/>
                  <a:pt x="3863962" y="627219"/>
                  <a:pt x="3873499" y="627219"/>
                </a:cubicBezTo>
                <a:cubicBezTo>
                  <a:pt x="3893167" y="631988"/>
                  <a:pt x="3922371" y="631988"/>
                  <a:pt x="3942040" y="627219"/>
                </a:cubicBezTo>
                <a:cubicBezTo>
                  <a:pt x="3937271" y="607551"/>
                  <a:pt x="3942040" y="593246"/>
                  <a:pt x="3956941" y="583710"/>
                </a:cubicBezTo>
                <a:cubicBezTo>
                  <a:pt x="3956941" y="578942"/>
                  <a:pt x="3942040" y="593246"/>
                  <a:pt x="3932504" y="583710"/>
                </a:cubicBezTo>
                <a:cubicBezTo>
                  <a:pt x="3932504" y="578942"/>
                  <a:pt x="3937868" y="569406"/>
                  <a:pt x="3947404" y="569406"/>
                </a:cubicBezTo>
                <a:cubicBezTo>
                  <a:pt x="3947404" y="559870"/>
                  <a:pt x="3932504" y="555101"/>
                  <a:pt x="3927736" y="550333"/>
                </a:cubicBezTo>
                <a:cubicBezTo>
                  <a:pt x="3888400" y="579538"/>
                  <a:pt x="3840121" y="574770"/>
                  <a:pt x="3796017" y="593843"/>
                </a:cubicBezTo>
                <a:cubicBezTo>
                  <a:pt x="3786480" y="589074"/>
                  <a:pt x="3805553" y="579538"/>
                  <a:pt x="3820454" y="584306"/>
                </a:cubicBezTo>
                <a:cubicBezTo>
                  <a:pt x="3844890" y="531261"/>
                  <a:pt x="3918200" y="531261"/>
                  <a:pt x="3971841" y="512188"/>
                </a:cubicBezTo>
                <a:cubicBezTo>
                  <a:pt x="3967073" y="521725"/>
                  <a:pt x="3981377" y="531856"/>
                  <a:pt x="3971841" y="555697"/>
                </a:cubicBezTo>
                <a:cubicBezTo>
                  <a:pt x="3976609" y="570001"/>
                  <a:pt x="3981377" y="560465"/>
                  <a:pt x="3996278" y="560465"/>
                </a:cubicBezTo>
                <a:cubicBezTo>
                  <a:pt x="4001046" y="565234"/>
                  <a:pt x="3986741" y="579538"/>
                  <a:pt x="3996278" y="584306"/>
                </a:cubicBezTo>
                <a:cubicBezTo>
                  <a:pt x="4020714" y="584306"/>
                  <a:pt x="4035019" y="598610"/>
                  <a:pt x="4049919" y="589074"/>
                </a:cubicBezTo>
                <a:cubicBezTo>
                  <a:pt x="4054687" y="642119"/>
                  <a:pt x="4113096" y="612915"/>
                  <a:pt x="4137533" y="603379"/>
                </a:cubicBezTo>
                <a:cubicBezTo>
                  <a:pt x="4137533" y="603379"/>
                  <a:pt x="4137533" y="603379"/>
                  <a:pt x="4137533" y="574174"/>
                </a:cubicBezTo>
                <a:cubicBezTo>
                  <a:pt x="4191175" y="516360"/>
                  <a:pt x="4215611" y="429342"/>
                  <a:pt x="4274021" y="376297"/>
                </a:cubicBezTo>
                <a:cubicBezTo>
                  <a:pt x="4293689" y="361992"/>
                  <a:pt x="4298457" y="390601"/>
                  <a:pt x="4318126" y="376297"/>
                </a:cubicBezTo>
                <a:cubicBezTo>
                  <a:pt x="4332431" y="381064"/>
                  <a:pt x="4303225" y="385833"/>
                  <a:pt x="4303225" y="390601"/>
                </a:cubicBezTo>
                <a:cubicBezTo>
                  <a:pt x="4317529" y="395369"/>
                  <a:pt x="4322298" y="419806"/>
                  <a:pt x="4337198" y="424574"/>
                </a:cubicBezTo>
                <a:cubicBezTo>
                  <a:pt x="4337198" y="439474"/>
                  <a:pt x="4307993" y="449010"/>
                  <a:pt x="4317529" y="463315"/>
                </a:cubicBezTo>
                <a:cubicBezTo>
                  <a:pt x="4375939" y="472851"/>
                  <a:pt x="4400375" y="434110"/>
                  <a:pt x="4454017" y="424574"/>
                </a:cubicBezTo>
                <a:cubicBezTo>
                  <a:pt x="4458785" y="434706"/>
                  <a:pt x="4483221" y="439474"/>
                  <a:pt x="4473685" y="453779"/>
                </a:cubicBezTo>
                <a:cubicBezTo>
                  <a:pt x="4473685" y="449010"/>
                  <a:pt x="4483818" y="449010"/>
                  <a:pt x="4488585" y="449010"/>
                </a:cubicBezTo>
                <a:cubicBezTo>
                  <a:pt x="4498122" y="449010"/>
                  <a:pt x="4493353" y="434706"/>
                  <a:pt x="4498122" y="429938"/>
                </a:cubicBezTo>
                <a:cubicBezTo>
                  <a:pt x="4503487" y="439474"/>
                  <a:pt x="4508255" y="468679"/>
                  <a:pt x="4488585" y="473447"/>
                </a:cubicBezTo>
                <a:cubicBezTo>
                  <a:pt x="4502889" y="478215"/>
                  <a:pt x="4512427" y="487752"/>
                  <a:pt x="4527327" y="492519"/>
                </a:cubicBezTo>
                <a:cubicBezTo>
                  <a:pt x="4541631" y="449010"/>
                  <a:pt x="4570835" y="419806"/>
                  <a:pt x="4619709" y="405501"/>
                </a:cubicBezTo>
                <a:cubicBezTo>
                  <a:pt x="4629245" y="415634"/>
                  <a:pt x="4644145" y="425170"/>
                  <a:pt x="4653681" y="434706"/>
                </a:cubicBezTo>
                <a:cubicBezTo>
                  <a:pt x="4653681" y="444243"/>
                  <a:pt x="4638781" y="444243"/>
                  <a:pt x="4629245" y="449010"/>
                </a:cubicBezTo>
                <a:cubicBezTo>
                  <a:pt x="4624477" y="439474"/>
                  <a:pt x="4629245" y="439474"/>
                  <a:pt x="4634013" y="434706"/>
                </a:cubicBezTo>
                <a:cubicBezTo>
                  <a:pt x="4614940" y="434706"/>
                  <a:pt x="4600040" y="439474"/>
                  <a:pt x="4595273" y="453779"/>
                </a:cubicBezTo>
                <a:cubicBezTo>
                  <a:pt x="4604809" y="468679"/>
                  <a:pt x="4614345" y="478215"/>
                  <a:pt x="4629245" y="487752"/>
                </a:cubicBezTo>
                <a:cubicBezTo>
                  <a:pt x="4663219" y="482983"/>
                  <a:pt x="4697787" y="473447"/>
                  <a:pt x="4736527" y="463911"/>
                </a:cubicBezTo>
                <a:cubicBezTo>
                  <a:pt x="4746660" y="458546"/>
                  <a:pt x="4712091" y="482983"/>
                  <a:pt x="4702555" y="487752"/>
                </a:cubicBezTo>
                <a:cubicBezTo>
                  <a:pt x="4717455" y="511592"/>
                  <a:pt x="4761561" y="482983"/>
                  <a:pt x="4771097" y="492519"/>
                </a:cubicBezTo>
                <a:cubicBezTo>
                  <a:pt x="4760965" y="506824"/>
                  <a:pt x="4760965" y="502056"/>
                  <a:pt x="4780633" y="511592"/>
                </a:cubicBezTo>
                <a:cubicBezTo>
                  <a:pt x="4770501" y="555101"/>
                  <a:pt x="4692422" y="530664"/>
                  <a:pt x="4682886" y="569406"/>
                </a:cubicBezTo>
                <a:cubicBezTo>
                  <a:pt x="4736527" y="583710"/>
                  <a:pt x="4775865" y="540201"/>
                  <a:pt x="4834275" y="540201"/>
                </a:cubicBezTo>
                <a:cubicBezTo>
                  <a:pt x="4843811" y="550333"/>
                  <a:pt x="4829506" y="564637"/>
                  <a:pt x="4839043" y="574174"/>
                </a:cubicBezTo>
                <a:cubicBezTo>
                  <a:pt x="4843811" y="583710"/>
                  <a:pt x="4862883" y="574174"/>
                  <a:pt x="4877783" y="578942"/>
                </a:cubicBezTo>
                <a:cubicBezTo>
                  <a:pt x="4877783" y="588478"/>
                  <a:pt x="4862883" y="583710"/>
                  <a:pt x="4862883" y="598015"/>
                </a:cubicBezTo>
                <a:cubicBezTo>
                  <a:pt x="4887319" y="588478"/>
                  <a:pt x="4931425" y="583710"/>
                  <a:pt x="4911757" y="549737"/>
                </a:cubicBezTo>
                <a:cubicBezTo>
                  <a:pt x="4926657" y="540201"/>
                  <a:pt x="4945728" y="535433"/>
                  <a:pt x="4960629" y="540201"/>
                </a:cubicBezTo>
                <a:cubicBezTo>
                  <a:pt x="4960629" y="544969"/>
                  <a:pt x="4955861" y="549737"/>
                  <a:pt x="4955861" y="554506"/>
                </a:cubicBezTo>
                <a:cubicBezTo>
                  <a:pt x="4980298" y="549737"/>
                  <a:pt x="4994602" y="559273"/>
                  <a:pt x="5009502" y="564042"/>
                </a:cubicBezTo>
                <a:cubicBezTo>
                  <a:pt x="4999967" y="568809"/>
                  <a:pt x="4994602" y="573578"/>
                  <a:pt x="4985067" y="583114"/>
                </a:cubicBezTo>
                <a:cubicBezTo>
                  <a:pt x="4999369" y="611722"/>
                  <a:pt x="5043475" y="602186"/>
                  <a:pt x="5077448" y="592650"/>
                </a:cubicBezTo>
                <a:cubicBezTo>
                  <a:pt x="5067315" y="606955"/>
                  <a:pt x="5042879" y="626027"/>
                  <a:pt x="5062548" y="655231"/>
                </a:cubicBezTo>
                <a:cubicBezTo>
                  <a:pt x="5038111" y="688609"/>
                  <a:pt x="5018443" y="727349"/>
                  <a:pt x="4960033" y="727349"/>
                </a:cubicBezTo>
                <a:cubicBezTo>
                  <a:pt x="4964801" y="717813"/>
                  <a:pt x="4979702" y="727349"/>
                  <a:pt x="4979702" y="713045"/>
                </a:cubicBezTo>
                <a:cubicBezTo>
                  <a:pt x="4945728" y="698145"/>
                  <a:pt x="4926061" y="736885"/>
                  <a:pt x="4896855" y="736885"/>
                </a:cubicBezTo>
                <a:cubicBezTo>
                  <a:pt x="4911757" y="721985"/>
                  <a:pt x="4887319" y="712449"/>
                  <a:pt x="4887319" y="698145"/>
                </a:cubicBezTo>
                <a:cubicBezTo>
                  <a:pt x="4896855" y="674304"/>
                  <a:pt x="4906391" y="654636"/>
                  <a:pt x="4921293" y="635563"/>
                </a:cubicBezTo>
                <a:cubicBezTo>
                  <a:pt x="4843811" y="615894"/>
                  <a:pt x="4877783" y="727349"/>
                  <a:pt x="4828909" y="746422"/>
                </a:cubicBezTo>
                <a:cubicBezTo>
                  <a:pt x="4794937" y="717813"/>
                  <a:pt x="4746063" y="741654"/>
                  <a:pt x="4741296" y="775627"/>
                </a:cubicBezTo>
                <a:cubicBezTo>
                  <a:pt x="4658450" y="770858"/>
                  <a:pt x="4658450" y="857877"/>
                  <a:pt x="4580371" y="872180"/>
                </a:cubicBezTo>
                <a:cubicBezTo>
                  <a:pt x="4590504" y="881717"/>
                  <a:pt x="4609577" y="867413"/>
                  <a:pt x="4629245" y="872180"/>
                </a:cubicBezTo>
                <a:cubicBezTo>
                  <a:pt x="4614345" y="887082"/>
                  <a:pt x="4585140" y="881717"/>
                  <a:pt x="4585140" y="910922"/>
                </a:cubicBezTo>
                <a:cubicBezTo>
                  <a:pt x="4638781" y="915691"/>
                  <a:pt x="4687655" y="881717"/>
                  <a:pt x="4726396" y="857877"/>
                </a:cubicBezTo>
                <a:cubicBezTo>
                  <a:pt x="4711495" y="891253"/>
                  <a:pt x="4662622" y="891253"/>
                  <a:pt x="4653086" y="929994"/>
                </a:cubicBezTo>
                <a:cubicBezTo>
                  <a:pt x="4662622" y="954431"/>
                  <a:pt x="4677522" y="968735"/>
                  <a:pt x="4706727" y="973504"/>
                </a:cubicBezTo>
                <a:cubicBezTo>
                  <a:pt x="4755601" y="929994"/>
                  <a:pt x="4838447" y="920458"/>
                  <a:pt x="4896855" y="891253"/>
                </a:cubicBezTo>
                <a:cubicBezTo>
                  <a:pt x="4887319" y="900789"/>
                  <a:pt x="4877187" y="905558"/>
                  <a:pt x="4867651" y="915094"/>
                </a:cubicBezTo>
                <a:cubicBezTo>
                  <a:pt x="4936193" y="900789"/>
                  <a:pt x="4979702" y="832843"/>
                  <a:pt x="5057779" y="813772"/>
                </a:cubicBezTo>
                <a:cubicBezTo>
                  <a:pt x="5023807" y="862049"/>
                  <a:pt x="4984469" y="905558"/>
                  <a:pt x="4926061" y="929398"/>
                </a:cubicBezTo>
                <a:cubicBezTo>
                  <a:pt x="4930828" y="943703"/>
                  <a:pt x="4926061" y="938934"/>
                  <a:pt x="4921293" y="953239"/>
                </a:cubicBezTo>
                <a:cubicBezTo>
                  <a:pt x="4921293" y="958007"/>
                  <a:pt x="4936193" y="953239"/>
                  <a:pt x="4936193" y="962775"/>
                </a:cubicBezTo>
                <a:cubicBezTo>
                  <a:pt x="4936193" y="962775"/>
                  <a:pt x="4936193" y="962775"/>
                  <a:pt x="4936193" y="977079"/>
                </a:cubicBezTo>
                <a:cubicBezTo>
                  <a:pt x="4917121" y="981848"/>
                  <a:pt x="4917121" y="967543"/>
                  <a:pt x="4902221" y="962775"/>
                </a:cubicBezTo>
                <a:cubicBezTo>
                  <a:pt x="4911757" y="958007"/>
                  <a:pt x="4906988" y="943703"/>
                  <a:pt x="4911757" y="938934"/>
                </a:cubicBezTo>
                <a:cubicBezTo>
                  <a:pt x="4892087" y="919266"/>
                  <a:pt x="4877783" y="953239"/>
                  <a:pt x="4853347" y="953239"/>
                </a:cubicBezTo>
                <a:cubicBezTo>
                  <a:pt x="4843811" y="943703"/>
                  <a:pt x="4858115" y="938934"/>
                  <a:pt x="4848579" y="929398"/>
                </a:cubicBezTo>
                <a:cubicBezTo>
                  <a:pt x="4834275" y="953835"/>
                  <a:pt x="4790169" y="943703"/>
                  <a:pt x="4785401" y="977676"/>
                </a:cubicBezTo>
                <a:cubicBezTo>
                  <a:pt x="4760965" y="967543"/>
                  <a:pt x="4741296" y="977676"/>
                  <a:pt x="4731760" y="996748"/>
                </a:cubicBezTo>
                <a:cubicBezTo>
                  <a:pt x="4736527" y="1002112"/>
                  <a:pt x="4741296" y="1011649"/>
                  <a:pt x="4741296" y="1025953"/>
                </a:cubicBezTo>
                <a:cubicBezTo>
                  <a:pt x="4722223" y="1025953"/>
                  <a:pt x="4717455" y="1045621"/>
                  <a:pt x="4702555" y="1059925"/>
                </a:cubicBezTo>
                <a:cubicBezTo>
                  <a:pt x="4702555" y="1064694"/>
                  <a:pt x="4707323" y="1064694"/>
                  <a:pt x="4707323" y="1069462"/>
                </a:cubicBezTo>
                <a:cubicBezTo>
                  <a:pt x="4731163" y="1074230"/>
                  <a:pt x="4726396" y="1050389"/>
                  <a:pt x="4746063" y="1055158"/>
                </a:cubicBezTo>
                <a:cubicBezTo>
                  <a:pt x="4755601" y="1070058"/>
                  <a:pt x="4746063" y="1070058"/>
                  <a:pt x="4746063" y="1089131"/>
                </a:cubicBezTo>
                <a:cubicBezTo>
                  <a:pt x="4799705" y="1084362"/>
                  <a:pt x="4818778" y="1045621"/>
                  <a:pt x="4862883" y="1045621"/>
                </a:cubicBezTo>
                <a:cubicBezTo>
                  <a:pt x="4872419" y="1055158"/>
                  <a:pt x="4862883" y="1059925"/>
                  <a:pt x="4862883" y="1069462"/>
                </a:cubicBezTo>
                <a:cubicBezTo>
                  <a:pt x="4906988" y="1064694"/>
                  <a:pt x="4945728" y="1059330"/>
                  <a:pt x="4970165" y="1035489"/>
                </a:cubicBezTo>
                <a:cubicBezTo>
                  <a:pt x="4999369" y="1016416"/>
                  <a:pt x="5008907" y="972907"/>
                  <a:pt x="5057779" y="968139"/>
                </a:cubicBezTo>
                <a:cubicBezTo>
                  <a:pt x="5053011" y="977676"/>
                  <a:pt x="5048243" y="977676"/>
                  <a:pt x="5048243" y="982443"/>
                </a:cubicBezTo>
                <a:cubicBezTo>
                  <a:pt x="5063143" y="1006285"/>
                  <a:pt x="5106653" y="972907"/>
                  <a:pt x="5126321" y="982443"/>
                </a:cubicBezTo>
                <a:cubicBezTo>
                  <a:pt x="5116189" y="1035489"/>
                  <a:pt x="5106653" y="1021185"/>
                  <a:pt x="5082215" y="1069462"/>
                </a:cubicBezTo>
                <a:cubicBezTo>
                  <a:pt x="5086984" y="1074230"/>
                  <a:pt x="5101885" y="1074230"/>
                  <a:pt x="5101885" y="1088534"/>
                </a:cubicBezTo>
                <a:cubicBezTo>
                  <a:pt x="5116189" y="1083767"/>
                  <a:pt x="5116189" y="1064694"/>
                  <a:pt x="5131089" y="1064694"/>
                </a:cubicBezTo>
                <a:cubicBezTo>
                  <a:pt x="5121553" y="1074826"/>
                  <a:pt x="5111421" y="1089131"/>
                  <a:pt x="5106653" y="1098667"/>
                </a:cubicBezTo>
                <a:cubicBezTo>
                  <a:pt x="5135857" y="1112971"/>
                  <a:pt x="5179963" y="1098667"/>
                  <a:pt x="5204399" y="1089131"/>
                </a:cubicBezTo>
                <a:cubicBezTo>
                  <a:pt x="5199631" y="1064694"/>
                  <a:pt x="5184731" y="1059925"/>
                  <a:pt x="5175194" y="1040853"/>
                </a:cubicBezTo>
                <a:cubicBezTo>
                  <a:pt x="5194863" y="992576"/>
                  <a:pt x="5253273" y="992576"/>
                  <a:pt x="5306914" y="987807"/>
                </a:cubicBezTo>
                <a:cubicBezTo>
                  <a:pt x="5302145" y="997344"/>
                  <a:pt x="5292014" y="1002112"/>
                  <a:pt x="5282477" y="1006880"/>
                </a:cubicBezTo>
                <a:cubicBezTo>
                  <a:pt x="5287841" y="1021780"/>
                  <a:pt x="5292609" y="1031317"/>
                  <a:pt x="5297377" y="1040853"/>
                </a:cubicBezTo>
                <a:cubicBezTo>
                  <a:pt x="5326581" y="1036085"/>
                  <a:pt x="5336119" y="1040853"/>
                  <a:pt x="5360555" y="1045621"/>
                </a:cubicBezTo>
                <a:cubicBezTo>
                  <a:pt x="5351019" y="1083767"/>
                  <a:pt x="5331350" y="1127276"/>
                  <a:pt x="5306914" y="1161249"/>
                </a:cubicBezTo>
                <a:cubicBezTo>
                  <a:pt x="5282477" y="1166016"/>
                  <a:pt x="5277709" y="1185089"/>
                  <a:pt x="5277709" y="1214293"/>
                </a:cubicBezTo>
                <a:cubicBezTo>
                  <a:pt x="5301550" y="1229194"/>
                  <a:pt x="5345655" y="1199989"/>
                  <a:pt x="5370091" y="1190453"/>
                </a:cubicBezTo>
                <a:cubicBezTo>
                  <a:pt x="5359959" y="1185684"/>
                  <a:pt x="5364727" y="1166613"/>
                  <a:pt x="5355191" y="1166613"/>
                </a:cubicBezTo>
                <a:cubicBezTo>
                  <a:pt x="5399296" y="1118335"/>
                  <a:pt x="5477375" y="1166613"/>
                  <a:pt x="5535783" y="1152308"/>
                </a:cubicBezTo>
                <a:cubicBezTo>
                  <a:pt x="5521479" y="1186281"/>
                  <a:pt x="5487506" y="1200586"/>
                  <a:pt x="5472606" y="1229790"/>
                </a:cubicBezTo>
                <a:cubicBezTo>
                  <a:pt x="5491679" y="1229790"/>
                  <a:pt x="5491679" y="1253630"/>
                  <a:pt x="5511347" y="1253630"/>
                </a:cubicBezTo>
                <a:cubicBezTo>
                  <a:pt x="5511347" y="1282239"/>
                  <a:pt x="5491679" y="1297139"/>
                  <a:pt x="5462473" y="1316212"/>
                </a:cubicBezTo>
                <a:cubicBezTo>
                  <a:pt x="5462473" y="1320980"/>
                  <a:pt x="5467241" y="1320980"/>
                  <a:pt x="5467241" y="1325748"/>
                </a:cubicBezTo>
                <a:cubicBezTo>
                  <a:pt x="5462473" y="1330516"/>
                  <a:pt x="5486911" y="1330516"/>
                  <a:pt x="5486911" y="1325748"/>
                </a:cubicBezTo>
                <a:cubicBezTo>
                  <a:pt x="5491679" y="1330516"/>
                  <a:pt x="5491679" y="1344820"/>
                  <a:pt x="5491679" y="1349589"/>
                </a:cubicBezTo>
                <a:cubicBezTo>
                  <a:pt x="5482142" y="1354357"/>
                  <a:pt x="5467241" y="1359125"/>
                  <a:pt x="5467241" y="1340053"/>
                </a:cubicBezTo>
                <a:cubicBezTo>
                  <a:pt x="5428501" y="1349589"/>
                  <a:pt x="5399296" y="1369257"/>
                  <a:pt x="5374859" y="1388329"/>
                </a:cubicBezTo>
                <a:cubicBezTo>
                  <a:pt x="5384396" y="1397866"/>
                  <a:pt x="5384396" y="1388329"/>
                  <a:pt x="5404063" y="1388329"/>
                </a:cubicBezTo>
                <a:cubicBezTo>
                  <a:pt x="5374859" y="1412171"/>
                  <a:pt x="5355191" y="1446144"/>
                  <a:pt x="5316450" y="1455680"/>
                </a:cubicBezTo>
                <a:cubicBezTo>
                  <a:pt x="5311681" y="1470580"/>
                  <a:pt x="5311681" y="1465811"/>
                  <a:pt x="5311681" y="1484884"/>
                </a:cubicBezTo>
                <a:cubicBezTo>
                  <a:pt x="5301550" y="1480116"/>
                  <a:pt x="5301550" y="1470580"/>
                  <a:pt x="5292014" y="1465811"/>
                </a:cubicBezTo>
                <a:cubicBezTo>
                  <a:pt x="5257445" y="1480116"/>
                  <a:pt x="5233604" y="1499188"/>
                  <a:pt x="5218703" y="1528393"/>
                </a:cubicBezTo>
                <a:cubicBezTo>
                  <a:pt x="5233604" y="1537929"/>
                  <a:pt x="5247909" y="1537929"/>
                  <a:pt x="5272345" y="1542697"/>
                </a:cubicBezTo>
                <a:cubicBezTo>
                  <a:pt x="5306317" y="1537333"/>
                  <a:pt x="5340887" y="1479520"/>
                  <a:pt x="5374859" y="1513493"/>
                </a:cubicBezTo>
                <a:cubicBezTo>
                  <a:pt x="5384396" y="1494420"/>
                  <a:pt x="5398699" y="1494420"/>
                  <a:pt x="5413601" y="1489653"/>
                </a:cubicBezTo>
                <a:cubicBezTo>
                  <a:pt x="5423137" y="1489653"/>
                  <a:pt x="5438037" y="1470580"/>
                  <a:pt x="5442805" y="1465811"/>
                </a:cubicBezTo>
                <a:cubicBezTo>
                  <a:pt x="5452341" y="1465811"/>
                  <a:pt x="5554857" y="1489653"/>
                  <a:pt x="5554857" y="1489653"/>
                </a:cubicBezTo>
                <a:cubicBezTo>
                  <a:pt x="5569161" y="1484884"/>
                  <a:pt x="5578697" y="1455680"/>
                  <a:pt x="5593597" y="1450911"/>
                </a:cubicBezTo>
                <a:cubicBezTo>
                  <a:pt x="5628165" y="1431839"/>
                  <a:pt x="5652602" y="1446144"/>
                  <a:pt x="5691343" y="1431839"/>
                </a:cubicBezTo>
                <a:cubicBezTo>
                  <a:pt x="5691343" y="1465811"/>
                  <a:pt x="5637702" y="1431839"/>
                  <a:pt x="5647238" y="1484884"/>
                </a:cubicBezTo>
                <a:cubicBezTo>
                  <a:pt x="5618033" y="1504553"/>
                  <a:pt x="5593597" y="1518857"/>
                  <a:pt x="5549491" y="1518857"/>
                </a:cubicBezTo>
                <a:cubicBezTo>
                  <a:pt x="5554259" y="1509321"/>
                  <a:pt x="5573928" y="1509321"/>
                  <a:pt x="5578697" y="1499784"/>
                </a:cubicBezTo>
                <a:cubicBezTo>
                  <a:pt x="5554259" y="1485480"/>
                  <a:pt x="5486314" y="1523625"/>
                  <a:pt x="5491083" y="1557597"/>
                </a:cubicBezTo>
                <a:cubicBezTo>
                  <a:pt x="5461878" y="1571902"/>
                  <a:pt x="5437441" y="1586803"/>
                  <a:pt x="5413004" y="1601107"/>
                </a:cubicBezTo>
                <a:cubicBezTo>
                  <a:pt x="5408237" y="1616008"/>
                  <a:pt x="5417773" y="1616008"/>
                  <a:pt x="5417773" y="1630312"/>
                </a:cubicBezTo>
                <a:cubicBezTo>
                  <a:pt x="5446978" y="1624948"/>
                  <a:pt x="5446978" y="1649384"/>
                  <a:pt x="5471414" y="1654152"/>
                </a:cubicBezTo>
                <a:cubicBezTo>
                  <a:pt x="5471414" y="1669052"/>
                  <a:pt x="5466645" y="1683357"/>
                  <a:pt x="5491083" y="1688125"/>
                </a:cubicBezTo>
                <a:cubicBezTo>
                  <a:pt x="5481545" y="1716734"/>
                  <a:pt x="5461878" y="1736403"/>
                  <a:pt x="5432673" y="1745939"/>
                </a:cubicBezTo>
                <a:cubicBezTo>
                  <a:pt x="5417773" y="1745939"/>
                  <a:pt x="5423137" y="1726866"/>
                  <a:pt x="5408237" y="1726866"/>
                </a:cubicBezTo>
                <a:cubicBezTo>
                  <a:pt x="5383799" y="1731634"/>
                  <a:pt x="5374263" y="1745939"/>
                  <a:pt x="5354595" y="1750707"/>
                </a:cubicBezTo>
                <a:cubicBezTo>
                  <a:pt x="5359959" y="1765011"/>
                  <a:pt x="5359959" y="1765011"/>
                  <a:pt x="5345058" y="1774548"/>
                </a:cubicBezTo>
                <a:cubicBezTo>
                  <a:pt x="5349827" y="1779315"/>
                  <a:pt x="5359363" y="1774548"/>
                  <a:pt x="5354595" y="1788852"/>
                </a:cubicBezTo>
                <a:cubicBezTo>
                  <a:pt x="5335522" y="1793619"/>
                  <a:pt x="5330158" y="1803155"/>
                  <a:pt x="5320622" y="1812692"/>
                </a:cubicBezTo>
                <a:cubicBezTo>
                  <a:pt x="5247909" y="1778719"/>
                  <a:pt x="5213339" y="1846069"/>
                  <a:pt x="5174599" y="1880042"/>
                </a:cubicBezTo>
                <a:cubicBezTo>
                  <a:pt x="5193671" y="1885406"/>
                  <a:pt x="5174599" y="1894942"/>
                  <a:pt x="5184135" y="1909246"/>
                </a:cubicBezTo>
                <a:cubicBezTo>
                  <a:pt x="5213339" y="1880637"/>
                  <a:pt x="5281881" y="1894942"/>
                  <a:pt x="5281881" y="1846664"/>
                </a:cubicBezTo>
                <a:cubicBezTo>
                  <a:pt x="5330755" y="1827592"/>
                  <a:pt x="5384396" y="1832361"/>
                  <a:pt x="5418369" y="1784084"/>
                </a:cubicBezTo>
                <a:cubicBezTo>
                  <a:pt x="5462473" y="1803155"/>
                  <a:pt x="5505983" y="1745342"/>
                  <a:pt x="5554857" y="1731038"/>
                </a:cubicBezTo>
                <a:cubicBezTo>
                  <a:pt x="5564392" y="1735806"/>
                  <a:pt x="5559623" y="1755475"/>
                  <a:pt x="5559623" y="1765011"/>
                </a:cubicBezTo>
                <a:cubicBezTo>
                  <a:pt x="5584061" y="1765011"/>
                  <a:pt x="5588828" y="1750707"/>
                  <a:pt x="5603729" y="1741170"/>
                </a:cubicBezTo>
                <a:cubicBezTo>
                  <a:pt x="5613862" y="1745939"/>
                  <a:pt x="5618629" y="1750707"/>
                  <a:pt x="5623397" y="1750707"/>
                </a:cubicBezTo>
                <a:cubicBezTo>
                  <a:pt x="5632933" y="1731038"/>
                  <a:pt x="5677039" y="1716734"/>
                  <a:pt x="5681807" y="1721502"/>
                </a:cubicBezTo>
                <a:cubicBezTo>
                  <a:pt x="5687171" y="1731038"/>
                  <a:pt x="5652602" y="1750707"/>
                  <a:pt x="5643065" y="1765011"/>
                </a:cubicBezTo>
                <a:cubicBezTo>
                  <a:pt x="5643065" y="1779315"/>
                  <a:pt x="5652602" y="1765011"/>
                  <a:pt x="5667503" y="1769779"/>
                </a:cubicBezTo>
                <a:cubicBezTo>
                  <a:pt x="5633529" y="1788852"/>
                  <a:pt x="5657966" y="1808520"/>
                  <a:pt x="5628762" y="1827592"/>
                </a:cubicBezTo>
                <a:cubicBezTo>
                  <a:pt x="5628762" y="1832361"/>
                  <a:pt x="5638893" y="1832361"/>
                  <a:pt x="5648431" y="1832361"/>
                </a:cubicBezTo>
                <a:cubicBezTo>
                  <a:pt x="5609093" y="1856797"/>
                  <a:pt x="5594789" y="1900306"/>
                  <a:pt x="5545916" y="1909843"/>
                </a:cubicBezTo>
                <a:cubicBezTo>
                  <a:pt x="5556047" y="1919379"/>
                  <a:pt x="5580485" y="1895538"/>
                  <a:pt x="5590021" y="1909843"/>
                </a:cubicBezTo>
                <a:cubicBezTo>
                  <a:pt x="5575121" y="1919974"/>
                  <a:pt x="5551280" y="1948583"/>
                  <a:pt x="5536380" y="1943816"/>
                </a:cubicBezTo>
                <a:cubicBezTo>
                  <a:pt x="5531611" y="1928915"/>
                  <a:pt x="5545916" y="1928915"/>
                  <a:pt x="5541147" y="1914610"/>
                </a:cubicBezTo>
                <a:cubicBezTo>
                  <a:pt x="5541147" y="1905074"/>
                  <a:pt x="5536380" y="1928915"/>
                  <a:pt x="5521479" y="1919379"/>
                </a:cubicBezTo>
                <a:cubicBezTo>
                  <a:pt x="5516711" y="1905074"/>
                  <a:pt x="5536380" y="1905074"/>
                  <a:pt x="5541147" y="1895538"/>
                </a:cubicBezTo>
                <a:cubicBezTo>
                  <a:pt x="5536380" y="1886001"/>
                  <a:pt x="5521479" y="1881234"/>
                  <a:pt x="5521479" y="1895538"/>
                </a:cubicBezTo>
                <a:cubicBezTo>
                  <a:pt x="5516711" y="1881234"/>
                  <a:pt x="5541147" y="1866334"/>
                  <a:pt x="5545916" y="1847261"/>
                </a:cubicBezTo>
                <a:cubicBezTo>
                  <a:pt x="5547108" y="1843685"/>
                  <a:pt x="5546474" y="1841897"/>
                  <a:pt x="5545087" y="1841152"/>
                </a:cubicBezTo>
                <a:lnTo>
                  <a:pt x="5541190" y="1841260"/>
                </a:lnTo>
                <a:lnTo>
                  <a:pt x="5541520" y="1831765"/>
                </a:lnTo>
                <a:cubicBezTo>
                  <a:pt x="5544574" y="1831765"/>
                  <a:pt x="5548299" y="1835341"/>
                  <a:pt x="5545916" y="1842492"/>
                </a:cubicBezTo>
                <a:cubicBezTo>
                  <a:pt x="5570352" y="1822824"/>
                  <a:pt x="5531611" y="1818056"/>
                  <a:pt x="5541147" y="1808520"/>
                </a:cubicBezTo>
                <a:cubicBezTo>
                  <a:pt x="5501811" y="1813288"/>
                  <a:pt x="5467837" y="1832956"/>
                  <a:pt x="5443401" y="1856797"/>
                </a:cubicBezTo>
                <a:cubicBezTo>
                  <a:pt x="5443401" y="1861566"/>
                  <a:pt x="5448169" y="1861566"/>
                  <a:pt x="5448169" y="1866334"/>
                </a:cubicBezTo>
                <a:cubicBezTo>
                  <a:pt x="5462473" y="1866334"/>
                  <a:pt x="5472009" y="1856797"/>
                  <a:pt x="5486911" y="1856797"/>
                </a:cubicBezTo>
                <a:cubicBezTo>
                  <a:pt x="5467837" y="1871102"/>
                  <a:pt x="5448169" y="1880637"/>
                  <a:pt x="5452937" y="1914610"/>
                </a:cubicBezTo>
                <a:cubicBezTo>
                  <a:pt x="5433865" y="1914610"/>
                  <a:pt x="5429097" y="1919379"/>
                  <a:pt x="5414197" y="1919379"/>
                </a:cubicBezTo>
                <a:cubicBezTo>
                  <a:pt x="5418965" y="1914610"/>
                  <a:pt x="5414197" y="1909843"/>
                  <a:pt x="5409429" y="1905074"/>
                </a:cubicBezTo>
                <a:cubicBezTo>
                  <a:pt x="5389759" y="1914610"/>
                  <a:pt x="5380223" y="1939047"/>
                  <a:pt x="5355787" y="1948583"/>
                </a:cubicBezTo>
                <a:cubicBezTo>
                  <a:pt x="5345655" y="1943816"/>
                  <a:pt x="5350423" y="1929511"/>
                  <a:pt x="5340887" y="1924743"/>
                </a:cubicBezTo>
                <a:cubicBezTo>
                  <a:pt x="5360555" y="1900306"/>
                  <a:pt x="5389759" y="1915207"/>
                  <a:pt x="5394527" y="1886001"/>
                </a:cubicBezTo>
                <a:cubicBezTo>
                  <a:pt x="5364727" y="1895538"/>
                  <a:pt x="5335522" y="1900306"/>
                  <a:pt x="5325986" y="1929511"/>
                </a:cubicBezTo>
                <a:cubicBezTo>
                  <a:pt x="5287245" y="1924743"/>
                  <a:pt x="5262809" y="1968252"/>
                  <a:pt x="5233604" y="1977788"/>
                </a:cubicBezTo>
                <a:cubicBezTo>
                  <a:pt x="5155525" y="1987325"/>
                  <a:pt x="5087581" y="2030834"/>
                  <a:pt x="5033939" y="2074343"/>
                </a:cubicBezTo>
                <a:cubicBezTo>
                  <a:pt x="5038707" y="2064807"/>
                  <a:pt x="5048243" y="2064807"/>
                  <a:pt x="5038707" y="2055270"/>
                </a:cubicBezTo>
                <a:cubicBezTo>
                  <a:pt x="4965398" y="2084475"/>
                  <a:pt x="4912352" y="2118447"/>
                  <a:pt x="4843811" y="2142289"/>
                </a:cubicBezTo>
                <a:cubicBezTo>
                  <a:pt x="4828909" y="2152420"/>
                  <a:pt x="4819373" y="2161957"/>
                  <a:pt x="4819373" y="2171493"/>
                </a:cubicBezTo>
                <a:cubicBezTo>
                  <a:pt x="4790169" y="2151824"/>
                  <a:pt x="4780633" y="2224538"/>
                  <a:pt x="4756196" y="2234075"/>
                </a:cubicBezTo>
                <a:cubicBezTo>
                  <a:pt x="4760965" y="2248379"/>
                  <a:pt x="4771097" y="2234075"/>
                  <a:pt x="4780633" y="2234075"/>
                </a:cubicBezTo>
                <a:cubicBezTo>
                  <a:pt x="4780633" y="2234075"/>
                  <a:pt x="4780633" y="2234075"/>
                  <a:pt x="4780633" y="2253147"/>
                </a:cubicBezTo>
                <a:cubicBezTo>
                  <a:pt x="4795533" y="2243611"/>
                  <a:pt x="4790169" y="2262683"/>
                  <a:pt x="4805069" y="2262683"/>
                </a:cubicBezTo>
                <a:cubicBezTo>
                  <a:pt x="4839043" y="2262683"/>
                  <a:pt x="4843811" y="2223942"/>
                  <a:pt x="4863479" y="2200102"/>
                </a:cubicBezTo>
                <a:cubicBezTo>
                  <a:pt x="4868247" y="2204869"/>
                  <a:pt x="4868247" y="2214406"/>
                  <a:pt x="4858711" y="2223942"/>
                </a:cubicBezTo>
                <a:cubicBezTo>
                  <a:pt x="4873611" y="2238247"/>
                  <a:pt x="4878379" y="2209638"/>
                  <a:pt x="4902816" y="2219174"/>
                </a:cubicBezTo>
                <a:cubicBezTo>
                  <a:pt x="4878379" y="2262683"/>
                  <a:pt x="4815201" y="2257915"/>
                  <a:pt x="4790765" y="2296656"/>
                </a:cubicBezTo>
                <a:cubicBezTo>
                  <a:pt x="4785401" y="2296656"/>
                  <a:pt x="4780633" y="2291888"/>
                  <a:pt x="4775865" y="2291888"/>
                </a:cubicBezTo>
                <a:cubicBezTo>
                  <a:pt x="4760965" y="2320496"/>
                  <a:pt x="4756196" y="2383674"/>
                  <a:pt x="4722223" y="2402747"/>
                </a:cubicBezTo>
                <a:cubicBezTo>
                  <a:pt x="4736527" y="2422415"/>
                  <a:pt x="4765732" y="2397978"/>
                  <a:pt x="4780633" y="2388442"/>
                </a:cubicBezTo>
                <a:cubicBezTo>
                  <a:pt x="4780633" y="2368774"/>
                  <a:pt x="4765732" y="2368774"/>
                  <a:pt x="4765732" y="2349702"/>
                </a:cubicBezTo>
                <a:cubicBezTo>
                  <a:pt x="4790169" y="2344933"/>
                  <a:pt x="4809837" y="2330629"/>
                  <a:pt x="4809837" y="2296656"/>
                </a:cubicBezTo>
                <a:cubicBezTo>
                  <a:pt x="4828909" y="2282351"/>
                  <a:pt x="4853347" y="2287120"/>
                  <a:pt x="4873015" y="2272815"/>
                </a:cubicBezTo>
                <a:cubicBezTo>
                  <a:pt x="4897452" y="2296656"/>
                  <a:pt x="4858115" y="2311557"/>
                  <a:pt x="4848579" y="2330629"/>
                </a:cubicBezTo>
                <a:cubicBezTo>
                  <a:pt x="4843811" y="2330629"/>
                  <a:pt x="4848579" y="2340165"/>
                  <a:pt x="4853347" y="2344933"/>
                </a:cubicBezTo>
                <a:cubicBezTo>
                  <a:pt x="4848579" y="2344933"/>
                  <a:pt x="4843811" y="2344933"/>
                  <a:pt x="4843811" y="2344933"/>
                </a:cubicBezTo>
                <a:cubicBezTo>
                  <a:pt x="4853347" y="2349702"/>
                  <a:pt x="4853347" y="2344933"/>
                  <a:pt x="4853347" y="2344933"/>
                </a:cubicBezTo>
                <a:cubicBezTo>
                  <a:pt x="4897452" y="2340165"/>
                  <a:pt x="4936193" y="2262683"/>
                  <a:pt x="4985067" y="2296656"/>
                </a:cubicBezTo>
                <a:cubicBezTo>
                  <a:pt x="5014867" y="2296656"/>
                  <a:pt x="5029171" y="2276987"/>
                  <a:pt x="5053607" y="2267451"/>
                </a:cubicBezTo>
                <a:cubicBezTo>
                  <a:pt x="5053607" y="2247783"/>
                  <a:pt x="5048839" y="2252551"/>
                  <a:pt x="5053607" y="2238247"/>
                </a:cubicBezTo>
                <a:cubicBezTo>
                  <a:pt x="5067911" y="2233478"/>
                  <a:pt x="5082812" y="2228710"/>
                  <a:pt x="5092349" y="2214406"/>
                </a:cubicBezTo>
                <a:cubicBezTo>
                  <a:pt x="5107249" y="2223942"/>
                  <a:pt x="5073276" y="2223942"/>
                  <a:pt x="5082812" y="2238247"/>
                </a:cubicBezTo>
                <a:cubicBezTo>
                  <a:pt x="5107249" y="2243014"/>
                  <a:pt x="5136453" y="2228710"/>
                  <a:pt x="5156122" y="2219174"/>
                </a:cubicBezTo>
                <a:cubicBezTo>
                  <a:pt x="5165658" y="2223942"/>
                  <a:pt x="5136453" y="2228710"/>
                  <a:pt x="5136453" y="2238247"/>
                </a:cubicBezTo>
                <a:cubicBezTo>
                  <a:pt x="5166253" y="2238247"/>
                  <a:pt x="5175791" y="2214406"/>
                  <a:pt x="5204995" y="2219174"/>
                </a:cubicBezTo>
                <a:cubicBezTo>
                  <a:pt x="5171022" y="2253147"/>
                  <a:pt x="5092945" y="2267451"/>
                  <a:pt x="5117381" y="2325265"/>
                </a:cubicBezTo>
                <a:cubicBezTo>
                  <a:pt x="5151353" y="2315729"/>
                  <a:pt x="5160891" y="2267451"/>
                  <a:pt x="5204995" y="2281756"/>
                </a:cubicBezTo>
                <a:cubicBezTo>
                  <a:pt x="5175791" y="2291292"/>
                  <a:pt x="5238968" y="2315729"/>
                  <a:pt x="5200227" y="2325265"/>
                </a:cubicBezTo>
                <a:cubicBezTo>
                  <a:pt x="5234199" y="2339569"/>
                  <a:pt x="5258637" y="2305596"/>
                  <a:pt x="5283073" y="2296060"/>
                </a:cubicBezTo>
                <a:cubicBezTo>
                  <a:pt x="5288437" y="2257915"/>
                  <a:pt x="5278305" y="2267451"/>
                  <a:pt x="5273537" y="2228710"/>
                </a:cubicBezTo>
                <a:cubicBezTo>
                  <a:pt x="5302741" y="2252551"/>
                  <a:pt x="5337311" y="2213810"/>
                  <a:pt x="5371283" y="2199505"/>
                </a:cubicBezTo>
                <a:cubicBezTo>
                  <a:pt x="5361747" y="2219174"/>
                  <a:pt x="5332542" y="2257915"/>
                  <a:pt x="5312873" y="2276987"/>
                </a:cubicBezTo>
                <a:cubicBezTo>
                  <a:pt x="5317642" y="2281756"/>
                  <a:pt x="5346847" y="2276987"/>
                  <a:pt x="5346847" y="2267451"/>
                </a:cubicBezTo>
                <a:cubicBezTo>
                  <a:pt x="5351615" y="2282351"/>
                  <a:pt x="5356978" y="2291888"/>
                  <a:pt x="5342078" y="2306192"/>
                </a:cubicBezTo>
                <a:cubicBezTo>
                  <a:pt x="5351615" y="2315729"/>
                  <a:pt x="5371283" y="2301424"/>
                  <a:pt x="5380819" y="2315729"/>
                </a:cubicBezTo>
                <a:cubicBezTo>
                  <a:pt x="5371283" y="2340165"/>
                  <a:pt x="5308106" y="2354469"/>
                  <a:pt x="5288437" y="2344933"/>
                </a:cubicBezTo>
                <a:cubicBezTo>
                  <a:pt x="5190691" y="2374138"/>
                  <a:pt x="5112612" y="2402747"/>
                  <a:pt x="5054203" y="2480228"/>
                </a:cubicBezTo>
                <a:cubicBezTo>
                  <a:pt x="5107845" y="2523737"/>
                  <a:pt x="5141817" y="2422415"/>
                  <a:pt x="5200227" y="2431951"/>
                </a:cubicBezTo>
                <a:cubicBezTo>
                  <a:pt x="5209763" y="2427184"/>
                  <a:pt x="5209763" y="2408111"/>
                  <a:pt x="5229432" y="2408111"/>
                </a:cubicBezTo>
                <a:cubicBezTo>
                  <a:pt x="5229432" y="2403343"/>
                  <a:pt x="5224663" y="2398575"/>
                  <a:pt x="5219895" y="2398575"/>
                </a:cubicBezTo>
                <a:cubicBezTo>
                  <a:pt x="5219895" y="2378906"/>
                  <a:pt x="5244332" y="2388442"/>
                  <a:pt x="5244332" y="2369370"/>
                </a:cubicBezTo>
                <a:cubicBezTo>
                  <a:pt x="5253868" y="2383674"/>
                  <a:pt x="5268769" y="2378906"/>
                  <a:pt x="5268769" y="2359833"/>
                </a:cubicBezTo>
                <a:cubicBezTo>
                  <a:pt x="5278901" y="2359833"/>
                  <a:pt x="5283669" y="2369370"/>
                  <a:pt x="5283669" y="2374138"/>
                </a:cubicBezTo>
                <a:cubicBezTo>
                  <a:pt x="5332542" y="2369370"/>
                  <a:pt x="5366515" y="2340165"/>
                  <a:pt x="5420157" y="2321093"/>
                </a:cubicBezTo>
                <a:cubicBezTo>
                  <a:pt x="5410619" y="2335993"/>
                  <a:pt x="5386183" y="2331225"/>
                  <a:pt x="5386183" y="2350297"/>
                </a:cubicBezTo>
                <a:cubicBezTo>
                  <a:pt x="5347442" y="2364602"/>
                  <a:pt x="5313470" y="2378906"/>
                  <a:pt x="5293801" y="2412879"/>
                </a:cubicBezTo>
                <a:lnTo>
                  <a:pt x="5298569" y="2417647"/>
                </a:lnTo>
                <a:cubicBezTo>
                  <a:pt x="5317642" y="2417647"/>
                  <a:pt x="5327775" y="2402747"/>
                  <a:pt x="5332542" y="2388442"/>
                </a:cubicBezTo>
                <a:cubicBezTo>
                  <a:pt x="5337311" y="2388442"/>
                  <a:pt x="5337311" y="2397978"/>
                  <a:pt x="5337311" y="2402747"/>
                </a:cubicBezTo>
                <a:cubicBezTo>
                  <a:pt x="5371283" y="2383078"/>
                  <a:pt x="5395719" y="2402747"/>
                  <a:pt x="5424924" y="2373542"/>
                </a:cubicBezTo>
                <a:cubicBezTo>
                  <a:pt x="5414793" y="2368178"/>
                  <a:pt x="5400488" y="2363410"/>
                  <a:pt x="5405257" y="2344338"/>
                </a:cubicBezTo>
                <a:cubicBezTo>
                  <a:pt x="5424329" y="2344338"/>
                  <a:pt x="5429097" y="2334801"/>
                  <a:pt x="5443997" y="2339569"/>
                </a:cubicBezTo>
                <a:cubicBezTo>
                  <a:pt x="5443997" y="2344338"/>
                  <a:pt x="5439229" y="2349105"/>
                  <a:pt x="5434460" y="2353874"/>
                </a:cubicBezTo>
                <a:cubicBezTo>
                  <a:pt x="5448765" y="2339569"/>
                  <a:pt x="5468434" y="2358642"/>
                  <a:pt x="5473201" y="2339569"/>
                </a:cubicBezTo>
                <a:cubicBezTo>
                  <a:pt x="5477970" y="2339569"/>
                  <a:pt x="5473201" y="2344338"/>
                  <a:pt x="5473201" y="2349105"/>
                </a:cubicBezTo>
                <a:cubicBezTo>
                  <a:pt x="5488101" y="2349105"/>
                  <a:pt x="5492870" y="2339569"/>
                  <a:pt x="5497639" y="2330033"/>
                </a:cubicBezTo>
                <a:cubicBezTo>
                  <a:pt x="5492870" y="2320496"/>
                  <a:pt x="5477970" y="2325265"/>
                  <a:pt x="5473201" y="2315729"/>
                </a:cubicBezTo>
                <a:cubicBezTo>
                  <a:pt x="5468434" y="2306192"/>
                  <a:pt x="5473201" y="2296656"/>
                  <a:pt x="5477970" y="2291888"/>
                </a:cubicBezTo>
                <a:cubicBezTo>
                  <a:pt x="5468434" y="2277584"/>
                  <a:pt x="5463070" y="2301424"/>
                  <a:pt x="5453533" y="2296656"/>
                </a:cubicBezTo>
                <a:cubicBezTo>
                  <a:pt x="5453533" y="2291888"/>
                  <a:pt x="5463070" y="2287120"/>
                  <a:pt x="5458301" y="2287120"/>
                </a:cubicBezTo>
                <a:cubicBezTo>
                  <a:pt x="5472606" y="2282351"/>
                  <a:pt x="5477375" y="2272815"/>
                  <a:pt x="5497042" y="2268047"/>
                </a:cubicBezTo>
                <a:cubicBezTo>
                  <a:pt x="5497042" y="2268047"/>
                  <a:pt x="5497042" y="2268047"/>
                  <a:pt x="5497042" y="2287120"/>
                </a:cubicBezTo>
                <a:cubicBezTo>
                  <a:pt x="5521479" y="2268047"/>
                  <a:pt x="5535783" y="2215002"/>
                  <a:pt x="5584657" y="2219770"/>
                </a:cubicBezTo>
                <a:cubicBezTo>
                  <a:pt x="5584657" y="2238842"/>
                  <a:pt x="5526247" y="2234075"/>
                  <a:pt x="5531015" y="2268047"/>
                </a:cubicBezTo>
                <a:cubicBezTo>
                  <a:pt x="5550683" y="2263279"/>
                  <a:pt x="5555452" y="2258511"/>
                  <a:pt x="5579888" y="2263279"/>
                </a:cubicBezTo>
                <a:cubicBezTo>
                  <a:pt x="5560221" y="2272815"/>
                  <a:pt x="5560221" y="2287715"/>
                  <a:pt x="5560221" y="2302020"/>
                </a:cubicBezTo>
                <a:cubicBezTo>
                  <a:pt x="5564988" y="2306788"/>
                  <a:pt x="5589425" y="2316324"/>
                  <a:pt x="5594192" y="2306788"/>
                </a:cubicBezTo>
                <a:cubicBezTo>
                  <a:pt x="5603729" y="2311557"/>
                  <a:pt x="5594192" y="2331225"/>
                  <a:pt x="5594192" y="2340761"/>
                </a:cubicBezTo>
                <a:cubicBezTo>
                  <a:pt x="5594192" y="2345529"/>
                  <a:pt x="5609093" y="2345529"/>
                  <a:pt x="5609093" y="2355066"/>
                </a:cubicBezTo>
                <a:cubicBezTo>
                  <a:pt x="5623397" y="2359833"/>
                  <a:pt x="5618629" y="2345529"/>
                  <a:pt x="5638297" y="2350297"/>
                </a:cubicBezTo>
                <a:cubicBezTo>
                  <a:pt x="5657966" y="2369370"/>
                  <a:pt x="5653197" y="2417647"/>
                  <a:pt x="5691939" y="2417647"/>
                </a:cubicBezTo>
                <a:cubicBezTo>
                  <a:pt x="5687171" y="2437315"/>
                  <a:pt x="5687171" y="2437315"/>
                  <a:pt x="5696707" y="2456388"/>
                </a:cubicBezTo>
                <a:cubicBezTo>
                  <a:pt x="5706243" y="2456388"/>
                  <a:pt x="5706243" y="2442084"/>
                  <a:pt x="5721143" y="2446852"/>
                </a:cubicBezTo>
                <a:cubicBezTo>
                  <a:pt x="5731276" y="2422415"/>
                  <a:pt x="5750348" y="2408111"/>
                  <a:pt x="5770017" y="2398575"/>
                </a:cubicBezTo>
                <a:cubicBezTo>
                  <a:pt x="5750348" y="2383674"/>
                  <a:pt x="5740812" y="2412879"/>
                  <a:pt x="5721143" y="2417647"/>
                </a:cubicBezTo>
                <a:cubicBezTo>
                  <a:pt x="5716375" y="2402747"/>
                  <a:pt x="5750348" y="2397978"/>
                  <a:pt x="5750348" y="2383674"/>
                </a:cubicBezTo>
                <a:cubicBezTo>
                  <a:pt x="5755117" y="2374138"/>
                  <a:pt x="5755117" y="2359833"/>
                  <a:pt x="5745581" y="2359833"/>
                </a:cubicBezTo>
                <a:cubicBezTo>
                  <a:pt x="5760481" y="2359833"/>
                  <a:pt x="5760481" y="2340165"/>
                  <a:pt x="5765248" y="2330629"/>
                </a:cubicBezTo>
                <a:cubicBezTo>
                  <a:pt x="5780149" y="2335397"/>
                  <a:pt x="5775381" y="2349702"/>
                  <a:pt x="5784917" y="2354469"/>
                </a:cubicBezTo>
                <a:cubicBezTo>
                  <a:pt x="5799222" y="2354469"/>
                  <a:pt x="5809353" y="2344933"/>
                  <a:pt x="5818889" y="2340165"/>
                </a:cubicBezTo>
                <a:cubicBezTo>
                  <a:pt x="5823658" y="2340165"/>
                  <a:pt x="5823658" y="2344933"/>
                  <a:pt x="5823658" y="2349702"/>
                </a:cubicBezTo>
                <a:cubicBezTo>
                  <a:pt x="5848095" y="2354469"/>
                  <a:pt x="5852863" y="2335397"/>
                  <a:pt x="5872531" y="2335397"/>
                </a:cubicBezTo>
                <a:cubicBezTo>
                  <a:pt x="5848095" y="2364006"/>
                  <a:pt x="5813527" y="2383674"/>
                  <a:pt x="5774785" y="2397978"/>
                </a:cubicBezTo>
                <a:cubicBezTo>
                  <a:pt x="5774785" y="2397978"/>
                  <a:pt x="5774785" y="2397978"/>
                  <a:pt x="5774785" y="2427184"/>
                </a:cubicBezTo>
                <a:cubicBezTo>
                  <a:pt x="5793857" y="2427184"/>
                  <a:pt x="5793857" y="2412879"/>
                  <a:pt x="5813527" y="2417647"/>
                </a:cubicBezTo>
                <a:cubicBezTo>
                  <a:pt x="5828427" y="2441488"/>
                  <a:pt x="5847499" y="2431951"/>
                  <a:pt x="5867168" y="2427184"/>
                </a:cubicBezTo>
                <a:cubicBezTo>
                  <a:pt x="5871935" y="2403343"/>
                  <a:pt x="5852267" y="2397978"/>
                  <a:pt x="5852267" y="2374138"/>
                </a:cubicBezTo>
                <a:cubicBezTo>
                  <a:pt x="5861803" y="2369370"/>
                  <a:pt x="5876107" y="2364602"/>
                  <a:pt x="5891009" y="2359833"/>
                </a:cubicBezTo>
                <a:cubicBezTo>
                  <a:pt x="5900545" y="2350297"/>
                  <a:pt x="5910676" y="2316324"/>
                  <a:pt x="5895776" y="2306788"/>
                </a:cubicBezTo>
                <a:cubicBezTo>
                  <a:pt x="5944650" y="2277584"/>
                  <a:pt x="5998291" y="2229306"/>
                  <a:pt x="6056701" y="2224538"/>
                </a:cubicBezTo>
                <a:cubicBezTo>
                  <a:pt x="6061468" y="2224538"/>
                  <a:pt x="6066237" y="2219770"/>
                  <a:pt x="6066237" y="2210233"/>
                </a:cubicBezTo>
                <a:cubicBezTo>
                  <a:pt x="6080541" y="2215002"/>
                  <a:pt x="6109745" y="2191162"/>
                  <a:pt x="6124645" y="2210233"/>
                </a:cubicBezTo>
                <a:cubicBezTo>
                  <a:pt x="6138949" y="2205466"/>
                  <a:pt x="6168155" y="2195334"/>
                  <a:pt x="6158618" y="2171493"/>
                </a:cubicBezTo>
                <a:cubicBezTo>
                  <a:pt x="6173221" y="2168811"/>
                  <a:pt x="6190207" y="2167470"/>
                  <a:pt x="6206002" y="2163819"/>
                </a:cubicBezTo>
                <a:lnTo>
                  <a:pt x="6213011" y="2161416"/>
                </a:lnTo>
                <a:lnTo>
                  <a:pt x="6213011" y="2171852"/>
                </a:lnTo>
                <a:lnTo>
                  <a:pt x="6195356" y="2180340"/>
                </a:lnTo>
                <a:cubicBezTo>
                  <a:pt x="6187860" y="2184568"/>
                  <a:pt x="6181415" y="2189373"/>
                  <a:pt x="6177690" y="2195334"/>
                </a:cubicBezTo>
                <a:cubicBezTo>
                  <a:pt x="6183055" y="2200102"/>
                  <a:pt x="6192591" y="2200102"/>
                  <a:pt x="6192591" y="2195334"/>
                </a:cubicBezTo>
                <a:cubicBezTo>
                  <a:pt x="6202127" y="2200102"/>
                  <a:pt x="6187823" y="2223942"/>
                  <a:pt x="6172923" y="2219174"/>
                </a:cubicBezTo>
                <a:cubicBezTo>
                  <a:pt x="6172923" y="2219174"/>
                  <a:pt x="6172923" y="2219174"/>
                  <a:pt x="6172923" y="2200102"/>
                </a:cubicBezTo>
                <a:cubicBezTo>
                  <a:pt x="6124645" y="2210233"/>
                  <a:pt x="6094845" y="2277584"/>
                  <a:pt x="6056103" y="2229306"/>
                </a:cubicBezTo>
                <a:cubicBezTo>
                  <a:pt x="6045972" y="2234075"/>
                  <a:pt x="6041203" y="2238842"/>
                  <a:pt x="6036435" y="2238842"/>
                </a:cubicBezTo>
                <a:cubicBezTo>
                  <a:pt x="6036435" y="2248379"/>
                  <a:pt x="6041203" y="2253147"/>
                  <a:pt x="6045972" y="2257915"/>
                </a:cubicBezTo>
                <a:cubicBezTo>
                  <a:pt x="6031071" y="2277584"/>
                  <a:pt x="6011998" y="2282351"/>
                  <a:pt x="5997098" y="2296656"/>
                </a:cubicBezTo>
                <a:cubicBezTo>
                  <a:pt x="6007231" y="2306192"/>
                  <a:pt x="6026303" y="2282351"/>
                  <a:pt x="6041203" y="2282351"/>
                </a:cubicBezTo>
                <a:cubicBezTo>
                  <a:pt x="6026303" y="2297252"/>
                  <a:pt x="6011998" y="2306788"/>
                  <a:pt x="5992331" y="2316324"/>
                </a:cubicBezTo>
                <a:cubicBezTo>
                  <a:pt x="6006634" y="2330629"/>
                  <a:pt x="6026303" y="2311557"/>
                  <a:pt x="6031071" y="2306788"/>
                </a:cubicBezTo>
                <a:cubicBezTo>
                  <a:pt x="6103935" y="2324669"/>
                  <a:pt x="6138578" y="2291255"/>
                  <a:pt x="6180262" y="2273430"/>
                </a:cubicBezTo>
                <a:lnTo>
                  <a:pt x="6213011" y="2266157"/>
                </a:lnTo>
                <a:lnTo>
                  <a:pt x="6213011" y="2284476"/>
                </a:lnTo>
                <a:lnTo>
                  <a:pt x="6211067" y="2287120"/>
                </a:lnTo>
                <a:lnTo>
                  <a:pt x="6213011" y="2287500"/>
                </a:lnTo>
                <a:lnTo>
                  <a:pt x="6213011" y="2305946"/>
                </a:lnTo>
                <a:lnTo>
                  <a:pt x="6203031" y="2311705"/>
                </a:lnTo>
                <a:cubicBezTo>
                  <a:pt x="6197992" y="2316920"/>
                  <a:pt x="6195124" y="2324072"/>
                  <a:pt x="6196167" y="2334801"/>
                </a:cubicBezTo>
                <a:cubicBezTo>
                  <a:pt x="6176499" y="2330033"/>
                  <a:pt x="6176499" y="2344338"/>
                  <a:pt x="6166963" y="2349105"/>
                </a:cubicBezTo>
                <a:cubicBezTo>
                  <a:pt x="6113321" y="2344338"/>
                  <a:pt x="6069216" y="2382482"/>
                  <a:pt x="6035243" y="2411687"/>
                </a:cubicBezTo>
                <a:cubicBezTo>
                  <a:pt x="6020343" y="2406918"/>
                  <a:pt x="6015575" y="2411687"/>
                  <a:pt x="6015575" y="2425991"/>
                </a:cubicBezTo>
                <a:cubicBezTo>
                  <a:pt x="5981601" y="2421223"/>
                  <a:pt x="5923193" y="2440296"/>
                  <a:pt x="5927961" y="2474269"/>
                </a:cubicBezTo>
                <a:cubicBezTo>
                  <a:pt x="5918424" y="2474269"/>
                  <a:pt x="5908291" y="2493341"/>
                  <a:pt x="5903524" y="2474269"/>
                </a:cubicBezTo>
                <a:cubicBezTo>
                  <a:pt x="5860015" y="2488572"/>
                  <a:pt x="5855248" y="2536850"/>
                  <a:pt x="5811143" y="2541618"/>
                </a:cubicBezTo>
                <a:cubicBezTo>
                  <a:pt x="5815910" y="2532081"/>
                  <a:pt x="5737833" y="2502877"/>
                  <a:pt x="5733064" y="2536850"/>
                </a:cubicBezTo>
                <a:cubicBezTo>
                  <a:pt x="5752733" y="2555923"/>
                  <a:pt x="5737833" y="2575591"/>
                  <a:pt x="5737833" y="2599432"/>
                </a:cubicBezTo>
                <a:cubicBezTo>
                  <a:pt x="5742601" y="2608968"/>
                  <a:pt x="5767037" y="2594663"/>
                  <a:pt x="5762269" y="2613736"/>
                </a:cubicBezTo>
                <a:cubicBezTo>
                  <a:pt x="5781341" y="2613736"/>
                  <a:pt x="5781341" y="2599432"/>
                  <a:pt x="5796241" y="2599432"/>
                </a:cubicBezTo>
                <a:cubicBezTo>
                  <a:pt x="5796241" y="2619100"/>
                  <a:pt x="5776573" y="2619100"/>
                  <a:pt x="5771805" y="2633405"/>
                </a:cubicBezTo>
                <a:cubicBezTo>
                  <a:pt x="5786109" y="2647709"/>
                  <a:pt x="5801010" y="2662013"/>
                  <a:pt x="5810546" y="2657245"/>
                </a:cubicBezTo>
                <a:cubicBezTo>
                  <a:pt x="5815314" y="2666781"/>
                  <a:pt x="5796241" y="2662013"/>
                  <a:pt x="5805779" y="2681085"/>
                </a:cubicBezTo>
                <a:cubicBezTo>
                  <a:pt x="5834983" y="2685854"/>
                  <a:pt x="5825447" y="2657245"/>
                  <a:pt x="5859419" y="2662013"/>
                </a:cubicBezTo>
                <a:cubicBezTo>
                  <a:pt x="5834983" y="2695985"/>
                  <a:pt x="5791474" y="2705522"/>
                  <a:pt x="5771805" y="2739495"/>
                </a:cubicBezTo>
                <a:cubicBezTo>
                  <a:pt x="5767037" y="2715654"/>
                  <a:pt x="5718164" y="2759163"/>
                  <a:pt x="5669290" y="2773467"/>
                </a:cubicBezTo>
                <a:cubicBezTo>
                  <a:pt x="5644854" y="2778236"/>
                  <a:pt x="5610285" y="2802673"/>
                  <a:pt x="5600749" y="2826513"/>
                </a:cubicBezTo>
                <a:cubicBezTo>
                  <a:pt x="5571544" y="2812209"/>
                  <a:pt x="5561411" y="2850949"/>
                  <a:pt x="5551875" y="2870022"/>
                </a:cubicBezTo>
                <a:cubicBezTo>
                  <a:pt x="5547107" y="2879558"/>
                  <a:pt x="5541743" y="2865254"/>
                  <a:pt x="5532207" y="2874790"/>
                </a:cubicBezTo>
                <a:cubicBezTo>
                  <a:pt x="5537571" y="2903995"/>
                  <a:pt x="5513135" y="2913531"/>
                  <a:pt x="5522671" y="2927836"/>
                </a:cubicBezTo>
                <a:cubicBezTo>
                  <a:pt x="5527439" y="2932604"/>
                  <a:pt x="5556644" y="2946908"/>
                  <a:pt x="5556644" y="2927836"/>
                </a:cubicBezTo>
                <a:cubicBezTo>
                  <a:pt x="5570949" y="2942736"/>
                  <a:pt x="5536975" y="2942736"/>
                  <a:pt x="5536975" y="2957040"/>
                </a:cubicBezTo>
                <a:cubicBezTo>
                  <a:pt x="5532207" y="2961809"/>
                  <a:pt x="5536975" y="2961809"/>
                  <a:pt x="5541743" y="2971345"/>
                </a:cubicBezTo>
                <a:cubicBezTo>
                  <a:pt x="5561411" y="2971345"/>
                  <a:pt x="5566180" y="2952272"/>
                  <a:pt x="5585849" y="2952272"/>
                </a:cubicBezTo>
                <a:cubicBezTo>
                  <a:pt x="5581081" y="2971941"/>
                  <a:pt x="5581081" y="2976709"/>
                  <a:pt x="5585849" y="2995782"/>
                </a:cubicBezTo>
                <a:cubicBezTo>
                  <a:pt x="5547107" y="3020217"/>
                  <a:pt x="5517903" y="3054190"/>
                  <a:pt x="5473798" y="3073262"/>
                </a:cubicBezTo>
                <a:cubicBezTo>
                  <a:pt x="5488698" y="3044058"/>
                  <a:pt x="5449957" y="3048826"/>
                  <a:pt x="5435057" y="3039290"/>
                </a:cubicBezTo>
                <a:cubicBezTo>
                  <a:pt x="5425521" y="3049423"/>
                  <a:pt x="5439825" y="3063726"/>
                  <a:pt x="5435057" y="3068495"/>
                </a:cubicBezTo>
                <a:cubicBezTo>
                  <a:pt x="5410619" y="3073262"/>
                  <a:pt x="5395719" y="3083395"/>
                  <a:pt x="5390952" y="3102468"/>
                </a:cubicBezTo>
                <a:cubicBezTo>
                  <a:pt x="5395719" y="3121540"/>
                  <a:pt x="5405852" y="3107235"/>
                  <a:pt x="5415388" y="3112004"/>
                </a:cubicBezTo>
                <a:cubicBezTo>
                  <a:pt x="5410024" y="3136441"/>
                  <a:pt x="5376051" y="3141208"/>
                  <a:pt x="5400488" y="3150744"/>
                </a:cubicBezTo>
                <a:cubicBezTo>
                  <a:pt x="5390952" y="3160877"/>
                  <a:pt x="5380819" y="3179950"/>
                  <a:pt x="5346847" y="3179950"/>
                </a:cubicBezTo>
                <a:cubicBezTo>
                  <a:pt x="5342078" y="3194254"/>
                  <a:pt x="5331947" y="3209154"/>
                  <a:pt x="5327178" y="3223459"/>
                </a:cubicBezTo>
                <a:cubicBezTo>
                  <a:pt x="5322411" y="3218690"/>
                  <a:pt x="5302741" y="3209154"/>
                  <a:pt x="5302741" y="3223459"/>
                </a:cubicBezTo>
                <a:cubicBezTo>
                  <a:pt x="5283073" y="3213923"/>
                  <a:pt x="5283073" y="3184717"/>
                  <a:pt x="5283073" y="3160877"/>
                </a:cubicBezTo>
                <a:cubicBezTo>
                  <a:pt x="5249099" y="3170414"/>
                  <a:pt x="5249099" y="3194850"/>
                  <a:pt x="5224663" y="3209154"/>
                </a:cubicBezTo>
                <a:cubicBezTo>
                  <a:pt x="5230027" y="3219287"/>
                  <a:pt x="5239563" y="3228823"/>
                  <a:pt x="5239563" y="3238359"/>
                </a:cubicBezTo>
                <a:cubicBezTo>
                  <a:pt x="5254465" y="3243127"/>
                  <a:pt x="5249099" y="3228823"/>
                  <a:pt x="5264001" y="3233591"/>
                </a:cubicBezTo>
                <a:cubicBezTo>
                  <a:pt x="5259233" y="3252663"/>
                  <a:pt x="5230027" y="3252663"/>
                  <a:pt x="5230027" y="3281868"/>
                </a:cubicBezTo>
                <a:cubicBezTo>
                  <a:pt x="5210359" y="3277100"/>
                  <a:pt x="5200823" y="3286636"/>
                  <a:pt x="5185922" y="3300941"/>
                </a:cubicBezTo>
                <a:cubicBezTo>
                  <a:pt x="5171022" y="3305708"/>
                  <a:pt x="5175791" y="3286636"/>
                  <a:pt x="5166253" y="3281868"/>
                </a:cubicBezTo>
                <a:cubicBezTo>
                  <a:pt x="5137051" y="3281868"/>
                  <a:pt x="5141817" y="3306305"/>
                  <a:pt x="5132282" y="3325378"/>
                </a:cubicBezTo>
                <a:cubicBezTo>
                  <a:pt x="5137051" y="3334914"/>
                  <a:pt x="5147182" y="3311073"/>
                  <a:pt x="5156717" y="3325378"/>
                </a:cubicBezTo>
                <a:cubicBezTo>
                  <a:pt x="5147182" y="3335509"/>
                  <a:pt x="5137051" y="3345046"/>
                  <a:pt x="5127513" y="3359350"/>
                </a:cubicBezTo>
                <a:cubicBezTo>
                  <a:pt x="5157313" y="3354582"/>
                  <a:pt x="5171617" y="3364118"/>
                  <a:pt x="5196055" y="3345046"/>
                </a:cubicBezTo>
                <a:cubicBezTo>
                  <a:pt x="5201419" y="3359350"/>
                  <a:pt x="5181751" y="3349814"/>
                  <a:pt x="5186519" y="3364118"/>
                </a:cubicBezTo>
                <a:cubicBezTo>
                  <a:pt x="5210955" y="3364118"/>
                  <a:pt x="5210955" y="3334914"/>
                  <a:pt x="5230625" y="3330145"/>
                </a:cubicBezTo>
                <a:cubicBezTo>
                  <a:pt x="5230625" y="3353986"/>
                  <a:pt x="5215723" y="3373654"/>
                  <a:pt x="5206187" y="3387958"/>
                </a:cubicBezTo>
                <a:cubicBezTo>
                  <a:pt x="5245525" y="3436236"/>
                  <a:pt x="5264596" y="3334914"/>
                  <a:pt x="5308701" y="3358754"/>
                </a:cubicBezTo>
                <a:cubicBezTo>
                  <a:pt x="5308701" y="3378423"/>
                  <a:pt x="5289033" y="3378423"/>
                  <a:pt x="5284265" y="3397495"/>
                </a:cubicBezTo>
                <a:cubicBezTo>
                  <a:pt x="5279496" y="3383190"/>
                  <a:pt x="5269365" y="3387958"/>
                  <a:pt x="5259829" y="3392727"/>
                </a:cubicBezTo>
                <a:cubicBezTo>
                  <a:pt x="5254465" y="3407031"/>
                  <a:pt x="5274133" y="3397495"/>
                  <a:pt x="5269365" y="3411800"/>
                </a:cubicBezTo>
                <a:cubicBezTo>
                  <a:pt x="5323006" y="3396899"/>
                  <a:pt x="5386183" y="3329550"/>
                  <a:pt x="5327775" y="3281272"/>
                </a:cubicBezTo>
                <a:cubicBezTo>
                  <a:pt x="5356978" y="3271736"/>
                  <a:pt x="5367111" y="3286041"/>
                  <a:pt x="5401083" y="3271736"/>
                </a:cubicBezTo>
                <a:cubicBezTo>
                  <a:pt x="5396316" y="3247299"/>
                  <a:pt x="5396316" y="3237763"/>
                  <a:pt x="5415985" y="3232995"/>
                </a:cubicBezTo>
                <a:cubicBezTo>
                  <a:pt x="5411216" y="3223459"/>
                  <a:pt x="5401680" y="3223459"/>
                  <a:pt x="5406447" y="3209154"/>
                </a:cubicBezTo>
                <a:cubicBezTo>
                  <a:pt x="5415985" y="3190082"/>
                  <a:pt x="5435653" y="3224055"/>
                  <a:pt x="5440421" y="3194850"/>
                </a:cubicBezTo>
                <a:cubicBezTo>
                  <a:pt x="5435653" y="3209154"/>
                  <a:pt x="5445785" y="3228823"/>
                  <a:pt x="5455321" y="3247896"/>
                </a:cubicBezTo>
                <a:cubicBezTo>
                  <a:pt x="5445785" y="3262199"/>
                  <a:pt x="5435653" y="3277100"/>
                  <a:pt x="5426117" y="3291405"/>
                </a:cubicBezTo>
                <a:cubicBezTo>
                  <a:pt x="5455321" y="3291405"/>
                  <a:pt x="5499426" y="3266968"/>
                  <a:pt x="5508962" y="3243127"/>
                </a:cubicBezTo>
                <a:cubicBezTo>
                  <a:pt x="5523267" y="3252663"/>
                  <a:pt x="5528035" y="3243127"/>
                  <a:pt x="5542936" y="3233591"/>
                </a:cubicBezTo>
                <a:cubicBezTo>
                  <a:pt x="5542936" y="3228823"/>
                  <a:pt x="5538167" y="3228823"/>
                  <a:pt x="5538167" y="3224055"/>
                </a:cubicBezTo>
                <a:cubicBezTo>
                  <a:pt x="5519095" y="3224055"/>
                  <a:pt x="5519095" y="3233591"/>
                  <a:pt x="5504195" y="3233591"/>
                </a:cubicBezTo>
                <a:cubicBezTo>
                  <a:pt x="5513731" y="3200214"/>
                  <a:pt x="5552472" y="3190678"/>
                  <a:pt x="5567372" y="3161473"/>
                </a:cubicBezTo>
                <a:cubicBezTo>
                  <a:pt x="5562603" y="3147169"/>
                  <a:pt x="5552472" y="3180545"/>
                  <a:pt x="5542936" y="3166242"/>
                </a:cubicBezTo>
                <a:cubicBezTo>
                  <a:pt x="5557241" y="3156109"/>
                  <a:pt x="5562008" y="3137036"/>
                  <a:pt x="5581677" y="3132269"/>
                </a:cubicBezTo>
                <a:cubicBezTo>
                  <a:pt x="5581677" y="3146573"/>
                  <a:pt x="5567372" y="3141805"/>
                  <a:pt x="5572141" y="3156109"/>
                </a:cubicBezTo>
                <a:cubicBezTo>
                  <a:pt x="5581677" y="3150744"/>
                  <a:pt x="5591808" y="3141208"/>
                  <a:pt x="5596577" y="3126904"/>
                </a:cubicBezTo>
                <a:cubicBezTo>
                  <a:pt x="5606709" y="3131672"/>
                  <a:pt x="5587041" y="3145977"/>
                  <a:pt x="5587041" y="3150744"/>
                </a:cubicBezTo>
                <a:cubicBezTo>
                  <a:pt x="5596577" y="3170414"/>
                  <a:pt x="5611477" y="3203790"/>
                  <a:pt x="5640682" y="3179950"/>
                </a:cubicBezTo>
                <a:cubicBezTo>
                  <a:pt x="5635913" y="3165645"/>
                  <a:pt x="5621013" y="3155513"/>
                  <a:pt x="5635913" y="3136441"/>
                </a:cubicBezTo>
                <a:cubicBezTo>
                  <a:pt x="5646046" y="3146573"/>
                  <a:pt x="5640682" y="3165645"/>
                  <a:pt x="5655582" y="3165645"/>
                </a:cubicBezTo>
                <a:cubicBezTo>
                  <a:pt x="5680019" y="3146573"/>
                  <a:pt x="5704455" y="3122136"/>
                  <a:pt x="5738428" y="3107832"/>
                </a:cubicBezTo>
                <a:cubicBezTo>
                  <a:pt x="5772401" y="3165645"/>
                  <a:pt x="5669887" y="3126904"/>
                  <a:pt x="5669887" y="3175181"/>
                </a:cubicBezTo>
                <a:cubicBezTo>
                  <a:pt x="5650218" y="3175181"/>
                  <a:pt x="5640682" y="3185314"/>
                  <a:pt x="5640682" y="3204386"/>
                </a:cubicBezTo>
                <a:cubicBezTo>
                  <a:pt x="5665119" y="3209154"/>
                  <a:pt x="5655582" y="3233591"/>
                  <a:pt x="5665119" y="3247896"/>
                </a:cubicBezTo>
                <a:cubicBezTo>
                  <a:pt x="5640682" y="3262796"/>
                  <a:pt x="5611477" y="3296172"/>
                  <a:pt x="5591808" y="3330145"/>
                </a:cubicBezTo>
                <a:cubicBezTo>
                  <a:pt x="5587041" y="3345046"/>
                  <a:pt x="5606113" y="3340278"/>
                  <a:pt x="5596577" y="3359350"/>
                </a:cubicBezTo>
                <a:cubicBezTo>
                  <a:pt x="5577503" y="3359350"/>
                  <a:pt x="5553067" y="3364118"/>
                  <a:pt x="5562603" y="3402860"/>
                </a:cubicBezTo>
                <a:cubicBezTo>
                  <a:pt x="5533399" y="3417163"/>
                  <a:pt x="5489890" y="3426700"/>
                  <a:pt x="5474990" y="3455904"/>
                </a:cubicBezTo>
                <a:cubicBezTo>
                  <a:pt x="5474990" y="3460672"/>
                  <a:pt x="5479759" y="3460672"/>
                  <a:pt x="5484526" y="3470209"/>
                </a:cubicBezTo>
                <a:cubicBezTo>
                  <a:pt x="5533399" y="3450540"/>
                  <a:pt x="5576908" y="3421931"/>
                  <a:pt x="5621013" y="3392727"/>
                </a:cubicBezTo>
                <a:cubicBezTo>
                  <a:pt x="5626377" y="3445772"/>
                  <a:pt x="5528631" y="3431467"/>
                  <a:pt x="5528631" y="3489282"/>
                </a:cubicBezTo>
                <a:cubicBezTo>
                  <a:pt x="5538763" y="3489282"/>
                  <a:pt x="5543531" y="3499413"/>
                  <a:pt x="5543531" y="3523254"/>
                </a:cubicBezTo>
                <a:cubicBezTo>
                  <a:pt x="5553067" y="3523254"/>
                  <a:pt x="5553067" y="3508949"/>
                  <a:pt x="5572736" y="3513718"/>
                </a:cubicBezTo>
                <a:cubicBezTo>
                  <a:pt x="5577503" y="3528022"/>
                  <a:pt x="5557836" y="3518486"/>
                  <a:pt x="5553067" y="3523254"/>
                </a:cubicBezTo>
                <a:cubicBezTo>
                  <a:pt x="5553067" y="3528618"/>
                  <a:pt x="5557836" y="3552459"/>
                  <a:pt x="5557836" y="3552459"/>
                </a:cubicBezTo>
                <a:cubicBezTo>
                  <a:pt x="5582272" y="3571531"/>
                  <a:pt x="5616245" y="3523254"/>
                  <a:pt x="5582272" y="3571531"/>
                </a:cubicBezTo>
                <a:cubicBezTo>
                  <a:pt x="5582272" y="3581067"/>
                  <a:pt x="5597173" y="3571531"/>
                  <a:pt x="5597173" y="3566764"/>
                </a:cubicBezTo>
                <a:cubicBezTo>
                  <a:pt x="5597173" y="3600736"/>
                  <a:pt x="5655582" y="3576895"/>
                  <a:pt x="5660351" y="3547691"/>
                </a:cubicBezTo>
                <a:cubicBezTo>
                  <a:pt x="5699091" y="3547691"/>
                  <a:pt x="5743197" y="3523850"/>
                  <a:pt x="5752733" y="3480341"/>
                </a:cubicBezTo>
                <a:cubicBezTo>
                  <a:pt x="5733064" y="3480341"/>
                  <a:pt x="5718759" y="3485109"/>
                  <a:pt x="5703859" y="3489877"/>
                </a:cubicBezTo>
                <a:cubicBezTo>
                  <a:pt x="5703859" y="3470209"/>
                  <a:pt x="5713395" y="3431467"/>
                  <a:pt x="5703859" y="3412395"/>
                </a:cubicBezTo>
                <a:cubicBezTo>
                  <a:pt x="5713395" y="3402860"/>
                  <a:pt x="5718759" y="3417163"/>
                  <a:pt x="5728297" y="3407627"/>
                </a:cubicBezTo>
                <a:cubicBezTo>
                  <a:pt x="5709223" y="3379019"/>
                  <a:pt x="5747965" y="3359350"/>
                  <a:pt x="5772401" y="3349814"/>
                </a:cubicBezTo>
                <a:cubicBezTo>
                  <a:pt x="5767633" y="3368887"/>
                  <a:pt x="5758097" y="3383787"/>
                  <a:pt x="5743197" y="3398091"/>
                </a:cubicBezTo>
                <a:cubicBezTo>
                  <a:pt x="5743197" y="3417163"/>
                  <a:pt x="5752733" y="3407627"/>
                  <a:pt x="5767633" y="3407627"/>
                </a:cubicBezTo>
                <a:cubicBezTo>
                  <a:pt x="5762865" y="3426700"/>
                  <a:pt x="5757501" y="3451136"/>
                  <a:pt x="5747965" y="3465440"/>
                </a:cubicBezTo>
                <a:cubicBezTo>
                  <a:pt x="5747965" y="3470209"/>
                  <a:pt x="5753328" y="3474977"/>
                  <a:pt x="5762865" y="3474977"/>
                </a:cubicBezTo>
                <a:cubicBezTo>
                  <a:pt x="5758097" y="3479745"/>
                  <a:pt x="5758097" y="3489282"/>
                  <a:pt x="5753328" y="3494049"/>
                </a:cubicBezTo>
                <a:cubicBezTo>
                  <a:pt x="5762865" y="3503585"/>
                  <a:pt x="5777169" y="3494049"/>
                  <a:pt x="5792069" y="3489282"/>
                </a:cubicBezTo>
                <a:cubicBezTo>
                  <a:pt x="5792069" y="3518486"/>
                  <a:pt x="5762865" y="3508949"/>
                  <a:pt x="5758097" y="3532791"/>
                </a:cubicBezTo>
                <a:cubicBezTo>
                  <a:pt x="5762865" y="3537558"/>
                  <a:pt x="5792069" y="3523254"/>
                  <a:pt x="5782533" y="3547094"/>
                </a:cubicBezTo>
                <a:cubicBezTo>
                  <a:pt x="5806969" y="3561399"/>
                  <a:pt x="5811738" y="3537558"/>
                  <a:pt x="5836175" y="3537558"/>
                </a:cubicBezTo>
                <a:cubicBezTo>
                  <a:pt x="5831407" y="3542327"/>
                  <a:pt x="5831407" y="3551863"/>
                  <a:pt x="5826638" y="3556631"/>
                </a:cubicBezTo>
                <a:cubicBezTo>
                  <a:pt x="5826638" y="3566167"/>
                  <a:pt x="5841539" y="3561399"/>
                  <a:pt x="5841539" y="3570935"/>
                </a:cubicBezTo>
                <a:cubicBezTo>
                  <a:pt x="5899949" y="3546499"/>
                  <a:pt x="5953589" y="3507757"/>
                  <a:pt x="6011998" y="3488685"/>
                </a:cubicBezTo>
                <a:cubicBezTo>
                  <a:pt x="5973258" y="3527426"/>
                  <a:pt x="5904717" y="3541730"/>
                  <a:pt x="5875511" y="3590008"/>
                </a:cubicBezTo>
                <a:cubicBezTo>
                  <a:pt x="5846307" y="3590008"/>
                  <a:pt x="5836771" y="3609676"/>
                  <a:pt x="5821871" y="3623981"/>
                </a:cubicBezTo>
                <a:cubicBezTo>
                  <a:pt x="5865975" y="3604908"/>
                  <a:pt x="5909485" y="3580472"/>
                  <a:pt x="5958358" y="3566167"/>
                </a:cubicBezTo>
                <a:cubicBezTo>
                  <a:pt x="5953589" y="3585836"/>
                  <a:pt x="5953589" y="3590604"/>
                  <a:pt x="5948821" y="3609676"/>
                </a:cubicBezTo>
                <a:cubicBezTo>
                  <a:pt x="5929749" y="3609676"/>
                  <a:pt x="5929749" y="3590604"/>
                  <a:pt x="5910081" y="3595372"/>
                </a:cubicBezTo>
                <a:cubicBezTo>
                  <a:pt x="5899949" y="3600140"/>
                  <a:pt x="5910081" y="3629345"/>
                  <a:pt x="5895181" y="3634113"/>
                </a:cubicBezTo>
                <a:cubicBezTo>
                  <a:pt x="5865975" y="3619809"/>
                  <a:pt x="5861207" y="3653782"/>
                  <a:pt x="5841539" y="3663318"/>
                </a:cubicBezTo>
                <a:cubicBezTo>
                  <a:pt x="5851671" y="3672854"/>
                  <a:pt x="5871339" y="3672854"/>
                  <a:pt x="5856439" y="3687158"/>
                </a:cubicBezTo>
                <a:cubicBezTo>
                  <a:pt x="5900545" y="3706231"/>
                  <a:pt x="5924981" y="3682389"/>
                  <a:pt x="5905312" y="3648417"/>
                </a:cubicBezTo>
                <a:cubicBezTo>
                  <a:pt x="5910081" y="3643649"/>
                  <a:pt x="5914849" y="3634113"/>
                  <a:pt x="5914849" y="3629345"/>
                </a:cubicBezTo>
                <a:cubicBezTo>
                  <a:pt x="5953589" y="3648417"/>
                  <a:pt x="5944053" y="3595372"/>
                  <a:pt x="5978027" y="3600140"/>
                </a:cubicBezTo>
                <a:cubicBezTo>
                  <a:pt x="5973258" y="3615040"/>
                  <a:pt x="5958953" y="3624576"/>
                  <a:pt x="5939285" y="3634113"/>
                </a:cubicBezTo>
                <a:cubicBezTo>
                  <a:pt x="5944053" y="3643649"/>
                  <a:pt x="5939285" y="3643649"/>
                  <a:pt x="5944053" y="3657954"/>
                </a:cubicBezTo>
                <a:cubicBezTo>
                  <a:pt x="5939285" y="3662721"/>
                  <a:pt x="5924385" y="3662721"/>
                  <a:pt x="5919617" y="3672258"/>
                </a:cubicBezTo>
                <a:cubicBezTo>
                  <a:pt x="5939285" y="3667489"/>
                  <a:pt x="5973258" y="3662721"/>
                  <a:pt x="5988158" y="3648417"/>
                </a:cubicBezTo>
                <a:cubicBezTo>
                  <a:pt x="5978622" y="3687158"/>
                  <a:pt x="5924981" y="3687158"/>
                  <a:pt x="5895776" y="3706231"/>
                </a:cubicBezTo>
                <a:cubicBezTo>
                  <a:pt x="5851671" y="3735435"/>
                  <a:pt x="5822467" y="3783713"/>
                  <a:pt x="5764057" y="3788480"/>
                </a:cubicBezTo>
                <a:cubicBezTo>
                  <a:pt x="5754521" y="3774176"/>
                  <a:pt x="5754521" y="3764640"/>
                  <a:pt x="5739620" y="3764640"/>
                </a:cubicBezTo>
                <a:cubicBezTo>
                  <a:pt x="5739620" y="3755104"/>
                  <a:pt x="5749753" y="3750335"/>
                  <a:pt x="5754521" y="3740799"/>
                </a:cubicBezTo>
                <a:cubicBezTo>
                  <a:pt x="5744389" y="3740799"/>
                  <a:pt x="5744389" y="3726495"/>
                  <a:pt x="5739620" y="3721728"/>
                </a:cubicBezTo>
                <a:cubicBezTo>
                  <a:pt x="5730084" y="3721728"/>
                  <a:pt x="5730084" y="3731264"/>
                  <a:pt x="5715184" y="3731264"/>
                </a:cubicBezTo>
                <a:cubicBezTo>
                  <a:pt x="5715184" y="3750932"/>
                  <a:pt x="5724720" y="3755699"/>
                  <a:pt x="5700283" y="3765236"/>
                </a:cubicBezTo>
                <a:cubicBezTo>
                  <a:pt x="5700283" y="3774772"/>
                  <a:pt x="5700283" y="3784308"/>
                  <a:pt x="5709820" y="3784308"/>
                </a:cubicBezTo>
                <a:cubicBezTo>
                  <a:pt x="5695515" y="3803380"/>
                  <a:pt x="5646643" y="3817685"/>
                  <a:pt x="5680615" y="3846890"/>
                </a:cubicBezTo>
                <a:cubicBezTo>
                  <a:pt x="5656179" y="3852254"/>
                  <a:pt x="5622205" y="3846890"/>
                  <a:pt x="5617437" y="3876095"/>
                </a:cubicBezTo>
                <a:cubicBezTo>
                  <a:pt x="5602537" y="3880862"/>
                  <a:pt x="5607305" y="3866559"/>
                  <a:pt x="5597769" y="3866559"/>
                </a:cubicBezTo>
                <a:cubicBezTo>
                  <a:pt x="5587637" y="3871923"/>
                  <a:pt x="5582869" y="3881459"/>
                  <a:pt x="5582869" y="3895763"/>
                </a:cubicBezTo>
                <a:cubicBezTo>
                  <a:pt x="5572736" y="3895763"/>
                  <a:pt x="5577503" y="3881459"/>
                  <a:pt x="5567967" y="3881459"/>
                </a:cubicBezTo>
                <a:cubicBezTo>
                  <a:pt x="5548895" y="3901127"/>
                  <a:pt x="5572736" y="3905896"/>
                  <a:pt x="5587637" y="3920200"/>
                </a:cubicBezTo>
                <a:cubicBezTo>
                  <a:pt x="5602537" y="3910663"/>
                  <a:pt x="5616841" y="3901127"/>
                  <a:pt x="5631741" y="3896359"/>
                </a:cubicBezTo>
                <a:cubicBezTo>
                  <a:pt x="5631741" y="3905896"/>
                  <a:pt x="5631741" y="3915432"/>
                  <a:pt x="5622205" y="3920200"/>
                </a:cubicBezTo>
                <a:cubicBezTo>
                  <a:pt x="5622205" y="3929736"/>
                  <a:pt x="5631741" y="3929736"/>
                  <a:pt x="5646643" y="3924968"/>
                </a:cubicBezTo>
                <a:cubicBezTo>
                  <a:pt x="5641874" y="3939272"/>
                  <a:pt x="5646643" y="3939272"/>
                  <a:pt x="5641874" y="3948808"/>
                </a:cubicBezTo>
                <a:cubicBezTo>
                  <a:pt x="5651410" y="3958344"/>
                  <a:pt x="5660946" y="3938677"/>
                  <a:pt x="5651410" y="3967881"/>
                </a:cubicBezTo>
                <a:cubicBezTo>
                  <a:pt x="5690151" y="3972650"/>
                  <a:pt x="5714587" y="3933908"/>
                  <a:pt x="5734256" y="3933908"/>
                </a:cubicBezTo>
                <a:cubicBezTo>
                  <a:pt x="5724720" y="3948808"/>
                  <a:pt x="5705051" y="3948808"/>
                  <a:pt x="5695515" y="3963113"/>
                </a:cubicBezTo>
                <a:cubicBezTo>
                  <a:pt x="5700283" y="3978014"/>
                  <a:pt x="5690747" y="3978014"/>
                  <a:pt x="5695515" y="3992317"/>
                </a:cubicBezTo>
                <a:cubicBezTo>
                  <a:pt x="5681211" y="4002450"/>
                  <a:pt x="5666310" y="4002450"/>
                  <a:pt x="5666310" y="4021523"/>
                </a:cubicBezTo>
                <a:cubicBezTo>
                  <a:pt x="5656179" y="4026290"/>
                  <a:pt x="5656179" y="4011986"/>
                  <a:pt x="5651410" y="4011986"/>
                </a:cubicBezTo>
                <a:cubicBezTo>
                  <a:pt x="5646046" y="4016754"/>
                  <a:pt x="5646046" y="4021523"/>
                  <a:pt x="5636510" y="4021523"/>
                </a:cubicBezTo>
                <a:cubicBezTo>
                  <a:pt x="5646643" y="4026290"/>
                  <a:pt x="5651410" y="4035826"/>
                  <a:pt x="5656179" y="4045363"/>
                </a:cubicBezTo>
                <a:cubicBezTo>
                  <a:pt x="5675846" y="4021523"/>
                  <a:pt x="5719356" y="4035826"/>
                  <a:pt x="5734256" y="3992317"/>
                </a:cubicBezTo>
                <a:cubicBezTo>
                  <a:pt x="5763461" y="4016754"/>
                  <a:pt x="5773593" y="3973245"/>
                  <a:pt x="5812333" y="3978014"/>
                </a:cubicBezTo>
                <a:cubicBezTo>
                  <a:pt x="5812333" y="3982781"/>
                  <a:pt x="5821871" y="4001854"/>
                  <a:pt x="5812333" y="4001854"/>
                </a:cubicBezTo>
                <a:cubicBezTo>
                  <a:pt x="5817102" y="4011390"/>
                  <a:pt x="5821871" y="4001854"/>
                  <a:pt x="5836771" y="4006622"/>
                </a:cubicBezTo>
                <a:cubicBezTo>
                  <a:pt x="5817102" y="4021523"/>
                  <a:pt x="5807566" y="4035826"/>
                  <a:pt x="5778361" y="4040595"/>
                </a:cubicBezTo>
                <a:cubicBezTo>
                  <a:pt x="5783129" y="4016159"/>
                  <a:pt x="5792666" y="4006622"/>
                  <a:pt x="5812333" y="3997086"/>
                </a:cubicBezTo>
                <a:cubicBezTo>
                  <a:pt x="5782533" y="3992317"/>
                  <a:pt x="5758693" y="4031059"/>
                  <a:pt x="5743792" y="4054899"/>
                </a:cubicBezTo>
                <a:cubicBezTo>
                  <a:pt x="5748561" y="4059667"/>
                  <a:pt x="5768229" y="4045363"/>
                  <a:pt x="5768229" y="4035826"/>
                </a:cubicBezTo>
                <a:cubicBezTo>
                  <a:pt x="5783129" y="4055496"/>
                  <a:pt x="5743792" y="4065032"/>
                  <a:pt x="5734256" y="4079336"/>
                </a:cubicBezTo>
                <a:cubicBezTo>
                  <a:pt x="5724720" y="4079336"/>
                  <a:pt x="5724720" y="4065032"/>
                  <a:pt x="5709820" y="4069799"/>
                </a:cubicBezTo>
                <a:cubicBezTo>
                  <a:pt x="5699687" y="4069799"/>
                  <a:pt x="5694919" y="4079336"/>
                  <a:pt x="5694919" y="4088872"/>
                </a:cubicBezTo>
                <a:cubicBezTo>
                  <a:pt x="5709820" y="4093640"/>
                  <a:pt x="5704455" y="4103176"/>
                  <a:pt x="5719356" y="4112712"/>
                </a:cubicBezTo>
                <a:cubicBezTo>
                  <a:pt x="5772997" y="4083508"/>
                  <a:pt x="5802202" y="4025695"/>
                  <a:pt x="5875511" y="4011390"/>
                </a:cubicBezTo>
                <a:cubicBezTo>
                  <a:pt x="5880279" y="3997086"/>
                  <a:pt x="5865379" y="3997086"/>
                  <a:pt x="5860611" y="3987550"/>
                </a:cubicBezTo>
                <a:cubicBezTo>
                  <a:pt x="5860611" y="3982781"/>
                  <a:pt x="5865379" y="3978014"/>
                  <a:pt x="5865379" y="3973245"/>
                </a:cubicBezTo>
                <a:cubicBezTo>
                  <a:pt x="5865379" y="3963709"/>
                  <a:pt x="5860611" y="3973245"/>
                  <a:pt x="5855843" y="3973245"/>
                </a:cubicBezTo>
                <a:cubicBezTo>
                  <a:pt x="5860611" y="3968477"/>
                  <a:pt x="5860611" y="3953577"/>
                  <a:pt x="5860611" y="3939272"/>
                </a:cubicBezTo>
                <a:cubicBezTo>
                  <a:pt x="5874915" y="3939272"/>
                  <a:pt x="5874915" y="3920200"/>
                  <a:pt x="5894584" y="3924968"/>
                </a:cubicBezTo>
                <a:cubicBezTo>
                  <a:pt x="5889815" y="3915432"/>
                  <a:pt x="5880279" y="3915432"/>
                  <a:pt x="5885048" y="3901127"/>
                </a:cubicBezTo>
                <a:cubicBezTo>
                  <a:pt x="5909485" y="3901127"/>
                  <a:pt x="5938689" y="3896359"/>
                  <a:pt x="5963127" y="3882054"/>
                </a:cubicBezTo>
                <a:cubicBezTo>
                  <a:pt x="5963127" y="3891591"/>
                  <a:pt x="5958358" y="3891591"/>
                  <a:pt x="5958358" y="3896359"/>
                </a:cubicBezTo>
                <a:cubicBezTo>
                  <a:pt x="6011998" y="3901127"/>
                  <a:pt x="6011998" y="3848082"/>
                  <a:pt x="6050739" y="3838545"/>
                </a:cubicBezTo>
                <a:cubicBezTo>
                  <a:pt x="6031668" y="3848082"/>
                  <a:pt x="6055508" y="3862387"/>
                  <a:pt x="6070408" y="3852850"/>
                </a:cubicBezTo>
                <a:cubicBezTo>
                  <a:pt x="6075175" y="3862982"/>
                  <a:pt x="6041203" y="3867751"/>
                  <a:pt x="6041203" y="3886823"/>
                </a:cubicBezTo>
                <a:cubicBezTo>
                  <a:pt x="6026303" y="3891591"/>
                  <a:pt x="6026303" y="3882054"/>
                  <a:pt x="6016767" y="3882054"/>
                </a:cubicBezTo>
                <a:cubicBezTo>
                  <a:pt x="6002463" y="3882054"/>
                  <a:pt x="6007231" y="3901723"/>
                  <a:pt x="6007231" y="3916027"/>
                </a:cubicBezTo>
                <a:cubicBezTo>
                  <a:pt x="5992927" y="3920796"/>
                  <a:pt x="5978027" y="3930332"/>
                  <a:pt x="5968491" y="3935100"/>
                </a:cubicBezTo>
                <a:cubicBezTo>
                  <a:pt x="5968491" y="3945233"/>
                  <a:pt x="5978027" y="3950000"/>
                  <a:pt x="5973258" y="3964305"/>
                </a:cubicBezTo>
                <a:cubicBezTo>
                  <a:pt x="5968491" y="3974437"/>
                  <a:pt x="5938689" y="3983973"/>
                  <a:pt x="5953589" y="3998278"/>
                </a:cubicBezTo>
                <a:cubicBezTo>
                  <a:pt x="5929153" y="4027482"/>
                  <a:pt x="5895181" y="4022118"/>
                  <a:pt x="5875511" y="4051323"/>
                </a:cubicBezTo>
                <a:cubicBezTo>
                  <a:pt x="5885048" y="4051323"/>
                  <a:pt x="5889815" y="4041787"/>
                  <a:pt x="5904717" y="4046555"/>
                </a:cubicBezTo>
                <a:cubicBezTo>
                  <a:pt x="5899949" y="4065627"/>
                  <a:pt x="5875511" y="4070396"/>
                  <a:pt x="5875511" y="4099600"/>
                </a:cubicBezTo>
                <a:cubicBezTo>
                  <a:pt x="5909485" y="4079932"/>
                  <a:pt x="5953589" y="4070396"/>
                  <a:pt x="5978027" y="4056091"/>
                </a:cubicBezTo>
                <a:cubicBezTo>
                  <a:pt x="5973258" y="4084700"/>
                  <a:pt x="5914253" y="4094236"/>
                  <a:pt x="5904717" y="4128209"/>
                </a:cubicBezTo>
                <a:cubicBezTo>
                  <a:pt x="5914253" y="4132977"/>
                  <a:pt x="5924385" y="4137745"/>
                  <a:pt x="5929153" y="4123440"/>
                </a:cubicBezTo>
                <a:cubicBezTo>
                  <a:pt x="5939285" y="4123440"/>
                  <a:pt x="5934517" y="4137745"/>
                  <a:pt x="5944053" y="4137745"/>
                </a:cubicBezTo>
                <a:cubicBezTo>
                  <a:pt x="5978027" y="4118076"/>
                  <a:pt x="6002463" y="4094236"/>
                  <a:pt x="6051335" y="4099005"/>
                </a:cubicBezTo>
                <a:cubicBezTo>
                  <a:pt x="6060872" y="4113308"/>
                  <a:pt x="6041799" y="4147281"/>
                  <a:pt x="6022132" y="4152049"/>
                </a:cubicBezTo>
                <a:cubicBezTo>
                  <a:pt x="6022132" y="4152049"/>
                  <a:pt x="6022132" y="4152049"/>
                  <a:pt x="6022132" y="4137745"/>
                </a:cubicBezTo>
                <a:cubicBezTo>
                  <a:pt x="5968491" y="4137745"/>
                  <a:pt x="5958953" y="4191386"/>
                  <a:pt x="5929749" y="4215227"/>
                </a:cubicBezTo>
                <a:cubicBezTo>
                  <a:pt x="5924981" y="4219995"/>
                  <a:pt x="5910081" y="4210459"/>
                  <a:pt x="5910081" y="4229531"/>
                </a:cubicBezTo>
                <a:cubicBezTo>
                  <a:pt x="5880876" y="4196155"/>
                  <a:pt x="5846307" y="4258736"/>
                  <a:pt x="5807566" y="4258736"/>
                </a:cubicBezTo>
                <a:cubicBezTo>
                  <a:pt x="5831407" y="4215227"/>
                  <a:pt x="5875511" y="4181254"/>
                  <a:pt x="5899949" y="4132977"/>
                </a:cubicBezTo>
                <a:cubicBezTo>
                  <a:pt x="5895181" y="4123440"/>
                  <a:pt x="5870743" y="4132977"/>
                  <a:pt x="5865975" y="4123440"/>
                </a:cubicBezTo>
                <a:cubicBezTo>
                  <a:pt x="5870743" y="4113308"/>
                  <a:pt x="5875511" y="4108540"/>
                  <a:pt x="5870743" y="4094236"/>
                </a:cubicBezTo>
                <a:cubicBezTo>
                  <a:pt x="5860611" y="4094236"/>
                  <a:pt x="5855843" y="4094236"/>
                  <a:pt x="5855843" y="4103772"/>
                </a:cubicBezTo>
                <a:cubicBezTo>
                  <a:pt x="5846307" y="4099005"/>
                  <a:pt x="5860611" y="4089468"/>
                  <a:pt x="5851075" y="4084700"/>
                </a:cubicBezTo>
                <a:cubicBezTo>
                  <a:pt x="5817102" y="4094236"/>
                  <a:pt x="5817102" y="4132977"/>
                  <a:pt x="5787897" y="4142513"/>
                </a:cubicBezTo>
                <a:cubicBezTo>
                  <a:pt x="5783129" y="4137745"/>
                  <a:pt x="5783129" y="4132977"/>
                  <a:pt x="5783129" y="4123440"/>
                </a:cubicBezTo>
                <a:cubicBezTo>
                  <a:pt x="5768825" y="4128209"/>
                  <a:pt x="5744389" y="4123440"/>
                  <a:pt x="5749156" y="4147281"/>
                </a:cubicBezTo>
                <a:cubicBezTo>
                  <a:pt x="5739620" y="4147281"/>
                  <a:pt x="5734851" y="4156818"/>
                  <a:pt x="5719951" y="4152049"/>
                </a:cubicBezTo>
                <a:cubicBezTo>
                  <a:pt x="5705051" y="4175890"/>
                  <a:pt x="5666310" y="4180658"/>
                  <a:pt x="5651410" y="4209863"/>
                </a:cubicBezTo>
                <a:cubicBezTo>
                  <a:pt x="5636510" y="4200327"/>
                  <a:pt x="5626973" y="4214631"/>
                  <a:pt x="5607305" y="4214631"/>
                </a:cubicBezTo>
                <a:cubicBezTo>
                  <a:pt x="5607305" y="4194963"/>
                  <a:pt x="5626973" y="4194963"/>
                  <a:pt x="5636510" y="4185427"/>
                </a:cubicBezTo>
                <a:cubicBezTo>
                  <a:pt x="5616841" y="4161585"/>
                  <a:pt x="5573333" y="4190790"/>
                  <a:pt x="5558431" y="4214631"/>
                </a:cubicBezTo>
                <a:cubicBezTo>
                  <a:pt x="5577503" y="4262909"/>
                  <a:pt x="5538763" y="4267676"/>
                  <a:pt x="5514326" y="4286749"/>
                </a:cubicBezTo>
                <a:cubicBezTo>
                  <a:pt x="5504790" y="4267081"/>
                  <a:pt x="5524459" y="4262312"/>
                  <a:pt x="5533995" y="4248008"/>
                </a:cubicBezTo>
                <a:cubicBezTo>
                  <a:pt x="5529227" y="4228936"/>
                  <a:pt x="5509559" y="4233703"/>
                  <a:pt x="5500021" y="4233703"/>
                </a:cubicBezTo>
                <a:cubicBezTo>
                  <a:pt x="5519095" y="4200327"/>
                  <a:pt x="5558431" y="4190194"/>
                  <a:pt x="5587637" y="4171122"/>
                </a:cubicBezTo>
                <a:cubicBezTo>
                  <a:pt x="5587637" y="4147281"/>
                  <a:pt x="5578100" y="4141918"/>
                  <a:pt x="5587637" y="4118076"/>
                </a:cubicBezTo>
                <a:cubicBezTo>
                  <a:pt x="5592405" y="4122845"/>
                  <a:pt x="5597173" y="4127613"/>
                  <a:pt x="5597173" y="4137149"/>
                </a:cubicBezTo>
                <a:cubicBezTo>
                  <a:pt x="5607305" y="4141918"/>
                  <a:pt x="5607305" y="4132381"/>
                  <a:pt x="5616841" y="4132381"/>
                </a:cubicBezTo>
                <a:cubicBezTo>
                  <a:pt x="5621609" y="4107945"/>
                  <a:pt x="5606709" y="4107945"/>
                  <a:pt x="5601941" y="4093640"/>
                </a:cubicBezTo>
                <a:cubicBezTo>
                  <a:pt x="5616245" y="4088872"/>
                  <a:pt x="5611477" y="4069799"/>
                  <a:pt x="5631145" y="4069799"/>
                </a:cubicBezTo>
                <a:cubicBezTo>
                  <a:pt x="5631145" y="4069799"/>
                  <a:pt x="5631145" y="4069799"/>
                  <a:pt x="5631145" y="4045959"/>
                </a:cubicBezTo>
                <a:cubicBezTo>
                  <a:pt x="5597173" y="4060263"/>
                  <a:pt x="5563200" y="4094236"/>
                  <a:pt x="5548300" y="4113308"/>
                </a:cubicBezTo>
                <a:cubicBezTo>
                  <a:pt x="5548300" y="4127613"/>
                  <a:pt x="5538763" y="4108540"/>
                  <a:pt x="5538763" y="4103772"/>
                </a:cubicBezTo>
                <a:cubicBezTo>
                  <a:pt x="5533995" y="4108540"/>
                  <a:pt x="5529227" y="4113308"/>
                  <a:pt x="5514326" y="4113308"/>
                </a:cubicBezTo>
                <a:cubicBezTo>
                  <a:pt x="5509559" y="4108540"/>
                  <a:pt x="5543531" y="4108540"/>
                  <a:pt x="5533995" y="4079336"/>
                </a:cubicBezTo>
                <a:cubicBezTo>
                  <a:pt x="5529227" y="4079336"/>
                  <a:pt x="5504790" y="4079336"/>
                  <a:pt x="5500021" y="4065032"/>
                </a:cubicBezTo>
                <a:cubicBezTo>
                  <a:pt x="5504790" y="4065032"/>
                  <a:pt x="5553663" y="4069799"/>
                  <a:pt x="5538763" y="4050727"/>
                </a:cubicBezTo>
                <a:cubicBezTo>
                  <a:pt x="5523863" y="4060263"/>
                  <a:pt x="5548300" y="4031655"/>
                  <a:pt x="5543531" y="4055496"/>
                </a:cubicBezTo>
                <a:cubicBezTo>
                  <a:pt x="5558431" y="4050727"/>
                  <a:pt x="5563200" y="4035826"/>
                  <a:pt x="5563200" y="4016754"/>
                </a:cubicBezTo>
                <a:cubicBezTo>
                  <a:pt x="5577503" y="4031059"/>
                  <a:pt x="5587637" y="3997682"/>
                  <a:pt x="5597173" y="4016754"/>
                </a:cubicBezTo>
                <a:cubicBezTo>
                  <a:pt x="5602537" y="4002450"/>
                  <a:pt x="5592405" y="3992914"/>
                  <a:pt x="5612073" y="3992914"/>
                </a:cubicBezTo>
                <a:cubicBezTo>
                  <a:pt x="5612073" y="3973245"/>
                  <a:pt x="5597173" y="3973245"/>
                  <a:pt x="5592405" y="3958941"/>
                </a:cubicBezTo>
                <a:cubicBezTo>
                  <a:pt x="5587041" y="3939272"/>
                  <a:pt x="5606709" y="3944041"/>
                  <a:pt x="5601941" y="3924968"/>
                </a:cubicBezTo>
                <a:cubicBezTo>
                  <a:pt x="5587637" y="3924968"/>
                  <a:pt x="5582869" y="3939272"/>
                  <a:pt x="5563200" y="3939272"/>
                </a:cubicBezTo>
                <a:cubicBezTo>
                  <a:pt x="5563200" y="3929736"/>
                  <a:pt x="5572736" y="3924968"/>
                  <a:pt x="5572736" y="3920200"/>
                </a:cubicBezTo>
                <a:cubicBezTo>
                  <a:pt x="5548300" y="3910663"/>
                  <a:pt x="5533995" y="3920200"/>
                  <a:pt x="5514326" y="3929736"/>
                </a:cubicBezTo>
                <a:cubicBezTo>
                  <a:pt x="5504790" y="3919604"/>
                  <a:pt x="5524459" y="3910068"/>
                  <a:pt x="5529227" y="3900532"/>
                </a:cubicBezTo>
                <a:cubicBezTo>
                  <a:pt x="5510155" y="3905299"/>
                  <a:pt x="5504790" y="3895763"/>
                  <a:pt x="5495254" y="3866559"/>
                </a:cubicBezTo>
                <a:cubicBezTo>
                  <a:pt x="5461281" y="3876095"/>
                  <a:pt x="5446381" y="3900532"/>
                  <a:pt x="5436844" y="3924372"/>
                </a:cubicBezTo>
                <a:cubicBezTo>
                  <a:pt x="5427309" y="3919604"/>
                  <a:pt x="5422540" y="3895763"/>
                  <a:pt x="5407639" y="3910068"/>
                </a:cubicBezTo>
                <a:cubicBezTo>
                  <a:pt x="5421944" y="3914835"/>
                  <a:pt x="5431480" y="3948213"/>
                  <a:pt x="5446381" y="3933908"/>
                </a:cubicBezTo>
                <a:cubicBezTo>
                  <a:pt x="5456513" y="3962517"/>
                  <a:pt x="5398104" y="3967881"/>
                  <a:pt x="5383204" y="3991722"/>
                </a:cubicBezTo>
                <a:cubicBezTo>
                  <a:pt x="5373667" y="3976822"/>
                  <a:pt x="5353999" y="3967285"/>
                  <a:pt x="5349231" y="3952981"/>
                </a:cubicBezTo>
                <a:cubicBezTo>
                  <a:pt x="5329563" y="3958344"/>
                  <a:pt x="5353999" y="3972650"/>
                  <a:pt x="5334331" y="3982186"/>
                </a:cubicBezTo>
                <a:cubicBezTo>
                  <a:pt x="5328965" y="3967881"/>
                  <a:pt x="5328965" y="3977417"/>
                  <a:pt x="5319430" y="3972650"/>
                </a:cubicBezTo>
                <a:cubicBezTo>
                  <a:pt x="5314065" y="3958344"/>
                  <a:pt x="5328965" y="3963113"/>
                  <a:pt x="5328965" y="3948808"/>
                </a:cubicBezTo>
                <a:cubicBezTo>
                  <a:pt x="5324199" y="3944041"/>
                  <a:pt x="5324199" y="3944041"/>
                  <a:pt x="5324199" y="3939272"/>
                </a:cubicBezTo>
                <a:cubicBezTo>
                  <a:pt x="5299761" y="3939272"/>
                  <a:pt x="5285457" y="3954173"/>
                  <a:pt x="5294994" y="3978014"/>
                </a:cubicBezTo>
                <a:cubicBezTo>
                  <a:pt x="5275921" y="3982781"/>
                  <a:pt x="5275921" y="4011986"/>
                  <a:pt x="5261021" y="4021523"/>
                </a:cubicBezTo>
                <a:cubicBezTo>
                  <a:pt x="5251484" y="4016754"/>
                  <a:pt x="5275921" y="4007218"/>
                  <a:pt x="5261021" y="3997682"/>
                </a:cubicBezTo>
                <a:cubicBezTo>
                  <a:pt x="5256253" y="4002450"/>
                  <a:pt x="5251484" y="4007218"/>
                  <a:pt x="5251484" y="4011986"/>
                </a:cubicBezTo>
                <a:cubicBezTo>
                  <a:pt x="5236584" y="4001854"/>
                  <a:pt x="5256253" y="3987550"/>
                  <a:pt x="5256253" y="3978014"/>
                </a:cubicBezTo>
                <a:cubicBezTo>
                  <a:pt x="5241948" y="3948808"/>
                  <a:pt x="5193075" y="3982781"/>
                  <a:pt x="5168638" y="3992317"/>
                </a:cubicBezTo>
                <a:cubicBezTo>
                  <a:pt x="5174002" y="4007218"/>
                  <a:pt x="5183539" y="4011986"/>
                  <a:pt x="5183539" y="4026290"/>
                </a:cubicBezTo>
                <a:cubicBezTo>
                  <a:pt x="5198439" y="4026290"/>
                  <a:pt x="5198439" y="4016754"/>
                  <a:pt x="5203207" y="4007218"/>
                </a:cubicBezTo>
                <a:cubicBezTo>
                  <a:pt x="5207975" y="4026290"/>
                  <a:pt x="5227643" y="4016754"/>
                  <a:pt x="5232412" y="4021523"/>
                </a:cubicBezTo>
                <a:cubicBezTo>
                  <a:pt x="5237179" y="4040595"/>
                  <a:pt x="5203207" y="4059667"/>
                  <a:pt x="5198439" y="4088872"/>
                </a:cubicBezTo>
                <a:cubicBezTo>
                  <a:pt x="5207975" y="4093640"/>
                  <a:pt x="5242545" y="4069203"/>
                  <a:pt x="5227643" y="4054899"/>
                </a:cubicBezTo>
                <a:cubicBezTo>
                  <a:pt x="5227643" y="4045363"/>
                  <a:pt x="5252081" y="4069203"/>
                  <a:pt x="5256849" y="4054899"/>
                </a:cubicBezTo>
                <a:cubicBezTo>
                  <a:pt x="5261617" y="4059667"/>
                  <a:pt x="5232412" y="4074567"/>
                  <a:pt x="5252081" y="4088872"/>
                </a:cubicBezTo>
                <a:cubicBezTo>
                  <a:pt x="5193671" y="4093640"/>
                  <a:pt x="5150161" y="4117481"/>
                  <a:pt x="5106057" y="4156221"/>
                </a:cubicBezTo>
                <a:cubicBezTo>
                  <a:pt x="5106057" y="4165758"/>
                  <a:pt x="5110825" y="4165758"/>
                  <a:pt x="5110825" y="4175294"/>
                </a:cubicBezTo>
                <a:cubicBezTo>
                  <a:pt x="5086389" y="4170526"/>
                  <a:pt x="5081620" y="4203903"/>
                  <a:pt x="5066720" y="4189599"/>
                </a:cubicBezTo>
                <a:cubicBezTo>
                  <a:pt x="5071489" y="4204499"/>
                  <a:pt x="5071489" y="4214035"/>
                  <a:pt x="5066720" y="4228339"/>
                </a:cubicBezTo>
                <a:cubicBezTo>
                  <a:pt x="5061951" y="4223571"/>
                  <a:pt x="5061951" y="4214035"/>
                  <a:pt x="5061951" y="4204499"/>
                </a:cubicBezTo>
                <a:cubicBezTo>
                  <a:pt x="5056587" y="4209267"/>
                  <a:pt x="5051819" y="4209267"/>
                  <a:pt x="5047051" y="4209267"/>
                </a:cubicBezTo>
                <a:cubicBezTo>
                  <a:pt x="5027383" y="4228339"/>
                  <a:pt x="5042283" y="4242644"/>
                  <a:pt x="5051819" y="4271848"/>
                </a:cubicBezTo>
                <a:cubicBezTo>
                  <a:pt x="5085792" y="4267081"/>
                  <a:pt x="5081025" y="4223571"/>
                  <a:pt x="5110229" y="4214035"/>
                </a:cubicBezTo>
                <a:cubicBezTo>
                  <a:pt x="5110229" y="4242644"/>
                  <a:pt x="5105461" y="4262312"/>
                  <a:pt x="5076256" y="4271848"/>
                </a:cubicBezTo>
                <a:cubicBezTo>
                  <a:pt x="5076256" y="4281385"/>
                  <a:pt x="5095925" y="4286153"/>
                  <a:pt x="5095925" y="4276617"/>
                </a:cubicBezTo>
                <a:cubicBezTo>
                  <a:pt x="5095925" y="4290921"/>
                  <a:pt x="5100692" y="4305821"/>
                  <a:pt x="5105461" y="4324894"/>
                </a:cubicBezTo>
                <a:cubicBezTo>
                  <a:pt x="5120361" y="4320126"/>
                  <a:pt x="5125129" y="4291517"/>
                  <a:pt x="5149566" y="4305821"/>
                </a:cubicBezTo>
                <a:cubicBezTo>
                  <a:pt x="5144797" y="4315357"/>
                  <a:pt x="5154333" y="4320126"/>
                  <a:pt x="5154333" y="4329662"/>
                </a:cubicBezTo>
                <a:cubicBezTo>
                  <a:pt x="5135261" y="4320126"/>
                  <a:pt x="5130493" y="4320126"/>
                  <a:pt x="5115593" y="4334430"/>
                </a:cubicBezTo>
                <a:cubicBezTo>
                  <a:pt x="5120361" y="4343966"/>
                  <a:pt x="5120361" y="4348735"/>
                  <a:pt x="5125129" y="4353503"/>
                </a:cubicBezTo>
                <a:cubicBezTo>
                  <a:pt x="5110229" y="4363039"/>
                  <a:pt x="5095925" y="4348735"/>
                  <a:pt x="5081025" y="4348735"/>
                </a:cubicBezTo>
                <a:cubicBezTo>
                  <a:pt x="5086389" y="4324298"/>
                  <a:pt x="5086389" y="4343371"/>
                  <a:pt x="5095925" y="4319530"/>
                </a:cubicBezTo>
                <a:cubicBezTo>
                  <a:pt x="5095925" y="4314762"/>
                  <a:pt x="5081025" y="4319530"/>
                  <a:pt x="5081025" y="4309993"/>
                </a:cubicBezTo>
                <a:cubicBezTo>
                  <a:pt x="5076256" y="4314762"/>
                  <a:pt x="5076256" y="4324298"/>
                  <a:pt x="5071489" y="4333834"/>
                </a:cubicBezTo>
                <a:cubicBezTo>
                  <a:pt x="5061951" y="4323702"/>
                  <a:pt x="5076256" y="4314165"/>
                  <a:pt x="5071489" y="4299862"/>
                </a:cubicBezTo>
                <a:cubicBezTo>
                  <a:pt x="5061951" y="4299862"/>
                  <a:pt x="5047051" y="4299862"/>
                  <a:pt x="5047051" y="4309398"/>
                </a:cubicBezTo>
                <a:cubicBezTo>
                  <a:pt x="5047051" y="4304629"/>
                  <a:pt x="5037515" y="4280789"/>
                  <a:pt x="5013079" y="4285557"/>
                </a:cubicBezTo>
                <a:cubicBezTo>
                  <a:pt x="5013079" y="4276021"/>
                  <a:pt x="5017847" y="4266484"/>
                  <a:pt x="5032747" y="4271253"/>
                </a:cubicBezTo>
                <a:cubicBezTo>
                  <a:pt x="5017847" y="4256352"/>
                  <a:pt x="5032747" y="4242048"/>
                  <a:pt x="5013079" y="4242048"/>
                </a:cubicBezTo>
                <a:cubicBezTo>
                  <a:pt x="5008310" y="4227744"/>
                  <a:pt x="5023210" y="4232511"/>
                  <a:pt x="5027979" y="4232511"/>
                </a:cubicBezTo>
                <a:cubicBezTo>
                  <a:pt x="5032747" y="4212843"/>
                  <a:pt x="5013079" y="4212843"/>
                  <a:pt x="5013079" y="4193771"/>
                </a:cubicBezTo>
                <a:cubicBezTo>
                  <a:pt x="5022615" y="4179466"/>
                  <a:pt x="5051819" y="4179466"/>
                  <a:pt x="5047051" y="4150262"/>
                </a:cubicBezTo>
                <a:cubicBezTo>
                  <a:pt x="4988641" y="4140726"/>
                  <a:pt x="4974337" y="4222975"/>
                  <a:pt x="4930233" y="4227744"/>
                </a:cubicBezTo>
                <a:cubicBezTo>
                  <a:pt x="4930233" y="4246816"/>
                  <a:pt x="4924867" y="4266484"/>
                  <a:pt x="4939769" y="4276021"/>
                </a:cubicBezTo>
                <a:cubicBezTo>
                  <a:pt x="4939769" y="4290921"/>
                  <a:pt x="4925464" y="4290921"/>
                  <a:pt x="4930233" y="4305226"/>
                </a:cubicBezTo>
                <a:cubicBezTo>
                  <a:pt x="4901027" y="4305226"/>
                  <a:pt x="4901027" y="4329662"/>
                  <a:pt x="4881359" y="4334430"/>
                </a:cubicBezTo>
                <a:cubicBezTo>
                  <a:pt x="4886127" y="4353503"/>
                  <a:pt x="4900431" y="4358271"/>
                  <a:pt x="4920100" y="4353503"/>
                </a:cubicBezTo>
                <a:cubicBezTo>
                  <a:pt x="4924867" y="4377939"/>
                  <a:pt x="4905200" y="4397012"/>
                  <a:pt x="4875995" y="4401779"/>
                </a:cubicBezTo>
                <a:cubicBezTo>
                  <a:pt x="4865863" y="4391648"/>
                  <a:pt x="4885531" y="4386879"/>
                  <a:pt x="4885531" y="4367807"/>
                </a:cubicBezTo>
                <a:cubicBezTo>
                  <a:pt x="4880763" y="4363039"/>
                  <a:pt x="4870631" y="4363039"/>
                  <a:pt x="4861095" y="4363039"/>
                </a:cubicBezTo>
                <a:cubicBezTo>
                  <a:pt x="4865863" y="4353503"/>
                  <a:pt x="4880763" y="4358271"/>
                  <a:pt x="4880763" y="4348735"/>
                </a:cubicBezTo>
                <a:cubicBezTo>
                  <a:pt x="4861095" y="4358271"/>
                  <a:pt x="4842023" y="4358271"/>
                  <a:pt x="4822354" y="4348735"/>
                </a:cubicBezTo>
                <a:cubicBezTo>
                  <a:pt x="4822354" y="4343966"/>
                  <a:pt x="4831890" y="4339199"/>
                  <a:pt x="4831890" y="4334430"/>
                </a:cubicBezTo>
                <a:cubicBezTo>
                  <a:pt x="4822354" y="4329662"/>
                  <a:pt x="4817585" y="4310590"/>
                  <a:pt x="4797917" y="4315357"/>
                </a:cubicBezTo>
                <a:cubicBezTo>
                  <a:pt x="4793149" y="4363635"/>
                  <a:pt x="4719840" y="4387475"/>
                  <a:pt x="4744276" y="4435752"/>
                </a:cubicBezTo>
                <a:cubicBezTo>
                  <a:pt x="4729971" y="4454825"/>
                  <a:pt x="4725203" y="4426216"/>
                  <a:pt x="4710303" y="4430985"/>
                </a:cubicBezTo>
                <a:cubicBezTo>
                  <a:pt x="4690635" y="4435752"/>
                  <a:pt x="4685867" y="4450057"/>
                  <a:pt x="4666199" y="4454825"/>
                </a:cubicBezTo>
                <a:cubicBezTo>
                  <a:pt x="4661430" y="4469725"/>
                  <a:pt x="4675735" y="4469725"/>
                  <a:pt x="4670966" y="4484030"/>
                </a:cubicBezTo>
                <a:cubicBezTo>
                  <a:pt x="4646530" y="4464957"/>
                  <a:pt x="4632225" y="4479261"/>
                  <a:pt x="4607789" y="4474494"/>
                </a:cubicBezTo>
                <a:cubicBezTo>
                  <a:pt x="4583353" y="4493566"/>
                  <a:pt x="4563683" y="4522770"/>
                  <a:pt x="4529711" y="4527539"/>
                </a:cubicBezTo>
                <a:cubicBezTo>
                  <a:pt x="4514811" y="4542439"/>
                  <a:pt x="4505274" y="4575816"/>
                  <a:pt x="4476069" y="4561512"/>
                </a:cubicBezTo>
                <a:cubicBezTo>
                  <a:pt x="4476069" y="4551976"/>
                  <a:pt x="4485605" y="4556743"/>
                  <a:pt x="4485605" y="4547207"/>
                </a:cubicBezTo>
                <a:cubicBezTo>
                  <a:pt x="4480837" y="4537671"/>
                  <a:pt x="4480837" y="4528135"/>
                  <a:pt x="4465937" y="4532903"/>
                </a:cubicBezTo>
                <a:cubicBezTo>
                  <a:pt x="4451037" y="4537671"/>
                  <a:pt x="4451037" y="4557340"/>
                  <a:pt x="4451037" y="4576412"/>
                </a:cubicBezTo>
                <a:cubicBezTo>
                  <a:pt x="4445673" y="4576412"/>
                  <a:pt x="4436136" y="4576412"/>
                  <a:pt x="4436136" y="4581180"/>
                </a:cubicBezTo>
                <a:cubicBezTo>
                  <a:pt x="4421236" y="4576412"/>
                  <a:pt x="4440905" y="4571644"/>
                  <a:pt x="4445673" y="4566876"/>
                </a:cubicBezTo>
                <a:cubicBezTo>
                  <a:pt x="4436136" y="4566876"/>
                  <a:pt x="4426005" y="4547804"/>
                  <a:pt x="4416469" y="4557340"/>
                </a:cubicBezTo>
                <a:cubicBezTo>
                  <a:pt x="4401567" y="4562108"/>
                  <a:pt x="4421236" y="4566876"/>
                  <a:pt x="4416469" y="4576412"/>
                </a:cubicBezTo>
                <a:cubicBezTo>
                  <a:pt x="4377131" y="4581180"/>
                  <a:pt x="4367595" y="4610385"/>
                  <a:pt x="4338390" y="4619921"/>
                </a:cubicBezTo>
                <a:cubicBezTo>
                  <a:pt x="4338390" y="4610385"/>
                  <a:pt x="4338390" y="4596080"/>
                  <a:pt x="4323490" y="4600849"/>
                </a:cubicBezTo>
                <a:cubicBezTo>
                  <a:pt x="4323490" y="4639590"/>
                  <a:pt x="4254949" y="4649126"/>
                  <a:pt x="4220975" y="4649126"/>
                </a:cubicBezTo>
                <a:cubicBezTo>
                  <a:pt x="4220975" y="4630053"/>
                  <a:pt x="4235875" y="4653894"/>
                  <a:pt x="4235875" y="4634822"/>
                </a:cubicBezTo>
                <a:cubicBezTo>
                  <a:pt x="4220975" y="4630053"/>
                  <a:pt x="4191770" y="4640186"/>
                  <a:pt x="4191770" y="4664026"/>
                </a:cubicBezTo>
                <a:cubicBezTo>
                  <a:pt x="4157797" y="4664026"/>
                  <a:pt x="4119057" y="4659259"/>
                  <a:pt x="4128593" y="4683099"/>
                </a:cubicBezTo>
                <a:cubicBezTo>
                  <a:pt x="4119057" y="4683099"/>
                  <a:pt x="4113693" y="4687867"/>
                  <a:pt x="4104157" y="4687867"/>
                </a:cubicBezTo>
                <a:cubicBezTo>
                  <a:pt x="4084487" y="4731376"/>
                  <a:pt x="4007005" y="4764753"/>
                  <a:pt x="3962901" y="4755216"/>
                </a:cubicBezTo>
                <a:cubicBezTo>
                  <a:pt x="3958132" y="4764753"/>
                  <a:pt x="3958132" y="4784422"/>
                  <a:pt x="3958132" y="4798726"/>
                </a:cubicBezTo>
                <a:cubicBezTo>
                  <a:pt x="3973033" y="4789189"/>
                  <a:pt x="3987338" y="4784422"/>
                  <a:pt x="4002238" y="4779653"/>
                </a:cubicBezTo>
                <a:cubicBezTo>
                  <a:pt x="3997469" y="4799322"/>
                  <a:pt x="3962901" y="4808857"/>
                  <a:pt x="3924160" y="4813626"/>
                </a:cubicBezTo>
                <a:cubicBezTo>
                  <a:pt x="3948001" y="4789189"/>
                  <a:pt x="3904491" y="4813626"/>
                  <a:pt x="3909259" y="4784422"/>
                </a:cubicBezTo>
                <a:cubicBezTo>
                  <a:pt x="3869922" y="4789189"/>
                  <a:pt x="3850850" y="4813626"/>
                  <a:pt x="3831181" y="4837466"/>
                </a:cubicBezTo>
                <a:cubicBezTo>
                  <a:pt x="3816281" y="4832698"/>
                  <a:pt x="3840718" y="4823162"/>
                  <a:pt x="3835949" y="4813626"/>
                </a:cubicBezTo>
                <a:cubicBezTo>
                  <a:pt x="3806745" y="4818394"/>
                  <a:pt x="3806745" y="4847599"/>
                  <a:pt x="3782308" y="4861903"/>
                </a:cubicBezTo>
                <a:cubicBezTo>
                  <a:pt x="3772772" y="4842830"/>
                  <a:pt x="3723899" y="4867267"/>
                  <a:pt x="3719131" y="4838063"/>
                </a:cubicBezTo>
                <a:cubicBezTo>
                  <a:pt x="3670257" y="4852366"/>
                  <a:pt x="3631516" y="4881572"/>
                  <a:pt x="3587411" y="4895876"/>
                </a:cubicBezTo>
                <a:cubicBezTo>
                  <a:pt x="3602313" y="4919717"/>
                  <a:pt x="3626749" y="4880975"/>
                  <a:pt x="3636285" y="4910180"/>
                </a:cubicBezTo>
                <a:cubicBezTo>
                  <a:pt x="3636285" y="4895280"/>
                  <a:pt x="3670257" y="4885744"/>
                  <a:pt x="3689926" y="4876208"/>
                </a:cubicBezTo>
                <a:cubicBezTo>
                  <a:pt x="3694695" y="4890512"/>
                  <a:pt x="3680390" y="4895280"/>
                  <a:pt x="3689926" y="4895280"/>
                </a:cubicBezTo>
                <a:cubicBezTo>
                  <a:pt x="3655357" y="4909584"/>
                  <a:pt x="3630921" y="4934021"/>
                  <a:pt x="3592180" y="4938789"/>
                </a:cubicBezTo>
                <a:cubicBezTo>
                  <a:pt x="3592180" y="4938789"/>
                  <a:pt x="3592180" y="4938789"/>
                  <a:pt x="3592180" y="4957862"/>
                </a:cubicBezTo>
                <a:cubicBezTo>
                  <a:pt x="3611849" y="4957862"/>
                  <a:pt x="3626153" y="4953093"/>
                  <a:pt x="3621385" y="4934021"/>
                </a:cubicBezTo>
                <a:cubicBezTo>
                  <a:pt x="3635689" y="4938789"/>
                  <a:pt x="3641053" y="4943557"/>
                  <a:pt x="3650589" y="4943557"/>
                </a:cubicBezTo>
                <a:cubicBezTo>
                  <a:pt x="3733435" y="4905412"/>
                  <a:pt x="3816281" y="4866671"/>
                  <a:pt x="3903895" y="4827930"/>
                </a:cubicBezTo>
                <a:cubicBezTo>
                  <a:pt x="3914028" y="4832698"/>
                  <a:pt x="3918796" y="4837466"/>
                  <a:pt x="3923564" y="4837466"/>
                </a:cubicBezTo>
                <a:cubicBezTo>
                  <a:pt x="3952768" y="4822566"/>
                  <a:pt x="3977205" y="4808262"/>
                  <a:pt x="4006410" y="4798726"/>
                </a:cubicBezTo>
                <a:cubicBezTo>
                  <a:pt x="3992105" y="4842235"/>
                  <a:pt x="3938464" y="4851771"/>
                  <a:pt x="3889591" y="4861307"/>
                </a:cubicBezTo>
                <a:cubicBezTo>
                  <a:pt x="3894359" y="4885147"/>
                  <a:pt x="3914028" y="4894684"/>
                  <a:pt x="3914028" y="4928657"/>
                </a:cubicBezTo>
                <a:cubicBezTo>
                  <a:pt x="3924160" y="4914353"/>
                  <a:pt x="3943232" y="4909584"/>
                  <a:pt x="3962901" y="4904817"/>
                </a:cubicBezTo>
                <a:cubicBezTo>
                  <a:pt x="3962901" y="4914353"/>
                  <a:pt x="3967668" y="4914353"/>
                  <a:pt x="3972437" y="4919120"/>
                </a:cubicBezTo>
                <a:cubicBezTo>
                  <a:pt x="3958132" y="4938789"/>
                  <a:pt x="3938464" y="4953093"/>
                  <a:pt x="3914028" y="4962629"/>
                </a:cubicBezTo>
                <a:cubicBezTo>
                  <a:pt x="3928928" y="4967398"/>
                  <a:pt x="3918796" y="4982299"/>
                  <a:pt x="3914028" y="4996602"/>
                </a:cubicBezTo>
                <a:cubicBezTo>
                  <a:pt x="3933696" y="5010907"/>
                  <a:pt x="3987338" y="4962629"/>
                  <a:pt x="3996874" y="5006139"/>
                </a:cubicBezTo>
                <a:cubicBezTo>
                  <a:pt x="3962901" y="5020443"/>
                  <a:pt x="3933696" y="4981702"/>
                  <a:pt x="3943232" y="5029980"/>
                </a:cubicBezTo>
                <a:cubicBezTo>
                  <a:pt x="3914028" y="5049051"/>
                  <a:pt x="3865155" y="5044284"/>
                  <a:pt x="3845485" y="5087793"/>
                </a:cubicBezTo>
                <a:cubicBezTo>
                  <a:pt x="3830585" y="5092561"/>
                  <a:pt x="3821049" y="5097329"/>
                  <a:pt x="3801381" y="5092561"/>
                </a:cubicBezTo>
                <a:cubicBezTo>
                  <a:pt x="3796017" y="5073488"/>
                  <a:pt x="3801381" y="5049648"/>
                  <a:pt x="3810918" y="5020443"/>
                </a:cubicBezTo>
                <a:cubicBezTo>
                  <a:pt x="3683967" y="5034747"/>
                  <a:pt x="3591583" y="5116997"/>
                  <a:pt x="3459865" y="5136070"/>
                </a:cubicBezTo>
                <a:cubicBezTo>
                  <a:pt x="3444965" y="5159911"/>
                  <a:pt x="3421124" y="5170043"/>
                  <a:pt x="3406223" y="5189115"/>
                </a:cubicBezTo>
                <a:cubicBezTo>
                  <a:pt x="3406223" y="5198651"/>
                  <a:pt x="3411587" y="5203420"/>
                  <a:pt x="3421124" y="5203420"/>
                </a:cubicBezTo>
                <a:lnTo>
                  <a:pt x="3425891" y="5203420"/>
                </a:lnTo>
                <a:cubicBezTo>
                  <a:pt x="3421124" y="5203420"/>
                  <a:pt x="3421124" y="5208187"/>
                  <a:pt x="3421124" y="5212956"/>
                </a:cubicBezTo>
                <a:cubicBezTo>
                  <a:pt x="3391919" y="5203420"/>
                  <a:pt x="3387150" y="5242160"/>
                  <a:pt x="3357947" y="5242160"/>
                </a:cubicBezTo>
                <a:cubicBezTo>
                  <a:pt x="3357947" y="5257061"/>
                  <a:pt x="3353178" y="5266597"/>
                  <a:pt x="3348410" y="5276133"/>
                </a:cubicBezTo>
                <a:cubicBezTo>
                  <a:pt x="3338874" y="5276133"/>
                  <a:pt x="3323973" y="5266597"/>
                  <a:pt x="3319205" y="5276133"/>
                </a:cubicBezTo>
                <a:cubicBezTo>
                  <a:pt x="3309668" y="5276133"/>
                  <a:pt x="3319205" y="5261829"/>
                  <a:pt x="3319205" y="5257061"/>
                </a:cubicBezTo>
                <a:cubicBezTo>
                  <a:pt x="3250664" y="5223684"/>
                  <a:pt x="3216691" y="5305338"/>
                  <a:pt x="3129077" y="5291034"/>
                </a:cubicBezTo>
                <a:cubicBezTo>
                  <a:pt x="3153513" y="5276133"/>
                  <a:pt x="3187485" y="5271366"/>
                  <a:pt x="3216691" y="5257061"/>
                </a:cubicBezTo>
                <a:cubicBezTo>
                  <a:pt x="3216691" y="5252293"/>
                  <a:pt x="3207154" y="5252293"/>
                  <a:pt x="3207154" y="5247525"/>
                </a:cubicBezTo>
                <a:cubicBezTo>
                  <a:pt x="3236359" y="5257061"/>
                  <a:pt x="3275696" y="5242757"/>
                  <a:pt x="3285232" y="5208784"/>
                </a:cubicBezTo>
                <a:cubicBezTo>
                  <a:pt x="3246491" y="5208784"/>
                  <a:pt x="3202386" y="5233221"/>
                  <a:pt x="3148745" y="5242757"/>
                </a:cubicBezTo>
                <a:cubicBezTo>
                  <a:pt x="3226823" y="5199248"/>
                  <a:pt x="3319801" y="5175406"/>
                  <a:pt x="3412184" y="5141433"/>
                </a:cubicBezTo>
                <a:cubicBezTo>
                  <a:pt x="3417548" y="5141433"/>
                  <a:pt x="3417548" y="5146202"/>
                  <a:pt x="3427084" y="5146202"/>
                </a:cubicBezTo>
                <a:cubicBezTo>
                  <a:pt x="3533770" y="5078853"/>
                  <a:pt x="3675621" y="5040111"/>
                  <a:pt x="3792441" y="4982299"/>
                </a:cubicBezTo>
                <a:cubicBezTo>
                  <a:pt x="3806745" y="4924484"/>
                  <a:pt x="3870519" y="4944153"/>
                  <a:pt x="3904491" y="4910180"/>
                </a:cubicBezTo>
                <a:cubicBezTo>
                  <a:pt x="3904491" y="4900644"/>
                  <a:pt x="3884822" y="4905412"/>
                  <a:pt x="3889591" y="4886339"/>
                </a:cubicBezTo>
                <a:cubicBezTo>
                  <a:pt x="3869922" y="4900644"/>
                  <a:pt x="3845485" y="4886339"/>
                  <a:pt x="3821049" y="4891108"/>
                </a:cubicBezTo>
                <a:cubicBezTo>
                  <a:pt x="3767408" y="4939385"/>
                  <a:pt x="3684562" y="4953690"/>
                  <a:pt x="3621385" y="4987662"/>
                </a:cubicBezTo>
                <a:cubicBezTo>
                  <a:pt x="3611849" y="4982894"/>
                  <a:pt x="3621385" y="4982894"/>
                  <a:pt x="3621385" y="4973358"/>
                </a:cubicBezTo>
                <a:cubicBezTo>
                  <a:pt x="3607080" y="4973358"/>
                  <a:pt x="3596947" y="4982894"/>
                  <a:pt x="3587411" y="4973358"/>
                </a:cubicBezTo>
                <a:cubicBezTo>
                  <a:pt x="3577875" y="4963226"/>
                  <a:pt x="3592180" y="4958457"/>
                  <a:pt x="3587411" y="4939385"/>
                </a:cubicBezTo>
                <a:cubicBezTo>
                  <a:pt x="3558207" y="4959054"/>
                  <a:pt x="3523637" y="4982894"/>
                  <a:pt x="3484897" y="4973358"/>
                </a:cubicBezTo>
                <a:cubicBezTo>
                  <a:pt x="3474765" y="4978722"/>
                  <a:pt x="3474765" y="4993027"/>
                  <a:pt x="3465229" y="5002563"/>
                </a:cubicBezTo>
                <a:cubicBezTo>
                  <a:pt x="3391919" y="5022231"/>
                  <a:pt x="3333509" y="5046072"/>
                  <a:pt x="3279868" y="5080045"/>
                </a:cubicBezTo>
                <a:cubicBezTo>
                  <a:pt x="3328741" y="5114018"/>
                  <a:pt x="3382383" y="5065740"/>
                  <a:pt x="3421124" y="5075276"/>
                </a:cubicBezTo>
                <a:cubicBezTo>
                  <a:pt x="3411587" y="5094349"/>
                  <a:pt x="3387150" y="5099117"/>
                  <a:pt x="3357947" y="5099117"/>
                </a:cubicBezTo>
                <a:cubicBezTo>
                  <a:pt x="3304305" y="5127726"/>
                  <a:pt x="3245895" y="5156931"/>
                  <a:pt x="3172585" y="5171234"/>
                </a:cubicBezTo>
                <a:cubicBezTo>
                  <a:pt x="3172585" y="5161698"/>
                  <a:pt x="3182122" y="5161698"/>
                  <a:pt x="3177354" y="5147394"/>
                </a:cubicBezTo>
                <a:cubicBezTo>
                  <a:pt x="3114177" y="5147394"/>
                  <a:pt x="3118944" y="5214744"/>
                  <a:pt x="3060535" y="5214744"/>
                </a:cubicBezTo>
                <a:cubicBezTo>
                  <a:pt x="3031331" y="5190903"/>
                  <a:pt x="2967557" y="5171831"/>
                  <a:pt x="2933583" y="5190903"/>
                </a:cubicBezTo>
                <a:cubicBezTo>
                  <a:pt x="2831069" y="5190903"/>
                  <a:pt x="2782196" y="5233816"/>
                  <a:pt x="2694582" y="5263021"/>
                </a:cubicBezTo>
                <a:cubicBezTo>
                  <a:pt x="2694582" y="5291630"/>
                  <a:pt x="2655245" y="5316067"/>
                  <a:pt x="2621272" y="5320834"/>
                </a:cubicBezTo>
                <a:cubicBezTo>
                  <a:pt x="2621272" y="5306530"/>
                  <a:pt x="2640940" y="5311298"/>
                  <a:pt x="2640940" y="5301762"/>
                </a:cubicBezTo>
                <a:cubicBezTo>
                  <a:pt x="2640940" y="5277922"/>
                  <a:pt x="2601603" y="5292226"/>
                  <a:pt x="2592067" y="5277922"/>
                </a:cubicBezTo>
                <a:cubicBezTo>
                  <a:pt x="2596835" y="5258849"/>
                  <a:pt x="2626040" y="5288053"/>
                  <a:pt x="2630809" y="5258849"/>
                </a:cubicBezTo>
                <a:cubicBezTo>
                  <a:pt x="2586703" y="5239180"/>
                  <a:pt x="2528293" y="5277922"/>
                  <a:pt x="2479420" y="5277922"/>
                </a:cubicBezTo>
                <a:cubicBezTo>
                  <a:pt x="2503857" y="5239180"/>
                  <a:pt x="2581339" y="5248716"/>
                  <a:pt x="2625445" y="5229644"/>
                </a:cubicBezTo>
                <a:cubicBezTo>
                  <a:pt x="2625445" y="5220107"/>
                  <a:pt x="2605775" y="5229644"/>
                  <a:pt x="2601008" y="5224876"/>
                </a:cubicBezTo>
                <a:cubicBezTo>
                  <a:pt x="2615311" y="5215340"/>
                  <a:pt x="2601008" y="5201035"/>
                  <a:pt x="2581339" y="5201035"/>
                </a:cubicBezTo>
                <a:cubicBezTo>
                  <a:pt x="2586703" y="5186135"/>
                  <a:pt x="2591471" y="5176598"/>
                  <a:pt x="2596239" y="5167063"/>
                </a:cubicBezTo>
                <a:cubicBezTo>
                  <a:pt x="2601008" y="5186135"/>
                  <a:pt x="2640345" y="5171831"/>
                  <a:pt x="2625445" y="5186135"/>
                </a:cubicBezTo>
                <a:cubicBezTo>
                  <a:pt x="2640345" y="5186135"/>
                  <a:pt x="2630809" y="5171831"/>
                  <a:pt x="2640345" y="5167063"/>
                </a:cubicBezTo>
                <a:cubicBezTo>
                  <a:pt x="2655245" y="5171831"/>
                  <a:pt x="2645112" y="5176598"/>
                  <a:pt x="2640345" y="5186135"/>
                </a:cubicBezTo>
                <a:cubicBezTo>
                  <a:pt x="2640345" y="5205207"/>
                  <a:pt x="2664781" y="5176598"/>
                  <a:pt x="2660012" y="5200440"/>
                </a:cubicBezTo>
                <a:cubicBezTo>
                  <a:pt x="2674913" y="5200440"/>
                  <a:pt x="2674913" y="5180771"/>
                  <a:pt x="2674913" y="5161698"/>
                </a:cubicBezTo>
                <a:cubicBezTo>
                  <a:pt x="2689813" y="5156931"/>
                  <a:pt x="2689813" y="5166467"/>
                  <a:pt x="2699350" y="5166467"/>
                </a:cubicBezTo>
                <a:cubicBezTo>
                  <a:pt x="2699350" y="5147394"/>
                  <a:pt x="2680277" y="5147394"/>
                  <a:pt x="2665377" y="5142626"/>
                </a:cubicBezTo>
                <a:cubicBezTo>
                  <a:pt x="2655841" y="5142626"/>
                  <a:pt x="2670146" y="5166467"/>
                  <a:pt x="2660609" y="5161698"/>
                </a:cubicBezTo>
                <a:cubicBezTo>
                  <a:pt x="2636172" y="5161698"/>
                  <a:pt x="2660609" y="5152163"/>
                  <a:pt x="2660609" y="5137858"/>
                </a:cubicBezTo>
                <a:cubicBezTo>
                  <a:pt x="2636172" y="5137858"/>
                  <a:pt x="2645709" y="5147991"/>
                  <a:pt x="2640940" y="5167063"/>
                </a:cubicBezTo>
                <a:cubicBezTo>
                  <a:pt x="2621868" y="5167063"/>
                  <a:pt x="2621868" y="5143222"/>
                  <a:pt x="2602200" y="5143222"/>
                </a:cubicBezTo>
                <a:cubicBezTo>
                  <a:pt x="2602200" y="5114613"/>
                  <a:pt x="2597431" y="5105077"/>
                  <a:pt x="2602200" y="5075873"/>
                </a:cubicBezTo>
                <a:cubicBezTo>
                  <a:pt x="2621272" y="5090177"/>
                  <a:pt x="2626040" y="5071104"/>
                  <a:pt x="2640940" y="5075873"/>
                </a:cubicBezTo>
                <a:cubicBezTo>
                  <a:pt x="2636172" y="5037131"/>
                  <a:pt x="2587299" y="5022827"/>
                  <a:pt x="2587299" y="4993622"/>
                </a:cubicBezTo>
                <a:cubicBezTo>
                  <a:pt x="2572994" y="4998391"/>
                  <a:pt x="2538426" y="5027595"/>
                  <a:pt x="2558094" y="5037131"/>
                </a:cubicBezTo>
                <a:cubicBezTo>
                  <a:pt x="2548558" y="5031767"/>
                  <a:pt x="2499685" y="5027000"/>
                  <a:pt x="2499685" y="5060972"/>
                </a:cubicBezTo>
                <a:cubicBezTo>
                  <a:pt x="2480613" y="5065740"/>
                  <a:pt x="2475845" y="5051436"/>
                  <a:pt x="2460944" y="5051436"/>
                </a:cubicBezTo>
                <a:cubicBezTo>
                  <a:pt x="2436507" y="5070509"/>
                  <a:pt x="2407304" y="5128322"/>
                  <a:pt x="2373330" y="5109249"/>
                </a:cubicBezTo>
                <a:cubicBezTo>
                  <a:pt x="2300616" y="5157527"/>
                  <a:pt x="2202870" y="5186731"/>
                  <a:pt x="2149229" y="5254080"/>
                </a:cubicBezTo>
                <a:cubicBezTo>
                  <a:pt x="2124792" y="5268385"/>
                  <a:pt x="2115256" y="5292822"/>
                  <a:pt x="2090819" y="5302358"/>
                </a:cubicBezTo>
                <a:cubicBezTo>
                  <a:pt x="2071150" y="5297589"/>
                  <a:pt x="2052077" y="5292822"/>
                  <a:pt x="2032410" y="5288053"/>
                </a:cubicBezTo>
                <a:cubicBezTo>
                  <a:pt x="2041946" y="5273749"/>
                  <a:pt x="2027642" y="5254080"/>
                  <a:pt x="2037177" y="5235008"/>
                </a:cubicBezTo>
                <a:cubicBezTo>
                  <a:pt x="2007973" y="5220704"/>
                  <a:pt x="1988305" y="5196267"/>
                  <a:pt x="1963869" y="5177195"/>
                </a:cubicBezTo>
                <a:cubicBezTo>
                  <a:pt x="1959100" y="5119382"/>
                  <a:pt x="1891154" y="5128918"/>
                  <a:pt x="1847050" y="5114613"/>
                </a:cubicBezTo>
                <a:cubicBezTo>
                  <a:pt x="1871486" y="5047264"/>
                  <a:pt x="1881618" y="4989450"/>
                  <a:pt x="1944796" y="4950709"/>
                </a:cubicBezTo>
                <a:cubicBezTo>
                  <a:pt x="1935260" y="4935809"/>
                  <a:pt x="1925723" y="4911969"/>
                  <a:pt x="1906054" y="4921504"/>
                </a:cubicBezTo>
                <a:cubicBezTo>
                  <a:pt x="1895923" y="4906604"/>
                  <a:pt x="1900691" y="4901836"/>
                  <a:pt x="1891154" y="4887532"/>
                </a:cubicBezTo>
                <a:cubicBezTo>
                  <a:pt x="1871486" y="4887532"/>
                  <a:pt x="1866717" y="4897067"/>
                  <a:pt x="1847050" y="4897067"/>
                </a:cubicBezTo>
                <a:cubicBezTo>
                  <a:pt x="1847050" y="4887532"/>
                  <a:pt x="1861950" y="4892300"/>
                  <a:pt x="1861950" y="4882764"/>
                </a:cubicBezTo>
                <a:cubicBezTo>
                  <a:pt x="1857181" y="4868460"/>
                  <a:pt x="1852413" y="4882764"/>
                  <a:pt x="1837513" y="4877996"/>
                </a:cubicBezTo>
                <a:cubicBezTo>
                  <a:pt x="1832149" y="4868460"/>
                  <a:pt x="1847050" y="4873227"/>
                  <a:pt x="1847050" y="4863691"/>
                </a:cubicBezTo>
                <a:cubicBezTo>
                  <a:pt x="1832149" y="4844619"/>
                  <a:pt x="1802944" y="4830315"/>
                  <a:pt x="1778508" y="4844619"/>
                </a:cubicBezTo>
                <a:cubicBezTo>
                  <a:pt x="1773740" y="4824951"/>
                  <a:pt x="1739170" y="4820182"/>
                  <a:pt x="1705198" y="4815415"/>
                </a:cubicBezTo>
                <a:cubicBezTo>
                  <a:pt x="1715330" y="4805282"/>
                  <a:pt x="1705198" y="4786209"/>
                  <a:pt x="1695661" y="4786209"/>
                </a:cubicBezTo>
                <a:cubicBezTo>
                  <a:pt x="1695661" y="4771309"/>
                  <a:pt x="1709966" y="4771309"/>
                  <a:pt x="1705198" y="4752236"/>
                </a:cubicBezTo>
                <a:cubicBezTo>
                  <a:pt x="1685529" y="4742104"/>
                  <a:pt x="1671225" y="4723032"/>
                  <a:pt x="1651557" y="4718263"/>
                </a:cubicBezTo>
                <a:cubicBezTo>
                  <a:pt x="1666457" y="4650914"/>
                  <a:pt x="1603279" y="4660451"/>
                  <a:pt x="1588379" y="4694423"/>
                </a:cubicBezTo>
                <a:cubicBezTo>
                  <a:pt x="1593743" y="4704555"/>
                  <a:pt x="1593743" y="4718860"/>
                  <a:pt x="1603279" y="4723627"/>
                </a:cubicBezTo>
                <a:cubicBezTo>
                  <a:pt x="1598511" y="4737933"/>
                  <a:pt x="1593743" y="4748064"/>
                  <a:pt x="1598511" y="4767137"/>
                </a:cubicBezTo>
                <a:cubicBezTo>
                  <a:pt x="1578843" y="4805878"/>
                  <a:pt x="1535333" y="4820182"/>
                  <a:pt x="1520433" y="4863691"/>
                </a:cubicBezTo>
                <a:cubicBezTo>
                  <a:pt x="1486460" y="4863691"/>
                  <a:pt x="1447123" y="4863691"/>
                  <a:pt x="1417919" y="4863691"/>
                </a:cubicBezTo>
                <a:cubicBezTo>
                  <a:pt x="1393482" y="4888128"/>
                  <a:pt x="1358913" y="4902433"/>
                  <a:pt x="1349378" y="4941173"/>
                </a:cubicBezTo>
                <a:cubicBezTo>
                  <a:pt x="1349378" y="4955477"/>
                  <a:pt x="1354145" y="4955477"/>
                  <a:pt x="1369045" y="4955477"/>
                </a:cubicBezTo>
                <a:cubicBezTo>
                  <a:pt x="1334476" y="5008522"/>
                  <a:pt x="1261763" y="4989450"/>
                  <a:pt x="1212890" y="5003755"/>
                </a:cubicBezTo>
                <a:cubicBezTo>
                  <a:pt x="1208122" y="4989450"/>
                  <a:pt x="1227790" y="4994219"/>
                  <a:pt x="1227790" y="4979914"/>
                </a:cubicBezTo>
                <a:cubicBezTo>
                  <a:pt x="1203354" y="4984682"/>
                  <a:pt x="1189050" y="4989450"/>
                  <a:pt x="1174149" y="4998986"/>
                </a:cubicBezTo>
                <a:cubicBezTo>
                  <a:pt x="1159844" y="4988854"/>
                  <a:pt x="1174149" y="4965013"/>
                  <a:pt x="1144944" y="4965013"/>
                </a:cubicBezTo>
                <a:cubicBezTo>
                  <a:pt x="1184281" y="4916737"/>
                  <a:pt x="1252227" y="4902433"/>
                  <a:pt x="1296332" y="4863691"/>
                </a:cubicBezTo>
                <a:cubicBezTo>
                  <a:pt x="1316000" y="4888128"/>
                  <a:pt x="1360106" y="4873227"/>
                  <a:pt x="1369642" y="4854155"/>
                </a:cubicBezTo>
                <a:cubicBezTo>
                  <a:pt x="1369642" y="4839851"/>
                  <a:pt x="1355337" y="4844619"/>
                  <a:pt x="1340437" y="4844619"/>
                </a:cubicBezTo>
                <a:cubicBezTo>
                  <a:pt x="1345205" y="4824951"/>
                  <a:pt x="1364873" y="4820182"/>
                  <a:pt x="1364873" y="4801109"/>
                </a:cubicBezTo>
                <a:cubicBezTo>
                  <a:pt x="1360106" y="4782037"/>
                  <a:pt x="1350569" y="4796342"/>
                  <a:pt x="1335669" y="4796342"/>
                </a:cubicBezTo>
                <a:cubicBezTo>
                  <a:pt x="1369642" y="4748064"/>
                  <a:pt x="1452487" y="4752833"/>
                  <a:pt x="1467387" y="4685482"/>
                </a:cubicBezTo>
                <a:cubicBezTo>
                  <a:pt x="1452487" y="4671179"/>
                  <a:pt x="1457256" y="4661046"/>
                  <a:pt x="1447720" y="4637206"/>
                </a:cubicBezTo>
                <a:cubicBezTo>
                  <a:pt x="1360106" y="4631841"/>
                  <a:pt x="1326133" y="4709323"/>
                  <a:pt x="1257591" y="4709323"/>
                </a:cubicBezTo>
                <a:cubicBezTo>
                  <a:pt x="1257591" y="4690251"/>
                  <a:pt x="1301697" y="4709323"/>
                  <a:pt x="1286796" y="4685482"/>
                </a:cubicBezTo>
                <a:cubicBezTo>
                  <a:pt x="1335073" y="4680715"/>
                  <a:pt x="1345205" y="4637206"/>
                  <a:pt x="1379179" y="4622902"/>
                </a:cubicBezTo>
                <a:cubicBezTo>
                  <a:pt x="1374410" y="4613366"/>
                  <a:pt x="1384542" y="4594293"/>
                  <a:pt x="1369642" y="4599060"/>
                </a:cubicBezTo>
                <a:cubicBezTo>
                  <a:pt x="1384542" y="4579988"/>
                  <a:pt x="1403615" y="4565088"/>
                  <a:pt x="1418515" y="4546015"/>
                </a:cubicBezTo>
                <a:cubicBezTo>
                  <a:pt x="1398846" y="4536479"/>
                  <a:pt x="1428647" y="4521578"/>
                  <a:pt x="1413746" y="4507275"/>
                </a:cubicBezTo>
                <a:cubicBezTo>
                  <a:pt x="1384542" y="4526347"/>
                  <a:pt x="1355337" y="4541248"/>
                  <a:pt x="1330900" y="4560320"/>
                </a:cubicBezTo>
                <a:cubicBezTo>
                  <a:pt x="1330900" y="4574624"/>
                  <a:pt x="1350569" y="4565088"/>
                  <a:pt x="1350569" y="4574624"/>
                </a:cubicBezTo>
                <a:cubicBezTo>
                  <a:pt x="1360106" y="4584160"/>
                  <a:pt x="1350569" y="4593697"/>
                  <a:pt x="1335669" y="4593697"/>
                </a:cubicBezTo>
                <a:cubicBezTo>
                  <a:pt x="1335669" y="4603233"/>
                  <a:pt x="1355337" y="4593697"/>
                  <a:pt x="1360106" y="4598465"/>
                </a:cubicBezTo>
                <a:cubicBezTo>
                  <a:pt x="1335669" y="4617538"/>
                  <a:pt x="1301697" y="4632438"/>
                  <a:pt x="1282027" y="4656278"/>
                </a:cubicBezTo>
                <a:cubicBezTo>
                  <a:pt x="1267723" y="4631841"/>
                  <a:pt x="1316000" y="4627073"/>
                  <a:pt x="1330900" y="4612769"/>
                </a:cubicBezTo>
                <a:cubicBezTo>
                  <a:pt x="1326133" y="4564492"/>
                  <a:pt x="1282027" y="4578796"/>
                  <a:pt x="1243287" y="4583565"/>
                </a:cubicBezTo>
                <a:cubicBezTo>
                  <a:pt x="1257591" y="4574029"/>
                  <a:pt x="1262359" y="4544823"/>
                  <a:pt x="1252823" y="4540056"/>
                </a:cubicBezTo>
                <a:cubicBezTo>
                  <a:pt x="1271896" y="4534692"/>
                  <a:pt x="1276663" y="4501314"/>
                  <a:pt x="1291563" y="4510850"/>
                </a:cubicBezTo>
                <a:cubicBezTo>
                  <a:pt x="1296332" y="4495950"/>
                  <a:pt x="1286199" y="4491182"/>
                  <a:pt x="1301100" y="4481646"/>
                </a:cubicBezTo>
                <a:cubicBezTo>
                  <a:pt x="1276663" y="4472110"/>
                  <a:pt x="1261763" y="4529923"/>
                  <a:pt x="1227790" y="4520387"/>
                </a:cubicBezTo>
                <a:cubicBezTo>
                  <a:pt x="1217658" y="4525155"/>
                  <a:pt x="1212890" y="4529923"/>
                  <a:pt x="1212890" y="4534692"/>
                </a:cubicBezTo>
                <a:cubicBezTo>
                  <a:pt x="1222426" y="4544228"/>
                  <a:pt x="1217658" y="4520387"/>
                  <a:pt x="1237326" y="4529923"/>
                </a:cubicBezTo>
                <a:cubicBezTo>
                  <a:pt x="1237326" y="4540056"/>
                  <a:pt x="1212890" y="4549592"/>
                  <a:pt x="1232558" y="4559128"/>
                </a:cubicBezTo>
                <a:cubicBezTo>
                  <a:pt x="1227790" y="4568663"/>
                  <a:pt x="1183685" y="4549592"/>
                  <a:pt x="1203354" y="4573432"/>
                </a:cubicBezTo>
                <a:cubicBezTo>
                  <a:pt x="1189050" y="4578200"/>
                  <a:pt x="1174149" y="4578200"/>
                  <a:pt x="1164613" y="4582969"/>
                </a:cubicBezTo>
                <a:cubicBezTo>
                  <a:pt x="1149713" y="4568663"/>
                  <a:pt x="1178916" y="4578200"/>
                  <a:pt x="1174149" y="4559128"/>
                </a:cubicBezTo>
                <a:cubicBezTo>
                  <a:pt x="1164613" y="4549592"/>
                  <a:pt x="1154480" y="4568663"/>
                  <a:pt x="1144944" y="4573432"/>
                </a:cubicBezTo>
                <a:cubicBezTo>
                  <a:pt x="1140176" y="4597272"/>
                  <a:pt x="1155076" y="4587736"/>
                  <a:pt x="1159844" y="4592505"/>
                </a:cubicBezTo>
                <a:cubicBezTo>
                  <a:pt x="1164613" y="4611577"/>
                  <a:pt x="1144944" y="4587736"/>
                  <a:pt x="1144944" y="4602041"/>
                </a:cubicBezTo>
                <a:cubicBezTo>
                  <a:pt x="1139580" y="4592505"/>
                  <a:pt x="1144944" y="4587736"/>
                  <a:pt x="1130044" y="4578200"/>
                </a:cubicBezTo>
                <a:cubicBezTo>
                  <a:pt x="1120507" y="4597869"/>
                  <a:pt x="1081171" y="4587736"/>
                  <a:pt x="1076403" y="4616941"/>
                </a:cubicBezTo>
                <a:cubicBezTo>
                  <a:pt x="1037066" y="4602041"/>
                  <a:pt x="1037066" y="4636014"/>
                  <a:pt x="1003093" y="4631245"/>
                </a:cubicBezTo>
                <a:cubicBezTo>
                  <a:pt x="988192" y="4631245"/>
                  <a:pt x="1007860" y="4626478"/>
                  <a:pt x="1012629" y="4626478"/>
                </a:cubicBezTo>
                <a:cubicBezTo>
                  <a:pt x="1032297" y="4607405"/>
                  <a:pt x="1047197" y="4582969"/>
                  <a:pt x="1081171" y="4578200"/>
                </a:cubicBezTo>
                <a:cubicBezTo>
                  <a:pt x="1110375" y="4544228"/>
                  <a:pt x="1144349" y="4515619"/>
                  <a:pt x="1173553" y="4481646"/>
                </a:cubicBezTo>
                <a:cubicBezTo>
                  <a:pt x="1188453" y="4481646"/>
                  <a:pt x="1207526" y="4481646"/>
                  <a:pt x="1222426" y="4486414"/>
                </a:cubicBezTo>
                <a:lnTo>
                  <a:pt x="1227195" y="4481646"/>
                </a:lnTo>
                <a:cubicBezTo>
                  <a:pt x="1231962" y="4466746"/>
                  <a:pt x="1222426" y="4461977"/>
                  <a:pt x="1227195" y="4447673"/>
                </a:cubicBezTo>
                <a:cubicBezTo>
                  <a:pt x="1168785" y="4452441"/>
                  <a:pt x="1139580" y="4461977"/>
                  <a:pt x="1105607" y="4495950"/>
                </a:cubicBezTo>
                <a:cubicBezTo>
                  <a:pt x="1096071" y="4491182"/>
                  <a:pt x="1100839" y="4471514"/>
                  <a:pt x="1100839" y="4461977"/>
                </a:cubicBezTo>
                <a:cubicBezTo>
                  <a:pt x="1115143" y="4457210"/>
                  <a:pt x="1130044" y="4452441"/>
                  <a:pt x="1134812" y="4438137"/>
                </a:cubicBezTo>
                <a:cubicBezTo>
                  <a:pt x="1144349" y="4442905"/>
                  <a:pt x="1159249" y="4442905"/>
                  <a:pt x="1164016" y="4452441"/>
                </a:cubicBezTo>
                <a:cubicBezTo>
                  <a:pt x="1183685" y="4438137"/>
                  <a:pt x="1178916" y="4418468"/>
                  <a:pt x="1208122" y="4408932"/>
                </a:cubicBezTo>
                <a:cubicBezTo>
                  <a:pt x="1197989" y="4404164"/>
                  <a:pt x="1173553" y="4418468"/>
                  <a:pt x="1164016" y="4404164"/>
                </a:cubicBezTo>
                <a:cubicBezTo>
                  <a:pt x="1164016" y="4394628"/>
                  <a:pt x="1183685" y="4394628"/>
                  <a:pt x="1183685" y="4380323"/>
                </a:cubicBezTo>
                <a:cubicBezTo>
                  <a:pt x="1169380" y="4380323"/>
                  <a:pt x="1164016" y="4385092"/>
                  <a:pt x="1154480" y="4389859"/>
                </a:cubicBezTo>
                <a:cubicBezTo>
                  <a:pt x="1144944" y="4389859"/>
                  <a:pt x="1134812" y="4389859"/>
                  <a:pt x="1130044" y="4380323"/>
                </a:cubicBezTo>
                <a:cubicBezTo>
                  <a:pt x="1085939" y="4408932"/>
                  <a:pt x="1022761" y="4423832"/>
                  <a:pt x="973888" y="4447673"/>
                </a:cubicBezTo>
                <a:cubicBezTo>
                  <a:pt x="935147" y="4471514"/>
                  <a:pt x="905942" y="4519791"/>
                  <a:pt x="852301" y="4515023"/>
                </a:cubicBezTo>
                <a:cubicBezTo>
                  <a:pt x="842168" y="4524559"/>
                  <a:pt x="832632" y="4538863"/>
                  <a:pt x="808195" y="4534095"/>
                </a:cubicBezTo>
                <a:cubicBezTo>
                  <a:pt x="861837" y="4476282"/>
                  <a:pt x="959584" y="4466149"/>
                  <a:pt x="993556" y="4394032"/>
                </a:cubicBezTo>
                <a:cubicBezTo>
                  <a:pt x="993556" y="4384495"/>
                  <a:pt x="988788" y="4379728"/>
                  <a:pt x="973888" y="4379728"/>
                </a:cubicBezTo>
                <a:cubicBezTo>
                  <a:pt x="983424" y="4374959"/>
                  <a:pt x="998324" y="4374959"/>
                  <a:pt x="998324" y="4360655"/>
                </a:cubicBezTo>
                <a:cubicBezTo>
                  <a:pt x="983424" y="4360655"/>
                  <a:pt x="978656" y="4365423"/>
                  <a:pt x="973888" y="4374959"/>
                </a:cubicBezTo>
                <a:cubicBezTo>
                  <a:pt x="920247" y="4379728"/>
                  <a:pt x="857068" y="4408932"/>
                  <a:pt x="803427" y="4428005"/>
                </a:cubicBezTo>
                <a:cubicBezTo>
                  <a:pt x="812964" y="4394032"/>
                  <a:pt x="895810" y="4398800"/>
                  <a:pt x="891042" y="4340986"/>
                </a:cubicBezTo>
                <a:cubicBezTo>
                  <a:pt x="886274" y="4331450"/>
                  <a:pt x="871373" y="4345755"/>
                  <a:pt x="861837" y="4345755"/>
                </a:cubicBezTo>
                <a:cubicBezTo>
                  <a:pt x="881505" y="4321913"/>
                  <a:pt x="895810" y="4297477"/>
                  <a:pt x="915478" y="4273637"/>
                </a:cubicBezTo>
                <a:cubicBezTo>
                  <a:pt x="929783" y="4283768"/>
                  <a:pt x="944683" y="4268868"/>
                  <a:pt x="944683" y="4249797"/>
                </a:cubicBezTo>
                <a:cubicBezTo>
                  <a:pt x="939915" y="4240260"/>
                  <a:pt x="925014" y="4259332"/>
                  <a:pt x="915478" y="4245028"/>
                </a:cubicBezTo>
                <a:cubicBezTo>
                  <a:pt x="901174" y="4249797"/>
                  <a:pt x="915478" y="4264101"/>
                  <a:pt x="905942" y="4268868"/>
                </a:cubicBezTo>
                <a:cubicBezTo>
                  <a:pt x="876738" y="4278404"/>
                  <a:pt x="852301" y="4292709"/>
                  <a:pt x="842765" y="4321913"/>
                </a:cubicBezTo>
                <a:cubicBezTo>
                  <a:pt x="833228" y="4326682"/>
                  <a:pt x="833228" y="4321913"/>
                  <a:pt x="833228" y="4312377"/>
                </a:cubicBezTo>
                <a:cubicBezTo>
                  <a:pt x="801640" y="4334132"/>
                  <a:pt x="763942" y="4355886"/>
                  <a:pt x="724381" y="4377045"/>
                </a:cubicBezTo>
                <a:lnTo>
                  <a:pt x="606764" y="4436912"/>
                </a:lnTo>
                <a:lnTo>
                  <a:pt x="611651" y="4432419"/>
                </a:lnTo>
                <a:cubicBezTo>
                  <a:pt x="645708" y="4410683"/>
                  <a:pt x="695103" y="4394479"/>
                  <a:pt x="706278" y="4351119"/>
                </a:cubicBezTo>
                <a:cubicBezTo>
                  <a:pt x="720582" y="4346350"/>
                  <a:pt x="730118" y="4346350"/>
                  <a:pt x="745018" y="4346350"/>
                </a:cubicBezTo>
                <a:cubicBezTo>
                  <a:pt x="764091" y="4336814"/>
                  <a:pt x="749787" y="4321913"/>
                  <a:pt x="754555" y="4307610"/>
                </a:cubicBezTo>
                <a:cubicBezTo>
                  <a:pt x="793295" y="4298073"/>
                  <a:pt x="808195" y="4264101"/>
                  <a:pt x="842168" y="4249797"/>
                </a:cubicBezTo>
                <a:cubicBezTo>
                  <a:pt x="846937" y="4259332"/>
                  <a:pt x="817732" y="4269464"/>
                  <a:pt x="822500" y="4288537"/>
                </a:cubicBezTo>
                <a:cubicBezTo>
                  <a:pt x="822500" y="4293305"/>
                  <a:pt x="827268" y="4293305"/>
                  <a:pt x="827268" y="4298073"/>
                </a:cubicBezTo>
                <a:cubicBezTo>
                  <a:pt x="905347" y="4254564"/>
                  <a:pt x="963756" y="4191982"/>
                  <a:pt x="1026933" y="4138937"/>
                </a:cubicBezTo>
                <a:cubicBezTo>
                  <a:pt x="1032297" y="4124633"/>
                  <a:pt x="1017397" y="4129401"/>
                  <a:pt x="1017397" y="4115097"/>
                </a:cubicBezTo>
                <a:cubicBezTo>
                  <a:pt x="1041833" y="4115097"/>
                  <a:pt x="1056733" y="4081124"/>
                  <a:pt x="1066270" y="4062052"/>
                </a:cubicBezTo>
                <a:cubicBezTo>
                  <a:pt x="1061502" y="4057283"/>
                  <a:pt x="1051370" y="4057283"/>
                  <a:pt x="1046602" y="4052515"/>
                </a:cubicBezTo>
                <a:cubicBezTo>
                  <a:pt x="1046602" y="4042979"/>
                  <a:pt x="1056733" y="4042979"/>
                  <a:pt x="1061502" y="4033443"/>
                </a:cubicBezTo>
                <a:cubicBezTo>
                  <a:pt x="1022165" y="4028674"/>
                  <a:pt x="1012629" y="4023906"/>
                  <a:pt x="983424" y="4038210"/>
                </a:cubicBezTo>
                <a:cubicBezTo>
                  <a:pt x="1007860" y="4023906"/>
                  <a:pt x="1012629" y="3989934"/>
                  <a:pt x="1046602" y="3989934"/>
                </a:cubicBezTo>
                <a:cubicBezTo>
                  <a:pt x="1046602" y="3989934"/>
                  <a:pt x="1046602" y="3989934"/>
                  <a:pt x="1046602" y="3966093"/>
                </a:cubicBezTo>
                <a:cubicBezTo>
                  <a:pt x="1046602" y="3961325"/>
                  <a:pt x="1037066" y="3961325"/>
                  <a:pt x="1037066" y="3956556"/>
                </a:cubicBezTo>
                <a:cubicBezTo>
                  <a:pt x="1022165" y="3966093"/>
                  <a:pt x="997729" y="3966093"/>
                  <a:pt x="988192" y="3980397"/>
                </a:cubicBezTo>
                <a:cubicBezTo>
                  <a:pt x="983424" y="3975629"/>
                  <a:pt x="983424" y="3966093"/>
                  <a:pt x="983424" y="3961325"/>
                </a:cubicBezTo>
                <a:cubicBezTo>
                  <a:pt x="969120" y="3961325"/>
                  <a:pt x="969120" y="3966093"/>
                  <a:pt x="954220" y="3961325"/>
                </a:cubicBezTo>
                <a:cubicBezTo>
                  <a:pt x="939319" y="3966093"/>
                  <a:pt x="949451" y="3990529"/>
                  <a:pt x="954220" y="4000065"/>
                </a:cubicBezTo>
                <a:cubicBezTo>
                  <a:pt x="929783" y="4014966"/>
                  <a:pt x="919650" y="4038807"/>
                  <a:pt x="885677" y="4038807"/>
                </a:cubicBezTo>
                <a:cubicBezTo>
                  <a:pt x="866009" y="4057879"/>
                  <a:pt x="836804" y="4081719"/>
                  <a:pt x="807600" y="4062647"/>
                </a:cubicBezTo>
                <a:cubicBezTo>
                  <a:pt x="812367" y="4028674"/>
                  <a:pt x="851109" y="4034038"/>
                  <a:pt x="866009" y="4004834"/>
                </a:cubicBezTo>
                <a:cubicBezTo>
                  <a:pt x="851705" y="4004834"/>
                  <a:pt x="841573" y="4014370"/>
                  <a:pt x="836804" y="4019138"/>
                </a:cubicBezTo>
                <a:cubicBezTo>
                  <a:pt x="822500" y="4013774"/>
                  <a:pt x="846937" y="3999470"/>
                  <a:pt x="832037" y="3989934"/>
                </a:cubicBezTo>
                <a:cubicBezTo>
                  <a:pt x="817732" y="3989934"/>
                  <a:pt x="817732" y="3999470"/>
                  <a:pt x="802831" y="3994701"/>
                </a:cubicBezTo>
                <a:cubicBezTo>
                  <a:pt x="807600" y="3989337"/>
                  <a:pt x="812367" y="3975033"/>
                  <a:pt x="812367" y="3965497"/>
                </a:cubicBezTo>
                <a:cubicBezTo>
                  <a:pt x="807600" y="3960728"/>
                  <a:pt x="797467" y="3955961"/>
                  <a:pt x="787931" y="3955961"/>
                </a:cubicBezTo>
                <a:cubicBezTo>
                  <a:pt x="787931" y="3945828"/>
                  <a:pt x="792700" y="3941061"/>
                  <a:pt x="792700" y="3926755"/>
                </a:cubicBezTo>
                <a:cubicBezTo>
                  <a:pt x="787931" y="3917219"/>
                  <a:pt x="777799" y="3931524"/>
                  <a:pt x="768263" y="3926755"/>
                </a:cubicBezTo>
                <a:cubicBezTo>
                  <a:pt x="802236" y="3888015"/>
                  <a:pt x="870777" y="3878479"/>
                  <a:pt x="899982" y="3825433"/>
                </a:cubicBezTo>
                <a:cubicBezTo>
                  <a:pt x="914286" y="3825433"/>
                  <a:pt x="919055" y="3811130"/>
                  <a:pt x="938723" y="3815897"/>
                </a:cubicBezTo>
                <a:cubicBezTo>
                  <a:pt x="972696" y="3791460"/>
                  <a:pt x="992365" y="3752720"/>
                  <a:pt x="1026337" y="3733648"/>
                </a:cubicBezTo>
                <a:cubicBezTo>
                  <a:pt x="1001901" y="3713978"/>
                  <a:pt x="972696" y="3728879"/>
                  <a:pt x="948259" y="3743184"/>
                </a:cubicBezTo>
                <a:cubicBezTo>
                  <a:pt x="953623" y="3733648"/>
                  <a:pt x="963159" y="3728879"/>
                  <a:pt x="963159" y="3719343"/>
                </a:cubicBezTo>
                <a:cubicBezTo>
                  <a:pt x="953623" y="3709806"/>
                  <a:pt x="948855" y="3705039"/>
                  <a:pt x="933955" y="3700270"/>
                </a:cubicBezTo>
                <a:cubicBezTo>
                  <a:pt x="929187" y="3724111"/>
                  <a:pt x="904750" y="3724111"/>
                  <a:pt x="875546" y="3724111"/>
                </a:cubicBezTo>
                <a:cubicBezTo>
                  <a:pt x="880313" y="3709806"/>
                  <a:pt x="904750" y="3709806"/>
                  <a:pt x="909519" y="3700270"/>
                </a:cubicBezTo>
                <a:cubicBezTo>
                  <a:pt x="899386" y="3690734"/>
                  <a:pt x="880313" y="3695502"/>
                  <a:pt x="865413" y="3685966"/>
                </a:cubicBezTo>
                <a:cubicBezTo>
                  <a:pt x="874949" y="3681197"/>
                  <a:pt x="879718" y="3676430"/>
                  <a:pt x="894618" y="3676430"/>
                </a:cubicBezTo>
                <a:cubicBezTo>
                  <a:pt x="889849" y="3671661"/>
                  <a:pt x="885082" y="3662125"/>
                  <a:pt x="894618" y="3662125"/>
                </a:cubicBezTo>
                <a:cubicBezTo>
                  <a:pt x="894618" y="3652589"/>
                  <a:pt x="870182" y="3666894"/>
                  <a:pt x="865413" y="3657357"/>
                </a:cubicBezTo>
                <a:cubicBezTo>
                  <a:pt x="865413" y="3594776"/>
                  <a:pt x="908922" y="3546499"/>
                  <a:pt x="957795" y="3512526"/>
                </a:cubicBezTo>
                <a:cubicBezTo>
                  <a:pt x="957795" y="3478553"/>
                  <a:pt x="967331" y="3464248"/>
                  <a:pt x="982232" y="3435044"/>
                </a:cubicBezTo>
                <a:cubicBezTo>
                  <a:pt x="1050178" y="3425508"/>
                  <a:pt x="1065078" y="3362330"/>
                  <a:pt x="1123488" y="3348026"/>
                </a:cubicBezTo>
                <a:cubicBezTo>
                  <a:pt x="1128255" y="3328953"/>
                  <a:pt x="1123488" y="3314053"/>
                  <a:pt x="1118720" y="3299748"/>
                </a:cubicBezTo>
                <a:cubicBezTo>
                  <a:pt x="1128255" y="3294980"/>
                  <a:pt x="1128255" y="3285444"/>
                  <a:pt x="1143155" y="3290213"/>
                </a:cubicBezTo>
                <a:cubicBezTo>
                  <a:pt x="1158057" y="3218095"/>
                  <a:pt x="1230770" y="3203195"/>
                  <a:pt x="1250438" y="3140613"/>
                </a:cubicBezTo>
                <a:cubicBezTo>
                  <a:pt x="1215870" y="3106640"/>
                  <a:pt x="1143155" y="3135844"/>
                  <a:pt x="1099051" y="3106640"/>
                </a:cubicBezTo>
                <a:cubicBezTo>
                  <a:pt x="1093687" y="3106640"/>
                  <a:pt x="1084151" y="3106640"/>
                  <a:pt x="1084151" y="3111408"/>
                </a:cubicBezTo>
                <a:cubicBezTo>
                  <a:pt x="1078787" y="3106640"/>
                  <a:pt x="1088918" y="3097104"/>
                  <a:pt x="1069250" y="3092335"/>
                </a:cubicBezTo>
                <a:cubicBezTo>
                  <a:pt x="1064483" y="3126308"/>
                  <a:pt x="1030510" y="3126308"/>
                  <a:pt x="1006073" y="3140613"/>
                </a:cubicBezTo>
                <a:cubicBezTo>
                  <a:pt x="1020377" y="3125713"/>
                  <a:pt x="1025741" y="3097104"/>
                  <a:pt x="1064483" y="3101872"/>
                </a:cubicBezTo>
                <a:cubicBezTo>
                  <a:pt x="1059117" y="3073262"/>
                  <a:pt x="1015610" y="3063726"/>
                  <a:pt x="995940" y="3078031"/>
                </a:cubicBezTo>
                <a:cubicBezTo>
                  <a:pt x="1020377" y="3044654"/>
                  <a:pt x="937531" y="3058959"/>
                  <a:pt x="957200" y="3005913"/>
                </a:cubicBezTo>
                <a:cubicBezTo>
                  <a:pt x="1035277" y="2976709"/>
                  <a:pt x="1133024" y="3034522"/>
                  <a:pt x="1245074" y="3024986"/>
                </a:cubicBezTo>
                <a:cubicBezTo>
                  <a:pt x="1284411" y="2996377"/>
                  <a:pt x="1313617" y="2962404"/>
                  <a:pt x="1372026" y="2952868"/>
                </a:cubicBezTo>
                <a:cubicBezTo>
                  <a:pt x="1333284" y="2967768"/>
                  <a:pt x="1293947" y="2933796"/>
                  <a:pt x="1264743" y="2933796"/>
                </a:cubicBezTo>
                <a:cubicBezTo>
                  <a:pt x="1230174" y="2933796"/>
                  <a:pt x="1176533" y="2952868"/>
                  <a:pt x="1137792" y="2943332"/>
                </a:cubicBezTo>
                <a:cubicBezTo>
                  <a:pt x="1108587" y="2937968"/>
                  <a:pt x="1079383" y="2918895"/>
                  <a:pt x="1045410" y="2914127"/>
                </a:cubicBezTo>
                <a:cubicBezTo>
                  <a:pt x="1050178" y="2899227"/>
                  <a:pt x="1059714" y="2894459"/>
                  <a:pt x="1050178" y="2875386"/>
                </a:cubicBezTo>
                <a:cubicBezTo>
                  <a:pt x="1074614" y="2880155"/>
                  <a:pt x="1099051" y="2841413"/>
                  <a:pt x="1079383" y="2822341"/>
                </a:cubicBezTo>
                <a:cubicBezTo>
                  <a:pt x="1079383" y="2778832"/>
                  <a:pt x="1108587" y="2764527"/>
                  <a:pt x="1128255" y="2735322"/>
                </a:cubicBezTo>
                <a:cubicBezTo>
                  <a:pt x="1133620" y="2725786"/>
                  <a:pt x="1123488" y="2730555"/>
                  <a:pt x="1118720" y="2730555"/>
                </a:cubicBezTo>
                <a:cubicBezTo>
                  <a:pt x="1123488" y="2706118"/>
                  <a:pt x="1137792" y="2706118"/>
                  <a:pt x="1157460" y="2696582"/>
                </a:cubicBezTo>
                <a:cubicBezTo>
                  <a:pt x="1186665" y="2677509"/>
                  <a:pt x="1191434" y="2619696"/>
                  <a:pt x="1259975" y="2634000"/>
                </a:cubicBezTo>
                <a:cubicBezTo>
                  <a:pt x="1270107" y="2628636"/>
                  <a:pt x="1274875" y="2614332"/>
                  <a:pt x="1279643" y="2604796"/>
                </a:cubicBezTo>
                <a:cubicBezTo>
                  <a:pt x="1279643" y="2595260"/>
                  <a:pt x="1279643" y="2576187"/>
                  <a:pt x="1264743" y="2580955"/>
                </a:cubicBezTo>
                <a:cubicBezTo>
                  <a:pt x="1274875" y="2566651"/>
                  <a:pt x="1284411" y="2556518"/>
                  <a:pt x="1279643" y="2537446"/>
                </a:cubicBezTo>
                <a:cubicBezTo>
                  <a:pt x="1255802" y="2513606"/>
                  <a:pt x="1206929" y="2532678"/>
                  <a:pt x="1187261" y="2532678"/>
                </a:cubicBezTo>
                <a:cubicBezTo>
                  <a:pt x="1182494" y="2527909"/>
                  <a:pt x="1187261" y="2523142"/>
                  <a:pt x="1187261" y="2518373"/>
                </a:cubicBezTo>
                <a:cubicBezTo>
                  <a:pt x="1163421" y="2523737"/>
                  <a:pt x="1148520" y="2533273"/>
                  <a:pt x="1148520" y="2547578"/>
                </a:cubicBezTo>
                <a:cubicBezTo>
                  <a:pt x="1114548" y="2552346"/>
                  <a:pt x="1104415" y="2571418"/>
                  <a:pt x="1099648" y="2605391"/>
                </a:cubicBezTo>
                <a:cubicBezTo>
                  <a:pt x="1090111" y="2595855"/>
                  <a:pt x="1079978" y="2605391"/>
                  <a:pt x="1070442" y="2595855"/>
                </a:cubicBezTo>
                <a:cubicBezTo>
                  <a:pt x="1051370" y="2605391"/>
                  <a:pt x="1036470" y="2619696"/>
                  <a:pt x="1007265" y="2619696"/>
                </a:cubicBezTo>
                <a:cubicBezTo>
                  <a:pt x="1012629" y="2614928"/>
                  <a:pt x="1017397" y="2605391"/>
                  <a:pt x="1022165" y="2600624"/>
                </a:cubicBezTo>
                <a:cubicBezTo>
                  <a:pt x="1022165" y="2591088"/>
                  <a:pt x="1017397" y="2591088"/>
                  <a:pt x="1012629" y="2591088"/>
                </a:cubicBezTo>
                <a:cubicBezTo>
                  <a:pt x="1012629" y="2581551"/>
                  <a:pt x="1022165" y="2581551"/>
                  <a:pt x="1022165" y="2572015"/>
                </a:cubicBezTo>
                <a:cubicBezTo>
                  <a:pt x="988192" y="2586319"/>
                  <a:pt x="919650" y="2601219"/>
                  <a:pt x="914883" y="2663801"/>
                </a:cubicBezTo>
                <a:cubicBezTo>
                  <a:pt x="885677" y="2668570"/>
                  <a:pt x="871373" y="2659033"/>
                  <a:pt x="851705" y="2678106"/>
                </a:cubicBezTo>
                <a:cubicBezTo>
                  <a:pt x="856473" y="2697178"/>
                  <a:pt x="885677" y="2682873"/>
                  <a:pt x="900578" y="2682873"/>
                </a:cubicBezTo>
                <a:cubicBezTo>
                  <a:pt x="895810" y="2716846"/>
                  <a:pt x="846937" y="2716846"/>
                  <a:pt x="822500" y="2712079"/>
                </a:cubicBezTo>
                <a:cubicBezTo>
                  <a:pt x="822500" y="2687642"/>
                  <a:pt x="842168" y="2687642"/>
                  <a:pt x="846937" y="2668570"/>
                </a:cubicBezTo>
                <a:cubicBezTo>
                  <a:pt x="812964" y="2673337"/>
                  <a:pt x="778991" y="2663801"/>
                  <a:pt x="754555" y="2673337"/>
                </a:cubicBezTo>
                <a:cubicBezTo>
                  <a:pt x="759919" y="2649497"/>
                  <a:pt x="769455" y="2591088"/>
                  <a:pt x="745018" y="2572015"/>
                </a:cubicBezTo>
                <a:cubicBezTo>
                  <a:pt x="793891" y="2548174"/>
                  <a:pt x="832632" y="2518970"/>
                  <a:pt x="901174" y="2514201"/>
                </a:cubicBezTo>
                <a:cubicBezTo>
                  <a:pt x="896406" y="2524334"/>
                  <a:pt x="891638" y="2529101"/>
                  <a:pt x="896406" y="2543406"/>
                </a:cubicBezTo>
                <a:cubicBezTo>
                  <a:pt x="877333" y="2538637"/>
                  <a:pt x="852896" y="2543406"/>
                  <a:pt x="862433" y="2562479"/>
                </a:cubicBezTo>
                <a:cubicBezTo>
                  <a:pt x="862433" y="2572015"/>
                  <a:pt x="882102" y="2567246"/>
                  <a:pt x="886869" y="2567246"/>
                </a:cubicBezTo>
                <a:cubicBezTo>
                  <a:pt x="882102" y="2591683"/>
                  <a:pt x="897002" y="2596452"/>
                  <a:pt x="906538" y="2605988"/>
                </a:cubicBezTo>
                <a:cubicBezTo>
                  <a:pt x="979848" y="2596452"/>
                  <a:pt x="989980" y="2528506"/>
                  <a:pt x="975079" y="2470692"/>
                </a:cubicBezTo>
                <a:cubicBezTo>
                  <a:pt x="970312" y="2465924"/>
                  <a:pt x="964948" y="2456388"/>
                  <a:pt x="955411" y="2456388"/>
                </a:cubicBezTo>
                <a:cubicBezTo>
                  <a:pt x="950643" y="2442084"/>
                  <a:pt x="960179" y="2446852"/>
                  <a:pt x="960179" y="2437315"/>
                </a:cubicBezTo>
                <a:cubicBezTo>
                  <a:pt x="936339" y="2412879"/>
                  <a:pt x="901769" y="2470692"/>
                  <a:pt x="867798" y="2451620"/>
                </a:cubicBezTo>
                <a:cubicBezTo>
                  <a:pt x="882102" y="2350297"/>
                  <a:pt x="774819" y="2432548"/>
                  <a:pt x="736079" y="2446852"/>
                </a:cubicBezTo>
                <a:cubicBezTo>
                  <a:pt x="755746" y="2423011"/>
                  <a:pt x="799256" y="2417647"/>
                  <a:pt x="818925" y="2393806"/>
                </a:cubicBezTo>
                <a:cubicBezTo>
                  <a:pt x="814156" y="2365197"/>
                  <a:pt x="774819" y="2379502"/>
                  <a:pt x="745615" y="2379502"/>
                </a:cubicBezTo>
                <a:cubicBezTo>
                  <a:pt x="745615" y="2359833"/>
                  <a:pt x="770051" y="2369370"/>
                  <a:pt x="765283" y="2350297"/>
                </a:cubicBezTo>
                <a:cubicBezTo>
                  <a:pt x="750383" y="2316921"/>
                  <a:pt x="711642" y="2345529"/>
                  <a:pt x="691973" y="2340761"/>
                </a:cubicBezTo>
                <a:cubicBezTo>
                  <a:pt x="701509" y="2335993"/>
                  <a:pt x="701509" y="2312152"/>
                  <a:pt x="716409" y="2321688"/>
                </a:cubicBezTo>
                <a:cubicBezTo>
                  <a:pt x="764687" y="2292484"/>
                  <a:pt x="750383" y="2215598"/>
                  <a:pt x="779587" y="2181626"/>
                </a:cubicBezTo>
                <a:cubicBezTo>
                  <a:pt x="804024" y="2191162"/>
                  <a:pt x="828461" y="2166724"/>
                  <a:pt x="833228" y="2142884"/>
                </a:cubicBezTo>
                <a:cubicBezTo>
                  <a:pt x="857665" y="2133348"/>
                  <a:pt x="871969" y="2113680"/>
                  <a:pt x="886869" y="2094607"/>
                </a:cubicBezTo>
                <a:cubicBezTo>
                  <a:pt x="886869" y="2085071"/>
                  <a:pt x="871969" y="2089839"/>
                  <a:pt x="862433" y="2089839"/>
                </a:cubicBezTo>
                <a:cubicBezTo>
                  <a:pt x="886869" y="2070171"/>
                  <a:pt x="906538" y="2041562"/>
                  <a:pt x="906538" y="2002820"/>
                </a:cubicBezTo>
                <a:cubicBezTo>
                  <a:pt x="789719" y="2051098"/>
                  <a:pt x="691973" y="2127984"/>
                  <a:pt x="579922" y="2166724"/>
                </a:cubicBezTo>
                <a:cubicBezTo>
                  <a:pt x="579922" y="2108911"/>
                  <a:pt x="511380" y="2118447"/>
                  <a:pt x="472640" y="2099375"/>
                </a:cubicBezTo>
                <a:cubicBezTo>
                  <a:pt x="472640" y="2089243"/>
                  <a:pt x="486944" y="2089243"/>
                  <a:pt x="482176" y="2070171"/>
                </a:cubicBezTo>
                <a:cubicBezTo>
                  <a:pt x="477407" y="2065402"/>
                  <a:pt x="477407" y="2065402"/>
                  <a:pt x="477407" y="2060635"/>
                </a:cubicBezTo>
                <a:cubicBezTo>
                  <a:pt x="452971" y="2070171"/>
                  <a:pt x="399330" y="2094607"/>
                  <a:pt x="374894" y="2065402"/>
                </a:cubicBezTo>
                <a:cubicBezTo>
                  <a:pt x="374894" y="2050502"/>
                  <a:pt x="379661" y="2040965"/>
                  <a:pt x="384430" y="2036198"/>
                </a:cubicBezTo>
                <a:cubicBezTo>
                  <a:pt x="364761" y="2002820"/>
                  <a:pt x="306351" y="2031429"/>
                  <a:pt x="277147" y="2026662"/>
                </a:cubicBezTo>
                <a:cubicBezTo>
                  <a:pt x="277147" y="2012357"/>
                  <a:pt x="296815" y="2017125"/>
                  <a:pt x="296815" y="2002820"/>
                </a:cubicBezTo>
                <a:cubicBezTo>
                  <a:pt x="282511" y="1993284"/>
                  <a:pt x="258074" y="2012357"/>
                  <a:pt x="238407" y="2012357"/>
                </a:cubicBezTo>
                <a:cubicBezTo>
                  <a:pt x="252711" y="1978384"/>
                  <a:pt x="311120" y="1949775"/>
                  <a:pt x="326020" y="1906267"/>
                </a:cubicBezTo>
                <a:cubicBezTo>
                  <a:pt x="315888" y="1901498"/>
                  <a:pt x="306351" y="1906267"/>
                  <a:pt x="311120" y="1915803"/>
                </a:cubicBezTo>
                <a:cubicBezTo>
                  <a:pt x="300987" y="1896731"/>
                  <a:pt x="315888" y="1881829"/>
                  <a:pt x="320656" y="1867525"/>
                </a:cubicBezTo>
                <a:cubicBezTo>
                  <a:pt x="355224" y="1877658"/>
                  <a:pt x="374297" y="1862758"/>
                  <a:pt x="389197" y="1843685"/>
                </a:cubicBezTo>
                <a:cubicBezTo>
                  <a:pt x="423170" y="1853221"/>
                  <a:pt x="442839" y="1853221"/>
                  <a:pt x="476812" y="1838917"/>
                </a:cubicBezTo>
                <a:cubicBezTo>
                  <a:pt x="466679" y="1809712"/>
                  <a:pt x="491116" y="1785871"/>
                  <a:pt x="510785" y="1800176"/>
                </a:cubicBezTo>
                <a:cubicBezTo>
                  <a:pt x="550122" y="1756667"/>
                  <a:pt x="622835" y="1766203"/>
                  <a:pt x="637736" y="1694085"/>
                </a:cubicBezTo>
                <a:cubicBezTo>
                  <a:pt x="676477" y="1708986"/>
                  <a:pt x="700914" y="1645808"/>
                  <a:pt x="745018" y="1675013"/>
                </a:cubicBezTo>
                <a:cubicBezTo>
                  <a:pt x="759322" y="1670245"/>
                  <a:pt x="768859" y="1655940"/>
                  <a:pt x="783759" y="1651173"/>
                </a:cubicBezTo>
                <a:cubicBezTo>
                  <a:pt x="783759" y="1631504"/>
                  <a:pt x="778991" y="1636271"/>
                  <a:pt x="783759" y="1621967"/>
                </a:cubicBezTo>
                <a:cubicBezTo>
                  <a:pt x="842168" y="1626735"/>
                  <a:pt x="895810" y="1602895"/>
                  <a:pt x="944683" y="1573691"/>
                </a:cubicBezTo>
                <a:cubicBezTo>
                  <a:pt x="944683" y="1573691"/>
                  <a:pt x="944683" y="1573691"/>
                  <a:pt x="944683" y="1549850"/>
                </a:cubicBezTo>
                <a:cubicBezTo>
                  <a:pt x="954220" y="1549850"/>
                  <a:pt x="969120" y="1540313"/>
                  <a:pt x="969120" y="1554618"/>
                </a:cubicBezTo>
                <a:cubicBezTo>
                  <a:pt x="1149713" y="1447931"/>
                  <a:pt x="1359509" y="1366278"/>
                  <a:pt x="1505532" y="1226214"/>
                </a:cubicBezTo>
                <a:cubicBezTo>
                  <a:pt x="1505532" y="1202373"/>
                  <a:pt x="1466792" y="1221445"/>
                  <a:pt x="1451892" y="1221445"/>
                </a:cubicBezTo>
                <a:cubicBezTo>
                  <a:pt x="1451892" y="1216678"/>
                  <a:pt x="1456660" y="1211909"/>
                  <a:pt x="1456660" y="1207142"/>
                </a:cubicBezTo>
                <a:cubicBezTo>
                  <a:pt x="1432222" y="1197605"/>
                  <a:pt x="1412555" y="1178533"/>
                  <a:pt x="1378582" y="1183300"/>
                </a:cubicBezTo>
                <a:cubicBezTo>
                  <a:pt x="1378582" y="1135024"/>
                  <a:pt x="1329709" y="1188069"/>
                  <a:pt x="1305272" y="1168997"/>
                </a:cubicBezTo>
                <a:cubicBezTo>
                  <a:pt x="1314808" y="1135620"/>
                  <a:pt x="1276068" y="1125487"/>
                  <a:pt x="1261167" y="1101646"/>
                </a:cubicBezTo>
                <a:cubicBezTo>
                  <a:pt x="1227195" y="1106415"/>
                  <a:pt x="1207526" y="1154692"/>
                  <a:pt x="1168785" y="1135620"/>
                </a:cubicBezTo>
                <a:cubicBezTo>
                  <a:pt x="1159249" y="1135620"/>
                  <a:pt x="1164016" y="1145155"/>
                  <a:pt x="1164016" y="1154692"/>
                </a:cubicBezTo>
                <a:cubicBezTo>
                  <a:pt x="1120507" y="1159460"/>
                  <a:pt x="1110375" y="1159460"/>
                  <a:pt x="1071634" y="1168997"/>
                </a:cubicBezTo>
                <a:cubicBezTo>
                  <a:pt x="1071634" y="1144560"/>
                  <a:pt x="1096071" y="1144560"/>
                  <a:pt x="1105607" y="1130255"/>
                </a:cubicBezTo>
                <a:cubicBezTo>
                  <a:pt x="1057330" y="1105818"/>
                  <a:pt x="988788" y="1135024"/>
                  <a:pt x="930378" y="1154096"/>
                </a:cubicBezTo>
                <a:cubicBezTo>
                  <a:pt x="949451" y="1139791"/>
                  <a:pt x="964351" y="1120123"/>
                  <a:pt x="993556" y="1110587"/>
                </a:cubicBezTo>
                <a:cubicBezTo>
                  <a:pt x="984020" y="1105818"/>
                  <a:pt x="969120" y="1110587"/>
                  <a:pt x="959584" y="1110587"/>
                </a:cubicBezTo>
                <a:cubicBezTo>
                  <a:pt x="973888" y="1062309"/>
                  <a:pt x="1100839" y="1047409"/>
                  <a:pt x="1076403" y="980060"/>
                </a:cubicBezTo>
                <a:cubicBezTo>
                  <a:pt x="1144944" y="917478"/>
                  <a:pt x="1232558" y="873969"/>
                  <a:pt x="1320172" y="830460"/>
                </a:cubicBezTo>
                <a:cubicBezTo>
                  <a:pt x="1324941" y="825692"/>
                  <a:pt x="1324941" y="820923"/>
                  <a:pt x="1329709" y="811387"/>
                </a:cubicBezTo>
                <a:cubicBezTo>
                  <a:pt x="1334476" y="811387"/>
                  <a:pt x="1334476" y="816156"/>
                  <a:pt x="1334476" y="820923"/>
                </a:cubicBezTo>
                <a:cubicBezTo>
                  <a:pt x="1485268" y="753574"/>
                  <a:pt x="1661093" y="623047"/>
                  <a:pt x="1855990" y="570001"/>
                </a:cubicBezTo>
                <a:cubicBezTo>
                  <a:pt x="1870890" y="565234"/>
                  <a:pt x="1889962" y="565234"/>
                  <a:pt x="1909632" y="560465"/>
                </a:cubicBezTo>
                <a:cubicBezTo>
                  <a:pt x="1938835" y="550929"/>
                  <a:pt x="1958503" y="531261"/>
                  <a:pt x="1982940" y="521725"/>
                </a:cubicBezTo>
                <a:cubicBezTo>
                  <a:pt x="2036582" y="497288"/>
                  <a:pt x="2080091" y="492519"/>
                  <a:pt x="2153401" y="478215"/>
                </a:cubicBezTo>
                <a:cubicBezTo>
                  <a:pt x="2177838" y="473447"/>
                  <a:pt x="2202274" y="463911"/>
                  <a:pt x="2226711" y="487752"/>
                </a:cubicBezTo>
                <a:cubicBezTo>
                  <a:pt x="2226711" y="506824"/>
                  <a:pt x="2217175" y="516956"/>
                  <a:pt x="2221942" y="536028"/>
                </a:cubicBezTo>
                <a:cubicBezTo>
                  <a:pt x="2226711" y="550333"/>
                  <a:pt x="2251147" y="545565"/>
                  <a:pt x="2251147" y="559870"/>
                </a:cubicBezTo>
                <a:cubicBezTo>
                  <a:pt x="2241611" y="608146"/>
                  <a:pt x="2158765" y="593843"/>
                  <a:pt x="2158765" y="651656"/>
                </a:cubicBezTo>
                <a:cubicBezTo>
                  <a:pt x="2149229" y="651656"/>
                  <a:pt x="2139096" y="656423"/>
                  <a:pt x="2134328" y="656423"/>
                </a:cubicBezTo>
                <a:cubicBezTo>
                  <a:pt x="2134328" y="670728"/>
                  <a:pt x="2143864" y="665959"/>
                  <a:pt x="2139096" y="680264"/>
                </a:cubicBezTo>
                <a:cubicBezTo>
                  <a:pt x="2100356" y="704701"/>
                  <a:pt x="2071150" y="742846"/>
                  <a:pt x="2027046" y="772050"/>
                </a:cubicBezTo>
                <a:cubicBezTo>
                  <a:pt x="2115256" y="752382"/>
                  <a:pt x="2217175" y="660595"/>
                  <a:pt x="2344125" y="689801"/>
                </a:cubicBezTo>
                <a:cubicBezTo>
                  <a:pt x="2344125" y="704104"/>
                  <a:pt x="2329225" y="714237"/>
                  <a:pt x="2329225" y="733310"/>
                </a:cubicBezTo>
                <a:cubicBezTo>
                  <a:pt x="2343530" y="733310"/>
                  <a:pt x="2343530" y="719005"/>
                  <a:pt x="2363198" y="719005"/>
                </a:cubicBezTo>
                <a:cubicBezTo>
                  <a:pt x="2372734" y="728541"/>
                  <a:pt x="2372734" y="757746"/>
                  <a:pt x="2363198" y="767283"/>
                </a:cubicBezTo>
                <a:cubicBezTo>
                  <a:pt x="2372734" y="772050"/>
                  <a:pt x="2387634" y="776819"/>
                  <a:pt x="2397170" y="786355"/>
                </a:cubicBezTo>
                <a:cubicBezTo>
                  <a:pt x="2528293" y="738077"/>
                  <a:pt x="2621272" y="661192"/>
                  <a:pt x="2762527" y="627219"/>
                </a:cubicBezTo>
                <a:cubicBezTo>
                  <a:pt x="2791732" y="598610"/>
                  <a:pt x="2884711" y="583710"/>
                  <a:pt x="2918683" y="622451"/>
                </a:cubicBezTo>
                <a:cubicBezTo>
                  <a:pt x="2947888" y="607551"/>
                  <a:pt x="2986629" y="607551"/>
                  <a:pt x="3006298" y="583710"/>
                </a:cubicBezTo>
                <a:cubicBezTo>
                  <a:pt x="3006298" y="578942"/>
                  <a:pt x="2991397" y="569406"/>
                  <a:pt x="2986629" y="583710"/>
                </a:cubicBezTo>
                <a:cubicBezTo>
                  <a:pt x="2972324" y="578942"/>
                  <a:pt x="3001529" y="559870"/>
                  <a:pt x="2981861" y="559870"/>
                </a:cubicBezTo>
                <a:cubicBezTo>
                  <a:pt x="3025965" y="511592"/>
                  <a:pt x="3093911" y="487155"/>
                  <a:pt x="3118348" y="424574"/>
                </a:cubicBezTo>
                <a:cubicBezTo>
                  <a:pt x="3127884" y="429342"/>
                  <a:pt x="3113580" y="429342"/>
                  <a:pt x="3123117" y="438878"/>
                </a:cubicBezTo>
                <a:cubicBezTo>
                  <a:pt x="3162453" y="434110"/>
                  <a:pt x="3162453" y="395369"/>
                  <a:pt x="3196426" y="385833"/>
                </a:cubicBezTo>
                <a:cubicBezTo>
                  <a:pt x="3225630" y="404906"/>
                  <a:pt x="3259604" y="366164"/>
                  <a:pt x="3284040" y="351860"/>
                </a:cubicBezTo>
                <a:cubicBezTo>
                  <a:pt x="3279272" y="347092"/>
                  <a:pt x="3279272" y="337555"/>
                  <a:pt x="3279272" y="328020"/>
                </a:cubicBezTo>
                <a:cubicBezTo>
                  <a:pt x="3298940" y="323251"/>
                  <a:pt x="3308477" y="323251"/>
                  <a:pt x="3328146" y="313715"/>
                </a:cubicBezTo>
                <a:cubicBezTo>
                  <a:pt x="3328146" y="323251"/>
                  <a:pt x="3313245" y="323251"/>
                  <a:pt x="3308477" y="332788"/>
                </a:cubicBezTo>
                <a:cubicBezTo>
                  <a:pt x="3372250" y="308351"/>
                  <a:pt x="3455096" y="313120"/>
                  <a:pt x="3518273" y="303583"/>
                </a:cubicBezTo>
                <a:close/>
                <a:moveTo>
                  <a:pt x="5919021" y="173652"/>
                </a:moveTo>
                <a:cubicBezTo>
                  <a:pt x="5908889" y="183188"/>
                  <a:pt x="5899353" y="197493"/>
                  <a:pt x="5870148" y="192724"/>
                </a:cubicBezTo>
                <a:cubicBezTo>
                  <a:pt x="5879684" y="168884"/>
                  <a:pt x="5904120" y="183188"/>
                  <a:pt x="5919021" y="173652"/>
                </a:cubicBezTo>
                <a:close/>
                <a:moveTo>
                  <a:pt x="6045375" y="121203"/>
                </a:moveTo>
                <a:cubicBezTo>
                  <a:pt x="6035243" y="125970"/>
                  <a:pt x="6035243" y="140275"/>
                  <a:pt x="6025707" y="145043"/>
                </a:cubicBezTo>
                <a:cubicBezTo>
                  <a:pt x="6031071" y="149811"/>
                  <a:pt x="6031071" y="164115"/>
                  <a:pt x="6040608" y="159348"/>
                </a:cubicBezTo>
                <a:cubicBezTo>
                  <a:pt x="6040608" y="168884"/>
                  <a:pt x="6025707" y="164115"/>
                  <a:pt x="6025707" y="173652"/>
                </a:cubicBezTo>
                <a:cubicBezTo>
                  <a:pt x="6031071" y="178420"/>
                  <a:pt x="6040608" y="178420"/>
                  <a:pt x="6040608" y="173652"/>
                </a:cubicBezTo>
                <a:cubicBezTo>
                  <a:pt x="6040608" y="197493"/>
                  <a:pt x="5986967" y="207029"/>
                  <a:pt x="5952993" y="207624"/>
                </a:cubicBezTo>
                <a:cubicBezTo>
                  <a:pt x="5962529" y="179016"/>
                  <a:pt x="6035839" y="168884"/>
                  <a:pt x="6016171" y="145043"/>
                </a:cubicBezTo>
                <a:cubicBezTo>
                  <a:pt x="6025707" y="135506"/>
                  <a:pt x="6030475" y="121203"/>
                  <a:pt x="6045375" y="121203"/>
                </a:cubicBezTo>
                <a:close/>
                <a:moveTo>
                  <a:pt x="5928557" y="86633"/>
                </a:moveTo>
                <a:cubicBezTo>
                  <a:pt x="5933325" y="110474"/>
                  <a:pt x="5908889" y="110474"/>
                  <a:pt x="5889815" y="110474"/>
                </a:cubicBezTo>
                <a:cubicBezTo>
                  <a:pt x="5894584" y="96170"/>
                  <a:pt x="5904120" y="86633"/>
                  <a:pt x="5928557" y="86633"/>
                </a:cubicBezTo>
                <a:close/>
                <a:moveTo>
                  <a:pt x="5938093" y="62197"/>
                </a:moveTo>
                <a:cubicBezTo>
                  <a:pt x="5918424" y="86633"/>
                  <a:pt x="5889220" y="86633"/>
                  <a:pt x="5855248" y="91402"/>
                </a:cubicBezTo>
                <a:cubicBezTo>
                  <a:pt x="5864784" y="81269"/>
                  <a:pt x="5908889" y="66965"/>
                  <a:pt x="5938093" y="62197"/>
                </a:cubicBezTo>
                <a:close/>
                <a:moveTo>
                  <a:pt x="5767871" y="194"/>
                </a:moveTo>
                <a:cubicBezTo>
                  <a:pt x="5779796" y="919"/>
                  <a:pt x="5792368" y="3713"/>
                  <a:pt x="5805779" y="9152"/>
                </a:cubicBezTo>
                <a:cubicBezTo>
                  <a:pt x="5810546" y="33589"/>
                  <a:pt x="5781341" y="28820"/>
                  <a:pt x="5776573" y="47893"/>
                </a:cubicBezTo>
                <a:cubicBezTo>
                  <a:pt x="5786109" y="57429"/>
                  <a:pt x="5790877" y="71733"/>
                  <a:pt x="5815314" y="66965"/>
                </a:cubicBezTo>
                <a:cubicBezTo>
                  <a:pt x="5805779" y="81866"/>
                  <a:pt x="5805779" y="81866"/>
                  <a:pt x="5805779" y="96170"/>
                </a:cubicBezTo>
                <a:cubicBezTo>
                  <a:pt x="5801010" y="105706"/>
                  <a:pt x="5825447" y="105706"/>
                  <a:pt x="5825447" y="96170"/>
                </a:cubicBezTo>
                <a:cubicBezTo>
                  <a:pt x="5830215" y="110474"/>
                  <a:pt x="5786109" y="124778"/>
                  <a:pt x="5805779" y="158751"/>
                </a:cubicBezTo>
                <a:cubicBezTo>
                  <a:pt x="5834983" y="183188"/>
                  <a:pt x="5869551" y="144447"/>
                  <a:pt x="5903524" y="144447"/>
                </a:cubicBezTo>
                <a:cubicBezTo>
                  <a:pt x="5883855" y="173652"/>
                  <a:pt x="5854650" y="192724"/>
                  <a:pt x="5834983" y="221929"/>
                </a:cubicBezTo>
                <a:cubicBezTo>
                  <a:pt x="5883855" y="226697"/>
                  <a:pt x="5902929" y="202857"/>
                  <a:pt x="5947033" y="202857"/>
                </a:cubicBezTo>
                <a:cubicBezTo>
                  <a:pt x="5927961" y="221929"/>
                  <a:pt x="5903524" y="241597"/>
                  <a:pt x="5883855" y="260670"/>
                </a:cubicBezTo>
                <a:cubicBezTo>
                  <a:pt x="5883855" y="270206"/>
                  <a:pt x="5893391" y="270206"/>
                  <a:pt x="5888624" y="279742"/>
                </a:cubicBezTo>
                <a:cubicBezTo>
                  <a:pt x="5903524" y="284511"/>
                  <a:pt x="5903524" y="270206"/>
                  <a:pt x="5913060" y="279742"/>
                </a:cubicBezTo>
                <a:cubicBezTo>
                  <a:pt x="5917829" y="318484"/>
                  <a:pt x="5888624" y="323251"/>
                  <a:pt x="5859419" y="332788"/>
                </a:cubicBezTo>
                <a:cubicBezTo>
                  <a:pt x="5844519" y="347688"/>
                  <a:pt x="5834983" y="361992"/>
                  <a:pt x="5815314" y="361992"/>
                </a:cubicBezTo>
                <a:cubicBezTo>
                  <a:pt x="5805181" y="366761"/>
                  <a:pt x="5809949" y="381064"/>
                  <a:pt x="5800413" y="385833"/>
                </a:cubicBezTo>
                <a:cubicBezTo>
                  <a:pt x="5785513" y="390601"/>
                  <a:pt x="5785513" y="376297"/>
                  <a:pt x="5780745" y="376297"/>
                </a:cubicBezTo>
                <a:cubicBezTo>
                  <a:pt x="5770613" y="376297"/>
                  <a:pt x="5761077" y="381064"/>
                  <a:pt x="5761077" y="395369"/>
                </a:cubicBezTo>
                <a:cubicBezTo>
                  <a:pt x="5829619" y="404906"/>
                  <a:pt x="5878491" y="361396"/>
                  <a:pt x="5941669" y="342324"/>
                </a:cubicBezTo>
                <a:cubicBezTo>
                  <a:pt x="5922001" y="356628"/>
                  <a:pt x="5902332" y="371528"/>
                  <a:pt x="5897565" y="395369"/>
                </a:cubicBezTo>
                <a:cubicBezTo>
                  <a:pt x="5902332" y="419210"/>
                  <a:pt x="5922001" y="438878"/>
                  <a:pt x="5917232" y="457951"/>
                </a:cubicBezTo>
                <a:cubicBezTo>
                  <a:pt x="5951205" y="463315"/>
                  <a:pt x="5970873" y="443646"/>
                  <a:pt x="5995311" y="434110"/>
                </a:cubicBezTo>
                <a:cubicBezTo>
                  <a:pt x="5975642" y="487155"/>
                  <a:pt x="5902929" y="525897"/>
                  <a:pt x="5888027" y="583710"/>
                </a:cubicBezTo>
                <a:cubicBezTo>
                  <a:pt x="5926769" y="641523"/>
                  <a:pt x="5985773" y="568809"/>
                  <a:pt x="6024515" y="554506"/>
                </a:cubicBezTo>
                <a:cubicBezTo>
                  <a:pt x="6010211" y="583710"/>
                  <a:pt x="5990542" y="617683"/>
                  <a:pt x="5961337" y="631988"/>
                </a:cubicBezTo>
                <a:cubicBezTo>
                  <a:pt x="5961337" y="665364"/>
                  <a:pt x="5931537" y="704104"/>
                  <a:pt x="5946437" y="742846"/>
                </a:cubicBezTo>
                <a:cubicBezTo>
                  <a:pt x="5936901" y="752382"/>
                  <a:pt x="5917232" y="747614"/>
                  <a:pt x="5907696" y="757150"/>
                </a:cubicBezTo>
                <a:cubicBezTo>
                  <a:pt x="5917829" y="771455"/>
                  <a:pt x="5927365" y="790527"/>
                  <a:pt x="5951801" y="776222"/>
                </a:cubicBezTo>
                <a:cubicBezTo>
                  <a:pt x="5951801" y="795891"/>
                  <a:pt x="5936901" y="795891"/>
                  <a:pt x="5927365" y="805428"/>
                </a:cubicBezTo>
                <a:cubicBezTo>
                  <a:pt x="5917829" y="810195"/>
                  <a:pt x="5932729" y="786355"/>
                  <a:pt x="5917829" y="786355"/>
                </a:cubicBezTo>
                <a:cubicBezTo>
                  <a:pt x="5908291" y="795891"/>
                  <a:pt x="5913060" y="800659"/>
                  <a:pt x="5913060" y="810195"/>
                </a:cubicBezTo>
                <a:cubicBezTo>
                  <a:pt x="5888624" y="810195"/>
                  <a:pt x="5874320" y="824500"/>
                  <a:pt x="5854650" y="834036"/>
                </a:cubicBezTo>
                <a:cubicBezTo>
                  <a:pt x="5859419" y="824500"/>
                  <a:pt x="5854650" y="819732"/>
                  <a:pt x="5854650" y="814964"/>
                </a:cubicBezTo>
                <a:cubicBezTo>
                  <a:pt x="5830215" y="819732"/>
                  <a:pt x="5805779" y="858473"/>
                  <a:pt x="5825447" y="882313"/>
                </a:cubicBezTo>
                <a:cubicBezTo>
                  <a:pt x="5796241" y="901982"/>
                  <a:pt x="5742601" y="916286"/>
                  <a:pt x="5688959" y="916286"/>
                </a:cubicBezTo>
                <a:cubicBezTo>
                  <a:pt x="5713395" y="877546"/>
                  <a:pt x="5796241" y="838804"/>
                  <a:pt x="5747369" y="771455"/>
                </a:cubicBezTo>
                <a:cubicBezTo>
                  <a:pt x="5756905" y="766686"/>
                  <a:pt x="5771805" y="766686"/>
                  <a:pt x="5776573" y="752382"/>
                </a:cubicBezTo>
                <a:cubicBezTo>
                  <a:pt x="5742601" y="732713"/>
                  <a:pt x="5771805" y="708873"/>
                  <a:pt x="5771805" y="670132"/>
                </a:cubicBezTo>
                <a:cubicBezTo>
                  <a:pt x="5771805" y="660595"/>
                  <a:pt x="5761673" y="660595"/>
                  <a:pt x="5752137" y="655828"/>
                </a:cubicBezTo>
                <a:cubicBezTo>
                  <a:pt x="5718164" y="723177"/>
                  <a:pt x="5572141" y="723177"/>
                  <a:pt x="5503599" y="708873"/>
                </a:cubicBezTo>
                <a:cubicBezTo>
                  <a:pt x="5503599" y="689204"/>
                  <a:pt x="5494062" y="670132"/>
                  <a:pt x="5474393" y="670132"/>
                </a:cubicBezTo>
                <a:cubicBezTo>
                  <a:pt x="5455321" y="679668"/>
                  <a:pt x="5450553" y="699337"/>
                  <a:pt x="5435653" y="708873"/>
                </a:cubicBezTo>
                <a:cubicBezTo>
                  <a:pt x="5435653" y="723177"/>
                  <a:pt x="5441017" y="727946"/>
                  <a:pt x="5450553" y="727946"/>
                </a:cubicBezTo>
                <a:cubicBezTo>
                  <a:pt x="5450553" y="742846"/>
                  <a:pt x="5435653" y="742846"/>
                  <a:pt x="5435653" y="761919"/>
                </a:cubicBezTo>
                <a:cubicBezTo>
                  <a:pt x="5411216" y="757150"/>
                  <a:pt x="5382011" y="771455"/>
                  <a:pt x="5362343" y="780991"/>
                </a:cubicBezTo>
                <a:cubicBezTo>
                  <a:pt x="5357575" y="766091"/>
                  <a:pt x="5401083" y="761322"/>
                  <a:pt x="5415985" y="747018"/>
                </a:cubicBezTo>
                <a:cubicBezTo>
                  <a:pt x="5406447" y="742250"/>
                  <a:pt x="5391547" y="723177"/>
                  <a:pt x="5415985" y="723177"/>
                </a:cubicBezTo>
                <a:cubicBezTo>
                  <a:pt x="5406447" y="713641"/>
                  <a:pt x="5401680" y="727946"/>
                  <a:pt x="5386779" y="718409"/>
                </a:cubicBezTo>
                <a:cubicBezTo>
                  <a:pt x="5362939" y="646291"/>
                  <a:pt x="5533399" y="685032"/>
                  <a:pt x="5484526" y="598015"/>
                </a:cubicBezTo>
                <a:cubicBezTo>
                  <a:pt x="5421349" y="617683"/>
                  <a:pt x="5377839" y="622451"/>
                  <a:pt x="5309297" y="636755"/>
                </a:cubicBezTo>
                <a:cubicBezTo>
                  <a:pt x="5309297" y="622451"/>
                  <a:pt x="5294397" y="622451"/>
                  <a:pt x="5289630" y="617683"/>
                </a:cubicBezTo>
                <a:cubicBezTo>
                  <a:pt x="5303934" y="574174"/>
                  <a:pt x="5382011" y="593246"/>
                  <a:pt x="5377243" y="535433"/>
                </a:cubicBezTo>
                <a:cubicBezTo>
                  <a:pt x="5377243" y="530664"/>
                  <a:pt x="5372475" y="535433"/>
                  <a:pt x="5372475" y="525897"/>
                </a:cubicBezTo>
                <a:cubicBezTo>
                  <a:pt x="5338503" y="559273"/>
                  <a:pt x="5294397" y="564637"/>
                  <a:pt x="5269960" y="588478"/>
                </a:cubicBezTo>
                <a:cubicBezTo>
                  <a:pt x="5250293" y="583710"/>
                  <a:pt x="5279496" y="559273"/>
                  <a:pt x="5274729" y="535433"/>
                </a:cubicBezTo>
                <a:cubicBezTo>
                  <a:pt x="5226453" y="559273"/>
                  <a:pt x="5202015" y="578942"/>
                  <a:pt x="5153143" y="598015"/>
                </a:cubicBezTo>
                <a:cubicBezTo>
                  <a:pt x="5143605" y="598015"/>
                  <a:pt x="5153143" y="578942"/>
                  <a:pt x="5142413" y="578942"/>
                </a:cubicBezTo>
                <a:cubicBezTo>
                  <a:pt x="5171617" y="544969"/>
                  <a:pt x="5190691" y="501460"/>
                  <a:pt x="5234795" y="487155"/>
                </a:cubicBezTo>
                <a:cubicBezTo>
                  <a:pt x="5254465" y="462719"/>
                  <a:pt x="5244332" y="429342"/>
                  <a:pt x="5234795" y="400137"/>
                </a:cubicBezTo>
                <a:cubicBezTo>
                  <a:pt x="5264001" y="381064"/>
                  <a:pt x="5278305" y="347092"/>
                  <a:pt x="5327178" y="347092"/>
                </a:cubicBezTo>
                <a:cubicBezTo>
                  <a:pt x="5331947" y="366761"/>
                  <a:pt x="5336715" y="366761"/>
                  <a:pt x="5327178" y="381064"/>
                </a:cubicBezTo>
                <a:cubicBezTo>
                  <a:pt x="5331947" y="390601"/>
                  <a:pt x="5342078" y="376297"/>
                  <a:pt x="5351615" y="381064"/>
                </a:cubicBezTo>
                <a:cubicBezTo>
                  <a:pt x="5356978" y="424574"/>
                  <a:pt x="5332542" y="477619"/>
                  <a:pt x="5288437" y="487155"/>
                </a:cubicBezTo>
                <a:cubicBezTo>
                  <a:pt x="5293205" y="477619"/>
                  <a:pt x="5288437" y="477619"/>
                  <a:pt x="5283669" y="468083"/>
                </a:cubicBezTo>
                <a:cubicBezTo>
                  <a:pt x="5274133" y="472851"/>
                  <a:pt x="5264001" y="477619"/>
                  <a:pt x="5259233" y="491924"/>
                </a:cubicBezTo>
                <a:cubicBezTo>
                  <a:pt x="5274133" y="506228"/>
                  <a:pt x="5312873" y="487155"/>
                  <a:pt x="5332542" y="506228"/>
                </a:cubicBezTo>
                <a:cubicBezTo>
                  <a:pt x="5395719" y="477619"/>
                  <a:pt x="5400488" y="400137"/>
                  <a:pt x="5366515" y="342324"/>
                </a:cubicBezTo>
                <a:cubicBezTo>
                  <a:pt x="5361151" y="322655"/>
                  <a:pt x="5380819" y="322655"/>
                  <a:pt x="5376051" y="303583"/>
                </a:cubicBezTo>
                <a:cubicBezTo>
                  <a:pt x="5365919" y="294047"/>
                  <a:pt x="5351615" y="284511"/>
                  <a:pt x="5331947" y="279742"/>
                </a:cubicBezTo>
                <a:cubicBezTo>
                  <a:pt x="5336715" y="274975"/>
                  <a:pt x="5342078" y="265438"/>
                  <a:pt x="5327178" y="270206"/>
                </a:cubicBezTo>
                <a:cubicBezTo>
                  <a:pt x="5405257" y="211797"/>
                  <a:pt x="5527439" y="211797"/>
                  <a:pt x="5585849" y="139679"/>
                </a:cubicBezTo>
                <a:cubicBezTo>
                  <a:pt x="5576313" y="115242"/>
                  <a:pt x="5551875" y="144447"/>
                  <a:pt x="5532207" y="144447"/>
                </a:cubicBezTo>
                <a:cubicBezTo>
                  <a:pt x="5542339" y="125375"/>
                  <a:pt x="5547107" y="110474"/>
                  <a:pt x="5547107" y="91402"/>
                </a:cubicBezTo>
                <a:cubicBezTo>
                  <a:pt x="5632636" y="91402"/>
                  <a:pt x="5684396" y="-4883"/>
                  <a:pt x="5767871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582259" y="6363284"/>
            <a:ext cx="3736081" cy="321818"/>
            <a:chOff x="-104541" y="6363284"/>
            <a:chExt cx="3736081" cy="321818"/>
          </a:xfrm>
        </p:grpSpPr>
        <p:sp>
          <p:nvSpPr>
            <p:cNvPr id="10" name="任意多边形: 形状 9"/>
            <p:cNvSpPr/>
            <p:nvPr/>
          </p:nvSpPr>
          <p:spPr>
            <a:xfrm rot="20700000" flipH="1">
              <a:off x="-104541" y="6369133"/>
              <a:ext cx="3736081" cy="315969"/>
            </a:xfrm>
            <a:custGeom>
              <a:avLst/>
              <a:gdLst>
                <a:gd name="connsiteX0" fmla="*/ 0 w 3736081"/>
                <a:gd name="connsiteY0" fmla="*/ 0 h 315969"/>
                <a:gd name="connsiteX1" fmla="*/ 3736081 w 3736081"/>
                <a:gd name="connsiteY1" fmla="*/ 0 h 315969"/>
                <a:gd name="connsiteX2" fmla="*/ 2556867 w 3736081"/>
                <a:gd name="connsiteY2" fmla="*/ 315969 h 315969"/>
                <a:gd name="connsiteX3" fmla="*/ 84664 w 3736081"/>
                <a:gd name="connsiteY3" fmla="*/ 315969 h 31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6081" h="315969">
                  <a:moveTo>
                    <a:pt x="0" y="0"/>
                  </a:moveTo>
                  <a:lnTo>
                    <a:pt x="3736081" y="0"/>
                  </a:lnTo>
                  <a:lnTo>
                    <a:pt x="2556867" y="315969"/>
                  </a:lnTo>
                  <a:lnTo>
                    <a:pt x="84664" y="31596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OPPOSans R" panose="0002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rot="20700000" flipH="1">
              <a:off x="274709" y="6363284"/>
              <a:ext cx="3189179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dist"/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</a:rPr>
                <a:t>SALE-SALE-SALE-SALE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60401" y="5891031"/>
            <a:ext cx="2250439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Someone famous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2513" y="204490"/>
            <a:ext cx="926536" cy="87132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“</a:t>
            </a:r>
            <a:endParaRPr kumimoji="0" lang="en-US" altLang="zh-CN" sz="28700" b="0" i="0" u="none" strike="noStrike" kern="1200" cap="none" spc="0" normalizeH="0" baseline="0" noProof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92555" y="546704"/>
            <a:ext cx="520700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💡</a:t>
            </a:r>
            <a:r>
              <a:rPr kumimoji="0" lang="en-US" altLang="en-US" sz="2400" b="0" i="0" u="none" strike="noStrike" kern="1200" cap="none" spc="0" normalizeH="0" baseline="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 Key Dashboard Features</a:t>
            </a:r>
            <a:endParaRPr kumimoji="0" lang="en-US" altLang="en-US" sz="2400" b="0" i="0" u="none" strike="noStrike" kern="1200" cap="none" spc="0" normalizeH="0" baseline="0" noProof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9926" y="3993607"/>
            <a:ext cx="152400" cy="1524000"/>
          </a:xfrm>
          <a:custGeom>
            <a:avLst/>
            <a:gdLst>
              <a:gd name="connsiteX0" fmla="*/ 0 w 152400"/>
              <a:gd name="connsiteY0" fmla="*/ 0 h 1524000"/>
              <a:gd name="connsiteX1" fmla="*/ 0 w 152400"/>
              <a:gd name="connsiteY1" fmla="*/ 1524000 h 1524000"/>
              <a:gd name="connsiteX2" fmla="*/ 152400 w 152400"/>
              <a:gd name="connsiteY2" fmla="*/ 13716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" h="1524000">
                <a:moveTo>
                  <a:pt x="0" y="0"/>
                </a:moveTo>
                <a:lnTo>
                  <a:pt x="0" y="1524000"/>
                </a:lnTo>
                <a:lnTo>
                  <a:pt x="152400" y="1371600"/>
                </a:ln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2" name="矩形: 圆角 15"/>
          <p:cNvSpPr/>
          <p:nvPr/>
        </p:nvSpPr>
        <p:spPr>
          <a:xfrm>
            <a:off x="622300" y="1805305"/>
            <a:ext cx="11087100" cy="4785995"/>
          </a:xfrm>
          <a:prstGeom prst="roundRect">
            <a:avLst>
              <a:gd name="adj" fmla="val 53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3" name="矩形: 圆角 18"/>
          <p:cNvSpPr/>
          <p:nvPr>
            <p:custDataLst>
              <p:tags r:id="rId1"/>
            </p:custDataLst>
          </p:nvPr>
        </p:nvSpPr>
        <p:spPr>
          <a:xfrm>
            <a:off x="982697" y="1518647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KPI Cards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69925" y="2272665"/>
            <a:ext cx="43656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Total Sales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Total Quantity Sold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Total Transactions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Avg. Sales per Transaction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6" name="矩形: 圆角 18"/>
          <p:cNvSpPr/>
          <p:nvPr>
            <p:custDataLst>
              <p:tags r:id="rId2"/>
            </p:custDataLst>
          </p:nvPr>
        </p:nvSpPr>
        <p:spPr>
          <a:xfrm>
            <a:off x="4748247" y="1517377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Sales Analysis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237990" y="2338070"/>
            <a:ext cx="43656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By City – Regional performance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By Month &amp; Day – Seasonal trends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By Day Name – Weekly sales pattern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8" name="矩形: 圆角 18"/>
          <p:cNvSpPr/>
          <p:nvPr>
            <p:custDataLst>
              <p:tags r:id="rId3"/>
            </p:custDataLst>
          </p:nvPr>
        </p:nvSpPr>
        <p:spPr>
          <a:xfrm>
            <a:off x="8917657" y="1587862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Product &amp; Payment View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682990" y="2517140"/>
            <a:ext cx="3310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Sales by Mobile Model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Sales by Payment Method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2" name="矩形: 圆角 18"/>
          <p:cNvSpPr/>
          <p:nvPr>
            <p:custDataLst>
              <p:tags r:id="rId4"/>
            </p:custDataLst>
          </p:nvPr>
        </p:nvSpPr>
        <p:spPr>
          <a:xfrm>
            <a:off x="822042" y="4564742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Customer Insight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22325" y="5402580"/>
            <a:ext cx="331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Customer Ratings – Product satisfaction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0" name="矩形: 圆角 18"/>
          <p:cNvSpPr/>
          <p:nvPr>
            <p:custDataLst>
              <p:tags r:id="rId5"/>
            </p:custDataLst>
          </p:nvPr>
        </p:nvSpPr>
        <p:spPr>
          <a:xfrm>
            <a:off x="8917022" y="4418057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 Brand-Wise Table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21" name="矩形: 圆角 18"/>
          <p:cNvSpPr/>
          <p:nvPr>
            <p:custDataLst>
              <p:tags r:id="rId6"/>
            </p:custDataLst>
          </p:nvPr>
        </p:nvSpPr>
        <p:spPr>
          <a:xfrm>
            <a:off x="4747612" y="4508227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 Interactive Filters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511040" y="5402580"/>
            <a:ext cx="331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Month-wise &amp; Category-wise drilldowns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399145" y="5309870"/>
            <a:ext cx="331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Quantity &amp; transactions by Motorola sub-brands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826135" y="573049"/>
            <a:ext cx="913892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📦</a:t>
            </a:r>
            <a:r>
              <a:rPr kumimoji="0" lang="en-US" altLang="en-US" sz="2400" b="0" i="0" u="none" strike="noStrike" kern="1200" cap="none" spc="0" normalizeH="0" baseline="0" noProof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 Data Snapshot</a:t>
            </a:r>
            <a:endParaRPr kumimoji="0" lang="en-US" altLang="en-US" sz="2400" b="0" i="0" u="none" strike="noStrike" kern="1200" cap="none" spc="0" normalizeH="0" baseline="0" noProof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90313" y="1320800"/>
            <a:ext cx="6466757" cy="5727700"/>
          </a:xfrm>
          <a:custGeom>
            <a:avLst/>
            <a:gdLst>
              <a:gd name="connsiteX0" fmla="*/ 5988780 w 6254524"/>
              <a:gd name="connsiteY0" fmla="*/ 2002229 h 5539721"/>
              <a:gd name="connsiteX1" fmla="*/ 6026249 w 6254524"/>
              <a:gd name="connsiteY1" fmla="*/ 1973982 h 5539721"/>
              <a:gd name="connsiteX2" fmla="*/ 5988780 w 6254524"/>
              <a:gd name="connsiteY2" fmla="*/ 2002229 h 5539721"/>
              <a:gd name="connsiteX3" fmla="*/ 5988780 w 6254524"/>
              <a:gd name="connsiteY3" fmla="*/ 2002229 h 5539721"/>
              <a:gd name="connsiteX4" fmla="*/ 6149034 w 6254524"/>
              <a:gd name="connsiteY4" fmla="*/ 2025287 h 5539721"/>
              <a:gd name="connsiteX5" fmla="*/ 6139811 w 6254524"/>
              <a:gd name="connsiteY5" fmla="*/ 2011452 h 5539721"/>
              <a:gd name="connsiteX6" fmla="*/ 6125399 w 6254524"/>
              <a:gd name="connsiteY6" fmla="*/ 2020675 h 5539721"/>
              <a:gd name="connsiteX7" fmla="*/ 6149034 w 6254524"/>
              <a:gd name="connsiteY7" fmla="*/ 2025287 h 5539721"/>
              <a:gd name="connsiteX8" fmla="*/ 6149034 w 6254524"/>
              <a:gd name="connsiteY8" fmla="*/ 2025287 h 5539721"/>
              <a:gd name="connsiteX9" fmla="*/ 6049883 w 6254524"/>
              <a:gd name="connsiteY9" fmla="*/ 2277197 h 5539721"/>
              <a:gd name="connsiteX10" fmla="*/ 6030861 w 6254524"/>
              <a:gd name="connsiteY10" fmla="*/ 2305443 h 5539721"/>
              <a:gd name="connsiteX11" fmla="*/ 6049883 w 6254524"/>
              <a:gd name="connsiteY11" fmla="*/ 2277197 h 5539721"/>
              <a:gd name="connsiteX12" fmla="*/ 6049883 w 6254524"/>
              <a:gd name="connsiteY12" fmla="*/ 2277197 h 5539721"/>
              <a:gd name="connsiteX13" fmla="*/ 6063719 w 6254524"/>
              <a:gd name="connsiteY13" fmla="*/ 2323890 h 5539721"/>
              <a:gd name="connsiteX14" fmla="*/ 6134623 w 6254524"/>
              <a:gd name="connsiteY14" fmla="*/ 2314667 h 5539721"/>
              <a:gd name="connsiteX15" fmla="*/ 6149034 w 6254524"/>
              <a:gd name="connsiteY15" fmla="*/ 2291609 h 5539721"/>
              <a:gd name="connsiteX16" fmla="*/ 6063719 w 6254524"/>
              <a:gd name="connsiteY16" fmla="*/ 2323890 h 5539721"/>
              <a:gd name="connsiteX17" fmla="*/ 6063719 w 6254524"/>
              <a:gd name="connsiteY17" fmla="*/ 2323890 h 5539721"/>
              <a:gd name="connsiteX18" fmla="*/ 6257407 w 6254524"/>
              <a:gd name="connsiteY18" fmla="*/ 1922678 h 5539721"/>
              <a:gd name="connsiteX19" fmla="*/ 6248184 w 6254524"/>
              <a:gd name="connsiteY19" fmla="*/ 1950924 h 5539721"/>
              <a:gd name="connsiteX20" fmla="*/ 6257407 w 6254524"/>
              <a:gd name="connsiteY20" fmla="*/ 1922678 h 5539721"/>
              <a:gd name="connsiteX21" fmla="*/ 6257407 w 6254524"/>
              <a:gd name="connsiteY21" fmla="*/ 1922678 h 5539721"/>
              <a:gd name="connsiteX22" fmla="*/ 5733987 w 6254524"/>
              <a:gd name="connsiteY22" fmla="*/ 83790 h 5539721"/>
              <a:gd name="connsiteX23" fmla="*/ 5696517 w 6254524"/>
              <a:gd name="connsiteY23" fmla="*/ 106848 h 5539721"/>
              <a:gd name="connsiteX24" fmla="*/ 5733987 w 6254524"/>
              <a:gd name="connsiteY24" fmla="*/ 83790 h 5539721"/>
              <a:gd name="connsiteX25" fmla="*/ 5733987 w 6254524"/>
              <a:gd name="connsiteY25" fmla="*/ 83790 h 5539721"/>
              <a:gd name="connsiteX26" fmla="*/ 4630654 w 6254524"/>
              <a:gd name="connsiteY26" fmla="*/ 344924 h 5539721"/>
              <a:gd name="connsiteX27" fmla="*/ 4587997 w 6254524"/>
              <a:gd name="connsiteY27" fmla="*/ 382393 h 5539721"/>
              <a:gd name="connsiteX28" fmla="*/ 4630654 w 6254524"/>
              <a:gd name="connsiteY28" fmla="*/ 344924 h 5539721"/>
              <a:gd name="connsiteX29" fmla="*/ 4630654 w 6254524"/>
              <a:gd name="connsiteY29" fmla="*/ 344924 h 5539721"/>
              <a:gd name="connsiteX30" fmla="*/ 3447194 w 6254524"/>
              <a:gd name="connsiteY30" fmla="*/ 400840 h 5539721"/>
              <a:gd name="connsiteX31" fmla="*/ 3423560 w 6254524"/>
              <a:gd name="connsiteY31" fmla="*/ 410063 h 5539721"/>
              <a:gd name="connsiteX32" fmla="*/ 3447194 w 6254524"/>
              <a:gd name="connsiteY32" fmla="*/ 400840 h 5539721"/>
              <a:gd name="connsiteX33" fmla="*/ 3447194 w 6254524"/>
              <a:gd name="connsiteY33" fmla="*/ 400840 h 5539721"/>
              <a:gd name="connsiteX34" fmla="*/ 3899711 w 6254524"/>
              <a:gd name="connsiteY34" fmla="*/ 485002 h 5539721"/>
              <a:gd name="connsiteX35" fmla="*/ 3880688 w 6254524"/>
              <a:gd name="connsiteY35" fmla="*/ 498837 h 5539721"/>
              <a:gd name="connsiteX36" fmla="*/ 3913546 w 6254524"/>
              <a:gd name="connsiteY36" fmla="*/ 465979 h 5539721"/>
              <a:gd name="connsiteX37" fmla="*/ 3866276 w 6254524"/>
              <a:gd name="connsiteY37" fmla="*/ 484426 h 5539721"/>
              <a:gd name="connsiteX38" fmla="*/ 3899711 w 6254524"/>
              <a:gd name="connsiteY38" fmla="*/ 485002 h 5539721"/>
              <a:gd name="connsiteX39" fmla="*/ 3899711 w 6254524"/>
              <a:gd name="connsiteY39" fmla="*/ 485002 h 5539721"/>
              <a:gd name="connsiteX40" fmla="*/ 4809932 w 6254524"/>
              <a:gd name="connsiteY40" fmla="*/ 471167 h 5539721"/>
              <a:gd name="connsiteX41" fmla="*/ 4790908 w 6254524"/>
              <a:gd name="connsiteY41" fmla="*/ 489614 h 5539721"/>
              <a:gd name="connsiteX42" fmla="*/ 4809932 w 6254524"/>
              <a:gd name="connsiteY42" fmla="*/ 471167 h 5539721"/>
              <a:gd name="connsiteX43" fmla="*/ 4809932 w 6254524"/>
              <a:gd name="connsiteY43" fmla="*/ 471167 h 5539721"/>
              <a:gd name="connsiteX44" fmla="*/ 2603266 w 6254524"/>
              <a:gd name="connsiteY44" fmla="*/ 606634 h 5539721"/>
              <a:gd name="connsiteX45" fmla="*/ 2631512 w 6254524"/>
              <a:gd name="connsiteY45" fmla="*/ 559941 h 5539721"/>
              <a:gd name="connsiteX46" fmla="*/ 2603266 w 6254524"/>
              <a:gd name="connsiteY46" fmla="*/ 606634 h 5539721"/>
              <a:gd name="connsiteX47" fmla="*/ 2603266 w 6254524"/>
              <a:gd name="connsiteY47" fmla="*/ 606634 h 5539721"/>
              <a:gd name="connsiteX48" fmla="*/ 1617530 w 6254524"/>
              <a:gd name="connsiteY48" fmla="*/ 592223 h 5539721"/>
              <a:gd name="connsiteX49" fmla="*/ 1580060 w 6254524"/>
              <a:gd name="connsiteY49" fmla="*/ 615281 h 5539721"/>
              <a:gd name="connsiteX50" fmla="*/ 1617530 w 6254524"/>
              <a:gd name="connsiteY50" fmla="*/ 592223 h 5539721"/>
              <a:gd name="connsiteX51" fmla="*/ 1617530 w 6254524"/>
              <a:gd name="connsiteY51" fmla="*/ 592223 h 5539721"/>
              <a:gd name="connsiteX52" fmla="*/ 5842361 w 6254524"/>
              <a:gd name="connsiteY52" fmla="*/ 634304 h 5539721"/>
              <a:gd name="connsiteX53" fmla="*/ 5785868 w 6254524"/>
              <a:gd name="connsiteY53" fmla="*/ 671773 h 5539721"/>
              <a:gd name="connsiteX54" fmla="*/ 5837749 w 6254524"/>
              <a:gd name="connsiteY54" fmla="*/ 653327 h 5539721"/>
              <a:gd name="connsiteX55" fmla="*/ 5842361 w 6254524"/>
              <a:gd name="connsiteY55" fmla="*/ 634304 h 5539721"/>
              <a:gd name="connsiteX56" fmla="*/ 5842361 w 6254524"/>
              <a:gd name="connsiteY56" fmla="*/ 634304 h 5539721"/>
              <a:gd name="connsiteX57" fmla="*/ 5507441 w 6254524"/>
              <a:gd name="connsiteY57" fmla="*/ 713854 h 5539721"/>
              <a:gd name="connsiteX58" fmla="*/ 5460171 w 6254524"/>
              <a:gd name="connsiteY58" fmla="*/ 727689 h 5539721"/>
              <a:gd name="connsiteX59" fmla="*/ 5507441 w 6254524"/>
              <a:gd name="connsiteY59" fmla="*/ 713854 h 5539721"/>
              <a:gd name="connsiteX60" fmla="*/ 5507441 w 6254524"/>
              <a:gd name="connsiteY60" fmla="*/ 713854 h 5539721"/>
              <a:gd name="connsiteX61" fmla="*/ 4739028 w 6254524"/>
              <a:gd name="connsiteY61" fmla="*/ 741524 h 5539721"/>
              <a:gd name="connsiteX62" fmla="*/ 4781685 w 6254524"/>
              <a:gd name="connsiteY62" fmla="*/ 723078 h 5539721"/>
              <a:gd name="connsiteX63" fmla="*/ 4739028 w 6254524"/>
              <a:gd name="connsiteY63" fmla="*/ 741524 h 5539721"/>
              <a:gd name="connsiteX64" fmla="*/ 4739028 w 6254524"/>
              <a:gd name="connsiteY64" fmla="*/ 741524 h 5539721"/>
              <a:gd name="connsiteX65" fmla="*/ 2881116 w 6254524"/>
              <a:gd name="connsiteY65" fmla="*/ 727689 h 5539721"/>
              <a:gd name="connsiteX66" fmla="*/ 2843647 w 6254524"/>
              <a:gd name="connsiteY66" fmla="*/ 736913 h 5539721"/>
              <a:gd name="connsiteX67" fmla="*/ 2848259 w 6254524"/>
              <a:gd name="connsiteY67" fmla="*/ 759971 h 5539721"/>
              <a:gd name="connsiteX68" fmla="*/ 2881116 w 6254524"/>
              <a:gd name="connsiteY68" fmla="*/ 727689 h 5539721"/>
              <a:gd name="connsiteX69" fmla="*/ 2881116 w 6254524"/>
              <a:gd name="connsiteY69" fmla="*/ 727689 h 5539721"/>
              <a:gd name="connsiteX70" fmla="*/ 5493606 w 6254524"/>
              <a:gd name="connsiteY70" fmla="*/ 802628 h 5539721"/>
              <a:gd name="connsiteX71" fmla="*/ 5521852 w 6254524"/>
              <a:gd name="connsiteY71" fmla="*/ 765159 h 5539721"/>
              <a:gd name="connsiteX72" fmla="*/ 5517240 w 6254524"/>
              <a:gd name="connsiteY72" fmla="*/ 727689 h 5539721"/>
              <a:gd name="connsiteX73" fmla="*/ 5456136 w 6254524"/>
              <a:gd name="connsiteY73" fmla="*/ 792829 h 5539721"/>
              <a:gd name="connsiteX74" fmla="*/ 5493606 w 6254524"/>
              <a:gd name="connsiteY74" fmla="*/ 802628 h 5539721"/>
              <a:gd name="connsiteX75" fmla="*/ 5493606 w 6254524"/>
              <a:gd name="connsiteY75" fmla="*/ 802628 h 5539721"/>
              <a:gd name="connsiteX76" fmla="*/ 5045701 w 6254524"/>
              <a:gd name="connsiteY76" fmla="*/ 863156 h 5539721"/>
              <a:gd name="connsiteX77" fmla="*/ 5116605 w 6254524"/>
              <a:gd name="connsiteY77" fmla="*/ 844709 h 5539721"/>
              <a:gd name="connsiteX78" fmla="*/ 5125828 w 6254524"/>
              <a:gd name="connsiteY78" fmla="*/ 811852 h 5539721"/>
              <a:gd name="connsiteX79" fmla="*/ 5088359 w 6254524"/>
              <a:gd name="connsiteY79" fmla="*/ 811852 h 5539721"/>
              <a:gd name="connsiteX80" fmla="*/ 5097582 w 6254524"/>
              <a:gd name="connsiteY80" fmla="*/ 793405 h 5539721"/>
              <a:gd name="connsiteX81" fmla="*/ 5045701 w 6254524"/>
              <a:gd name="connsiteY81" fmla="*/ 863156 h 5539721"/>
              <a:gd name="connsiteX82" fmla="*/ 5045701 w 6254524"/>
              <a:gd name="connsiteY82" fmla="*/ 863156 h 5539721"/>
              <a:gd name="connsiteX83" fmla="*/ 1235917 w 6254524"/>
              <a:gd name="connsiteY83" fmla="*/ 783605 h 5539721"/>
              <a:gd name="connsiteX84" fmla="*/ 1212282 w 6254524"/>
              <a:gd name="connsiteY84" fmla="*/ 811852 h 5539721"/>
              <a:gd name="connsiteX85" fmla="*/ 1235917 w 6254524"/>
              <a:gd name="connsiteY85" fmla="*/ 783605 h 5539721"/>
              <a:gd name="connsiteX86" fmla="*/ 1235917 w 6254524"/>
              <a:gd name="connsiteY86" fmla="*/ 783605 h 5539721"/>
              <a:gd name="connsiteX87" fmla="*/ 4979409 w 6254524"/>
              <a:gd name="connsiteY87" fmla="*/ 872379 h 5539721"/>
              <a:gd name="connsiteX88" fmla="*/ 4964997 w 6254524"/>
              <a:gd name="connsiteY88" fmla="*/ 853933 h 5539721"/>
              <a:gd name="connsiteX89" fmla="*/ 4917728 w 6254524"/>
              <a:gd name="connsiteY89" fmla="*/ 882179 h 5539721"/>
              <a:gd name="connsiteX90" fmla="*/ 4979409 w 6254524"/>
              <a:gd name="connsiteY90" fmla="*/ 872379 h 5539721"/>
              <a:gd name="connsiteX91" fmla="*/ 4979409 w 6254524"/>
              <a:gd name="connsiteY91" fmla="*/ 872379 h 5539721"/>
              <a:gd name="connsiteX92" fmla="*/ 4908505 w 6254524"/>
              <a:gd name="connsiteY92" fmla="*/ 881602 h 5539721"/>
              <a:gd name="connsiteX93" fmla="*/ 4889482 w 6254524"/>
              <a:gd name="connsiteY93" fmla="*/ 914460 h 5539721"/>
              <a:gd name="connsiteX94" fmla="*/ 4908505 w 6254524"/>
              <a:gd name="connsiteY94" fmla="*/ 881602 h 5539721"/>
              <a:gd name="connsiteX95" fmla="*/ 4908505 w 6254524"/>
              <a:gd name="connsiteY95" fmla="*/ 881602 h 5539721"/>
              <a:gd name="connsiteX96" fmla="*/ 5215178 w 6254524"/>
              <a:gd name="connsiteY96" fmla="*/ 905237 h 5539721"/>
              <a:gd name="connsiteX97" fmla="*/ 5229590 w 6254524"/>
              <a:gd name="connsiteY97" fmla="*/ 928295 h 5539721"/>
              <a:gd name="connsiteX98" fmla="*/ 5229590 w 6254524"/>
              <a:gd name="connsiteY98" fmla="*/ 900049 h 5539721"/>
              <a:gd name="connsiteX99" fmla="*/ 5215178 w 6254524"/>
              <a:gd name="connsiteY99" fmla="*/ 905237 h 5539721"/>
              <a:gd name="connsiteX100" fmla="*/ 5215178 w 6254524"/>
              <a:gd name="connsiteY100" fmla="*/ 905237 h 5539721"/>
              <a:gd name="connsiteX101" fmla="*/ 4823766 w 6254524"/>
              <a:gd name="connsiteY101" fmla="*/ 919072 h 5539721"/>
              <a:gd name="connsiteX102" fmla="*/ 4800132 w 6254524"/>
              <a:gd name="connsiteY102" fmla="*/ 942130 h 5539721"/>
              <a:gd name="connsiteX103" fmla="*/ 4814543 w 6254524"/>
              <a:gd name="connsiteY103" fmla="*/ 946742 h 5539721"/>
              <a:gd name="connsiteX104" fmla="*/ 4823766 w 6254524"/>
              <a:gd name="connsiteY104" fmla="*/ 919072 h 5539721"/>
              <a:gd name="connsiteX105" fmla="*/ 4823766 w 6254524"/>
              <a:gd name="connsiteY105" fmla="*/ 919072 h 5539721"/>
              <a:gd name="connsiteX106" fmla="*/ 4720004 w 6254524"/>
              <a:gd name="connsiteY106" fmla="*/ 1003234 h 5539721"/>
              <a:gd name="connsiteX107" fmla="*/ 4776497 w 6254524"/>
              <a:gd name="connsiteY107" fmla="*/ 974988 h 5539721"/>
              <a:gd name="connsiteX108" fmla="*/ 4720004 w 6254524"/>
              <a:gd name="connsiteY108" fmla="*/ 1003234 h 5539721"/>
              <a:gd name="connsiteX109" fmla="*/ 4720004 w 6254524"/>
              <a:gd name="connsiteY109" fmla="*/ 1003234 h 5539721"/>
              <a:gd name="connsiteX110" fmla="*/ 4644489 w 6254524"/>
              <a:gd name="connsiteY110" fmla="*/ 998623 h 5539721"/>
              <a:gd name="connsiteX111" fmla="*/ 4607020 w 6254524"/>
              <a:gd name="connsiteY111" fmla="*/ 1017069 h 5539721"/>
              <a:gd name="connsiteX112" fmla="*/ 4644489 w 6254524"/>
              <a:gd name="connsiteY112" fmla="*/ 998623 h 5539721"/>
              <a:gd name="connsiteX113" fmla="*/ 4644489 w 6254524"/>
              <a:gd name="connsiteY113" fmla="*/ 998623 h 5539721"/>
              <a:gd name="connsiteX114" fmla="*/ 5290694 w 6254524"/>
              <a:gd name="connsiteY114" fmla="*/ 1087397 h 5539721"/>
              <a:gd name="connsiteX115" fmla="*/ 5309717 w 6254524"/>
              <a:gd name="connsiteY115" fmla="*/ 1105843 h 5539721"/>
              <a:gd name="connsiteX116" fmla="*/ 5324128 w 6254524"/>
              <a:gd name="connsiteY116" fmla="*/ 1101231 h 5539721"/>
              <a:gd name="connsiteX117" fmla="*/ 5319516 w 6254524"/>
              <a:gd name="connsiteY117" fmla="*/ 1082785 h 5539721"/>
              <a:gd name="connsiteX118" fmla="*/ 5310293 w 6254524"/>
              <a:gd name="connsiteY118" fmla="*/ 1068950 h 5539721"/>
              <a:gd name="connsiteX119" fmla="*/ 5314905 w 6254524"/>
              <a:gd name="connsiteY119" fmla="*/ 1059727 h 5539721"/>
              <a:gd name="connsiteX120" fmla="*/ 5300494 w 6254524"/>
              <a:gd name="connsiteY120" fmla="*/ 1078173 h 5539721"/>
              <a:gd name="connsiteX121" fmla="*/ 5290694 w 6254524"/>
              <a:gd name="connsiteY121" fmla="*/ 1087397 h 5539721"/>
              <a:gd name="connsiteX122" fmla="*/ 5290694 w 6254524"/>
              <a:gd name="connsiteY122" fmla="*/ 1087397 h 5539721"/>
              <a:gd name="connsiteX123" fmla="*/ 5399067 w 6254524"/>
              <a:gd name="connsiteY123" fmla="*/ 1170982 h 5539721"/>
              <a:gd name="connsiteX124" fmla="*/ 5366210 w 6254524"/>
              <a:gd name="connsiteY124" fmla="*/ 1161759 h 5539721"/>
              <a:gd name="connsiteX125" fmla="*/ 5361598 w 6254524"/>
              <a:gd name="connsiteY125" fmla="*/ 1175594 h 5539721"/>
              <a:gd name="connsiteX126" fmla="*/ 5399067 w 6254524"/>
              <a:gd name="connsiteY126" fmla="*/ 1170982 h 5539721"/>
              <a:gd name="connsiteX127" fmla="*/ 5399067 w 6254524"/>
              <a:gd name="connsiteY127" fmla="*/ 1170982 h 5539721"/>
              <a:gd name="connsiteX128" fmla="*/ 5375433 w 6254524"/>
              <a:gd name="connsiteY128" fmla="*/ 1488608 h 5539721"/>
              <a:gd name="connsiteX129" fmla="*/ 5356410 w 6254524"/>
              <a:gd name="connsiteY129" fmla="*/ 1474773 h 5539721"/>
              <a:gd name="connsiteX130" fmla="*/ 5375433 w 6254524"/>
              <a:gd name="connsiteY130" fmla="*/ 1488608 h 5539721"/>
              <a:gd name="connsiteX131" fmla="*/ 5375433 w 6254524"/>
              <a:gd name="connsiteY131" fmla="*/ 1488608 h 5539721"/>
              <a:gd name="connsiteX132" fmla="*/ 5427314 w 6254524"/>
              <a:gd name="connsiteY132" fmla="*/ 1558359 h 5539721"/>
              <a:gd name="connsiteX133" fmla="*/ 5479195 w 6254524"/>
              <a:gd name="connsiteY133" fmla="*/ 1493220 h 5539721"/>
              <a:gd name="connsiteX134" fmla="*/ 5427314 w 6254524"/>
              <a:gd name="connsiteY134" fmla="*/ 1558359 h 5539721"/>
              <a:gd name="connsiteX135" fmla="*/ 5427314 w 6254524"/>
              <a:gd name="connsiteY135" fmla="*/ 1558359 h 5539721"/>
              <a:gd name="connsiteX136" fmla="*/ 561466 w 6254524"/>
              <a:gd name="connsiteY136" fmla="*/ 1502443 h 5539721"/>
              <a:gd name="connsiteX137" fmla="*/ 523997 w 6254524"/>
              <a:gd name="connsiteY137" fmla="*/ 1520890 h 5539721"/>
              <a:gd name="connsiteX138" fmla="*/ 561466 w 6254524"/>
              <a:gd name="connsiteY138" fmla="*/ 1502443 h 5539721"/>
              <a:gd name="connsiteX139" fmla="*/ 561466 w 6254524"/>
              <a:gd name="connsiteY139" fmla="*/ 1502443 h 5539721"/>
              <a:gd name="connsiteX140" fmla="*/ 5333351 w 6254524"/>
              <a:gd name="connsiteY140" fmla="*/ 1562971 h 5539721"/>
              <a:gd name="connsiteX141" fmla="*/ 5356986 w 6254524"/>
              <a:gd name="connsiteY141" fmla="*/ 1525501 h 5539721"/>
              <a:gd name="connsiteX142" fmla="*/ 5314329 w 6254524"/>
              <a:gd name="connsiteY142" fmla="*/ 1539336 h 5539721"/>
              <a:gd name="connsiteX143" fmla="*/ 5333351 w 6254524"/>
              <a:gd name="connsiteY143" fmla="*/ 1562971 h 5539721"/>
              <a:gd name="connsiteX144" fmla="*/ 5333351 w 6254524"/>
              <a:gd name="connsiteY144" fmla="*/ 1562971 h 5539721"/>
              <a:gd name="connsiteX145" fmla="*/ 5356410 w 6254524"/>
              <a:gd name="connsiteY145" fmla="*/ 1568159 h 5539721"/>
              <a:gd name="connsiteX146" fmla="*/ 5318940 w 6254524"/>
              <a:gd name="connsiteY146" fmla="*/ 1586606 h 5539721"/>
              <a:gd name="connsiteX147" fmla="*/ 5356410 w 6254524"/>
              <a:gd name="connsiteY147" fmla="*/ 1568159 h 5539721"/>
              <a:gd name="connsiteX148" fmla="*/ 5356410 w 6254524"/>
              <a:gd name="connsiteY148" fmla="*/ 1568159 h 5539721"/>
              <a:gd name="connsiteX149" fmla="*/ 5695941 w 6254524"/>
              <a:gd name="connsiteY149" fmla="*/ 1586606 h 5539721"/>
              <a:gd name="connsiteX150" fmla="*/ 5700553 w 6254524"/>
              <a:gd name="connsiteY150" fmla="*/ 1568159 h 5539721"/>
              <a:gd name="connsiteX151" fmla="*/ 5620426 w 6254524"/>
              <a:gd name="connsiteY151" fmla="*/ 1605628 h 5539721"/>
              <a:gd name="connsiteX152" fmla="*/ 5695941 w 6254524"/>
              <a:gd name="connsiteY152" fmla="*/ 1586606 h 5539721"/>
              <a:gd name="connsiteX153" fmla="*/ 5695941 w 6254524"/>
              <a:gd name="connsiteY153" fmla="*/ 1586606 h 5539721"/>
              <a:gd name="connsiteX154" fmla="*/ 5615814 w 6254524"/>
              <a:gd name="connsiteY154" fmla="*/ 1722072 h 5539721"/>
              <a:gd name="connsiteX155" fmla="*/ 5728799 w 6254524"/>
              <a:gd name="connsiteY155" fmla="*/ 1642521 h 5539721"/>
              <a:gd name="connsiteX156" fmla="*/ 5615814 w 6254524"/>
              <a:gd name="connsiteY156" fmla="*/ 1679991 h 5539721"/>
              <a:gd name="connsiteX157" fmla="*/ 5615814 w 6254524"/>
              <a:gd name="connsiteY157" fmla="*/ 1722072 h 5539721"/>
              <a:gd name="connsiteX158" fmla="*/ 5615814 w 6254524"/>
              <a:gd name="connsiteY158" fmla="*/ 1722072 h 5539721"/>
              <a:gd name="connsiteX159" fmla="*/ 5714964 w 6254524"/>
              <a:gd name="connsiteY159" fmla="*/ 1801046 h 5539721"/>
              <a:gd name="connsiteX160" fmla="*/ 5672307 w 6254524"/>
              <a:gd name="connsiteY160" fmla="*/ 1833904 h 5539721"/>
              <a:gd name="connsiteX161" fmla="*/ 5714964 w 6254524"/>
              <a:gd name="connsiteY161" fmla="*/ 1824681 h 5539721"/>
              <a:gd name="connsiteX162" fmla="*/ 5714964 w 6254524"/>
              <a:gd name="connsiteY162" fmla="*/ 1838516 h 5539721"/>
              <a:gd name="connsiteX163" fmla="*/ 5714964 w 6254524"/>
              <a:gd name="connsiteY163" fmla="*/ 1801046 h 5539721"/>
              <a:gd name="connsiteX164" fmla="*/ 5714964 w 6254524"/>
              <a:gd name="connsiteY164" fmla="*/ 1801046 h 5539721"/>
              <a:gd name="connsiteX165" fmla="*/ 5224402 w 6254524"/>
              <a:gd name="connsiteY165" fmla="*/ 1871374 h 5539721"/>
              <a:gd name="connsiteX166" fmla="*/ 5233625 w 6254524"/>
              <a:gd name="connsiteY166" fmla="*/ 1871374 h 5539721"/>
              <a:gd name="connsiteX167" fmla="*/ 5238237 w 6254524"/>
              <a:gd name="connsiteY167" fmla="*/ 1894432 h 5539721"/>
              <a:gd name="connsiteX168" fmla="*/ 5238237 w 6254524"/>
              <a:gd name="connsiteY168" fmla="*/ 1866186 h 5539721"/>
              <a:gd name="connsiteX169" fmla="*/ 5224402 w 6254524"/>
              <a:gd name="connsiteY169" fmla="*/ 1871374 h 5539721"/>
              <a:gd name="connsiteX170" fmla="*/ 5224402 w 6254524"/>
              <a:gd name="connsiteY170" fmla="*/ 1871374 h 5539721"/>
              <a:gd name="connsiteX171" fmla="*/ 5408290 w 6254524"/>
              <a:gd name="connsiteY171" fmla="*/ 1913455 h 5539721"/>
              <a:gd name="connsiteX172" fmla="*/ 5445760 w 6254524"/>
              <a:gd name="connsiteY172" fmla="*/ 1899620 h 5539721"/>
              <a:gd name="connsiteX173" fmla="*/ 5431349 w 6254524"/>
              <a:gd name="connsiteY173" fmla="*/ 1885785 h 5539721"/>
              <a:gd name="connsiteX174" fmla="*/ 5440572 w 6254524"/>
              <a:gd name="connsiteY174" fmla="*/ 1881173 h 5539721"/>
              <a:gd name="connsiteX175" fmla="*/ 5407714 w 6254524"/>
              <a:gd name="connsiteY175" fmla="*/ 1890397 h 5539721"/>
              <a:gd name="connsiteX176" fmla="*/ 5408290 w 6254524"/>
              <a:gd name="connsiteY176" fmla="*/ 1913455 h 5539721"/>
              <a:gd name="connsiteX177" fmla="*/ 5408290 w 6254524"/>
              <a:gd name="connsiteY177" fmla="*/ 1913455 h 5539721"/>
              <a:gd name="connsiteX178" fmla="*/ 5559322 w 6254524"/>
              <a:gd name="connsiteY178" fmla="*/ 1978594 h 5539721"/>
              <a:gd name="connsiteX179" fmla="*/ 5625614 w 6254524"/>
              <a:gd name="connsiteY179" fmla="*/ 1950348 h 5539721"/>
              <a:gd name="connsiteX180" fmla="*/ 5630225 w 6254524"/>
              <a:gd name="connsiteY180" fmla="*/ 1968794 h 5539721"/>
              <a:gd name="connsiteX181" fmla="*/ 5658472 w 6254524"/>
              <a:gd name="connsiteY181" fmla="*/ 1968794 h 5539721"/>
              <a:gd name="connsiteX182" fmla="*/ 5701129 w 6254524"/>
              <a:gd name="connsiteY182" fmla="*/ 1922102 h 5539721"/>
              <a:gd name="connsiteX183" fmla="*/ 5701129 w 6254524"/>
              <a:gd name="connsiteY183" fmla="*/ 1908267 h 5539721"/>
              <a:gd name="connsiteX184" fmla="*/ 5616390 w 6254524"/>
              <a:gd name="connsiteY184" fmla="*/ 1908267 h 5539721"/>
              <a:gd name="connsiteX185" fmla="*/ 5559322 w 6254524"/>
              <a:gd name="connsiteY185" fmla="*/ 1978594 h 5539721"/>
              <a:gd name="connsiteX186" fmla="*/ 5559322 w 6254524"/>
              <a:gd name="connsiteY186" fmla="*/ 1978594 h 5539721"/>
              <a:gd name="connsiteX187" fmla="*/ 5059536 w 6254524"/>
              <a:gd name="connsiteY187" fmla="*/ 1950348 h 5539721"/>
              <a:gd name="connsiteX188" fmla="*/ 5078559 w 6254524"/>
              <a:gd name="connsiteY188" fmla="*/ 1954960 h 5539721"/>
              <a:gd name="connsiteX189" fmla="*/ 5102194 w 6254524"/>
              <a:gd name="connsiteY189" fmla="*/ 1908267 h 5539721"/>
              <a:gd name="connsiteX190" fmla="*/ 5087782 w 6254524"/>
              <a:gd name="connsiteY190" fmla="*/ 1908267 h 5539721"/>
              <a:gd name="connsiteX191" fmla="*/ 5064148 w 6254524"/>
              <a:gd name="connsiteY191" fmla="*/ 1926713 h 5539721"/>
              <a:gd name="connsiteX192" fmla="*/ 5059536 w 6254524"/>
              <a:gd name="connsiteY192" fmla="*/ 1950348 h 5539721"/>
              <a:gd name="connsiteX193" fmla="*/ 5059536 w 6254524"/>
              <a:gd name="connsiteY193" fmla="*/ 1950348 h 5539721"/>
              <a:gd name="connsiteX194" fmla="*/ 5431925 w 6254524"/>
              <a:gd name="connsiteY194" fmla="*/ 1950348 h 5539721"/>
              <a:gd name="connsiteX195" fmla="*/ 5460171 w 6254524"/>
              <a:gd name="connsiteY195" fmla="*/ 1945736 h 5539721"/>
              <a:gd name="connsiteX196" fmla="*/ 5455560 w 6254524"/>
              <a:gd name="connsiteY196" fmla="*/ 1912878 h 5539721"/>
              <a:gd name="connsiteX197" fmla="*/ 5418091 w 6254524"/>
              <a:gd name="connsiteY197" fmla="*/ 1931325 h 5539721"/>
              <a:gd name="connsiteX198" fmla="*/ 5441725 w 6254524"/>
              <a:gd name="connsiteY198" fmla="*/ 1931325 h 5539721"/>
              <a:gd name="connsiteX199" fmla="*/ 5431925 w 6254524"/>
              <a:gd name="connsiteY199" fmla="*/ 1950348 h 5539721"/>
              <a:gd name="connsiteX200" fmla="*/ 5431925 w 6254524"/>
              <a:gd name="connsiteY200" fmla="*/ 1950348 h 5539721"/>
              <a:gd name="connsiteX201" fmla="*/ 5205955 w 6254524"/>
              <a:gd name="connsiteY201" fmla="*/ 1945736 h 5539721"/>
              <a:gd name="connsiteX202" fmla="*/ 5229590 w 6254524"/>
              <a:gd name="connsiteY202" fmla="*/ 1917490 h 5539721"/>
              <a:gd name="connsiteX203" fmla="*/ 5205955 w 6254524"/>
              <a:gd name="connsiteY203" fmla="*/ 1945736 h 5539721"/>
              <a:gd name="connsiteX204" fmla="*/ 5205955 w 6254524"/>
              <a:gd name="connsiteY204" fmla="*/ 1945736 h 5539721"/>
              <a:gd name="connsiteX205" fmla="*/ 321085 w 6254524"/>
              <a:gd name="connsiteY205" fmla="*/ 1983206 h 5539721"/>
              <a:gd name="connsiteX206" fmla="*/ 321085 w 6254524"/>
              <a:gd name="connsiteY206" fmla="*/ 1969371 h 5539721"/>
              <a:gd name="connsiteX207" fmla="*/ 306673 w 6254524"/>
              <a:gd name="connsiteY207" fmla="*/ 1969371 h 5539721"/>
              <a:gd name="connsiteX208" fmla="*/ 321085 w 6254524"/>
              <a:gd name="connsiteY208" fmla="*/ 1983206 h 5539721"/>
              <a:gd name="connsiteX209" fmla="*/ 321085 w 6254524"/>
              <a:gd name="connsiteY209" fmla="*/ 1983206 h 5539721"/>
              <a:gd name="connsiteX210" fmla="*/ 5587567 w 6254524"/>
              <a:gd name="connsiteY210" fmla="*/ 2002229 h 5539721"/>
              <a:gd name="connsiteX211" fmla="*/ 5634837 w 6254524"/>
              <a:gd name="connsiteY211" fmla="*/ 1979171 h 5539721"/>
              <a:gd name="connsiteX212" fmla="*/ 5587567 w 6254524"/>
              <a:gd name="connsiteY212" fmla="*/ 2002229 h 5539721"/>
              <a:gd name="connsiteX213" fmla="*/ 5587567 w 6254524"/>
              <a:gd name="connsiteY213" fmla="*/ 2002229 h 5539721"/>
              <a:gd name="connsiteX214" fmla="*/ 5465360 w 6254524"/>
              <a:gd name="connsiteY214" fmla="*/ 1983206 h 5539721"/>
              <a:gd name="connsiteX215" fmla="*/ 5437113 w 6254524"/>
              <a:gd name="connsiteY215" fmla="*/ 2025287 h 5539721"/>
              <a:gd name="connsiteX216" fmla="*/ 5488994 w 6254524"/>
              <a:gd name="connsiteY216" fmla="*/ 1997041 h 5539721"/>
              <a:gd name="connsiteX217" fmla="*/ 5465360 w 6254524"/>
              <a:gd name="connsiteY217" fmla="*/ 1983206 h 5539721"/>
              <a:gd name="connsiteX218" fmla="*/ 5465360 w 6254524"/>
              <a:gd name="connsiteY218" fmla="*/ 1983206 h 5539721"/>
              <a:gd name="connsiteX219" fmla="*/ 5663084 w 6254524"/>
              <a:gd name="connsiteY219" fmla="*/ 2006840 h 5539721"/>
              <a:gd name="connsiteX220" fmla="*/ 5653860 w 6254524"/>
              <a:gd name="connsiteY220" fmla="*/ 2006840 h 5539721"/>
              <a:gd name="connsiteX221" fmla="*/ 5616390 w 6254524"/>
              <a:gd name="connsiteY221" fmla="*/ 2044310 h 5539721"/>
              <a:gd name="connsiteX222" fmla="*/ 5663084 w 6254524"/>
              <a:gd name="connsiteY222" fmla="*/ 2006840 h 5539721"/>
              <a:gd name="connsiteX223" fmla="*/ 5663084 w 6254524"/>
              <a:gd name="connsiteY223" fmla="*/ 2006840 h 5539721"/>
              <a:gd name="connsiteX224" fmla="*/ 5846972 w 6254524"/>
              <a:gd name="connsiteY224" fmla="*/ 2034510 h 5539721"/>
              <a:gd name="connsiteX225" fmla="*/ 5851584 w 6254524"/>
              <a:gd name="connsiteY225" fmla="*/ 2006264 h 5539721"/>
              <a:gd name="connsiteX226" fmla="*/ 5780680 w 6254524"/>
              <a:gd name="connsiteY226" fmla="*/ 2052957 h 5539721"/>
              <a:gd name="connsiteX227" fmla="*/ 5846972 w 6254524"/>
              <a:gd name="connsiteY227" fmla="*/ 2034510 h 5539721"/>
              <a:gd name="connsiteX228" fmla="*/ 5846972 w 6254524"/>
              <a:gd name="connsiteY228" fmla="*/ 2034510 h 5539721"/>
              <a:gd name="connsiteX229" fmla="*/ 4993820 w 6254524"/>
              <a:gd name="connsiteY229" fmla="*/ 2016064 h 5539721"/>
              <a:gd name="connsiteX230" fmla="*/ 4941939 w 6254524"/>
              <a:gd name="connsiteY230" fmla="*/ 2067368 h 5539721"/>
              <a:gd name="connsiteX231" fmla="*/ 4866424 w 6254524"/>
              <a:gd name="connsiteY231" fmla="*/ 2109449 h 5539721"/>
              <a:gd name="connsiteX232" fmla="*/ 4880835 w 6254524"/>
              <a:gd name="connsiteY232" fmla="*/ 2142307 h 5539721"/>
              <a:gd name="connsiteX233" fmla="*/ 4941939 w 6254524"/>
              <a:gd name="connsiteY233" fmla="*/ 2119249 h 5539721"/>
              <a:gd name="connsiteX234" fmla="*/ 4932716 w 6254524"/>
              <a:gd name="connsiteY234" fmla="*/ 2100802 h 5539721"/>
              <a:gd name="connsiteX235" fmla="*/ 4989209 w 6254524"/>
              <a:gd name="connsiteY235" fmla="*/ 2072556 h 5539721"/>
              <a:gd name="connsiteX236" fmla="*/ 4960962 w 6254524"/>
              <a:gd name="connsiteY236" fmla="*/ 2077168 h 5539721"/>
              <a:gd name="connsiteX237" fmla="*/ 4951739 w 6254524"/>
              <a:gd name="connsiteY237" fmla="*/ 2063333 h 5539721"/>
              <a:gd name="connsiteX238" fmla="*/ 4993820 w 6254524"/>
              <a:gd name="connsiteY238" fmla="*/ 2016064 h 5539721"/>
              <a:gd name="connsiteX239" fmla="*/ 4993820 w 6254524"/>
              <a:gd name="connsiteY239" fmla="*/ 2016064 h 5539721"/>
              <a:gd name="connsiteX240" fmla="*/ 4856624 w 6254524"/>
              <a:gd name="connsiteY240" fmla="*/ 2071980 h 5539721"/>
              <a:gd name="connsiteX241" fmla="*/ 4889482 w 6254524"/>
              <a:gd name="connsiteY241" fmla="*/ 2071980 h 5539721"/>
              <a:gd name="connsiteX242" fmla="*/ 4884871 w 6254524"/>
              <a:gd name="connsiteY242" fmla="*/ 2048921 h 5539721"/>
              <a:gd name="connsiteX243" fmla="*/ 4856624 w 6254524"/>
              <a:gd name="connsiteY243" fmla="*/ 2071980 h 5539721"/>
              <a:gd name="connsiteX244" fmla="*/ 4856624 w 6254524"/>
              <a:gd name="connsiteY244" fmla="*/ 2071980 h 5539721"/>
              <a:gd name="connsiteX245" fmla="*/ 5630225 w 6254524"/>
              <a:gd name="connsiteY245" fmla="*/ 2058145 h 5539721"/>
              <a:gd name="connsiteX246" fmla="*/ 5625614 w 6254524"/>
              <a:gd name="connsiteY246" fmla="*/ 2081203 h 5539721"/>
              <a:gd name="connsiteX247" fmla="*/ 5653860 w 6254524"/>
              <a:gd name="connsiteY247" fmla="*/ 2062756 h 5539721"/>
              <a:gd name="connsiteX248" fmla="*/ 5630225 w 6254524"/>
              <a:gd name="connsiteY248" fmla="*/ 2058145 h 5539721"/>
              <a:gd name="connsiteX249" fmla="*/ 5630225 w 6254524"/>
              <a:gd name="connsiteY249" fmla="*/ 2058145 h 5539721"/>
              <a:gd name="connsiteX250" fmla="*/ 5870607 w 6254524"/>
              <a:gd name="connsiteY250" fmla="*/ 2062756 h 5539721"/>
              <a:gd name="connsiteX251" fmla="*/ 5851584 w 6254524"/>
              <a:gd name="connsiteY251" fmla="*/ 2067368 h 5539721"/>
              <a:gd name="connsiteX252" fmla="*/ 5842361 w 6254524"/>
              <a:gd name="connsiteY252" fmla="*/ 2058145 h 5539721"/>
              <a:gd name="connsiteX253" fmla="*/ 5837749 w 6254524"/>
              <a:gd name="connsiteY253" fmla="*/ 2091003 h 5539721"/>
              <a:gd name="connsiteX254" fmla="*/ 5870607 w 6254524"/>
              <a:gd name="connsiteY254" fmla="*/ 2062756 h 5539721"/>
              <a:gd name="connsiteX255" fmla="*/ 5870607 w 6254524"/>
              <a:gd name="connsiteY255" fmla="*/ 2062756 h 5539721"/>
              <a:gd name="connsiteX256" fmla="*/ 5714964 w 6254524"/>
              <a:gd name="connsiteY256" fmla="*/ 2095038 h 5539721"/>
              <a:gd name="connsiteX257" fmla="*/ 5700553 w 6254524"/>
              <a:gd name="connsiteY257" fmla="*/ 2076591 h 5539721"/>
              <a:gd name="connsiteX258" fmla="*/ 5672307 w 6254524"/>
              <a:gd name="connsiteY258" fmla="*/ 2081203 h 5539721"/>
              <a:gd name="connsiteX259" fmla="*/ 5587567 w 6254524"/>
              <a:gd name="connsiteY259" fmla="*/ 2141731 h 5539721"/>
              <a:gd name="connsiteX260" fmla="*/ 5464783 w 6254524"/>
              <a:gd name="connsiteY260" fmla="*/ 2193035 h 5539721"/>
              <a:gd name="connsiteX261" fmla="*/ 5450372 w 6254524"/>
              <a:gd name="connsiteY261" fmla="*/ 2225893 h 5539721"/>
              <a:gd name="connsiteX262" fmla="*/ 5634261 w 6254524"/>
              <a:gd name="connsiteY262" fmla="*/ 2150954 h 5539721"/>
              <a:gd name="connsiteX263" fmla="*/ 5714964 w 6254524"/>
              <a:gd name="connsiteY263" fmla="*/ 2095038 h 5539721"/>
              <a:gd name="connsiteX264" fmla="*/ 5714964 w 6254524"/>
              <a:gd name="connsiteY264" fmla="*/ 2095038 h 5539721"/>
              <a:gd name="connsiteX265" fmla="*/ 4974797 w 6254524"/>
              <a:gd name="connsiteY265" fmla="*/ 2090426 h 5539721"/>
              <a:gd name="connsiteX266" fmla="*/ 4955774 w 6254524"/>
              <a:gd name="connsiteY266" fmla="*/ 2104261 h 5539721"/>
              <a:gd name="connsiteX267" fmla="*/ 4970186 w 6254524"/>
              <a:gd name="connsiteY267" fmla="*/ 2118096 h 5539721"/>
              <a:gd name="connsiteX268" fmla="*/ 4974797 w 6254524"/>
              <a:gd name="connsiteY268" fmla="*/ 2090426 h 5539721"/>
              <a:gd name="connsiteX269" fmla="*/ 4974797 w 6254524"/>
              <a:gd name="connsiteY269" fmla="*/ 2090426 h 5539721"/>
              <a:gd name="connsiteX270" fmla="*/ 604123 w 6254524"/>
              <a:gd name="connsiteY270" fmla="*/ 2300832 h 5539721"/>
              <a:gd name="connsiteX271" fmla="*/ 632370 w 6254524"/>
              <a:gd name="connsiteY271" fmla="*/ 2286997 h 5539721"/>
              <a:gd name="connsiteX272" fmla="*/ 604123 w 6254524"/>
              <a:gd name="connsiteY272" fmla="*/ 2300832 h 5539721"/>
              <a:gd name="connsiteX273" fmla="*/ 604123 w 6254524"/>
              <a:gd name="connsiteY273" fmla="*/ 2300832 h 5539721"/>
              <a:gd name="connsiteX274" fmla="*/ 580489 w 6254524"/>
              <a:gd name="connsiteY274" fmla="*/ 2445522 h 5539721"/>
              <a:gd name="connsiteX275" fmla="*/ 646781 w 6254524"/>
              <a:gd name="connsiteY275" fmla="*/ 2431687 h 5539721"/>
              <a:gd name="connsiteX276" fmla="*/ 679639 w 6254524"/>
              <a:gd name="connsiteY276" fmla="*/ 2352136 h 5539721"/>
              <a:gd name="connsiteX277" fmla="*/ 613347 w 6254524"/>
              <a:gd name="connsiteY277" fmla="*/ 2356748 h 5539721"/>
              <a:gd name="connsiteX278" fmla="*/ 627758 w 6254524"/>
              <a:gd name="connsiteY278" fmla="*/ 2398829 h 5539721"/>
              <a:gd name="connsiteX279" fmla="*/ 580489 w 6254524"/>
              <a:gd name="connsiteY279" fmla="*/ 2445522 h 5539721"/>
              <a:gd name="connsiteX280" fmla="*/ 580489 w 6254524"/>
              <a:gd name="connsiteY280" fmla="*/ 2445522 h 5539721"/>
              <a:gd name="connsiteX281" fmla="*/ 5903465 w 6254524"/>
              <a:gd name="connsiteY281" fmla="*/ 2398829 h 5539721"/>
              <a:gd name="connsiteX282" fmla="*/ 5940934 w 6254524"/>
              <a:gd name="connsiteY282" fmla="*/ 2380382 h 5539721"/>
              <a:gd name="connsiteX283" fmla="*/ 5903465 w 6254524"/>
              <a:gd name="connsiteY283" fmla="*/ 2398829 h 5539721"/>
              <a:gd name="connsiteX284" fmla="*/ 5903465 w 6254524"/>
              <a:gd name="connsiteY284" fmla="*/ 2398829 h 5539721"/>
              <a:gd name="connsiteX285" fmla="*/ 768990 w 6254524"/>
              <a:gd name="connsiteY285" fmla="*/ 2412664 h 5539721"/>
              <a:gd name="connsiteX286" fmla="*/ 726332 w 6254524"/>
              <a:gd name="connsiteY286" fmla="*/ 2454745 h 5539721"/>
              <a:gd name="connsiteX287" fmla="*/ 754578 w 6254524"/>
              <a:gd name="connsiteY287" fmla="*/ 2454745 h 5539721"/>
              <a:gd name="connsiteX288" fmla="*/ 768990 w 6254524"/>
              <a:gd name="connsiteY288" fmla="*/ 2412664 h 5539721"/>
              <a:gd name="connsiteX289" fmla="*/ 768990 w 6254524"/>
              <a:gd name="connsiteY289" fmla="*/ 2412664 h 5539721"/>
              <a:gd name="connsiteX290" fmla="*/ 674451 w 6254524"/>
              <a:gd name="connsiteY290" fmla="*/ 2538907 h 5539721"/>
              <a:gd name="connsiteX291" fmla="*/ 665228 w 6254524"/>
              <a:gd name="connsiteY291" fmla="*/ 2525072 h 5539721"/>
              <a:gd name="connsiteX292" fmla="*/ 650817 w 6254524"/>
              <a:gd name="connsiteY292" fmla="*/ 2529684 h 5539721"/>
              <a:gd name="connsiteX293" fmla="*/ 674451 w 6254524"/>
              <a:gd name="connsiteY293" fmla="*/ 2538907 h 5539721"/>
              <a:gd name="connsiteX294" fmla="*/ 674451 w 6254524"/>
              <a:gd name="connsiteY294" fmla="*/ 2538907 h 5539721"/>
              <a:gd name="connsiteX295" fmla="*/ 627181 w 6254524"/>
              <a:gd name="connsiteY295" fmla="*/ 2655351 h 5539721"/>
              <a:gd name="connsiteX296" fmla="*/ 603547 w 6254524"/>
              <a:gd name="connsiteY296" fmla="*/ 2683597 h 5539721"/>
              <a:gd name="connsiteX297" fmla="*/ 627181 w 6254524"/>
              <a:gd name="connsiteY297" fmla="*/ 2655351 h 5539721"/>
              <a:gd name="connsiteX298" fmla="*/ 627181 w 6254524"/>
              <a:gd name="connsiteY298" fmla="*/ 2655351 h 5539721"/>
              <a:gd name="connsiteX299" fmla="*/ 656004 w 6254524"/>
              <a:gd name="connsiteY299" fmla="*/ 2706655 h 5539721"/>
              <a:gd name="connsiteX300" fmla="*/ 722296 w 6254524"/>
              <a:gd name="connsiteY300" fmla="*/ 2655351 h 5539721"/>
              <a:gd name="connsiteX301" fmla="*/ 656004 w 6254524"/>
              <a:gd name="connsiteY301" fmla="*/ 2706655 h 5539721"/>
              <a:gd name="connsiteX302" fmla="*/ 656004 w 6254524"/>
              <a:gd name="connsiteY302" fmla="*/ 2706655 h 5539721"/>
              <a:gd name="connsiteX303" fmla="*/ 608735 w 6254524"/>
              <a:gd name="connsiteY303" fmla="*/ 2753348 h 5539721"/>
              <a:gd name="connsiteX304" fmla="*/ 641593 w 6254524"/>
              <a:gd name="connsiteY304" fmla="*/ 2753348 h 5539721"/>
              <a:gd name="connsiteX305" fmla="*/ 608735 w 6254524"/>
              <a:gd name="connsiteY305" fmla="*/ 2753348 h 5539721"/>
              <a:gd name="connsiteX306" fmla="*/ 608735 w 6254524"/>
              <a:gd name="connsiteY306" fmla="*/ 2753348 h 5539721"/>
              <a:gd name="connsiteX307" fmla="*/ 5465360 w 6254524"/>
              <a:gd name="connsiteY307" fmla="*/ 2771795 h 5539721"/>
              <a:gd name="connsiteX308" fmla="*/ 5408867 w 6254524"/>
              <a:gd name="connsiteY308" fmla="*/ 2818487 h 5539721"/>
              <a:gd name="connsiteX309" fmla="*/ 5465360 w 6254524"/>
              <a:gd name="connsiteY309" fmla="*/ 2771795 h 5539721"/>
              <a:gd name="connsiteX310" fmla="*/ 5465360 w 6254524"/>
              <a:gd name="connsiteY310" fmla="*/ 2771795 h 5539721"/>
              <a:gd name="connsiteX311" fmla="*/ 448481 w 6254524"/>
              <a:gd name="connsiteY311" fmla="*/ 2846734 h 5539721"/>
              <a:gd name="connsiteX312" fmla="*/ 495750 w 6254524"/>
              <a:gd name="connsiteY312" fmla="*/ 2800041 h 5539721"/>
              <a:gd name="connsiteX313" fmla="*/ 448481 w 6254524"/>
              <a:gd name="connsiteY313" fmla="*/ 2846734 h 5539721"/>
              <a:gd name="connsiteX314" fmla="*/ 448481 w 6254524"/>
              <a:gd name="connsiteY314" fmla="*/ 2846734 h 5539721"/>
              <a:gd name="connsiteX315" fmla="*/ 5582956 w 6254524"/>
              <a:gd name="connsiteY315" fmla="*/ 2809264 h 5539721"/>
              <a:gd name="connsiteX316" fmla="*/ 5550098 w 6254524"/>
              <a:gd name="connsiteY316" fmla="*/ 2823099 h 5539721"/>
              <a:gd name="connsiteX317" fmla="*/ 5559322 w 6254524"/>
              <a:gd name="connsiteY317" fmla="*/ 2855957 h 5539721"/>
              <a:gd name="connsiteX318" fmla="*/ 5582956 w 6254524"/>
              <a:gd name="connsiteY318" fmla="*/ 2809264 h 5539721"/>
              <a:gd name="connsiteX319" fmla="*/ 5582956 w 6254524"/>
              <a:gd name="connsiteY319" fmla="*/ 2809264 h 5539721"/>
              <a:gd name="connsiteX320" fmla="*/ 5517240 w 6254524"/>
              <a:gd name="connsiteY320" fmla="*/ 2865180 h 5539721"/>
              <a:gd name="connsiteX321" fmla="*/ 5540875 w 6254524"/>
              <a:gd name="connsiteY321" fmla="*/ 2860569 h 5539721"/>
              <a:gd name="connsiteX322" fmla="*/ 5526464 w 6254524"/>
              <a:gd name="connsiteY322" fmla="*/ 2842122 h 5539721"/>
              <a:gd name="connsiteX323" fmla="*/ 5517240 w 6254524"/>
              <a:gd name="connsiteY323" fmla="*/ 2865180 h 5539721"/>
              <a:gd name="connsiteX324" fmla="*/ 5517240 w 6254524"/>
              <a:gd name="connsiteY324" fmla="*/ 2865180 h 5539721"/>
              <a:gd name="connsiteX325" fmla="*/ 1080275 w 6254524"/>
              <a:gd name="connsiteY325" fmla="*/ 2851345 h 5539721"/>
              <a:gd name="connsiteX326" fmla="*/ 981124 w 6254524"/>
              <a:gd name="connsiteY326" fmla="*/ 2846734 h 5539721"/>
              <a:gd name="connsiteX327" fmla="*/ 1013983 w 6254524"/>
              <a:gd name="connsiteY327" fmla="*/ 2888815 h 5539721"/>
              <a:gd name="connsiteX328" fmla="*/ 1080275 w 6254524"/>
              <a:gd name="connsiteY328" fmla="*/ 2851345 h 5539721"/>
              <a:gd name="connsiteX329" fmla="*/ 1080275 w 6254524"/>
              <a:gd name="connsiteY329" fmla="*/ 2851345 h 5539721"/>
              <a:gd name="connsiteX330" fmla="*/ 617958 w 6254524"/>
              <a:gd name="connsiteY330" fmla="*/ 2851345 h 5539721"/>
              <a:gd name="connsiteX331" fmla="*/ 608735 w 6254524"/>
              <a:gd name="connsiteY331" fmla="*/ 2869792 h 5539721"/>
              <a:gd name="connsiteX332" fmla="*/ 636982 w 6254524"/>
              <a:gd name="connsiteY332" fmla="*/ 2860569 h 5539721"/>
              <a:gd name="connsiteX333" fmla="*/ 617958 w 6254524"/>
              <a:gd name="connsiteY333" fmla="*/ 2851345 h 5539721"/>
              <a:gd name="connsiteX334" fmla="*/ 617958 w 6254524"/>
              <a:gd name="connsiteY334" fmla="*/ 2851345 h 5539721"/>
              <a:gd name="connsiteX335" fmla="*/ 561466 w 6254524"/>
              <a:gd name="connsiteY335" fmla="*/ 2940119 h 5539721"/>
              <a:gd name="connsiteX336" fmla="*/ 556854 w 6254524"/>
              <a:gd name="connsiteY336" fmla="*/ 2888815 h 5539721"/>
              <a:gd name="connsiteX337" fmla="*/ 523997 w 6254524"/>
              <a:gd name="connsiteY337" fmla="*/ 2884203 h 5539721"/>
              <a:gd name="connsiteX338" fmla="*/ 538408 w 6254524"/>
              <a:gd name="connsiteY338" fmla="*/ 2902650 h 5539721"/>
              <a:gd name="connsiteX339" fmla="*/ 514773 w 6254524"/>
              <a:gd name="connsiteY339" fmla="*/ 2921096 h 5539721"/>
              <a:gd name="connsiteX340" fmla="*/ 495750 w 6254524"/>
              <a:gd name="connsiteY340" fmla="*/ 2977012 h 5539721"/>
              <a:gd name="connsiteX341" fmla="*/ 561466 w 6254524"/>
              <a:gd name="connsiteY341" fmla="*/ 2940119 h 5539721"/>
              <a:gd name="connsiteX342" fmla="*/ 561466 w 6254524"/>
              <a:gd name="connsiteY342" fmla="*/ 2940119 h 5539721"/>
              <a:gd name="connsiteX343" fmla="*/ 594324 w 6254524"/>
              <a:gd name="connsiteY343" fmla="*/ 2921673 h 5539721"/>
              <a:gd name="connsiteX344" fmla="*/ 603547 w 6254524"/>
              <a:gd name="connsiteY344" fmla="*/ 2903226 h 5539721"/>
              <a:gd name="connsiteX345" fmla="*/ 570689 w 6254524"/>
              <a:gd name="connsiteY345" fmla="*/ 2907838 h 5539721"/>
              <a:gd name="connsiteX346" fmla="*/ 594324 w 6254524"/>
              <a:gd name="connsiteY346" fmla="*/ 2921673 h 5539721"/>
              <a:gd name="connsiteX347" fmla="*/ 594324 w 6254524"/>
              <a:gd name="connsiteY347" fmla="*/ 2921673 h 5539721"/>
              <a:gd name="connsiteX348" fmla="*/ 401212 w 6254524"/>
              <a:gd name="connsiteY348" fmla="*/ 3028893 h 5539721"/>
              <a:gd name="connsiteX349" fmla="*/ 476727 w 6254524"/>
              <a:gd name="connsiteY349" fmla="*/ 2982200 h 5539721"/>
              <a:gd name="connsiteX350" fmla="*/ 448481 w 6254524"/>
              <a:gd name="connsiteY350" fmla="*/ 2972977 h 5539721"/>
              <a:gd name="connsiteX351" fmla="*/ 439258 w 6254524"/>
              <a:gd name="connsiteY351" fmla="*/ 3005835 h 5539721"/>
              <a:gd name="connsiteX352" fmla="*/ 401212 w 6254524"/>
              <a:gd name="connsiteY352" fmla="*/ 3028893 h 5539721"/>
              <a:gd name="connsiteX353" fmla="*/ 401212 w 6254524"/>
              <a:gd name="connsiteY353" fmla="*/ 3028893 h 5539721"/>
              <a:gd name="connsiteX354" fmla="*/ 5422702 w 6254524"/>
              <a:gd name="connsiteY354" fmla="*/ 3005258 h 5539721"/>
              <a:gd name="connsiteX355" fmla="*/ 5399067 w 6254524"/>
              <a:gd name="connsiteY355" fmla="*/ 3005258 h 5539721"/>
              <a:gd name="connsiteX356" fmla="*/ 5413479 w 6254524"/>
              <a:gd name="connsiteY356" fmla="*/ 3019093 h 5539721"/>
              <a:gd name="connsiteX357" fmla="*/ 5422702 w 6254524"/>
              <a:gd name="connsiteY357" fmla="*/ 3005258 h 5539721"/>
              <a:gd name="connsiteX358" fmla="*/ 5422702 w 6254524"/>
              <a:gd name="connsiteY358" fmla="*/ 3005258 h 5539721"/>
              <a:gd name="connsiteX359" fmla="*/ 5488418 w 6254524"/>
              <a:gd name="connsiteY359" fmla="*/ 3033505 h 5539721"/>
              <a:gd name="connsiteX360" fmla="*/ 5479195 w 6254524"/>
              <a:gd name="connsiteY360" fmla="*/ 3005258 h 5539721"/>
              <a:gd name="connsiteX361" fmla="*/ 5488418 w 6254524"/>
              <a:gd name="connsiteY361" fmla="*/ 3033505 h 5539721"/>
              <a:gd name="connsiteX362" fmla="*/ 5488418 w 6254524"/>
              <a:gd name="connsiteY362" fmla="*/ 3033505 h 5539721"/>
              <a:gd name="connsiteX363" fmla="*/ 5634837 w 6254524"/>
              <a:gd name="connsiteY363" fmla="*/ 3056563 h 5539721"/>
              <a:gd name="connsiteX364" fmla="*/ 5620426 w 6254524"/>
              <a:gd name="connsiteY364" fmla="*/ 3033505 h 5539721"/>
              <a:gd name="connsiteX365" fmla="*/ 5596791 w 6254524"/>
              <a:gd name="connsiteY365" fmla="*/ 3051951 h 5539721"/>
              <a:gd name="connsiteX366" fmla="*/ 5601403 w 6254524"/>
              <a:gd name="connsiteY366" fmla="*/ 3084809 h 5539721"/>
              <a:gd name="connsiteX367" fmla="*/ 5634837 w 6254524"/>
              <a:gd name="connsiteY367" fmla="*/ 3056563 h 5539721"/>
              <a:gd name="connsiteX368" fmla="*/ 5634837 w 6254524"/>
              <a:gd name="connsiteY368" fmla="*/ 3056563 h 5539721"/>
              <a:gd name="connsiteX369" fmla="*/ 5639448 w 6254524"/>
              <a:gd name="connsiteY369" fmla="*/ 3098644 h 5539721"/>
              <a:gd name="connsiteX370" fmla="*/ 5630225 w 6254524"/>
              <a:gd name="connsiteY370" fmla="*/ 3098644 h 5539721"/>
              <a:gd name="connsiteX371" fmla="*/ 5601979 w 6254524"/>
              <a:gd name="connsiteY371" fmla="*/ 3117091 h 5539721"/>
              <a:gd name="connsiteX372" fmla="*/ 5597368 w 6254524"/>
              <a:gd name="connsiteY372" fmla="*/ 3130925 h 5539721"/>
              <a:gd name="connsiteX373" fmla="*/ 5640025 w 6254524"/>
              <a:gd name="connsiteY373" fmla="*/ 3121702 h 5539721"/>
              <a:gd name="connsiteX374" fmla="*/ 5639448 w 6254524"/>
              <a:gd name="connsiteY374" fmla="*/ 3098644 h 5539721"/>
              <a:gd name="connsiteX375" fmla="*/ 5639448 w 6254524"/>
              <a:gd name="connsiteY375" fmla="*/ 3098644 h 5539721"/>
              <a:gd name="connsiteX376" fmla="*/ 5474583 w 6254524"/>
              <a:gd name="connsiteY376" fmla="*/ 3187418 h 5539721"/>
              <a:gd name="connsiteX377" fmla="*/ 5474583 w 6254524"/>
              <a:gd name="connsiteY377" fmla="*/ 3187418 h 5539721"/>
              <a:gd name="connsiteX378" fmla="*/ 5474583 w 6254524"/>
              <a:gd name="connsiteY378" fmla="*/ 3187418 h 5539721"/>
              <a:gd name="connsiteX379" fmla="*/ 5719576 w 6254524"/>
              <a:gd name="connsiteY379" fmla="*/ 3364966 h 5539721"/>
              <a:gd name="connsiteX380" fmla="*/ 5691329 w 6254524"/>
              <a:gd name="connsiteY380" fmla="*/ 3388024 h 5539721"/>
              <a:gd name="connsiteX381" fmla="*/ 5710352 w 6254524"/>
              <a:gd name="connsiteY381" fmla="*/ 3406471 h 5539721"/>
              <a:gd name="connsiteX382" fmla="*/ 5719576 w 6254524"/>
              <a:gd name="connsiteY382" fmla="*/ 3392635 h 5539721"/>
              <a:gd name="connsiteX383" fmla="*/ 5719576 w 6254524"/>
              <a:gd name="connsiteY383" fmla="*/ 3364966 h 5539721"/>
              <a:gd name="connsiteX384" fmla="*/ 5719576 w 6254524"/>
              <a:gd name="connsiteY384" fmla="*/ 3364966 h 5539721"/>
              <a:gd name="connsiteX385" fmla="*/ 5431925 w 6254524"/>
              <a:gd name="connsiteY385" fmla="*/ 3374189 h 5539721"/>
              <a:gd name="connsiteX386" fmla="*/ 5417514 w 6254524"/>
              <a:gd name="connsiteY386" fmla="*/ 3397247 h 5539721"/>
              <a:gd name="connsiteX387" fmla="*/ 5431925 w 6254524"/>
              <a:gd name="connsiteY387" fmla="*/ 3374189 h 5539721"/>
              <a:gd name="connsiteX388" fmla="*/ 5431925 w 6254524"/>
              <a:gd name="connsiteY388" fmla="*/ 3374189 h 5539721"/>
              <a:gd name="connsiteX389" fmla="*/ 5139663 w 6254524"/>
              <a:gd name="connsiteY389" fmla="*/ 3570183 h 5539721"/>
              <a:gd name="connsiteX390" fmla="*/ 5154074 w 6254524"/>
              <a:gd name="connsiteY390" fmla="*/ 3551737 h 5539721"/>
              <a:gd name="connsiteX391" fmla="*/ 5144851 w 6254524"/>
              <a:gd name="connsiteY391" fmla="*/ 3547125 h 5539721"/>
              <a:gd name="connsiteX392" fmla="*/ 5139663 w 6254524"/>
              <a:gd name="connsiteY392" fmla="*/ 3570183 h 5539721"/>
              <a:gd name="connsiteX393" fmla="*/ 5139663 w 6254524"/>
              <a:gd name="connsiteY393" fmla="*/ 3570183 h 5539721"/>
              <a:gd name="connsiteX394" fmla="*/ 830094 w 6254524"/>
              <a:gd name="connsiteY394" fmla="*/ 3607653 h 5539721"/>
              <a:gd name="connsiteX395" fmla="*/ 778213 w 6254524"/>
              <a:gd name="connsiteY395" fmla="*/ 3616876 h 5539721"/>
              <a:gd name="connsiteX396" fmla="*/ 830094 w 6254524"/>
              <a:gd name="connsiteY396" fmla="*/ 3607653 h 5539721"/>
              <a:gd name="connsiteX397" fmla="*/ 830094 w 6254524"/>
              <a:gd name="connsiteY397" fmla="*/ 3607653 h 5539721"/>
              <a:gd name="connsiteX398" fmla="*/ 4809932 w 6254524"/>
              <a:gd name="connsiteY398" fmla="*/ 3691239 h 5539721"/>
              <a:gd name="connsiteX399" fmla="*/ 4824343 w 6254524"/>
              <a:gd name="connsiteY399" fmla="*/ 3662992 h 5539721"/>
              <a:gd name="connsiteX400" fmla="*/ 4805320 w 6254524"/>
              <a:gd name="connsiteY400" fmla="*/ 3653769 h 5539721"/>
              <a:gd name="connsiteX401" fmla="*/ 4809932 w 6254524"/>
              <a:gd name="connsiteY401" fmla="*/ 3691239 h 5539721"/>
              <a:gd name="connsiteX402" fmla="*/ 4809932 w 6254524"/>
              <a:gd name="connsiteY402" fmla="*/ 3691239 h 5539721"/>
              <a:gd name="connsiteX403" fmla="*/ 5615814 w 6254524"/>
              <a:gd name="connsiteY403" fmla="*/ 3756954 h 5539721"/>
              <a:gd name="connsiteX404" fmla="*/ 5615814 w 6254524"/>
              <a:gd name="connsiteY404" fmla="*/ 3747731 h 5539721"/>
              <a:gd name="connsiteX405" fmla="*/ 5620426 w 6254524"/>
              <a:gd name="connsiteY405" fmla="*/ 3780589 h 5539721"/>
              <a:gd name="connsiteX406" fmla="*/ 5657895 w 6254524"/>
              <a:gd name="connsiteY406" fmla="*/ 3762142 h 5539721"/>
              <a:gd name="connsiteX407" fmla="*/ 5648672 w 6254524"/>
              <a:gd name="connsiteY407" fmla="*/ 3775977 h 5539721"/>
              <a:gd name="connsiteX408" fmla="*/ 5663084 w 6254524"/>
              <a:gd name="connsiteY408" fmla="*/ 3780589 h 5539721"/>
              <a:gd name="connsiteX409" fmla="*/ 5677495 w 6254524"/>
              <a:gd name="connsiteY409" fmla="*/ 3743119 h 5539721"/>
              <a:gd name="connsiteX410" fmla="*/ 5696517 w 6254524"/>
              <a:gd name="connsiteY410" fmla="*/ 3761566 h 5539721"/>
              <a:gd name="connsiteX411" fmla="*/ 5743787 w 6254524"/>
              <a:gd name="connsiteY411" fmla="*/ 3738508 h 5539721"/>
              <a:gd name="connsiteX412" fmla="*/ 5753010 w 6254524"/>
              <a:gd name="connsiteY412" fmla="*/ 3691815 h 5539721"/>
              <a:gd name="connsiteX413" fmla="*/ 5615814 w 6254524"/>
              <a:gd name="connsiteY413" fmla="*/ 3756954 h 5539721"/>
              <a:gd name="connsiteX414" fmla="*/ 5615814 w 6254524"/>
              <a:gd name="connsiteY414" fmla="*/ 3756954 h 5539721"/>
              <a:gd name="connsiteX415" fmla="*/ 5455560 w 6254524"/>
              <a:gd name="connsiteY415" fmla="*/ 3770789 h 5539721"/>
              <a:gd name="connsiteX416" fmla="*/ 5469971 w 6254524"/>
              <a:gd name="connsiteY416" fmla="*/ 3775401 h 5539721"/>
              <a:gd name="connsiteX417" fmla="*/ 5488994 w 6254524"/>
              <a:gd name="connsiteY417" fmla="*/ 3747155 h 5539721"/>
              <a:gd name="connsiteX418" fmla="*/ 5474583 w 6254524"/>
              <a:gd name="connsiteY418" fmla="*/ 3742543 h 5539721"/>
              <a:gd name="connsiteX419" fmla="*/ 5455560 w 6254524"/>
              <a:gd name="connsiteY419" fmla="*/ 3770789 h 5539721"/>
              <a:gd name="connsiteX420" fmla="*/ 5455560 w 6254524"/>
              <a:gd name="connsiteY420" fmla="*/ 3770789 h 5539721"/>
              <a:gd name="connsiteX421" fmla="*/ 4540727 w 6254524"/>
              <a:gd name="connsiteY421" fmla="*/ 3808259 h 5539721"/>
              <a:gd name="connsiteX422" fmla="*/ 4531504 w 6254524"/>
              <a:gd name="connsiteY422" fmla="*/ 3817482 h 5539721"/>
              <a:gd name="connsiteX423" fmla="*/ 4536116 w 6254524"/>
              <a:gd name="connsiteY423" fmla="*/ 3845728 h 5539721"/>
              <a:gd name="connsiteX424" fmla="*/ 4559751 w 6254524"/>
              <a:gd name="connsiteY424" fmla="*/ 3831893 h 5539721"/>
              <a:gd name="connsiteX425" fmla="*/ 4540727 w 6254524"/>
              <a:gd name="connsiteY425" fmla="*/ 3808259 h 5539721"/>
              <a:gd name="connsiteX426" fmla="*/ 4540727 w 6254524"/>
              <a:gd name="connsiteY426" fmla="*/ 3808259 h 5539721"/>
              <a:gd name="connsiteX427" fmla="*/ 4375862 w 6254524"/>
              <a:gd name="connsiteY427" fmla="*/ 3845728 h 5539721"/>
              <a:gd name="connsiteX428" fmla="*/ 4371250 w 6254524"/>
              <a:gd name="connsiteY428" fmla="*/ 3887809 h 5539721"/>
              <a:gd name="connsiteX429" fmla="*/ 4375862 w 6254524"/>
              <a:gd name="connsiteY429" fmla="*/ 3845728 h 5539721"/>
              <a:gd name="connsiteX430" fmla="*/ 4375862 w 6254524"/>
              <a:gd name="connsiteY430" fmla="*/ 3845728 h 5539721"/>
              <a:gd name="connsiteX431" fmla="*/ 4672735 w 6254524"/>
              <a:gd name="connsiteY431" fmla="*/ 3845728 h 5539721"/>
              <a:gd name="connsiteX432" fmla="*/ 4663512 w 6254524"/>
              <a:gd name="connsiteY432" fmla="*/ 3859563 h 5539721"/>
              <a:gd name="connsiteX433" fmla="*/ 4677924 w 6254524"/>
              <a:gd name="connsiteY433" fmla="*/ 3868786 h 5539721"/>
              <a:gd name="connsiteX434" fmla="*/ 4672735 w 6254524"/>
              <a:gd name="connsiteY434" fmla="*/ 3845728 h 5539721"/>
              <a:gd name="connsiteX435" fmla="*/ 4672735 w 6254524"/>
              <a:gd name="connsiteY435" fmla="*/ 3845728 h 5539721"/>
              <a:gd name="connsiteX436" fmla="*/ 4790908 w 6254524"/>
              <a:gd name="connsiteY436" fmla="*/ 3854952 h 5539721"/>
              <a:gd name="connsiteX437" fmla="*/ 4762662 w 6254524"/>
              <a:gd name="connsiteY437" fmla="*/ 3873398 h 5539721"/>
              <a:gd name="connsiteX438" fmla="*/ 4790908 w 6254524"/>
              <a:gd name="connsiteY438" fmla="*/ 3854952 h 5539721"/>
              <a:gd name="connsiteX439" fmla="*/ 4790908 w 6254524"/>
              <a:gd name="connsiteY439" fmla="*/ 3854952 h 5539721"/>
              <a:gd name="connsiteX440" fmla="*/ 5167909 w 6254524"/>
              <a:gd name="connsiteY440" fmla="*/ 3854952 h 5539721"/>
              <a:gd name="connsiteX441" fmla="*/ 5167909 w 6254524"/>
              <a:gd name="connsiteY441" fmla="*/ 3859563 h 5539721"/>
              <a:gd name="connsiteX442" fmla="*/ 5148886 w 6254524"/>
              <a:gd name="connsiteY442" fmla="*/ 3864175 h 5539721"/>
              <a:gd name="connsiteX443" fmla="*/ 5167909 w 6254524"/>
              <a:gd name="connsiteY443" fmla="*/ 3868786 h 5539721"/>
              <a:gd name="connsiteX444" fmla="*/ 5167909 w 6254524"/>
              <a:gd name="connsiteY444" fmla="*/ 3854952 h 5539721"/>
              <a:gd name="connsiteX445" fmla="*/ 5167909 w 6254524"/>
              <a:gd name="connsiteY445" fmla="*/ 3854952 h 5539721"/>
              <a:gd name="connsiteX446" fmla="*/ 4771885 w 6254524"/>
              <a:gd name="connsiteY446" fmla="*/ 3910868 h 5539721"/>
              <a:gd name="connsiteX447" fmla="*/ 4804744 w 6254524"/>
              <a:gd name="connsiteY447" fmla="*/ 3887809 h 5539721"/>
              <a:gd name="connsiteX448" fmla="*/ 4804744 w 6254524"/>
              <a:gd name="connsiteY448" fmla="*/ 3869363 h 5539721"/>
              <a:gd name="connsiteX449" fmla="*/ 4771885 w 6254524"/>
              <a:gd name="connsiteY449" fmla="*/ 3910868 h 5539721"/>
              <a:gd name="connsiteX450" fmla="*/ 4771885 w 6254524"/>
              <a:gd name="connsiteY450" fmla="*/ 3910868 h 5539721"/>
              <a:gd name="connsiteX451" fmla="*/ 523997 w 6254524"/>
              <a:gd name="connsiteY451" fmla="*/ 3957560 h 5539721"/>
              <a:gd name="connsiteX452" fmla="*/ 495750 w 6254524"/>
              <a:gd name="connsiteY452" fmla="*/ 3980618 h 5539721"/>
              <a:gd name="connsiteX453" fmla="*/ 523997 w 6254524"/>
              <a:gd name="connsiteY453" fmla="*/ 3957560 h 5539721"/>
              <a:gd name="connsiteX454" fmla="*/ 523997 w 6254524"/>
              <a:gd name="connsiteY454" fmla="*/ 3957560 h 5539721"/>
              <a:gd name="connsiteX455" fmla="*/ 4559751 w 6254524"/>
              <a:gd name="connsiteY455" fmla="*/ 3957560 h 5539721"/>
              <a:gd name="connsiteX456" fmla="*/ 4536116 w 6254524"/>
              <a:gd name="connsiteY456" fmla="*/ 3966783 h 5539721"/>
              <a:gd name="connsiteX457" fmla="*/ 4545339 w 6254524"/>
              <a:gd name="connsiteY457" fmla="*/ 3985230 h 5539721"/>
              <a:gd name="connsiteX458" fmla="*/ 4573586 w 6254524"/>
              <a:gd name="connsiteY458" fmla="*/ 3966783 h 5539721"/>
              <a:gd name="connsiteX459" fmla="*/ 4559751 w 6254524"/>
              <a:gd name="connsiteY459" fmla="*/ 3957560 h 5539721"/>
              <a:gd name="connsiteX460" fmla="*/ 4559751 w 6254524"/>
              <a:gd name="connsiteY460" fmla="*/ 3957560 h 5539721"/>
              <a:gd name="connsiteX461" fmla="*/ 472116 w 6254524"/>
              <a:gd name="connsiteY461" fmla="*/ 4027311 h 5539721"/>
              <a:gd name="connsiteX462" fmla="*/ 495750 w 6254524"/>
              <a:gd name="connsiteY462" fmla="*/ 4008865 h 5539721"/>
              <a:gd name="connsiteX463" fmla="*/ 481339 w 6254524"/>
              <a:gd name="connsiteY463" fmla="*/ 4008865 h 5539721"/>
              <a:gd name="connsiteX464" fmla="*/ 472116 w 6254524"/>
              <a:gd name="connsiteY464" fmla="*/ 4027311 h 5539721"/>
              <a:gd name="connsiteX465" fmla="*/ 472116 w 6254524"/>
              <a:gd name="connsiteY465" fmla="*/ 4027311 h 5539721"/>
              <a:gd name="connsiteX466" fmla="*/ 834705 w 6254524"/>
              <a:gd name="connsiteY466" fmla="*/ 4069392 h 5539721"/>
              <a:gd name="connsiteX467" fmla="*/ 759190 w 6254524"/>
              <a:gd name="connsiteY467" fmla="*/ 4097638 h 5539721"/>
              <a:gd name="connsiteX468" fmla="*/ 834705 w 6254524"/>
              <a:gd name="connsiteY468" fmla="*/ 4069392 h 5539721"/>
              <a:gd name="connsiteX469" fmla="*/ 834705 w 6254524"/>
              <a:gd name="connsiteY469" fmla="*/ 4069392 h 5539721"/>
              <a:gd name="connsiteX470" fmla="*/ 5238813 w 6254524"/>
              <a:gd name="connsiteY470" fmla="*/ 4097638 h 5539721"/>
              <a:gd name="connsiteX471" fmla="*/ 5205955 w 6254524"/>
              <a:gd name="connsiteY471" fmla="*/ 4130496 h 5539721"/>
              <a:gd name="connsiteX472" fmla="*/ 5243425 w 6254524"/>
              <a:gd name="connsiteY472" fmla="*/ 4210047 h 5539721"/>
              <a:gd name="connsiteX473" fmla="*/ 5280894 w 6254524"/>
              <a:gd name="connsiteY473" fmla="*/ 4163354 h 5539721"/>
              <a:gd name="connsiteX474" fmla="*/ 5238813 w 6254524"/>
              <a:gd name="connsiteY474" fmla="*/ 4097638 h 5539721"/>
              <a:gd name="connsiteX475" fmla="*/ 5238813 w 6254524"/>
              <a:gd name="connsiteY475" fmla="*/ 4097638 h 5539721"/>
              <a:gd name="connsiteX476" fmla="*/ 688862 w 6254524"/>
              <a:gd name="connsiteY476" fmla="*/ 4106862 h 5539721"/>
              <a:gd name="connsiteX477" fmla="*/ 622570 w 6254524"/>
              <a:gd name="connsiteY477" fmla="*/ 4158166 h 5539721"/>
              <a:gd name="connsiteX478" fmla="*/ 683674 w 6254524"/>
              <a:gd name="connsiteY478" fmla="*/ 4106862 h 5539721"/>
              <a:gd name="connsiteX479" fmla="*/ 688862 w 6254524"/>
              <a:gd name="connsiteY479" fmla="*/ 4106862 h 5539721"/>
              <a:gd name="connsiteX480" fmla="*/ 688862 w 6254524"/>
              <a:gd name="connsiteY480" fmla="*/ 4106862 h 5539721"/>
              <a:gd name="connsiteX481" fmla="*/ 717109 w 6254524"/>
              <a:gd name="connsiteY481" fmla="*/ 4139720 h 5539721"/>
              <a:gd name="connsiteX482" fmla="*/ 731520 w 6254524"/>
              <a:gd name="connsiteY482" fmla="*/ 4139720 h 5539721"/>
              <a:gd name="connsiteX483" fmla="*/ 717109 w 6254524"/>
              <a:gd name="connsiteY483" fmla="*/ 4121273 h 5539721"/>
              <a:gd name="connsiteX484" fmla="*/ 717109 w 6254524"/>
              <a:gd name="connsiteY484" fmla="*/ 4139720 h 5539721"/>
              <a:gd name="connsiteX485" fmla="*/ 717109 w 6254524"/>
              <a:gd name="connsiteY485" fmla="*/ 4139720 h 5539721"/>
              <a:gd name="connsiteX486" fmla="*/ 5653860 w 6254524"/>
              <a:gd name="connsiteY486" fmla="*/ 4125308 h 5539721"/>
              <a:gd name="connsiteX487" fmla="*/ 5621002 w 6254524"/>
              <a:gd name="connsiteY487" fmla="*/ 4167390 h 5539721"/>
              <a:gd name="connsiteX488" fmla="*/ 5663660 w 6254524"/>
              <a:gd name="connsiteY488" fmla="*/ 4148943 h 5539721"/>
              <a:gd name="connsiteX489" fmla="*/ 5653860 w 6254524"/>
              <a:gd name="connsiteY489" fmla="*/ 4125308 h 5539721"/>
              <a:gd name="connsiteX490" fmla="*/ 5653860 w 6254524"/>
              <a:gd name="connsiteY490" fmla="*/ 4125308 h 5539721"/>
              <a:gd name="connsiteX491" fmla="*/ 5342575 w 6254524"/>
              <a:gd name="connsiteY491" fmla="*/ 4228494 h 5539721"/>
              <a:gd name="connsiteX492" fmla="*/ 5380044 w 6254524"/>
              <a:gd name="connsiteY492" fmla="*/ 4237717 h 5539721"/>
              <a:gd name="connsiteX493" fmla="*/ 5408290 w 6254524"/>
              <a:gd name="connsiteY493" fmla="*/ 4195636 h 5539721"/>
              <a:gd name="connsiteX494" fmla="*/ 5342575 w 6254524"/>
              <a:gd name="connsiteY494" fmla="*/ 4228494 h 5539721"/>
              <a:gd name="connsiteX495" fmla="*/ 5342575 w 6254524"/>
              <a:gd name="connsiteY495" fmla="*/ 4228494 h 5539721"/>
              <a:gd name="connsiteX496" fmla="*/ 556854 w 6254524"/>
              <a:gd name="connsiteY496" fmla="*/ 4200247 h 5539721"/>
              <a:gd name="connsiteX497" fmla="*/ 523997 w 6254524"/>
              <a:gd name="connsiteY497" fmla="*/ 4228494 h 5539721"/>
              <a:gd name="connsiteX498" fmla="*/ 566654 w 6254524"/>
              <a:gd name="connsiteY498" fmla="*/ 4228494 h 5539721"/>
              <a:gd name="connsiteX499" fmla="*/ 556854 w 6254524"/>
              <a:gd name="connsiteY499" fmla="*/ 4200247 h 5539721"/>
              <a:gd name="connsiteX500" fmla="*/ 556854 w 6254524"/>
              <a:gd name="connsiteY500" fmla="*/ 4200247 h 5539721"/>
              <a:gd name="connsiteX501" fmla="*/ 5290694 w 6254524"/>
              <a:gd name="connsiteY501" fmla="*/ 4214082 h 5539721"/>
              <a:gd name="connsiteX502" fmla="*/ 5286083 w 6254524"/>
              <a:gd name="connsiteY502" fmla="*/ 4200247 h 5539721"/>
              <a:gd name="connsiteX503" fmla="*/ 5271671 w 6254524"/>
              <a:gd name="connsiteY503" fmla="*/ 4200247 h 5539721"/>
              <a:gd name="connsiteX504" fmla="*/ 5267059 w 6254524"/>
              <a:gd name="connsiteY504" fmla="*/ 4218694 h 5539721"/>
              <a:gd name="connsiteX505" fmla="*/ 5290694 w 6254524"/>
              <a:gd name="connsiteY505" fmla="*/ 4214082 h 5539721"/>
              <a:gd name="connsiteX506" fmla="*/ 5290694 w 6254524"/>
              <a:gd name="connsiteY506" fmla="*/ 4214082 h 5539721"/>
              <a:gd name="connsiteX507" fmla="*/ 221935 w 6254524"/>
              <a:gd name="connsiteY507" fmla="*/ 4214082 h 5539721"/>
              <a:gd name="connsiteX508" fmla="*/ 193688 w 6254524"/>
              <a:gd name="connsiteY508" fmla="*/ 4232529 h 5539721"/>
              <a:gd name="connsiteX509" fmla="*/ 221935 w 6254524"/>
              <a:gd name="connsiteY509" fmla="*/ 4214082 h 5539721"/>
              <a:gd name="connsiteX510" fmla="*/ 221935 w 6254524"/>
              <a:gd name="connsiteY510" fmla="*/ 4214082 h 5539721"/>
              <a:gd name="connsiteX511" fmla="*/ 5502829 w 6254524"/>
              <a:gd name="connsiteY511" fmla="*/ 4228494 h 5539721"/>
              <a:gd name="connsiteX512" fmla="*/ 5517240 w 6254524"/>
              <a:gd name="connsiteY512" fmla="*/ 4233105 h 5539721"/>
              <a:gd name="connsiteX513" fmla="*/ 5521852 w 6254524"/>
              <a:gd name="connsiteY513" fmla="*/ 4210047 h 5539721"/>
              <a:gd name="connsiteX514" fmla="*/ 5502829 w 6254524"/>
              <a:gd name="connsiteY514" fmla="*/ 4228494 h 5539721"/>
              <a:gd name="connsiteX515" fmla="*/ 5502829 w 6254524"/>
              <a:gd name="connsiteY515" fmla="*/ 4228494 h 5539721"/>
              <a:gd name="connsiteX516" fmla="*/ 5460171 w 6254524"/>
              <a:gd name="connsiteY516" fmla="*/ 4218694 h 5539721"/>
              <a:gd name="connsiteX517" fmla="*/ 5427314 w 6254524"/>
              <a:gd name="connsiteY517" fmla="*/ 4227917 h 5539721"/>
              <a:gd name="connsiteX518" fmla="*/ 5403679 w 6254524"/>
              <a:gd name="connsiteY518" fmla="*/ 4246364 h 5539721"/>
              <a:gd name="connsiteX519" fmla="*/ 5403679 w 6254524"/>
              <a:gd name="connsiteY519" fmla="*/ 4288445 h 5539721"/>
              <a:gd name="connsiteX520" fmla="*/ 5446336 w 6254524"/>
              <a:gd name="connsiteY520" fmla="*/ 4283833 h 5539721"/>
              <a:gd name="connsiteX521" fmla="*/ 5437113 w 6254524"/>
              <a:gd name="connsiteY521" fmla="*/ 4297668 h 5539721"/>
              <a:gd name="connsiteX522" fmla="*/ 5460748 w 6254524"/>
              <a:gd name="connsiteY522" fmla="*/ 4264810 h 5539721"/>
              <a:gd name="connsiteX523" fmla="*/ 5475159 w 6254524"/>
              <a:gd name="connsiteY523" fmla="*/ 4264810 h 5539721"/>
              <a:gd name="connsiteX524" fmla="*/ 5479771 w 6254524"/>
              <a:gd name="connsiteY524" fmla="*/ 4287868 h 5539721"/>
              <a:gd name="connsiteX525" fmla="*/ 5494182 w 6254524"/>
              <a:gd name="connsiteY525" fmla="*/ 4231952 h 5539721"/>
              <a:gd name="connsiteX526" fmla="*/ 5460171 w 6254524"/>
              <a:gd name="connsiteY526" fmla="*/ 4218694 h 5539721"/>
              <a:gd name="connsiteX527" fmla="*/ 5460171 w 6254524"/>
              <a:gd name="connsiteY527" fmla="*/ 4218694 h 5539721"/>
              <a:gd name="connsiteX528" fmla="*/ 5408290 w 6254524"/>
              <a:gd name="connsiteY528" fmla="*/ 4275186 h 5539721"/>
              <a:gd name="connsiteX529" fmla="*/ 5412902 w 6254524"/>
              <a:gd name="connsiteY529" fmla="*/ 4246940 h 5539721"/>
              <a:gd name="connsiteX530" fmla="*/ 5427314 w 6254524"/>
              <a:gd name="connsiteY530" fmla="*/ 4251552 h 5539721"/>
              <a:gd name="connsiteX531" fmla="*/ 5408290 w 6254524"/>
              <a:gd name="connsiteY531" fmla="*/ 4275186 h 5539721"/>
              <a:gd name="connsiteX532" fmla="*/ 5408290 w 6254524"/>
              <a:gd name="connsiteY532" fmla="*/ 4275186 h 5539721"/>
              <a:gd name="connsiteX533" fmla="*/ 415047 w 6254524"/>
              <a:gd name="connsiteY533" fmla="*/ 4289021 h 5539721"/>
              <a:gd name="connsiteX534" fmla="*/ 476151 w 6254524"/>
              <a:gd name="connsiteY534" fmla="*/ 4242329 h 5539721"/>
              <a:gd name="connsiteX535" fmla="*/ 409859 w 6254524"/>
              <a:gd name="connsiteY535" fmla="*/ 4275186 h 5539721"/>
              <a:gd name="connsiteX536" fmla="*/ 415047 w 6254524"/>
              <a:gd name="connsiteY536" fmla="*/ 4289021 h 5539721"/>
              <a:gd name="connsiteX537" fmla="*/ 415047 w 6254524"/>
              <a:gd name="connsiteY537" fmla="*/ 4289021 h 5539721"/>
              <a:gd name="connsiteX538" fmla="*/ 4687147 w 6254524"/>
              <a:gd name="connsiteY538" fmla="*/ 4340326 h 5539721"/>
              <a:gd name="connsiteX539" fmla="*/ 4771885 w 6254524"/>
              <a:gd name="connsiteY539" fmla="*/ 4312080 h 5539721"/>
              <a:gd name="connsiteX540" fmla="*/ 4771885 w 6254524"/>
              <a:gd name="connsiteY540" fmla="*/ 4269998 h 5539721"/>
              <a:gd name="connsiteX541" fmla="*/ 4696370 w 6254524"/>
              <a:gd name="connsiteY541" fmla="*/ 4312080 h 5539721"/>
              <a:gd name="connsiteX542" fmla="*/ 4739028 w 6254524"/>
              <a:gd name="connsiteY542" fmla="*/ 4279222 h 5539721"/>
              <a:gd name="connsiteX543" fmla="*/ 4687147 w 6254524"/>
              <a:gd name="connsiteY543" fmla="*/ 4283833 h 5539721"/>
              <a:gd name="connsiteX544" fmla="*/ 4687147 w 6254524"/>
              <a:gd name="connsiteY544" fmla="*/ 4340326 h 5539721"/>
              <a:gd name="connsiteX545" fmla="*/ 4687147 w 6254524"/>
              <a:gd name="connsiteY545" fmla="*/ 4340326 h 5539721"/>
              <a:gd name="connsiteX546" fmla="*/ 839893 w 6254524"/>
              <a:gd name="connsiteY546" fmla="*/ 4312080 h 5539721"/>
              <a:gd name="connsiteX547" fmla="*/ 820871 w 6254524"/>
              <a:gd name="connsiteY547" fmla="*/ 4330526 h 5539721"/>
              <a:gd name="connsiteX548" fmla="*/ 839893 w 6254524"/>
              <a:gd name="connsiteY548" fmla="*/ 4312080 h 5539721"/>
              <a:gd name="connsiteX549" fmla="*/ 839893 w 6254524"/>
              <a:gd name="connsiteY549" fmla="*/ 4312080 h 5539721"/>
              <a:gd name="connsiteX550" fmla="*/ 5582956 w 6254524"/>
              <a:gd name="connsiteY550" fmla="*/ 4391630 h 5539721"/>
              <a:gd name="connsiteX551" fmla="*/ 5606591 w 6254524"/>
              <a:gd name="connsiteY551" fmla="*/ 4349549 h 5539721"/>
              <a:gd name="connsiteX552" fmla="*/ 5582956 w 6254524"/>
              <a:gd name="connsiteY552" fmla="*/ 4331102 h 5539721"/>
              <a:gd name="connsiteX553" fmla="*/ 5469971 w 6254524"/>
              <a:gd name="connsiteY553" fmla="*/ 4429100 h 5539721"/>
              <a:gd name="connsiteX554" fmla="*/ 5460748 w 6254524"/>
              <a:gd name="connsiteY554" fmla="*/ 4424488 h 5539721"/>
              <a:gd name="connsiteX555" fmla="*/ 5460748 w 6254524"/>
              <a:gd name="connsiteY555" fmla="*/ 4410653 h 5539721"/>
              <a:gd name="connsiteX556" fmla="*/ 5441725 w 6254524"/>
              <a:gd name="connsiteY556" fmla="*/ 4438899 h 5539721"/>
              <a:gd name="connsiteX557" fmla="*/ 5418091 w 6254524"/>
              <a:gd name="connsiteY557" fmla="*/ 4425064 h 5539721"/>
              <a:gd name="connsiteX558" fmla="*/ 5351798 w 6254524"/>
              <a:gd name="connsiteY558" fmla="*/ 4467146 h 5539721"/>
              <a:gd name="connsiteX559" fmla="*/ 5267059 w 6254524"/>
              <a:gd name="connsiteY559" fmla="*/ 4542085 h 5539721"/>
              <a:gd name="connsiteX560" fmla="*/ 5290694 w 6254524"/>
              <a:gd name="connsiteY560" fmla="*/ 4490780 h 5539721"/>
              <a:gd name="connsiteX561" fmla="*/ 5290694 w 6254524"/>
              <a:gd name="connsiteY561" fmla="*/ 4472334 h 5539721"/>
              <a:gd name="connsiteX562" fmla="*/ 5271671 w 6254524"/>
              <a:gd name="connsiteY562" fmla="*/ 4472334 h 5539721"/>
              <a:gd name="connsiteX563" fmla="*/ 5252648 w 6254524"/>
              <a:gd name="connsiteY563" fmla="*/ 4505192 h 5539721"/>
              <a:gd name="connsiteX564" fmla="*/ 5215178 w 6254524"/>
              <a:gd name="connsiteY564" fmla="*/ 4528250 h 5539721"/>
              <a:gd name="connsiteX565" fmla="*/ 5252648 w 6254524"/>
              <a:gd name="connsiteY565" fmla="*/ 4514415 h 5539721"/>
              <a:gd name="connsiteX566" fmla="*/ 5219790 w 6254524"/>
              <a:gd name="connsiteY566" fmla="*/ 4574942 h 5539721"/>
              <a:gd name="connsiteX567" fmla="*/ 5314329 w 6254524"/>
              <a:gd name="connsiteY567" fmla="*/ 4532861 h 5539721"/>
              <a:gd name="connsiteX568" fmla="*/ 5328740 w 6254524"/>
              <a:gd name="connsiteY568" fmla="*/ 4561108 h 5539721"/>
              <a:gd name="connsiteX569" fmla="*/ 5389844 w 6254524"/>
              <a:gd name="connsiteY569" fmla="*/ 4509803 h 5539721"/>
              <a:gd name="connsiteX570" fmla="*/ 5460748 w 6254524"/>
              <a:gd name="connsiteY570" fmla="*/ 4440052 h 5539721"/>
              <a:gd name="connsiteX571" fmla="*/ 5488994 w 6254524"/>
              <a:gd name="connsiteY571" fmla="*/ 4449275 h 5539721"/>
              <a:gd name="connsiteX572" fmla="*/ 5582956 w 6254524"/>
              <a:gd name="connsiteY572" fmla="*/ 4391630 h 5539721"/>
              <a:gd name="connsiteX573" fmla="*/ 5582956 w 6254524"/>
              <a:gd name="connsiteY573" fmla="*/ 4391630 h 5539721"/>
              <a:gd name="connsiteX574" fmla="*/ 1013983 w 6254524"/>
              <a:gd name="connsiteY574" fmla="*/ 4354161 h 5539721"/>
              <a:gd name="connsiteX575" fmla="*/ 1028394 w 6254524"/>
              <a:gd name="connsiteY575" fmla="*/ 4363384 h 5539721"/>
              <a:gd name="connsiteX576" fmla="*/ 1042805 w 6254524"/>
              <a:gd name="connsiteY576" fmla="*/ 4354161 h 5539721"/>
              <a:gd name="connsiteX577" fmla="*/ 1038193 w 6254524"/>
              <a:gd name="connsiteY577" fmla="*/ 4349549 h 5539721"/>
              <a:gd name="connsiteX578" fmla="*/ 1013983 w 6254524"/>
              <a:gd name="connsiteY578" fmla="*/ 4354161 h 5539721"/>
              <a:gd name="connsiteX579" fmla="*/ 1013983 w 6254524"/>
              <a:gd name="connsiteY579" fmla="*/ 4354161 h 5539721"/>
              <a:gd name="connsiteX580" fmla="*/ 5017455 w 6254524"/>
              <a:gd name="connsiteY580" fmla="*/ 4367996 h 5539721"/>
              <a:gd name="connsiteX581" fmla="*/ 5008231 w 6254524"/>
              <a:gd name="connsiteY581" fmla="*/ 4391054 h 5539721"/>
              <a:gd name="connsiteX582" fmla="*/ 5036478 w 6254524"/>
              <a:gd name="connsiteY582" fmla="*/ 4400277 h 5539721"/>
              <a:gd name="connsiteX583" fmla="*/ 5055501 w 6254524"/>
              <a:gd name="connsiteY583" fmla="*/ 4372031 h 5539721"/>
              <a:gd name="connsiteX584" fmla="*/ 5041090 w 6254524"/>
              <a:gd name="connsiteY584" fmla="*/ 4376642 h 5539721"/>
              <a:gd name="connsiteX585" fmla="*/ 5045701 w 6254524"/>
              <a:gd name="connsiteY585" fmla="*/ 4362807 h 5539721"/>
              <a:gd name="connsiteX586" fmla="*/ 5017455 w 6254524"/>
              <a:gd name="connsiteY586" fmla="*/ 4348973 h 5539721"/>
              <a:gd name="connsiteX587" fmla="*/ 4989209 w 6254524"/>
              <a:gd name="connsiteY587" fmla="*/ 4391054 h 5539721"/>
              <a:gd name="connsiteX588" fmla="*/ 5017455 w 6254524"/>
              <a:gd name="connsiteY588" fmla="*/ 4367996 h 5539721"/>
              <a:gd name="connsiteX589" fmla="*/ 5017455 w 6254524"/>
              <a:gd name="connsiteY589" fmla="*/ 4367996 h 5539721"/>
              <a:gd name="connsiteX590" fmla="*/ 4442154 w 6254524"/>
              <a:gd name="connsiteY590" fmla="*/ 4391630 h 5539721"/>
              <a:gd name="connsiteX591" fmla="*/ 4442154 w 6254524"/>
              <a:gd name="connsiteY591" fmla="*/ 4373183 h 5539721"/>
              <a:gd name="connsiteX592" fmla="*/ 4442154 w 6254524"/>
              <a:gd name="connsiteY592" fmla="*/ 4391630 h 5539721"/>
              <a:gd name="connsiteX593" fmla="*/ 4442154 w 6254524"/>
              <a:gd name="connsiteY593" fmla="*/ 4391630 h 5539721"/>
              <a:gd name="connsiteX594" fmla="*/ 5521852 w 6254524"/>
              <a:gd name="connsiteY594" fmla="*/ 4452158 h 5539721"/>
              <a:gd name="connsiteX595" fmla="*/ 5488994 w 6254524"/>
              <a:gd name="connsiteY595" fmla="*/ 4494239 h 5539721"/>
              <a:gd name="connsiteX596" fmla="*/ 5635413 w 6254524"/>
              <a:gd name="connsiteY596" fmla="*/ 4400854 h 5539721"/>
              <a:gd name="connsiteX597" fmla="*/ 5521852 w 6254524"/>
              <a:gd name="connsiteY597" fmla="*/ 4452158 h 5539721"/>
              <a:gd name="connsiteX598" fmla="*/ 5521852 w 6254524"/>
              <a:gd name="connsiteY598" fmla="*/ 4452158 h 5539721"/>
              <a:gd name="connsiteX599" fmla="*/ 938467 w 6254524"/>
              <a:gd name="connsiteY599" fmla="*/ 4400854 h 5539721"/>
              <a:gd name="connsiteX600" fmla="*/ 919444 w 6254524"/>
              <a:gd name="connsiteY600" fmla="*/ 4410077 h 5539721"/>
              <a:gd name="connsiteX601" fmla="*/ 938467 w 6254524"/>
              <a:gd name="connsiteY601" fmla="*/ 4400854 h 5539721"/>
              <a:gd name="connsiteX602" fmla="*/ 938467 w 6254524"/>
              <a:gd name="connsiteY602" fmla="*/ 4400854 h 5539721"/>
              <a:gd name="connsiteX603" fmla="*/ 340108 w 6254524"/>
              <a:gd name="connsiteY603" fmla="*/ 4410077 h 5539721"/>
              <a:gd name="connsiteX604" fmla="*/ 302638 w 6254524"/>
              <a:gd name="connsiteY604" fmla="*/ 4419300 h 5539721"/>
              <a:gd name="connsiteX605" fmla="*/ 340108 w 6254524"/>
              <a:gd name="connsiteY605" fmla="*/ 4410077 h 5539721"/>
              <a:gd name="connsiteX606" fmla="*/ 340108 w 6254524"/>
              <a:gd name="connsiteY606" fmla="*/ 4410077 h 5539721"/>
              <a:gd name="connsiteX607" fmla="*/ 5356410 w 6254524"/>
              <a:gd name="connsiteY607" fmla="*/ 4419876 h 5539721"/>
              <a:gd name="connsiteX608" fmla="*/ 5375433 w 6254524"/>
              <a:gd name="connsiteY608" fmla="*/ 4406041 h 5539721"/>
              <a:gd name="connsiteX609" fmla="*/ 5361022 w 6254524"/>
              <a:gd name="connsiteY609" fmla="*/ 4406041 h 5539721"/>
              <a:gd name="connsiteX610" fmla="*/ 5356410 w 6254524"/>
              <a:gd name="connsiteY610" fmla="*/ 4419876 h 5539721"/>
              <a:gd name="connsiteX611" fmla="*/ 5356410 w 6254524"/>
              <a:gd name="connsiteY611" fmla="*/ 4419876 h 5539721"/>
              <a:gd name="connsiteX612" fmla="*/ 424846 w 6254524"/>
              <a:gd name="connsiteY612" fmla="*/ 4438323 h 5539721"/>
              <a:gd name="connsiteX613" fmla="*/ 410435 w 6254524"/>
              <a:gd name="connsiteY613" fmla="*/ 4456769 h 5539721"/>
              <a:gd name="connsiteX614" fmla="*/ 429458 w 6254524"/>
              <a:gd name="connsiteY614" fmla="*/ 4456769 h 5539721"/>
              <a:gd name="connsiteX615" fmla="*/ 424846 w 6254524"/>
              <a:gd name="connsiteY615" fmla="*/ 4438323 h 5539721"/>
              <a:gd name="connsiteX616" fmla="*/ 424846 w 6254524"/>
              <a:gd name="connsiteY616" fmla="*/ 4438323 h 5539721"/>
              <a:gd name="connsiteX617" fmla="*/ 613347 w 6254524"/>
              <a:gd name="connsiteY617" fmla="*/ 4465993 h 5539721"/>
              <a:gd name="connsiteX618" fmla="*/ 627758 w 6254524"/>
              <a:gd name="connsiteY618" fmla="*/ 4437746 h 5539721"/>
              <a:gd name="connsiteX619" fmla="*/ 613347 w 6254524"/>
              <a:gd name="connsiteY619" fmla="*/ 4465993 h 5539721"/>
              <a:gd name="connsiteX620" fmla="*/ 613347 w 6254524"/>
              <a:gd name="connsiteY620" fmla="*/ 4465993 h 5539721"/>
              <a:gd name="connsiteX621" fmla="*/ 1113132 w 6254524"/>
              <a:gd name="connsiteY621" fmla="*/ 4471181 h 5539721"/>
              <a:gd name="connsiteX622" fmla="*/ 1117744 w 6254524"/>
              <a:gd name="connsiteY622" fmla="*/ 4489627 h 5539721"/>
              <a:gd name="connsiteX623" fmla="*/ 1169625 w 6254524"/>
              <a:gd name="connsiteY623" fmla="*/ 4517874 h 5539721"/>
              <a:gd name="connsiteX624" fmla="*/ 1165013 w 6254524"/>
              <a:gd name="connsiteY624" fmla="*/ 4448122 h 5539721"/>
              <a:gd name="connsiteX625" fmla="*/ 1113132 w 6254524"/>
              <a:gd name="connsiteY625" fmla="*/ 4471181 h 5539721"/>
              <a:gd name="connsiteX626" fmla="*/ 1113132 w 6254524"/>
              <a:gd name="connsiteY626" fmla="*/ 4471181 h 5539721"/>
              <a:gd name="connsiteX627" fmla="*/ 806459 w 6254524"/>
              <a:gd name="connsiteY627" fmla="*/ 4471181 h 5539721"/>
              <a:gd name="connsiteX628" fmla="*/ 773601 w 6254524"/>
              <a:gd name="connsiteY628" fmla="*/ 4489627 h 5539721"/>
              <a:gd name="connsiteX629" fmla="*/ 806459 w 6254524"/>
              <a:gd name="connsiteY629" fmla="*/ 4471181 h 5539721"/>
              <a:gd name="connsiteX630" fmla="*/ 806459 w 6254524"/>
              <a:gd name="connsiteY630" fmla="*/ 4471181 h 5539721"/>
              <a:gd name="connsiteX631" fmla="*/ 4998432 w 6254524"/>
              <a:gd name="connsiteY631" fmla="*/ 4494239 h 5539721"/>
              <a:gd name="connsiteX632" fmla="*/ 5031289 w 6254524"/>
              <a:gd name="connsiteY632" fmla="*/ 4475793 h 5539721"/>
              <a:gd name="connsiteX633" fmla="*/ 4998432 w 6254524"/>
              <a:gd name="connsiteY633" fmla="*/ 4494239 h 5539721"/>
              <a:gd name="connsiteX634" fmla="*/ 4998432 w 6254524"/>
              <a:gd name="connsiteY634" fmla="*/ 4494239 h 5539721"/>
              <a:gd name="connsiteX635" fmla="*/ 881974 w 6254524"/>
              <a:gd name="connsiteY635" fmla="*/ 4527097 h 5539721"/>
              <a:gd name="connsiteX636" fmla="*/ 877363 w 6254524"/>
              <a:gd name="connsiteY636" fmla="*/ 4545543 h 5539721"/>
              <a:gd name="connsiteX637" fmla="*/ 830094 w 6254524"/>
              <a:gd name="connsiteY637" fmla="*/ 4563990 h 5539721"/>
              <a:gd name="connsiteX638" fmla="*/ 811070 w 6254524"/>
              <a:gd name="connsiteY638" fmla="*/ 4554766 h 5539721"/>
              <a:gd name="connsiteX639" fmla="*/ 759190 w 6254524"/>
              <a:gd name="connsiteY639" fmla="*/ 4596848 h 5539721"/>
              <a:gd name="connsiteX640" fmla="*/ 683674 w 6254524"/>
              <a:gd name="connsiteY640" fmla="*/ 4638929 h 5539721"/>
              <a:gd name="connsiteX641" fmla="*/ 843929 w 6254524"/>
              <a:gd name="connsiteY641" fmla="*/ 4563990 h 5539721"/>
              <a:gd name="connsiteX642" fmla="*/ 961525 w 6254524"/>
              <a:gd name="connsiteY642" fmla="*/ 4503462 h 5539721"/>
              <a:gd name="connsiteX643" fmla="*/ 881974 w 6254524"/>
              <a:gd name="connsiteY643" fmla="*/ 4527097 h 5539721"/>
              <a:gd name="connsiteX644" fmla="*/ 881974 w 6254524"/>
              <a:gd name="connsiteY644" fmla="*/ 4527097 h 5539721"/>
              <a:gd name="connsiteX645" fmla="*/ 5535687 w 6254524"/>
              <a:gd name="connsiteY645" fmla="*/ 4503462 h 5539721"/>
              <a:gd name="connsiteX646" fmla="*/ 5526464 w 6254524"/>
              <a:gd name="connsiteY646" fmla="*/ 4526520 h 5539721"/>
              <a:gd name="connsiteX647" fmla="*/ 5535687 w 6254524"/>
              <a:gd name="connsiteY647" fmla="*/ 4503462 h 5539721"/>
              <a:gd name="connsiteX648" fmla="*/ 5535687 w 6254524"/>
              <a:gd name="connsiteY648" fmla="*/ 4503462 h 5539721"/>
              <a:gd name="connsiteX649" fmla="*/ 5611203 w 6254524"/>
              <a:gd name="connsiteY649" fmla="*/ 4522485 h 5539721"/>
              <a:gd name="connsiteX650" fmla="*/ 5550098 w 6254524"/>
              <a:gd name="connsiteY650" fmla="*/ 4540932 h 5539721"/>
              <a:gd name="connsiteX651" fmla="*/ 5611203 w 6254524"/>
              <a:gd name="connsiteY651" fmla="*/ 4540932 h 5539721"/>
              <a:gd name="connsiteX652" fmla="*/ 5611203 w 6254524"/>
              <a:gd name="connsiteY652" fmla="*/ 4522485 h 5539721"/>
              <a:gd name="connsiteX653" fmla="*/ 5611203 w 6254524"/>
              <a:gd name="connsiteY653" fmla="*/ 4522485 h 5539721"/>
              <a:gd name="connsiteX654" fmla="*/ 4663512 w 6254524"/>
              <a:gd name="connsiteY654" fmla="*/ 4564566 h 5539721"/>
              <a:gd name="connsiteX655" fmla="*/ 4672735 w 6254524"/>
              <a:gd name="connsiteY655" fmla="*/ 4578401 h 5539721"/>
              <a:gd name="connsiteX656" fmla="*/ 4710205 w 6254524"/>
              <a:gd name="connsiteY656" fmla="*/ 4536320 h 5539721"/>
              <a:gd name="connsiteX657" fmla="*/ 4663512 w 6254524"/>
              <a:gd name="connsiteY657" fmla="*/ 4564566 h 5539721"/>
              <a:gd name="connsiteX658" fmla="*/ 4663512 w 6254524"/>
              <a:gd name="connsiteY658" fmla="*/ 4564566 h 5539721"/>
              <a:gd name="connsiteX659" fmla="*/ 976513 w 6254524"/>
              <a:gd name="connsiteY659" fmla="*/ 4550155 h 5539721"/>
              <a:gd name="connsiteX660" fmla="*/ 1033005 w 6254524"/>
              <a:gd name="connsiteY660" fmla="*/ 4550155 h 5539721"/>
              <a:gd name="connsiteX661" fmla="*/ 976513 w 6254524"/>
              <a:gd name="connsiteY661" fmla="*/ 4550155 h 5539721"/>
              <a:gd name="connsiteX662" fmla="*/ 976513 w 6254524"/>
              <a:gd name="connsiteY662" fmla="*/ 4550155 h 5539721"/>
              <a:gd name="connsiteX663" fmla="*/ 19023 w 6254524"/>
              <a:gd name="connsiteY663" fmla="*/ 4550155 h 5539721"/>
              <a:gd name="connsiteX664" fmla="*/ 0 w 6254524"/>
              <a:gd name="connsiteY664" fmla="*/ 4578401 h 5539721"/>
              <a:gd name="connsiteX665" fmla="*/ 42658 w 6254524"/>
              <a:gd name="connsiteY665" fmla="*/ 4592236 h 5539721"/>
              <a:gd name="connsiteX666" fmla="*/ 66292 w 6254524"/>
              <a:gd name="connsiteY666" fmla="*/ 4563990 h 5539721"/>
              <a:gd name="connsiteX667" fmla="*/ 19023 w 6254524"/>
              <a:gd name="connsiteY667" fmla="*/ 4550155 h 5539721"/>
              <a:gd name="connsiteX668" fmla="*/ 19023 w 6254524"/>
              <a:gd name="connsiteY668" fmla="*/ 4550155 h 5539721"/>
              <a:gd name="connsiteX669" fmla="*/ 5130440 w 6254524"/>
              <a:gd name="connsiteY669" fmla="*/ 4592236 h 5539721"/>
              <a:gd name="connsiteX670" fmla="*/ 5182321 w 6254524"/>
              <a:gd name="connsiteY670" fmla="*/ 4569178 h 5539721"/>
              <a:gd name="connsiteX671" fmla="*/ 5130440 w 6254524"/>
              <a:gd name="connsiteY671" fmla="*/ 4592236 h 5539721"/>
              <a:gd name="connsiteX672" fmla="*/ 5130440 w 6254524"/>
              <a:gd name="connsiteY672" fmla="*/ 4592236 h 5539721"/>
              <a:gd name="connsiteX673" fmla="*/ 5356410 w 6254524"/>
              <a:gd name="connsiteY673" fmla="*/ 4569178 h 5539721"/>
              <a:gd name="connsiteX674" fmla="*/ 5370821 w 6254524"/>
              <a:gd name="connsiteY674" fmla="*/ 4578401 h 5539721"/>
              <a:gd name="connsiteX675" fmla="*/ 5380044 w 6254524"/>
              <a:gd name="connsiteY675" fmla="*/ 4559955 h 5539721"/>
              <a:gd name="connsiteX676" fmla="*/ 5356410 w 6254524"/>
              <a:gd name="connsiteY676" fmla="*/ 4569178 h 5539721"/>
              <a:gd name="connsiteX677" fmla="*/ 5356410 w 6254524"/>
              <a:gd name="connsiteY677" fmla="*/ 4569178 h 5539721"/>
              <a:gd name="connsiteX678" fmla="*/ 5427314 w 6254524"/>
              <a:gd name="connsiteY678" fmla="*/ 4587624 h 5539721"/>
              <a:gd name="connsiteX679" fmla="*/ 5441725 w 6254524"/>
              <a:gd name="connsiteY679" fmla="*/ 4592236 h 5539721"/>
              <a:gd name="connsiteX680" fmla="*/ 5404256 w 6254524"/>
              <a:gd name="connsiteY680" fmla="*/ 4610683 h 5539721"/>
              <a:gd name="connsiteX681" fmla="*/ 5441725 w 6254524"/>
              <a:gd name="connsiteY681" fmla="*/ 4633741 h 5539721"/>
              <a:gd name="connsiteX682" fmla="*/ 5456136 w 6254524"/>
              <a:gd name="connsiteY682" fmla="*/ 4596271 h 5539721"/>
              <a:gd name="connsiteX683" fmla="*/ 5446913 w 6254524"/>
              <a:gd name="connsiteY683" fmla="*/ 4577825 h 5539721"/>
              <a:gd name="connsiteX684" fmla="*/ 5427314 w 6254524"/>
              <a:gd name="connsiteY684" fmla="*/ 4587624 h 5539721"/>
              <a:gd name="connsiteX685" fmla="*/ 5427314 w 6254524"/>
              <a:gd name="connsiteY685" fmla="*/ 4587624 h 5539721"/>
              <a:gd name="connsiteX686" fmla="*/ 3984449 w 6254524"/>
              <a:gd name="connsiteY686" fmla="*/ 4592236 h 5539721"/>
              <a:gd name="connsiteX687" fmla="*/ 3941791 w 6254524"/>
              <a:gd name="connsiteY687" fmla="*/ 4625094 h 5539721"/>
              <a:gd name="connsiteX688" fmla="*/ 3984449 w 6254524"/>
              <a:gd name="connsiteY688" fmla="*/ 4592236 h 5539721"/>
              <a:gd name="connsiteX689" fmla="*/ 3984449 w 6254524"/>
              <a:gd name="connsiteY689" fmla="*/ 4592236 h 5539721"/>
              <a:gd name="connsiteX690" fmla="*/ 4696370 w 6254524"/>
              <a:gd name="connsiteY690" fmla="*/ 4596848 h 5539721"/>
              <a:gd name="connsiteX691" fmla="*/ 4672735 w 6254524"/>
              <a:gd name="connsiteY691" fmla="*/ 4610683 h 5539721"/>
              <a:gd name="connsiteX692" fmla="*/ 4696370 w 6254524"/>
              <a:gd name="connsiteY692" fmla="*/ 4596848 h 5539721"/>
              <a:gd name="connsiteX693" fmla="*/ 4696370 w 6254524"/>
              <a:gd name="connsiteY693" fmla="*/ 4596848 h 5539721"/>
              <a:gd name="connsiteX694" fmla="*/ 4861813 w 6254524"/>
              <a:gd name="connsiteY694" fmla="*/ 4620482 h 5539721"/>
              <a:gd name="connsiteX695" fmla="*/ 4880835 w 6254524"/>
              <a:gd name="connsiteY695" fmla="*/ 4606647 h 5539721"/>
              <a:gd name="connsiteX696" fmla="*/ 4861813 w 6254524"/>
              <a:gd name="connsiteY696" fmla="*/ 4620482 h 5539721"/>
              <a:gd name="connsiteX697" fmla="*/ 4861813 w 6254524"/>
              <a:gd name="connsiteY697" fmla="*/ 4620482 h 5539721"/>
              <a:gd name="connsiteX698" fmla="*/ 4036330 w 6254524"/>
              <a:gd name="connsiteY698" fmla="*/ 4643540 h 5539721"/>
              <a:gd name="connsiteX699" fmla="*/ 4097434 w 6254524"/>
              <a:gd name="connsiteY699" fmla="*/ 4610683 h 5539721"/>
              <a:gd name="connsiteX700" fmla="*/ 4026531 w 6254524"/>
              <a:gd name="connsiteY700" fmla="*/ 4633741 h 5539721"/>
              <a:gd name="connsiteX701" fmla="*/ 4050165 w 6254524"/>
              <a:gd name="connsiteY701" fmla="*/ 4629129 h 5539721"/>
              <a:gd name="connsiteX702" fmla="*/ 4036330 w 6254524"/>
              <a:gd name="connsiteY702" fmla="*/ 4643540 h 5539721"/>
              <a:gd name="connsiteX703" fmla="*/ 4036330 w 6254524"/>
              <a:gd name="connsiteY703" fmla="*/ 4643540 h 5539721"/>
              <a:gd name="connsiteX704" fmla="*/ 4159115 w 6254524"/>
              <a:gd name="connsiteY704" fmla="*/ 4606071 h 5539721"/>
              <a:gd name="connsiteX705" fmla="*/ 4130869 w 6254524"/>
              <a:gd name="connsiteY705" fmla="*/ 4638929 h 5539721"/>
              <a:gd name="connsiteX706" fmla="*/ 4159115 w 6254524"/>
              <a:gd name="connsiteY706" fmla="*/ 4606071 h 5539721"/>
              <a:gd name="connsiteX707" fmla="*/ 4159115 w 6254524"/>
              <a:gd name="connsiteY707" fmla="*/ 4606071 h 5539721"/>
              <a:gd name="connsiteX708" fmla="*/ 1542014 w 6254524"/>
              <a:gd name="connsiteY708" fmla="*/ 4657376 h 5539721"/>
              <a:gd name="connsiteX709" fmla="*/ 1561037 w 6254524"/>
              <a:gd name="connsiteY709" fmla="*/ 4643540 h 5539721"/>
              <a:gd name="connsiteX710" fmla="*/ 1542014 w 6254524"/>
              <a:gd name="connsiteY710" fmla="*/ 4657376 h 5539721"/>
              <a:gd name="connsiteX711" fmla="*/ 1542014 w 6254524"/>
              <a:gd name="connsiteY711" fmla="*/ 4657376 h 5539721"/>
              <a:gd name="connsiteX712" fmla="*/ 594324 w 6254524"/>
              <a:gd name="connsiteY712" fmla="*/ 4713868 h 5539721"/>
              <a:gd name="connsiteX713" fmla="*/ 674451 w 6254524"/>
              <a:gd name="connsiteY713" fmla="*/ 4662563 h 5539721"/>
              <a:gd name="connsiteX714" fmla="*/ 594324 w 6254524"/>
              <a:gd name="connsiteY714" fmla="*/ 4713868 h 5539721"/>
              <a:gd name="connsiteX715" fmla="*/ 594324 w 6254524"/>
              <a:gd name="connsiteY715" fmla="*/ 4713868 h 5539721"/>
              <a:gd name="connsiteX716" fmla="*/ 3890488 w 6254524"/>
              <a:gd name="connsiteY716" fmla="*/ 4746149 h 5539721"/>
              <a:gd name="connsiteX717" fmla="*/ 4017884 w 6254524"/>
              <a:gd name="connsiteY717" fmla="*/ 4657376 h 5539721"/>
              <a:gd name="connsiteX718" fmla="*/ 3890488 w 6254524"/>
              <a:gd name="connsiteY718" fmla="*/ 4717903 h 5539721"/>
              <a:gd name="connsiteX719" fmla="*/ 3890488 w 6254524"/>
              <a:gd name="connsiteY719" fmla="*/ 4746149 h 5539721"/>
              <a:gd name="connsiteX720" fmla="*/ 3890488 w 6254524"/>
              <a:gd name="connsiteY720" fmla="*/ 4746149 h 5539721"/>
              <a:gd name="connsiteX721" fmla="*/ 3932568 w 6254524"/>
              <a:gd name="connsiteY721" fmla="*/ 4681010 h 5539721"/>
              <a:gd name="connsiteX722" fmla="*/ 3960815 w 6254524"/>
              <a:gd name="connsiteY722" fmla="*/ 4662563 h 5539721"/>
              <a:gd name="connsiteX723" fmla="*/ 3932568 w 6254524"/>
              <a:gd name="connsiteY723" fmla="*/ 4681010 h 5539721"/>
              <a:gd name="connsiteX724" fmla="*/ 3932568 w 6254524"/>
              <a:gd name="connsiteY724" fmla="*/ 4681010 h 5539721"/>
              <a:gd name="connsiteX725" fmla="*/ 3904322 w 6254524"/>
              <a:gd name="connsiteY725" fmla="*/ 4662563 h 5539721"/>
              <a:gd name="connsiteX726" fmla="*/ 3885299 w 6254524"/>
              <a:gd name="connsiteY726" fmla="*/ 4685622 h 5539721"/>
              <a:gd name="connsiteX727" fmla="*/ 3922769 w 6254524"/>
              <a:gd name="connsiteY727" fmla="*/ 4685622 h 5539721"/>
              <a:gd name="connsiteX728" fmla="*/ 3904322 w 6254524"/>
              <a:gd name="connsiteY728" fmla="*/ 4662563 h 5539721"/>
              <a:gd name="connsiteX729" fmla="*/ 3904322 w 6254524"/>
              <a:gd name="connsiteY729" fmla="*/ 4662563 h 5539721"/>
              <a:gd name="connsiteX730" fmla="*/ 4644489 w 6254524"/>
              <a:gd name="connsiteY730" fmla="*/ 4676398 h 5539721"/>
              <a:gd name="connsiteX731" fmla="*/ 4559751 w 6254524"/>
              <a:gd name="connsiteY731" fmla="*/ 4723091 h 5539721"/>
              <a:gd name="connsiteX732" fmla="*/ 4644489 w 6254524"/>
              <a:gd name="connsiteY732" fmla="*/ 4676398 h 5539721"/>
              <a:gd name="connsiteX733" fmla="*/ 4644489 w 6254524"/>
              <a:gd name="connsiteY733" fmla="*/ 4676398 h 5539721"/>
              <a:gd name="connsiteX734" fmla="*/ 5333351 w 6254524"/>
              <a:gd name="connsiteY734" fmla="*/ 4690233 h 5539721"/>
              <a:gd name="connsiteX735" fmla="*/ 5356986 w 6254524"/>
              <a:gd name="connsiteY735" fmla="*/ 4676398 h 5539721"/>
              <a:gd name="connsiteX736" fmla="*/ 5333351 w 6254524"/>
              <a:gd name="connsiteY736" fmla="*/ 4690233 h 5539721"/>
              <a:gd name="connsiteX737" fmla="*/ 5333351 w 6254524"/>
              <a:gd name="connsiteY737" fmla="*/ 4690233 h 5539721"/>
              <a:gd name="connsiteX738" fmla="*/ 3847830 w 6254524"/>
              <a:gd name="connsiteY738" fmla="*/ 4694845 h 5539721"/>
              <a:gd name="connsiteX739" fmla="*/ 3810360 w 6254524"/>
              <a:gd name="connsiteY739" fmla="*/ 4708680 h 5539721"/>
              <a:gd name="connsiteX740" fmla="*/ 3847830 w 6254524"/>
              <a:gd name="connsiteY740" fmla="*/ 4694845 h 5539721"/>
              <a:gd name="connsiteX741" fmla="*/ 3847830 w 6254524"/>
              <a:gd name="connsiteY741" fmla="*/ 4694845 h 5539721"/>
              <a:gd name="connsiteX742" fmla="*/ 4418519 w 6254524"/>
              <a:gd name="connsiteY742" fmla="*/ 4755373 h 5539721"/>
              <a:gd name="connsiteX743" fmla="*/ 4470400 w 6254524"/>
              <a:gd name="connsiteY743" fmla="*/ 4732315 h 5539721"/>
              <a:gd name="connsiteX744" fmla="*/ 4461177 w 6254524"/>
              <a:gd name="connsiteY744" fmla="*/ 4713868 h 5539721"/>
              <a:gd name="connsiteX745" fmla="*/ 4446766 w 6254524"/>
              <a:gd name="connsiteY745" fmla="*/ 4709256 h 5539721"/>
              <a:gd name="connsiteX746" fmla="*/ 4418519 w 6254524"/>
              <a:gd name="connsiteY746" fmla="*/ 4755373 h 5539721"/>
              <a:gd name="connsiteX747" fmla="*/ 4418519 w 6254524"/>
              <a:gd name="connsiteY747" fmla="*/ 4755373 h 5539721"/>
              <a:gd name="connsiteX748" fmla="*/ 1127544 w 6254524"/>
              <a:gd name="connsiteY748" fmla="*/ 4746149 h 5539721"/>
              <a:gd name="connsiteX749" fmla="*/ 1136767 w 6254524"/>
              <a:gd name="connsiteY749" fmla="*/ 4723091 h 5539721"/>
              <a:gd name="connsiteX750" fmla="*/ 1127544 w 6254524"/>
              <a:gd name="connsiteY750" fmla="*/ 4746149 h 5539721"/>
              <a:gd name="connsiteX751" fmla="*/ 1127544 w 6254524"/>
              <a:gd name="connsiteY751" fmla="*/ 4746149 h 5539721"/>
              <a:gd name="connsiteX752" fmla="*/ 4602408 w 6254524"/>
              <a:gd name="connsiteY752" fmla="*/ 4797454 h 5539721"/>
              <a:gd name="connsiteX753" fmla="*/ 4635266 w 6254524"/>
              <a:gd name="connsiteY753" fmla="*/ 4774396 h 5539721"/>
              <a:gd name="connsiteX754" fmla="*/ 4507870 w 6254524"/>
              <a:gd name="connsiteY754" fmla="*/ 4839535 h 5539721"/>
              <a:gd name="connsiteX755" fmla="*/ 4602408 w 6254524"/>
              <a:gd name="connsiteY755" fmla="*/ 4797454 h 5539721"/>
              <a:gd name="connsiteX756" fmla="*/ 4602408 w 6254524"/>
              <a:gd name="connsiteY756" fmla="*/ 4797454 h 5539721"/>
              <a:gd name="connsiteX757" fmla="*/ 4611631 w 6254524"/>
              <a:gd name="connsiteY757" fmla="*/ 4834923 h 5539721"/>
              <a:gd name="connsiteX758" fmla="*/ 4583385 w 6254524"/>
              <a:gd name="connsiteY758" fmla="*/ 4848758 h 5539721"/>
              <a:gd name="connsiteX759" fmla="*/ 4611631 w 6254524"/>
              <a:gd name="connsiteY759" fmla="*/ 4834923 h 5539721"/>
              <a:gd name="connsiteX760" fmla="*/ 4611631 w 6254524"/>
              <a:gd name="connsiteY760" fmla="*/ 4834923 h 5539721"/>
              <a:gd name="connsiteX761" fmla="*/ 1155790 w 6254524"/>
              <a:gd name="connsiteY761" fmla="*/ 4863169 h 5539721"/>
              <a:gd name="connsiteX762" fmla="*/ 1132156 w 6254524"/>
              <a:gd name="connsiteY762" fmla="*/ 4923697 h 5539721"/>
              <a:gd name="connsiteX763" fmla="*/ 1216894 w 6254524"/>
              <a:gd name="connsiteY763" fmla="*/ 4858558 h 5539721"/>
              <a:gd name="connsiteX764" fmla="*/ 1155790 w 6254524"/>
              <a:gd name="connsiteY764" fmla="*/ 4863169 h 5539721"/>
              <a:gd name="connsiteX765" fmla="*/ 1155790 w 6254524"/>
              <a:gd name="connsiteY765" fmla="*/ 4863169 h 5539721"/>
              <a:gd name="connsiteX766" fmla="*/ 4343004 w 6254524"/>
              <a:gd name="connsiteY766" fmla="*/ 4886227 h 5539721"/>
              <a:gd name="connsiteX767" fmla="*/ 4399496 w 6254524"/>
              <a:gd name="connsiteY767" fmla="*/ 4857981 h 5539721"/>
              <a:gd name="connsiteX768" fmla="*/ 4343004 w 6254524"/>
              <a:gd name="connsiteY768" fmla="*/ 4886227 h 5539721"/>
              <a:gd name="connsiteX769" fmla="*/ 4343004 w 6254524"/>
              <a:gd name="connsiteY769" fmla="*/ 4886227 h 5539721"/>
              <a:gd name="connsiteX770" fmla="*/ 4366639 w 6254524"/>
              <a:gd name="connsiteY770" fmla="*/ 4923697 h 5539721"/>
              <a:gd name="connsiteX771" fmla="*/ 4423131 w 6254524"/>
              <a:gd name="connsiteY771" fmla="*/ 4886227 h 5539721"/>
              <a:gd name="connsiteX772" fmla="*/ 4343004 w 6254524"/>
              <a:gd name="connsiteY772" fmla="*/ 4914474 h 5539721"/>
              <a:gd name="connsiteX773" fmla="*/ 4366639 w 6254524"/>
              <a:gd name="connsiteY773" fmla="*/ 4923697 h 5539721"/>
              <a:gd name="connsiteX774" fmla="*/ 4366639 w 6254524"/>
              <a:gd name="connsiteY774" fmla="*/ 4923697 h 5539721"/>
              <a:gd name="connsiteX775" fmla="*/ 3621283 w 6254524"/>
              <a:gd name="connsiteY775" fmla="*/ 4900062 h 5539721"/>
              <a:gd name="connsiteX776" fmla="*/ 3560179 w 6254524"/>
              <a:gd name="connsiteY776" fmla="*/ 4913897 h 5539721"/>
              <a:gd name="connsiteX777" fmla="*/ 3574591 w 6254524"/>
              <a:gd name="connsiteY777" fmla="*/ 4932344 h 5539721"/>
              <a:gd name="connsiteX778" fmla="*/ 3621283 w 6254524"/>
              <a:gd name="connsiteY778" fmla="*/ 4900062 h 5539721"/>
              <a:gd name="connsiteX779" fmla="*/ 3621283 w 6254524"/>
              <a:gd name="connsiteY779" fmla="*/ 4900062 h 5539721"/>
              <a:gd name="connsiteX780" fmla="*/ 3385513 w 6254524"/>
              <a:gd name="connsiteY780" fmla="*/ 4909862 h 5539721"/>
              <a:gd name="connsiteX781" fmla="*/ 3357268 w 6254524"/>
              <a:gd name="connsiteY781" fmla="*/ 4923697 h 5539721"/>
              <a:gd name="connsiteX782" fmla="*/ 3357268 w 6254524"/>
              <a:gd name="connsiteY782" fmla="*/ 4932920 h 5539721"/>
              <a:gd name="connsiteX783" fmla="*/ 3385513 w 6254524"/>
              <a:gd name="connsiteY783" fmla="*/ 4909862 h 5539721"/>
              <a:gd name="connsiteX784" fmla="*/ 3385513 w 6254524"/>
              <a:gd name="connsiteY784" fmla="*/ 4909862 h 5539721"/>
              <a:gd name="connsiteX785" fmla="*/ 4272100 w 6254524"/>
              <a:gd name="connsiteY785" fmla="*/ 4961166 h 5539721"/>
              <a:gd name="connsiteX786" fmla="*/ 4333204 w 6254524"/>
              <a:gd name="connsiteY786" fmla="*/ 4932920 h 5539721"/>
              <a:gd name="connsiteX787" fmla="*/ 4328593 w 6254524"/>
              <a:gd name="connsiteY787" fmla="*/ 4923697 h 5539721"/>
              <a:gd name="connsiteX788" fmla="*/ 4272100 w 6254524"/>
              <a:gd name="connsiteY788" fmla="*/ 4961166 h 5539721"/>
              <a:gd name="connsiteX789" fmla="*/ 4272100 w 6254524"/>
              <a:gd name="connsiteY789" fmla="*/ 4961166 h 5539721"/>
              <a:gd name="connsiteX790" fmla="*/ 2471258 w 6254524"/>
              <a:gd name="connsiteY790" fmla="*/ 4956555 h 5539721"/>
              <a:gd name="connsiteX791" fmla="*/ 2480481 w 6254524"/>
              <a:gd name="connsiteY791" fmla="*/ 4928309 h 5539721"/>
              <a:gd name="connsiteX792" fmla="*/ 2461458 w 6254524"/>
              <a:gd name="connsiteY792" fmla="*/ 4928309 h 5539721"/>
              <a:gd name="connsiteX793" fmla="*/ 2428600 w 6254524"/>
              <a:gd name="connsiteY793" fmla="*/ 4951367 h 5539721"/>
              <a:gd name="connsiteX794" fmla="*/ 2471258 w 6254524"/>
              <a:gd name="connsiteY794" fmla="*/ 4956555 h 5539721"/>
              <a:gd name="connsiteX795" fmla="*/ 2471258 w 6254524"/>
              <a:gd name="connsiteY795" fmla="*/ 4956555 h 5539721"/>
              <a:gd name="connsiteX796" fmla="*/ 3197013 w 6254524"/>
              <a:gd name="connsiteY796" fmla="*/ 4979613 h 5539721"/>
              <a:gd name="connsiteX797" fmla="*/ 3348044 w 6254524"/>
              <a:gd name="connsiteY797" fmla="*/ 4928309 h 5539721"/>
              <a:gd name="connsiteX798" fmla="*/ 3216037 w 6254524"/>
              <a:gd name="connsiteY798" fmla="*/ 4975001 h 5539721"/>
              <a:gd name="connsiteX799" fmla="*/ 3211425 w 6254524"/>
              <a:gd name="connsiteY799" fmla="*/ 4961166 h 5539721"/>
              <a:gd name="connsiteX800" fmla="*/ 3197013 w 6254524"/>
              <a:gd name="connsiteY800" fmla="*/ 4979613 h 5539721"/>
              <a:gd name="connsiteX801" fmla="*/ 3197013 w 6254524"/>
              <a:gd name="connsiteY801" fmla="*/ 4979613 h 5539721"/>
              <a:gd name="connsiteX802" fmla="*/ 3522710 w 6254524"/>
              <a:gd name="connsiteY802" fmla="*/ 4942144 h 5539721"/>
              <a:gd name="connsiteX803" fmla="*/ 3376290 w 6254524"/>
              <a:gd name="connsiteY803" fmla="*/ 4998060 h 5539721"/>
              <a:gd name="connsiteX804" fmla="*/ 3508298 w 6254524"/>
              <a:gd name="connsiteY804" fmla="*/ 4960590 h 5539721"/>
              <a:gd name="connsiteX805" fmla="*/ 3522710 w 6254524"/>
              <a:gd name="connsiteY805" fmla="*/ 4942144 h 5539721"/>
              <a:gd name="connsiteX806" fmla="*/ 3522710 w 6254524"/>
              <a:gd name="connsiteY806" fmla="*/ 4942144 h 5539721"/>
              <a:gd name="connsiteX807" fmla="*/ 4852012 w 6254524"/>
              <a:gd name="connsiteY807" fmla="*/ 5044752 h 5539721"/>
              <a:gd name="connsiteX808" fmla="*/ 4941363 w 6254524"/>
              <a:gd name="connsiteY808" fmla="*/ 4984225 h 5539721"/>
              <a:gd name="connsiteX809" fmla="*/ 4852012 w 6254524"/>
              <a:gd name="connsiteY809" fmla="*/ 5044752 h 5539721"/>
              <a:gd name="connsiteX810" fmla="*/ 4852012 w 6254524"/>
              <a:gd name="connsiteY810" fmla="*/ 5044752 h 5539721"/>
              <a:gd name="connsiteX811" fmla="*/ 1895957 w 6254524"/>
              <a:gd name="connsiteY811" fmla="*/ 5026306 h 5539721"/>
              <a:gd name="connsiteX812" fmla="*/ 1881546 w 6254524"/>
              <a:gd name="connsiteY812" fmla="*/ 5035529 h 5539721"/>
              <a:gd name="connsiteX813" fmla="*/ 1895957 w 6254524"/>
              <a:gd name="connsiteY813" fmla="*/ 5049364 h 5539721"/>
              <a:gd name="connsiteX814" fmla="*/ 1895957 w 6254524"/>
              <a:gd name="connsiteY814" fmla="*/ 5026306 h 5539721"/>
              <a:gd name="connsiteX815" fmla="*/ 1895957 w 6254524"/>
              <a:gd name="connsiteY815" fmla="*/ 5026306 h 5539721"/>
              <a:gd name="connsiteX816" fmla="*/ 3348044 w 6254524"/>
              <a:gd name="connsiteY816" fmla="*/ 5044752 h 5539721"/>
              <a:gd name="connsiteX817" fmla="*/ 3310574 w 6254524"/>
              <a:gd name="connsiteY817" fmla="*/ 5067810 h 5539721"/>
              <a:gd name="connsiteX818" fmla="*/ 3353232 w 6254524"/>
              <a:gd name="connsiteY818" fmla="*/ 5072422 h 5539721"/>
              <a:gd name="connsiteX819" fmla="*/ 3348044 w 6254524"/>
              <a:gd name="connsiteY819" fmla="*/ 5044752 h 5539721"/>
              <a:gd name="connsiteX820" fmla="*/ 3348044 w 6254524"/>
              <a:gd name="connsiteY820" fmla="*/ 5044752 h 5539721"/>
              <a:gd name="connsiteX821" fmla="*/ 3348044 w 6254524"/>
              <a:gd name="connsiteY821" fmla="*/ 5086834 h 5539721"/>
              <a:gd name="connsiteX822" fmla="*/ 3367067 w 6254524"/>
              <a:gd name="connsiteY822" fmla="*/ 5096057 h 5539721"/>
              <a:gd name="connsiteX823" fmla="*/ 3343433 w 6254524"/>
              <a:gd name="connsiteY823" fmla="*/ 5124303 h 5539721"/>
              <a:gd name="connsiteX824" fmla="*/ 3367067 w 6254524"/>
              <a:gd name="connsiteY824" fmla="*/ 5133526 h 5539721"/>
              <a:gd name="connsiteX825" fmla="*/ 3348044 w 6254524"/>
              <a:gd name="connsiteY825" fmla="*/ 5142749 h 5539721"/>
              <a:gd name="connsiteX826" fmla="*/ 3399925 w 6254524"/>
              <a:gd name="connsiteY826" fmla="*/ 5119691 h 5539721"/>
              <a:gd name="connsiteX827" fmla="*/ 3367067 w 6254524"/>
              <a:gd name="connsiteY827" fmla="*/ 5119691 h 5539721"/>
              <a:gd name="connsiteX828" fmla="*/ 3418948 w 6254524"/>
              <a:gd name="connsiteY828" fmla="*/ 5105857 h 5539721"/>
              <a:gd name="connsiteX829" fmla="*/ 3404537 w 6254524"/>
              <a:gd name="connsiteY829" fmla="*/ 5119691 h 5539721"/>
              <a:gd name="connsiteX830" fmla="*/ 3447194 w 6254524"/>
              <a:gd name="connsiteY830" fmla="*/ 5110468 h 5539721"/>
              <a:gd name="connsiteX831" fmla="*/ 3432783 w 6254524"/>
              <a:gd name="connsiteY831" fmla="*/ 5087410 h 5539721"/>
              <a:gd name="connsiteX832" fmla="*/ 3413760 w 6254524"/>
              <a:gd name="connsiteY832" fmla="*/ 5082798 h 5539721"/>
              <a:gd name="connsiteX833" fmla="*/ 3428171 w 6254524"/>
              <a:gd name="connsiteY833" fmla="*/ 5073575 h 5539721"/>
              <a:gd name="connsiteX834" fmla="*/ 3399925 w 6254524"/>
              <a:gd name="connsiteY834" fmla="*/ 5050517 h 5539721"/>
              <a:gd name="connsiteX835" fmla="*/ 3348044 w 6254524"/>
              <a:gd name="connsiteY835" fmla="*/ 5086834 h 5539721"/>
              <a:gd name="connsiteX836" fmla="*/ 3348044 w 6254524"/>
              <a:gd name="connsiteY836" fmla="*/ 5086834 h 5539721"/>
              <a:gd name="connsiteX837" fmla="*/ 4427743 w 6254524"/>
              <a:gd name="connsiteY837" fmla="*/ 5110468 h 5539721"/>
              <a:gd name="connsiteX838" fmla="*/ 4323981 w 6254524"/>
              <a:gd name="connsiteY838" fmla="*/ 5161773 h 5539721"/>
              <a:gd name="connsiteX839" fmla="*/ 4432354 w 6254524"/>
              <a:gd name="connsiteY839" fmla="*/ 5124303 h 5539721"/>
              <a:gd name="connsiteX840" fmla="*/ 4427743 w 6254524"/>
              <a:gd name="connsiteY840" fmla="*/ 5110468 h 5539721"/>
              <a:gd name="connsiteX841" fmla="*/ 4427743 w 6254524"/>
              <a:gd name="connsiteY841" fmla="*/ 5110468 h 5539721"/>
              <a:gd name="connsiteX842" fmla="*/ 2947408 w 6254524"/>
              <a:gd name="connsiteY842" fmla="*/ 5138138 h 5539721"/>
              <a:gd name="connsiteX843" fmla="*/ 2994678 w 6254524"/>
              <a:gd name="connsiteY843" fmla="*/ 5119691 h 5539721"/>
              <a:gd name="connsiteX844" fmla="*/ 2947408 w 6254524"/>
              <a:gd name="connsiteY844" fmla="*/ 5138138 h 5539721"/>
              <a:gd name="connsiteX845" fmla="*/ 2947408 w 6254524"/>
              <a:gd name="connsiteY845" fmla="*/ 5138138 h 5539721"/>
              <a:gd name="connsiteX846" fmla="*/ 3216037 w 6254524"/>
              <a:gd name="connsiteY846" fmla="*/ 5180219 h 5539721"/>
              <a:gd name="connsiteX847" fmla="*/ 3286940 w 6254524"/>
              <a:gd name="connsiteY847" fmla="*/ 5161773 h 5539721"/>
              <a:gd name="connsiteX848" fmla="*/ 3244282 w 6254524"/>
              <a:gd name="connsiteY848" fmla="*/ 5161773 h 5539721"/>
              <a:gd name="connsiteX849" fmla="*/ 3248894 w 6254524"/>
              <a:gd name="connsiteY849" fmla="*/ 5138714 h 5539721"/>
              <a:gd name="connsiteX850" fmla="*/ 3216037 w 6254524"/>
              <a:gd name="connsiteY850" fmla="*/ 5161773 h 5539721"/>
              <a:gd name="connsiteX851" fmla="*/ 3216037 w 6254524"/>
              <a:gd name="connsiteY851" fmla="*/ 5180219 h 5539721"/>
              <a:gd name="connsiteX852" fmla="*/ 3216037 w 6254524"/>
              <a:gd name="connsiteY852" fmla="*/ 5180219 h 5539721"/>
              <a:gd name="connsiteX853" fmla="*/ 2645347 w 6254524"/>
              <a:gd name="connsiteY853" fmla="*/ 5147938 h 5539721"/>
              <a:gd name="connsiteX854" fmla="*/ 2579055 w 6254524"/>
              <a:gd name="connsiteY854" fmla="*/ 5157161 h 5539721"/>
              <a:gd name="connsiteX855" fmla="*/ 2645347 w 6254524"/>
              <a:gd name="connsiteY855" fmla="*/ 5147938 h 5539721"/>
              <a:gd name="connsiteX856" fmla="*/ 2645347 w 6254524"/>
              <a:gd name="connsiteY856" fmla="*/ 5147938 h 5539721"/>
              <a:gd name="connsiteX857" fmla="*/ 4102622 w 6254524"/>
              <a:gd name="connsiteY857" fmla="*/ 5161773 h 5539721"/>
              <a:gd name="connsiteX858" fmla="*/ 4069765 w 6254524"/>
              <a:gd name="connsiteY858" fmla="*/ 5170996 h 5539721"/>
              <a:gd name="connsiteX859" fmla="*/ 4065153 w 6254524"/>
              <a:gd name="connsiteY859" fmla="*/ 5203854 h 5539721"/>
              <a:gd name="connsiteX860" fmla="*/ 4102622 w 6254524"/>
              <a:gd name="connsiteY860" fmla="*/ 5161773 h 5539721"/>
              <a:gd name="connsiteX861" fmla="*/ 4102622 w 6254524"/>
              <a:gd name="connsiteY861" fmla="*/ 5161773 h 5539721"/>
              <a:gd name="connsiteX862" fmla="*/ 3814972 w 6254524"/>
              <a:gd name="connsiteY862" fmla="*/ 5199242 h 5539721"/>
              <a:gd name="connsiteX863" fmla="*/ 3777502 w 6254524"/>
              <a:gd name="connsiteY863" fmla="*/ 5208465 h 5539721"/>
              <a:gd name="connsiteX864" fmla="*/ 3814972 w 6254524"/>
              <a:gd name="connsiteY864" fmla="*/ 5199242 h 5539721"/>
              <a:gd name="connsiteX865" fmla="*/ 3814972 w 6254524"/>
              <a:gd name="connsiteY865" fmla="*/ 5199242 h 5539721"/>
              <a:gd name="connsiteX866" fmla="*/ 3499075 w 6254524"/>
              <a:gd name="connsiteY866" fmla="*/ 5311074 h 5539721"/>
              <a:gd name="connsiteX867" fmla="*/ 3531933 w 6254524"/>
              <a:gd name="connsiteY867" fmla="*/ 5273604 h 5539721"/>
              <a:gd name="connsiteX868" fmla="*/ 3499075 w 6254524"/>
              <a:gd name="connsiteY868" fmla="*/ 5311074 h 5539721"/>
              <a:gd name="connsiteX869" fmla="*/ 3499075 w 6254524"/>
              <a:gd name="connsiteY869" fmla="*/ 5311074 h 5539721"/>
              <a:gd name="connsiteX870" fmla="*/ 2692616 w 6254524"/>
              <a:gd name="connsiteY870" fmla="*/ 5278216 h 5539721"/>
              <a:gd name="connsiteX871" fmla="*/ 2636123 w 6254524"/>
              <a:gd name="connsiteY871" fmla="*/ 5311074 h 5539721"/>
              <a:gd name="connsiteX872" fmla="*/ 2692616 w 6254524"/>
              <a:gd name="connsiteY872" fmla="*/ 5278216 h 5539721"/>
              <a:gd name="connsiteX873" fmla="*/ 2692616 w 6254524"/>
              <a:gd name="connsiteY873" fmla="*/ 5278216 h 5539721"/>
              <a:gd name="connsiteX874" fmla="*/ 2881116 w 6254524"/>
              <a:gd name="connsiteY874" fmla="*/ 5320297 h 5539721"/>
              <a:gd name="connsiteX875" fmla="*/ 2838459 w 6254524"/>
              <a:gd name="connsiteY875" fmla="*/ 5324909 h 5539721"/>
              <a:gd name="connsiteX876" fmla="*/ 2881116 w 6254524"/>
              <a:gd name="connsiteY876" fmla="*/ 5320297 h 5539721"/>
              <a:gd name="connsiteX877" fmla="*/ 2881116 w 6254524"/>
              <a:gd name="connsiteY877" fmla="*/ 5320297 h 5539721"/>
              <a:gd name="connsiteX878" fmla="*/ 2989490 w 6254524"/>
              <a:gd name="connsiteY878" fmla="*/ 5343932 h 5539721"/>
              <a:gd name="connsiteX879" fmla="*/ 3060394 w 6254524"/>
              <a:gd name="connsiteY879" fmla="*/ 5325485 h 5539721"/>
              <a:gd name="connsiteX880" fmla="*/ 2989490 w 6254524"/>
              <a:gd name="connsiteY880" fmla="*/ 5343932 h 5539721"/>
              <a:gd name="connsiteX881" fmla="*/ 2989490 w 6254524"/>
              <a:gd name="connsiteY881" fmla="*/ 5343932 h 5539721"/>
              <a:gd name="connsiteX882" fmla="*/ 3277141 w 6254524"/>
              <a:gd name="connsiteY882" fmla="*/ 5362379 h 5539721"/>
              <a:gd name="connsiteX883" fmla="*/ 3210848 w 6254524"/>
              <a:gd name="connsiteY883" fmla="*/ 5385437 h 5539721"/>
              <a:gd name="connsiteX884" fmla="*/ 3196437 w 6254524"/>
              <a:gd name="connsiteY884" fmla="*/ 5380825 h 5539721"/>
              <a:gd name="connsiteX885" fmla="*/ 3120922 w 6254524"/>
              <a:gd name="connsiteY885" fmla="*/ 5403883 h 5539721"/>
              <a:gd name="connsiteX886" fmla="*/ 3233907 w 6254524"/>
              <a:gd name="connsiteY886" fmla="*/ 5390048 h 5539721"/>
              <a:gd name="connsiteX887" fmla="*/ 3337668 w 6254524"/>
              <a:gd name="connsiteY887" fmla="*/ 5366990 h 5539721"/>
              <a:gd name="connsiteX888" fmla="*/ 3277141 w 6254524"/>
              <a:gd name="connsiteY888" fmla="*/ 5362379 h 5539721"/>
              <a:gd name="connsiteX889" fmla="*/ 3277141 w 6254524"/>
              <a:gd name="connsiteY889" fmla="*/ 5362379 h 5539721"/>
              <a:gd name="connsiteX890" fmla="*/ 2626900 w 6254524"/>
              <a:gd name="connsiteY890" fmla="*/ 5409071 h 5539721"/>
              <a:gd name="connsiteX891" fmla="*/ 2636123 w 6254524"/>
              <a:gd name="connsiteY891" fmla="*/ 5446541 h 5539721"/>
              <a:gd name="connsiteX892" fmla="*/ 2744497 w 6254524"/>
              <a:gd name="connsiteY892" fmla="*/ 5381401 h 5539721"/>
              <a:gd name="connsiteX893" fmla="*/ 2626900 w 6254524"/>
              <a:gd name="connsiteY893" fmla="*/ 5409071 h 5539721"/>
              <a:gd name="connsiteX894" fmla="*/ 2626900 w 6254524"/>
              <a:gd name="connsiteY894" fmla="*/ 5409071 h 5539721"/>
              <a:gd name="connsiteX895" fmla="*/ 2852871 w 6254524"/>
              <a:gd name="connsiteY895" fmla="*/ 5385437 h 5539721"/>
              <a:gd name="connsiteX896" fmla="*/ 2900140 w 6254524"/>
              <a:gd name="connsiteY896" fmla="*/ 5380825 h 5539721"/>
              <a:gd name="connsiteX897" fmla="*/ 2852871 w 6254524"/>
              <a:gd name="connsiteY897" fmla="*/ 5385437 h 5539721"/>
              <a:gd name="connsiteX898" fmla="*/ 2852871 w 6254524"/>
              <a:gd name="connsiteY898" fmla="*/ 5385437 h 5539721"/>
              <a:gd name="connsiteX899" fmla="*/ 2857482 w 6254524"/>
              <a:gd name="connsiteY899" fmla="*/ 5427518 h 5539721"/>
              <a:gd name="connsiteX900" fmla="*/ 2852871 w 6254524"/>
              <a:gd name="connsiteY900" fmla="*/ 5399271 h 5539721"/>
              <a:gd name="connsiteX901" fmla="*/ 2824624 w 6254524"/>
              <a:gd name="connsiteY901" fmla="*/ 5390048 h 5539721"/>
              <a:gd name="connsiteX902" fmla="*/ 2824624 w 6254524"/>
              <a:gd name="connsiteY902" fmla="*/ 5399271 h 5539721"/>
              <a:gd name="connsiteX903" fmla="*/ 2820012 w 6254524"/>
              <a:gd name="connsiteY903" fmla="*/ 5403883 h 5539721"/>
              <a:gd name="connsiteX904" fmla="*/ 2848259 w 6254524"/>
              <a:gd name="connsiteY904" fmla="*/ 5417718 h 5539721"/>
              <a:gd name="connsiteX905" fmla="*/ 2805601 w 6254524"/>
              <a:gd name="connsiteY905" fmla="*/ 5431553 h 5539721"/>
              <a:gd name="connsiteX906" fmla="*/ 2857482 w 6254524"/>
              <a:gd name="connsiteY906" fmla="*/ 5427518 h 5539721"/>
              <a:gd name="connsiteX907" fmla="*/ 2857482 w 6254524"/>
              <a:gd name="connsiteY907" fmla="*/ 5427518 h 5539721"/>
              <a:gd name="connsiteX908" fmla="*/ 3824195 w 6254524"/>
              <a:gd name="connsiteY908" fmla="*/ 5539926 h 5539721"/>
              <a:gd name="connsiteX909" fmla="*/ 3993672 w 6254524"/>
              <a:gd name="connsiteY909" fmla="*/ 5470175 h 5539721"/>
              <a:gd name="connsiteX910" fmla="*/ 3876076 w 6254524"/>
              <a:gd name="connsiteY910" fmla="*/ 5512257 h 5539721"/>
              <a:gd name="connsiteX911" fmla="*/ 3824195 w 6254524"/>
              <a:gd name="connsiteY911" fmla="*/ 5539926 h 5539721"/>
              <a:gd name="connsiteX912" fmla="*/ 3824195 w 6254524"/>
              <a:gd name="connsiteY912" fmla="*/ 5539926 h 5539721"/>
              <a:gd name="connsiteX913" fmla="*/ 2683393 w 6254524"/>
              <a:gd name="connsiteY913" fmla="*/ 5478822 h 5539721"/>
              <a:gd name="connsiteX914" fmla="*/ 2655147 w 6254524"/>
              <a:gd name="connsiteY914" fmla="*/ 5497268 h 5539721"/>
              <a:gd name="connsiteX915" fmla="*/ 2721439 w 6254524"/>
              <a:gd name="connsiteY915" fmla="*/ 5492657 h 5539721"/>
              <a:gd name="connsiteX916" fmla="*/ 2683393 w 6254524"/>
              <a:gd name="connsiteY916" fmla="*/ 5478822 h 5539721"/>
              <a:gd name="connsiteX917" fmla="*/ 2683393 w 6254524"/>
              <a:gd name="connsiteY917" fmla="*/ 5478822 h 5539721"/>
              <a:gd name="connsiteX918" fmla="*/ 2810789 w 6254524"/>
              <a:gd name="connsiteY918" fmla="*/ 5511680 h 5539721"/>
              <a:gd name="connsiteX919" fmla="*/ 2825201 w 6254524"/>
              <a:gd name="connsiteY919" fmla="*/ 5525515 h 5539721"/>
              <a:gd name="connsiteX920" fmla="*/ 2886305 w 6254524"/>
              <a:gd name="connsiteY920" fmla="*/ 5511680 h 5539721"/>
              <a:gd name="connsiteX921" fmla="*/ 2810789 w 6254524"/>
              <a:gd name="connsiteY921" fmla="*/ 5511680 h 5539721"/>
              <a:gd name="connsiteX922" fmla="*/ 2810789 w 6254524"/>
              <a:gd name="connsiteY922" fmla="*/ 5511680 h 5539721"/>
              <a:gd name="connsiteX923" fmla="*/ 4984021 w 6254524"/>
              <a:gd name="connsiteY923" fmla="*/ 578388 h 5539721"/>
              <a:gd name="connsiteX924" fmla="*/ 5101617 w 6254524"/>
              <a:gd name="connsiteY924" fmla="*/ 517860 h 5539721"/>
              <a:gd name="connsiteX925" fmla="*/ 5097005 w 6254524"/>
              <a:gd name="connsiteY925" fmla="*/ 569164 h 5539721"/>
              <a:gd name="connsiteX926" fmla="*/ 5196156 w 6254524"/>
              <a:gd name="connsiteY926" fmla="*/ 508637 h 5539721"/>
              <a:gd name="connsiteX927" fmla="*/ 5200767 w 6254524"/>
              <a:gd name="connsiteY927" fmla="*/ 517860 h 5539721"/>
              <a:gd name="connsiteX928" fmla="*/ 5116029 w 6254524"/>
              <a:gd name="connsiteY928" fmla="*/ 597411 h 5539721"/>
              <a:gd name="connsiteX929" fmla="*/ 5135051 w 6254524"/>
              <a:gd name="connsiteY929" fmla="*/ 615857 h 5539721"/>
              <a:gd name="connsiteX930" fmla="*/ 5304529 w 6254524"/>
              <a:gd name="connsiteY930" fmla="*/ 578388 h 5539721"/>
              <a:gd name="connsiteX931" fmla="*/ 5209990 w 6254524"/>
              <a:gd name="connsiteY931" fmla="*/ 694831 h 5539721"/>
              <a:gd name="connsiteX932" fmla="*/ 5238237 w 6254524"/>
              <a:gd name="connsiteY932" fmla="*/ 699443 h 5539721"/>
              <a:gd name="connsiteX933" fmla="*/ 5238237 w 6254524"/>
              <a:gd name="connsiteY933" fmla="*/ 722501 h 5539721"/>
              <a:gd name="connsiteX934" fmla="*/ 5186356 w 6254524"/>
              <a:gd name="connsiteY934" fmla="*/ 755359 h 5539721"/>
              <a:gd name="connsiteX935" fmla="*/ 5257260 w 6254524"/>
              <a:gd name="connsiteY935" fmla="*/ 736913 h 5539721"/>
              <a:gd name="connsiteX936" fmla="*/ 5271671 w 6254524"/>
              <a:gd name="connsiteY936" fmla="*/ 704055 h 5539721"/>
              <a:gd name="connsiteX937" fmla="*/ 5257260 w 6254524"/>
              <a:gd name="connsiteY937" fmla="*/ 685608 h 5539721"/>
              <a:gd name="connsiteX938" fmla="*/ 5294729 w 6254524"/>
              <a:gd name="connsiteY938" fmla="*/ 648139 h 5539721"/>
              <a:gd name="connsiteX939" fmla="*/ 5322976 w 6254524"/>
              <a:gd name="connsiteY939" fmla="*/ 685608 h 5539721"/>
              <a:gd name="connsiteX940" fmla="*/ 5563357 w 6254524"/>
              <a:gd name="connsiteY940" fmla="*/ 634304 h 5539721"/>
              <a:gd name="connsiteX941" fmla="*/ 5582380 w 6254524"/>
              <a:gd name="connsiteY941" fmla="*/ 648139 h 5539721"/>
              <a:gd name="connsiteX942" fmla="*/ 5586991 w 6254524"/>
              <a:gd name="connsiteY942" fmla="*/ 727689 h 5539721"/>
              <a:gd name="connsiteX943" fmla="*/ 5558745 w 6254524"/>
              <a:gd name="connsiteY943" fmla="*/ 746136 h 5539721"/>
              <a:gd name="connsiteX944" fmla="*/ 5502253 w 6254524"/>
              <a:gd name="connsiteY944" fmla="*/ 886214 h 5539721"/>
              <a:gd name="connsiteX945" fmla="*/ 5634261 w 6254524"/>
              <a:gd name="connsiteY945" fmla="*/ 853356 h 5539721"/>
              <a:gd name="connsiteX946" fmla="*/ 5662506 w 6254524"/>
              <a:gd name="connsiteY946" fmla="*/ 788217 h 5539721"/>
              <a:gd name="connsiteX947" fmla="*/ 5662506 w 6254524"/>
              <a:gd name="connsiteY947" fmla="*/ 806663 h 5539721"/>
              <a:gd name="connsiteX948" fmla="*/ 5718999 w 6254524"/>
              <a:gd name="connsiteY948" fmla="*/ 783605 h 5539721"/>
              <a:gd name="connsiteX949" fmla="*/ 5723611 w 6254524"/>
              <a:gd name="connsiteY949" fmla="*/ 760547 h 5539721"/>
              <a:gd name="connsiteX950" fmla="*/ 5732834 w 6254524"/>
              <a:gd name="connsiteY950" fmla="*/ 778994 h 5539721"/>
              <a:gd name="connsiteX951" fmla="*/ 5756469 w 6254524"/>
              <a:gd name="connsiteY951" fmla="*/ 750747 h 5539721"/>
              <a:gd name="connsiteX952" fmla="*/ 5713811 w 6254524"/>
              <a:gd name="connsiteY952" fmla="*/ 732301 h 5539721"/>
              <a:gd name="connsiteX953" fmla="*/ 5751281 w 6254524"/>
              <a:gd name="connsiteY953" fmla="*/ 718466 h 5539721"/>
              <a:gd name="connsiteX954" fmla="*/ 5765692 w 6254524"/>
              <a:gd name="connsiteY954" fmla="*/ 611246 h 5539721"/>
              <a:gd name="connsiteX955" fmla="*/ 5826796 w 6254524"/>
              <a:gd name="connsiteY955" fmla="*/ 536307 h 5539721"/>
              <a:gd name="connsiteX956" fmla="*/ 5694788 w 6254524"/>
              <a:gd name="connsiteY956" fmla="*/ 564553 h 5539721"/>
              <a:gd name="connsiteX957" fmla="*/ 5798550 w 6254524"/>
              <a:gd name="connsiteY957" fmla="*/ 419863 h 5539721"/>
              <a:gd name="connsiteX958" fmla="*/ 5723034 w 6254524"/>
              <a:gd name="connsiteY958" fmla="*/ 442921 h 5539721"/>
              <a:gd name="connsiteX959" fmla="*/ 5704012 w 6254524"/>
              <a:gd name="connsiteY959" fmla="*/ 382393 h 5539721"/>
              <a:gd name="connsiteX960" fmla="*/ 5746669 w 6254524"/>
              <a:gd name="connsiteY960" fmla="*/ 331089 h 5539721"/>
              <a:gd name="connsiteX961" fmla="*/ 5572004 w 6254524"/>
              <a:gd name="connsiteY961" fmla="*/ 382393 h 5539721"/>
              <a:gd name="connsiteX962" fmla="*/ 5591027 w 6254524"/>
              <a:gd name="connsiteY962" fmla="*/ 363947 h 5539721"/>
              <a:gd name="connsiteX963" fmla="*/ 5610049 w 6254524"/>
              <a:gd name="connsiteY963" fmla="*/ 373170 h 5539721"/>
              <a:gd name="connsiteX964" fmla="*/ 5624461 w 6254524"/>
              <a:gd name="connsiteY964" fmla="*/ 350112 h 5539721"/>
              <a:gd name="connsiteX965" fmla="*/ 5667118 w 6254524"/>
              <a:gd name="connsiteY965" fmla="*/ 321866 h 5539721"/>
              <a:gd name="connsiteX966" fmla="*/ 5718999 w 6254524"/>
              <a:gd name="connsiteY966" fmla="*/ 270561 h 5539721"/>
              <a:gd name="connsiteX967" fmla="*/ 5695365 w 6254524"/>
              <a:gd name="connsiteY967" fmla="*/ 270561 h 5539721"/>
              <a:gd name="connsiteX968" fmla="*/ 5690753 w 6254524"/>
              <a:gd name="connsiteY968" fmla="*/ 252115 h 5539721"/>
              <a:gd name="connsiteX969" fmla="*/ 5751857 w 6254524"/>
              <a:gd name="connsiteY969" fmla="*/ 196199 h 5539721"/>
              <a:gd name="connsiteX970" fmla="*/ 5643484 w 6254524"/>
              <a:gd name="connsiteY970" fmla="*/ 214645 h 5539721"/>
              <a:gd name="connsiteX971" fmla="*/ 5709776 w 6254524"/>
              <a:gd name="connsiteY971" fmla="*/ 139706 h 5539721"/>
              <a:gd name="connsiteX972" fmla="*/ 5615238 w 6254524"/>
              <a:gd name="connsiteY972" fmla="*/ 153541 h 5539721"/>
              <a:gd name="connsiteX973" fmla="*/ 5634261 w 6254524"/>
              <a:gd name="connsiteY973" fmla="*/ 93014 h 5539721"/>
              <a:gd name="connsiteX974" fmla="*/ 5615238 w 6254524"/>
              <a:gd name="connsiteY974" fmla="*/ 93014 h 5539721"/>
              <a:gd name="connsiteX975" fmla="*/ 5624461 w 6254524"/>
              <a:gd name="connsiteY975" fmla="*/ 64767 h 5539721"/>
              <a:gd name="connsiteX976" fmla="*/ 5586991 w 6254524"/>
              <a:gd name="connsiteY976" fmla="*/ 46321 h 5539721"/>
              <a:gd name="connsiteX977" fmla="*/ 5615238 w 6254524"/>
              <a:gd name="connsiteY977" fmla="*/ 8851 h 5539721"/>
              <a:gd name="connsiteX978" fmla="*/ 5365056 w 6254524"/>
              <a:gd name="connsiteY978" fmla="*/ 88402 h 5539721"/>
              <a:gd name="connsiteX979" fmla="*/ 5350645 w 6254524"/>
              <a:gd name="connsiteY979" fmla="*/ 139706 h 5539721"/>
              <a:gd name="connsiteX980" fmla="*/ 5402526 w 6254524"/>
              <a:gd name="connsiteY980" fmla="*/ 135095 h 5539721"/>
              <a:gd name="connsiteX981" fmla="*/ 5152345 w 6254524"/>
              <a:gd name="connsiteY981" fmla="*/ 261338 h 5539721"/>
              <a:gd name="connsiteX982" fmla="*/ 5156957 w 6254524"/>
              <a:gd name="connsiteY982" fmla="*/ 270561 h 5539721"/>
              <a:gd name="connsiteX983" fmla="*/ 5199614 w 6254524"/>
              <a:gd name="connsiteY983" fmla="*/ 293619 h 5539721"/>
              <a:gd name="connsiteX984" fmla="*/ 5190391 w 6254524"/>
              <a:gd name="connsiteY984" fmla="*/ 331089 h 5539721"/>
              <a:gd name="connsiteX985" fmla="*/ 5157533 w 6254524"/>
              <a:gd name="connsiteY985" fmla="*/ 489614 h 5539721"/>
              <a:gd name="connsiteX986" fmla="*/ 5086630 w 6254524"/>
              <a:gd name="connsiteY986" fmla="*/ 475779 h 5539721"/>
              <a:gd name="connsiteX987" fmla="*/ 5110264 w 6254524"/>
              <a:gd name="connsiteY987" fmla="*/ 452721 h 5539721"/>
              <a:gd name="connsiteX988" fmla="*/ 5114875 w 6254524"/>
              <a:gd name="connsiteY988" fmla="*/ 471167 h 5539721"/>
              <a:gd name="connsiteX989" fmla="*/ 5175980 w 6254524"/>
              <a:gd name="connsiteY989" fmla="*/ 368558 h 5539721"/>
              <a:gd name="connsiteX990" fmla="*/ 5152345 w 6254524"/>
              <a:gd name="connsiteY990" fmla="*/ 368558 h 5539721"/>
              <a:gd name="connsiteX991" fmla="*/ 5152345 w 6254524"/>
              <a:gd name="connsiteY991" fmla="*/ 335701 h 5539721"/>
              <a:gd name="connsiteX992" fmla="*/ 5062994 w 6254524"/>
              <a:gd name="connsiteY992" fmla="*/ 387005 h 5539721"/>
              <a:gd name="connsiteX993" fmla="*/ 5062994 w 6254524"/>
              <a:gd name="connsiteY993" fmla="*/ 471167 h 5539721"/>
              <a:gd name="connsiteX994" fmla="*/ 4973644 w 6254524"/>
              <a:gd name="connsiteY994" fmla="*/ 559941 h 5539721"/>
              <a:gd name="connsiteX995" fmla="*/ 4984021 w 6254524"/>
              <a:gd name="connsiteY995" fmla="*/ 578388 h 5539721"/>
              <a:gd name="connsiteX996" fmla="*/ 4984021 w 6254524"/>
              <a:gd name="connsiteY996" fmla="*/ 578388 h 5539721"/>
              <a:gd name="connsiteX997" fmla="*/ 5743210 w 6254524"/>
              <a:gd name="connsiteY997" fmla="*/ 60156 h 5539721"/>
              <a:gd name="connsiteX998" fmla="*/ 5663084 w 6254524"/>
              <a:gd name="connsiteY998" fmla="*/ 88402 h 5539721"/>
              <a:gd name="connsiteX999" fmla="*/ 5743210 w 6254524"/>
              <a:gd name="connsiteY999" fmla="*/ 60156 h 5539721"/>
              <a:gd name="connsiteX1000" fmla="*/ 5743210 w 6254524"/>
              <a:gd name="connsiteY1000" fmla="*/ 60156 h 5539721"/>
              <a:gd name="connsiteX1001" fmla="*/ 5842361 w 6254524"/>
              <a:gd name="connsiteY1001" fmla="*/ 167953 h 5539721"/>
              <a:gd name="connsiteX1002" fmla="*/ 5827949 w 6254524"/>
              <a:gd name="connsiteY1002" fmla="*/ 167953 h 5539721"/>
              <a:gd name="connsiteX1003" fmla="*/ 5842361 w 6254524"/>
              <a:gd name="connsiteY1003" fmla="*/ 154118 h 5539721"/>
              <a:gd name="connsiteX1004" fmla="*/ 5827949 w 6254524"/>
              <a:gd name="connsiteY1004" fmla="*/ 140283 h 5539721"/>
              <a:gd name="connsiteX1005" fmla="*/ 5846972 w 6254524"/>
              <a:gd name="connsiteY1005" fmla="*/ 117225 h 5539721"/>
              <a:gd name="connsiteX1006" fmla="*/ 5818726 w 6254524"/>
              <a:gd name="connsiteY1006" fmla="*/ 140283 h 5539721"/>
              <a:gd name="connsiteX1007" fmla="*/ 5757621 w 6254524"/>
              <a:gd name="connsiteY1007" fmla="*/ 200810 h 5539721"/>
              <a:gd name="connsiteX1008" fmla="*/ 5842361 w 6254524"/>
              <a:gd name="connsiteY1008" fmla="*/ 167953 h 5539721"/>
              <a:gd name="connsiteX1009" fmla="*/ 5842361 w 6254524"/>
              <a:gd name="connsiteY1009" fmla="*/ 167953 h 5539721"/>
              <a:gd name="connsiteX1010" fmla="*/ 5677495 w 6254524"/>
              <a:gd name="connsiteY1010" fmla="*/ 186399 h 5539721"/>
              <a:gd name="connsiteX1011" fmla="*/ 5724764 w 6254524"/>
              <a:gd name="connsiteY1011" fmla="*/ 167953 h 5539721"/>
              <a:gd name="connsiteX1012" fmla="*/ 5677495 w 6254524"/>
              <a:gd name="connsiteY1012" fmla="*/ 186399 h 5539721"/>
              <a:gd name="connsiteX1013" fmla="*/ 5677495 w 6254524"/>
              <a:gd name="connsiteY1013" fmla="*/ 186399 h 5539721"/>
              <a:gd name="connsiteX1014" fmla="*/ 5267059 w 6254524"/>
              <a:gd name="connsiteY1014" fmla="*/ 2212058 h 5539721"/>
              <a:gd name="connsiteX1015" fmla="*/ 5276282 w 6254524"/>
              <a:gd name="connsiteY1015" fmla="*/ 2212058 h 5539721"/>
              <a:gd name="connsiteX1016" fmla="*/ 5267059 w 6254524"/>
              <a:gd name="connsiteY1016" fmla="*/ 2212058 h 5539721"/>
              <a:gd name="connsiteX1017" fmla="*/ 5267059 w 6254524"/>
              <a:gd name="connsiteY1017" fmla="*/ 2212058 h 5539721"/>
              <a:gd name="connsiteX1018" fmla="*/ 6054495 w 6254524"/>
              <a:gd name="connsiteY1018" fmla="*/ 2198223 h 5539721"/>
              <a:gd name="connsiteX1019" fmla="*/ 6007226 w 6254524"/>
              <a:gd name="connsiteY1019" fmla="*/ 2212058 h 5539721"/>
              <a:gd name="connsiteX1020" fmla="*/ 6021638 w 6254524"/>
              <a:gd name="connsiteY1020" fmla="*/ 2189000 h 5539721"/>
              <a:gd name="connsiteX1021" fmla="*/ 5833137 w 6254524"/>
              <a:gd name="connsiteY1021" fmla="*/ 2231081 h 5539721"/>
              <a:gd name="connsiteX1022" fmla="*/ 5795668 w 6254524"/>
              <a:gd name="connsiteY1022" fmla="*/ 2240304 h 5539721"/>
              <a:gd name="connsiteX1023" fmla="*/ 5842937 w 6254524"/>
              <a:gd name="connsiteY1023" fmla="*/ 2207446 h 5539721"/>
              <a:gd name="connsiteX1024" fmla="*/ 5800279 w 6254524"/>
              <a:gd name="connsiteY1024" fmla="*/ 2221281 h 5539721"/>
              <a:gd name="connsiteX1025" fmla="*/ 5847549 w 6254524"/>
              <a:gd name="connsiteY1025" fmla="*/ 2183812 h 5539721"/>
              <a:gd name="connsiteX1026" fmla="*/ 5838325 w 6254524"/>
              <a:gd name="connsiteY1026" fmla="*/ 2165365 h 5539721"/>
              <a:gd name="connsiteX1027" fmla="*/ 5857348 w 6254524"/>
              <a:gd name="connsiteY1027" fmla="*/ 2156142 h 5539721"/>
              <a:gd name="connsiteX1028" fmla="*/ 5970334 w 6254524"/>
              <a:gd name="connsiteY1028" fmla="*/ 2127896 h 5539721"/>
              <a:gd name="connsiteX1029" fmla="*/ 5970334 w 6254524"/>
              <a:gd name="connsiteY1029" fmla="*/ 2146342 h 5539721"/>
              <a:gd name="connsiteX1030" fmla="*/ 5989356 w 6254524"/>
              <a:gd name="connsiteY1030" fmla="*/ 2123284 h 5539721"/>
              <a:gd name="connsiteX1031" fmla="*/ 5974944 w 6254524"/>
              <a:gd name="connsiteY1031" fmla="*/ 2123284 h 5539721"/>
              <a:gd name="connsiteX1032" fmla="*/ 6041236 w 6254524"/>
              <a:gd name="connsiteY1032" fmla="*/ 2071980 h 5539721"/>
              <a:gd name="connsiteX1033" fmla="*/ 5956498 w 6254524"/>
              <a:gd name="connsiteY1033" fmla="*/ 2100226 h 5539721"/>
              <a:gd name="connsiteX1034" fmla="*/ 5923640 w 6254524"/>
              <a:gd name="connsiteY1034" fmla="*/ 2137695 h 5539721"/>
              <a:gd name="connsiteX1035" fmla="*/ 5867148 w 6254524"/>
              <a:gd name="connsiteY1035" fmla="*/ 2137695 h 5539721"/>
              <a:gd name="connsiteX1036" fmla="*/ 5857925 w 6254524"/>
              <a:gd name="connsiteY1036" fmla="*/ 2151530 h 5539721"/>
              <a:gd name="connsiteX1037" fmla="*/ 5702282 w 6254524"/>
              <a:gd name="connsiteY1037" fmla="*/ 2231081 h 5539721"/>
              <a:gd name="connsiteX1038" fmla="*/ 5697671 w 6254524"/>
              <a:gd name="connsiteY1038" fmla="*/ 2282385 h 5539721"/>
              <a:gd name="connsiteX1039" fmla="*/ 5660201 w 6254524"/>
              <a:gd name="connsiteY1039" fmla="*/ 2296220 h 5539721"/>
              <a:gd name="connsiteX1040" fmla="*/ 5674613 w 6254524"/>
              <a:gd name="connsiteY1040" fmla="*/ 2347525 h 5539721"/>
              <a:gd name="connsiteX1041" fmla="*/ 5622732 w 6254524"/>
              <a:gd name="connsiteY1041" fmla="*/ 2338301 h 5539721"/>
              <a:gd name="connsiteX1042" fmla="*/ 5585262 w 6254524"/>
              <a:gd name="connsiteY1042" fmla="*/ 2347525 h 5539721"/>
              <a:gd name="connsiteX1043" fmla="*/ 5585262 w 6254524"/>
              <a:gd name="connsiteY1043" fmla="*/ 2319278 h 5539721"/>
              <a:gd name="connsiteX1044" fmla="*/ 5679800 w 6254524"/>
              <a:gd name="connsiteY1044" fmla="*/ 2258751 h 5539721"/>
              <a:gd name="connsiteX1045" fmla="*/ 5632531 w 6254524"/>
              <a:gd name="connsiteY1045" fmla="*/ 2272586 h 5539721"/>
              <a:gd name="connsiteX1046" fmla="*/ 5627919 w 6254524"/>
              <a:gd name="connsiteY1046" fmla="*/ 2263362 h 5539721"/>
              <a:gd name="connsiteX1047" fmla="*/ 5595062 w 6254524"/>
              <a:gd name="connsiteY1047" fmla="*/ 2277197 h 5539721"/>
              <a:gd name="connsiteX1048" fmla="*/ 5576038 w 6254524"/>
              <a:gd name="connsiteY1048" fmla="*/ 2254139 h 5539721"/>
              <a:gd name="connsiteX1049" fmla="*/ 5557016 w 6254524"/>
              <a:gd name="connsiteY1049" fmla="*/ 2282385 h 5539721"/>
              <a:gd name="connsiteX1050" fmla="*/ 5561627 w 6254524"/>
              <a:gd name="connsiteY1050" fmla="*/ 2305443 h 5539721"/>
              <a:gd name="connsiteX1051" fmla="*/ 5533381 w 6254524"/>
              <a:gd name="connsiteY1051" fmla="*/ 2338301 h 5539721"/>
              <a:gd name="connsiteX1052" fmla="*/ 5580650 w 6254524"/>
              <a:gd name="connsiteY1052" fmla="*/ 2319855 h 5539721"/>
              <a:gd name="connsiteX1053" fmla="*/ 5533381 w 6254524"/>
              <a:gd name="connsiteY1053" fmla="*/ 2366548 h 5539721"/>
              <a:gd name="connsiteX1054" fmla="*/ 5509746 w 6254524"/>
              <a:gd name="connsiteY1054" fmla="*/ 2375771 h 5539721"/>
              <a:gd name="connsiteX1055" fmla="*/ 5505135 w 6254524"/>
              <a:gd name="connsiteY1055" fmla="*/ 2338301 h 5539721"/>
              <a:gd name="connsiteX1056" fmla="*/ 5453254 w 6254524"/>
              <a:gd name="connsiteY1056" fmla="*/ 2273162 h 5539721"/>
              <a:gd name="connsiteX1057" fmla="*/ 5425008 w 6254524"/>
              <a:gd name="connsiteY1057" fmla="*/ 2277774 h 5539721"/>
              <a:gd name="connsiteX1058" fmla="*/ 5410596 w 6254524"/>
              <a:gd name="connsiteY1058" fmla="*/ 2263939 h 5539721"/>
              <a:gd name="connsiteX1059" fmla="*/ 5410596 w 6254524"/>
              <a:gd name="connsiteY1059" fmla="*/ 2231081 h 5539721"/>
              <a:gd name="connsiteX1060" fmla="*/ 5377739 w 6254524"/>
              <a:gd name="connsiteY1060" fmla="*/ 2226469 h 5539721"/>
              <a:gd name="connsiteX1061" fmla="*/ 5396761 w 6254524"/>
              <a:gd name="connsiteY1061" fmla="*/ 2189000 h 5539721"/>
              <a:gd name="connsiteX1062" fmla="*/ 5349492 w 6254524"/>
              <a:gd name="connsiteY1062" fmla="*/ 2193611 h 5539721"/>
              <a:gd name="connsiteX1063" fmla="*/ 5401373 w 6254524"/>
              <a:gd name="connsiteY1063" fmla="*/ 2146919 h 5539721"/>
              <a:gd name="connsiteX1064" fmla="*/ 5316634 w 6254524"/>
              <a:gd name="connsiteY1064" fmla="*/ 2212058 h 5539721"/>
              <a:gd name="connsiteX1065" fmla="*/ 5316634 w 6254524"/>
              <a:gd name="connsiteY1065" fmla="*/ 2193611 h 5539721"/>
              <a:gd name="connsiteX1066" fmla="*/ 5279165 w 6254524"/>
              <a:gd name="connsiteY1066" fmla="*/ 2212058 h 5539721"/>
              <a:gd name="connsiteX1067" fmla="*/ 5274553 w 6254524"/>
              <a:gd name="connsiteY1067" fmla="*/ 2221281 h 5539721"/>
              <a:gd name="connsiteX1068" fmla="*/ 5298188 w 6254524"/>
              <a:gd name="connsiteY1068" fmla="*/ 2216670 h 5539721"/>
              <a:gd name="connsiteX1069" fmla="*/ 5293576 w 6254524"/>
              <a:gd name="connsiteY1069" fmla="*/ 2239728 h 5539721"/>
              <a:gd name="connsiteX1070" fmla="*/ 5317211 w 6254524"/>
              <a:gd name="connsiteY1070" fmla="*/ 2253563 h 5539721"/>
              <a:gd name="connsiteX1071" fmla="*/ 5293576 w 6254524"/>
              <a:gd name="connsiteY1071" fmla="*/ 2272009 h 5539721"/>
              <a:gd name="connsiteX1072" fmla="*/ 5293576 w 6254524"/>
              <a:gd name="connsiteY1072" fmla="*/ 2262786 h 5539721"/>
              <a:gd name="connsiteX1073" fmla="*/ 5256106 w 6254524"/>
              <a:gd name="connsiteY1073" fmla="*/ 2276621 h 5539721"/>
              <a:gd name="connsiteX1074" fmla="*/ 5265330 w 6254524"/>
              <a:gd name="connsiteY1074" fmla="*/ 2262786 h 5539721"/>
              <a:gd name="connsiteX1075" fmla="*/ 5227861 w 6254524"/>
              <a:gd name="connsiteY1075" fmla="*/ 2267398 h 5539721"/>
              <a:gd name="connsiteX1076" fmla="*/ 5246883 w 6254524"/>
              <a:gd name="connsiteY1076" fmla="*/ 2295644 h 5539721"/>
              <a:gd name="connsiteX1077" fmla="*/ 5162145 w 6254524"/>
              <a:gd name="connsiteY1077" fmla="*/ 2323890 h 5539721"/>
              <a:gd name="connsiteX1078" fmla="*/ 5157533 w 6254524"/>
              <a:gd name="connsiteY1078" fmla="*/ 2310055 h 5539721"/>
              <a:gd name="connsiteX1079" fmla="*/ 5124675 w 6254524"/>
              <a:gd name="connsiteY1079" fmla="*/ 2338301 h 5539721"/>
              <a:gd name="connsiteX1080" fmla="*/ 5120064 w 6254524"/>
              <a:gd name="connsiteY1080" fmla="*/ 2333690 h 5539721"/>
              <a:gd name="connsiteX1081" fmla="*/ 5209414 w 6254524"/>
              <a:gd name="connsiteY1081" fmla="*/ 2273162 h 5539721"/>
              <a:gd name="connsiteX1082" fmla="*/ 5242272 w 6254524"/>
              <a:gd name="connsiteY1082" fmla="*/ 2244916 h 5539721"/>
              <a:gd name="connsiteX1083" fmla="*/ 5110264 w 6254524"/>
              <a:gd name="connsiteY1083" fmla="*/ 2296220 h 5539721"/>
              <a:gd name="connsiteX1084" fmla="*/ 5095853 w 6254524"/>
              <a:gd name="connsiteY1084" fmla="*/ 2282385 h 5539721"/>
              <a:gd name="connsiteX1085" fmla="*/ 5072218 w 6254524"/>
              <a:gd name="connsiteY1085" fmla="*/ 2291609 h 5539721"/>
              <a:gd name="connsiteX1086" fmla="*/ 5048583 w 6254524"/>
              <a:gd name="connsiteY1086" fmla="*/ 2319855 h 5539721"/>
              <a:gd name="connsiteX1087" fmla="*/ 5057807 w 6254524"/>
              <a:gd name="connsiteY1087" fmla="*/ 2329078 h 5539721"/>
              <a:gd name="connsiteX1088" fmla="*/ 5029561 w 6254524"/>
              <a:gd name="connsiteY1088" fmla="*/ 2352136 h 5539721"/>
              <a:gd name="connsiteX1089" fmla="*/ 4888329 w 6254524"/>
              <a:gd name="connsiteY1089" fmla="*/ 2398829 h 5539721"/>
              <a:gd name="connsiteX1090" fmla="*/ 5114875 w 6254524"/>
              <a:gd name="connsiteY1090" fmla="*/ 2267974 h 5539721"/>
              <a:gd name="connsiteX1091" fmla="*/ 5204226 w 6254524"/>
              <a:gd name="connsiteY1091" fmla="*/ 2239728 h 5539721"/>
              <a:gd name="connsiteX1092" fmla="*/ 5166756 w 6254524"/>
              <a:gd name="connsiteY1092" fmla="*/ 2230504 h 5539721"/>
              <a:gd name="connsiteX1093" fmla="*/ 5171368 w 6254524"/>
              <a:gd name="connsiteY1093" fmla="*/ 2193035 h 5539721"/>
              <a:gd name="connsiteX1094" fmla="*/ 5138510 w 6254524"/>
              <a:gd name="connsiteY1094" fmla="*/ 2202258 h 5539721"/>
              <a:gd name="connsiteX1095" fmla="*/ 5195003 w 6254524"/>
              <a:gd name="connsiteY1095" fmla="*/ 2127319 h 5539721"/>
              <a:gd name="connsiteX1096" fmla="*/ 5100464 w 6254524"/>
              <a:gd name="connsiteY1096" fmla="*/ 2155565 h 5539721"/>
              <a:gd name="connsiteX1097" fmla="*/ 5109688 w 6254524"/>
              <a:gd name="connsiteY1097" fmla="*/ 2220705 h 5539721"/>
              <a:gd name="connsiteX1098" fmla="*/ 5029561 w 6254524"/>
              <a:gd name="connsiteY1098" fmla="*/ 2248951 h 5539721"/>
              <a:gd name="connsiteX1099" fmla="*/ 5034172 w 6254524"/>
              <a:gd name="connsiteY1099" fmla="*/ 2206870 h 5539721"/>
              <a:gd name="connsiteX1100" fmla="*/ 4949433 w 6254524"/>
              <a:gd name="connsiteY1100" fmla="*/ 2248951 h 5539721"/>
              <a:gd name="connsiteX1101" fmla="*/ 5034172 w 6254524"/>
              <a:gd name="connsiteY1101" fmla="*/ 2146342 h 5539721"/>
              <a:gd name="connsiteX1102" fmla="*/ 4967880 w 6254524"/>
              <a:gd name="connsiteY1102" fmla="*/ 2164789 h 5539721"/>
              <a:gd name="connsiteX1103" fmla="*/ 4986903 w 6254524"/>
              <a:gd name="connsiteY1103" fmla="*/ 2146342 h 5539721"/>
              <a:gd name="connsiteX1104" fmla="*/ 4915999 w 6254524"/>
              <a:gd name="connsiteY1104" fmla="*/ 2164789 h 5539721"/>
              <a:gd name="connsiteX1105" fmla="*/ 4925223 w 6254524"/>
              <a:gd name="connsiteY1105" fmla="*/ 2141731 h 5539721"/>
              <a:gd name="connsiteX1106" fmla="*/ 4887753 w 6254524"/>
              <a:gd name="connsiteY1106" fmla="*/ 2164789 h 5539721"/>
              <a:gd name="connsiteX1107" fmla="*/ 4887753 w 6254524"/>
              <a:gd name="connsiteY1107" fmla="*/ 2193035 h 5539721"/>
              <a:gd name="connsiteX1108" fmla="*/ 4821461 w 6254524"/>
              <a:gd name="connsiteY1108" fmla="*/ 2221281 h 5539721"/>
              <a:gd name="connsiteX1109" fmla="*/ 4694064 w 6254524"/>
              <a:gd name="connsiteY1109" fmla="*/ 2267974 h 5539721"/>
              <a:gd name="connsiteX1110" fmla="*/ 4684841 w 6254524"/>
              <a:gd name="connsiteY1110" fmla="*/ 2267974 h 5539721"/>
              <a:gd name="connsiteX1111" fmla="*/ 4694064 w 6254524"/>
              <a:gd name="connsiteY1111" fmla="*/ 2267974 h 5539721"/>
              <a:gd name="connsiteX1112" fmla="*/ 4689453 w 6254524"/>
              <a:gd name="connsiteY1112" fmla="*/ 2254139 h 5539721"/>
              <a:gd name="connsiteX1113" fmla="*/ 4713087 w 6254524"/>
              <a:gd name="connsiteY1113" fmla="*/ 2198223 h 5539721"/>
              <a:gd name="connsiteX1114" fmla="*/ 4651983 w 6254524"/>
              <a:gd name="connsiteY1114" fmla="*/ 2221281 h 5539721"/>
              <a:gd name="connsiteX1115" fmla="*/ 4609325 w 6254524"/>
              <a:gd name="connsiteY1115" fmla="*/ 2272586 h 5539721"/>
              <a:gd name="connsiteX1116" fmla="*/ 4623737 w 6254524"/>
              <a:gd name="connsiteY1116" fmla="*/ 2310055 h 5539721"/>
              <a:gd name="connsiteX1117" fmla="*/ 4567244 w 6254524"/>
              <a:gd name="connsiteY1117" fmla="*/ 2323890 h 5539721"/>
              <a:gd name="connsiteX1118" fmla="*/ 4619125 w 6254524"/>
              <a:gd name="connsiteY1118" fmla="*/ 2216670 h 5539721"/>
              <a:gd name="connsiteX1119" fmla="*/ 4633536 w 6254524"/>
              <a:gd name="connsiteY1119" fmla="*/ 2221281 h 5539721"/>
              <a:gd name="connsiteX1120" fmla="*/ 4741910 w 6254524"/>
              <a:gd name="connsiteY1120" fmla="*/ 2146342 h 5539721"/>
              <a:gd name="connsiteX1121" fmla="*/ 4699252 w 6254524"/>
              <a:gd name="connsiteY1121" fmla="*/ 2150954 h 5539721"/>
              <a:gd name="connsiteX1122" fmla="*/ 4703864 w 6254524"/>
              <a:gd name="connsiteY1122" fmla="*/ 2127896 h 5539721"/>
              <a:gd name="connsiteX1123" fmla="*/ 4647371 w 6254524"/>
              <a:gd name="connsiteY1123" fmla="*/ 2188423 h 5539721"/>
              <a:gd name="connsiteX1124" fmla="*/ 4623737 w 6254524"/>
              <a:gd name="connsiteY1124" fmla="*/ 2179200 h 5539721"/>
              <a:gd name="connsiteX1125" fmla="*/ 4623737 w 6254524"/>
              <a:gd name="connsiteY1125" fmla="*/ 2160754 h 5539721"/>
              <a:gd name="connsiteX1126" fmla="*/ 4600102 w 6254524"/>
              <a:gd name="connsiteY1126" fmla="*/ 2160754 h 5539721"/>
              <a:gd name="connsiteX1127" fmla="*/ 4661206 w 6254524"/>
              <a:gd name="connsiteY1127" fmla="*/ 2100226 h 5539721"/>
              <a:gd name="connsiteX1128" fmla="*/ 4684841 w 6254524"/>
              <a:gd name="connsiteY1128" fmla="*/ 2071980 h 5539721"/>
              <a:gd name="connsiteX1129" fmla="*/ 4873342 w 6254524"/>
              <a:gd name="connsiteY1129" fmla="*/ 1987817 h 5539721"/>
              <a:gd name="connsiteX1130" fmla="*/ 4868730 w 6254524"/>
              <a:gd name="connsiteY1130" fmla="*/ 2006264 h 5539721"/>
              <a:gd name="connsiteX1131" fmla="*/ 5061842 w 6254524"/>
              <a:gd name="connsiteY1131" fmla="*/ 1912878 h 5539721"/>
              <a:gd name="connsiteX1132" fmla="*/ 5151192 w 6254524"/>
              <a:gd name="connsiteY1132" fmla="*/ 1866186 h 5539721"/>
              <a:gd name="connsiteX1133" fmla="*/ 5217484 w 6254524"/>
              <a:gd name="connsiteY1133" fmla="*/ 1824104 h 5539721"/>
              <a:gd name="connsiteX1134" fmla="*/ 5165604 w 6254524"/>
              <a:gd name="connsiteY1134" fmla="*/ 1861574 h 5539721"/>
              <a:gd name="connsiteX1135" fmla="*/ 5180015 w 6254524"/>
              <a:gd name="connsiteY1135" fmla="*/ 1884632 h 5539721"/>
              <a:gd name="connsiteX1136" fmla="*/ 5231896 w 6254524"/>
              <a:gd name="connsiteY1136" fmla="*/ 1842551 h 5539721"/>
              <a:gd name="connsiteX1137" fmla="*/ 5236508 w 6254524"/>
              <a:gd name="connsiteY1137" fmla="*/ 1856386 h 5539721"/>
              <a:gd name="connsiteX1138" fmla="*/ 5273977 w 6254524"/>
              <a:gd name="connsiteY1138" fmla="*/ 1851774 h 5539721"/>
              <a:gd name="connsiteX1139" fmla="*/ 5306835 w 6254524"/>
              <a:gd name="connsiteY1139" fmla="*/ 1795858 h 5539721"/>
              <a:gd name="connsiteX1140" fmla="*/ 5269365 w 6254524"/>
              <a:gd name="connsiteY1140" fmla="*/ 1805082 h 5539721"/>
              <a:gd name="connsiteX1141" fmla="*/ 5264753 w 6254524"/>
              <a:gd name="connsiteY1141" fmla="*/ 1795858 h 5539721"/>
              <a:gd name="connsiteX1142" fmla="*/ 5359292 w 6254524"/>
              <a:gd name="connsiteY1142" fmla="*/ 1749165 h 5539721"/>
              <a:gd name="connsiteX1143" fmla="*/ 5363904 w 6254524"/>
              <a:gd name="connsiteY1143" fmla="*/ 1782023 h 5539721"/>
              <a:gd name="connsiteX1144" fmla="*/ 5359292 w 6254524"/>
              <a:gd name="connsiteY1144" fmla="*/ 1782023 h 5539721"/>
              <a:gd name="connsiteX1145" fmla="*/ 5363904 w 6254524"/>
              <a:gd name="connsiteY1145" fmla="*/ 1786635 h 5539721"/>
              <a:gd name="connsiteX1146" fmla="*/ 5340269 w 6254524"/>
              <a:gd name="connsiteY1146" fmla="*/ 1833328 h 5539721"/>
              <a:gd name="connsiteX1147" fmla="*/ 5359292 w 6254524"/>
              <a:gd name="connsiteY1147" fmla="*/ 1833328 h 5539721"/>
              <a:gd name="connsiteX1148" fmla="*/ 5340269 w 6254524"/>
              <a:gd name="connsiteY1148" fmla="*/ 1856386 h 5539721"/>
              <a:gd name="connsiteX1149" fmla="*/ 5359292 w 6254524"/>
              <a:gd name="connsiteY1149" fmla="*/ 1851774 h 5539721"/>
              <a:gd name="connsiteX1150" fmla="*/ 5354681 w 6254524"/>
              <a:gd name="connsiteY1150" fmla="*/ 1880021 h 5539721"/>
              <a:gd name="connsiteX1151" fmla="*/ 5406562 w 6254524"/>
              <a:gd name="connsiteY1151" fmla="*/ 1847163 h 5539721"/>
              <a:gd name="connsiteX1152" fmla="*/ 5363904 w 6254524"/>
              <a:gd name="connsiteY1152" fmla="*/ 1847163 h 5539721"/>
              <a:gd name="connsiteX1153" fmla="*/ 5463054 w 6254524"/>
              <a:gd name="connsiteY1153" fmla="*/ 1772224 h 5539721"/>
              <a:gd name="connsiteX1154" fmla="*/ 5444031 w 6254524"/>
              <a:gd name="connsiteY1154" fmla="*/ 1767612 h 5539721"/>
              <a:gd name="connsiteX1155" fmla="*/ 5481501 w 6254524"/>
              <a:gd name="connsiteY1155" fmla="*/ 1711696 h 5539721"/>
              <a:gd name="connsiteX1156" fmla="*/ 5457865 w 6254524"/>
              <a:gd name="connsiteY1156" fmla="*/ 1707084 h 5539721"/>
              <a:gd name="connsiteX1157" fmla="*/ 5495335 w 6254524"/>
              <a:gd name="connsiteY1157" fmla="*/ 1665003 h 5539721"/>
              <a:gd name="connsiteX1158" fmla="*/ 5438843 w 6254524"/>
              <a:gd name="connsiteY1158" fmla="*/ 1693250 h 5539721"/>
              <a:gd name="connsiteX1159" fmla="*/ 5419820 w 6254524"/>
              <a:gd name="connsiteY1159" fmla="*/ 1684026 h 5539721"/>
              <a:gd name="connsiteX1160" fmla="*/ 5377162 w 6254524"/>
              <a:gd name="connsiteY1160" fmla="*/ 1707084 h 5539721"/>
              <a:gd name="connsiteX1161" fmla="*/ 5372551 w 6254524"/>
              <a:gd name="connsiteY1161" fmla="*/ 1674226 h 5539721"/>
              <a:gd name="connsiteX1162" fmla="*/ 5240543 w 6254524"/>
              <a:gd name="connsiteY1162" fmla="*/ 1725531 h 5539721"/>
              <a:gd name="connsiteX1163" fmla="*/ 5108534 w 6254524"/>
              <a:gd name="connsiteY1163" fmla="*/ 1786058 h 5539721"/>
              <a:gd name="connsiteX1164" fmla="*/ 5013996 w 6254524"/>
              <a:gd name="connsiteY1164" fmla="*/ 1846586 h 5539721"/>
              <a:gd name="connsiteX1165" fmla="*/ 5004773 w 6254524"/>
              <a:gd name="connsiteY1165" fmla="*/ 1818340 h 5539721"/>
              <a:gd name="connsiteX1166" fmla="*/ 5146004 w 6254524"/>
              <a:gd name="connsiteY1166" fmla="*/ 1753201 h 5539721"/>
              <a:gd name="connsiteX1167" fmla="*/ 5178862 w 6254524"/>
              <a:gd name="connsiteY1167" fmla="*/ 1730143 h 5539721"/>
              <a:gd name="connsiteX1168" fmla="*/ 5169638 w 6254524"/>
              <a:gd name="connsiteY1168" fmla="*/ 1716308 h 5539721"/>
              <a:gd name="connsiteX1169" fmla="*/ 5178862 w 6254524"/>
              <a:gd name="connsiteY1169" fmla="*/ 1693250 h 5539721"/>
              <a:gd name="connsiteX1170" fmla="*/ 5230743 w 6254524"/>
              <a:gd name="connsiteY1170" fmla="*/ 1670191 h 5539721"/>
              <a:gd name="connsiteX1171" fmla="*/ 5254378 w 6254524"/>
              <a:gd name="connsiteY1171" fmla="*/ 1688638 h 5539721"/>
              <a:gd name="connsiteX1172" fmla="*/ 5310870 w 6254524"/>
              <a:gd name="connsiteY1172" fmla="*/ 1632722 h 5539721"/>
              <a:gd name="connsiteX1173" fmla="*/ 5291847 w 6254524"/>
              <a:gd name="connsiteY1173" fmla="*/ 1599864 h 5539721"/>
              <a:gd name="connsiteX1174" fmla="*/ 5239966 w 6254524"/>
              <a:gd name="connsiteY1174" fmla="*/ 1576806 h 5539721"/>
              <a:gd name="connsiteX1175" fmla="*/ 5235354 w 6254524"/>
              <a:gd name="connsiteY1175" fmla="*/ 1548560 h 5539721"/>
              <a:gd name="connsiteX1176" fmla="*/ 5310870 w 6254524"/>
              <a:gd name="connsiteY1176" fmla="*/ 1506478 h 5539721"/>
              <a:gd name="connsiteX1177" fmla="*/ 5395609 w 6254524"/>
              <a:gd name="connsiteY1177" fmla="*/ 1450562 h 5539721"/>
              <a:gd name="connsiteX1178" fmla="*/ 5367362 w 6254524"/>
              <a:gd name="connsiteY1178" fmla="*/ 1469009 h 5539721"/>
              <a:gd name="connsiteX1179" fmla="*/ 5461901 w 6254524"/>
              <a:gd name="connsiteY1179" fmla="*/ 1436151 h 5539721"/>
              <a:gd name="connsiteX1180" fmla="*/ 5504559 w 6254524"/>
              <a:gd name="connsiteY1180" fmla="*/ 1384847 h 5539721"/>
              <a:gd name="connsiteX1181" fmla="*/ 5410020 w 6254524"/>
              <a:gd name="connsiteY1181" fmla="*/ 1403293 h 5539721"/>
              <a:gd name="connsiteX1182" fmla="*/ 5372551 w 6254524"/>
              <a:gd name="connsiteY1182" fmla="*/ 1440763 h 5539721"/>
              <a:gd name="connsiteX1183" fmla="*/ 5264177 w 6254524"/>
              <a:gd name="connsiteY1183" fmla="*/ 1417704 h 5539721"/>
              <a:gd name="connsiteX1184" fmla="*/ 5235931 w 6254524"/>
              <a:gd name="connsiteY1184" fmla="*/ 1440763 h 5539721"/>
              <a:gd name="connsiteX1185" fmla="*/ 5198461 w 6254524"/>
              <a:gd name="connsiteY1185" fmla="*/ 1463821 h 5539721"/>
              <a:gd name="connsiteX1186" fmla="*/ 5099311 w 6254524"/>
              <a:gd name="connsiteY1186" fmla="*/ 1492067 h 5539721"/>
              <a:gd name="connsiteX1187" fmla="*/ 5047430 w 6254524"/>
              <a:gd name="connsiteY1187" fmla="*/ 1478232 h 5539721"/>
              <a:gd name="connsiteX1188" fmla="*/ 5118335 w 6254524"/>
              <a:gd name="connsiteY1188" fmla="*/ 1417704 h 5539721"/>
              <a:gd name="connsiteX1189" fmla="*/ 5137357 w 6254524"/>
              <a:gd name="connsiteY1189" fmla="*/ 1436151 h 5539721"/>
              <a:gd name="connsiteX1190" fmla="*/ 5141969 w 6254524"/>
              <a:gd name="connsiteY1190" fmla="*/ 1407905 h 5539721"/>
              <a:gd name="connsiteX1191" fmla="*/ 5226707 w 6254524"/>
              <a:gd name="connsiteY1191" fmla="*/ 1342765 h 5539721"/>
              <a:gd name="connsiteX1192" fmla="*/ 5198461 w 6254524"/>
              <a:gd name="connsiteY1192" fmla="*/ 1342765 h 5539721"/>
              <a:gd name="connsiteX1193" fmla="*/ 5287811 w 6254524"/>
              <a:gd name="connsiteY1193" fmla="*/ 1296073 h 5539721"/>
              <a:gd name="connsiteX1194" fmla="*/ 5311447 w 6254524"/>
              <a:gd name="connsiteY1194" fmla="*/ 1305296 h 5539721"/>
              <a:gd name="connsiteX1195" fmla="*/ 5306835 w 6254524"/>
              <a:gd name="connsiteY1195" fmla="*/ 1282238 h 5539721"/>
              <a:gd name="connsiteX1196" fmla="*/ 5287811 w 6254524"/>
              <a:gd name="connsiteY1196" fmla="*/ 1282238 h 5539721"/>
              <a:gd name="connsiteX1197" fmla="*/ 5283200 w 6254524"/>
              <a:gd name="connsiteY1197" fmla="*/ 1273015 h 5539721"/>
              <a:gd name="connsiteX1198" fmla="*/ 5330469 w 6254524"/>
              <a:gd name="connsiteY1198" fmla="*/ 1212487 h 5539721"/>
              <a:gd name="connsiteX1199" fmla="*/ 5293000 w 6254524"/>
              <a:gd name="connsiteY1199" fmla="*/ 1189429 h 5539721"/>
              <a:gd name="connsiteX1200" fmla="*/ 5354104 w 6254524"/>
              <a:gd name="connsiteY1200" fmla="*/ 1114490 h 5539721"/>
              <a:gd name="connsiteX1201" fmla="*/ 5179439 w 6254524"/>
              <a:gd name="connsiteY1201" fmla="*/ 1128325 h 5539721"/>
              <a:gd name="connsiteX1202" fmla="*/ 5193850 w 6254524"/>
              <a:gd name="connsiteY1202" fmla="*/ 1151383 h 5539721"/>
              <a:gd name="connsiteX1203" fmla="*/ 5104500 w 6254524"/>
              <a:gd name="connsiteY1203" fmla="*/ 1174441 h 5539721"/>
              <a:gd name="connsiteX1204" fmla="*/ 5132746 w 6254524"/>
              <a:gd name="connsiteY1204" fmla="*/ 1123137 h 5539721"/>
              <a:gd name="connsiteX1205" fmla="*/ 5184627 w 6254524"/>
              <a:gd name="connsiteY1205" fmla="*/ 1011304 h 5539721"/>
              <a:gd name="connsiteX1206" fmla="*/ 5123522 w 6254524"/>
              <a:gd name="connsiteY1206" fmla="*/ 1006693 h 5539721"/>
              <a:gd name="connsiteX1207" fmla="*/ 5109111 w 6254524"/>
              <a:gd name="connsiteY1207" fmla="*/ 973835 h 5539721"/>
              <a:gd name="connsiteX1208" fmla="*/ 5132746 w 6254524"/>
              <a:gd name="connsiteY1208" fmla="*/ 955388 h 5539721"/>
              <a:gd name="connsiteX1209" fmla="*/ 5005349 w 6254524"/>
              <a:gd name="connsiteY1209" fmla="*/ 1006693 h 5539721"/>
              <a:gd name="connsiteX1210" fmla="*/ 5033595 w 6254524"/>
              <a:gd name="connsiteY1210" fmla="*/ 1053386 h 5539721"/>
              <a:gd name="connsiteX1211" fmla="*/ 4939057 w 6254524"/>
              <a:gd name="connsiteY1211" fmla="*/ 1062609 h 5539721"/>
              <a:gd name="connsiteX1212" fmla="*/ 4962692 w 6254524"/>
              <a:gd name="connsiteY1212" fmla="*/ 1029751 h 5539721"/>
              <a:gd name="connsiteX1213" fmla="*/ 4934446 w 6254524"/>
              <a:gd name="connsiteY1213" fmla="*/ 1052809 h 5539721"/>
              <a:gd name="connsiteX1214" fmla="*/ 4915422 w 6254524"/>
              <a:gd name="connsiteY1214" fmla="*/ 1034363 h 5539721"/>
              <a:gd name="connsiteX1215" fmla="*/ 4958080 w 6254524"/>
              <a:gd name="connsiteY1215" fmla="*/ 950200 h 5539721"/>
              <a:gd name="connsiteX1216" fmla="*/ 4882565 w 6254524"/>
              <a:gd name="connsiteY1216" fmla="*/ 950200 h 5539721"/>
              <a:gd name="connsiteX1217" fmla="*/ 4891788 w 6254524"/>
              <a:gd name="connsiteY1217" fmla="*/ 936365 h 5539721"/>
              <a:gd name="connsiteX1218" fmla="*/ 4807049 w 6254524"/>
              <a:gd name="connsiteY1218" fmla="*/ 1001505 h 5539721"/>
              <a:gd name="connsiteX1219" fmla="*/ 4703288 w 6254524"/>
              <a:gd name="connsiteY1219" fmla="*/ 1034363 h 5539721"/>
              <a:gd name="connsiteX1220" fmla="*/ 4703288 w 6254524"/>
              <a:gd name="connsiteY1220" fmla="*/ 1011304 h 5539721"/>
              <a:gd name="connsiteX1221" fmla="*/ 4590302 w 6254524"/>
              <a:gd name="connsiteY1221" fmla="*/ 1053386 h 5539721"/>
              <a:gd name="connsiteX1222" fmla="*/ 4590302 w 6254524"/>
              <a:gd name="connsiteY1222" fmla="*/ 1020528 h 5539721"/>
              <a:gd name="connsiteX1223" fmla="*/ 4552833 w 6254524"/>
              <a:gd name="connsiteY1223" fmla="*/ 1034363 h 5539721"/>
              <a:gd name="connsiteX1224" fmla="*/ 4548222 w 6254524"/>
              <a:gd name="connsiteY1224" fmla="*/ 1025139 h 5539721"/>
              <a:gd name="connsiteX1225" fmla="*/ 4585691 w 6254524"/>
              <a:gd name="connsiteY1225" fmla="*/ 992282 h 5539721"/>
              <a:gd name="connsiteX1226" fmla="*/ 4576468 w 6254524"/>
              <a:gd name="connsiteY1226" fmla="*/ 964035 h 5539721"/>
              <a:gd name="connsiteX1227" fmla="*/ 4628349 w 6254524"/>
              <a:gd name="connsiteY1227" fmla="*/ 945589 h 5539721"/>
              <a:gd name="connsiteX1228" fmla="*/ 4689453 w 6254524"/>
              <a:gd name="connsiteY1228" fmla="*/ 898896 h 5539721"/>
              <a:gd name="connsiteX1229" fmla="*/ 4694064 w 6254524"/>
              <a:gd name="connsiteY1229" fmla="*/ 921954 h 5539721"/>
              <a:gd name="connsiteX1230" fmla="*/ 4750557 w 6254524"/>
              <a:gd name="connsiteY1230" fmla="*/ 908119 h 5539721"/>
              <a:gd name="connsiteX1231" fmla="*/ 4741334 w 6254524"/>
              <a:gd name="connsiteY1231" fmla="*/ 931177 h 5539721"/>
              <a:gd name="connsiteX1232" fmla="*/ 4774191 w 6254524"/>
              <a:gd name="connsiteY1232" fmla="*/ 945012 h 5539721"/>
              <a:gd name="connsiteX1233" fmla="*/ 4774191 w 6254524"/>
              <a:gd name="connsiteY1233" fmla="*/ 931177 h 5539721"/>
              <a:gd name="connsiteX1234" fmla="*/ 4759780 w 6254524"/>
              <a:gd name="connsiteY1234" fmla="*/ 921954 h 5539721"/>
              <a:gd name="connsiteX1235" fmla="*/ 4764392 w 6254524"/>
              <a:gd name="connsiteY1235" fmla="*/ 898896 h 5539721"/>
              <a:gd name="connsiteX1236" fmla="*/ 4891788 w 6254524"/>
              <a:gd name="connsiteY1236" fmla="*/ 787064 h 5539721"/>
              <a:gd name="connsiteX1237" fmla="*/ 4707899 w 6254524"/>
              <a:gd name="connsiteY1237" fmla="*/ 885061 h 5539721"/>
              <a:gd name="connsiteX1238" fmla="*/ 4736145 w 6254524"/>
              <a:gd name="connsiteY1238" fmla="*/ 862003 h 5539721"/>
              <a:gd name="connsiteX1239" fmla="*/ 4552256 w 6254524"/>
              <a:gd name="connsiteY1239" fmla="*/ 941554 h 5539721"/>
              <a:gd name="connsiteX1240" fmla="*/ 4500376 w 6254524"/>
              <a:gd name="connsiteY1240" fmla="*/ 899472 h 5539721"/>
              <a:gd name="connsiteX1241" fmla="*/ 4571280 w 6254524"/>
              <a:gd name="connsiteY1241" fmla="*/ 829722 h 5539721"/>
              <a:gd name="connsiteX1242" fmla="*/ 4434660 w 6254524"/>
              <a:gd name="connsiteY1242" fmla="*/ 881026 h 5539721"/>
              <a:gd name="connsiteX1243" fmla="*/ 4477317 w 6254524"/>
              <a:gd name="connsiteY1243" fmla="*/ 843556 h 5539721"/>
              <a:gd name="connsiteX1244" fmla="*/ 4430048 w 6254524"/>
              <a:gd name="connsiteY1244" fmla="*/ 843556 h 5539721"/>
              <a:gd name="connsiteX1245" fmla="*/ 4585691 w 6254524"/>
              <a:gd name="connsiteY1245" fmla="*/ 750171 h 5539721"/>
              <a:gd name="connsiteX1246" fmla="*/ 4670429 w 6254524"/>
              <a:gd name="connsiteY1246" fmla="*/ 721925 h 5539721"/>
              <a:gd name="connsiteX1247" fmla="*/ 4759780 w 6254524"/>
              <a:gd name="connsiteY1247" fmla="*/ 614704 h 5539721"/>
              <a:gd name="connsiteX1248" fmla="*/ 4726922 w 6254524"/>
              <a:gd name="connsiteY1248" fmla="*/ 675232 h 5539721"/>
              <a:gd name="connsiteX1249" fmla="*/ 4736145 w 6254524"/>
              <a:gd name="connsiteY1249" fmla="*/ 712701 h 5539721"/>
              <a:gd name="connsiteX1250" fmla="*/ 4816273 w 6254524"/>
              <a:gd name="connsiteY1250" fmla="*/ 689643 h 5539721"/>
              <a:gd name="connsiteX1251" fmla="*/ 4797249 w 6254524"/>
              <a:gd name="connsiteY1251" fmla="*/ 703478 h 5539721"/>
              <a:gd name="connsiteX1252" fmla="*/ 4896400 w 6254524"/>
              <a:gd name="connsiteY1252" fmla="*/ 633727 h 5539721"/>
              <a:gd name="connsiteX1253" fmla="*/ 4910811 w 6254524"/>
              <a:gd name="connsiteY1253" fmla="*/ 573200 h 5539721"/>
              <a:gd name="connsiteX1254" fmla="*/ 4821461 w 6254524"/>
              <a:gd name="connsiteY1254" fmla="*/ 563976 h 5539721"/>
              <a:gd name="connsiteX1255" fmla="*/ 4845095 w 6254524"/>
              <a:gd name="connsiteY1255" fmla="*/ 545530 h 5539721"/>
              <a:gd name="connsiteX1256" fmla="*/ 4793214 w 6254524"/>
              <a:gd name="connsiteY1256" fmla="*/ 536307 h 5539721"/>
              <a:gd name="connsiteX1257" fmla="*/ 4797826 w 6254524"/>
              <a:gd name="connsiteY1257" fmla="*/ 522472 h 5539721"/>
              <a:gd name="connsiteX1258" fmla="*/ 4750557 w 6254524"/>
              <a:gd name="connsiteY1258" fmla="*/ 531695 h 5539721"/>
              <a:gd name="connsiteX1259" fmla="*/ 4703288 w 6254524"/>
              <a:gd name="connsiteY1259" fmla="*/ 578388 h 5539721"/>
              <a:gd name="connsiteX1260" fmla="*/ 4717699 w 6254524"/>
              <a:gd name="connsiteY1260" fmla="*/ 559941 h 5539721"/>
              <a:gd name="connsiteX1261" fmla="*/ 4680230 w 6254524"/>
              <a:gd name="connsiteY1261" fmla="*/ 555330 h 5539721"/>
              <a:gd name="connsiteX1262" fmla="*/ 4675618 w 6254524"/>
              <a:gd name="connsiteY1262" fmla="*/ 522472 h 5539721"/>
              <a:gd name="connsiteX1263" fmla="*/ 4529198 w 6254524"/>
              <a:gd name="connsiteY1263" fmla="*/ 550718 h 5539721"/>
              <a:gd name="connsiteX1264" fmla="*/ 4623737 w 6254524"/>
              <a:gd name="connsiteY1264" fmla="*/ 494802 h 5539721"/>
              <a:gd name="connsiteX1265" fmla="*/ 4614514 w 6254524"/>
              <a:gd name="connsiteY1265" fmla="*/ 476355 h 5539721"/>
              <a:gd name="connsiteX1266" fmla="*/ 4548222 w 6254524"/>
              <a:gd name="connsiteY1266" fmla="*/ 471744 h 5539721"/>
              <a:gd name="connsiteX1267" fmla="*/ 4581079 w 6254524"/>
              <a:gd name="connsiteY1267" fmla="*/ 448686 h 5539721"/>
              <a:gd name="connsiteX1268" fmla="*/ 4477317 w 6254524"/>
              <a:gd name="connsiteY1268" fmla="*/ 471744 h 5539721"/>
              <a:gd name="connsiteX1269" fmla="*/ 4444460 w 6254524"/>
              <a:gd name="connsiteY1269" fmla="*/ 438886 h 5539721"/>
              <a:gd name="connsiteX1270" fmla="*/ 4481929 w 6254524"/>
              <a:gd name="connsiteY1270" fmla="*/ 420439 h 5539721"/>
              <a:gd name="connsiteX1271" fmla="*/ 4477317 w 6254524"/>
              <a:gd name="connsiteY1271" fmla="*/ 434274 h 5539721"/>
              <a:gd name="connsiteX1272" fmla="*/ 4500952 w 6254524"/>
              <a:gd name="connsiteY1272" fmla="*/ 420439 h 5539721"/>
              <a:gd name="connsiteX1273" fmla="*/ 4468094 w 6254524"/>
              <a:gd name="connsiteY1273" fmla="*/ 392193 h 5539721"/>
              <a:gd name="connsiteX1274" fmla="*/ 4378744 w 6254524"/>
              <a:gd name="connsiteY1274" fmla="*/ 476355 h 5539721"/>
              <a:gd name="connsiteX1275" fmla="*/ 4341274 w 6254524"/>
              <a:gd name="connsiteY1275" fmla="*/ 457909 h 5539721"/>
              <a:gd name="connsiteX1276" fmla="*/ 4350498 w 6254524"/>
              <a:gd name="connsiteY1276" fmla="*/ 415828 h 5539721"/>
              <a:gd name="connsiteX1277" fmla="*/ 4341274 w 6254524"/>
              <a:gd name="connsiteY1277" fmla="*/ 434274 h 5539721"/>
              <a:gd name="connsiteX1278" fmla="*/ 4326863 w 6254524"/>
              <a:gd name="connsiteY1278" fmla="*/ 438886 h 5539721"/>
              <a:gd name="connsiteX1279" fmla="*/ 4307840 w 6254524"/>
              <a:gd name="connsiteY1279" fmla="*/ 410640 h 5539721"/>
              <a:gd name="connsiteX1280" fmla="*/ 4175832 w 6254524"/>
              <a:gd name="connsiteY1280" fmla="*/ 448109 h 5539721"/>
              <a:gd name="connsiteX1281" fmla="*/ 4194855 w 6254524"/>
              <a:gd name="connsiteY1281" fmla="*/ 410640 h 5539721"/>
              <a:gd name="connsiteX1282" fmla="*/ 4161997 w 6254524"/>
              <a:gd name="connsiteY1282" fmla="*/ 377782 h 5539721"/>
              <a:gd name="connsiteX1283" fmla="*/ 4176409 w 6254524"/>
              <a:gd name="connsiteY1283" fmla="*/ 363947 h 5539721"/>
              <a:gd name="connsiteX1284" fmla="*/ 4133751 w 6254524"/>
              <a:gd name="connsiteY1284" fmla="*/ 363947 h 5539721"/>
              <a:gd name="connsiteX1285" fmla="*/ 4001743 w 6254524"/>
              <a:gd name="connsiteY1285" fmla="*/ 555330 h 5539721"/>
              <a:gd name="connsiteX1286" fmla="*/ 4001743 w 6254524"/>
              <a:gd name="connsiteY1286" fmla="*/ 583576 h 5539721"/>
              <a:gd name="connsiteX1287" fmla="*/ 3917004 w 6254524"/>
              <a:gd name="connsiteY1287" fmla="*/ 569741 h 5539721"/>
              <a:gd name="connsiteX1288" fmla="*/ 3865124 w 6254524"/>
              <a:gd name="connsiteY1288" fmla="*/ 565129 h 5539721"/>
              <a:gd name="connsiteX1289" fmla="*/ 3865124 w 6254524"/>
              <a:gd name="connsiteY1289" fmla="*/ 542071 h 5539721"/>
              <a:gd name="connsiteX1290" fmla="*/ 3841489 w 6254524"/>
              <a:gd name="connsiteY1290" fmla="*/ 537459 h 5539721"/>
              <a:gd name="connsiteX1291" fmla="*/ 3841489 w 6254524"/>
              <a:gd name="connsiteY1291" fmla="*/ 495378 h 5539721"/>
              <a:gd name="connsiteX1292" fmla="*/ 3695070 w 6254524"/>
              <a:gd name="connsiteY1292" fmla="*/ 565129 h 5539721"/>
              <a:gd name="connsiteX1293" fmla="*/ 3671435 w 6254524"/>
              <a:gd name="connsiteY1293" fmla="*/ 574353 h 5539721"/>
              <a:gd name="connsiteX1294" fmla="*/ 3798831 w 6254524"/>
              <a:gd name="connsiteY1294" fmla="*/ 532271 h 5539721"/>
              <a:gd name="connsiteX1295" fmla="*/ 3817854 w 6254524"/>
              <a:gd name="connsiteY1295" fmla="*/ 550718 h 5539721"/>
              <a:gd name="connsiteX1296" fmla="*/ 3803443 w 6254524"/>
              <a:gd name="connsiteY1296" fmla="*/ 564553 h 5539721"/>
              <a:gd name="connsiteX1297" fmla="*/ 3827078 w 6254524"/>
              <a:gd name="connsiteY1297" fmla="*/ 564553 h 5539721"/>
              <a:gd name="connsiteX1298" fmla="*/ 3812666 w 6254524"/>
              <a:gd name="connsiteY1298" fmla="*/ 606634 h 5539721"/>
              <a:gd name="connsiteX1299" fmla="*/ 3746374 w 6254524"/>
              <a:gd name="connsiteY1299" fmla="*/ 606634 h 5539721"/>
              <a:gd name="connsiteX1300" fmla="*/ 3737150 w 6254524"/>
              <a:gd name="connsiteY1300" fmla="*/ 625080 h 5539721"/>
              <a:gd name="connsiteX1301" fmla="*/ 3628777 w 6254524"/>
              <a:gd name="connsiteY1301" fmla="*/ 680996 h 5539721"/>
              <a:gd name="connsiteX1302" fmla="*/ 3539427 w 6254524"/>
              <a:gd name="connsiteY1302" fmla="*/ 699443 h 5539721"/>
              <a:gd name="connsiteX1303" fmla="*/ 3553838 w 6254524"/>
              <a:gd name="connsiteY1303" fmla="*/ 736913 h 5539721"/>
              <a:gd name="connsiteX1304" fmla="*/ 3596496 w 6254524"/>
              <a:gd name="connsiteY1304" fmla="*/ 704055 h 5539721"/>
              <a:gd name="connsiteX1305" fmla="*/ 3633966 w 6254524"/>
              <a:gd name="connsiteY1305" fmla="*/ 722501 h 5539721"/>
              <a:gd name="connsiteX1306" fmla="*/ 3450077 w 6254524"/>
              <a:gd name="connsiteY1306" fmla="*/ 802052 h 5539721"/>
              <a:gd name="connsiteX1307" fmla="*/ 3407419 w 6254524"/>
              <a:gd name="connsiteY1307" fmla="*/ 694831 h 5539721"/>
              <a:gd name="connsiteX1308" fmla="*/ 3379173 w 6254524"/>
              <a:gd name="connsiteY1308" fmla="*/ 610669 h 5539721"/>
              <a:gd name="connsiteX1309" fmla="*/ 3468523 w 6254524"/>
              <a:gd name="connsiteY1309" fmla="*/ 503449 h 5539721"/>
              <a:gd name="connsiteX1310" fmla="*/ 3440277 w 6254524"/>
              <a:gd name="connsiteY1310" fmla="*/ 503449 h 5539721"/>
              <a:gd name="connsiteX1311" fmla="*/ 3373984 w 6254524"/>
              <a:gd name="connsiteY1311" fmla="*/ 405452 h 5539721"/>
              <a:gd name="connsiteX1312" fmla="*/ 3336515 w 6254524"/>
              <a:gd name="connsiteY1312" fmla="*/ 400840 h 5539721"/>
              <a:gd name="connsiteX1313" fmla="*/ 3402807 w 6254524"/>
              <a:gd name="connsiteY1313" fmla="*/ 293619 h 5539721"/>
              <a:gd name="connsiteX1314" fmla="*/ 3199896 w 6254524"/>
              <a:gd name="connsiteY1314" fmla="*/ 321866 h 5539721"/>
              <a:gd name="connsiteX1315" fmla="*/ 3218919 w 6254524"/>
              <a:gd name="connsiteY1315" fmla="*/ 303419 h 5539721"/>
              <a:gd name="connsiteX1316" fmla="*/ 3171649 w 6254524"/>
              <a:gd name="connsiteY1316" fmla="*/ 317254 h 5539721"/>
              <a:gd name="connsiteX1317" fmla="*/ 3176261 w 6254524"/>
              <a:gd name="connsiteY1317" fmla="*/ 340312 h 5539721"/>
              <a:gd name="connsiteX1318" fmla="*/ 3091522 w 6254524"/>
              <a:gd name="connsiteY1318" fmla="*/ 373170 h 5539721"/>
              <a:gd name="connsiteX1319" fmla="*/ 3020619 w 6254524"/>
              <a:gd name="connsiteY1319" fmla="*/ 424474 h 5539721"/>
              <a:gd name="connsiteX1320" fmla="*/ 3016007 w 6254524"/>
              <a:gd name="connsiteY1320" fmla="*/ 410640 h 5539721"/>
              <a:gd name="connsiteX1321" fmla="*/ 2883999 w 6254524"/>
              <a:gd name="connsiteY1321" fmla="*/ 541495 h 5539721"/>
              <a:gd name="connsiteX1322" fmla="*/ 2888610 w 6254524"/>
              <a:gd name="connsiteY1322" fmla="*/ 564553 h 5539721"/>
              <a:gd name="connsiteX1323" fmla="*/ 2907634 w 6254524"/>
              <a:gd name="connsiteY1323" fmla="*/ 564553 h 5539721"/>
              <a:gd name="connsiteX1324" fmla="*/ 2822895 w 6254524"/>
              <a:gd name="connsiteY1324" fmla="*/ 602022 h 5539721"/>
              <a:gd name="connsiteX1325" fmla="*/ 2671864 w 6254524"/>
              <a:gd name="connsiteY1325" fmla="*/ 606634 h 5539721"/>
              <a:gd name="connsiteX1326" fmla="*/ 2318497 w 6254524"/>
              <a:gd name="connsiteY1326" fmla="*/ 760547 h 5539721"/>
              <a:gd name="connsiteX1327" fmla="*/ 2285640 w 6254524"/>
              <a:gd name="connsiteY1327" fmla="*/ 742101 h 5539721"/>
              <a:gd name="connsiteX1328" fmla="*/ 2285640 w 6254524"/>
              <a:gd name="connsiteY1328" fmla="*/ 695408 h 5539721"/>
              <a:gd name="connsiteX1329" fmla="*/ 2252782 w 6254524"/>
              <a:gd name="connsiteY1329" fmla="*/ 709243 h 5539721"/>
              <a:gd name="connsiteX1330" fmla="*/ 2267193 w 6254524"/>
              <a:gd name="connsiteY1330" fmla="*/ 667162 h 5539721"/>
              <a:gd name="connsiteX1331" fmla="*/ 1960520 w 6254524"/>
              <a:gd name="connsiteY1331" fmla="*/ 746712 h 5539721"/>
              <a:gd name="connsiteX1332" fmla="*/ 2068893 w 6254524"/>
              <a:gd name="connsiteY1332" fmla="*/ 657938 h 5539721"/>
              <a:gd name="connsiteX1333" fmla="*/ 2064281 w 6254524"/>
              <a:gd name="connsiteY1333" fmla="*/ 634880 h 5539721"/>
              <a:gd name="connsiteX1334" fmla="*/ 2087916 w 6254524"/>
              <a:gd name="connsiteY1334" fmla="*/ 630269 h 5539721"/>
              <a:gd name="connsiteX1335" fmla="*/ 2177266 w 6254524"/>
              <a:gd name="connsiteY1335" fmla="*/ 541495 h 5539721"/>
              <a:gd name="connsiteX1336" fmla="*/ 2149020 w 6254524"/>
              <a:gd name="connsiteY1336" fmla="*/ 518436 h 5539721"/>
              <a:gd name="connsiteX1337" fmla="*/ 2153632 w 6254524"/>
              <a:gd name="connsiteY1337" fmla="*/ 471744 h 5539721"/>
              <a:gd name="connsiteX1338" fmla="*/ 2082728 w 6254524"/>
              <a:gd name="connsiteY1338" fmla="*/ 462520 h 5539721"/>
              <a:gd name="connsiteX1339" fmla="*/ 1917862 w 6254524"/>
              <a:gd name="connsiteY1339" fmla="*/ 504602 h 5539721"/>
              <a:gd name="connsiteX1340" fmla="*/ 1846959 w 6254524"/>
              <a:gd name="connsiteY1340" fmla="*/ 542071 h 5539721"/>
              <a:gd name="connsiteX1341" fmla="*/ 1795078 w 6254524"/>
              <a:gd name="connsiteY1341" fmla="*/ 551294 h 5539721"/>
              <a:gd name="connsiteX1342" fmla="*/ 1290680 w 6254524"/>
              <a:gd name="connsiteY1342" fmla="*/ 793981 h 5539721"/>
              <a:gd name="connsiteX1343" fmla="*/ 1286069 w 6254524"/>
              <a:gd name="connsiteY1343" fmla="*/ 784758 h 5539721"/>
              <a:gd name="connsiteX1344" fmla="*/ 1276845 w 6254524"/>
              <a:gd name="connsiteY1344" fmla="*/ 803205 h 5539721"/>
              <a:gd name="connsiteX1345" fmla="*/ 1041076 w 6254524"/>
              <a:gd name="connsiteY1345" fmla="*/ 947895 h 5539721"/>
              <a:gd name="connsiteX1346" fmla="*/ 928091 w 6254524"/>
              <a:gd name="connsiteY1346" fmla="*/ 1074138 h 5539721"/>
              <a:gd name="connsiteX1347" fmla="*/ 960948 w 6254524"/>
              <a:gd name="connsiteY1347" fmla="*/ 1074138 h 5539721"/>
              <a:gd name="connsiteX1348" fmla="*/ 899844 w 6254524"/>
              <a:gd name="connsiteY1348" fmla="*/ 1116219 h 5539721"/>
              <a:gd name="connsiteX1349" fmla="*/ 1069322 w 6254524"/>
              <a:gd name="connsiteY1349" fmla="*/ 1093161 h 5539721"/>
              <a:gd name="connsiteX1350" fmla="*/ 1036464 w 6254524"/>
              <a:gd name="connsiteY1350" fmla="*/ 1130631 h 5539721"/>
              <a:gd name="connsiteX1351" fmla="*/ 1125814 w 6254524"/>
              <a:gd name="connsiteY1351" fmla="*/ 1116796 h 5539721"/>
              <a:gd name="connsiteX1352" fmla="*/ 1130426 w 6254524"/>
              <a:gd name="connsiteY1352" fmla="*/ 1098349 h 5539721"/>
              <a:gd name="connsiteX1353" fmla="*/ 1219776 w 6254524"/>
              <a:gd name="connsiteY1353" fmla="*/ 1065491 h 5539721"/>
              <a:gd name="connsiteX1354" fmla="*/ 1262434 w 6254524"/>
              <a:gd name="connsiteY1354" fmla="*/ 1130631 h 5539721"/>
              <a:gd name="connsiteX1355" fmla="*/ 1333338 w 6254524"/>
              <a:gd name="connsiteY1355" fmla="*/ 1144465 h 5539721"/>
              <a:gd name="connsiteX1356" fmla="*/ 1408854 w 6254524"/>
              <a:gd name="connsiteY1356" fmla="*/ 1167524 h 5539721"/>
              <a:gd name="connsiteX1357" fmla="*/ 1404242 w 6254524"/>
              <a:gd name="connsiteY1357" fmla="*/ 1181358 h 5539721"/>
              <a:gd name="connsiteX1358" fmla="*/ 1456122 w 6254524"/>
              <a:gd name="connsiteY1358" fmla="*/ 1185970 h 5539721"/>
              <a:gd name="connsiteX1359" fmla="*/ 937314 w 6254524"/>
              <a:gd name="connsiteY1359" fmla="*/ 1503596 h 5539721"/>
              <a:gd name="connsiteX1360" fmla="*/ 913679 w 6254524"/>
              <a:gd name="connsiteY1360" fmla="*/ 1498985 h 5539721"/>
              <a:gd name="connsiteX1361" fmla="*/ 913679 w 6254524"/>
              <a:gd name="connsiteY1361" fmla="*/ 1522043 h 5539721"/>
              <a:gd name="connsiteX1362" fmla="*/ 758037 w 6254524"/>
              <a:gd name="connsiteY1362" fmla="*/ 1568735 h 5539721"/>
              <a:gd name="connsiteX1363" fmla="*/ 758037 w 6254524"/>
              <a:gd name="connsiteY1363" fmla="*/ 1596982 h 5539721"/>
              <a:gd name="connsiteX1364" fmla="*/ 720567 w 6254524"/>
              <a:gd name="connsiteY1364" fmla="*/ 1620040 h 5539721"/>
              <a:gd name="connsiteX1365" fmla="*/ 616806 w 6254524"/>
              <a:gd name="connsiteY1365" fmla="*/ 1638486 h 5539721"/>
              <a:gd name="connsiteX1366" fmla="*/ 494021 w 6254524"/>
              <a:gd name="connsiteY1366" fmla="*/ 1741095 h 5539721"/>
              <a:gd name="connsiteX1367" fmla="*/ 461163 w 6254524"/>
              <a:gd name="connsiteY1367" fmla="*/ 1778565 h 5539721"/>
              <a:gd name="connsiteX1368" fmla="*/ 376424 w 6254524"/>
              <a:gd name="connsiteY1368" fmla="*/ 1783176 h 5539721"/>
              <a:gd name="connsiteX1369" fmla="*/ 310132 w 6254524"/>
              <a:gd name="connsiteY1369" fmla="*/ 1806234 h 5539721"/>
              <a:gd name="connsiteX1370" fmla="*/ 300909 w 6254524"/>
              <a:gd name="connsiteY1370" fmla="*/ 1852927 h 5539721"/>
              <a:gd name="connsiteX1371" fmla="*/ 315320 w 6254524"/>
              <a:gd name="connsiteY1371" fmla="*/ 1843704 h 5539721"/>
              <a:gd name="connsiteX1372" fmla="*/ 230582 w 6254524"/>
              <a:gd name="connsiteY1372" fmla="*/ 1946313 h 5539721"/>
              <a:gd name="connsiteX1373" fmla="*/ 287074 w 6254524"/>
              <a:gd name="connsiteY1373" fmla="*/ 1937089 h 5539721"/>
              <a:gd name="connsiteX1374" fmla="*/ 268051 w 6254524"/>
              <a:gd name="connsiteY1374" fmla="*/ 1960148 h 5539721"/>
              <a:gd name="connsiteX1375" fmla="*/ 371813 w 6254524"/>
              <a:gd name="connsiteY1375" fmla="*/ 1969371 h 5539721"/>
              <a:gd name="connsiteX1376" fmla="*/ 362590 w 6254524"/>
              <a:gd name="connsiteY1376" fmla="*/ 1997617 h 5539721"/>
              <a:gd name="connsiteX1377" fmla="*/ 461739 w 6254524"/>
              <a:gd name="connsiteY1377" fmla="*/ 1993006 h 5539721"/>
              <a:gd name="connsiteX1378" fmla="*/ 466351 w 6254524"/>
              <a:gd name="connsiteY1378" fmla="*/ 2002229 h 5539721"/>
              <a:gd name="connsiteX1379" fmla="*/ 457128 w 6254524"/>
              <a:gd name="connsiteY1379" fmla="*/ 2030475 h 5539721"/>
              <a:gd name="connsiteX1380" fmla="*/ 560889 w 6254524"/>
              <a:gd name="connsiteY1380" fmla="*/ 2095614 h 5539721"/>
              <a:gd name="connsiteX1381" fmla="*/ 876786 w 6254524"/>
              <a:gd name="connsiteY1381" fmla="*/ 1937089 h 5539721"/>
              <a:gd name="connsiteX1382" fmla="*/ 834129 w 6254524"/>
              <a:gd name="connsiteY1382" fmla="*/ 2021252 h 5539721"/>
              <a:gd name="connsiteX1383" fmla="*/ 857763 w 6254524"/>
              <a:gd name="connsiteY1383" fmla="*/ 2025863 h 5539721"/>
              <a:gd name="connsiteX1384" fmla="*/ 805882 w 6254524"/>
              <a:gd name="connsiteY1384" fmla="*/ 2072556 h 5539721"/>
              <a:gd name="connsiteX1385" fmla="*/ 754001 w 6254524"/>
              <a:gd name="connsiteY1385" fmla="*/ 2110026 h 5539721"/>
              <a:gd name="connsiteX1386" fmla="*/ 692897 w 6254524"/>
              <a:gd name="connsiteY1386" fmla="*/ 2245492 h 5539721"/>
              <a:gd name="connsiteX1387" fmla="*/ 669263 w 6254524"/>
              <a:gd name="connsiteY1387" fmla="*/ 2263939 h 5539721"/>
              <a:gd name="connsiteX1388" fmla="*/ 740167 w 6254524"/>
              <a:gd name="connsiteY1388" fmla="*/ 2273162 h 5539721"/>
              <a:gd name="connsiteX1389" fmla="*/ 721144 w 6254524"/>
              <a:gd name="connsiteY1389" fmla="*/ 2301408 h 5539721"/>
              <a:gd name="connsiteX1390" fmla="*/ 792048 w 6254524"/>
              <a:gd name="connsiteY1390" fmla="*/ 2315243 h 5539721"/>
              <a:gd name="connsiteX1391" fmla="*/ 711921 w 6254524"/>
              <a:gd name="connsiteY1391" fmla="*/ 2366548 h 5539721"/>
              <a:gd name="connsiteX1392" fmla="*/ 839317 w 6254524"/>
              <a:gd name="connsiteY1392" fmla="*/ 2371159 h 5539721"/>
              <a:gd name="connsiteX1393" fmla="*/ 928667 w 6254524"/>
              <a:gd name="connsiteY1393" fmla="*/ 2357324 h 5539721"/>
              <a:gd name="connsiteX1394" fmla="*/ 924055 w 6254524"/>
              <a:gd name="connsiteY1394" fmla="*/ 2375771 h 5539721"/>
              <a:gd name="connsiteX1395" fmla="*/ 943078 w 6254524"/>
              <a:gd name="connsiteY1395" fmla="*/ 2389606 h 5539721"/>
              <a:gd name="connsiteX1396" fmla="*/ 876786 w 6254524"/>
              <a:gd name="connsiteY1396" fmla="*/ 2520461 h 5539721"/>
              <a:gd name="connsiteX1397" fmla="*/ 857763 w 6254524"/>
              <a:gd name="connsiteY1397" fmla="*/ 2482991 h 5539721"/>
              <a:gd name="connsiteX1398" fmla="*/ 834129 w 6254524"/>
              <a:gd name="connsiteY1398" fmla="*/ 2478380 h 5539721"/>
              <a:gd name="connsiteX1399" fmla="*/ 866987 w 6254524"/>
              <a:gd name="connsiteY1399" fmla="*/ 2459933 h 5539721"/>
              <a:gd name="connsiteX1400" fmla="*/ 871598 w 6254524"/>
              <a:gd name="connsiteY1400" fmla="*/ 2431687 h 5539721"/>
              <a:gd name="connsiteX1401" fmla="*/ 720567 w 6254524"/>
              <a:gd name="connsiteY1401" fmla="*/ 2487603 h 5539721"/>
              <a:gd name="connsiteX1402" fmla="*/ 729791 w 6254524"/>
              <a:gd name="connsiteY1402" fmla="*/ 2585600 h 5539721"/>
              <a:gd name="connsiteX1403" fmla="*/ 819141 w 6254524"/>
              <a:gd name="connsiteY1403" fmla="*/ 2580989 h 5539721"/>
              <a:gd name="connsiteX1404" fmla="*/ 795506 w 6254524"/>
              <a:gd name="connsiteY1404" fmla="*/ 2623070 h 5539721"/>
              <a:gd name="connsiteX1405" fmla="*/ 871022 w 6254524"/>
              <a:gd name="connsiteY1405" fmla="*/ 2594823 h 5539721"/>
              <a:gd name="connsiteX1406" fmla="*/ 823753 w 6254524"/>
              <a:gd name="connsiteY1406" fmla="*/ 2590212 h 5539721"/>
              <a:gd name="connsiteX1407" fmla="*/ 884857 w 6254524"/>
              <a:gd name="connsiteY1407" fmla="*/ 2576377 h 5539721"/>
              <a:gd name="connsiteX1408" fmla="*/ 988618 w 6254524"/>
              <a:gd name="connsiteY1408" fmla="*/ 2487603 h 5539721"/>
              <a:gd name="connsiteX1409" fmla="*/ 979395 w 6254524"/>
              <a:gd name="connsiteY1409" fmla="*/ 2506050 h 5539721"/>
              <a:gd name="connsiteX1410" fmla="*/ 988618 w 6254524"/>
              <a:gd name="connsiteY1410" fmla="*/ 2515273 h 5539721"/>
              <a:gd name="connsiteX1411" fmla="*/ 974207 w 6254524"/>
              <a:gd name="connsiteY1411" fmla="*/ 2533719 h 5539721"/>
              <a:gd name="connsiteX1412" fmla="*/ 1035311 w 6254524"/>
              <a:gd name="connsiteY1412" fmla="*/ 2510661 h 5539721"/>
              <a:gd name="connsiteX1413" fmla="*/ 1063558 w 6254524"/>
              <a:gd name="connsiteY1413" fmla="*/ 2519884 h 5539721"/>
              <a:gd name="connsiteX1414" fmla="*/ 1110826 w 6254524"/>
              <a:gd name="connsiteY1414" fmla="*/ 2463968 h 5539721"/>
              <a:gd name="connsiteX1415" fmla="*/ 1148296 w 6254524"/>
              <a:gd name="connsiteY1415" fmla="*/ 2435722 h 5539721"/>
              <a:gd name="connsiteX1416" fmla="*/ 1148296 w 6254524"/>
              <a:gd name="connsiteY1416" fmla="*/ 2449557 h 5539721"/>
              <a:gd name="connsiteX1417" fmla="*/ 1237646 w 6254524"/>
              <a:gd name="connsiteY1417" fmla="*/ 2454169 h 5539721"/>
              <a:gd name="connsiteX1418" fmla="*/ 1223235 w 6254524"/>
              <a:gd name="connsiteY1418" fmla="*/ 2496250 h 5539721"/>
              <a:gd name="connsiteX1419" fmla="*/ 1237646 w 6254524"/>
              <a:gd name="connsiteY1419" fmla="*/ 2519308 h 5539721"/>
              <a:gd name="connsiteX1420" fmla="*/ 1218624 w 6254524"/>
              <a:gd name="connsiteY1420" fmla="*/ 2547554 h 5539721"/>
              <a:gd name="connsiteX1421" fmla="*/ 1119473 w 6254524"/>
              <a:gd name="connsiteY1421" fmla="*/ 2608082 h 5539721"/>
              <a:gd name="connsiteX1422" fmla="*/ 1082004 w 6254524"/>
              <a:gd name="connsiteY1422" fmla="*/ 2640940 h 5539721"/>
              <a:gd name="connsiteX1423" fmla="*/ 1091227 w 6254524"/>
              <a:gd name="connsiteY1423" fmla="*/ 2645551 h 5539721"/>
              <a:gd name="connsiteX1424" fmla="*/ 1043958 w 6254524"/>
              <a:gd name="connsiteY1424" fmla="*/ 2729714 h 5539721"/>
              <a:gd name="connsiteX1425" fmla="*/ 1015712 w 6254524"/>
              <a:gd name="connsiteY1425" fmla="*/ 2781018 h 5539721"/>
              <a:gd name="connsiteX1426" fmla="*/ 1011100 w 6254524"/>
              <a:gd name="connsiteY1426" fmla="*/ 2818487 h 5539721"/>
              <a:gd name="connsiteX1427" fmla="*/ 1100451 w 6254524"/>
              <a:gd name="connsiteY1427" fmla="*/ 2846734 h 5539721"/>
              <a:gd name="connsiteX1428" fmla="*/ 1223235 w 6254524"/>
              <a:gd name="connsiteY1428" fmla="*/ 2837511 h 5539721"/>
              <a:gd name="connsiteX1429" fmla="*/ 1326997 w 6254524"/>
              <a:gd name="connsiteY1429" fmla="*/ 2855957 h 5539721"/>
              <a:gd name="connsiteX1430" fmla="*/ 1204212 w 6254524"/>
              <a:gd name="connsiteY1430" fmla="*/ 2925708 h 5539721"/>
              <a:gd name="connsiteX1431" fmla="*/ 925785 w 6254524"/>
              <a:gd name="connsiteY1431" fmla="*/ 2907261 h 5539721"/>
              <a:gd name="connsiteX1432" fmla="*/ 963254 w 6254524"/>
              <a:gd name="connsiteY1432" fmla="*/ 2977012 h 5539721"/>
              <a:gd name="connsiteX1433" fmla="*/ 1029547 w 6254524"/>
              <a:gd name="connsiteY1433" fmla="*/ 3000071 h 5539721"/>
              <a:gd name="connsiteX1434" fmla="*/ 973054 w 6254524"/>
              <a:gd name="connsiteY1434" fmla="*/ 3037540 h 5539721"/>
              <a:gd name="connsiteX1435" fmla="*/ 1034158 w 6254524"/>
              <a:gd name="connsiteY1435" fmla="*/ 2990847 h 5539721"/>
              <a:gd name="connsiteX1436" fmla="*/ 1048570 w 6254524"/>
              <a:gd name="connsiteY1436" fmla="*/ 3009294 h 5539721"/>
              <a:gd name="connsiteX1437" fmla="*/ 1062981 w 6254524"/>
              <a:gd name="connsiteY1437" fmla="*/ 3004682 h 5539721"/>
              <a:gd name="connsiteX1438" fmla="*/ 1209400 w 6254524"/>
              <a:gd name="connsiteY1438" fmla="*/ 3037540 h 5539721"/>
              <a:gd name="connsiteX1439" fmla="*/ 1105638 w 6254524"/>
              <a:gd name="connsiteY1439" fmla="*/ 3182230 h 5539721"/>
              <a:gd name="connsiteX1440" fmla="*/ 1082004 w 6254524"/>
              <a:gd name="connsiteY1440" fmla="*/ 3191453 h 5539721"/>
              <a:gd name="connsiteX1441" fmla="*/ 1086616 w 6254524"/>
              <a:gd name="connsiteY1441" fmla="*/ 3238146 h 5539721"/>
              <a:gd name="connsiteX1442" fmla="*/ 949996 w 6254524"/>
              <a:gd name="connsiteY1442" fmla="*/ 3322308 h 5539721"/>
              <a:gd name="connsiteX1443" fmla="*/ 926361 w 6254524"/>
              <a:gd name="connsiteY1443" fmla="*/ 3397247 h 5539721"/>
              <a:gd name="connsiteX1444" fmla="*/ 837011 w 6254524"/>
              <a:gd name="connsiteY1444" fmla="*/ 3537325 h 5539721"/>
              <a:gd name="connsiteX1445" fmla="*/ 865257 w 6254524"/>
              <a:gd name="connsiteY1445" fmla="*/ 3541937 h 5539721"/>
              <a:gd name="connsiteX1446" fmla="*/ 865257 w 6254524"/>
              <a:gd name="connsiteY1446" fmla="*/ 3555772 h 5539721"/>
              <a:gd name="connsiteX1447" fmla="*/ 837011 w 6254524"/>
              <a:gd name="connsiteY1447" fmla="*/ 3564995 h 5539721"/>
              <a:gd name="connsiteX1448" fmla="*/ 879669 w 6254524"/>
              <a:gd name="connsiteY1448" fmla="*/ 3578830 h 5539721"/>
              <a:gd name="connsiteX1449" fmla="*/ 846811 w 6254524"/>
              <a:gd name="connsiteY1449" fmla="*/ 3601888 h 5539721"/>
              <a:gd name="connsiteX1450" fmla="*/ 903303 w 6254524"/>
              <a:gd name="connsiteY1450" fmla="*/ 3578830 h 5539721"/>
              <a:gd name="connsiteX1451" fmla="*/ 931549 w 6254524"/>
              <a:gd name="connsiteY1451" fmla="*/ 3597277 h 5539721"/>
              <a:gd name="connsiteX1452" fmla="*/ 917138 w 6254524"/>
              <a:gd name="connsiteY1452" fmla="*/ 3620335 h 5539721"/>
              <a:gd name="connsiteX1453" fmla="*/ 992653 w 6254524"/>
              <a:gd name="connsiteY1453" fmla="*/ 3611112 h 5539721"/>
              <a:gd name="connsiteX1454" fmla="*/ 907915 w 6254524"/>
              <a:gd name="connsiteY1454" fmla="*/ 3690662 h 5539721"/>
              <a:gd name="connsiteX1455" fmla="*/ 870445 w 6254524"/>
              <a:gd name="connsiteY1455" fmla="*/ 3699885 h 5539721"/>
              <a:gd name="connsiteX1456" fmla="*/ 743049 w 6254524"/>
              <a:gd name="connsiteY1456" fmla="*/ 3797882 h 5539721"/>
              <a:gd name="connsiteX1457" fmla="*/ 766684 w 6254524"/>
              <a:gd name="connsiteY1457" fmla="*/ 3797882 h 5539721"/>
              <a:gd name="connsiteX1458" fmla="*/ 762072 w 6254524"/>
              <a:gd name="connsiteY1458" fmla="*/ 3826129 h 5539721"/>
              <a:gd name="connsiteX1459" fmla="*/ 785706 w 6254524"/>
              <a:gd name="connsiteY1459" fmla="*/ 3835352 h 5539721"/>
              <a:gd name="connsiteX1460" fmla="*/ 776483 w 6254524"/>
              <a:gd name="connsiteY1460" fmla="*/ 3863598 h 5539721"/>
              <a:gd name="connsiteX1461" fmla="*/ 804730 w 6254524"/>
              <a:gd name="connsiteY1461" fmla="*/ 3858987 h 5539721"/>
              <a:gd name="connsiteX1462" fmla="*/ 809341 w 6254524"/>
              <a:gd name="connsiteY1462" fmla="*/ 3887233 h 5539721"/>
              <a:gd name="connsiteX1463" fmla="*/ 837587 w 6254524"/>
              <a:gd name="connsiteY1463" fmla="*/ 3873398 h 5539721"/>
              <a:gd name="connsiteX1464" fmla="*/ 781095 w 6254524"/>
              <a:gd name="connsiteY1464" fmla="*/ 3929314 h 5539721"/>
              <a:gd name="connsiteX1465" fmla="*/ 856610 w 6254524"/>
              <a:gd name="connsiteY1465" fmla="*/ 3906256 h 5539721"/>
              <a:gd name="connsiteX1466" fmla="*/ 922903 w 6254524"/>
              <a:gd name="connsiteY1466" fmla="*/ 3868786 h 5539721"/>
              <a:gd name="connsiteX1467" fmla="*/ 922903 w 6254524"/>
              <a:gd name="connsiteY1467" fmla="*/ 3831317 h 5539721"/>
              <a:gd name="connsiteX1468" fmla="*/ 951149 w 6254524"/>
              <a:gd name="connsiteY1468" fmla="*/ 3831317 h 5539721"/>
              <a:gd name="connsiteX1469" fmla="*/ 955760 w 6254524"/>
              <a:gd name="connsiteY1469" fmla="*/ 3849763 h 5539721"/>
              <a:gd name="connsiteX1470" fmla="*/ 1003030 w 6254524"/>
              <a:gd name="connsiteY1470" fmla="*/ 3826705 h 5539721"/>
              <a:gd name="connsiteX1471" fmla="*/ 1012253 w 6254524"/>
              <a:gd name="connsiteY1471" fmla="*/ 3835929 h 5539721"/>
              <a:gd name="connsiteX1472" fmla="*/ 1012253 w 6254524"/>
              <a:gd name="connsiteY1472" fmla="*/ 3858987 h 5539721"/>
              <a:gd name="connsiteX1473" fmla="*/ 951149 w 6254524"/>
              <a:gd name="connsiteY1473" fmla="*/ 3905679 h 5539721"/>
              <a:gd name="connsiteX1474" fmla="*/ 1026664 w 6254524"/>
              <a:gd name="connsiteY1474" fmla="*/ 3901068 h 5539721"/>
              <a:gd name="connsiteX1475" fmla="*/ 1012253 w 6254524"/>
              <a:gd name="connsiteY1475" fmla="*/ 3919514 h 5539721"/>
              <a:gd name="connsiteX1476" fmla="*/ 1031276 w 6254524"/>
              <a:gd name="connsiteY1476" fmla="*/ 3928738 h 5539721"/>
              <a:gd name="connsiteX1477" fmla="*/ 984007 w 6254524"/>
              <a:gd name="connsiteY1477" fmla="*/ 3980042 h 5539721"/>
              <a:gd name="connsiteX1478" fmla="*/ 993230 w 6254524"/>
              <a:gd name="connsiteY1478" fmla="*/ 4003100 h 5539721"/>
              <a:gd name="connsiteX1479" fmla="*/ 800118 w 6254524"/>
              <a:gd name="connsiteY1479" fmla="*/ 4157013 h 5539721"/>
              <a:gd name="connsiteX1480" fmla="*/ 795506 w 6254524"/>
              <a:gd name="connsiteY1480" fmla="*/ 4147790 h 5539721"/>
              <a:gd name="connsiteX1481" fmla="*/ 814529 w 6254524"/>
              <a:gd name="connsiteY1481" fmla="*/ 4110321 h 5539721"/>
              <a:gd name="connsiteX1482" fmla="*/ 729791 w 6254524"/>
              <a:gd name="connsiteY1482" fmla="*/ 4166237 h 5539721"/>
              <a:gd name="connsiteX1483" fmla="*/ 720567 w 6254524"/>
              <a:gd name="connsiteY1483" fmla="*/ 4203706 h 5539721"/>
              <a:gd name="connsiteX1484" fmla="*/ 683098 w 6254524"/>
              <a:gd name="connsiteY1484" fmla="*/ 4208318 h 5539721"/>
              <a:gd name="connsiteX1485" fmla="*/ 565501 w 6254524"/>
              <a:gd name="connsiteY1485" fmla="*/ 4310927 h 5539721"/>
              <a:gd name="connsiteX1486" fmla="*/ 513620 w 6254524"/>
              <a:gd name="connsiteY1486" fmla="*/ 4348396 h 5539721"/>
              <a:gd name="connsiteX1487" fmla="*/ 593748 w 6254524"/>
              <a:gd name="connsiteY1487" fmla="*/ 4306315 h 5539721"/>
              <a:gd name="connsiteX1488" fmla="*/ 584524 w 6254524"/>
              <a:gd name="connsiteY1488" fmla="*/ 4292480 h 5539721"/>
              <a:gd name="connsiteX1489" fmla="*/ 805882 w 6254524"/>
              <a:gd name="connsiteY1489" fmla="*/ 4170848 h 5539721"/>
              <a:gd name="connsiteX1490" fmla="*/ 815106 w 6254524"/>
              <a:gd name="connsiteY1490" fmla="*/ 4180071 h 5539721"/>
              <a:gd name="connsiteX1491" fmla="*/ 876210 w 6254524"/>
              <a:gd name="connsiteY1491" fmla="*/ 4128767 h 5539721"/>
              <a:gd name="connsiteX1492" fmla="*/ 885433 w 6254524"/>
              <a:gd name="connsiteY1492" fmla="*/ 4105709 h 5539721"/>
              <a:gd name="connsiteX1493" fmla="*/ 913679 w 6254524"/>
              <a:gd name="connsiteY1493" fmla="*/ 4110321 h 5539721"/>
              <a:gd name="connsiteX1494" fmla="*/ 885433 w 6254524"/>
              <a:gd name="connsiteY1494" fmla="*/ 4133379 h 5539721"/>
              <a:gd name="connsiteX1495" fmla="*/ 833552 w 6254524"/>
              <a:gd name="connsiteY1495" fmla="*/ 4203130 h 5539721"/>
              <a:gd name="connsiteX1496" fmla="*/ 861799 w 6254524"/>
              <a:gd name="connsiteY1496" fmla="*/ 4198518 h 5539721"/>
              <a:gd name="connsiteX1497" fmla="*/ 777059 w 6254524"/>
              <a:gd name="connsiteY1497" fmla="*/ 4282681 h 5539721"/>
              <a:gd name="connsiteX1498" fmla="*/ 941926 w 6254524"/>
              <a:gd name="connsiteY1498" fmla="*/ 4231376 h 5539721"/>
              <a:gd name="connsiteX1499" fmla="*/ 965560 w 6254524"/>
              <a:gd name="connsiteY1499" fmla="*/ 4217541 h 5539721"/>
              <a:gd name="connsiteX1500" fmla="*/ 941926 w 6254524"/>
              <a:gd name="connsiteY1500" fmla="*/ 4235988 h 5539721"/>
              <a:gd name="connsiteX1501" fmla="*/ 960948 w 6254524"/>
              <a:gd name="connsiteY1501" fmla="*/ 4249823 h 5539721"/>
              <a:gd name="connsiteX1502" fmla="*/ 781671 w 6254524"/>
              <a:gd name="connsiteY1502" fmla="*/ 4385289 h 5539721"/>
              <a:gd name="connsiteX1503" fmla="*/ 824329 w 6254524"/>
              <a:gd name="connsiteY1503" fmla="*/ 4366843 h 5539721"/>
              <a:gd name="connsiteX1504" fmla="*/ 941926 w 6254524"/>
              <a:gd name="connsiteY1504" fmla="*/ 4301703 h 5539721"/>
              <a:gd name="connsiteX1505" fmla="*/ 1092957 w 6254524"/>
              <a:gd name="connsiteY1505" fmla="*/ 4236564 h 5539721"/>
              <a:gd name="connsiteX1506" fmla="*/ 1116591 w 6254524"/>
              <a:gd name="connsiteY1506" fmla="*/ 4245787 h 5539721"/>
              <a:gd name="connsiteX1507" fmla="*/ 1144837 w 6254524"/>
              <a:gd name="connsiteY1507" fmla="*/ 4236564 h 5539721"/>
              <a:gd name="connsiteX1508" fmla="*/ 1125814 w 6254524"/>
              <a:gd name="connsiteY1508" fmla="*/ 4259622 h 5539721"/>
              <a:gd name="connsiteX1509" fmla="*/ 1168472 w 6254524"/>
              <a:gd name="connsiteY1509" fmla="*/ 4264234 h 5539721"/>
              <a:gd name="connsiteX1510" fmla="*/ 1125814 w 6254524"/>
              <a:gd name="connsiteY1510" fmla="*/ 4306315 h 5539721"/>
              <a:gd name="connsiteX1511" fmla="*/ 1097568 w 6254524"/>
              <a:gd name="connsiteY1511" fmla="*/ 4292480 h 5539721"/>
              <a:gd name="connsiteX1512" fmla="*/ 1064710 w 6254524"/>
              <a:gd name="connsiteY1512" fmla="*/ 4315538 h 5539721"/>
              <a:gd name="connsiteX1513" fmla="*/ 1069322 w 6254524"/>
              <a:gd name="connsiteY1513" fmla="*/ 4348396 h 5539721"/>
              <a:gd name="connsiteX1514" fmla="*/ 1186919 w 6254524"/>
              <a:gd name="connsiteY1514" fmla="*/ 4301703 h 5539721"/>
              <a:gd name="connsiteX1515" fmla="*/ 1186919 w 6254524"/>
              <a:gd name="connsiteY1515" fmla="*/ 4334561 h 5539721"/>
              <a:gd name="connsiteX1516" fmla="*/ 1182307 w 6254524"/>
              <a:gd name="connsiteY1516" fmla="*/ 4339173 h 5539721"/>
              <a:gd name="connsiteX1517" fmla="*/ 1135038 w 6254524"/>
              <a:gd name="connsiteY1517" fmla="*/ 4334561 h 5539721"/>
              <a:gd name="connsiteX1518" fmla="*/ 1045688 w 6254524"/>
              <a:gd name="connsiteY1518" fmla="*/ 4427947 h 5539721"/>
              <a:gd name="connsiteX1519" fmla="*/ 979395 w 6254524"/>
              <a:gd name="connsiteY1519" fmla="*/ 4474640 h 5539721"/>
              <a:gd name="connsiteX1520" fmla="*/ 970172 w 6254524"/>
              <a:gd name="connsiteY1520" fmla="*/ 4479251 h 5539721"/>
              <a:gd name="connsiteX1521" fmla="*/ 1041076 w 6254524"/>
              <a:gd name="connsiteY1521" fmla="*/ 4465416 h 5539721"/>
              <a:gd name="connsiteX1522" fmla="*/ 1092957 w 6254524"/>
              <a:gd name="connsiteY1522" fmla="*/ 4427947 h 5539721"/>
              <a:gd name="connsiteX1523" fmla="*/ 1107368 w 6254524"/>
              <a:gd name="connsiteY1523" fmla="*/ 4451005 h 5539721"/>
              <a:gd name="connsiteX1524" fmla="*/ 1121779 w 6254524"/>
              <a:gd name="connsiteY1524" fmla="*/ 4441782 h 5539721"/>
              <a:gd name="connsiteX1525" fmla="*/ 1107368 w 6254524"/>
              <a:gd name="connsiteY1525" fmla="*/ 4423335 h 5539721"/>
              <a:gd name="connsiteX1526" fmla="*/ 1135614 w 6254524"/>
              <a:gd name="connsiteY1526" fmla="*/ 4409500 h 5539721"/>
              <a:gd name="connsiteX1527" fmla="*/ 1126391 w 6254524"/>
              <a:gd name="connsiteY1527" fmla="*/ 4432559 h 5539721"/>
              <a:gd name="connsiteX1528" fmla="*/ 1163861 w 6254524"/>
              <a:gd name="connsiteY1528" fmla="*/ 4423335 h 5539721"/>
              <a:gd name="connsiteX1529" fmla="*/ 1192106 w 6254524"/>
              <a:gd name="connsiteY1529" fmla="*/ 4409500 h 5539721"/>
              <a:gd name="connsiteX1530" fmla="*/ 1196718 w 6254524"/>
              <a:gd name="connsiteY1530" fmla="*/ 4381254 h 5539721"/>
              <a:gd name="connsiteX1531" fmla="*/ 1173084 w 6254524"/>
              <a:gd name="connsiteY1531" fmla="*/ 4385866 h 5539721"/>
              <a:gd name="connsiteX1532" fmla="*/ 1187495 w 6254524"/>
              <a:gd name="connsiteY1532" fmla="*/ 4372031 h 5539721"/>
              <a:gd name="connsiteX1533" fmla="*/ 1258399 w 6254524"/>
              <a:gd name="connsiteY1533" fmla="*/ 4334561 h 5539721"/>
              <a:gd name="connsiteX1534" fmla="*/ 1249175 w 6254524"/>
              <a:gd name="connsiteY1534" fmla="*/ 4362807 h 5539721"/>
              <a:gd name="connsiteX1535" fmla="*/ 1211706 w 6254524"/>
              <a:gd name="connsiteY1535" fmla="*/ 4391054 h 5539721"/>
              <a:gd name="connsiteX1536" fmla="*/ 1202483 w 6254524"/>
              <a:gd name="connsiteY1536" fmla="*/ 4433135 h 5539721"/>
              <a:gd name="connsiteX1537" fmla="*/ 1287221 w 6254524"/>
              <a:gd name="connsiteY1537" fmla="*/ 4461381 h 5539721"/>
              <a:gd name="connsiteX1538" fmla="*/ 1239952 w 6254524"/>
              <a:gd name="connsiteY1538" fmla="*/ 4503462 h 5539721"/>
              <a:gd name="connsiteX1539" fmla="*/ 1315468 w 6254524"/>
              <a:gd name="connsiteY1539" fmla="*/ 4447546 h 5539721"/>
              <a:gd name="connsiteX1540" fmla="*/ 1291833 w 6254524"/>
              <a:gd name="connsiteY1540" fmla="*/ 4442935 h 5539721"/>
              <a:gd name="connsiteX1541" fmla="*/ 1306244 w 6254524"/>
              <a:gd name="connsiteY1541" fmla="*/ 4424488 h 5539721"/>
              <a:gd name="connsiteX1542" fmla="*/ 1287221 w 6254524"/>
              <a:gd name="connsiteY1542" fmla="*/ 4410653 h 5539721"/>
              <a:gd name="connsiteX1543" fmla="*/ 1367348 w 6254524"/>
              <a:gd name="connsiteY1543" fmla="*/ 4359349 h 5539721"/>
              <a:gd name="connsiteX1544" fmla="*/ 1371960 w 6254524"/>
              <a:gd name="connsiteY1544" fmla="*/ 4396818 h 5539721"/>
              <a:gd name="connsiteX1545" fmla="*/ 1324691 w 6254524"/>
              <a:gd name="connsiteY1545" fmla="*/ 4448122 h 5539721"/>
              <a:gd name="connsiteX1546" fmla="*/ 1333915 w 6254524"/>
              <a:gd name="connsiteY1546" fmla="*/ 4471181 h 5539721"/>
              <a:gd name="connsiteX1547" fmla="*/ 1244564 w 6254524"/>
              <a:gd name="connsiteY1547" fmla="*/ 4531708 h 5539721"/>
              <a:gd name="connsiteX1548" fmla="*/ 1216318 w 6254524"/>
              <a:gd name="connsiteY1548" fmla="*/ 4554766 h 5539721"/>
              <a:gd name="connsiteX1549" fmla="*/ 1400207 w 6254524"/>
              <a:gd name="connsiteY1549" fmla="*/ 4485016 h 5539721"/>
              <a:gd name="connsiteX1550" fmla="*/ 1419229 w 6254524"/>
              <a:gd name="connsiteY1550" fmla="*/ 4531708 h 5539721"/>
              <a:gd name="connsiteX1551" fmla="*/ 1291833 w 6254524"/>
              <a:gd name="connsiteY1551" fmla="*/ 4638929 h 5539721"/>
              <a:gd name="connsiteX1552" fmla="*/ 1320079 w 6254524"/>
              <a:gd name="connsiteY1552" fmla="*/ 4643540 h 5539721"/>
              <a:gd name="connsiteX1553" fmla="*/ 1296445 w 6254524"/>
              <a:gd name="connsiteY1553" fmla="*/ 4685622 h 5539721"/>
              <a:gd name="connsiteX1554" fmla="*/ 1324691 w 6254524"/>
              <a:gd name="connsiteY1554" fmla="*/ 4694845 h 5539721"/>
              <a:gd name="connsiteX1555" fmla="*/ 1253787 w 6254524"/>
              <a:gd name="connsiteY1555" fmla="*/ 4704068 h 5539721"/>
              <a:gd name="connsiteX1556" fmla="*/ 1107368 w 6254524"/>
              <a:gd name="connsiteY1556" fmla="*/ 4802065 h 5539721"/>
              <a:gd name="connsiteX1557" fmla="*/ 1135614 w 6254524"/>
              <a:gd name="connsiteY1557" fmla="*/ 4834923 h 5539721"/>
              <a:gd name="connsiteX1558" fmla="*/ 1187495 w 6254524"/>
              <a:gd name="connsiteY1558" fmla="*/ 4816477 h 5539721"/>
              <a:gd name="connsiteX1559" fmla="*/ 1173084 w 6254524"/>
              <a:gd name="connsiteY1559" fmla="*/ 4839535 h 5539721"/>
              <a:gd name="connsiteX1560" fmla="*/ 1324114 w 6254524"/>
              <a:gd name="connsiteY1560" fmla="*/ 4792842 h 5539721"/>
              <a:gd name="connsiteX1561" fmla="*/ 1305092 w 6254524"/>
              <a:gd name="connsiteY1561" fmla="*/ 4779007 h 5539721"/>
              <a:gd name="connsiteX1562" fmla="*/ 1371384 w 6254524"/>
              <a:gd name="connsiteY1562" fmla="*/ 4704068 h 5539721"/>
              <a:gd name="connsiteX1563" fmla="*/ 1470534 w 6254524"/>
              <a:gd name="connsiteY1563" fmla="*/ 4704068 h 5539721"/>
              <a:gd name="connsiteX1564" fmla="*/ 1546049 w 6254524"/>
              <a:gd name="connsiteY1564" fmla="*/ 4610683 h 5539721"/>
              <a:gd name="connsiteX1565" fmla="*/ 1550661 w 6254524"/>
              <a:gd name="connsiteY1565" fmla="*/ 4568601 h 5539721"/>
              <a:gd name="connsiteX1566" fmla="*/ 1536250 w 6254524"/>
              <a:gd name="connsiteY1566" fmla="*/ 4540355 h 5539721"/>
              <a:gd name="connsiteX1567" fmla="*/ 1597354 w 6254524"/>
              <a:gd name="connsiteY1567" fmla="*/ 4563413 h 5539721"/>
              <a:gd name="connsiteX1568" fmla="*/ 1649235 w 6254524"/>
              <a:gd name="connsiteY1568" fmla="*/ 4596271 h 5539721"/>
              <a:gd name="connsiteX1569" fmla="*/ 1640011 w 6254524"/>
              <a:gd name="connsiteY1569" fmla="*/ 4629129 h 5539721"/>
              <a:gd name="connsiteX1570" fmla="*/ 1649235 w 6254524"/>
              <a:gd name="connsiteY1570" fmla="*/ 4657376 h 5539721"/>
              <a:gd name="connsiteX1571" fmla="*/ 1720139 w 6254524"/>
              <a:gd name="connsiteY1571" fmla="*/ 4685622 h 5539721"/>
              <a:gd name="connsiteX1572" fmla="*/ 1786431 w 6254524"/>
              <a:gd name="connsiteY1572" fmla="*/ 4704068 h 5539721"/>
              <a:gd name="connsiteX1573" fmla="*/ 1777207 w 6254524"/>
              <a:gd name="connsiteY1573" fmla="*/ 4717903 h 5539721"/>
              <a:gd name="connsiteX1574" fmla="*/ 1800842 w 6254524"/>
              <a:gd name="connsiteY1574" fmla="*/ 4722515 h 5539721"/>
              <a:gd name="connsiteX1575" fmla="*/ 1786431 w 6254524"/>
              <a:gd name="connsiteY1575" fmla="*/ 4736349 h 5539721"/>
              <a:gd name="connsiteX1576" fmla="*/ 1829088 w 6254524"/>
              <a:gd name="connsiteY1576" fmla="*/ 4727126 h 5539721"/>
              <a:gd name="connsiteX1577" fmla="*/ 1843499 w 6254524"/>
              <a:gd name="connsiteY1577" fmla="*/ 4759984 h 5539721"/>
              <a:gd name="connsiteX1578" fmla="*/ 1880969 w 6254524"/>
              <a:gd name="connsiteY1578" fmla="*/ 4788230 h 5539721"/>
              <a:gd name="connsiteX1579" fmla="*/ 1786431 w 6254524"/>
              <a:gd name="connsiteY1579" fmla="*/ 4946755 h 5539721"/>
              <a:gd name="connsiteX1580" fmla="*/ 1899416 w 6254524"/>
              <a:gd name="connsiteY1580" fmla="*/ 5007283 h 5539721"/>
              <a:gd name="connsiteX1581" fmla="*/ 1970319 w 6254524"/>
              <a:gd name="connsiteY1581" fmla="*/ 5063199 h 5539721"/>
              <a:gd name="connsiteX1582" fmla="*/ 1965708 w 6254524"/>
              <a:gd name="connsiteY1582" fmla="*/ 5114503 h 5539721"/>
              <a:gd name="connsiteX1583" fmla="*/ 2022200 w 6254524"/>
              <a:gd name="connsiteY1583" fmla="*/ 5128338 h 5539721"/>
              <a:gd name="connsiteX1584" fmla="*/ 2078693 w 6254524"/>
              <a:gd name="connsiteY1584" fmla="*/ 5081645 h 5539721"/>
              <a:gd name="connsiteX1585" fmla="*/ 2295439 w 6254524"/>
              <a:gd name="connsiteY1585" fmla="*/ 4941567 h 5539721"/>
              <a:gd name="connsiteX1586" fmla="*/ 2380178 w 6254524"/>
              <a:gd name="connsiteY1586" fmla="*/ 4885651 h 5539721"/>
              <a:gd name="connsiteX1587" fmla="*/ 2417648 w 6254524"/>
              <a:gd name="connsiteY1587" fmla="*/ 4894874 h 5539721"/>
              <a:gd name="connsiteX1588" fmla="*/ 2474140 w 6254524"/>
              <a:gd name="connsiteY1588" fmla="*/ 4871816 h 5539721"/>
              <a:gd name="connsiteX1589" fmla="*/ 2502386 w 6254524"/>
              <a:gd name="connsiteY1589" fmla="*/ 4829735 h 5539721"/>
              <a:gd name="connsiteX1590" fmla="*/ 2554267 w 6254524"/>
              <a:gd name="connsiteY1590" fmla="*/ 4909286 h 5539721"/>
              <a:gd name="connsiteX1591" fmla="*/ 2516798 w 6254524"/>
              <a:gd name="connsiteY1591" fmla="*/ 4909286 h 5539721"/>
              <a:gd name="connsiteX1592" fmla="*/ 2516798 w 6254524"/>
              <a:gd name="connsiteY1592" fmla="*/ 4974425 h 5539721"/>
              <a:gd name="connsiteX1593" fmla="*/ 2554267 w 6254524"/>
              <a:gd name="connsiteY1593" fmla="*/ 4997483 h 5539721"/>
              <a:gd name="connsiteX1594" fmla="*/ 2573290 w 6254524"/>
              <a:gd name="connsiteY1594" fmla="*/ 4969237 h 5539721"/>
              <a:gd name="connsiteX1595" fmla="*/ 2573290 w 6254524"/>
              <a:gd name="connsiteY1595" fmla="*/ 4992295 h 5539721"/>
              <a:gd name="connsiteX1596" fmla="*/ 2577902 w 6254524"/>
              <a:gd name="connsiteY1596" fmla="*/ 4973848 h 5539721"/>
              <a:gd name="connsiteX1597" fmla="*/ 2610760 w 6254524"/>
              <a:gd name="connsiteY1597" fmla="*/ 4996907 h 5539721"/>
              <a:gd name="connsiteX1598" fmla="*/ 2587125 w 6254524"/>
              <a:gd name="connsiteY1598" fmla="*/ 4992295 h 5539721"/>
              <a:gd name="connsiteX1599" fmla="*/ 2572713 w 6254524"/>
              <a:gd name="connsiteY1599" fmla="*/ 5029765 h 5539721"/>
              <a:gd name="connsiteX1600" fmla="*/ 2553691 w 6254524"/>
              <a:gd name="connsiteY1600" fmla="*/ 5015930 h 5539721"/>
              <a:gd name="connsiteX1601" fmla="*/ 2553691 w 6254524"/>
              <a:gd name="connsiteY1601" fmla="*/ 4997483 h 5539721"/>
              <a:gd name="connsiteX1602" fmla="*/ 2539280 w 6254524"/>
              <a:gd name="connsiteY1602" fmla="*/ 5015930 h 5539721"/>
              <a:gd name="connsiteX1603" fmla="*/ 2511033 w 6254524"/>
              <a:gd name="connsiteY1603" fmla="*/ 4997483 h 5539721"/>
              <a:gd name="connsiteX1604" fmla="*/ 2496622 w 6254524"/>
              <a:gd name="connsiteY1604" fmla="*/ 5030341 h 5539721"/>
              <a:gd name="connsiteX1605" fmla="*/ 2515645 w 6254524"/>
              <a:gd name="connsiteY1605" fmla="*/ 5053399 h 5539721"/>
              <a:gd name="connsiteX1606" fmla="*/ 2539280 w 6254524"/>
              <a:gd name="connsiteY1606" fmla="*/ 5058011 h 5539721"/>
              <a:gd name="connsiteX1607" fmla="*/ 2398048 w 6254524"/>
              <a:gd name="connsiteY1607" fmla="*/ 5104704 h 5539721"/>
              <a:gd name="connsiteX1608" fmla="*/ 2544468 w 6254524"/>
              <a:gd name="connsiteY1608" fmla="*/ 5086257 h 5539721"/>
              <a:gd name="connsiteX1609" fmla="*/ 2506998 w 6254524"/>
              <a:gd name="connsiteY1609" fmla="*/ 5104704 h 5539721"/>
              <a:gd name="connsiteX1610" fmla="*/ 2554267 w 6254524"/>
              <a:gd name="connsiteY1610" fmla="*/ 5127762 h 5539721"/>
              <a:gd name="connsiteX1611" fmla="*/ 2535244 w 6254524"/>
              <a:gd name="connsiteY1611" fmla="*/ 5146208 h 5539721"/>
              <a:gd name="connsiteX1612" fmla="*/ 2606148 w 6254524"/>
              <a:gd name="connsiteY1612" fmla="*/ 5090292 h 5539721"/>
              <a:gd name="connsiteX1613" fmla="*/ 2837306 w 6254524"/>
              <a:gd name="connsiteY1613" fmla="*/ 5020541 h 5539721"/>
              <a:gd name="connsiteX1614" fmla="*/ 2960091 w 6254524"/>
              <a:gd name="connsiteY1614" fmla="*/ 5043600 h 5539721"/>
              <a:gd name="connsiteX1615" fmla="*/ 3073076 w 6254524"/>
              <a:gd name="connsiteY1615" fmla="*/ 4978460 h 5539721"/>
              <a:gd name="connsiteX1616" fmla="*/ 3068464 w 6254524"/>
              <a:gd name="connsiteY1616" fmla="*/ 5001518 h 5539721"/>
              <a:gd name="connsiteX1617" fmla="*/ 3247742 w 6254524"/>
              <a:gd name="connsiteY1617" fmla="*/ 4931767 h 5539721"/>
              <a:gd name="connsiteX1618" fmla="*/ 3308846 w 6254524"/>
              <a:gd name="connsiteY1618" fmla="*/ 4908709 h 5539721"/>
              <a:gd name="connsiteX1619" fmla="*/ 3172226 w 6254524"/>
              <a:gd name="connsiteY1619" fmla="*/ 4913321 h 5539721"/>
              <a:gd name="connsiteX1620" fmla="*/ 3351503 w 6254524"/>
              <a:gd name="connsiteY1620" fmla="*/ 4838382 h 5539721"/>
              <a:gd name="connsiteX1621" fmla="*/ 3370526 w 6254524"/>
              <a:gd name="connsiteY1621" fmla="*/ 4810136 h 5539721"/>
              <a:gd name="connsiteX1622" fmla="*/ 3469676 w 6254524"/>
              <a:gd name="connsiteY1622" fmla="*/ 4777278 h 5539721"/>
              <a:gd name="connsiteX1623" fmla="*/ 3469676 w 6254524"/>
              <a:gd name="connsiteY1623" fmla="*/ 4810136 h 5539721"/>
              <a:gd name="connsiteX1624" fmla="*/ 3502534 w 6254524"/>
              <a:gd name="connsiteY1624" fmla="*/ 4810136 h 5539721"/>
              <a:gd name="connsiteX1625" fmla="*/ 3502534 w 6254524"/>
              <a:gd name="connsiteY1625" fmla="*/ 4823970 h 5539721"/>
              <a:gd name="connsiteX1626" fmla="*/ 3695646 w 6254524"/>
              <a:gd name="connsiteY1626" fmla="*/ 4730585 h 5539721"/>
              <a:gd name="connsiteX1627" fmla="*/ 3761938 w 6254524"/>
              <a:gd name="connsiteY1627" fmla="*/ 4725973 h 5539721"/>
              <a:gd name="connsiteX1628" fmla="*/ 3776349 w 6254524"/>
              <a:gd name="connsiteY1628" fmla="*/ 4749031 h 5539721"/>
              <a:gd name="connsiteX1629" fmla="*/ 3667976 w 6254524"/>
              <a:gd name="connsiteY1629" fmla="*/ 4818783 h 5539721"/>
              <a:gd name="connsiteX1630" fmla="*/ 3314610 w 6254524"/>
              <a:gd name="connsiteY1630" fmla="*/ 4977307 h 5539721"/>
              <a:gd name="connsiteX1631" fmla="*/ 3300199 w 6254524"/>
              <a:gd name="connsiteY1631" fmla="*/ 4972695 h 5539721"/>
              <a:gd name="connsiteX1632" fmla="*/ 3045406 w 6254524"/>
              <a:gd name="connsiteY1632" fmla="*/ 5070693 h 5539721"/>
              <a:gd name="connsiteX1633" fmla="*/ 3177414 w 6254524"/>
              <a:gd name="connsiteY1633" fmla="*/ 5037835 h 5539721"/>
              <a:gd name="connsiteX1634" fmla="*/ 3101898 w 6254524"/>
              <a:gd name="connsiteY1634" fmla="*/ 5075305 h 5539721"/>
              <a:gd name="connsiteX1635" fmla="*/ 3111122 w 6254524"/>
              <a:gd name="connsiteY1635" fmla="*/ 5084528 h 5539721"/>
              <a:gd name="connsiteX1636" fmla="*/ 3026383 w 6254524"/>
              <a:gd name="connsiteY1636" fmla="*/ 5117386 h 5539721"/>
              <a:gd name="connsiteX1637" fmla="*/ 3210272 w 6254524"/>
              <a:gd name="connsiteY1637" fmla="*/ 5084528 h 5539721"/>
              <a:gd name="connsiteX1638" fmla="*/ 3210272 w 6254524"/>
              <a:gd name="connsiteY1638" fmla="*/ 5102974 h 5539721"/>
              <a:gd name="connsiteX1639" fmla="*/ 3238518 w 6254524"/>
              <a:gd name="connsiteY1639" fmla="*/ 5102974 h 5539721"/>
              <a:gd name="connsiteX1640" fmla="*/ 3247742 w 6254524"/>
              <a:gd name="connsiteY1640" fmla="*/ 5070116 h 5539721"/>
              <a:gd name="connsiteX1641" fmla="*/ 3308846 w 6254524"/>
              <a:gd name="connsiteY1641" fmla="*/ 5041870 h 5539721"/>
              <a:gd name="connsiteX1642" fmla="*/ 3313457 w 6254524"/>
              <a:gd name="connsiteY1642" fmla="*/ 5032647 h 5539721"/>
              <a:gd name="connsiteX1643" fmla="*/ 3308846 w 6254524"/>
              <a:gd name="connsiteY1643" fmla="*/ 5032647 h 5539721"/>
              <a:gd name="connsiteX1644" fmla="*/ 3294434 w 6254524"/>
              <a:gd name="connsiteY1644" fmla="*/ 5018812 h 5539721"/>
              <a:gd name="connsiteX1645" fmla="*/ 3346315 w 6254524"/>
              <a:gd name="connsiteY1645" fmla="*/ 4967508 h 5539721"/>
              <a:gd name="connsiteX1646" fmla="*/ 3685847 w 6254524"/>
              <a:gd name="connsiteY1646" fmla="*/ 4855675 h 5539721"/>
              <a:gd name="connsiteX1647" fmla="*/ 3676623 w 6254524"/>
              <a:gd name="connsiteY1647" fmla="*/ 4925427 h 5539721"/>
              <a:gd name="connsiteX1648" fmla="*/ 3719280 w 6254524"/>
              <a:gd name="connsiteY1648" fmla="*/ 4920815 h 5539721"/>
              <a:gd name="connsiteX1649" fmla="*/ 3813819 w 6254524"/>
              <a:gd name="connsiteY1649" fmla="*/ 4864899 h 5539721"/>
              <a:gd name="connsiteX1650" fmla="*/ 3865700 w 6254524"/>
              <a:gd name="connsiteY1650" fmla="*/ 4841841 h 5539721"/>
              <a:gd name="connsiteX1651" fmla="*/ 3785573 w 6254524"/>
              <a:gd name="connsiteY1651" fmla="*/ 4832617 h 5539721"/>
              <a:gd name="connsiteX1652" fmla="*/ 3785573 w 6254524"/>
              <a:gd name="connsiteY1652" fmla="*/ 4799759 h 5539721"/>
              <a:gd name="connsiteX1653" fmla="*/ 3842065 w 6254524"/>
              <a:gd name="connsiteY1653" fmla="*/ 4757678 h 5539721"/>
              <a:gd name="connsiteX1654" fmla="*/ 3832842 w 6254524"/>
              <a:gd name="connsiteY1654" fmla="*/ 4743844 h 5539721"/>
              <a:gd name="connsiteX1655" fmla="*/ 3785573 w 6254524"/>
              <a:gd name="connsiteY1655" fmla="*/ 4766902 h 5539721"/>
              <a:gd name="connsiteX1656" fmla="*/ 3761938 w 6254524"/>
              <a:gd name="connsiteY1656" fmla="*/ 4701762 h 5539721"/>
              <a:gd name="connsiteX1657" fmla="*/ 3874923 w 6254524"/>
              <a:gd name="connsiteY1657" fmla="*/ 4641235 h 5539721"/>
              <a:gd name="connsiteX1658" fmla="*/ 3794796 w 6254524"/>
              <a:gd name="connsiteY1658" fmla="*/ 4678704 h 5539721"/>
              <a:gd name="connsiteX1659" fmla="*/ 3775773 w 6254524"/>
              <a:gd name="connsiteY1659" fmla="*/ 4669481 h 5539721"/>
              <a:gd name="connsiteX1660" fmla="*/ 3530780 w 6254524"/>
              <a:gd name="connsiteY1660" fmla="*/ 4781313 h 5539721"/>
              <a:gd name="connsiteX1661" fmla="*/ 3502534 w 6254524"/>
              <a:gd name="connsiteY1661" fmla="*/ 4772090 h 5539721"/>
              <a:gd name="connsiteX1662" fmla="*/ 3474288 w 6254524"/>
              <a:gd name="connsiteY1662" fmla="*/ 4795148 h 5539721"/>
              <a:gd name="connsiteX1663" fmla="*/ 3474288 w 6254524"/>
              <a:gd name="connsiteY1663" fmla="*/ 4776701 h 5539721"/>
              <a:gd name="connsiteX1664" fmla="*/ 3568826 w 6254524"/>
              <a:gd name="connsiteY1664" fmla="*/ 4734620 h 5539721"/>
              <a:gd name="connsiteX1665" fmla="*/ 3568826 w 6254524"/>
              <a:gd name="connsiteY1665" fmla="*/ 4716174 h 5539721"/>
              <a:gd name="connsiteX1666" fmla="*/ 3516945 w 6254524"/>
              <a:gd name="connsiteY1666" fmla="*/ 4749031 h 5539721"/>
              <a:gd name="connsiteX1667" fmla="*/ 3469676 w 6254524"/>
              <a:gd name="connsiteY1667" fmla="*/ 4735197 h 5539721"/>
              <a:gd name="connsiteX1668" fmla="*/ 3597072 w 6254524"/>
              <a:gd name="connsiteY1668" fmla="*/ 4679281 h 5539721"/>
              <a:gd name="connsiteX1669" fmla="*/ 3658176 w 6254524"/>
              <a:gd name="connsiteY1669" fmla="*/ 4702339 h 5539721"/>
              <a:gd name="connsiteX1670" fmla="*/ 3710057 w 6254524"/>
              <a:gd name="connsiteY1670" fmla="*/ 4655646 h 5539721"/>
              <a:gd name="connsiteX1671" fmla="*/ 3705445 w 6254524"/>
              <a:gd name="connsiteY1671" fmla="*/ 4678704 h 5539721"/>
              <a:gd name="connsiteX1672" fmla="*/ 3780961 w 6254524"/>
              <a:gd name="connsiteY1672" fmla="*/ 4627400 h 5539721"/>
              <a:gd name="connsiteX1673" fmla="*/ 3795373 w 6254524"/>
              <a:gd name="connsiteY1673" fmla="*/ 4655646 h 5539721"/>
              <a:gd name="connsiteX1674" fmla="*/ 3870888 w 6254524"/>
              <a:gd name="connsiteY1674" fmla="*/ 4622788 h 5539721"/>
              <a:gd name="connsiteX1675" fmla="*/ 3828230 w 6254524"/>
              <a:gd name="connsiteY1675" fmla="*/ 4641235 h 5539721"/>
              <a:gd name="connsiteX1676" fmla="*/ 3832842 w 6254524"/>
              <a:gd name="connsiteY1676" fmla="*/ 4599153 h 5539721"/>
              <a:gd name="connsiteX1677" fmla="*/ 3969462 w 6254524"/>
              <a:gd name="connsiteY1677" fmla="*/ 4534014 h 5539721"/>
              <a:gd name="connsiteX1678" fmla="*/ 3993096 w 6254524"/>
              <a:gd name="connsiteY1678" fmla="*/ 4529403 h 5539721"/>
              <a:gd name="connsiteX1679" fmla="*/ 4054200 w 6254524"/>
              <a:gd name="connsiteY1679" fmla="*/ 4510956 h 5539721"/>
              <a:gd name="connsiteX1680" fmla="*/ 4096858 w 6254524"/>
              <a:gd name="connsiteY1680" fmla="*/ 4482710 h 5539721"/>
              <a:gd name="connsiteX1681" fmla="*/ 4082446 w 6254524"/>
              <a:gd name="connsiteY1681" fmla="*/ 4496545 h 5539721"/>
              <a:gd name="connsiteX1682" fmla="*/ 4181597 w 6254524"/>
              <a:gd name="connsiteY1682" fmla="*/ 4449852 h 5539721"/>
              <a:gd name="connsiteX1683" fmla="*/ 4196008 w 6254524"/>
              <a:gd name="connsiteY1683" fmla="*/ 4468298 h 5539721"/>
              <a:gd name="connsiteX1684" fmla="*/ 4271524 w 6254524"/>
              <a:gd name="connsiteY1684" fmla="*/ 4426217 h 5539721"/>
              <a:gd name="connsiteX1685" fmla="*/ 4271524 w 6254524"/>
              <a:gd name="connsiteY1685" fmla="*/ 4407771 h 5539721"/>
              <a:gd name="connsiteX1686" fmla="*/ 4299770 w 6254524"/>
              <a:gd name="connsiteY1686" fmla="*/ 4416994 h 5539721"/>
              <a:gd name="connsiteX1687" fmla="*/ 4290546 w 6254524"/>
              <a:gd name="connsiteY1687" fmla="*/ 4430829 h 5539721"/>
              <a:gd name="connsiteX1688" fmla="*/ 4304958 w 6254524"/>
              <a:gd name="connsiteY1688" fmla="*/ 4426217 h 5539721"/>
              <a:gd name="connsiteX1689" fmla="*/ 4319369 w 6254524"/>
              <a:gd name="connsiteY1689" fmla="*/ 4384136 h 5539721"/>
              <a:gd name="connsiteX1690" fmla="*/ 4338392 w 6254524"/>
              <a:gd name="connsiteY1690" fmla="*/ 4397971 h 5539721"/>
              <a:gd name="connsiteX1691" fmla="*/ 4329169 w 6254524"/>
              <a:gd name="connsiteY1691" fmla="*/ 4411806 h 5539721"/>
              <a:gd name="connsiteX1692" fmla="*/ 4381050 w 6254524"/>
              <a:gd name="connsiteY1692" fmla="*/ 4378948 h 5539721"/>
              <a:gd name="connsiteX1693" fmla="*/ 4456565 w 6254524"/>
              <a:gd name="connsiteY1693" fmla="*/ 4327644 h 5539721"/>
              <a:gd name="connsiteX1694" fmla="*/ 4517669 w 6254524"/>
              <a:gd name="connsiteY1694" fmla="*/ 4336867 h 5539721"/>
              <a:gd name="connsiteX1695" fmla="*/ 4513058 w 6254524"/>
              <a:gd name="connsiteY1695" fmla="*/ 4308621 h 5539721"/>
              <a:gd name="connsiteX1696" fmla="*/ 4555715 w 6254524"/>
              <a:gd name="connsiteY1696" fmla="*/ 4285563 h 5539721"/>
              <a:gd name="connsiteX1697" fmla="*/ 4588573 w 6254524"/>
              <a:gd name="connsiteY1697" fmla="*/ 4290174 h 5539721"/>
              <a:gd name="connsiteX1698" fmla="*/ 4640454 w 6254524"/>
              <a:gd name="connsiteY1698" fmla="*/ 4173730 h 5539721"/>
              <a:gd name="connsiteX1699" fmla="*/ 4673312 w 6254524"/>
              <a:gd name="connsiteY1699" fmla="*/ 4192177 h 5539721"/>
              <a:gd name="connsiteX1700" fmla="*/ 4664089 w 6254524"/>
              <a:gd name="connsiteY1700" fmla="*/ 4206012 h 5539721"/>
              <a:gd name="connsiteX1701" fmla="*/ 4720581 w 6254524"/>
              <a:gd name="connsiteY1701" fmla="*/ 4206012 h 5539721"/>
              <a:gd name="connsiteX1702" fmla="*/ 4701558 w 6254524"/>
              <a:gd name="connsiteY1702" fmla="*/ 4219847 h 5539721"/>
              <a:gd name="connsiteX1703" fmla="*/ 4725193 w 6254524"/>
              <a:gd name="connsiteY1703" fmla="*/ 4224458 h 5539721"/>
              <a:gd name="connsiteX1704" fmla="*/ 4715969 w 6254524"/>
              <a:gd name="connsiteY1704" fmla="*/ 4257316 h 5539721"/>
              <a:gd name="connsiteX1705" fmla="*/ 4758627 w 6254524"/>
              <a:gd name="connsiteY1705" fmla="*/ 4210624 h 5539721"/>
              <a:gd name="connsiteX1706" fmla="*/ 4721158 w 6254524"/>
              <a:gd name="connsiteY1706" fmla="*/ 4192177 h 5539721"/>
              <a:gd name="connsiteX1707" fmla="*/ 4768427 w 6254524"/>
              <a:gd name="connsiteY1707" fmla="*/ 4163931 h 5539721"/>
              <a:gd name="connsiteX1708" fmla="*/ 4777650 w 6254524"/>
              <a:gd name="connsiteY1708" fmla="*/ 4135685 h 5539721"/>
              <a:gd name="connsiteX1709" fmla="*/ 4768427 w 6254524"/>
              <a:gd name="connsiteY1709" fmla="*/ 4088992 h 5539721"/>
              <a:gd name="connsiteX1710" fmla="*/ 4881411 w 6254524"/>
              <a:gd name="connsiteY1710" fmla="*/ 4014053 h 5539721"/>
              <a:gd name="connsiteX1711" fmla="*/ 4848554 w 6254524"/>
              <a:gd name="connsiteY1711" fmla="*/ 4056134 h 5539721"/>
              <a:gd name="connsiteX1712" fmla="*/ 4862965 w 6254524"/>
              <a:gd name="connsiteY1712" fmla="*/ 4093603 h 5539721"/>
              <a:gd name="connsiteX1713" fmla="*/ 4848554 w 6254524"/>
              <a:gd name="connsiteY1713" fmla="*/ 4102827 h 5539721"/>
              <a:gd name="connsiteX1714" fmla="*/ 4867577 w 6254524"/>
              <a:gd name="connsiteY1714" fmla="*/ 4131073 h 5539721"/>
              <a:gd name="connsiteX1715" fmla="*/ 4848554 w 6254524"/>
              <a:gd name="connsiteY1715" fmla="*/ 4144908 h 5539721"/>
              <a:gd name="connsiteX1716" fmla="*/ 4881411 w 6254524"/>
              <a:gd name="connsiteY1716" fmla="*/ 4167966 h 5539721"/>
              <a:gd name="connsiteX1717" fmla="*/ 4905047 w 6254524"/>
              <a:gd name="connsiteY1717" fmla="*/ 4158743 h 5539721"/>
              <a:gd name="connsiteX1718" fmla="*/ 4905047 w 6254524"/>
              <a:gd name="connsiteY1718" fmla="*/ 4191600 h 5539721"/>
              <a:gd name="connsiteX1719" fmla="*/ 4914270 w 6254524"/>
              <a:gd name="connsiteY1719" fmla="*/ 4168542 h 5539721"/>
              <a:gd name="connsiteX1720" fmla="*/ 4928681 w 6254524"/>
              <a:gd name="connsiteY1720" fmla="*/ 4177766 h 5539721"/>
              <a:gd name="connsiteX1721" fmla="*/ 4914270 w 6254524"/>
              <a:gd name="connsiteY1721" fmla="*/ 4206012 h 5539721"/>
              <a:gd name="connsiteX1722" fmla="*/ 4956927 w 6254524"/>
              <a:gd name="connsiteY1722" fmla="*/ 4210624 h 5539721"/>
              <a:gd name="connsiteX1723" fmla="*/ 4947704 w 6254524"/>
              <a:gd name="connsiteY1723" fmla="*/ 4192177 h 5539721"/>
              <a:gd name="connsiteX1724" fmla="*/ 4985173 w 6254524"/>
              <a:gd name="connsiteY1724" fmla="*/ 4187565 h 5539721"/>
              <a:gd name="connsiteX1725" fmla="*/ 4980562 w 6254524"/>
              <a:gd name="connsiteY1725" fmla="*/ 4164507 h 5539721"/>
              <a:gd name="connsiteX1726" fmla="*/ 4937904 w 6254524"/>
              <a:gd name="connsiteY1726" fmla="*/ 4182954 h 5539721"/>
              <a:gd name="connsiteX1727" fmla="*/ 4928681 w 6254524"/>
              <a:gd name="connsiteY1727" fmla="*/ 4136261 h 5539721"/>
              <a:gd name="connsiteX1728" fmla="*/ 4909658 w 6254524"/>
              <a:gd name="connsiteY1728" fmla="*/ 4131649 h 5539721"/>
              <a:gd name="connsiteX1729" fmla="*/ 4942516 w 6254524"/>
              <a:gd name="connsiteY1729" fmla="*/ 4075733 h 5539721"/>
              <a:gd name="connsiteX1730" fmla="*/ 4886023 w 6254524"/>
              <a:gd name="connsiteY1730" fmla="*/ 4131649 h 5539721"/>
              <a:gd name="connsiteX1731" fmla="*/ 4881411 w 6254524"/>
              <a:gd name="connsiteY1731" fmla="*/ 4071122 h 5539721"/>
              <a:gd name="connsiteX1732" fmla="*/ 4895823 w 6254524"/>
              <a:gd name="connsiteY1732" fmla="*/ 4066510 h 5539721"/>
              <a:gd name="connsiteX1733" fmla="*/ 4900435 w 6254524"/>
              <a:gd name="connsiteY1733" fmla="*/ 4089568 h 5539721"/>
              <a:gd name="connsiteX1734" fmla="*/ 4900435 w 6254524"/>
              <a:gd name="connsiteY1734" fmla="*/ 4052099 h 5539721"/>
              <a:gd name="connsiteX1735" fmla="*/ 4943092 w 6254524"/>
              <a:gd name="connsiteY1735" fmla="*/ 4038264 h 5539721"/>
              <a:gd name="connsiteX1736" fmla="*/ 4938481 w 6254524"/>
              <a:gd name="connsiteY1736" fmla="*/ 4019817 h 5539721"/>
              <a:gd name="connsiteX1737" fmla="*/ 5079712 w 6254524"/>
              <a:gd name="connsiteY1737" fmla="*/ 3954678 h 5539721"/>
              <a:gd name="connsiteX1738" fmla="*/ 5084324 w 6254524"/>
              <a:gd name="connsiteY1738" fmla="*/ 3921820 h 5539721"/>
              <a:gd name="connsiteX1739" fmla="*/ 5056077 w 6254524"/>
              <a:gd name="connsiteY1739" fmla="*/ 3921820 h 5539721"/>
              <a:gd name="connsiteX1740" fmla="*/ 5027831 w 6254524"/>
              <a:gd name="connsiteY1740" fmla="*/ 3954678 h 5539721"/>
              <a:gd name="connsiteX1741" fmla="*/ 5060689 w 6254524"/>
              <a:gd name="connsiteY1741" fmla="*/ 3889539 h 5539721"/>
              <a:gd name="connsiteX1742" fmla="*/ 5032443 w 6254524"/>
              <a:gd name="connsiteY1742" fmla="*/ 3875704 h 5539721"/>
              <a:gd name="connsiteX1743" fmla="*/ 5013420 w 6254524"/>
              <a:gd name="connsiteY1743" fmla="*/ 3894150 h 5539721"/>
              <a:gd name="connsiteX1744" fmla="*/ 4999008 w 6254524"/>
              <a:gd name="connsiteY1744" fmla="*/ 3861292 h 5539721"/>
              <a:gd name="connsiteX1745" fmla="*/ 5083747 w 6254524"/>
              <a:gd name="connsiteY1745" fmla="*/ 3847458 h 5539721"/>
              <a:gd name="connsiteX1746" fmla="*/ 5079135 w 6254524"/>
              <a:gd name="connsiteY1746" fmla="*/ 3880315 h 5539721"/>
              <a:gd name="connsiteX1747" fmla="*/ 5088359 w 6254524"/>
              <a:gd name="connsiteY1747" fmla="*/ 3866481 h 5539721"/>
              <a:gd name="connsiteX1748" fmla="*/ 5088359 w 6254524"/>
              <a:gd name="connsiteY1748" fmla="*/ 3889539 h 5539721"/>
              <a:gd name="connsiteX1749" fmla="*/ 5121217 w 6254524"/>
              <a:gd name="connsiteY1749" fmla="*/ 3847458 h 5539721"/>
              <a:gd name="connsiteX1750" fmla="*/ 5149463 w 6254524"/>
              <a:gd name="connsiteY1750" fmla="*/ 3809988 h 5539721"/>
              <a:gd name="connsiteX1751" fmla="*/ 5154074 w 6254524"/>
              <a:gd name="connsiteY1751" fmla="*/ 3819211 h 5539721"/>
              <a:gd name="connsiteX1752" fmla="*/ 5144851 w 6254524"/>
              <a:gd name="connsiteY1752" fmla="*/ 3842270 h 5539721"/>
              <a:gd name="connsiteX1753" fmla="*/ 5159263 w 6254524"/>
              <a:gd name="connsiteY1753" fmla="*/ 3851493 h 5539721"/>
              <a:gd name="connsiteX1754" fmla="*/ 5173674 w 6254524"/>
              <a:gd name="connsiteY1754" fmla="*/ 3823247 h 5539721"/>
              <a:gd name="connsiteX1755" fmla="*/ 5206532 w 6254524"/>
              <a:gd name="connsiteY1755" fmla="*/ 3860716 h 5539721"/>
              <a:gd name="connsiteX1756" fmla="*/ 5267636 w 6254524"/>
              <a:gd name="connsiteY1756" fmla="*/ 3804800 h 5539721"/>
              <a:gd name="connsiteX1757" fmla="*/ 5230166 w 6254524"/>
              <a:gd name="connsiteY1757" fmla="*/ 3781742 h 5539721"/>
              <a:gd name="connsiteX1758" fmla="*/ 5258412 w 6254524"/>
              <a:gd name="connsiteY1758" fmla="*/ 3795577 h 5539721"/>
              <a:gd name="connsiteX1759" fmla="*/ 5314905 w 6254524"/>
              <a:gd name="connsiteY1759" fmla="*/ 3739661 h 5539721"/>
              <a:gd name="connsiteX1760" fmla="*/ 5347763 w 6254524"/>
              <a:gd name="connsiteY1760" fmla="*/ 3772519 h 5539721"/>
              <a:gd name="connsiteX1761" fmla="*/ 5333351 w 6254524"/>
              <a:gd name="connsiteY1761" fmla="*/ 3800765 h 5539721"/>
              <a:gd name="connsiteX1762" fmla="*/ 5389844 w 6254524"/>
              <a:gd name="connsiteY1762" fmla="*/ 3791542 h 5539721"/>
              <a:gd name="connsiteX1763" fmla="*/ 5380621 w 6254524"/>
              <a:gd name="connsiteY1763" fmla="*/ 3809988 h 5539721"/>
              <a:gd name="connsiteX1764" fmla="*/ 5418091 w 6254524"/>
              <a:gd name="connsiteY1764" fmla="*/ 3796153 h 5539721"/>
              <a:gd name="connsiteX1765" fmla="*/ 5408867 w 6254524"/>
              <a:gd name="connsiteY1765" fmla="*/ 3829011 h 5539721"/>
              <a:gd name="connsiteX1766" fmla="*/ 5427890 w 6254524"/>
              <a:gd name="connsiteY1766" fmla="*/ 3861869 h 5539721"/>
              <a:gd name="connsiteX1767" fmla="*/ 5413479 w 6254524"/>
              <a:gd name="connsiteY1767" fmla="*/ 3884927 h 5539721"/>
              <a:gd name="connsiteX1768" fmla="*/ 5380621 w 6254524"/>
              <a:gd name="connsiteY1768" fmla="*/ 3884927 h 5539721"/>
              <a:gd name="connsiteX1769" fmla="*/ 5361598 w 6254524"/>
              <a:gd name="connsiteY1769" fmla="*/ 3922397 h 5539721"/>
              <a:gd name="connsiteX1770" fmla="*/ 5356986 w 6254524"/>
              <a:gd name="connsiteY1770" fmla="*/ 3917785 h 5539721"/>
              <a:gd name="connsiteX1771" fmla="*/ 5319516 w 6254524"/>
              <a:gd name="connsiteY1771" fmla="*/ 3931620 h 5539721"/>
              <a:gd name="connsiteX1772" fmla="*/ 5352375 w 6254524"/>
              <a:gd name="connsiteY1772" fmla="*/ 3945455 h 5539721"/>
              <a:gd name="connsiteX1773" fmla="*/ 5333351 w 6254524"/>
              <a:gd name="connsiteY1773" fmla="*/ 3978312 h 5539721"/>
              <a:gd name="connsiteX1774" fmla="*/ 5356986 w 6254524"/>
              <a:gd name="connsiteY1774" fmla="*/ 3969089 h 5539721"/>
              <a:gd name="connsiteX1775" fmla="*/ 5366210 w 6254524"/>
              <a:gd name="connsiteY1775" fmla="*/ 3978312 h 5539721"/>
              <a:gd name="connsiteX1776" fmla="*/ 5446336 w 6254524"/>
              <a:gd name="connsiteY1776" fmla="*/ 3913173 h 5539721"/>
              <a:gd name="connsiteX1777" fmla="*/ 5446336 w 6254524"/>
              <a:gd name="connsiteY1777" fmla="*/ 3936231 h 5539721"/>
              <a:gd name="connsiteX1778" fmla="*/ 5418091 w 6254524"/>
              <a:gd name="connsiteY1778" fmla="*/ 3959290 h 5539721"/>
              <a:gd name="connsiteX1779" fmla="*/ 5432502 w 6254524"/>
              <a:gd name="connsiteY1779" fmla="*/ 3996759 h 5539721"/>
              <a:gd name="connsiteX1780" fmla="*/ 5413479 w 6254524"/>
              <a:gd name="connsiteY1780" fmla="*/ 4001371 h 5539721"/>
              <a:gd name="connsiteX1781" fmla="*/ 5404256 w 6254524"/>
              <a:gd name="connsiteY1781" fmla="*/ 3982924 h 5539721"/>
              <a:gd name="connsiteX1782" fmla="*/ 5404256 w 6254524"/>
              <a:gd name="connsiteY1782" fmla="*/ 4034229 h 5539721"/>
              <a:gd name="connsiteX1783" fmla="*/ 5319516 w 6254524"/>
              <a:gd name="connsiteY1783" fmla="*/ 4094756 h 5539721"/>
              <a:gd name="connsiteX1784" fmla="*/ 5352375 w 6254524"/>
              <a:gd name="connsiteY1784" fmla="*/ 4108591 h 5539721"/>
              <a:gd name="connsiteX1785" fmla="*/ 5333351 w 6254524"/>
              <a:gd name="connsiteY1785" fmla="*/ 4146061 h 5539721"/>
              <a:gd name="connsiteX1786" fmla="*/ 5376009 w 6254524"/>
              <a:gd name="connsiteY1786" fmla="*/ 4076310 h 5539721"/>
              <a:gd name="connsiteX1787" fmla="*/ 5451525 w 6254524"/>
              <a:gd name="connsiteY1787" fmla="*/ 4048064 h 5539721"/>
              <a:gd name="connsiteX1788" fmla="*/ 5423278 w 6254524"/>
              <a:gd name="connsiteY1788" fmla="*/ 4076310 h 5539721"/>
              <a:gd name="connsiteX1789" fmla="*/ 5465936 w 6254524"/>
              <a:gd name="connsiteY1789" fmla="*/ 4071698 h 5539721"/>
              <a:gd name="connsiteX1790" fmla="*/ 5532228 w 6254524"/>
              <a:gd name="connsiteY1790" fmla="*/ 4015782 h 5539721"/>
              <a:gd name="connsiteX1791" fmla="*/ 5560474 w 6254524"/>
              <a:gd name="connsiteY1791" fmla="*/ 4011170 h 5539721"/>
              <a:gd name="connsiteX1792" fmla="*/ 5593332 w 6254524"/>
              <a:gd name="connsiteY1792" fmla="*/ 3988112 h 5539721"/>
              <a:gd name="connsiteX1793" fmla="*/ 5597944 w 6254524"/>
              <a:gd name="connsiteY1793" fmla="*/ 4006559 h 5539721"/>
              <a:gd name="connsiteX1794" fmla="*/ 5659048 w 6254524"/>
              <a:gd name="connsiteY1794" fmla="*/ 3950643 h 5539721"/>
              <a:gd name="connsiteX1795" fmla="*/ 5663660 w 6254524"/>
              <a:gd name="connsiteY1795" fmla="*/ 3969089 h 5539721"/>
              <a:gd name="connsiteX1796" fmla="*/ 5678071 w 6254524"/>
              <a:gd name="connsiteY1796" fmla="*/ 3959866 h 5539721"/>
              <a:gd name="connsiteX1797" fmla="*/ 5673459 w 6254524"/>
              <a:gd name="connsiteY1797" fmla="*/ 3988112 h 5539721"/>
              <a:gd name="connsiteX1798" fmla="*/ 5706318 w 6254524"/>
              <a:gd name="connsiteY1798" fmla="*/ 3997336 h 5539721"/>
              <a:gd name="connsiteX1799" fmla="*/ 5616967 w 6254524"/>
              <a:gd name="connsiteY1799" fmla="*/ 4118967 h 5539721"/>
              <a:gd name="connsiteX1800" fmla="*/ 5716117 w 6254524"/>
              <a:gd name="connsiteY1800" fmla="*/ 4090721 h 5539721"/>
              <a:gd name="connsiteX1801" fmla="*/ 5735140 w 6254524"/>
              <a:gd name="connsiteY1801" fmla="*/ 4076886 h 5539721"/>
              <a:gd name="connsiteX1802" fmla="*/ 5824491 w 6254524"/>
              <a:gd name="connsiteY1802" fmla="*/ 4001947 h 5539721"/>
              <a:gd name="connsiteX1803" fmla="*/ 5824491 w 6254524"/>
              <a:gd name="connsiteY1803" fmla="*/ 4015782 h 5539721"/>
              <a:gd name="connsiteX1804" fmla="*/ 5852736 w 6254524"/>
              <a:gd name="connsiteY1804" fmla="*/ 3964478 h 5539721"/>
              <a:gd name="connsiteX1805" fmla="*/ 5748975 w 6254524"/>
              <a:gd name="connsiteY1805" fmla="*/ 4001947 h 5539721"/>
              <a:gd name="connsiteX1806" fmla="*/ 5734563 w 6254524"/>
              <a:gd name="connsiteY1806" fmla="*/ 3988112 h 5539721"/>
              <a:gd name="connsiteX1807" fmla="*/ 5710929 w 6254524"/>
              <a:gd name="connsiteY1807" fmla="*/ 3992724 h 5539721"/>
              <a:gd name="connsiteX1808" fmla="*/ 5781833 w 6254524"/>
              <a:gd name="connsiteY1808" fmla="*/ 3922973 h 5539721"/>
              <a:gd name="connsiteX1809" fmla="*/ 5682682 w 6254524"/>
              <a:gd name="connsiteY1809" fmla="*/ 3965054 h 5539721"/>
              <a:gd name="connsiteX1810" fmla="*/ 5710929 w 6254524"/>
              <a:gd name="connsiteY1810" fmla="*/ 3913750 h 5539721"/>
              <a:gd name="connsiteX1811" fmla="*/ 5682682 w 6254524"/>
              <a:gd name="connsiteY1811" fmla="*/ 3918361 h 5539721"/>
              <a:gd name="connsiteX1812" fmla="*/ 5758198 w 6254524"/>
              <a:gd name="connsiteY1812" fmla="*/ 3867057 h 5539721"/>
              <a:gd name="connsiteX1813" fmla="*/ 5777221 w 6254524"/>
              <a:gd name="connsiteY1813" fmla="*/ 3834199 h 5539721"/>
              <a:gd name="connsiteX1814" fmla="*/ 5772610 w 6254524"/>
              <a:gd name="connsiteY1814" fmla="*/ 3805953 h 5539721"/>
              <a:gd name="connsiteX1815" fmla="*/ 5810079 w 6254524"/>
              <a:gd name="connsiteY1815" fmla="*/ 3787506 h 5539721"/>
              <a:gd name="connsiteX1816" fmla="*/ 5819302 w 6254524"/>
              <a:gd name="connsiteY1816" fmla="*/ 3754648 h 5539721"/>
              <a:gd name="connsiteX1817" fmla="*/ 5842937 w 6254524"/>
              <a:gd name="connsiteY1817" fmla="*/ 3759260 h 5539721"/>
              <a:gd name="connsiteX1818" fmla="*/ 5871183 w 6254524"/>
              <a:gd name="connsiteY1818" fmla="*/ 3726402 h 5539721"/>
              <a:gd name="connsiteX1819" fmla="*/ 5852160 w 6254524"/>
              <a:gd name="connsiteY1819" fmla="*/ 3712567 h 5539721"/>
              <a:gd name="connsiteX1820" fmla="*/ 5762810 w 6254524"/>
              <a:gd name="connsiteY1820" fmla="*/ 3768483 h 5539721"/>
              <a:gd name="connsiteX1821" fmla="*/ 5767422 w 6254524"/>
              <a:gd name="connsiteY1821" fmla="*/ 3754648 h 5539721"/>
              <a:gd name="connsiteX1822" fmla="*/ 5691906 w 6254524"/>
              <a:gd name="connsiteY1822" fmla="*/ 3773095 h 5539721"/>
              <a:gd name="connsiteX1823" fmla="*/ 5701129 w 6254524"/>
              <a:gd name="connsiteY1823" fmla="*/ 3796153 h 5539721"/>
              <a:gd name="connsiteX1824" fmla="*/ 5668271 w 6254524"/>
              <a:gd name="connsiteY1824" fmla="*/ 3809988 h 5539721"/>
              <a:gd name="connsiteX1825" fmla="*/ 5663660 w 6254524"/>
              <a:gd name="connsiteY1825" fmla="*/ 3842846 h 5539721"/>
              <a:gd name="connsiteX1826" fmla="*/ 5672883 w 6254524"/>
              <a:gd name="connsiteY1826" fmla="*/ 3842846 h 5539721"/>
              <a:gd name="connsiteX1827" fmla="*/ 5668271 w 6254524"/>
              <a:gd name="connsiteY1827" fmla="*/ 3856681 h 5539721"/>
              <a:gd name="connsiteX1828" fmla="*/ 5682682 w 6254524"/>
              <a:gd name="connsiteY1828" fmla="*/ 3879739 h 5539721"/>
              <a:gd name="connsiteX1829" fmla="*/ 5531652 w 6254524"/>
              <a:gd name="connsiteY1829" fmla="*/ 3977736 h 5539721"/>
              <a:gd name="connsiteX1830" fmla="*/ 5508017 w 6254524"/>
              <a:gd name="connsiteY1830" fmla="*/ 3954678 h 5539721"/>
              <a:gd name="connsiteX1831" fmla="*/ 5522429 w 6254524"/>
              <a:gd name="connsiteY1831" fmla="*/ 3936231 h 5539721"/>
              <a:gd name="connsiteX1832" fmla="*/ 5546063 w 6254524"/>
              <a:gd name="connsiteY1832" fmla="*/ 3945455 h 5539721"/>
              <a:gd name="connsiteX1833" fmla="*/ 5578921 w 6254524"/>
              <a:gd name="connsiteY1833" fmla="*/ 3903373 h 5539721"/>
              <a:gd name="connsiteX1834" fmla="*/ 5555286 w 6254524"/>
              <a:gd name="connsiteY1834" fmla="*/ 3921820 h 5539721"/>
              <a:gd name="connsiteX1835" fmla="*/ 5621578 w 6254524"/>
              <a:gd name="connsiteY1835" fmla="*/ 3865904 h 5539721"/>
              <a:gd name="connsiteX1836" fmla="*/ 5588721 w 6254524"/>
              <a:gd name="connsiteY1836" fmla="*/ 3907985 h 5539721"/>
              <a:gd name="connsiteX1837" fmla="*/ 5645213 w 6254524"/>
              <a:gd name="connsiteY1837" fmla="*/ 3875127 h 5539721"/>
              <a:gd name="connsiteX1838" fmla="*/ 5621578 w 6254524"/>
              <a:gd name="connsiteY1838" fmla="*/ 3870516 h 5539721"/>
              <a:gd name="connsiteX1839" fmla="*/ 5621578 w 6254524"/>
              <a:gd name="connsiteY1839" fmla="*/ 3847458 h 5539721"/>
              <a:gd name="connsiteX1840" fmla="*/ 5546063 w 6254524"/>
              <a:gd name="connsiteY1840" fmla="*/ 3861292 h 5539721"/>
              <a:gd name="connsiteX1841" fmla="*/ 5470548 w 6254524"/>
              <a:gd name="connsiteY1841" fmla="*/ 3912597 h 5539721"/>
              <a:gd name="connsiteX1842" fmla="*/ 5451525 w 6254524"/>
              <a:gd name="connsiteY1842" fmla="*/ 3889539 h 5539721"/>
              <a:gd name="connsiteX1843" fmla="*/ 5465936 w 6254524"/>
              <a:gd name="connsiteY1843" fmla="*/ 3880315 h 5539721"/>
              <a:gd name="connsiteX1844" fmla="*/ 5480347 w 6254524"/>
              <a:gd name="connsiteY1844" fmla="*/ 3889539 h 5539721"/>
              <a:gd name="connsiteX1845" fmla="*/ 5508594 w 6254524"/>
              <a:gd name="connsiteY1845" fmla="*/ 3861292 h 5539721"/>
              <a:gd name="connsiteX1846" fmla="*/ 5508594 w 6254524"/>
              <a:gd name="connsiteY1846" fmla="*/ 3833046 h 5539721"/>
              <a:gd name="connsiteX1847" fmla="*/ 5546063 w 6254524"/>
              <a:gd name="connsiteY1847" fmla="*/ 3804800 h 5539721"/>
              <a:gd name="connsiteX1848" fmla="*/ 5465936 w 6254524"/>
              <a:gd name="connsiteY1848" fmla="*/ 3837658 h 5539721"/>
              <a:gd name="connsiteX1849" fmla="*/ 5456713 w 6254524"/>
              <a:gd name="connsiteY1849" fmla="*/ 3819211 h 5539721"/>
              <a:gd name="connsiteX1850" fmla="*/ 5461325 w 6254524"/>
              <a:gd name="connsiteY1850" fmla="*/ 3796153 h 5539721"/>
              <a:gd name="connsiteX1851" fmla="*/ 5437689 w 6254524"/>
              <a:gd name="connsiteY1851" fmla="*/ 3791542 h 5539721"/>
              <a:gd name="connsiteX1852" fmla="*/ 5446913 w 6254524"/>
              <a:gd name="connsiteY1852" fmla="*/ 3768483 h 5539721"/>
              <a:gd name="connsiteX1853" fmla="*/ 5404256 w 6254524"/>
              <a:gd name="connsiteY1853" fmla="*/ 3791542 h 5539721"/>
              <a:gd name="connsiteX1854" fmla="*/ 5385232 w 6254524"/>
              <a:gd name="connsiteY1854" fmla="*/ 3754072 h 5539721"/>
              <a:gd name="connsiteX1855" fmla="*/ 5399644 w 6254524"/>
              <a:gd name="connsiteY1855" fmla="*/ 3767907 h 5539721"/>
              <a:gd name="connsiteX1856" fmla="*/ 5414055 w 6254524"/>
              <a:gd name="connsiteY1856" fmla="*/ 3739661 h 5539721"/>
              <a:gd name="connsiteX1857" fmla="*/ 5433078 w 6254524"/>
              <a:gd name="connsiteY1857" fmla="*/ 3748884 h 5539721"/>
              <a:gd name="connsiteX1858" fmla="*/ 5494182 w 6254524"/>
              <a:gd name="connsiteY1858" fmla="*/ 3720638 h 5539721"/>
              <a:gd name="connsiteX1859" fmla="*/ 5522429 w 6254524"/>
              <a:gd name="connsiteY1859" fmla="*/ 3660110 h 5539721"/>
              <a:gd name="connsiteX1860" fmla="*/ 5513205 w 6254524"/>
              <a:gd name="connsiteY1860" fmla="*/ 3641664 h 5539721"/>
              <a:gd name="connsiteX1861" fmla="*/ 5527617 w 6254524"/>
              <a:gd name="connsiteY1861" fmla="*/ 3608806 h 5539721"/>
              <a:gd name="connsiteX1862" fmla="*/ 5551251 w 6254524"/>
              <a:gd name="connsiteY1862" fmla="*/ 3599583 h 5539721"/>
              <a:gd name="connsiteX1863" fmla="*/ 5565663 w 6254524"/>
              <a:gd name="connsiteY1863" fmla="*/ 3618029 h 5539721"/>
              <a:gd name="connsiteX1864" fmla="*/ 5551251 w 6254524"/>
              <a:gd name="connsiteY1864" fmla="*/ 3641087 h 5539721"/>
              <a:gd name="connsiteX1865" fmla="*/ 5574886 w 6254524"/>
              <a:gd name="connsiteY1865" fmla="*/ 3664145 h 5539721"/>
              <a:gd name="connsiteX1866" fmla="*/ 5702282 w 6254524"/>
              <a:gd name="connsiteY1866" fmla="*/ 3584595 h 5539721"/>
              <a:gd name="connsiteX1867" fmla="*/ 5791632 w 6254524"/>
              <a:gd name="connsiteY1867" fmla="*/ 3528678 h 5539721"/>
              <a:gd name="connsiteX1868" fmla="*/ 5725340 w 6254524"/>
              <a:gd name="connsiteY1868" fmla="*/ 3551737 h 5539721"/>
              <a:gd name="connsiteX1869" fmla="*/ 5748975 w 6254524"/>
              <a:gd name="connsiteY1869" fmla="*/ 3537902 h 5539721"/>
              <a:gd name="connsiteX1870" fmla="*/ 5744363 w 6254524"/>
              <a:gd name="connsiteY1870" fmla="*/ 3514844 h 5539721"/>
              <a:gd name="connsiteX1871" fmla="*/ 5781833 w 6254524"/>
              <a:gd name="connsiteY1871" fmla="*/ 3481986 h 5539721"/>
              <a:gd name="connsiteX1872" fmla="*/ 5720729 w 6254524"/>
              <a:gd name="connsiteY1872" fmla="*/ 3510232 h 5539721"/>
              <a:gd name="connsiteX1873" fmla="*/ 5711505 w 6254524"/>
              <a:gd name="connsiteY1873" fmla="*/ 3528678 h 5539721"/>
              <a:gd name="connsiteX1874" fmla="*/ 5664236 w 6254524"/>
              <a:gd name="connsiteY1874" fmla="*/ 3566148 h 5539721"/>
              <a:gd name="connsiteX1875" fmla="*/ 5649825 w 6254524"/>
              <a:gd name="connsiteY1875" fmla="*/ 3543090 h 5539721"/>
              <a:gd name="connsiteX1876" fmla="*/ 5701706 w 6254524"/>
              <a:gd name="connsiteY1876" fmla="*/ 3514844 h 5539721"/>
              <a:gd name="connsiteX1877" fmla="*/ 5716117 w 6254524"/>
              <a:gd name="connsiteY1877" fmla="*/ 3477374 h 5539721"/>
              <a:gd name="connsiteX1878" fmla="*/ 5753586 w 6254524"/>
              <a:gd name="connsiteY1878" fmla="*/ 3491209 h 5539721"/>
              <a:gd name="connsiteX1879" fmla="*/ 5762810 w 6254524"/>
              <a:gd name="connsiteY1879" fmla="*/ 3449128 h 5539721"/>
              <a:gd name="connsiteX1880" fmla="*/ 5630802 w 6254524"/>
              <a:gd name="connsiteY1880" fmla="*/ 3505044 h 5539721"/>
              <a:gd name="connsiteX1881" fmla="*/ 5682682 w 6254524"/>
              <a:gd name="connsiteY1881" fmla="*/ 3472186 h 5539721"/>
              <a:gd name="connsiteX1882" fmla="*/ 5814690 w 6254524"/>
              <a:gd name="connsiteY1882" fmla="*/ 3374189 h 5539721"/>
              <a:gd name="connsiteX1883" fmla="*/ 5649825 w 6254524"/>
              <a:gd name="connsiteY1883" fmla="*/ 3453739 h 5539721"/>
              <a:gd name="connsiteX1884" fmla="*/ 5635413 w 6254524"/>
              <a:gd name="connsiteY1884" fmla="*/ 3439905 h 5539721"/>
              <a:gd name="connsiteX1885" fmla="*/ 5644637 w 6254524"/>
              <a:gd name="connsiteY1885" fmla="*/ 3421458 h 5539721"/>
              <a:gd name="connsiteX1886" fmla="*/ 5592756 w 6254524"/>
              <a:gd name="connsiteY1886" fmla="*/ 3430681 h 5539721"/>
              <a:gd name="connsiteX1887" fmla="*/ 5569121 w 6254524"/>
              <a:gd name="connsiteY1887" fmla="*/ 3416847 h 5539721"/>
              <a:gd name="connsiteX1888" fmla="*/ 5601979 w 6254524"/>
              <a:gd name="connsiteY1888" fmla="*/ 3374766 h 5539721"/>
              <a:gd name="connsiteX1889" fmla="*/ 5564509 w 6254524"/>
              <a:gd name="connsiteY1889" fmla="*/ 3379377 h 5539721"/>
              <a:gd name="connsiteX1890" fmla="*/ 5573733 w 6254524"/>
              <a:gd name="connsiteY1890" fmla="*/ 3360931 h 5539721"/>
              <a:gd name="connsiteX1891" fmla="*/ 5559322 w 6254524"/>
              <a:gd name="connsiteY1891" fmla="*/ 3351707 h 5539721"/>
              <a:gd name="connsiteX1892" fmla="*/ 5578344 w 6254524"/>
              <a:gd name="connsiteY1892" fmla="*/ 3295791 h 5539721"/>
              <a:gd name="connsiteX1893" fmla="*/ 5554710 w 6254524"/>
              <a:gd name="connsiteY1893" fmla="*/ 3286568 h 5539721"/>
              <a:gd name="connsiteX1894" fmla="*/ 5582956 w 6254524"/>
              <a:gd name="connsiteY1894" fmla="*/ 3239875 h 5539721"/>
              <a:gd name="connsiteX1895" fmla="*/ 5540299 w 6254524"/>
              <a:gd name="connsiteY1895" fmla="*/ 3295791 h 5539721"/>
              <a:gd name="connsiteX1896" fmla="*/ 5516664 w 6254524"/>
              <a:gd name="connsiteY1896" fmla="*/ 3300403 h 5539721"/>
              <a:gd name="connsiteX1897" fmla="*/ 5516664 w 6254524"/>
              <a:gd name="connsiteY1897" fmla="*/ 3375342 h 5539721"/>
              <a:gd name="connsiteX1898" fmla="*/ 5563933 w 6254524"/>
              <a:gd name="connsiteY1898" fmla="*/ 3366119 h 5539721"/>
              <a:gd name="connsiteX1899" fmla="*/ 5474583 w 6254524"/>
              <a:gd name="connsiteY1899" fmla="*/ 3431258 h 5539721"/>
              <a:gd name="connsiteX1900" fmla="*/ 5413479 w 6254524"/>
              <a:gd name="connsiteY1900" fmla="*/ 3449705 h 5539721"/>
              <a:gd name="connsiteX1901" fmla="*/ 5399067 w 6254524"/>
              <a:gd name="connsiteY1901" fmla="*/ 3454316 h 5539721"/>
              <a:gd name="connsiteX1902" fmla="*/ 5375433 w 6254524"/>
              <a:gd name="connsiteY1902" fmla="*/ 3435870 h 5539721"/>
              <a:gd name="connsiteX1903" fmla="*/ 5370821 w 6254524"/>
              <a:gd name="connsiteY1903" fmla="*/ 3407623 h 5539721"/>
              <a:gd name="connsiteX1904" fmla="*/ 5389844 w 6254524"/>
              <a:gd name="connsiteY1904" fmla="*/ 3398400 h 5539721"/>
              <a:gd name="connsiteX1905" fmla="*/ 5361598 w 6254524"/>
              <a:gd name="connsiteY1905" fmla="*/ 3407623 h 5539721"/>
              <a:gd name="connsiteX1906" fmla="*/ 5347186 w 6254524"/>
              <a:gd name="connsiteY1906" fmla="*/ 3374766 h 5539721"/>
              <a:gd name="connsiteX1907" fmla="*/ 5436537 w 6254524"/>
              <a:gd name="connsiteY1907" fmla="*/ 3281380 h 5539721"/>
              <a:gd name="connsiteX1908" fmla="*/ 5304529 w 6254524"/>
              <a:gd name="connsiteY1908" fmla="*/ 3356319 h 5539721"/>
              <a:gd name="connsiteX1909" fmla="*/ 5295306 w 6254524"/>
              <a:gd name="connsiteY1909" fmla="*/ 3342484 h 5539721"/>
              <a:gd name="connsiteX1910" fmla="*/ 5380044 w 6254524"/>
              <a:gd name="connsiteY1910" fmla="*/ 3291180 h 5539721"/>
              <a:gd name="connsiteX1911" fmla="*/ 5412902 w 6254524"/>
              <a:gd name="connsiteY1911" fmla="*/ 3249098 h 5539721"/>
              <a:gd name="connsiteX1912" fmla="*/ 5408290 w 6254524"/>
              <a:gd name="connsiteY1912" fmla="*/ 3220852 h 5539721"/>
              <a:gd name="connsiteX1913" fmla="*/ 5479195 w 6254524"/>
              <a:gd name="connsiteY1913" fmla="*/ 3141302 h 5539721"/>
              <a:gd name="connsiteX1914" fmla="*/ 5455560 w 6254524"/>
              <a:gd name="connsiteY1914" fmla="*/ 3099220 h 5539721"/>
              <a:gd name="connsiteX1915" fmla="*/ 5483806 w 6254524"/>
              <a:gd name="connsiteY1915" fmla="*/ 3070974 h 5539721"/>
              <a:gd name="connsiteX1916" fmla="*/ 5550098 w 6254524"/>
              <a:gd name="connsiteY1916" fmla="*/ 3005835 h 5539721"/>
              <a:gd name="connsiteX1917" fmla="*/ 5469971 w 6254524"/>
              <a:gd name="connsiteY1917" fmla="*/ 3061751 h 5539721"/>
              <a:gd name="connsiteX1918" fmla="*/ 5450948 w 6254524"/>
              <a:gd name="connsiteY1918" fmla="*/ 3033505 h 5539721"/>
              <a:gd name="connsiteX1919" fmla="*/ 5455560 w 6254524"/>
              <a:gd name="connsiteY1919" fmla="*/ 3075586 h 5539721"/>
              <a:gd name="connsiteX1920" fmla="*/ 5403679 w 6254524"/>
              <a:gd name="connsiteY1920" fmla="*/ 3047339 h 5539721"/>
              <a:gd name="connsiteX1921" fmla="*/ 5412902 w 6254524"/>
              <a:gd name="connsiteY1921" fmla="*/ 3024281 h 5539721"/>
              <a:gd name="connsiteX1922" fmla="*/ 5389268 w 6254524"/>
              <a:gd name="connsiteY1922" fmla="*/ 3052528 h 5539721"/>
              <a:gd name="connsiteX1923" fmla="*/ 5398491 w 6254524"/>
              <a:gd name="connsiteY1923" fmla="*/ 3029470 h 5539721"/>
              <a:gd name="connsiteX1924" fmla="*/ 5361022 w 6254524"/>
              <a:gd name="connsiteY1924" fmla="*/ 3062328 h 5539721"/>
              <a:gd name="connsiteX1925" fmla="*/ 5384656 w 6254524"/>
              <a:gd name="connsiteY1925" fmla="*/ 3057716 h 5539721"/>
              <a:gd name="connsiteX1926" fmla="*/ 5323552 w 6254524"/>
              <a:gd name="connsiteY1926" fmla="*/ 3127467 h 5539721"/>
              <a:gd name="connsiteX1927" fmla="*/ 5356410 w 6254524"/>
              <a:gd name="connsiteY1927" fmla="*/ 3118244 h 5539721"/>
              <a:gd name="connsiteX1928" fmla="*/ 5361022 w 6254524"/>
              <a:gd name="connsiteY1928" fmla="*/ 3127467 h 5539721"/>
              <a:gd name="connsiteX1929" fmla="*/ 5328163 w 6254524"/>
              <a:gd name="connsiteY1929" fmla="*/ 3136690 h 5539721"/>
              <a:gd name="connsiteX1930" fmla="*/ 5248037 w 6254524"/>
              <a:gd name="connsiteY1930" fmla="*/ 3183383 h 5539721"/>
              <a:gd name="connsiteX1931" fmla="*/ 5276282 w 6254524"/>
              <a:gd name="connsiteY1931" fmla="*/ 3141302 h 5539721"/>
              <a:gd name="connsiteX1932" fmla="*/ 5261871 w 6254524"/>
              <a:gd name="connsiteY1932" fmla="*/ 3089997 h 5539721"/>
              <a:gd name="connsiteX1933" fmla="*/ 5229013 w 6254524"/>
              <a:gd name="connsiteY1933" fmla="*/ 3103832 h 5539721"/>
              <a:gd name="connsiteX1934" fmla="*/ 5238237 w 6254524"/>
              <a:gd name="connsiteY1934" fmla="*/ 3126890 h 5539721"/>
              <a:gd name="connsiteX1935" fmla="*/ 5223825 w 6254524"/>
              <a:gd name="connsiteY1935" fmla="*/ 3164360 h 5539721"/>
              <a:gd name="connsiteX1936" fmla="*/ 5152922 w 6254524"/>
              <a:gd name="connsiteY1936" fmla="*/ 3173583 h 5539721"/>
              <a:gd name="connsiteX1937" fmla="*/ 5096429 w 6254524"/>
              <a:gd name="connsiteY1937" fmla="*/ 3299827 h 5539721"/>
              <a:gd name="connsiteX1938" fmla="*/ 5087206 w 6254524"/>
              <a:gd name="connsiteY1938" fmla="*/ 3281380 h 5539721"/>
              <a:gd name="connsiteX1939" fmla="*/ 5110840 w 6254524"/>
              <a:gd name="connsiteY1939" fmla="*/ 3285992 h 5539721"/>
              <a:gd name="connsiteX1940" fmla="*/ 5134475 w 6254524"/>
              <a:gd name="connsiteY1940" fmla="*/ 3248522 h 5539721"/>
              <a:gd name="connsiteX1941" fmla="*/ 5035325 w 6254524"/>
              <a:gd name="connsiteY1941" fmla="*/ 3276768 h 5539721"/>
              <a:gd name="connsiteX1942" fmla="*/ 5058960 w 6254524"/>
              <a:gd name="connsiteY1942" fmla="*/ 3220852 h 5539721"/>
              <a:gd name="connsiteX1943" fmla="*/ 5016302 w 6254524"/>
              <a:gd name="connsiteY1943" fmla="*/ 3253710 h 5539721"/>
              <a:gd name="connsiteX1944" fmla="*/ 5025525 w 6254524"/>
              <a:gd name="connsiteY1944" fmla="*/ 3235264 h 5539721"/>
              <a:gd name="connsiteX1945" fmla="*/ 4959233 w 6254524"/>
              <a:gd name="connsiteY1945" fmla="*/ 3249098 h 5539721"/>
              <a:gd name="connsiteX1946" fmla="*/ 4987479 w 6254524"/>
              <a:gd name="connsiteY1946" fmla="*/ 3216241 h 5539721"/>
              <a:gd name="connsiteX1947" fmla="*/ 4963845 w 6254524"/>
              <a:gd name="connsiteY1947" fmla="*/ 3216241 h 5539721"/>
              <a:gd name="connsiteX1948" fmla="*/ 4996702 w 6254524"/>
              <a:gd name="connsiteY1948" fmla="*/ 3174159 h 5539721"/>
              <a:gd name="connsiteX1949" fmla="*/ 5015725 w 6254524"/>
              <a:gd name="connsiteY1949" fmla="*/ 3192606 h 5539721"/>
              <a:gd name="connsiteX1950" fmla="*/ 5058383 w 6254524"/>
              <a:gd name="connsiteY1950" fmla="*/ 3174159 h 5539721"/>
              <a:gd name="connsiteX1951" fmla="*/ 5091241 w 6254524"/>
              <a:gd name="connsiteY1951" fmla="*/ 3127467 h 5539721"/>
              <a:gd name="connsiteX1952" fmla="*/ 5067606 w 6254524"/>
              <a:gd name="connsiteY1952" fmla="*/ 3132078 h 5539721"/>
              <a:gd name="connsiteX1953" fmla="*/ 5053195 w 6254524"/>
              <a:gd name="connsiteY1953" fmla="*/ 3103832 h 5539721"/>
              <a:gd name="connsiteX1954" fmla="*/ 5109688 w 6254524"/>
              <a:gd name="connsiteY1954" fmla="*/ 3057139 h 5539721"/>
              <a:gd name="connsiteX1955" fmla="*/ 5128710 w 6254524"/>
              <a:gd name="connsiteY1955" fmla="*/ 3117667 h 5539721"/>
              <a:gd name="connsiteX1956" fmla="*/ 5152345 w 6254524"/>
              <a:gd name="connsiteY1956" fmla="*/ 3117667 h 5539721"/>
              <a:gd name="connsiteX1957" fmla="*/ 5171368 w 6254524"/>
              <a:gd name="connsiteY1957" fmla="*/ 3075586 h 5539721"/>
              <a:gd name="connsiteX1958" fmla="*/ 5223249 w 6254524"/>
              <a:gd name="connsiteY1958" fmla="*/ 3047339 h 5539721"/>
              <a:gd name="connsiteX1959" fmla="*/ 5237660 w 6254524"/>
              <a:gd name="connsiteY1959" fmla="*/ 3009870 h 5539721"/>
              <a:gd name="connsiteX1960" fmla="*/ 5214026 w 6254524"/>
              <a:gd name="connsiteY1960" fmla="*/ 3000647 h 5539721"/>
              <a:gd name="connsiteX1961" fmla="*/ 5256684 w 6254524"/>
              <a:gd name="connsiteY1961" fmla="*/ 2967789 h 5539721"/>
              <a:gd name="connsiteX1962" fmla="*/ 5256684 w 6254524"/>
              <a:gd name="connsiteY1962" fmla="*/ 2939543 h 5539721"/>
              <a:gd name="connsiteX1963" fmla="*/ 5294153 w 6254524"/>
              <a:gd name="connsiteY1963" fmla="*/ 2972400 h 5539721"/>
              <a:gd name="connsiteX1964" fmla="*/ 5402526 w 6254524"/>
              <a:gd name="connsiteY1964" fmla="*/ 2897462 h 5539721"/>
              <a:gd name="connsiteX1965" fmla="*/ 5402526 w 6254524"/>
              <a:gd name="connsiteY1965" fmla="*/ 2855380 h 5539721"/>
              <a:gd name="connsiteX1966" fmla="*/ 5359868 w 6254524"/>
              <a:gd name="connsiteY1966" fmla="*/ 2873827 h 5539721"/>
              <a:gd name="connsiteX1967" fmla="*/ 5355257 w 6254524"/>
              <a:gd name="connsiteY1967" fmla="*/ 2859992 h 5539721"/>
              <a:gd name="connsiteX1968" fmla="*/ 5374280 w 6254524"/>
              <a:gd name="connsiteY1968" fmla="*/ 2831746 h 5539721"/>
              <a:gd name="connsiteX1969" fmla="*/ 5341422 w 6254524"/>
              <a:gd name="connsiteY1969" fmla="*/ 2831746 h 5539721"/>
              <a:gd name="connsiteX1970" fmla="*/ 5350645 w 6254524"/>
              <a:gd name="connsiteY1970" fmla="*/ 2780441 h 5539721"/>
              <a:gd name="connsiteX1971" fmla="*/ 5369668 w 6254524"/>
              <a:gd name="connsiteY1971" fmla="*/ 2775830 h 5539721"/>
              <a:gd name="connsiteX1972" fmla="*/ 5416937 w 6254524"/>
              <a:gd name="connsiteY1972" fmla="*/ 2733749 h 5539721"/>
              <a:gd name="connsiteX1973" fmla="*/ 5483229 w 6254524"/>
              <a:gd name="connsiteY1973" fmla="*/ 2682444 h 5539721"/>
              <a:gd name="connsiteX1974" fmla="*/ 5582380 w 6254524"/>
              <a:gd name="connsiteY1974" fmla="*/ 2649587 h 5539721"/>
              <a:gd name="connsiteX1975" fmla="*/ 5667118 w 6254524"/>
              <a:gd name="connsiteY1975" fmla="*/ 2574648 h 5539721"/>
              <a:gd name="connsiteX1976" fmla="*/ 5615238 w 6254524"/>
              <a:gd name="connsiteY1976" fmla="*/ 2593094 h 5539721"/>
              <a:gd name="connsiteX1977" fmla="*/ 5619849 w 6254524"/>
              <a:gd name="connsiteY1977" fmla="*/ 2570036 h 5539721"/>
              <a:gd name="connsiteX1978" fmla="*/ 5582380 w 6254524"/>
              <a:gd name="connsiteY1978" fmla="*/ 2546978 h 5539721"/>
              <a:gd name="connsiteX1979" fmla="*/ 5606014 w 6254524"/>
              <a:gd name="connsiteY1979" fmla="*/ 2514120 h 5539721"/>
              <a:gd name="connsiteX1980" fmla="*/ 5573156 w 6254524"/>
              <a:gd name="connsiteY1980" fmla="*/ 2527955 h 5539721"/>
              <a:gd name="connsiteX1981" fmla="*/ 5549522 w 6254524"/>
              <a:gd name="connsiteY1981" fmla="*/ 2514120 h 5539721"/>
              <a:gd name="connsiteX1982" fmla="*/ 5544910 w 6254524"/>
              <a:gd name="connsiteY1982" fmla="*/ 2453592 h 5539721"/>
              <a:gd name="connsiteX1983" fmla="*/ 5620426 w 6254524"/>
              <a:gd name="connsiteY1983" fmla="*/ 2458204 h 5539721"/>
              <a:gd name="connsiteX1984" fmla="*/ 5709776 w 6254524"/>
              <a:gd name="connsiteY1984" fmla="*/ 2393065 h 5539721"/>
              <a:gd name="connsiteX1985" fmla="*/ 5733411 w 6254524"/>
              <a:gd name="connsiteY1985" fmla="*/ 2393065 h 5539721"/>
              <a:gd name="connsiteX1986" fmla="*/ 5818149 w 6254524"/>
              <a:gd name="connsiteY1986" fmla="*/ 2346372 h 5539721"/>
              <a:gd name="connsiteX1987" fmla="*/ 5837172 w 6254524"/>
              <a:gd name="connsiteY1987" fmla="*/ 2332537 h 5539721"/>
              <a:gd name="connsiteX1988" fmla="*/ 5964569 w 6254524"/>
              <a:gd name="connsiteY1988" fmla="*/ 2272009 h 5539721"/>
              <a:gd name="connsiteX1989" fmla="*/ 5992815 w 6254524"/>
              <a:gd name="connsiteY1989" fmla="*/ 2258174 h 5539721"/>
              <a:gd name="connsiteX1990" fmla="*/ 6054495 w 6254524"/>
              <a:gd name="connsiteY1990" fmla="*/ 2198223 h 5539721"/>
              <a:gd name="connsiteX1991" fmla="*/ 6054495 w 6254524"/>
              <a:gd name="connsiteY1991" fmla="*/ 2198223 h 5539721"/>
              <a:gd name="connsiteX1992" fmla="*/ 4937328 w 6254524"/>
              <a:gd name="connsiteY1992" fmla="*/ 2286421 h 5539721"/>
              <a:gd name="connsiteX1993" fmla="*/ 4965574 w 6254524"/>
              <a:gd name="connsiteY1993" fmla="*/ 2286421 h 5539721"/>
              <a:gd name="connsiteX1994" fmla="*/ 4941939 w 6254524"/>
              <a:gd name="connsiteY1994" fmla="*/ 2304867 h 5539721"/>
              <a:gd name="connsiteX1995" fmla="*/ 4937328 w 6254524"/>
              <a:gd name="connsiteY1995" fmla="*/ 2286421 h 5539721"/>
              <a:gd name="connsiteX1996" fmla="*/ 4937328 w 6254524"/>
              <a:gd name="connsiteY1996" fmla="*/ 2286421 h 5539721"/>
              <a:gd name="connsiteX1997" fmla="*/ 5408290 w 6254524"/>
              <a:gd name="connsiteY1997" fmla="*/ 1712849 h 5539721"/>
              <a:gd name="connsiteX1998" fmla="*/ 5389268 w 6254524"/>
              <a:gd name="connsiteY1998" fmla="*/ 1726684 h 5539721"/>
              <a:gd name="connsiteX1999" fmla="*/ 5408290 w 6254524"/>
              <a:gd name="connsiteY1999" fmla="*/ 1712849 h 5539721"/>
              <a:gd name="connsiteX2000" fmla="*/ 5408290 w 6254524"/>
              <a:gd name="connsiteY2000" fmla="*/ 1712849 h 5539721"/>
              <a:gd name="connsiteX2001" fmla="*/ 5031289 w 6254524"/>
              <a:gd name="connsiteY2001" fmla="*/ 1479385 h 5539721"/>
              <a:gd name="connsiteX2002" fmla="*/ 5016878 w 6254524"/>
              <a:gd name="connsiteY2002" fmla="*/ 1497832 h 5539721"/>
              <a:gd name="connsiteX2003" fmla="*/ 5031289 w 6254524"/>
              <a:gd name="connsiteY2003" fmla="*/ 1479385 h 5539721"/>
              <a:gd name="connsiteX2004" fmla="*/ 5031289 w 6254524"/>
              <a:gd name="connsiteY2004" fmla="*/ 1479385 h 5539721"/>
              <a:gd name="connsiteX2005" fmla="*/ 5003044 w 6254524"/>
              <a:gd name="connsiteY2005" fmla="*/ 1077597 h 5539721"/>
              <a:gd name="connsiteX2006" fmla="*/ 4993820 w 6254524"/>
              <a:gd name="connsiteY2006" fmla="*/ 1091432 h 5539721"/>
              <a:gd name="connsiteX2007" fmla="*/ 5003044 w 6254524"/>
              <a:gd name="connsiteY2007" fmla="*/ 1077597 h 5539721"/>
              <a:gd name="connsiteX2008" fmla="*/ 5003044 w 6254524"/>
              <a:gd name="connsiteY2008" fmla="*/ 1077597 h 5539721"/>
              <a:gd name="connsiteX2009" fmla="*/ 4970186 w 6254524"/>
              <a:gd name="connsiteY2009" fmla="*/ 1805658 h 5539721"/>
              <a:gd name="connsiteX2010" fmla="*/ 4941939 w 6254524"/>
              <a:gd name="connsiteY2010" fmla="*/ 1810270 h 5539721"/>
              <a:gd name="connsiteX2011" fmla="*/ 4970186 w 6254524"/>
              <a:gd name="connsiteY2011" fmla="*/ 1805658 h 5539721"/>
              <a:gd name="connsiteX2012" fmla="*/ 4970186 w 6254524"/>
              <a:gd name="connsiteY2012" fmla="*/ 1805658 h 5539721"/>
              <a:gd name="connsiteX2013" fmla="*/ 4852012 w 6254524"/>
              <a:gd name="connsiteY2013" fmla="*/ 1558359 h 5539721"/>
              <a:gd name="connsiteX2014" fmla="*/ 4776497 w 6254524"/>
              <a:gd name="connsiteY2014" fmla="*/ 1586606 h 5539721"/>
              <a:gd name="connsiteX2015" fmla="*/ 4852012 w 6254524"/>
              <a:gd name="connsiteY2015" fmla="*/ 1558359 h 5539721"/>
              <a:gd name="connsiteX2016" fmla="*/ 4852012 w 6254524"/>
              <a:gd name="connsiteY2016" fmla="*/ 1558359 h 5539721"/>
              <a:gd name="connsiteX2017" fmla="*/ 966713 w 6254524"/>
              <a:gd name="connsiteY2017" fmla="*/ 1068374 h 5539721"/>
              <a:gd name="connsiteX2018" fmla="*/ 999571 w 6254524"/>
              <a:gd name="connsiteY2018" fmla="*/ 1045315 h 5539721"/>
              <a:gd name="connsiteX2019" fmla="*/ 966713 w 6254524"/>
              <a:gd name="connsiteY2019" fmla="*/ 1068374 h 5539721"/>
              <a:gd name="connsiteX2020" fmla="*/ 966713 w 6254524"/>
              <a:gd name="connsiteY2020" fmla="*/ 1068374 h 5539721"/>
              <a:gd name="connsiteX2021" fmla="*/ 730943 w 6254524"/>
              <a:gd name="connsiteY2021" fmla="*/ 2216670 h 5539721"/>
              <a:gd name="connsiteX2022" fmla="*/ 749966 w 6254524"/>
              <a:gd name="connsiteY2022" fmla="*/ 2123284 h 5539721"/>
              <a:gd name="connsiteX2023" fmla="*/ 782824 w 6254524"/>
              <a:gd name="connsiteY2023" fmla="*/ 2127896 h 5539721"/>
              <a:gd name="connsiteX2024" fmla="*/ 730943 w 6254524"/>
              <a:gd name="connsiteY2024" fmla="*/ 2216670 h 5539721"/>
              <a:gd name="connsiteX2025" fmla="*/ 730943 w 6254524"/>
              <a:gd name="connsiteY2025" fmla="*/ 2216670 h 5539721"/>
              <a:gd name="connsiteX2026" fmla="*/ 1084886 w 6254524"/>
              <a:gd name="connsiteY2026" fmla="*/ 2370583 h 5539721"/>
              <a:gd name="connsiteX2027" fmla="*/ 1056640 w 6254524"/>
              <a:gd name="connsiteY2027" fmla="*/ 2352136 h 5539721"/>
              <a:gd name="connsiteX2028" fmla="*/ 1136767 w 6254524"/>
              <a:gd name="connsiteY2028" fmla="*/ 2272586 h 5539721"/>
              <a:gd name="connsiteX2029" fmla="*/ 1084886 w 6254524"/>
              <a:gd name="connsiteY2029" fmla="*/ 2370583 h 5539721"/>
              <a:gd name="connsiteX2030" fmla="*/ 1084886 w 6254524"/>
              <a:gd name="connsiteY2030" fmla="*/ 2370583 h 5539721"/>
              <a:gd name="connsiteX2031" fmla="*/ 1136767 w 6254524"/>
              <a:gd name="connsiteY2031" fmla="*/ 2417276 h 5539721"/>
              <a:gd name="connsiteX2032" fmla="*/ 1155790 w 6254524"/>
              <a:gd name="connsiteY2032" fmla="*/ 2403441 h 5539721"/>
              <a:gd name="connsiteX2033" fmla="*/ 1136767 w 6254524"/>
              <a:gd name="connsiteY2033" fmla="*/ 2417276 h 5539721"/>
              <a:gd name="connsiteX2034" fmla="*/ 1136767 w 6254524"/>
              <a:gd name="connsiteY2034" fmla="*/ 2417276 h 5539721"/>
              <a:gd name="connsiteX2035" fmla="*/ 1165013 w 6254524"/>
              <a:gd name="connsiteY2035" fmla="*/ 2394217 h 5539721"/>
              <a:gd name="connsiteX2036" fmla="*/ 1160401 w 6254524"/>
              <a:gd name="connsiteY2036" fmla="*/ 2375771 h 5539721"/>
              <a:gd name="connsiteX2037" fmla="*/ 1184037 w 6254524"/>
              <a:gd name="connsiteY2037" fmla="*/ 2371159 h 5539721"/>
              <a:gd name="connsiteX2038" fmla="*/ 1165013 w 6254524"/>
              <a:gd name="connsiteY2038" fmla="*/ 2394217 h 5539721"/>
              <a:gd name="connsiteX2039" fmla="*/ 1165013 w 6254524"/>
              <a:gd name="connsiteY2039" fmla="*/ 2394217 h 5539721"/>
              <a:gd name="connsiteX2040" fmla="*/ 896386 w 6254524"/>
              <a:gd name="connsiteY2040" fmla="*/ 3546549 h 5539721"/>
              <a:gd name="connsiteX2041" fmla="*/ 924632 w 6254524"/>
              <a:gd name="connsiteY2041" fmla="*/ 3523491 h 5539721"/>
              <a:gd name="connsiteX2042" fmla="*/ 896386 w 6254524"/>
              <a:gd name="connsiteY2042" fmla="*/ 3546549 h 5539721"/>
              <a:gd name="connsiteX2043" fmla="*/ 896386 w 6254524"/>
              <a:gd name="connsiteY2043" fmla="*/ 3546549 h 5539721"/>
              <a:gd name="connsiteX2044" fmla="*/ 806459 w 6254524"/>
              <a:gd name="connsiteY2044" fmla="*/ 3761566 h 5539721"/>
              <a:gd name="connsiteX2045" fmla="*/ 806459 w 6254524"/>
              <a:gd name="connsiteY2045" fmla="*/ 3784624 h 5539721"/>
              <a:gd name="connsiteX2046" fmla="*/ 792048 w 6254524"/>
              <a:gd name="connsiteY2046" fmla="*/ 3780013 h 5539721"/>
              <a:gd name="connsiteX2047" fmla="*/ 806459 w 6254524"/>
              <a:gd name="connsiteY2047" fmla="*/ 3761566 h 5539721"/>
              <a:gd name="connsiteX2048" fmla="*/ 806459 w 6254524"/>
              <a:gd name="connsiteY2048" fmla="*/ 3761566 h 5539721"/>
              <a:gd name="connsiteX2049" fmla="*/ 797235 w 6254524"/>
              <a:gd name="connsiteY2049" fmla="*/ 3826705 h 5539721"/>
              <a:gd name="connsiteX2050" fmla="*/ 792624 w 6254524"/>
              <a:gd name="connsiteY2050" fmla="*/ 3798459 h 5539721"/>
              <a:gd name="connsiteX2051" fmla="*/ 887163 w 6254524"/>
              <a:gd name="connsiteY2051" fmla="*/ 3770213 h 5539721"/>
              <a:gd name="connsiteX2052" fmla="*/ 797235 w 6254524"/>
              <a:gd name="connsiteY2052" fmla="*/ 3826705 h 5539721"/>
              <a:gd name="connsiteX2053" fmla="*/ 797235 w 6254524"/>
              <a:gd name="connsiteY2053" fmla="*/ 3826705 h 5539721"/>
              <a:gd name="connsiteX2054" fmla="*/ 924632 w 6254524"/>
              <a:gd name="connsiteY2054" fmla="*/ 3822094 h 5539721"/>
              <a:gd name="connsiteX2055" fmla="*/ 910221 w 6254524"/>
              <a:gd name="connsiteY2055" fmla="*/ 3799035 h 5539721"/>
              <a:gd name="connsiteX2056" fmla="*/ 900997 w 6254524"/>
              <a:gd name="connsiteY2056" fmla="*/ 3799035 h 5539721"/>
              <a:gd name="connsiteX2057" fmla="*/ 943655 w 6254524"/>
              <a:gd name="connsiteY2057" fmla="*/ 3803647 h 5539721"/>
              <a:gd name="connsiteX2058" fmla="*/ 924632 w 6254524"/>
              <a:gd name="connsiteY2058" fmla="*/ 3822094 h 5539721"/>
              <a:gd name="connsiteX2059" fmla="*/ 924632 w 6254524"/>
              <a:gd name="connsiteY2059" fmla="*/ 3822094 h 5539721"/>
              <a:gd name="connsiteX2060" fmla="*/ 1141379 w 6254524"/>
              <a:gd name="connsiteY2060" fmla="*/ 3835929 h 5539721"/>
              <a:gd name="connsiteX2061" fmla="*/ 1080275 w 6254524"/>
              <a:gd name="connsiteY2061" fmla="*/ 3891844 h 5539721"/>
              <a:gd name="connsiteX2062" fmla="*/ 1141379 w 6254524"/>
              <a:gd name="connsiteY2062" fmla="*/ 3835929 h 5539721"/>
              <a:gd name="connsiteX2063" fmla="*/ 1141379 w 6254524"/>
              <a:gd name="connsiteY2063" fmla="*/ 3835929 h 5539721"/>
              <a:gd name="connsiteX2064" fmla="*/ 905609 w 6254524"/>
              <a:gd name="connsiteY2064" fmla="*/ 4097638 h 5539721"/>
              <a:gd name="connsiteX2065" fmla="*/ 929243 w 6254524"/>
              <a:gd name="connsiteY2065" fmla="*/ 4069392 h 5539721"/>
              <a:gd name="connsiteX2066" fmla="*/ 905609 w 6254524"/>
              <a:gd name="connsiteY2066" fmla="*/ 4097638 h 5539721"/>
              <a:gd name="connsiteX2067" fmla="*/ 905609 w 6254524"/>
              <a:gd name="connsiteY2067" fmla="*/ 4097638 h 5539721"/>
              <a:gd name="connsiteX2068" fmla="*/ 900997 w 6254524"/>
              <a:gd name="connsiteY2068" fmla="*/ 4167390 h 5539721"/>
              <a:gd name="connsiteX2069" fmla="*/ 929243 w 6254524"/>
              <a:gd name="connsiteY2069" fmla="*/ 4153555 h 5539721"/>
              <a:gd name="connsiteX2070" fmla="*/ 900997 w 6254524"/>
              <a:gd name="connsiteY2070" fmla="*/ 4167390 h 5539721"/>
              <a:gd name="connsiteX2071" fmla="*/ 900997 w 6254524"/>
              <a:gd name="connsiteY2071" fmla="*/ 4167390 h 5539721"/>
              <a:gd name="connsiteX2072" fmla="*/ 929243 w 6254524"/>
              <a:gd name="connsiteY2072" fmla="*/ 4106862 h 5539721"/>
              <a:gd name="connsiteX2073" fmla="*/ 924632 w 6254524"/>
              <a:gd name="connsiteY2073" fmla="*/ 4102250 h 5539721"/>
              <a:gd name="connsiteX2074" fmla="*/ 981124 w 6254524"/>
              <a:gd name="connsiteY2074" fmla="*/ 4064781 h 5539721"/>
              <a:gd name="connsiteX2075" fmla="*/ 929243 w 6254524"/>
              <a:gd name="connsiteY2075" fmla="*/ 4106862 h 5539721"/>
              <a:gd name="connsiteX2076" fmla="*/ 929243 w 6254524"/>
              <a:gd name="connsiteY2076" fmla="*/ 4106862 h 5539721"/>
              <a:gd name="connsiteX2077" fmla="*/ 985736 w 6254524"/>
              <a:gd name="connsiteY2077" fmla="*/ 4228494 h 5539721"/>
              <a:gd name="connsiteX2078" fmla="*/ 1009371 w 6254524"/>
              <a:gd name="connsiteY2078" fmla="*/ 4214659 h 5539721"/>
              <a:gd name="connsiteX2079" fmla="*/ 985736 w 6254524"/>
              <a:gd name="connsiteY2079" fmla="*/ 4228494 h 5539721"/>
              <a:gd name="connsiteX2080" fmla="*/ 985736 w 6254524"/>
              <a:gd name="connsiteY2080" fmla="*/ 4228494 h 5539721"/>
              <a:gd name="connsiteX2081" fmla="*/ 948267 w 6254524"/>
              <a:gd name="connsiteY2081" fmla="*/ 4162778 h 5539721"/>
              <a:gd name="connsiteX2082" fmla="*/ 939044 w 6254524"/>
              <a:gd name="connsiteY2082" fmla="*/ 4148943 h 5539721"/>
              <a:gd name="connsiteX2083" fmla="*/ 990924 w 6254524"/>
              <a:gd name="connsiteY2083" fmla="*/ 4106862 h 5539721"/>
              <a:gd name="connsiteX2084" fmla="*/ 1033581 w 6254524"/>
              <a:gd name="connsiteY2084" fmla="*/ 4088415 h 5539721"/>
              <a:gd name="connsiteX2085" fmla="*/ 948267 w 6254524"/>
              <a:gd name="connsiteY2085" fmla="*/ 4162778 h 5539721"/>
              <a:gd name="connsiteX2086" fmla="*/ 948267 w 6254524"/>
              <a:gd name="connsiteY2086" fmla="*/ 4162778 h 5539721"/>
              <a:gd name="connsiteX2087" fmla="*/ 1013983 w 6254524"/>
              <a:gd name="connsiteY2087" fmla="*/ 4046334 h 5539721"/>
              <a:gd name="connsiteX2088" fmla="*/ 994959 w 6254524"/>
              <a:gd name="connsiteY2088" fmla="*/ 4064781 h 5539721"/>
              <a:gd name="connsiteX2089" fmla="*/ 1013983 w 6254524"/>
              <a:gd name="connsiteY2089" fmla="*/ 4046334 h 5539721"/>
              <a:gd name="connsiteX2090" fmla="*/ 1013983 w 6254524"/>
              <a:gd name="connsiteY2090" fmla="*/ 4046334 h 5539721"/>
              <a:gd name="connsiteX2091" fmla="*/ 948267 w 6254524"/>
              <a:gd name="connsiteY2091" fmla="*/ 4055557 h 5539721"/>
              <a:gd name="connsiteX2092" fmla="*/ 1033005 w 6254524"/>
              <a:gd name="connsiteY2092" fmla="*/ 3990418 h 5539721"/>
              <a:gd name="connsiteX2093" fmla="*/ 948267 w 6254524"/>
              <a:gd name="connsiteY2093" fmla="*/ 4055557 h 5539721"/>
              <a:gd name="connsiteX2094" fmla="*/ 948267 w 6254524"/>
              <a:gd name="connsiteY2094" fmla="*/ 4055557 h 5539721"/>
              <a:gd name="connsiteX2095" fmla="*/ 1052028 w 6254524"/>
              <a:gd name="connsiteY2095" fmla="*/ 3845728 h 5539721"/>
              <a:gd name="connsiteX2096" fmla="*/ 1127544 w 6254524"/>
              <a:gd name="connsiteY2096" fmla="*/ 3827282 h 5539721"/>
              <a:gd name="connsiteX2097" fmla="*/ 1066440 w 6254524"/>
              <a:gd name="connsiteY2097" fmla="*/ 3860139 h 5539721"/>
              <a:gd name="connsiteX2098" fmla="*/ 1052028 w 6254524"/>
              <a:gd name="connsiteY2098" fmla="*/ 3845728 h 5539721"/>
              <a:gd name="connsiteX2099" fmla="*/ 1052028 w 6254524"/>
              <a:gd name="connsiteY2099" fmla="*/ 3845728 h 5539721"/>
              <a:gd name="connsiteX2100" fmla="*/ 1122356 w 6254524"/>
              <a:gd name="connsiteY2100" fmla="*/ 3943725 h 5539721"/>
              <a:gd name="connsiteX2101" fmla="*/ 1075087 w 6254524"/>
              <a:gd name="connsiteY2101" fmla="*/ 3948337 h 5539721"/>
              <a:gd name="connsiteX2102" fmla="*/ 1150602 w 6254524"/>
              <a:gd name="connsiteY2102" fmla="*/ 3901644 h 5539721"/>
              <a:gd name="connsiteX2103" fmla="*/ 1122356 w 6254524"/>
              <a:gd name="connsiteY2103" fmla="*/ 3943725 h 5539721"/>
              <a:gd name="connsiteX2104" fmla="*/ 1122356 w 6254524"/>
              <a:gd name="connsiteY2104" fmla="*/ 3943725 h 5539721"/>
              <a:gd name="connsiteX2105" fmla="*/ 1145990 w 6254524"/>
              <a:gd name="connsiteY2105" fmla="*/ 4400854 h 5539721"/>
              <a:gd name="connsiteX2106" fmla="*/ 1155214 w 6254524"/>
              <a:gd name="connsiteY2106" fmla="*/ 4387019 h 5539721"/>
              <a:gd name="connsiteX2107" fmla="*/ 1169625 w 6254524"/>
              <a:gd name="connsiteY2107" fmla="*/ 4405465 h 5539721"/>
              <a:gd name="connsiteX2108" fmla="*/ 1145990 w 6254524"/>
              <a:gd name="connsiteY2108" fmla="*/ 4400854 h 5539721"/>
              <a:gd name="connsiteX2109" fmla="*/ 1145990 w 6254524"/>
              <a:gd name="connsiteY2109" fmla="*/ 4400854 h 5539721"/>
              <a:gd name="connsiteX2110" fmla="*/ 1273387 w 6254524"/>
              <a:gd name="connsiteY2110" fmla="*/ 4363384 h 5539721"/>
              <a:gd name="connsiteX2111" fmla="*/ 1264163 w 6254524"/>
              <a:gd name="connsiteY2111" fmla="*/ 4349549 h 5539721"/>
              <a:gd name="connsiteX2112" fmla="*/ 1292409 w 6254524"/>
              <a:gd name="connsiteY2112" fmla="*/ 4349549 h 5539721"/>
              <a:gd name="connsiteX2113" fmla="*/ 1273387 w 6254524"/>
              <a:gd name="connsiteY2113" fmla="*/ 4363384 h 5539721"/>
              <a:gd name="connsiteX2114" fmla="*/ 1273387 w 6254524"/>
              <a:gd name="connsiteY2114" fmla="*/ 4363384 h 5539721"/>
              <a:gd name="connsiteX2115" fmla="*/ 1348902 w 6254524"/>
              <a:gd name="connsiteY2115" fmla="*/ 4316691 h 5539721"/>
              <a:gd name="connsiteX2116" fmla="*/ 1334491 w 6254524"/>
              <a:gd name="connsiteY2116" fmla="*/ 4302856 h 5539721"/>
              <a:gd name="connsiteX2117" fmla="*/ 1353513 w 6254524"/>
              <a:gd name="connsiteY2117" fmla="*/ 4307468 h 5539721"/>
              <a:gd name="connsiteX2118" fmla="*/ 1348902 w 6254524"/>
              <a:gd name="connsiteY2118" fmla="*/ 4316691 h 5539721"/>
              <a:gd name="connsiteX2119" fmla="*/ 1348902 w 6254524"/>
              <a:gd name="connsiteY2119" fmla="*/ 4316691 h 5539721"/>
              <a:gd name="connsiteX2120" fmla="*/ 1221506 w 6254524"/>
              <a:gd name="connsiteY2120" fmla="*/ 4779007 h 5539721"/>
              <a:gd name="connsiteX2121" fmla="*/ 1212282 w 6254524"/>
              <a:gd name="connsiteY2121" fmla="*/ 4769784 h 5539721"/>
              <a:gd name="connsiteX2122" fmla="*/ 1235917 w 6254524"/>
              <a:gd name="connsiteY2122" fmla="*/ 4751337 h 5539721"/>
              <a:gd name="connsiteX2123" fmla="*/ 1221506 w 6254524"/>
              <a:gd name="connsiteY2123" fmla="*/ 4779007 h 5539721"/>
              <a:gd name="connsiteX2124" fmla="*/ 1221506 w 6254524"/>
              <a:gd name="connsiteY2124" fmla="*/ 4779007 h 5539721"/>
              <a:gd name="connsiteX2125" fmla="*/ 1546625 w 6254524"/>
              <a:gd name="connsiteY2125" fmla="*/ 4186413 h 5539721"/>
              <a:gd name="connsiteX2126" fmla="*/ 1518380 w 6254524"/>
              <a:gd name="connsiteY2126" fmla="*/ 4204859 h 5539721"/>
              <a:gd name="connsiteX2127" fmla="*/ 1503968 w 6254524"/>
              <a:gd name="connsiteY2127" fmla="*/ 4191024 h 5539721"/>
              <a:gd name="connsiteX2128" fmla="*/ 1546625 w 6254524"/>
              <a:gd name="connsiteY2128" fmla="*/ 4186413 h 5539721"/>
              <a:gd name="connsiteX2129" fmla="*/ 1546625 w 6254524"/>
              <a:gd name="connsiteY2129" fmla="*/ 4186413 h 5539721"/>
              <a:gd name="connsiteX2130" fmla="*/ 1396171 w 6254524"/>
              <a:gd name="connsiteY2130" fmla="*/ 4275186 h 5539721"/>
              <a:gd name="connsiteX2131" fmla="*/ 1386948 w 6254524"/>
              <a:gd name="connsiteY2131" fmla="*/ 4293633 h 5539721"/>
              <a:gd name="connsiteX2132" fmla="*/ 1363314 w 6254524"/>
              <a:gd name="connsiteY2132" fmla="*/ 4289021 h 5539721"/>
              <a:gd name="connsiteX2133" fmla="*/ 1400783 w 6254524"/>
              <a:gd name="connsiteY2133" fmla="*/ 4275186 h 5539721"/>
              <a:gd name="connsiteX2134" fmla="*/ 1396171 w 6254524"/>
              <a:gd name="connsiteY2134" fmla="*/ 4275186 h 5539721"/>
              <a:gd name="connsiteX2135" fmla="*/ 1396171 w 6254524"/>
              <a:gd name="connsiteY2135" fmla="*/ 4275186 h 5539721"/>
              <a:gd name="connsiteX2136" fmla="*/ 1438253 w 6254524"/>
              <a:gd name="connsiteY2136" fmla="*/ 4265387 h 5539721"/>
              <a:gd name="connsiteX2137" fmla="*/ 1419229 w 6254524"/>
              <a:gd name="connsiteY2137" fmla="*/ 4265387 h 5539721"/>
              <a:gd name="connsiteX2138" fmla="*/ 1395595 w 6254524"/>
              <a:gd name="connsiteY2138" fmla="*/ 4227917 h 5539721"/>
              <a:gd name="connsiteX2139" fmla="*/ 1419229 w 6254524"/>
              <a:gd name="connsiteY2139" fmla="*/ 4223305 h 5539721"/>
              <a:gd name="connsiteX2140" fmla="*/ 1423841 w 6254524"/>
              <a:gd name="connsiteY2140" fmla="*/ 4227917 h 5539721"/>
              <a:gd name="connsiteX2141" fmla="*/ 1452088 w 6254524"/>
              <a:gd name="connsiteY2141" fmla="*/ 4232529 h 5539721"/>
              <a:gd name="connsiteX2142" fmla="*/ 1438253 w 6254524"/>
              <a:gd name="connsiteY2142" fmla="*/ 4265387 h 5539721"/>
              <a:gd name="connsiteX2143" fmla="*/ 1438253 w 6254524"/>
              <a:gd name="connsiteY2143" fmla="*/ 4265387 h 5539721"/>
              <a:gd name="connsiteX2144" fmla="*/ 1457275 w 6254524"/>
              <a:gd name="connsiteY2144" fmla="*/ 4204859 h 5539721"/>
              <a:gd name="connsiteX2145" fmla="*/ 1452664 w 6254524"/>
              <a:gd name="connsiteY2145" fmla="*/ 4214082 h 5539721"/>
              <a:gd name="connsiteX2146" fmla="*/ 1452664 w 6254524"/>
              <a:gd name="connsiteY2146" fmla="*/ 4200247 h 5539721"/>
              <a:gd name="connsiteX2147" fmla="*/ 1490133 w 6254524"/>
              <a:gd name="connsiteY2147" fmla="*/ 4228494 h 5539721"/>
              <a:gd name="connsiteX2148" fmla="*/ 1471110 w 6254524"/>
              <a:gd name="connsiteY2148" fmla="*/ 4237717 h 5539721"/>
              <a:gd name="connsiteX2149" fmla="*/ 1457275 w 6254524"/>
              <a:gd name="connsiteY2149" fmla="*/ 4204859 h 5539721"/>
              <a:gd name="connsiteX2150" fmla="*/ 1457275 w 6254524"/>
              <a:gd name="connsiteY2150" fmla="*/ 4204859 h 5539721"/>
              <a:gd name="connsiteX2151" fmla="*/ 1495322 w 6254524"/>
              <a:gd name="connsiteY2151" fmla="*/ 4480404 h 5539721"/>
              <a:gd name="connsiteX2152" fmla="*/ 1495322 w 6254524"/>
              <a:gd name="connsiteY2152" fmla="*/ 4461958 h 5539721"/>
              <a:gd name="connsiteX2153" fmla="*/ 1476298 w 6254524"/>
              <a:gd name="connsiteY2153" fmla="*/ 4457346 h 5539721"/>
              <a:gd name="connsiteX2154" fmla="*/ 1532791 w 6254524"/>
              <a:gd name="connsiteY2154" fmla="*/ 4443511 h 5539721"/>
              <a:gd name="connsiteX2155" fmla="*/ 1551814 w 6254524"/>
              <a:gd name="connsiteY2155" fmla="*/ 4443511 h 5539721"/>
              <a:gd name="connsiteX2156" fmla="*/ 1556426 w 6254524"/>
              <a:gd name="connsiteY2156" fmla="*/ 4457346 h 5539721"/>
              <a:gd name="connsiteX2157" fmla="*/ 1495322 w 6254524"/>
              <a:gd name="connsiteY2157" fmla="*/ 4480404 h 5539721"/>
              <a:gd name="connsiteX2158" fmla="*/ 1495322 w 6254524"/>
              <a:gd name="connsiteY2158" fmla="*/ 4480404 h 5539721"/>
              <a:gd name="connsiteX2159" fmla="*/ 2253935 w 6254524"/>
              <a:gd name="connsiteY2159" fmla="*/ 736913 h 5539721"/>
              <a:gd name="connsiteX2160" fmla="*/ 2230300 w 6254524"/>
              <a:gd name="connsiteY2160" fmla="*/ 732301 h 5539721"/>
              <a:gd name="connsiteX2161" fmla="*/ 2253935 w 6254524"/>
              <a:gd name="connsiteY2161" fmla="*/ 736913 h 5539721"/>
              <a:gd name="connsiteX2162" fmla="*/ 2253935 w 6254524"/>
              <a:gd name="connsiteY2162" fmla="*/ 736913 h 5539721"/>
              <a:gd name="connsiteX2163" fmla="*/ 2216465 w 6254524"/>
              <a:gd name="connsiteY2163" fmla="*/ 4914474 h 5539721"/>
              <a:gd name="connsiteX2164" fmla="*/ 2395742 w 6254524"/>
              <a:gd name="connsiteY2164" fmla="*/ 4802642 h 5539721"/>
              <a:gd name="connsiteX2165" fmla="*/ 2410154 w 6254524"/>
              <a:gd name="connsiteY2165" fmla="*/ 4807254 h 5539721"/>
              <a:gd name="connsiteX2166" fmla="*/ 2216465 w 6254524"/>
              <a:gd name="connsiteY2166" fmla="*/ 4914474 h 5539721"/>
              <a:gd name="connsiteX2167" fmla="*/ 2216465 w 6254524"/>
              <a:gd name="connsiteY2167" fmla="*/ 4914474 h 5539721"/>
              <a:gd name="connsiteX2168" fmla="*/ 2419377 w 6254524"/>
              <a:gd name="connsiteY2168" fmla="*/ 4545543 h 5539721"/>
              <a:gd name="connsiteX2169" fmla="*/ 2419377 w 6254524"/>
              <a:gd name="connsiteY2169" fmla="*/ 4531708 h 5539721"/>
              <a:gd name="connsiteX2170" fmla="*/ 2447623 w 6254524"/>
              <a:gd name="connsiteY2170" fmla="*/ 4536320 h 5539721"/>
              <a:gd name="connsiteX2171" fmla="*/ 2419377 w 6254524"/>
              <a:gd name="connsiteY2171" fmla="*/ 4545543 h 5539721"/>
              <a:gd name="connsiteX2172" fmla="*/ 2419377 w 6254524"/>
              <a:gd name="connsiteY2172" fmla="*/ 4545543 h 5539721"/>
              <a:gd name="connsiteX2173" fmla="*/ 2541586 w 6254524"/>
              <a:gd name="connsiteY2173" fmla="*/ 938095 h 5539721"/>
              <a:gd name="connsiteX2174" fmla="*/ 2800990 w 6254524"/>
              <a:gd name="connsiteY2174" fmla="*/ 746712 h 5539721"/>
              <a:gd name="connsiteX2175" fmla="*/ 2913975 w 6254524"/>
              <a:gd name="connsiteY2175" fmla="*/ 695408 h 5539721"/>
              <a:gd name="connsiteX2176" fmla="*/ 2932997 w 6254524"/>
              <a:gd name="connsiteY2176" fmla="*/ 723654 h 5539721"/>
              <a:gd name="connsiteX2177" fmla="*/ 2749109 w 6254524"/>
              <a:gd name="connsiteY2177" fmla="*/ 891402 h 5539721"/>
              <a:gd name="connsiteX2178" fmla="*/ 2541586 w 6254524"/>
              <a:gd name="connsiteY2178" fmla="*/ 938095 h 5539721"/>
              <a:gd name="connsiteX2179" fmla="*/ 2541586 w 6254524"/>
              <a:gd name="connsiteY2179" fmla="*/ 938095 h 5539721"/>
              <a:gd name="connsiteX2180" fmla="*/ 2626900 w 6254524"/>
              <a:gd name="connsiteY2180" fmla="*/ 4853370 h 5539721"/>
              <a:gd name="connsiteX2181" fmla="*/ 2655147 w 6254524"/>
              <a:gd name="connsiteY2181" fmla="*/ 4848758 h 5539721"/>
              <a:gd name="connsiteX2182" fmla="*/ 2626900 w 6254524"/>
              <a:gd name="connsiteY2182" fmla="*/ 4853370 h 5539721"/>
              <a:gd name="connsiteX2183" fmla="*/ 2626900 w 6254524"/>
              <a:gd name="connsiteY2183" fmla="*/ 4853370 h 5539721"/>
              <a:gd name="connsiteX2184" fmla="*/ 3140521 w 6254524"/>
              <a:gd name="connsiteY2184" fmla="*/ 4615871 h 5539721"/>
              <a:gd name="connsiteX2185" fmla="*/ 3140521 w 6254524"/>
              <a:gd name="connsiteY2185" fmla="*/ 4638929 h 5539721"/>
              <a:gd name="connsiteX2186" fmla="*/ 3003901 w 6254524"/>
              <a:gd name="connsiteY2186" fmla="*/ 4676398 h 5539721"/>
              <a:gd name="connsiteX2187" fmla="*/ 2989490 w 6254524"/>
              <a:gd name="connsiteY2187" fmla="*/ 4657952 h 5539721"/>
              <a:gd name="connsiteX2188" fmla="*/ 2909363 w 6254524"/>
              <a:gd name="connsiteY2188" fmla="*/ 4681010 h 5539721"/>
              <a:gd name="connsiteX2189" fmla="*/ 2900140 w 6254524"/>
              <a:gd name="connsiteY2189" fmla="*/ 4709256 h 5539721"/>
              <a:gd name="connsiteX2190" fmla="*/ 2928386 w 6254524"/>
              <a:gd name="connsiteY2190" fmla="*/ 4704644 h 5539721"/>
              <a:gd name="connsiteX2191" fmla="*/ 2913975 w 6254524"/>
              <a:gd name="connsiteY2191" fmla="*/ 4713868 h 5539721"/>
              <a:gd name="connsiteX2192" fmla="*/ 3026959 w 6254524"/>
              <a:gd name="connsiteY2192" fmla="*/ 4695421 h 5539721"/>
              <a:gd name="connsiteX2193" fmla="*/ 3022348 w 6254524"/>
              <a:gd name="connsiteY2193" fmla="*/ 4713868 h 5539721"/>
              <a:gd name="connsiteX2194" fmla="*/ 2909363 w 6254524"/>
              <a:gd name="connsiteY2194" fmla="*/ 4751337 h 5539721"/>
              <a:gd name="connsiteX2195" fmla="*/ 2744497 w 6254524"/>
              <a:gd name="connsiteY2195" fmla="*/ 4769784 h 5539721"/>
              <a:gd name="connsiteX2196" fmla="*/ 2763520 w 6254524"/>
              <a:gd name="connsiteY2196" fmla="*/ 4774396 h 5539721"/>
              <a:gd name="connsiteX2197" fmla="*/ 2678781 w 6254524"/>
              <a:gd name="connsiteY2197" fmla="*/ 4811865 h 5539721"/>
              <a:gd name="connsiteX2198" fmla="*/ 2702416 w 6254524"/>
              <a:gd name="connsiteY2198" fmla="*/ 4769784 h 5539721"/>
              <a:gd name="connsiteX2199" fmla="*/ 2678781 w 6254524"/>
              <a:gd name="connsiteY2199" fmla="*/ 4760561 h 5539721"/>
              <a:gd name="connsiteX2200" fmla="*/ 2777932 w 6254524"/>
              <a:gd name="connsiteY2200" fmla="*/ 4742114 h 5539721"/>
              <a:gd name="connsiteX2201" fmla="*/ 2881693 w 6254524"/>
              <a:gd name="connsiteY2201" fmla="*/ 4713868 h 5539721"/>
              <a:gd name="connsiteX2202" fmla="*/ 2877081 w 6254524"/>
              <a:gd name="connsiteY2202" fmla="*/ 4695421 h 5539721"/>
              <a:gd name="connsiteX2203" fmla="*/ 2735850 w 6254524"/>
              <a:gd name="connsiteY2203" fmla="*/ 4728279 h 5539721"/>
              <a:gd name="connsiteX2204" fmla="*/ 2928962 w 6254524"/>
              <a:gd name="connsiteY2204" fmla="*/ 4667752 h 5539721"/>
              <a:gd name="connsiteX2205" fmla="*/ 2919739 w 6254524"/>
              <a:gd name="connsiteY2205" fmla="*/ 4658528 h 5539721"/>
              <a:gd name="connsiteX2206" fmla="*/ 2882270 w 6254524"/>
              <a:gd name="connsiteY2206" fmla="*/ 4667752 h 5539721"/>
              <a:gd name="connsiteX2207" fmla="*/ 3099016 w 6254524"/>
              <a:gd name="connsiteY2207" fmla="*/ 4560531 h 5539721"/>
              <a:gd name="connsiteX2208" fmla="*/ 3240247 w 6254524"/>
              <a:gd name="connsiteY2208" fmla="*/ 4532285 h 5539721"/>
              <a:gd name="connsiteX2209" fmla="*/ 3292128 w 6254524"/>
              <a:gd name="connsiteY2209" fmla="*/ 4494815 h 5539721"/>
              <a:gd name="connsiteX2210" fmla="*/ 3273105 w 6254524"/>
              <a:gd name="connsiteY2210" fmla="*/ 4536897 h 5539721"/>
              <a:gd name="connsiteX2211" fmla="*/ 3362455 w 6254524"/>
              <a:gd name="connsiteY2211" fmla="*/ 4527673 h 5539721"/>
              <a:gd name="connsiteX2212" fmla="*/ 3140521 w 6254524"/>
              <a:gd name="connsiteY2212" fmla="*/ 4615871 h 5539721"/>
              <a:gd name="connsiteX2213" fmla="*/ 3140521 w 6254524"/>
              <a:gd name="connsiteY2213" fmla="*/ 4615871 h 5539721"/>
              <a:gd name="connsiteX2214" fmla="*/ 3220648 w 6254524"/>
              <a:gd name="connsiteY2214" fmla="*/ 5030918 h 5539721"/>
              <a:gd name="connsiteX2215" fmla="*/ 3258117 w 6254524"/>
              <a:gd name="connsiteY2215" fmla="*/ 5017083 h 5539721"/>
              <a:gd name="connsiteX2216" fmla="*/ 3220648 w 6254524"/>
              <a:gd name="connsiteY2216" fmla="*/ 5030918 h 5539721"/>
              <a:gd name="connsiteX2217" fmla="*/ 3220648 w 6254524"/>
              <a:gd name="connsiteY2217" fmla="*/ 5030918 h 5539721"/>
              <a:gd name="connsiteX2218" fmla="*/ 3418948 w 6254524"/>
              <a:gd name="connsiteY2218" fmla="*/ 4354161 h 5539721"/>
              <a:gd name="connsiteX2219" fmla="*/ 3451806 w 6254524"/>
              <a:gd name="connsiteY2219" fmla="*/ 4354161 h 5539721"/>
              <a:gd name="connsiteX2220" fmla="*/ 3451806 w 6254524"/>
              <a:gd name="connsiteY2220" fmla="*/ 4372607 h 5539721"/>
              <a:gd name="connsiteX2221" fmla="*/ 3423560 w 6254524"/>
              <a:gd name="connsiteY2221" fmla="*/ 4386442 h 5539721"/>
              <a:gd name="connsiteX2222" fmla="*/ 3418948 w 6254524"/>
              <a:gd name="connsiteY2222" fmla="*/ 4354161 h 5539721"/>
              <a:gd name="connsiteX2223" fmla="*/ 3418948 w 6254524"/>
              <a:gd name="connsiteY2223" fmla="*/ 4354161 h 5539721"/>
              <a:gd name="connsiteX2224" fmla="*/ 3470829 w 6254524"/>
              <a:gd name="connsiteY2224" fmla="*/ 4387019 h 5539721"/>
              <a:gd name="connsiteX2225" fmla="*/ 3428171 w 6254524"/>
              <a:gd name="connsiteY2225" fmla="*/ 4410077 h 5539721"/>
              <a:gd name="connsiteX2226" fmla="*/ 3470829 w 6254524"/>
              <a:gd name="connsiteY2226" fmla="*/ 4387019 h 5539721"/>
              <a:gd name="connsiteX2227" fmla="*/ 3470829 w 6254524"/>
              <a:gd name="connsiteY2227" fmla="*/ 4387019 h 5539721"/>
              <a:gd name="connsiteX2228" fmla="*/ 3428171 w 6254524"/>
              <a:gd name="connsiteY2228" fmla="*/ 4774396 h 5539721"/>
              <a:gd name="connsiteX2229" fmla="*/ 3395314 w 6254524"/>
              <a:gd name="connsiteY2229" fmla="*/ 4779007 h 5539721"/>
              <a:gd name="connsiteX2230" fmla="*/ 3432783 w 6254524"/>
              <a:gd name="connsiteY2230" fmla="*/ 4760561 h 5539721"/>
              <a:gd name="connsiteX2231" fmla="*/ 3428171 w 6254524"/>
              <a:gd name="connsiteY2231" fmla="*/ 4774396 h 5539721"/>
              <a:gd name="connsiteX2232" fmla="*/ 3428171 w 6254524"/>
              <a:gd name="connsiteY2232" fmla="*/ 4774396 h 5539721"/>
              <a:gd name="connsiteX2233" fmla="*/ 3579203 w 6254524"/>
              <a:gd name="connsiteY2233" fmla="*/ 4424488 h 5539721"/>
              <a:gd name="connsiteX2234" fmla="*/ 3555567 w 6254524"/>
              <a:gd name="connsiteY2234" fmla="*/ 4424488 h 5539721"/>
              <a:gd name="connsiteX2235" fmla="*/ 3555567 w 6254524"/>
              <a:gd name="connsiteY2235" fmla="*/ 4447546 h 5539721"/>
              <a:gd name="connsiteX2236" fmla="*/ 3475441 w 6254524"/>
              <a:gd name="connsiteY2236" fmla="*/ 4447546 h 5539721"/>
              <a:gd name="connsiteX2237" fmla="*/ 3470829 w 6254524"/>
              <a:gd name="connsiteY2237" fmla="*/ 4470604 h 5539721"/>
              <a:gd name="connsiteX2238" fmla="*/ 3390702 w 6254524"/>
              <a:gd name="connsiteY2238" fmla="*/ 4470604 h 5539721"/>
              <a:gd name="connsiteX2239" fmla="*/ 3423560 w 6254524"/>
              <a:gd name="connsiteY2239" fmla="*/ 4428523 h 5539721"/>
              <a:gd name="connsiteX2240" fmla="*/ 3461029 w 6254524"/>
              <a:gd name="connsiteY2240" fmla="*/ 4414688 h 5539721"/>
              <a:gd name="connsiteX2241" fmla="*/ 3470253 w 6254524"/>
              <a:gd name="connsiteY2241" fmla="*/ 4437746 h 5539721"/>
              <a:gd name="connsiteX2242" fmla="*/ 3587849 w 6254524"/>
              <a:gd name="connsiteY2242" fmla="*/ 4404888 h 5539721"/>
              <a:gd name="connsiteX2243" fmla="*/ 3579203 w 6254524"/>
              <a:gd name="connsiteY2243" fmla="*/ 4424488 h 5539721"/>
              <a:gd name="connsiteX2244" fmla="*/ 3579203 w 6254524"/>
              <a:gd name="connsiteY2244" fmla="*/ 4424488 h 5539721"/>
              <a:gd name="connsiteX2245" fmla="*/ 3602837 w 6254524"/>
              <a:gd name="connsiteY2245" fmla="*/ 4410077 h 5539721"/>
              <a:gd name="connsiteX2246" fmla="*/ 3626471 w 6254524"/>
              <a:gd name="connsiteY2246" fmla="*/ 4391630 h 5539721"/>
              <a:gd name="connsiteX2247" fmla="*/ 3602837 w 6254524"/>
              <a:gd name="connsiteY2247" fmla="*/ 4410077 h 5539721"/>
              <a:gd name="connsiteX2248" fmla="*/ 3602837 w 6254524"/>
              <a:gd name="connsiteY2248" fmla="*/ 4410077 h 5539721"/>
              <a:gd name="connsiteX2249" fmla="*/ 3631083 w 6254524"/>
              <a:gd name="connsiteY2249" fmla="*/ 4391630 h 5539721"/>
              <a:gd name="connsiteX2250" fmla="*/ 3668553 w 6254524"/>
              <a:gd name="connsiteY2250" fmla="*/ 4368572 h 5539721"/>
              <a:gd name="connsiteX2251" fmla="*/ 3631083 w 6254524"/>
              <a:gd name="connsiteY2251" fmla="*/ 4391630 h 5539721"/>
              <a:gd name="connsiteX2252" fmla="*/ 3631083 w 6254524"/>
              <a:gd name="connsiteY2252" fmla="*/ 4391630 h 5539721"/>
              <a:gd name="connsiteX2253" fmla="*/ 3734845 w 6254524"/>
              <a:gd name="connsiteY2253" fmla="*/ 704631 h 5539721"/>
              <a:gd name="connsiteX2254" fmla="*/ 3663941 w 6254524"/>
              <a:gd name="connsiteY2254" fmla="*/ 704631 h 5539721"/>
              <a:gd name="connsiteX2255" fmla="*/ 3734845 w 6254524"/>
              <a:gd name="connsiteY2255" fmla="*/ 653327 h 5539721"/>
              <a:gd name="connsiteX2256" fmla="*/ 3734845 w 6254524"/>
              <a:gd name="connsiteY2256" fmla="*/ 704631 h 5539721"/>
              <a:gd name="connsiteX2257" fmla="*/ 3734845 w 6254524"/>
              <a:gd name="connsiteY2257" fmla="*/ 704631 h 5539721"/>
              <a:gd name="connsiteX2258" fmla="*/ 3805172 w 6254524"/>
              <a:gd name="connsiteY2258" fmla="*/ 3799035 h 5539721"/>
              <a:gd name="connsiteX2259" fmla="*/ 3772315 w 6254524"/>
              <a:gd name="connsiteY2259" fmla="*/ 3789812 h 5539721"/>
              <a:gd name="connsiteX2260" fmla="*/ 3776926 w 6254524"/>
              <a:gd name="connsiteY2260" fmla="*/ 3789812 h 5539721"/>
              <a:gd name="connsiteX2261" fmla="*/ 3800560 w 6254524"/>
              <a:gd name="connsiteY2261" fmla="*/ 3775977 h 5539721"/>
              <a:gd name="connsiteX2262" fmla="*/ 3795949 w 6254524"/>
              <a:gd name="connsiteY2262" fmla="*/ 3747731 h 5539721"/>
              <a:gd name="connsiteX2263" fmla="*/ 3814972 w 6254524"/>
              <a:gd name="connsiteY2263" fmla="*/ 3719485 h 5539721"/>
              <a:gd name="connsiteX2264" fmla="*/ 3852441 w 6254524"/>
              <a:gd name="connsiteY2264" fmla="*/ 3701038 h 5539721"/>
              <a:gd name="connsiteX2265" fmla="*/ 3847830 w 6254524"/>
              <a:gd name="connsiteY2265" fmla="*/ 3677980 h 5539721"/>
              <a:gd name="connsiteX2266" fmla="*/ 3862241 w 6254524"/>
              <a:gd name="connsiteY2266" fmla="*/ 3691815 h 5539721"/>
              <a:gd name="connsiteX2267" fmla="*/ 3876653 w 6254524"/>
              <a:gd name="connsiteY2267" fmla="*/ 3682592 h 5539721"/>
              <a:gd name="connsiteX2268" fmla="*/ 3872041 w 6254524"/>
              <a:gd name="connsiteY2268" fmla="*/ 3649734 h 5539721"/>
              <a:gd name="connsiteX2269" fmla="*/ 3919310 w 6254524"/>
              <a:gd name="connsiteY2269" fmla="*/ 3658957 h 5539721"/>
              <a:gd name="connsiteX2270" fmla="*/ 3891064 w 6254524"/>
              <a:gd name="connsiteY2270" fmla="*/ 3701038 h 5539721"/>
              <a:gd name="connsiteX2271" fmla="*/ 3900287 w 6254524"/>
              <a:gd name="connsiteY2271" fmla="*/ 3719485 h 5539721"/>
              <a:gd name="connsiteX2272" fmla="*/ 3933145 w 6254524"/>
              <a:gd name="connsiteY2272" fmla="*/ 3691239 h 5539721"/>
              <a:gd name="connsiteX2273" fmla="*/ 3805172 w 6254524"/>
              <a:gd name="connsiteY2273" fmla="*/ 3799035 h 5539721"/>
              <a:gd name="connsiteX2274" fmla="*/ 3805172 w 6254524"/>
              <a:gd name="connsiteY2274" fmla="*/ 3799035 h 5539721"/>
              <a:gd name="connsiteX2275" fmla="*/ 3927957 w 6254524"/>
              <a:gd name="connsiteY2275" fmla="*/ 4312080 h 5539721"/>
              <a:gd name="connsiteX2276" fmla="*/ 3942368 w 6254524"/>
              <a:gd name="connsiteY2276" fmla="*/ 4293633 h 5539721"/>
              <a:gd name="connsiteX2277" fmla="*/ 3956780 w 6254524"/>
              <a:gd name="connsiteY2277" fmla="*/ 4298244 h 5539721"/>
              <a:gd name="connsiteX2278" fmla="*/ 3927957 w 6254524"/>
              <a:gd name="connsiteY2278" fmla="*/ 4312080 h 5539721"/>
              <a:gd name="connsiteX2279" fmla="*/ 3927957 w 6254524"/>
              <a:gd name="connsiteY2279" fmla="*/ 4312080 h 5539721"/>
              <a:gd name="connsiteX2280" fmla="*/ 3890488 w 6254524"/>
              <a:gd name="connsiteY2280" fmla="*/ 4246940 h 5539721"/>
              <a:gd name="connsiteX2281" fmla="*/ 3956780 w 6254524"/>
              <a:gd name="connsiteY2281" fmla="*/ 4223882 h 5539721"/>
              <a:gd name="connsiteX2282" fmla="*/ 3890488 w 6254524"/>
              <a:gd name="connsiteY2282" fmla="*/ 4246940 h 5539721"/>
              <a:gd name="connsiteX2283" fmla="*/ 3890488 w 6254524"/>
              <a:gd name="connsiteY2283" fmla="*/ 4246940 h 5539721"/>
              <a:gd name="connsiteX2284" fmla="*/ 3970614 w 6254524"/>
              <a:gd name="connsiteY2284" fmla="*/ 4293633 h 5539721"/>
              <a:gd name="connsiteX2285" fmla="*/ 3975226 w 6254524"/>
              <a:gd name="connsiteY2285" fmla="*/ 4275186 h 5539721"/>
              <a:gd name="connsiteX2286" fmla="*/ 3970614 w 6254524"/>
              <a:gd name="connsiteY2286" fmla="*/ 4293633 h 5539721"/>
              <a:gd name="connsiteX2287" fmla="*/ 3970614 w 6254524"/>
              <a:gd name="connsiteY2287" fmla="*/ 4293633 h 5539721"/>
              <a:gd name="connsiteX2288" fmla="*/ 5714964 w 6254524"/>
              <a:gd name="connsiteY2288" fmla="*/ 3873398 h 5539721"/>
              <a:gd name="connsiteX2289" fmla="*/ 5667695 w 6254524"/>
              <a:gd name="connsiteY2289" fmla="*/ 3906256 h 5539721"/>
              <a:gd name="connsiteX2290" fmla="*/ 5714964 w 6254524"/>
              <a:gd name="connsiteY2290" fmla="*/ 3873398 h 5539721"/>
              <a:gd name="connsiteX2291" fmla="*/ 5714964 w 6254524"/>
              <a:gd name="connsiteY2291" fmla="*/ 3873398 h 5539721"/>
              <a:gd name="connsiteX2292" fmla="*/ 5507441 w 6254524"/>
              <a:gd name="connsiteY2292" fmla="*/ 3976007 h 5539721"/>
              <a:gd name="connsiteX2293" fmla="*/ 5469971 w 6254524"/>
              <a:gd name="connsiteY2293" fmla="*/ 3994453 h 5539721"/>
              <a:gd name="connsiteX2294" fmla="*/ 5507441 w 6254524"/>
              <a:gd name="connsiteY2294" fmla="*/ 3976007 h 5539721"/>
              <a:gd name="connsiteX2295" fmla="*/ 5507441 w 6254524"/>
              <a:gd name="connsiteY2295" fmla="*/ 3976007 h 5539721"/>
              <a:gd name="connsiteX2296" fmla="*/ 5450948 w 6254524"/>
              <a:gd name="connsiteY2296" fmla="*/ 3831317 h 5539721"/>
              <a:gd name="connsiteX2297" fmla="*/ 5455560 w 6254524"/>
              <a:gd name="connsiteY2297" fmla="*/ 3854375 h 5539721"/>
              <a:gd name="connsiteX2298" fmla="*/ 5450948 w 6254524"/>
              <a:gd name="connsiteY2298" fmla="*/ 3831317 h 5539721"/>
              <a:gd name="connsiteX2299" fmla="*/ 5450948 w 6254524"/>
              <a:gd name="connsiteY2299" fmla="*/ 3831317 h 5539721"/>
              <a:gd name="connsiteX2300" fmla="*/ 5606591 w 6254524"/>
              <a:gd name="connsiteY2300" fmla="*/ 3509656 h 5539721"/>
              <a:gd name="connsiteX2301" fmla="*/ 5621002 w 6254524"/>
              <a:gd name="connsiteY2301" fmla="*/ 3509656 h 5539721"/>
              <a:gd name="connsiteX2302" fmla="*/ 5606591 w 6254524"/>
              <a:gd name="connsiteY2302" fmla="*/ 3509656 h 5539721"/>
              <a:gd name="connsiteX2303" fmla="*/ 5606591 w 6254524"/>
              <a:gd name="connsiteY2303" fmla="*/ 3509656 h 5539721"/>
              <a:gd name="connsiteX2304" fmla="*/ 5625614 w 6254524"/>
              <a:gd name="connsiteY2304" fmla="*/ 3584018 h 5539721"/>
              <a:gd name="connsiteX2305" fmla="*/ 5621002 w 6254524"/>
              <a:gd name="connsiteY2305" fmla="*/ 3602465 h 5539721"/>
              <a:gd name="connsiteX2306" fmla="*/ 5597368 w 6254524"/>
              <a:gd name="connsiteY2306" fmla="*/ 3602465 h 5539721"/>
              <a:gd name="connsiteX2307" fmla="*/ 5625614 w 6254524"/>
              <a:gd name="connsiteY2307" fmla="*/ 3584018 h 5539721"/>
              <a:gd name="connsiteX2308" fmla="*/ 5625614 w 6254524"/>
              <a:gd name="connsiteY2308" fmla="*/ 3584018 h 5539721"/>
              <a:gd name="connsiteX2309" fmla="*/ 5446336 w 6254524"/>
              <a:gd name="connsiteY2309" fmla="*/ 3626099 h 5539721"/>
              <a:gd name="connsiteX2310" fmla="*/ 5479195 w 6254524"/>
              <a:gd name="connsiteY2310" fmla="*/ 3574795 h 5539721"/>
              <a:gd name="connsiteX2311" fmla="*/ 5446336 w 6254524"/>
              <a:gd name="connsiteY2311" fmla="*/ 3626099 h 5539721"/>
              <a:gd name="connsiteX2312" fmla="*/ 5446336 w 6254524"/>
              <a:gd name="connsiteY2312" fmla="*/ 3626099 h 5539721"/>
              <a:gd name="connsiteX2313" fmla="*/ 5493606 w 6254524"/>
              <a:gd name="connsiteY2313" fmla="*/ 3486021 h 5539721"/>
              <a:gd name="connsiteX2314" fmla="*/ 5540875 w 6254524"/>
              <a:gd name="connsiteY2314" fmla="*/ 3467574 h 5539721"/>
              <a:gd name="connsiteX2315" fmla="*/ 5545487 w 6254524"/>
              <a:gd name="connsiteY2315" fmla="*/ 3481410 h 5539721"/>
              <a:gd name="connsiteX2316" fmla="*/ 5474583 w 6254524"/>
              <a:gd name="connsiteY2316" fmla="*/ 3523491 h 5539721"/>
              <a:gd name="connsiteX2317" fmla="*/ 5479195 w 6254524"/>
              <a:gd name="connsiteY2317" fmla="*/ 3541937 h 5539721"/>
              <a:gd name="connsiteX2318" fmla="*/ 5408290 w 6254524"/>
              <a:gd name="connsiteY2318" fmla="*/ 3570183 h 5539721"/>
              <a:gd name="connsiteX2319" fmla="*/ 5399067 w 6254524"/>
              <a:gd name="connsiteY2319" fmla="*/ 3518879 h 5539721"/>
              <a:gd name="connsiteX2320" fmla="*/ 5493606 w 6254524"/>
              <a:gd name="connsiteY2320" fmla="*/ 3486021 h 5539721"/>
              <a:gd name="connsiteX2321" fmla="*/ 5493606 w 6254524"/>
              <a:gd name="connsiteY2321" fmla="*/ 3486021 h 5539721"/>
              <a:gd name="connsiteX2322" fmla="*/ 5399067 w 6254524"/>
              <a:gd name="connsiteY2322" fmla="*/ 3084809 h 5539721"/>
              <a:gd name="connsiteX2323" fmla="*/ 5375433 w 6254524"/>
              <a:gd name="connsiteY2323" fmla="*/ 3126890 h 5539721"/>
              <a:gd name="connsiteX2324" fmla="*/ 5370821 w 6254524"/>
              <a:gd name="connsiteY2324" fmla="*/ 3094032 h 5539721"/>
              <a:gd name="connsiteX2325" fmla="*/ 5399067 w 6254524"/>
              <a:gd name="connsiteY2325" fmla="*/ 3084809 h 5539721"/>
              <a:gd name="connsiteX2326" fmla="*/ 5399067 w 6254524"/>
              <a:gd name="connsiteY2326" fmla="*/ 3084809 h 5539721"/>
              <a:gd name="connsiteX2327" fmla="*/ 4885447 w 6254524"/>
              <a:gd name="connsiteY2327" fmla="*/ 2254139 h 5539721"/>
              <a:gd name="connsiteX2328" fmla="*/ 4904470 w 6254524"/>
              <a:gd name="connsiteY2328" fmla="*/ 2263362 h 5539721"/>
              <a:gd name="connsiteX2329" fmla="*/ 4880835 w 6254524"/>
              <a:gd name="connsiteY2329" fmla="*/ 2277197 h 5539721"/>
              <a:gd name="connsiteX2330" fmla="*/ 4885447 w 6254524"/>
              <a:gd name="connsiteY2330" fmla="*/ 2254139 h 5539721"/>
              <a:gd name="connsiteX2331" fmla="*/ 4885447 w 6254524"/>
              <a:gd name="connsiteY2331" fmla="*/ 2254139 h 5539721"/>
              <a:gd name="connsiteX2332" fmla="*/ 4819155 w 6254524"/>
              <a:gd name="connsiteY2332" fmla="*/ 2249528 h 5539721"/>
              <a:gd name="connsiteX2333" fmla="*/ 4861813 w 6254524"/>
              <a:gd name="connsiteY2333" fmla="*/ 2267974 h 5539721"/>
              <a:gd name="connsiteX2334" fmla="*/ 4852589 w 6254524"/>
              <a:gd name="connsiteY2334" fmla="*/ 2305443 h 5539721"/>
              <a:gd name="connsiteX2335" fmla="*/ 4819731 w 6254524"/>
              <a:gd name="connsiteY2335" fmla="*/ 2296220 h 5539721"/>
              <a:gd name="connsiteX2336" fmla="*/ 4786874 w 6254524"/>
              <a:gd name="connsiteY2336" fmla="*/ 2324467 h 5539721"/>
              <a:gd name="connsiteX2337" fmla="*/ 4782262 w 6254524"/>
              <a:gd name="connsiteY2337" fmla="*/ 2301408 h 5539721"/>
              <a:gd name="connsiteX2338" fmla="*/ 4819155 w 6254524"/>
              <a:gd name="connsiteY2338" fmla="*/ 2249528 h 5539721"/>
              <a:gd name="connsiteX2339" fmla="*/ 4819155 w 6254524"/>
              <a:gd name="connsiteY2339" fmla="*/ 2249528 h 5539721"/>
              <a:gd name="connsiteX2340" fmla="*/ 4804744 w 6254524"/>
              <a:gd name="connsiteY2340" fmla="*/ 2590212 h 5539721"/>
              <a:gd name="connsiteX2341" fmla="*/ 4781109 w 6254524"/>
              <a:gd name="connsiteY2341" fmla="*/ 2613270 h 5539721"/>
              <a:gd name="connsiteX2342" fmla="*/ 4752863 w 6254524"/>
              <a:gd name="connsiteY2342" fmla="*/ 2622493 h 5539721"/>
              <a:gd name="connsiteX2343" fmla="*/ 4804744 w 6254524"/>
              <a:gd name="connsiteY2343" fmla="*/ 2590212 h 5539721"/>
              <a:gd name="connsiteX2344" fmla="*/ 4804744 w 6254524"/>
              <a:gd name="connsiteY2344" fmla="*/ 2590212 h 5539721"/>
              <a:gd name="connsiteX2345" fmla="*/ 4767274 w 6254524"/>
              <a:gd name="connsiteY2345" fmla="*/ 3374189 h 5539721"/>
              <a:gd name="connsiteX2346" fmla="*/ 4823766 w 6254524"/>
              <a:gd name="connsiteY2346" fmla="*/ 3364966 h 5539721"/>
              <a:gd name="connsiteX2347" fmla="*/ 4823766 w 6254524"/>
              <a:gd name="connsiteY2347" fmla="*/ 3388024 h 5539721"/>
              <a:gd name="connsiteX2348" fmla="*/ 4771885 w 6254524"/>
              <a:gd name="connsiteY2348" fmla="*/ 3420882 h 5539721"/>
              <a:gd name="connsiteX2349" fmla="*/ 4781109 w 6254524"/>
              <a:gd name="connsiteY2349" fmla="*/ 3416270 h 5539721"/>
              <a:gd name="connsiteX2350" fmla="*/ 4767274 w 6254524"/>
              <a:gd name="connsiteY2350" fmla="*/ 3374189 h 5539721"/>
              <a:gd name="connsiteX2351" fmla="*/ 4767274 w 6254524"/>
              <a:gd name="connsiteY2351" fmla="*/ 3374189 h 5539721"/>
              <a:gd name="connsiteX2352" fmla="*/ 4701558 w 6254524"/>
              <a:gd name="connsiteY2352" fmla="*/ 3309050 h 5539721"/>
              <a:gd name="connsiteX2353" fmla="*/ 4739028 w 6254524"/>
              <a:gd name="connsiteY2353" fmla="*/ 3299827 h 5539721"/>
              <a:gd name="connsiteX2354" fmla="*/ 4776497 w 6254524"/>
              <a:gd name="connsiteY2354" fmla="*/ 3328073 h 5539721"/>
              <a:gd name="connsiteX2355" fmla="*/ 4752863 w 6254524"/>
              <a:gd name="connsiteY2355" fmla="*/ 3351131 h 5539721"/>
              <a:gd name="connsiteX2356" fmla="*/ 4743640 w 6254524"/>
              <a:gd name="connsiteY2356" fmla="*/ 3332684 h 5539721"/>
              <a:gd name="connsiteX2357" fmla="*/ 4706170 w 6254524"/>
              <a:gd name="connsiteY2357" fmla="*/ 3360931 h 5539721"/>
              <a:gd name="connsiteX2358" fmla="*/ 4720581 w 6254524"/>
              <a:gd name="connsiteY2358" fmla="*/ 3328073 h 5539721"/>
              <a:gd name="connsiteX2359" fmla="*/ 4715969 w 6254524"/>
              <a:gd name="connsiteY2359" fmla="*/ 3341908 h 5539721"/>
              <a:gd name="connsiteX2360" fmla="*/ 4701558 w 6254524"/>
              <a:gd name="connsiteY2360" fmla="*/ 3309050 h 5539721"/>
              <a:gd name="connsiteX2361" fmla="*/ 4701558 w 6254524"/>
              <a:gd name="connsiteY2361" fmla="*/ 3309050 h 5539721"/>
              <a:gd name="connsiteX2362" fmla="*/ 4715393 w 6254524"/>
              <a:gd name="connsiteY2362" fmla="*/ 3472186 h 5539721"/>
              <a:gd name="connsiteX2363" fmla="*/ 4696370 w 6254524"/>
              <a:gd name="connsiteY2363" fmla="*/ 3443940 h 5539721"/>
              <a:gd name="connsiteX2364" fmla="*/ 4715393 w 6254524"/>
              <a:gd name="connsiteY2364" fmla="*/ 3472186 h 5539721"/>
              <a:gd name="connsiteX2365" fmla="*/ 4715393 w 6254524"/>
              <a:gd name="connsiteY2365" fmla="*/ 3472186 h 5539721"/>
              <a:gd name="connsiteX2366" fmla="*/ 4701558 w 6254524"/>
              <a:gd name="connsiteY2366" fmla="*/ 3701038 h 5539721"/>
              <a:gd name="connsiteX2367" fmla="*/ 4701558 w 6254524"/>
              <a:gd name="connsiteY2367" fmla="*/ 3710261 h 5539721"/>
              <a:gd name="connsiteX2368" fmla="*/ 4687147 w 6254524"/>
              <a:gd name="connsiteY2368" fmla="*/ 3710261 h 5539721"/>
              <a:gd name="connsiteX2369" fmla="*/ 4687147 w 6254524"/>
              <a:gd name="connsiteY2369" fmla="*/ 3701038 h 5539721"/>
              <a:gd name="connsiteX2370" fmla="*/ 4701558 w 6254524"/>
              <a:gd name="connsiteY2370" fmla="*/ 3701038 h 5539721"/>
              <a:gd name="connsiteX2371" fmla="*/ 4701558 w 6254524"/>
              <a:gd name="connsiteY2371" fmla="*/ 3701038 h 5539721"/>
              <a:gd name="connsiteX2372" fmla="*/ 4687147 w 6254524"/>
              <a:gd name="connsiteY2372" fmla="*/ 3434717 h 5539721"/>
              <a:gd name="connsiteX2373" fmla="*/ 4654289 w 6254524"/>
              <a:gd name="connsiteY2373" fmla="*/ 3457775 h 5539721"/>
              <a:gd name="connsiteX2374" fmla="*/ 4687147 w 6254524"/>
              <a:gd name="connsiteY2374" fmla="*/ 3434717 h 5539721"/>
              <a:gd name="connsiteX2375" fmla="*/ 4687147 w 6254524"/>
              <a:gd name="connsiteY2375" fmla="*/ 3434717 h 5539721"/>
              <a:gd name="connsiteX2376" fmla="*/ 4672735 w 6254524"/>
              <a:gd name="connsiteY2376" fmla="*/ 2272586 h 5539721"/>
              <a:gd name="connsiteX2377" fmla="*/ 4644489 w 6254524"/>
              <a:gd name="connsiteY2377" fmla="*/ 2291032 h 5539721"/>
              <a:gd name="connsiteX2378" fmla="*/ 4672735 w 6254524"/>
              <a:gd name="connsiteY2378" fmla="*/ 2272586 h 5539721"/>
              <a:gd name="connsiteX2379" fmla="*/ 4672735 w 6254524"/>
              <a:gd name="connsiteY2379" fmla="*/ 2272586 h 5539721"/>
              <a:gd name="connsiteX2380" fmla="*/ 4668124 w 6254524"/>
              <a:gd name="connsiteY2380" fmla="*/ 2459357 h 5539721"/>
              <a:gd name="connsiteX2381" fmla="*/ 4635266 w 6254524"/>
              <a:gd name="connsiteY2381" fmla="*/ 2487603 h 5539721"/>
              <a:gd name="connsiteX2382" fmla="*/ 4626043 w 6254524"/>
              <a:gd name="connsiteY2382" fmla="*/ 2478380 h 5539721"/>
              <a:gd name="connsiteX2383" fmla="*/ 4668124 w 6254524"/>
              <a:gd name="connsiteY2383" fmla="*/ 2459357 h 5539721"/>
              <a:gd name="connsiteX2384" fmla="*/ 4668124 w 6254524"/>
              <a:gd name="connsiteY2384" fmla="*/ 2459357 h 5539721"/>
              <a:gd name="connsiteX2385" fmla="*/ 4578773 w 6254524"/>
              <a:gd name="connsiteY2385" fmla="*/ 3584018 h 5539721"/>
              <a:gd name="connsiteX2386" fmla="*/ 4555139 w 6254524"/>
              <a:gd name="connsiteY2386" fmla="*/ 3593241 h 5539721"/>
              <a:gd name="connsiteX2387" fmla="*/ 4578773 w 6254524"/>
              <a:gd name="connsiteY2387" fmla="*/ 3584018 h 5539721"/>
              <a:gd name="connsiteX2388" fmla="*/ 4578773 w 6254524"/>
              <a:gd name="connsiteY2388" fmla="*/ 3584018 h 5539721"/>
              <a:gd name="connsiteX2389" fmla="*/ 4569550 w 6254524"/>
              <a:gd name="connsiteY2389" fmla="*/ 3345943 h 5539721"/>
              <a:gd name="connsiteX2390" fmla="*/ 4550527 w 6254524"/>
              <a:gd name="connsiteY2390" fmla="*/ 3397247 h 5539721"/>
              <a:gd name="connsiteX2391" fmla="*/ 4503258 w 6254524"/>
              <a:gd name="connsiteY2391" fmla="*/ 3425493 h 5539721"/>
              <a:gd name="connsiteX2392" fmla="*/ 4526892 w 6254524"/>
              <a:gd name="connsiteY2392" fmla="*/ 3388024 h 5539721"/>
              <a:gd name="connsiteX2393" fmla="*/ 4507870 w 6254524"/>
              <a:gd name="connsiteY2393" fmla="*/ 3374189 h 5539721"/>
              <a:gd name="connsiteX2394" fmla="*/ 4569550 w 6254524"/>
              <a:gd name="connsiteY2394" fmla="*/ 3345943 h 5539721"/>
              <a:gd name="connsiteX2395" fmla="*/ 4569550 w 6254524"/>
              <a:gd name="connsiteY2395" fmla="*/ 3345943 h 5539721"/>
              <a:gd name="connsiteX2396" fmla="*/ 4531504 w 6254524"/>
              <a:gd name="connsiteY2396" fmla="*/ 3472186 h 5539721"/>
              <a:gd name="connsiteX2397" fmla="*/ 4507870 w 6254524"/>
              <a:gd name="connsiteY2397" fmla="*/ 3467574 h 5539721"/>
              <a:gd name="connsiteX2398" fmla="*/ 4545339 w 6254524"/>
              <a:gd name="connsiteY2398" fmla="*/ 3444516 h 5539721"/>
              <a:gd name="connsiteX2399" fmla="*/ 4531504 w 6254524"/>
              <a:gd name="connsiteY2399" fmla="*/ 3472186 h 5539721"/>
              <a:gd name="connsiteX2400" fmla="*/ 4531504 w 6254524"/>
              <a:gd name="connsiteY2400" fmla="*/ 3472186 h 5539721"/>
              <a:gd name="connsiteX2401" fmla="*/ 4394885 w 6254524"/>
              <a:gd name="connsiteY2401" fmla="*/ 3626099 h 5539721"/>
              <a:gd name="connsiteX2402" fmla="*/ 4390273 w 6254524"/>
              <a:gd name="connsiteY2402" fmla="*/ 3584018 h 5539721"/>
              <a:gd name="connsiteX2403" fmla="*/ 4423131 w 6254524"/>
              <a:gd name="connsiteY2403" fmla="*/ 3560960 h 5539721"/>
              <a:gd name="connsiteX2404" fmla="*/ 4413907 w 6254524"/>
              <a:gd name="connsiteY2404" fmla="*/ 3579407 h 5539721"/>
              <a:gd name="connsiteX2405" fmla="*/ 4451377 w 6254524"/>
              <a:gd name="connsiteY2405" fmla="*/ 3616876 h 5539721"/>
              <a:gd name="connsiteX2406" fmla="*/ 4494035 w 6254524"/>
              <a:gd name="connsiteY2406" fmla="*/ 3607653 h 5539721"/>
              <a:gd name="connsiteX2407" fmla="*/ 4427743 w 6254524"/>
              <a:gd name="connsiteY2407" fmla="*/ 3658957 h 5539721"/>
              <a:gd name="connsiteX2408" fmla="*/ 4399496 w 6254524"/>
              <a:gd name="connsiteY2408" fmla="*/ 3649734 h 5539721"/>
              <a:gd name="connsiteX2409" fmla="*/ 4423131 w 6254524"/>
              <a:gd name="connsiteY2409" fmla="*/ 3626676 h 5539721"/>
              <a:gd name="connsiteX2410" fmla="*/ 4394885 w 6254524"/>
              <a:gd name="connsiteY2410" fmla="*/ 3626099 h 5539721"/>
              <a:gd name="connsiteX2411" fmla="*/ 4394885 w 6254524"/>
              <a:gd name="connsiteY2411" fmla="*/ 3626099 h 5539721"/>
              <a:gd name="connsiteX2412" fmla="*/ 4394885 w 6254524"/>
              <a:gd name="connsiteY2412" fmla="*/ 3430105 h 5539721"/>
              <a:gd name="connsiteX2413" fmla="*/ 4399496 w 6254524"/>
              <a:gd name="connsiteY2413" fmla="*/ 3453163 h 5539721"/>
              <a:gd name="connsiteX2414" fmla="*/ 4394885 w 6254524"/>
              <a:gd name="connsiteY2414" fmla="*/ 3430105 h 5539721"/>
              <a:gd name="connsiteX2415" fmla="*/ 4394885 w 6254524"/>
              <a:gd name="connsiteY2415" fmla="*/ 3430105 h 5539721"/>
              <a:gd name="connsiteX2416" fmla="*/ 4479623 w 6254524"/>
              <a:gd name="connsiteY2416" fmla="*/ 2389606 h 5539721"/>
              <a:gd name="connsiteX2417" fmla="*/ 4470400 w 6254524"/>
              <a:gd name="connsiteY2417" fmla="*/ 2389606 h 5539721"/>
              <a:gd name="connsiteX2418" fmla="*/ 4475011 w 6254524"/>
              <a:gd name="connsiteY2418" fmla="*/ 2394217 h 5539721"/>
              <a:gd name="connsiteX2419" fmla="*/ 4455989 w 6254524"/>
              <a:gd name="connsiteY2419" fmla="*/ 2380382 h 5539721"/>
              <a:gd name="connsiteX2420" fmla="*/ 4479623 w 6254524"/>
              <a:gd name="connsiteY2420" fmla="*/ 2389606 h 5539721"/>
              <a:gd name="connsiteX2421" fmla="*/ 4479623 w 6254524"/>
              <a:gd name="connsiteY2421" fmla="*/ 2389606 h 5539721"/>
              <a:gd name="connsiteX2422" fmla="*/ 4488846 w 6254524"/>
              <a:gd name="connsiteY2422" fmla="*/ 2534296 h 5539721"/>
              <a:gd name="connsiteX2423" fmla="*/ 4469824 w 6254524"/>
              <a:gd name="connsiteY2423" fmla="*/ 2534296 h 5539721"/>
              <a:gd name="connsiteX2424" fmla="*/ 4488846 w 6254524"/>
              <a:gd name="connsiteY2424" fmla="*/ 2534296 h 5539721"/>
              <a:gd name="connsiteX2425" fmla="*/ 4488846 w 6254524"/>
              <a:gd name="connsiteY2425" fmla="*/ 2534296 h 5539721"/>
              <a:gd name="connsiteX2426" fmla="*/ 4475011 w 6254524"/>
              <a:gd name="connsiteY2426" fmla="*/ 3383412 h 5539721"/>
              <a:gd name="connsiteX2427" fmla="*/ 4479623 w 6254524"/>
              <a:gd name="connsiteY2427" fmla="*/ 3369577 h 5539721"/>
              <a:gd name="connsiteX2428" fmla="*/ 4494035 w 6254524"/>
              <a:gd name="connsiteY2428" fmla="*/ 3383412 h 5539721"/>
              <a:gd name="connsiteX2429" fmla="*/ 4475011 w 6254524"/>
              <a:gd name="connsiteY2429" fmla="*/ 3383412 h 5539721"/>
              <a:gd name="connsiteX2430" fmla="*/ 4475011 w 6254524"/>
              <a:gd name="connsiteY2430" fmla="*/ 3383412 h 5539721"/>
              <a:gd name="connsiteX2431" fmla="*/ 4475011 w 6254524"/>
              <a:gd name="connsiteY2431" fmla="*/ 3383412 h 5539721"/>
              <a:gd name="connsiteX2432" fmla="*/ 4475011 w 6254524"/>
              <a:gd name="connsiteY2432" fmla="*/ 3276192 h 5539721"/>
              <a:gd name="connsiteX2433" fmla="*/ 4470400 w 6254524"/>
              <a:gd name="connsiteY2433" fmla="*/ 3266969 h 5539721"/>
              <a:gd name="connsiteX2434" fmla="*/ 4526892 w 6254524"/>
              <a:gd name="connsiteY2434" fmla="*/ 3253134 h 5539721"/>
              <a:gd name="connsiteX2435" fmla="*/ 4475011 w 6254524"/>
              <a:gd name="connsiteY2435" fmla="*/ 3276192 h 5539721"/>
              <a:gd name="connsiteX2436" fmla="*/ 4475011 w 6254524"/>
              <a:gd name="connsiteY2436" fmla="*/ 3276192 h 5539721"/>
              <a:gd name="connsiteX2437" fmla="*/ 4460600 w 6254524"/>
              <a:gd name="connsiteY2437" fmla="*/ 2169977 h 5539721"/>
              <a:gd name="connsiteX2438" fmla="*/ 4531504 w 6254524"/>
              <a:gd name="connsiteY2438" fmla="*/ 2132507 h 5539721"/>
              <a:gd name="connsiteX2439" fmla="*/ 4555139 w 6254524"/>
              <a:gd name="connsiteY2439" fmla="*/ 2155565 h 5539721"/>
              <a:gd name="connsiteX2440" fmla="*/ 4531504 w 6254524"/>
              <a:gd name="connsiteY2440" fmla="*/ 2183812 h 5539721"/>
              <a:gd name="connsiteX2441" fmla="*/ 4555139 w 6254524"/>
              <a:gd name="connsiteY2441" fmla="*/ 2197647 h 5539721"/>
              <a:gd name="connsiteX2442" fmla="*/ 4583385 w 6254524"/>
              <a:gd name="connsiteY2442" fmla="*/ 2188423 h 5539721"/>
              <a:gd name="connsiteX2443" fmla="*/ 4587997 w 6254524"/>
              <a:gd name="connsiteY2443" fmla="*/ 2197647 h 5539721"/>
              <a:gd name="connsiteX2444" fmla="*/ 4545339 w 6254524"/>
              <a:gd name="connsiteY2444" fmla="*/ 2248951 h 5539721"/>
              <a:gd name="connsiteX2445" fmla="*/ 4484235 w 6254524"/>
              <a:gd name="connsiteY2445" fmla="*/ 2309479 h 5539721"/>
              <a:gd name="connsiteX2446" fmla="*/ 4488846 w 6254524"/>
              <a:gd name="connsiteY2446" fmla="*/ 2327925 h 5539721"/>
              <a:gd name="connsiteX2447" fmla="*/ 4573586 w 6254524"/>
              <a:gd name="connsiteY2447" fmla="*/ 2290456 h 5539721"/>
              <a:gd name="connsiteX2448" fmla="*/ 4549950 w 6254524"/>
              <a:gd name="connsiteY2448" fmla="*/ 2332537 h 5539721"/>
              <a:gd name="connsiteX2449" fmla="*/ 4540727 w 6254524"/>
              <a:gd name="connsiteY2449" fmla="*/ 2323314 h 5539721"/>
              <a:gd name="connsiteX2450" fmla="*/ 4503258 w 6254524"/>
              <a:gd name="connsiteY2450" fmla="*/ 2374618 h 5539721"/>
              <a:gd name="connsiteX2451" fmla="*/ 4488846 w 6254524"/>
              <a:gd name="connsiteY2451" fmla="*/ 2341760 h 5539721"/>
              <a:gd name="connsiteX2452" fmla="*/ 4474435 w 6254524"/>
              <a:gd name="connsiteY2452" fmla="*/ 2350983 h 5539721"/>
              <a:gd name="connsiteX2453" fmla="*/ 4479047 w 6254524"/>
              <a:gd name="connsiteY2453" fmla="*/ 2318126 h 5539721"/>
              <a:gd name="connsiteX2454" fmla="*/ 4436389 w 6254524"/>
              <a:gd name="connsiteY2454" fmla="*/ 2271433 h 5539721"/>
              <a:gd name="connsiteX2455" fmla="*/ 4460024 w 6254524"/>
              <a:gd name="connsiteY2455" fmla="*/ 2271433 h 5539721"/>
              <a:gd name="connsiteX2456" fmla="*/ 4436389 w 6254524"/>
              <a:gd name="connsiteY2456" fmla="*/ 2262209 h 5539721"/>
              <a:gd name="connsiteX2457" fmla="*/ 4427166 w 6254524"/>
              <a:gd name="connsiteY2457" fmla="*/ 2224740 h 5539721"/>
              <a:gd name="connsiteX2458" fmla="*/ 4460600 w 6254524"/>
              <a:gd name="connsiteY2458" fmla="*/ 2169977 h 5539721"/>
              <a:gd name="connsiteX2459" fmla="*/ 4460600 w 6254524"/>
              <a:gd name="connsiteY2459" fmla="*/ 2169977 h 5539721"/>
              <a:gd name="connsiteX2460" fmla="*/ 4399496 w 6254524"/>
              <a:gd name="connsiteY2460" fmla="*/ 676385 h 5539721"/>
              <a:gd name="connsiteX2461" fmla="*/ 4522281 w 6254524"/>
              <a:gd name="connsiteY2461" fmla="*/ 643527 h 5539721"/>
              <a:gd name="connsiteX2462" fmla="*/ 4526892 w 6254524"/>
              <a:gd name="connsiteY2462" fmla="*/ 671773 h 5539721"/>
              <a:gd name="connsiteX2463" fmla="*/ 4394885 w 6254524"/>
              <a:gd name="connsiteY2463" fmla="*/ 709243 h 5539721"/>
              <a:gd name="connsiteX2464" fmla="*/ 4399496 w 6254524"/>
              <a:gd name="connsiteY2464" fmla="*/ 676385 h 5539721"/>
              <a:gd name="connsiteX2465" fmla="*/ 4399496 w 6254524"/>
              <a:gd name="connsiteY2465" fmla="*/ 676385 h 5539721"/>
              <a:gd name="connsiteX2466" fmla="*/ 4423131 w 6254524"/>
              <a:gd name="connsiteY2466" fmla="*/ 849321 h 5539721"/>
              <a:gd name="connsiteX2467" fmla="*/ 4314758 w 6254524"/>
              <a:gd name="connsiteY2467" fmla="*/ 900625 h 5539721"/>
              <a:gd name="connsiteX2468" fmla="*/ 4423131 w 6254524"/>
              <a:gd name="connsiteY2468" fmla="*/ 849321 h 5539721"/>
              <a:gd name="connsiteX2469" fmla="*/ 4423131 w 6254524"/>
              <a:gd name="connsiteY2469" fmla="*/ 849321 h 5539721"/>
              <a:gd name="connsiteX2470" fmla="*/ 4295734 w 6254524"/>
              <a:gd name="connsiteY2470" fmla="*/ 3523491 h 5539721"/>
              <a:gd name="connsiteX2471" fmla="*/ 4323981 w 6254524"/>
              <a:gd name="connsiteY2471" fmla="*/ 3481410 h 5539721"/>
              <a:gd name="connsiteX2472" fmla="*/ 4371250 w 6254524"/>
              <a:gd name="connsiteY2472" fmla="*/ 3481410 h 5539721"/>
              <a:gd name="connsiteX2473" fmla="*/ 4310146 w 6254524"/>
              <a:gd name="connsiteY2473" fmla="*/ 3518879 h 5539721"/>
              <a:gd name="connsiteX2474" fmla="*/ 4295734 w 6254524"/>
              <a:gd name="connsiteY2474" fmla="*/ 3523491 h 5539721"/>
              <a:gd name="connsiteX2475" fmla="*/ 4295734 w 6254524"/>
              <a:gd name="connsiteY2475" fmla="*/ 3523491 h 5539721"/>
              <a:gd name="connsiteX2476" fmla="*/ 4375862 w 6254524"/>
              <a:gd name="connsiteY2476" fmla="*/ 3537325 h 5539721"/>
              <a:gd name="connsiteX2477" fmla="*/ 4356838 w 6254524"/>
              <a:gd name="connsiteY2477" fmla="*/ 3537325 h 5539721"/>
              <a:gd name="connsiteX2478" fmla="*/ 4371250 w 6254524"/>
              <a:gd name="connsiteY2478" fmla="*/ 3518879 h 5539721"/>
              <a:gd name="connsiteX2479" fmla="*/ 4375862 w 6254524"/>
              <a:gd name="connsiteY2479" fmla="*/ 3537325 h 5539721"/>
              <a:gd name="connsiteX2480" fmla="*/ 4375862 w 6254524"/>
              <a:gd name="connsiteY2480" fmla="*/ 3537325 h 5539721"/>
              <a:gd name="connsiteX2481" fmla="*/ 4390273 w 6254524"/>
              <a:gd name="connsiteY2481" fmla="*/ 3658957 h 5539721"/>
              <a:gd name="connsiteX2482" fmla="*/ 4343004 w 6254524"/>
              <a:gd name="connsiteY2482" fmla="*/ 3682015 h 5539721"/>
              <a:gd name="connsiteX2483" fmla="*/ 4390273 w 6254524"/>
              <a:gd name="connsiteY2483" fmla="*/ 3658957 h 5539721"/>
              <a:gd name="connsiteX2484" fmla="*/ 4390273 w 6254524"/>
              <a:gd name="connsiteY2484" fmla="*/ 3658957 h 5539721"/>
              <a:gd name="connsiteX2485" fmla="*/ 4314758 w 6254524"/>
              <a:gd name="connsiteY2485" fmla="*/ 3374189 h 5539721"/>
              <a:gd name="connsiteX2486" fmla="*/ 4305535 w 6254524"/>
              <a:gd name="connsiteY2486" fmla="*/ 3397247 h 5539721"/>
              <a:gd name="connsiteX2487" fmla="*/ 4296311 w 6254524"/>
              <a:gd name="connsiteY2487" fmla="*/ 3378800 h 5539721"/>
              <a:gd name="connsiteX2488" fmla="*/ 4314758 w 6254524"/>
              <a:gd name="connsiteY2488" fmla="*/ 3374189 h 5539721"/>
              <a:gd name="connsiteX2489" fmla="*/ 4314758 w 6254524"/>
              <a:gd name="connsiteY2489" fmla="*/ 3374189 h 5539721"/>
              <a:gd name="connsiteX2490" fmla="*/ 4281899 w 6254524"/>
              <a:gd name="connsiteY2490" fmla="*/ 3448552 h 5539721"/>
              <a:gd name="connsiteX2491" fmla="*/ 4300923 w 6254524"/>
              <a:gd name="connsiteY2491" fmla="*/ 3420305 h 5539721"/>
              <a:gd name="connsiteX2492" fmla="*/ 4315334 w 6254524"/>
              <a:gd name="connsiteY2492" fmla="*/ 3415694 h 5539721"/>
              <a:gd name="connsiteX2493" fmla="*/ 4296311 w 6254524"/>
              <a:gd name="connsiteY2493" fmla="*/ 3438752 h 5539721"/>
              <a:gd name="connsiteX2494" fmla="*/ 4296311 w 6254524"/>
              <a:gd name="connsiteY2494" fmla="*/ 3480833 h 5539721"/>
              <a:gd name="connsiteX2495" fmla="*/ 4272676 w 6254524"/>
              <a:gd name="connsiteY2495" fmla="*/ 3490056 h 5539721"/>
              <a:gd name="connsiteX2496" fmla="*/ 4239819 w 6254524"/>
              <a:gd name="connsiteY2496" fmla="*/ 3461810 h 5539721"/>
              <a:gd name="connsiteX2497" fmla="*/ 4281899 w 6254524"/>
              <a:gd name="connsiteY2497" fmla="*/ 3448552 h 5539721"/>
              <a:gd name="connsiteX2498" fmla="*/ 4281899 w 6254524"/>
              <a:gd name="connsiteY2498" fmla="*/ 3448552 h 5539721"/>
              <a:gd name="connsiteX2499" fmla="*/ 4234630 w 6254524"/>
              <a:gd name="connsiteY2499" fmla="*/ 3980618 h 5539721"/>
              <a:gd name="connsiteX2500" fmla="*/ 4234630 w 6254524"/>
              <a:gd name="connsiteY2500" fmla="*/ 4003677 h 5539721"/>
              <a:gd name="connsiteX2501" fmla="*/ 4234630 w 6254524"/>
              <a:gd name="connsiteY2501" fmla="*/ 3980618 h 5539721"/>
              <a:gd name="connsiteX2502" fmla="*/ 4234630 w 6254524"/>
              <a:gd name="connsiteY2502" fmla="*/ 3980618 h 5539721"/>
              <a:gd name="connsiteX2503" fmla="*/ 4243854 w 6254524"/>
              <a:gd name="connsiteY2503" fmla="*/ 4037111 h 5539721"/>
              <a:gd name="connsiteX2504" fmla="*/ 4253077 w 6254524"/>
              <a:gd name="connsiteY2504" fmla="*/ 4055557 h 5539721"/>
              <a:gd name="connsiteX2505" fmla="*/ 4205808 w 6254524"/>
              <a:gd name="connsiteY2505" fmla="*/ 4093027 h 5539721"/>
              <a:gd name="connsiteX2506" fmla="*/ 4196585 w 6254524"/>
              <a:gd name="connsiteY2506" fmla="*/ 4088415 h 5539721"/>
              <a:gd name="connsiteX2507" fmla="*/ 4220219 w 6254524"/>
              <a:gd name="connsiteY2507" fmla="*/ 4046334 h 5539721"/>
              <a:gd name="connsiteX2508" fmla="*/ 4243854 w 6254524"/>
              <a:gd name="connsiteY2508" fmla="*/ 4037111 h 5539721"/>
              <a:gd name="connsiteX2509" fmla="*/ 4243854 w 6254524"/>
              <a:gd name="connsiteY2509" fmla="*/ 4037111 h 5539721"/>
              <a:gd name="connsiteX2510" fmla="*/ 4248465 w 6254524"/>
              <a:gd name="connsiteY2510" fmla="*/ 3892421 h 5539721"/>
              <a:gd name="connsiteX2511" fmla="*/ 4253077 w 6254524"/>
              <a:gd name="connsiteY2511" fmla="*/ 3878586 h 5539721"/>
              <a:gd name="connsiteX2512" fmla="*/ 4272100 w 6254524"/>
              <a:gd name="connsiteY2512" fmla="*/ 3878586 h 5539721"/>
              <a:gd name="connsiteX2513" fmla="*/ 4248465 w 6254524"/>
              <a:gd name="connsiteY2513" fmla="*/ 3892421 h 5539721"/>
              <a:gd name="connsiteX2514" fmla="*/ 4248465 w 6254524"/>
              <a:gd name="connsiteY2514" fmla="*/ 3892421 h 5539721"/>
              <a:gd name="connsiteX2515" fmla="*/ 4234630 w 6254524"/>
              <a:gd name="connsiteY2515" fmla="*/ 475779 h 5539721"/>
              <a:gd name="connsiteX2516" fmla="*/ 4173526 w 6254524"/>
              <a:gd name="connsiteY2516" fmla="*/ 498837 h 5539721"/>
              <a:gd name="connsiteX2517" fmla="*/ 4234630 w 6254524"/>
              <a:gd name="connsiteY2517" fmla="*/ 475779 h 5539721"/>
              <a:gd name="connsiteX2518" fmla="*/ 4234630 w 6254524"/>
              <a:gd name="connsiteY2518" fmla="*/ 475779 h 5539721"/>
              <a:gd name="connsiteX2519" fmla="*/ 4220219 w 6254524"/>
              <a:gd name="connsiteY2519" fmla="*/ 3616876 h 5539721"/>
              <a:gd name="connsiteX2520" fmla="*/ 4210996 w 6254524"/>
              <a:gd name="connsiteY2520" fmla="*/ 3598430 h 5539721"/>
              <a:gd name="connsiteX2521" fmla="*/ 4225407 w 6254524"/>
              <a:gd name="connsiteY2521" fmla="*/ 3593818 h 5539721"/>
              <a:gd name="connsiteX2522" fmla="*/ 4220219 w 6254524"/>
              <a:gd name="connsiteY2522" fmla="*/ 3616876 h 5539721"/>
              <a:gd name="connsiteX2523" fmla="*/ 4220219 w 6254524"/>
              <a:gd name="connsiteY2523" fmla="*/ 3616876 h 5539721"/>
              <a:gd name="connsiteX2524" fmla="*/ 4206384 w 6254524"/>
              <a:gd name="connsiteY2524" fmla="*/ 3626099 h 5539721"/>
              <a:gd name="connsiteX2525" fmla="*/ 4191973 w 6254524"/>
              <a:gd name="connsiteY2525" fmla="*/ 3644546 h 5539721"/>
              <a:gd name="connsiteX2526" fmla="*/ 4206384 w 6254524"/>
              <a:gd name="connsiteY2526" fmla="*/ 3626099 h 5539721"/>
              <a:gd name="connsiteX2527" fmla="*/ 4206384 w 6254524"/>
              <a:gd name="connsiteY2527" fmla="*/ 3626099 h 5539721"/>
              <a:gd name="connsiteX2528" fmla="*/ 4172950 w 6254524"/>
              <a:gd name="connsiteY2528" fmla="*/ 3626099 h 5539721"/>
              <a:gd name="connsiteX2529" fmla="*/ 4196585 w 6254524"/>
              <a:gd name="connsiteY2529" fmla="*/ 3612264 h 5539721"/>
              <a:gd name="connsiteX2530" fmla="*/ 4172950 w 6254524"/>
              <a:gd name="connsiteY2530" fmla="*/ 3626099 h 5539721"/>
              <a:gd name="connsiteX2531" fmla="*/ 4172950 w 6254524"/>
              <a:gd name="connsiteY2531" fmla="*/ 3626099 h 5539721"/>
              <a:gd name="connsiteX2532" fmla="*/ 4149892 w 6254524"/>
              <a:gd name="connsiteY2532" fmla="*/ 4172001 h 5539721"/>
              <a:gd name="connsiteX2533" fmla="*/ 4126257 w 6254524"/>
              <a:gd name="connsiteY2533" fmla="*/ 4167390 h 5539721"/>
              <a:gd name="connsiteX2534" fmla="*/ 4135481 w 6254524"/>
              <a:gd name="connsiteY2534" fmla="*/ 4200247 h 5539721"/>
              <a:gd name="connsiteX2535" fmla="*/ 4059965 w 6254524"/>
              <a:gd name="connsiteY2535" fmla="*/ 4237717 h 5539721"/>
              <a:gd name="connsiteX2536" fmla="*/ 4078988 w 6254524"/>
              <a:gd name="connsiteY2536" fmla="*/ 4223882 h 5539721"/>
              <a:gd name="connsiteX2537" fmla="*/ 4074376 w 6254524"/>
              <a:gd name="connsiteY2537" fmla="*/ 4205436 h 5539721"/>
              <a:gd name="connsiteX2538" fmla="*/ 4059965 w 6254524"/>
              <a:gd name="connsiteY2538" fmla="*/ 4214659 h 5539721"/>
              <a:gd name="connsiteX2539" fmla="*/ 4050741 w 6254524"/>
              <a:gd name="connsiteY2539" fmla="*/ 4186413 h 5539721"/>
              <a:gd name="connsiteX2540" fmla="*/ 4074376 w 6254524"/>
              <a:gd name="connsiteY2540" fmla="*/ 4167966 h 5539721"/>
              <a:gd name="connsiteX2541" fmla="*/ 4059965 w 6254524"/>
              <a:gd name="connsiteY2541" fmla="*/ 4158743 h 5539721"/>
              <a:gd name="connsiteX2542" fmla="*/ 4092823 w 6254524"/>
              <a:gd name="connsiteY2542" fmla="*/ 4144908 h 5539721"/>
              <a:gd name="connsiteX2543" fmla="*/ 4102046 w 6254524"/>
              <a:gd name="connsiteY2543" fmla="*/ 4167966 h 5539721"/>
              <a:gd name="connsiteX2544" fmla="*/ 4149315 w 6254524"/>
              <a:gd name="connsiteY2544" fmla="*/ 4135108 h 5539721"/>
              <a:gd name="connsiteX2545" fmla="*/ 4149892 w 6254524"/>
              <a:gd name="connsiteY2545" fmla="*/ 4172001 h 5539721"/>
              <a:gd name="connsiteX2546" fmla="*/ 4149892 w 6254524"/>
              <a:gd name="connsiteY2546" fmla="*/ 4172001 h 5539721"/>
              <a:gd name="connsiteX2547" fmla="*/ 4078988 w 6254524"/>
              <a:gd name="connsiteY2547" fmla="*/ 4018088 h 5539721"/>
              <a:gd name="connsiteX2548" fmla="*/ 4116457 w 6254524"/>
              <a:gd name="connsiteY2548" fmla="*/ 3995030 h 5539721"/>
              <a:gd name="connsiteX2549" fmla="*/ 4078988 w 6254524"/>
              <a:gd name="connsiteY2549" fmla="*/ 4018088 h 5539721"/>
              <a:gd name="connsiteX2550" fmla="*/ 4078988 w 6254524"/>
              <a:gd name="connsiteY2550" fmla="*/ 4018088 h 5539721"/>
              <a:gd name="connsiteX2551" fmla="*/ 4098011 w 6254524"/>
              <a:gd name="connsiteY2551" fmla="*/ 3649734 h 5539721"/>
              <a:gd name="connsiteX2552" fmla="*/ 4102622 w 6254524"/>
              <a:gd name="connsiteY2552" fmla="*/ 3616876 h 5539721"/>
              <a:gd name="connsiteX2553" fmla="*/ 4074376 w 6254524"/>
              <a:gd name="connsiteY2553" fmla="*/ 3626099 h 5539721"/>
              <a:gd name="connsiteX2554" fmla="*/ 4065153 w 6254524"/>
              <a:gd name="connsiteY2554" fmla="*/ 3588630 h 5539721"/>
              <a:gd name="connsiteX2555" fmla="*/ 4093399 w 6254524"/>
              <a:gd name="connsiteY2555" fmla="*/ 3611688 h 5539721"/>
              <a:gd name="connsiteX2556" fmla="*/ 4088787 w 6254524"/>
              <a:gd name="connsiteY2556" fmla="*/ 3564995 h 5539721"/>
              <a:gd name="connsiteX2557" fmla="*/ 4197161 w 6254524"/>
              <a:gd name="connsiteY2557" fmla="*/ 3546549 h 5539721"/>
              <a:gd name="connsiteX2558" fmla="*/ 4187938 w 6254524"/>
              <a:gd name="connsiteY2558" fmla="*/ 3564995 h 5539721"/>
              <a:gd name="connsiteX2559" fmla="*/ 4098011 w 6254524"/>
              <a:gd name="connsiteY2559" fmla="*/ 3649734 h 5539721"/>
              <a:gd name="connsiteX2560" fmla="*/ 4098011 w 6254524"/>
              <a:gd name="connsiteY2560" fmla="*/ 3649734 h 5539721"/>
              <a:gd name="connsiteX2561" fmla="*/ 4172950 w 6254524"/>
              <a:gd name="connsiteY2561" fmla="*/ 3980618 h 5539721"/>
              <a:gd name="connsiteX2562" fmla="*/ 4177561 w 6254524"/>
              <a:gd name="connsiteY2562" fmla="*/ 3947760 h 5539721"/>
              <a:gd name="connsiteX2563" fmla="*/ 4182173 w 6254524"/>
              <a:gd name="connsiteY2563" fmla="*/ 3961596 h 5539721"/>
              <a:gd name="connsiteX2564" fmla="*/ 4215031 w 6254524"/>
              <a:gd name="connsiteY2564" fmla="*/ 3943149 h 5539721"/>
              <a:gd name="connsiteX2565" fmla="*/ 4219643 w 6254524"/>
              <a:gd name="connsiteY2565" fmla="*/ 3905679 h 5539721"/>
              <a:gd name="connsiteX2566" fmla="*/ 4238665 w 6254524"/>
              <a:gd name="connsiteY2566" fmla="*/ 3901068 h 5539721"/>
              <a:gd name="connsiteX2567" fmla="*/ 4238665 w 6254524"/>
              <a:gd name="connsiteY2567" fmla="*/ 3947760 h 5539721"/>
              <a:gd name="connsiteX2568" fmla="*/ 4186784 w 6254524"/>
              <a:gd name="connsiteY2568" fmla="*/ 3994453 h 5539721"/>
              <a:gd name="connsiteX2569" fmla="*/ 4172950 w 6254524"/>
              <a:gd name="connsiteY2569" fmla="*/ 3980618 h 5539721"/>
              <a:gd name="connsiteX2570" fmla="*/ 4172950 w 6254524"/>
              <a:gd name="connsiteY2570" fmla="*/ 3980618 h 5539721"/>
              <a:gd name="connsiteX2571" fmla="*/ 4597796 w 6254524"/>
              <a:gd name="connsiteY2571" fmla="*/ 4176613 h 5539721"/>
              <a:gd name="connsiteX2572" fmla="*/ 4649677 w 6254524"/>
              <a:gd name="connsiteY2572" fmla="*/ 4111474 h 5539721"/>
              <a:gd name="connsiteX2573" fmla="*/ 4673312 w 6254524"/>
              <a:gd name="connsiteY2573" fmla="*/ 4120697 h 5539721"/>
              <a:gd name="connsiteX2574" fmla="*/ 4597796 w 6254524"/>
              <a:gd name="connsiteY2574" fmla="*/ 4176613 h 5539721"/>
              <a:gd name="connsiteX2575" fmla="*/ 4597796 w 6254524"/>
              <a:gd name="connsiteY2575" fmla="*/ 4176613 h 5539721"/>
              <a:gd name="connsiteX2576" fmla="*/ 4819155 w 6254524"/>
              <a:gd name="connsiteY2576" fmla="*/ 4032499 h 5539721"/>
              <a:gd name="connsiteX2577" fmla="*/ 4800132 w 6254524"/>
              <a:gd name="connsiteY2577" fmla="*/ 4004253 h 5539721"/>
              <a:gd name="connsiteX2578" fmla="*/ 4828378 w 6254524"/>
              <a:gd name="connsiteY2578" fmla="*/ 3995030 h 5539721"/>
              <a:gd name="connsiteX2579" fmla="*/ 4819155 w 6254524"/>
              <a:gd name="connsiteY2579" fmla="*/ 4032499 h 5539721"/>
              <a:gd name="connsiteX2580" fmla="*/ 4819155 w 6254524"/>
              <a:gd name="connsiteY2580" fmla="*/ 4032499 h 5539721"/>
              <a:gd name="connsiteX2581" fmla="*/ 4894670 w 6254524"/>
              <a:gd name="connsiteY2581" fmla="*/ 3831317 h 5539721"/>
              <a:gd name="connsiteX2582" fmla="*/ 4903893 w 6254524"/>
              <a:gd name="connsiteY2582" fmla="*/ 3835929 h 5539721"/>
              <a:gd name="connsiteX2583" fmla="*/ 4894670 w 6254524"/>
              <a:gd name="connsiteY2583" fmla="*/ 3854375 h 5539721"/>
              <a:gd name="connsiteX2584" fmla="*/ 4894670 w 6254524"/>
              <a:gd name="connsiteY2584" fmla="*/ 3831317 h 5539721"/>
              <a:gd name="connsiteX2585" fmla="*/ 4894670 w 6254524"/>
              <a:gd name="connsiteY2585" fmla="*/ 3831317 h 5539721"/>
              <a:gd name="connsiteX2586" fmla="*/ 4875647 w 6254524"/>
              <a:gd name="connsiteY2586" fmla="*/ 3822094 h 5539721"/>
              <a:gd name="connsiteX2587" fmla="*/ 4922917 w 6254524"/>
              <a:gd name="connsiteY2587" fmla="*/ 3799035 h 5539721"/>
              <a:gd name="connsiteX2588" fmla="*/ 4875647 w 6254524"/>
              <a:gd name="connsiteY2588" fmla="*/ 3822094 h 5539721"/>
              <a:gd name="connsiteX2589" fmla="*/ 4875647 w 6254524"/>
              <a:gd name="connsiteY2589" fmla="*/ 3822094 h 5539721"/>
              <a:gd name="connsiteX2590" fmla="*/ 4913693 w 6254524"/>
              <a:gd name="connsiteY2590" fmla="*/ 3990418 h 5539721"/>
              <a:gd name="connsiteX2591" fmla="*/ 4937328 w 6254524"/>
              <a:gd name="connsiteY2591" fmla="*/ 3948337 h 5539721"/>
              <a:gd name="connsiteX2592" fmla="*/ 4946551 w 6254524"/>
              <a:gd name="connsiteY2592" fmla="*/ 3999641 h 5539721"/>
              <a:gd name="connsiteX2593" fmla="*/ 4913693 w 6254524"/>
              <a:gd name="connsiteY2593" fmla="*/ 3990418 h 5539721"/>
              <a:gd name="connsiteX2594" fmla="*/ 4913693 w 6254524"/>
              <a:gd name="connsiteY2594" fmla="*/ 3990418 h 5539721"/>
              <a:gd name="connsiteX2595" fmla="*/ 4984021 w 6254524"/>
              <a:gd name="connsiteY2595" fmla="*/ 3933926 h 5539721"/>
              <a:gd name="connsiteX2596" fmla="*/ 4993244 w 6254524"/>
              <a:gd name="connsiteY2596" fmla="*/ 3915479 h 5539721"/>
              <a:gd name="connsiteX2597" fmla="*/ 4984021 w 6254524"/>
              <a:gd name="connsiteY2597" fmla="*/ 3933926 h 5539721"/>
              <a:gd name="connsiteX2598" fmla="*/ 4984021 w 6254524"/>
              <a:gd name="connsiteY2598" fmla="*/ 3933926 h 5539721"/>
              <a:gd name="connsiteX2599" fmla="*/ 4908505 w 6254524"/>
              <a:gd name="connsiteY2599" fmla="*/ 3677404 h 5539721"/>
              <a:gd name="connsiteX2600" fmla="*/ 4894094 w 6254524"/>
              <a:gd name="connsiteY2600" fmla="*/ 3714873 h 5539721"/>
              <a:gd name="connsiteX2601" fmla="*/ 4785720 w 6254524"/>
              <a:gd name="connsiteY2601" fmla="*/ 3752343 h 5539721"/>
              <a:gd name="connsiteX2602" fmla="*/ 4790332 w 6254524"/>
              <a:gd name="connsiteY2602" fmla="*/ 3719485 h 5539721"/>
              <a:gd name="connsiteX2603" fmla="*/ 4775921 w 6254524"/>
              <a:gd name="connsiteY2603" fmla="*/ 3756954 h 5539721"/>
              <a:gd name="connsiteX2604" fmla="*/ 4761509 w 6254524"/>
              <a:gd name="connsiteY2604" fmla="*/ 3738508 h 5539721"/>
              <a:gd name="connsiteX2605" fmla="*/ 4724040 w 6254524"/>
              <a:gd name="connsiteY2605" fmla="*/ 3752343 h 5539721"/>
              <a:gd name="connsiteX2606" fmla="*/ 4691182 w 6254524"/>
              <a:gd name="connsiteY2606" fmla="*/ 3803647 h 5539721"/>
              <a:gd name="connsiteX2607" fmla="*/ 4695794 w 6254524"/>
              <a:gd name="connsiteY2607" fmla="*/ 3826705 h 5539721"/>
              <a:gd name="connsiteX2608" fmla="*/ 4733263 w 6254524"/>
              <a:gd name="connsiteY2608" fmla="*/ 3854952 h 5539721"/>
              <a:gd name="connsiteX2609" fmla="*/ 4789756 w 6254524"/>
              <a:gd name="connsiteY2609" fmla="*/ 3785200 h 5539721"/>
              <a:gd name="connsiteX2610" fmla="*/ 4936175 w 6254524"/>
              <a:gd name="connsiteY2610" fmla="*/ 3710261 h 5539721"/>
              <a:gd name="connsiteX2611" fmla="*/ 4988055 w 6254524"/>
              <a:gd name="connsiteY2611" fmla="*/ 3756954 h 5539721"/>
              <a:gd name="connsiteX2612" fmla="*/ 4945398 w 6254524"/>
              <a:gd name="connsiteY2612" fmla="*/ 3803647 h 5539721"/>
              <a:gd name="connsiteX2613" fmla="*/ 4936175 w 6254524"/>
              <a:gd name="connsiteY2613" fmla="*/ 3799035 h 5539721"/>
              <a:gd name="connsiteX2614" fmla="*/ 4921763 w 6254524"/>
              <a:gd name="connsiteY2614" fmla="*/ 3780589 h 5539721"/>
              <a:gd name="connsiteX2615" fmla="*/ 4841637 w 6254524"/>
              <a:gd name="connsiteY2615" fmla="*/ 3813447 h 5539721"/>
              <a:gd name="connsiteX2616" fmla="*/ 4869882 w 6254524"/>
              <a:gd name="connsiteY2616" fmla="*/ 3827282 h 5539721"/>
              <a:gd name="connsiteX2617" fmla="*/ 4869882 w 6254524"/>
              <a:gd name="connsiteY2617" fmla="*/ 3860139 h 5539721"/>
              <a:gd name="connsiteX2618" fmla="*/ 4902741 w 6254524"/>
              <a:gd name="connsiteY2618" fmla="*/ 3864751 h 5539721"/>
              <a:gd name="connsiteX2619" fmla="*/ 4907352 w 6254524"/>
              <a:gd name="connsiteY2619" fmla="*/ 3864751 h 5539721"/>
              <a:gd name="connsiteX2620" fmla="*/ 4860083 w 6254524"/>
              <a:gd name="connsiteY2620" fmla="*/ 3897609 h 5539721"/>
              <a:gd name="connsiteX2621" fmla="*/ 4845672 w 6254524"/>
              <a:gd name="connsiteY2621" fmla="*/ 3860139 h 5539721"/>
              <a:gd name="connsiteX2622" fmla="*/ 4836448 w 6254524"/>
              <a:gd name="connsiteY2622" fmla="*/ 3888386 h 5539721"/>
              <a:gd name="connsiteX2623" fmla="*/ 4855471 w 6254524"/>
              <a:gd name="connsiteY2623" fmla="*/ 3897609 h 5539721"/>
              <a:gd name="connsiteX2624" fmla="*/ 4836448 w 6254524"/>
              <a:gd name="connsiteY2624" fmla="*/ 3935078 h 5539721"/>
              <a:gd name="connsiteX2625" fmla="*/ 4803590 w 6254524"/>
              <a:gd name="connsiteY2625" fmla="*/ 3921244 h 5539721"/>
              <a:gd name="connsiteX2626" fmla="*/ 4798979 w 6254524"/>
              <a:gd name="connsiteY2626" fmla="*/ 3963325 h 5539721"/>
              <a:gd name="connsiteX2627" fmla="*/ 4841637 w 6254524"/>
              <a:gd name="connsiteY2627" fmla="*/ 3944878 h 5539721"/>
              <a:gd name="connsiteX2628" fmla="*/ 4813390 w 6254524"/>
              <a:gd name="connsiteY2628" fmla="*/ 3996183 h 5539721"/>
              <a:gd name="connsiteX2629" fmla="*/ 4752286 w 6254524"/>
              <a:gd name="connsiteY2629" fmla="*/ 4094180 h 5539721"/>
              <a:gd name="connsiteX2630" fmla="*/ 4771309 w 6254524"/>
              <a:gd name="connsiteY2630" fmla="*/ 4042875 h 5539721"/>
              <a:gd name="connsiteX2631" fmla="*/ 4775921 w 6254524"/>
              <a:gd name="connsiteY2631" fmla="*/ 4019817 h 5539721"/>
              <a:gd name="connsiteX2632" fmla="*/ 4747674 w 6254524"/>
              <a:gd name="connsiteY2632" fmla="*/ 4029041 h 5539721"/>
              <a:gd name="connsiteX2633" fmla="*/ 4738451 w 6254524"/>
              <a:gd name="connsiteY2633" fmla="*/ 3991571 h 5539721"/>
              <a:gd name="connsiteX2634" fmla="*/ 4766698 w 6254524"/>
              <a:gd name="connsiteY2634" fmla="*/ 3996183 h 5539721"/>
              <a:gd name="connsiteX2635" fmla="*/ 4785720 w 6254524"/>
              <a:gd name="connsiteY2635" fmla="*/ 3982348 h 5539721"/>
              <a:gd name="connsiteX2636" fmla="*/ 4781109 w 6254524"/>
              <a:gd name="connsiteY2636" fmla="*/ 3959290 h 5539721"/>
              <a:gd name="connsiteX2637" fmla="*/ 4668124 w 6254524"/>
              <a:gd name="connsiteY2637" fmla="*/ 4015206 h 5539721"/>
              <a:gd name="connsiteX2638" fmla="*/ 4663512 w 6254524"/>
              <a:gd name="connsiteY2638" fmla="*/ 3992148 h 5539721"/>
              <a:gd name="connsiteX2639" fmla="*/ 4630654 w 6254524"/>
              <a:gd name="connsiteY2639" fmla="*/ 4010594 h 5539721"/>
              <a:gd name="connsiteX2640" fmla="*/ 4626043 w 6254524"/>
              <a:gd name="connsiteY2640" fmla="*/ 3987536 h 5539721"/>
              <a:gd name="connsiteX2641" fmla="*/ 4635266 w 6254524"/>
              <a:gd name="connsiteY2641" fmla="*/ 3973701 h 5539721"/>
              <a:gd name="connsiteX2642" fmla="*/ 4564362 w 6254524"/>
              <a:gd name="connsiteY2642" fmla="*/ 4011170 h 5539721"/>
              <a:gd name="connsiteX2643" fmla="*/ 4564362 w 6254524"/>
              <a:gd name="connsiteY2643" fmla="*/ 3992724 h 5539721"/>
              <a:gd name="connsiteX2644" fmla="*/ 4531504 w 6254524"/>
              <a:gd name="connsiteY2644" fmla="*/ 4006559 h 5539721"/>
              <a:gd name="connsiteX2645" fmla="*/ 4526892 w 6254524"/>
              <a:gd name="connsiteY2645" fmla="*/ 3992724 h 5539721"/>
              <a:gd name="connsiteX2646" fmla="*/ 4517669 w 6254524"/>
              <a:gd name="connsiteY2646" fmla="*/ 4011170 h 5539721"/>
              <a:gd name="connsiteX2647" fmla="*/ 4494035 w 6254524"/>
              <a:gd name="connsiteY2647" fmla="*/ 3988112 h 5539721"/>
              <a:gd name="connsiteX2648" fmla="*/ 4470400 w 6254524"/>
              <a:gd name="connsiteY2648" fmla="*/ 4006559 h 5539721"/>
              <a:gd name="connsiteX2649" fmla="*/ 4479623 w 6254524"/>
              <a:gd name="connsiteY2649" fmla="*/ 4053251 h 5539721"/>
              <a:gd name="connsiteX2650" fmla="*/ 4451377 w 6254524"/>
              <a:gd name="connsiteY2650" fmla="*/ 4086109 h 5539721"/>
              <a:gd name="connsiteX2651" fmla="*/ 4408719 w 6254524"/>
              <a:gd name="connsiteY2651" fmla="*/ 4086109 h 5539721"/>
              <a:gd name="connsiteX2652" fmla="*/ 4432354 w 6254524"/>
              <a:gd name="connsiteY2652" fmla="*/ 4034805 h 5539721"/>
              <a:gd name="connsiteX2653" fmla="*/ 4451377 w 6254524"/>
              <a:gd name="connsiteY2653" fmla="*/ 4034805 h 5539721"/>
              <a:gd name="connsiteX2654" fmla="*/ 4460600 w 6254524"/>
              <a:gd name="connsiteY2654" fmla="*/ 4006559 h 5539721"/>
              <a:gd name="connsiteX2655" fmla="*/ 4380474 w 6254524"/>
              <a:gd name="connsiteY2655" fmla="*/ 4071698 h 5539721"/>
              <a:gd name="connsiteX2656" fmla="*/ 4371250 w 6254524"/>
              <a:gd name="connsiteY2656" fmla="*/ 4048640 h 5539721"/>
              <a:gd name="connsiteX2657" fmla="*/ 4333780 w 6254524"/>
              <a:gd name="connsiteY2657" fmla="*/ 4128190 h 5539721"/>
              <a:gd name="connsiteX2658" fmla="*/ 4300923 w 6254524"/>
              <a:gd name="connsiteY2658" fmla="*/ 4123579 h 5539721"/>
              <a:gd name="connsiteX2659" fmla="*/ 4253654 w 6254524"/>
              <a:gd name="connsiteY2659" fmla="*/ 4193330 h 5539721"/>
              <a:gd name="connsiteX2660" fmla="*/ 4182749 w 6254524"/>
              <a:gd name="connsiteY2660" fmla="*/ 4165084 h 5539721"/>
              <a:gd name="connsiteX2661" fmla="*/ 4310146 w 6254524"/>
              <a:gd name="connsiteY2661" fmla="*/ 4057863 h 5539721"/>
              <a:gd name="connsiteX2662" fmla="*/ 4319369 w 6254524"/>
              <a:gd name="connsiteY2662" fmla="*/ 4071698 h 5539721"/>
              <a:gd name="connsiteX2663" fmla="*/ 4442154 w 6254524"/>
              <a:gd name="connsiteY2663" fmla="*/ 3955254 h 5539721"/>
              <a:gd name="connsiteX2664" fmla="*/ 4489423 w 6254524"/>
              <a:gd name="connsiteY2664" fmla="*/ 3955254 h 5539721"/>
              <a:gd name="connsiteX2665" fmla="*/ 4513058 w 6254524"/>
              <a:gd name="connsiteY2665" fmla="*/ 3917785 h 5539721"/>
              <a:gd name="connsiteX2666" fmla="*/ 4527469 w 6254524"/>
              <a:gd name="connsiteY2666" fmla="*/ 3927008 h 5539721"/>
              <a:gd name="connsiteX2667" fmla="*/ 4532081 w 6254524"/>
              <a:gd name="connsiteY2667" fmla="*/ 3903950 h 5539721"/>
              <a:gd name="connsiteX2668" fmla="*/ 4579350 w 6254524"/>
              <a:gd name="connsiteY2668" fmla="*/ 3866481 h 5539721"/>
              <a:gd name="connsiteX2669" fmla="*/ 4564939 w 6254524"/>
              <a:gd name="connsiteY2669" fmla="*/ 3871092 h 5539721"/>
              <a:gd name="connsiteX2670" fmla="*/ 4564939 w 6254524"/>
              <a:gd name="connsiteY2670" fmla="*/ 3852646 h 5539721"/>
              <a:gd name="connsiteX2671" fmla="*/ 4480200 w 6254524"/>
              <a:gd name="connsiteY2671" fmla="*/ 3908562 h 5539721"/>
              <a:gd name="connsiteX2672" fmla="*/ 4484812 w 6254524"/>
              <a:gd name="connsiteY2672" fmla="*/ 3894727 h 5539721"/>
              <a:gd name="connsiteX2673" fmla="*/ 4456565 w 6254524"/>
              <a:gd name="connsiteY2673" fmla="*/ 3927585 h 5539721"/>
              <a:gd name="connsiteX2674" fmla="*/ 4432931 w 6254524"/>
              <a:gd name="connsiteY2674" fmla="*/ 3913750 h 5539721"/>
              <a:gd name="connsiteX2675" fmla="*/ 4395461 w 6254524"/>
              <a:gd name="connsiteY2675" fmla="*/ 3946608 h 5539721"/>
              <a:gd name="connsiteX2676" fmla="*/ 4395461 w 6254524"/>
              <a:gd name="connsiteY2676" fmla="*/ 3890692 h 5539721"/>
              <a:gd name="connsiteX2677" fmla="*/ 4352804 w 6254524"/>
              <a:gd name="connsiteY2677" fmla="*/ 3918938 h 5539721"/>
              <a:gd name="connsiteX2678" fmla="*/ 4348192 w 6254524"/>
              <a:gd name="connsiteY2678" fmla="*/ 3886080 h 5539721"/>
              <a:gd name="connsiteX2679" fmla="*/ 4319946 w 6254524"/>
              <a:gd name="connsiteY2679" fmla="*/ 3928161 h 5539721"/>
              <a:gd name="connsiteX2680" fmla="*/ 4300923 w 6254524"/>
              <a:gd name="connsiteY2680" fmla="*/ 3923549 h 5539721"/>
              <a:gd name="connsiteX2681" fmla="*/ 4286511 w 6254524"/>
              <a:gd name="connsiteY2681" fmla="*/ 3932773 h 5539721"/>
              <a:gd name="connsiteX2682" fmla="*/ 4319369 w 6254524"/>
              <a:gd name="connsiteY2682" fmla="*/ 3937384 h 5539721"/>
              <a:gd name="connsiteX2683" fmla="*/ 4291123 w 6254524"/>
              <a:gd name="connsiteY2683" fmla="*/ 3965631 h 5539721"/>
              <a:gd name="connsiteX2684" fmla="*/ 4286511 w 6254524"/>
              <a:gd name="connsiteY2684" fmla="*/ 3998488 h 5539721"/>
              <a:gd name="connsiteX2685" fmla="*/ 4277288 w 6254524"/>
              <a:gd name="connsiteY2685" fmla="*/ 3961019 h 5539721"/>
              <a:gd name="connsiteX2686" fmla="*/ 4268065 w 6254524"/>
              <a:gd name="connsiteY2686" fmla="*/ 3970242 h 5539721"/>
              <a:gd name="connsiteX2687" fmla="*/ 4272676 w 6254524"/>
              <a:gd name="connsiteY2687" fmla="*/ 3923549 h 5539721"/>
              <a:gd name="connsiteX2688" fmla="*/ 4324557 w 6254524"/>
              <a:gd name="connsiteY2688" fmla="*/ 3881468 h 5539721"/>
              <a:gd name="connsiteX2689" fmla="*/ 4319946 w 6254524"/>
              <a:gd name="connsiteY2689" fmla="*/ 3895303 h 5539721"/>
              <a:gd name="connsiteX2690" fmla="*/ 4348192 w 6254524"/>
              <a:gd name="connsiteY2690" fmla="*/ 3862445 h 5539721"/>
              <a:gd name="connsiteX2691" fmla="*/ 4333780 w 6254524"/>
              <a:gd name="connsiteY2691" fmla="*/ 3862445 h 5539721"/>
              <a:gd name="connsiteX2692" fmla="*/ 4446766 w 6254524"/>
              <a:gd name="connsiteY2692" fmla="*/ 3792695 h 5539721"/>
              <a:gd name="connsiteX2693" fmla="*/ 4455989 w 6254524"/>
              <a:gd name="connsiteY2693" fmla="*/ 3811141 h 5539721"/>
              <a:gd name="connsiteX2694" fmla="*/ 4475011 w 6254524"/>
              <a:gd name="connsiteY2694" fmla="*/ 3773671 h 5539721"/>
              <a:gd name="connsiteX2695" fmla="*/ 4442154 w 6254524"/>
              <a:gd name="connsiteY2695" fmla="*/ 3862445 h 5539721"/>
              <a:gd name="connsiteX2696" fmla="*/ 4465788 w 6254524"/>
              <a:gd name="connsiteY2696" fmla="*/ 3899915 h 5539721"/>
              <a:gd name="connsiteX2697" fmla="*/ 4470400 w 6254524"/>
              <a:gd name="connsiteY2697" fmla="*/ 3867057 h 5539721"/>
              <a:gd name="connsiteX2698" fmla="*/ 4522281 w 6254524"/>
              <a:gd name="connsiteY2698" fmla="*/ 3811141 h 5539721"/>
              <a:gd name="connsiteX2699" fmla="*/ 4503258 w 6254524"/>
              <a:gd name="connsiteY2699" fmla="*/ 3782895 h 5539721"/>
              <a:gd name="connsiteX2700" fmla="*/ 4559751 w 6254524"/>
              <a:gd name="connsiteY2700" fmla="*/ 3740814 h 5539721"/>
              <a:gd name="connsiteX2701" fmla="*/ 4583385 w 6254524"/>
              <a:gd name="connsiteY2701" fmla="*/ 3726979 h 5539721"/>
              <a:gd name="connsiteX2702" fmla="*/ 4578773 w 6254524"/>
              <a:gd name="connsiteY2702" fmla="*/ 3740814 h 5539721"/>
              <a:gd name="connsiteX2703" fmla="*/ 4593185 w 6254524"/>
              <a:gd name="connsiteY2703" fmla="*/ 3731590 h 5539721"/>
              <a:gd name="connsiteX2704" fmla="*/ 4626043 w 6254524"/>
              <a:gd name="connsiteY2704" fmla="*/ 3726979 h 5539721"/>
              <a:gd name="connsiteX2705" fmla="*/ 4607020 w 6254524"/>
              <a:gd name="connsiteY2705" fmla="*/ 3769060 h 5539721"/>
              <a:gd name="connsiteX2706" fmla="*/ 4597796 w 6254524"/>
              <a:gd name="connsiteY2706" fmla="*/ 3759837 h 5539721"/>
              <a:gd name="connsiteX2707" fmla="*/ 4597796 w 6254524"/>
              <a:gd name="connsiteY2707" fmla="*/ 3811141 h 5539721"/>
              <a:gd name="connsiteX2708" fmla="*/ 4588573 w 6254524"/>
              <a:gd name="connsiteY2708" fmla="*/ 3843999 h 5539721"/>
              <a:gd name="connsiteX2709" fmla="*/ 4621431 w 6254524"/>
              <a:gd name="connsiteY2709" fmla="*/ 3839387 h 5539721"/>
              <a:gd name="connsiteX2710" fmla="*/ 4602408 w 6254524"/>
              <a:gd name="connsiteY2710" fmla="*/ 3825552 h 5539721"/>
              <a:gd name="connsiteX2711" fmla="*/ 4607020 w 6254524"/>
              <a:gd name="connsiteY2711" fmla="*/ 3788083 h 5539721"/>
              <a:gd name="connsiteX2712" fmla="*/ 4635266 w 6254524"/>
              <a:gd name="connsiteY2712" fmla="*/ 3792695 h 5539721"/>
              <a:gd name="connsiteX2713" fmla="*/ 4682535 w 6254524"/>
              <a:gd name="connsiteY2713" fmla="*/ 3769636 h 5539721"/>
              <a:gd name="connsiteX2714" fmla="*/ 4739028 w 6254524"/>
              <a:gd name="connsiteY2714" fmla="*/ 3699885 h 5539721"/>
              <a:gd name="connsiteX2715" fmla="*/ 4734416 w 6254524"/>
              <a:gd name="connsiteY2715" fmla="*/ 3667027 h 5539721"/>
              <a:gd name="connsiteX2716" fmla="*/ 4762662 w 6254524"/>
              <a:gd name="connsiteY2716" fmla="*/ 3657804 h 5539721"/>
              <a:gd name="connsiteX2717" fmla="*/ 4762662 w 6254524"/>
              <a:gd name="connsiteY2717" fmla="*/ 3671639 h 5539721"/>
              <a:gd name="connsiteX2718" fmla="*/ 4790908 w 6254524"/>
              <a:gd name="connsiteY2718" fmla="*/ 3629558 h 5539721"/>
              <a:gd name="connsiteX2719" fmla="*/ 4833566 w 6254524"/>
              <a:gd name="connsiteY2719" fmla="*/ 3596700 h 5539721"/>
              <a:gd name="connsiteX2720" fmla="*/ 4857201 w 6254524"/>
              <a:gd name="connsiteY2720" fmla="*/ 3601312 h 5539721"/>
              <a:gd name="connsiteX2721" fmla="*/ 4857201 w 6254524"/>
              <a:gd name="connsiteY2721" fmla="*/ 3634170 h 5539721"/>
              <a:gd name="connsiteX2722" fmla="*/ 4838177 w 6254524"/>
              <a:gd name="connsiteY2722" fmla="*/ 3629558 h 5539721"/>
              <a:gd name="connsiteX2723" fmla="*/ 4795520 w 6254524"/>
              <a:gd name="connsiteY2723" fmla="*/ 3713720 h 5539721"/>
              <a:gd name="connsiteX2724" fmla="*/ 4804744 w 6254524"/>
              <a:gd name="connsiteY2724" fmla="*/ 3736779 h 5539721"/>
              <a:gd name="connsiteX2725" fmla="*/ 4823766 w 6254524"/>
              <a:gd name="connsiteY2725" fmla="*/ 3736779 h 5539721"/>
              <a:gd name="connsiteX2726" fmla="*/ 4819155 w 6254524"/>
              <a:gd name="connsiteY2726" fmla="*/ 3718332 h 5539721"/>
              <a:gd name="connsiteX2727" fmla="*/ 4866424 w 6254524"/>
              <a:gd name="connsiteY2727" fmla="*/ 3704497 h 5539721"/>
              <a:gd name="connsiteX2728" fmla="*/ 4875647 w 6254524"/>
              <a:gd name="connsiteY2728" fmla="*/ 3686051 h 5539721"/>
              <a:gd name="connsiteX2729" fmla="*/ 4861236 w 6254524"/>
              <a:gd name="connsiteY2729" fmla="*/ 3634746 h 5539721"/>
              <a:gd name="connsiteX2730" fmla="*/ 4997856 w 6254524"/>
              <a:gd name="connsiteY2730" fmla="*/ 3545972 h 5539721"/>
              <a:gd name="connsiteX2731" fmla="*/ 5002467 w 6254524"/>
              <a:gd name="connsiteY2731" fmla="*/ 3564419 h 5539721"/>
              <a:gd name="connsiteX2732" fmla="*/ 4955198 w 6254524"/>
              <a:gd name="connsiteY2732" fmla="*/ 3615723 h 5539721"/>
              <a:gd name="connsiteX2733" fmla="*/ 5011691 w 6254524"/>
              <a:gd name="connsiteY2733" fmla="*/ 3611112 h 5539721"/>
              <a:gd name="connsiteX2734" fmla="*/ 5011691 w 6254524"/>
              <a:gd name="connsiteY2734" fmla="*/ 3620335 h 5539721"/>
              <a:gd name="connsiteX2735" fmla="*/ 4908505 w 6254524"/>
              <a:gd name="connsiteY2735" fmla="*/ 3677404 h 5539721"/>
              <a:gd name="connsiteX2736" fmla="*/ 4908505 w 6254524"/>
              <a:gd name="connsiteY2736" fmla="*/ 3677404 h 5539721"/>
              <a:gd name="connsiteX2737" fmla="*/ 4380474 w 6254524"/>
              <a:gd name="connsiteY2737" fmla="*/ 3990418 h 5539721"/>
              <a:gd name="connsiteX2738" fmla="*/ 4356838 w 6254524"/>
              <a:gd name="connsiteY2738" fmla="*/ 4013476 h 5539721"/>
              <a:gd name="connsiteX2739" fmla="*/ 4375862 w 6254524"/>
              <a:gd name="connsiteY2739" fmla="*/ 3971395 h 5539721"/>
              <a:gd name="connsiteX2740" fmla="*/ 4380474 w 6254524"/>
              <a:gd name="connsiteY2740" fmla="*/ 3990418 h 5539721"/>
              <a:gd name="connsiteX2741" fmla="*/ 4380474 w 6254524"/>
              <a:gd name="connsiteY2741" fmla="*/ 3990418 h 5539721"/>
              <a:gd name="connsiteX2742" fmla="*/ 4937328 w 6254524"/>
              <a:gd name="connsiteY2742" fmla="*/ 3472186 h 5539721"/>
              <a:gd name="connsiteX2743" fmla="*/ 4894670 w 6254524"/>
              <a:gd name="connsiteY2743" fmla="*/ 3439328 h 5539721"/>
              <a:gd name="connsiteX2744" fmla="*/ 4918305 w 6254524"/>
              <a:gd name="connsiteY2744" fmla="*/ 3434717 h 5539721"/>
              <a:gd name="connsiteX2745" fmla="*/ 4913693 w 6254524"/>
              <a:gd name="connsiteY2745" fmla="*/ 3448552 h 5539721"/>
              <a:gd name="connsiteX2746" fmla="*/ 4937328 w 6254524"/>
              <a:gd name="connsiteY2746" fmla="*/ 3472186 h 5539721"/>
              <a:gd name="connsiteX2747" fmla="*/ 4937328 w 6254524"/>
              <a:gd name="connsiteY2747" fmla="*/ 3472186 h 5539721"/>
              <a:gd name="connsiteX2748" fmla="*/ 4894670 w 6254524"/>
              <a:gd name="connsiteY2748" fmla="*/ 3551737 h 5539721"/>
              <a:gd name="connsiteX2749" fmla="*/ 4927528 w 6254524"/>
              <a:gd name="connsiteY2749" fmla="*/ 3528678 h 5539721"/>
              <a:gd name="connsiteX2750" fmla="*/ 4894670 w 6254524"/>
              <a:gd name="connsiteY2750" fmla="*/ 3556925 h 5539721"/>
              <a:gd name="connsiteX2751" fmla="*/ 4899282 w 6254524"/>
              <a:gd name="connsiteY2751" fmla="*/ 3556925 h 5539721"/>
              <a:gd name="connsiteX2752" fmla="*/ 4894670 w 6254524"/>
              <a:gd name="connsiteY2752" fmla="*/ 3551737 h 5539721"/>
              <a:gd name="connsiteX2753" fmla="*/ 4894670 w 6254524"/>
              <a:gd name="connsiteY2753" fmla="*/ 3551737 h 5539721"/>
              <a:gd name="connsiteX2754" fmla="*/ 4903893 w 6254524"/>
              <a:gd name="connsiteY2754" fmla="*/ 3318273 h 5539721"/>
              <a:gd name="connsiteX2755" fmla="*/ 4875647 w 6254524"/>
              <a:gd name="connsiteY2755" fmla="*/ 3313661 h 5539721"/>
              <a:gd name="connsiteX2756" fmla="*/ 4927528 w 6254524"/>
              <a:gd name="connsiteY2756" fmla="*/ 3253134 h 5539721"/>
              <a:gd name="connsiteX2757" fmla="*/ 4951163 w 6254524"/>
              <a:gd name="connsiteY2757" fmla="*/ 3266969 h 5539721"/>
              <a:gd name="connsiteX2758" fmla="*/ 4903893 w 6254524"/>
              <a:gd name="connsiteY2758" fmla="*/ 3318273 h 5539721"/>
              <a:gd name="connsiteX2759" fmla="*/ 4903893 w 6254524"/>
              <a:gd name="connsiteY2759" fmla="*/ 3318273 h 5539721"/>
              <a:gd name="connsiteX2760" fmla="*/ 4913693 w 6254524"/>
              <a:gd name="connsiteY2760" fmla="*/ 3327496 h 5539721"/>
              <a:gd name="connsiteX2761" fmla="*/ 4909082 w 6254524"/>
              <a:gd name="connsiteY2761" fmla="*/ 3355742 h 5539721"/>
              <a:gd name="connsiteX2762" fmla="*/ 4871612 w 6254524"/>
              <a:gd name="connsiteY2762" fmla="*/ 3364966 h 5539721"/>
              <a:gd name="connsiteX2763" fmla="*/ 4913693 w 6254524"/>
              <a:gd name="connsiteY2763" fmla="*/ 3327496 h 5539721"/>
              <a:gd name="connsiteX2764" fmla="*/ 4913693 w 6254524"/>
              <a:gd name="connsiteY2764" fmla="*/ 3327496 h 5539721"/>
              <a:gd name="connsiteX2765" fmla="*/ 4955774 w 6254524"/>
              <a:gd name="connsiteY2765" fmla="*/ 3514267 h 5539721"/>
              <a:gd name="connsiteX2766" fmla="*/ 4970186 w 6254524"/>
              <a:gd name="connsiteY2766" fmla="*/ 3491209 h 5539721"/>
              <a:gd name="connsiteX2767" fmla="*/ 5045701 w 6254524"/>
              <a:gd name="connsiteY2767" fmla="*/ 3468151 h 5539721"/>
              <a:gd name="connsiteX2768" fmla="*/ 4955774 w 6254524"/>
              <a:gd name="connsiteY2768" fmla="*/ 3514267 h 5539721"/>
              <a:gd name="connsiteX2769" fmla="*/ 4955774 w 6254524"/>
              <a:gd name="connsiteY2769" fmla="*/ 3514267 h 5539721"/>
              <a:gd name="connsiteX2770" fmla="*/ 5022066 w 6254524"/>
              <a:gd name="connsiteY2770" fmla="*/ 3537325 h 5539721"/>
              <a:gd name="connsiteX2771" fmla="*/ 5017455 w 6254524"/>
              <a:gd name="connsiteY2771" fmla="*/ 3555772 h 5539721"/>
              <a:gd name="connsiteX2772" fmla="*/ 5008231 w 6254524"/>
              <a:gd name="connsiteY2772" fmla="*/ 3532714 h 5539721"/>
              <a:gd name="connsiteX2773" fmla="*/ 5022066 w 6254524"/>
              <a:gd name="connsiteY2773" fmla="*/ 3537325 h 5539721"/>
              <a:gd name="connsiteX2774" fmla="*/ 5022066 w 6254524"/>
              <a:gd name="connsiteY2774" fmla="*/ 3537325 h 5539721"/>
              <a:gd name="connsiteX2775" fmla="*/ 5026678 w 6254524"/>
              <a:gd name="connsiteY2775" fmla="*/ 3845728 h 5539721"/>
              <a:gd name="connsiteX2776" fmla="*/ 5012267 w 6254524"/>
              <a:gd name="connsiteY2776" fmla="*/ 3841117 h 5539721"/>
              <a:gd name="connsiteX2777" fmla="*/ 5031289 w 6254524"/>
              <a:gd name="connsiteY2777" fmla="*/ 3827282 h 5539721"/>
              <a:gd name="connsiteX2778" fmla="*/ 5026678 w 6254524"/>
              <a:gd name="connsiteY2778" fmla="*/ 3845728 h 5539721"/>
              <a:gd name="connsiteX2779" fmla="*/ 5026678 w 6254524"/>
              <a:gd name="connsiteY2779" fmla="*/ 3845728 h 5539721"/>
              <a:gd name="connsiteX2780" fmla="*/ 5017455 w 6254524"/>
              <a:gd name="connsiteY2780" fmla="*/ 3593241 h 5539721"/>
              <a:gd name="connsiteX2781" fmla="*/ 5017455 w 6254524"/>
              <a:gd name="connsiteY2781" fmla="*/ 3574795 h 5539721"/>
              <a:gd name="connsiteX2782" fmla="*/ 5036478 w 6254524"/>
              <a:gd name="connsiteY2782" fmla="*/ 3588630 h 5539721"/>
              <a:gd name="connsiteX2783" fmla="*/ 5017455 w 6254524"/>
              <a:gd name="connsiteY2783" fmla="*/ 3593241 h 5539721"/>
              <a:gd name="connsiteX2784" fmla="*/ 5017455 w 6254524"/>
              <a:gd name="connsiteY2784" fmla="*/ 3593241 h 5539721"/>
              <a:gd name="connsiteX2785" fmla="*/ 5238813 w 6254524"/>
              <a:gd name="connsiteY2785" fmla="*/ 3799035 h 5539721"/>
              <a:gd name="connsiteX2786" fmla="*/ 5219790 w 6254524"/>
              <a:gd name="connsiteY2786" fmla="*/ 3827282 h 5539721"/>
              <a:gd name="connsiteX2787" fmla="*/ 5196156 w 6254524"/>
              <a:gd name="connsiteY2787" fmla="*/ 3818058 h 5539721"/>
              <a:gd name="connsiteX2788" fmla="*/ 5238813 w 6254524"/>
              <a:gd name="connsiteY2788" fmla="*/ 3799035 h 5539721"/>
              <a:gd name="connsiteX2789" fmla="*/ 5238813 w 6254524"/>
              <a:gd name="connsiteY2789" fmla="*/ 3799035 h 5539721"/>
              <a:gd name="connsiteX2790" fmla="*/ 5281471 w 6254524"/>
              <a:gd name="connsiteY2790" fmla="*/ 3639934 h 5539721"/>
              <a:gd name="connsiteX2791" fmla="*/ 5305105 w 6254524"/>
              <a:gd name="connsiteY2791" fmla="*/ 3626099 h 5539721"/>
              <a:gd name="connsiteX2792" fmla="*/ 5281471 w 6254524"/>
              <a:gd name="connsiteY2792" fmla="*/ 3639934 h 5539721"/>
              <a:gd name="connsiteX2793" fmla="*/ 5281471 w 6254524"/>
              <a:gd name="connsiteY2793" fmla="*/ 3639934 h 5539721"/>
              <a:gd name="connsiteX2794" fmla="*/ 5305105 w 6254524"/>
              <a:gd name="connsiteY2794" fmla="*/ 3518879 h 5539721"/>
              <a:gd name="connsiteX2795" fmla="*/ 5286083 w 6254524"/>
              <a:gd name="connsiteY2795" fmla="*/ 3547125 h 5539721"/>
              <a:gd name="connsiteX2796" fmla="*/ 5305105 w 6254524"/>
              <a:gd name="connsiteY2796" fmla="*/ 3518879 h 5539721"/>
              <a:gd name="connsiteX2797" fmla="*/ 5305105 w 6254524"/>
              <a:gd name="connsiteY2797" fmla="*/ 3518879 h 5539721"/>
              <a:gd name="connsiteX2798" fmla="*/ 5290694 w 6254524"/>
              <a:gd name="connsiteY2798" fmla="*/ 3574795 h 5539721"/>
              <a:gd name="connsiteX2799" fmla="*/ 5286083 w 6254524"/>
              <a:gd name="connsiteY2799" fmla="*/ 3556349 h 5539721"/>
              <a:gd name="connsiteX2800" fmla="*/ 5333351 w 6254524"/>
              <a:gd name="connsiteY2800" fmla="*/ 3565572 h 5539721"/>
              <a:gd name="connsiteX2801" fmla="*/ 5290694 w 6254524"/>
              <a:gd name="connsiteY2801" fmla="*/ 3574795 h 5539721"/>
              <a:gd name="connsiteX2802" fmla="*/ 5290694 w 6254524"/>
              <a:gd name="connsiteY2802" fmla="*/ 3574795 h 5539721"/>
              <a:gd name="connsiteX2803" fmla="*/ 5351798 w 6254524"/>
              <a:gd name="connsiteY2803" fmla="*/ 3737931 h 5539721"/>
              <a:gd name="connsiteX2804" fmla="*/ 5337387 w 6254524"/>
              <a:gd name="connsiteY2804" fmla="*/ 3747155 h 5539721"/>
              <a:gd name="connsiteX2805" fmla="*/ 5341998 w 6254524"/>
              <a:gd name="connsiteY2805" fmla="*/ 3760990 h 5539721"/>
              <a:gd name="connsiteX2806" fmla="*/ 5327587 w 6254524"/>
              <a:gd name="connsiteY2806" fmla="*/ 3760990 h 5539721"/>
              <a:gd name="connsiteX2807" fmla="*/ 5322976 w 6254524"/>
              <a:gd name="connsiteY2807" fmla="*/ 3747155 h 5539721"/>
              <a:gd name="connsiteX2808" fmla="*/ 5327587 w 6254524"/>
              <a:gd name="connsiteY2808" fmla="*/ 3747155 h 5539721"/>
              <a:gd name="connsiteX2809" fmla="*/ 5332199 w 6254524"/>
              <a:gd name="connsiteY2809" fmla="*/ 3737931 h 5539721"/>
              <a:gd name="connsiteX2810" fmla="*/ 5351798 w 6254524"/>
              <a:gd name="connsiteY2810" fmla="*/ 3737931 h 5539721"/>
              <a:gd name="connsiteX2811" fmla="*/ 5351798 w 6254524"/>
              <a:gd name="connsiteY2811" fmla="*/ 3737931 h 5539721"/>
              <a:gd name="connsiteX2812" fmla="*/ 5351798 w 6254524"/>
              <a:gd name="connsiteY2812" fmla="*/ 3737931 h 5539721"/>
              <a:gd name="connsiteX2813" fmla="*/ 5318940 w 6254524"/>
              <a:gd name="connsiteY2813" fmla="*/ 3467574 h 5539721"/>
              <a:gd name="connsiteX2814" fmla="*/ 5333351 w 6254524"/>
              <a:gd name="connsiteY2814" fmla="*/ 3467574 h 5539721"/>
              <a:gd name="connsiteX2815" fmla="*/ 5337963 w 6254524"/>
              <a:gd name="connsiteY2815" fmla="*/ 3481410 h 5539721"/>
              <a:gd name="connsiteX2816" fmla="*/ 5328740 w 6254524"/>
              <a:gd name="connsiteY2816" fmla="*/ 3486021 h 5539721"/>
              <a:gd name="connsiteX2817" fmla="*/ 5324128 w 6254524"/>
              <a:gd name="connsiteY2817" fmla="*/ 3476798 h 5539721"/>
              <a:gd name="connsiteX2818" fmla="*/ 5319516 w 6254524"/>
              <a:gd name="connsiteY2818" fmla="*/ 3481410 h 5539721"/>
              <a:gd name="connsiteX2819" fmla="*/ 5314905 w 6254524"/>
              <a:gd name="connsiteY2819" fmla="*/ 3472186 h 5539721"/>
              <a:gd name="connsiteX2820" fmla="*/ 5318940 w 6254524"/>
              <a:gd name="connsiteY2820" fmla="*/ 3467574 h 5539721"/>
              <a:gd name="connsiteX2821" fmla="*/ 5318940 w 6254524"/>
              <a:gd name="connsiteY2821" fmla="*/ 3467574 h 5539721"/>
              <a:gd name="connsiteX2822" fmla="*/ 5309717 w 6254524"/>
              <a:gd name="connsiteY2822" fmla="*/ 3495244 h 5539721"/>
              <a:gd name="connsiteX2823" fmla="*/ 5272247 w 6254524"/>
              <a:gd name="connsiteY2823" fmla="*/ 3523491 h 5539721"/>
              <a:gd name="connsiteX2824" fmla="*/ 5257836 w 6254524"/>
              <a:gd name="connsiteY2824" fmla="*/ 3490633 h 5539721"/>
              <a:gd name="connsiteX2825" fmla="*/ 5276859 w 6254524"/>
              <a:gd name="connsiteY2825" fmla="*/ 3486021 h 5539721"/>
              <a:gd name="connsiteX2826" fmla="*/ 5309717 w 6254524"/>
              <a:gd name="connsiteY2826" fmla="*/ 3495244 h 5539721"/>
              <a:gd name="connsiteX2827" fmla="*/ 5309717 w 6254524"/>
              <a:gd name="connsiteY2827" fmla="*/ 3495244 h 5539721"/>
              <a:gd name="connsiteX2828" fmla="*/ 5286083 w 6254524"/>
              <a:gd name="connsiteY2828" fmla="*/ 3378800 h 5539721"/>
              <a:gd name="connsiteX2829" fmla="*/ 5276859 w 6254524"/>
              <a:gd name="connsiteY2829" fmla="*/ 3397247 h 5539721"/>
              <a:gd name="connsiteX2830" fmla="*/ 5286083 w 6254524"/>
              <a:gd name="connsiteY2830" fmla="*/ 3378800 h 5539721"/>
              <a:gd name="connsiteX2831" fmla="*/ 5286083 w 6254524"/>
              <a:gd name="connsiteY2831" fmla="*/ 3378800 h 5539721"/>
              <a:gd name="connsiteX2832" fmla="*/ 5201343 w 6254524"/>
              <a:gd name="connsiteY2832" fmla="*/ 3196641 h 5539721"/>
              <a:gd name="connsiteX2833" fmla="*/ 5210567 w 6254524"/>
              <a:gd name="connsiteY2833" fmla="*/ 3205864 h 5539721"/>
              <a:gd name="connsiteX2834" fmla="*/ 5186932 w 6254524"/>
              <a:gd name="connsiteY2834" fmla="*/ 3234111 h 5539721"/>
              <a:gd name="connsiteX2835" fmla="*/ 5201343 w 6254524"/>
              <a:gd name="connsiteY2835" fmla="*/ 3196641 h 5539721"/>
              <a:gd name="connsiteX2836" fmla="*/ 5201343 w 6254524"/>
              <a:gd name="connsiteY2836" fmla="*/ 3196641 h 5539721"/>
              <a:gd name="connsiteX2837" fmla="*/ 5144275 w 6254524"/>
              <a:gd name="connsiteY2837" fmla="*/ 3476798 h 5539721"/>
              <a:gd name="connsiteX2838" fmla="*/ 5158686 w 6254524"/>
              <a:gd name="connsiteY2838" fmla="*/ 3481410 h 5539721"/>
              <a:gd name="connsiteX2839" fmla="*/ 5290694 w 6254524"/>
              <a:gd name="connsiteY2839" fmla="*/ 3401859 h 5539721"/>
              <a:gd name="connsiteX2840" fmla="*/ 5276282 w 6254524"/>
              <a:gd name="connsiteY2840" fmla="*/ 3434717 h 5539721"/>
              <a:gd name="connsiteX2841" fmla="*/ 5252648 w 6254524"/>
              <a:gd name="connsiteY2841" fmla="*/ 3434717 h 5539721"/>
              <a:gd name="connsiteX2842" fmla="*/ 5261871 w 6254524"/>
              <a:gd name="connsiteY2842" fmla="*/ 3448552 h 5539721"/>
              <a:gd name="connsiteX2843" fmla="*/ 5294729 w 6254524"/>
              <a:gd name="connsiteY2843" fmla="*/ 3434717 h 5539721"/>
              <a:gd name="connsiteX2844" fmla="*/ 5247460 w 6254524"/>
              <a:gd name="connsiteY2844" fmla="*/ 3486021 h 5539721"/>
              <a:gd name="connsiteX2845" fmla="*/ 5233048 w 6254524"/>
              <a:gd name="connsiteY2845" fmla="*/ 3499856 h 5539721"/>
              <a:gd name="connsiteX2846" fmla="*/ 5247460 w 6254524"/>
              <a:gd name="connsiteY2846" fmla="*/ 3499856 h 5539721"/>
              <a:gd name="connsiteX2847" fmla="*/ 5256684 w 6254524"/>
              <a:gd name="connsiteY2847" fmla="*/ 3541937 h 5539721"/>
              <a:gd name="connsiteX2848" fmla="*/ 5247460 w 6254524"/>
              <a:gd name="connsiteY2848" fmla="*/ 3570183 h 5539721"/>
              <a:gd name="connsiteX2849" fmla="*/ 5238237 w 6254524"/>
              <a:gd name="connsiteY2849" fmla="*/ 3537325 h 5539721"/>
              <a:gd name="connsiteX2850" fmla="*/ 5167333 w 6254524"/>
              <a:gd name="connsiteY2850" fmla="*/ 3574795 h 5539721"/>
              <a:gd name="connsiteX2851" fmla="*/ 5167333 w 6254524"/>
              <a:gd name="connsiteY2851" fmla="*/ 3565572 h 5539721"/>
              <a:gd name="connsiteX2852" fmla="*/ 5110840 w 6254524"/>
              <a:gd name="connsiteY2852" fmla="*/ 3598430 h 5539721"/>
              <a:gd name="connsiteX2853" fmla="*/ 5125252 w 6254524"/>
              <a:gd name="connsiteY2853" fmla="*/ 3575371 h 5539721"/>
              <a:gd name="connsiteX2854" fmla="*/ 5120640 w 6254524"/>
              <a:gd name="connsiteY2854" fmla="*/ 3510232 h 5539721"/>
              <a:gd name="connsiteX2855" fmla="*/ 5101617 w 6254524"/>
              <a:gd name="connsiteY2855" fmla="*/ 3496397 h 5539721"/>
              <a:gd name="connsiteX2856" fmla="*/ 5144275 w 6254524"/>
              <a:gd name="connsiteY2856" fmla="*/ 3476798 h 5539721"/>
              <a:gd name="connsiteX2857" fmla="*/ 5144275 w 6254524"/>
              <a:gd name="connsiteY2857" fmla="*/ 3476798 h 5539721"/>
              <a:gd name="connsiteX2858" fmla="*/ 5106805 w 6254524"/>
              <a:gd name="connsiteY2858" fmla="*/ 3458351 h 5539721"/>
              <a:gd name="connsiteX2859" fmla="*/ 5073947 w 6254524"/>
              <a:gd name="connsiteY2859" fmla="*/ 3462963 h 5539721"/>
              <a:gd name="connsiteX2860" fmla="*/ 5106805 w 6254524"/>
              <a:gd name="connsiteY2860" fmla="*/ 3458351 h 5539721"/>
              <a:gd name="connsiteX2861" fmla="*/ 5106805 w 6254524"/>
              <a:gd name="connsiteY2861" fmla="*/ 3458351 h 5539721"/>
              <a:gd name="connsiteX2862" fmla="*/ 5073947 w 6254524"/>
              <a:gd name="connsiteY2862" fmla="*/ 3733320 h 5539721"/>
              <a:gd name="connsiteX2863" fmla="*/ 5059536 w 6254524"/>
              <a:gd name="connsiteY2863" fmla="*/ 3691239 h 5539721"/>
              <a:gd name="connsiteX2864" fmla="*/ 5097005 w 6254524"/>
              <a:gd name="connsiteY2864" fmla="*/ 3686627 h 5539721"/>
              <a:gd name="connsiteX2865" fmla="*/ 5097005 w 6254524"/>
              <a:gd name="connsiteY2865" fmla="*/ 3668180 h 5539721"/>
              <a:gd name="connsiteX2866" fmla="*/ 5144275 w 6254524"/>
              <a:gd name="connsiteY2866" fmla="*/ 3649734 h 5539721"/>
              <a:gd name="connsiteX2867" fmla="*/ 5135051 w 6254524"/>
              <a:gd name="connsiteY2867" fmla="*/ 3631288 h 5539721"/>
              <a:gd name="connsiteX2868" fmla="*/ 5167909 w 6254524"/>
              <a:gd name="connsiteY2868" fmla="*/ 3617452 h 5539721"/>
              <a:gd name="connsiteX2869" fmla="*/ 5167909 w 6254524"/>
              <a:gd name="connsiteY2869" fmla="*/ 3579983 h 5539721"/>
              <a:gd name="connsiteX2870" fmla="*/ 5182321 w 6254524"/>
              <a:gd name="connsiteY2870" fmla="*/ 3579983 h 5539721"/>
              <a:gd name="connsiteX2871" fmla="*/ 5182321 w 6254524"/>
              <a:gd name="connsiteY2871" fmla="*/ 3612841 h 5539721"/>
              <a:gd name="connsiteX2872" fmla="*/ 5201343 w 6254524"/>
              <a:gd name="connsiteY2872" fmla="*/ 3579983 h 5539721"/>
              <a:gd name="connsiteX2873" fmla="*/ 5244001 w 6254524"/>
              <a:gd name="connsiteY2873" fmla="*/ 3579983 h 5539721"/>
              <a:gd name="connsiteX2874" fmla="*/ 5248613 w 6254524"/>
              <a:gd name="connsiteY2874" fmla="*/ 3617452 h 5539721"/>
              <a:gd name="connsiteX2875" fmla="*/ 5149463 w 6254524"/>
              <a:gd name="connsiteY2875" fmla="*/ 3701615 h 5539721"/>
              <a:gd name="connsiteX2876" fmla="*/ 5130440 w 6254524"/>
              <a:gd name="connsiteY2876" fmla="*/ 3687780 h 5539721"/>
              <a:gd name="connsiteX2877" fmla="*/ 5045701 w 6254524"/>
              <a:gd name="connsiteY2877" fmla="*/ 3776554 h 5539721"/>
              <a:gd name="connsiteX2878" fmla="*/ 5073947 w 6254524"/>
              <a:gd name="connsiteY2878" fmla="*/ 3733320 h 5539721"/>
              <a:gd name="connsiteX2879" fmla="*/ 5073947 w 6254524"/>
              <a:gd name="connsiteY2879" fmla="*/ 3733320 h 5539721"/>
              <a:gd name="connsiteX2880" fmla="*/ 5026678 w 6254524"/>
              <a:gd name="connsiteY2880" fmla="*/ 3290027 h 5539721"/>
              <a:gd name="connsiteX2881" fmla="*/ 5041090 w 6254524"/>
              <a:gd name="connsiteY2881" fmla="*/ 3322885 h 5539721"/>
              <a:gd name="connsiteX2882" fmla="*/ 4993820 w 6254524"/>
              <a:gd name="connsiteY2882" fmla="*/ 3345943 h 5539721"/>
              <a:gd name="connsiteX2883" fmla="*/ 4974797 w 6254524"/>
              <a:gd name="connsiteY2883" fmla="*/ 3322885 h 5539721"/>
              <a:gd name="connsiteX2884" fmla="*/ 5026678 w 6254524"/>
              <a:gd name="connsiteY2884" fmla="*/ 3290027 h 5539721"/>
              <a:gd name="connsiteX2885" fmla="*/ 5026678 w 6254524"/>
              <a:gd name="connsiteY2885" fmla="*/ 3290027 h 5539721"/>
              <a:gd name="connsiteX2886" fmla="*/ 4970186 w 6254524"/>
              <a:gd name="connsiteY2886" fmla="*/ 3401859 h 5539721"/>
              <a:gd name="connsiteX2887" fmla="*/ 4970186 w 6254524"/>
              <a:gd name="connsiteY2887" fmla="*/ 3420305 h 5539721"/>
              <a:gd name="connsiteX2888" fmla="*/ 4993820 w 6254524"/>
              <a:gd name="connsiteY2888" fmla="*/ 3420305 h 5539721"/>
              <a:gd name="connsiteX2889" fmla="*/ 4984597 w 6254524"/>
              <a:gd name="connsiteY2889" fmla="*/ 3392059 h 5539721"/>
              <a:gd name="connsiteX2890" fmla="*/ 5012843 w 6254524"/>
              <a:gd name="connsiteY2890" fmla="*/ 3354590 h 5539721"/>
              <a:gd name="connsiteX2891" fmla="*/ 5045701 w 6254524"/>
              <a:gd name="connsiteY2891" fmla="*/ 3354590 h 5539721"/>
              <a:gd name="connsiteX2892" fmla="*/ 5036478 w 6254524"/>
              <a:gd name="connsiteY2892" fmla="*/ 3392059 h 5539721"/>
              <a:gd name="connsiteX2893" fmla="*/ 5008231 w 6254524"/>
              <a:gd name="connsiteY2893" fmla="*/ 3387447 h 5539721"/>
              <a:gd name="connsiteX2894" fmla="*/ 5022643 w 6254524"/>
              <a:gd name="connsiteY2894" fmla="*/ 3405894 h 5539721"/>
              <a:gd name="connsiteX2895" fmla="*/ 5008231 w 6254524"/>
              <a:gd name="connsiteY2895" fmla="*/ 3428952 h 5539721"/>
              <a:gd name="connsiteX2896" fmla="*/ 5003620 w 6254524"/>
              <a:gd name="connsiteY2896" fmla="*/ 3415117 h 5539721"/>
              <a:gd name="connsiteX2897" fmla="*/ 4994397 w 6254524"/>
              <a:gd name="connsiteY2897" fmla="*/ 3443363 h 5539721"/>
              <a:gd name="connsiteX2898" fmla="*/ 4951739 w 6254524"/>
              <a:gd name="connsiteY2898" fmla="*/ 3466422 h 5539721"/>
              <a:gd name="connsiteX2899" fmla="*/ 4960962 w 6254524"/>
              <a:gd name="connsiteY2899" fmla="*/ 3447975 h 5539721"/>
              <a:gd name="connsiteX2900" fmla="*/ 4937328 w 6254524"/>
              <a:gd name="connsiteY2900" fmla="*/ 3452587 h 5539721"/>
              <a:gd name="connsiteX2901" fmla="*/ 4970186 w 6254524"/>
              <a:gd name="connsiteY2901" fmla="*/ 3401859 h 5539721"/>
              <a:gd name="connsiteX2902" fmla="*/ 4970186 w 6254524"/>
              <a:gd name="connsiteY2902" fmla="*/ 3401859 h 5539721"/>
              <a:gd name="connsiteX2903" fmla="*/ 4951163 w 6254524"/>
              <a:gd name="connsiteY2903" fmla="*/ 3252557 h 5539721"/>
              <a:gd name="connsiteX2904" fmla="*/ 4922917 w 6254524"/>
              <a:gd name="connsiteY2904" fmla="*/ 3252557 h 5539721"/>
              <a:gd name="connsiteX2905" fmla="*/ 4937328 w 6254524"/>
              <a:gd name="connsiteY2905" fmla="*/ 3224311 h 5539721"/>
              <a:gd name="connsiteX2906" fmla="*/ 4861813 w 6254524"/>
              <a:gd name="connsiteY2906" fmla="*/ 3308473 h 5539721"/>
              <a:gd name="connsiteX2907" fmla="*/ 4857201 w 6254524"/>
              <a:gd name="connsiteY2907" fmla="*/ 3280227 h 5539721"/>
              <a:gd name="connsiteX2908" fmla="*/ 4790908 w 6254524"/>
              <a:gd name="connsiteY2908" fmla="*/ 3331532 h 5539721"/>
              <a:gd name="connsiteX2909" fmla="*/ 4786297 w 6254524"/>
              <a:gd name="connsiteY2909" fmla="*/ 3313085 h 5539721"/>
              <a:gd name="connsiteX2910" fmla="*/ 4809932 w 6254524"/>
              <a:gd name="connsiteY2910" fmla="*/ 3280227 h 5539721"/>
              <a:gd name="connsiteX2911" fmla="*/ 4790908 w 6254524"/>
              <a:gd name="connsiteY2911" fmla="*/ 3280227 h 5539721"/>
              <a:gd name="connsiteX2912" fmla="*/ 4805320 w 6254524"/>
              <a:gd name="connsiteY2912" fmla="*/ 3219699 h 5539721"/>
              <a:gd name="connsiteX2913" fmla="*/ 4824343 w 6254524"/>
              <a:gd name="connsiteY2913" fmla="*/ 3215088 h 5539721"/>
              <a:gd name="connsiteX2914" fmla="*/ 4824343 w 6254524"/>
              <a:gd name="connsiteY2914" fmla="*/ 3238146 h 5539721"/>
              <a:gd name="connsiteX2915" fmla="*/ 4857201 w 6254524"/>
              <a:gd name="connsiteY2915" fmla="*/ 3233534 h 5539721"/>
              <a:gd name="connsiteX2916" fmla="*/ 4956350 w 6254524"/>
              <a:gd name="connsiteY2916" fmla="*/ 3196065 h 5539721"/>
              <a:gd name="connsiteX2917" fmla="*/ 4951163 w 6254524"/>
              <a:gd name="connsiteY2917" fmla="*/ 3252557 h 5539721"/>
              <a:gd name="connsiteX2918" fmla="*/ 4951163 w 6254524"/>
              <a:gd name="connsiteY2918" fmla="*/ 3252557 h 5539721"/>
              <a:gd name="connsiteX2919" fmla="*/ 5031289 w 6254524"/>
              <a:gd name="connsiteY2919" fmla="*/ 3131502 h 5539721"/>
              <a:gd name="connsiteX2920" fmla="*/ 5016878 w 6254524"/>
              <a:gd name="connsiteY2920" fmla="*/ 3131502 h 5539721"/>
              <a:gd name="connsiteX2921" fmla="*/ 5035901 w 6254524"/>
              <a:gd name="connsiteY2921" fmla="*/ 3117667 h 5539721"/>
              <a:gd name="connsiteX2922" fmla="*/ 5031289 w 6254524"/>
              <a:gd name="connsiteY2922" fmla="*/ 3131502 h 5539721"/>
              <a:gd name="connsiteX2923" fmla="*/ 5031289 w 6254524"/>
              <a:gd name="connsiteY2923" fmla="*/ 3131502 h 5539721"/>
              <a:gd name="connsiteX2924" fmla="*/ 5031289 w 6254524"/>
              <a:gd name="connsiteY2924" fmla="*/ 2394217 h 5539721"/>
              <a:gd name="connsiteX2925" fmla="*/ 5054925 w 6254524"/>
              <a:gd name="connsiteY2925" fmla="*/ 2380382 h 5539721"/>
              <a:gd name="connsiteX2926" fmla="*/ 5031289 w 6254524"/>
              <a:gd name="connsiteY2926" fmla="*/ 2394217 h 5539721"/>
              <a:gd name="connsiteX2927" fmla="*/ 5031289 w 6254524"/>
              <a:gd name="connsiteY2927" fmla="*/ 2394217 h 5539721"/>
              <a:gd name="connsiteX2928" fmla="*/ 5186932 w 6254524"/>
              <a:gd name="connsiteY2928" fmla="*/ 2646128 h 5539721"/>
              <a:gd name="connsiteX2929" fmla="*/ 5163298 w 6254524"/>
              <a:gd name="connsiteY2929" fmla="*/ 2664574 h 5539721"/>
              <a:gd name="connsiteX2930" fmla="*/ 5186932 w 6254524"/>
              <a:gd name="connsiteY2930" fmla="*/ 2646128 h 5539721"/>
              <a:gd name="connsiteX2931" fmla="*/ 5186932 w 6254524"/>
              <a:gd name="connsiteY2931" fmla="*/ 2646128 h 5539721"/>
              <a:gd name="connsiteX2932" fmla="*/ 5177709 w 6254524"/>
              <a:gd name="connsiteY2932" fmla="*/ 3042728 h 5539721"/>
              <a:gd name="connsiteX2933" fmla="*/ 5182321 w 6254524"/>
              <a:gd name="connsiteY2933" fmla="*/ 3009870 h 5539721"/>
              <a:gd name="connsiteX2934" fmla="*/ 5205955 w 6254524"/>
              <a:gd name="connsiteY2934" fmla="*/ 3014482 h 5539721"/>
              <a:gd name="connsiteX2935" fmla="*/ 5177709 w 6254524"/>
              <a:gd name="connsiteY2935" fmla="*/ 3042728 h 5539721"/>
              <a:gd name="connsiteX2936" fmla="*/ 5177709 w 6254524"/>
              <a:gd name="connsiteY2936" fmla="*/ 3042728 h 5539721"/>
              <a:gd name="connsiteX2937" fmla="*/ 5139663 w 6254524"/>
              <a:gd name="connsiteY2937" fmla="*/ 2753348 h 5539721"/>
              <a:gd name="connsiteX2938" fmla="*/ 5215178 w 6254524"/>
              <a:gd name="connsiteY2938" fmla="*/ 2697432 h 5539721"/>
              <a:gd name="connsiteX2939" fmla="*/ 5139663 w 6254524"/>
              <a:gd name="connsiteY2939" fmla="*/ 2753348 h 5539721"/>
              <a:gd name="connsiteX2940" fmla="*/ 5139663 w 6254524"/>
              <a:gd name="connsiteY2940" fmla="*/ 2753348 h 5539721"/>
              <a:gd name="connsiteX2941" fmla="*/ 5305105 w 6254524"/>
              <a:gd name="connsiteY2941" fmla="*/ 2328502 h 5539721"/>
              <a:gd name="connsiteX2942" fmla="*/ 5281471 w 6254524"/>
              <a:gd name="connsiteY2942" fmla="*/ 2361360 h 5539721"/>
              <a:gd name="connsiteX2943" fmla="*/ 5305105 w 6254524"/>
              <a:gd name="connsiteY2943" fmla="*/ 2328502 h 5539721"/>
              <a:gd name="connsiteX2944" fmla="*/ 5305105 w 6254524"/>
              <a:gd name="connsiteY2944" fmla="*/ 2328502 h 5539721"/>
              <a:gd name="connsiteX2945" fmla="*/ 5314329 w 6254524"/>
              <a:gd name="connsiteY2945" fmla="*/ 2426499 h 5539721"/>
              <a:gd name="connsiteX2946" fmla="*/ 5267059 w 6254524"/>
              <a:gd name="connsiteY2946" fmla="*/ 2477803 h 5539721"/>
              <a:gd name="connsiteX2947" fmla="*/ 5257836 w 6254524"/>
              <a:gd name="connsiteY2947" fmla="*/ 2444945 h 5539721"/>
              <a:gd name="connsiteX2948" fmla="*/ 5314329 w 6254524"/>
              <a:gd name="connsiteY2948" fmla="*/ 2426499 h 5539721"/>
              <a:gd name="connsiteX2949" fmla="*/ 5314329 w 6254524"/>
              <a:gd name="connsiteY2949" fmla="*/ 2426499 h 5539721"/>
              <a:gd name="connsiteX2950" fmla="*/ 5427314 w 6254524"/>
              <a:gd name="connsiteY2950" fmla="*/ 2702044 h 5539721"/>
              <a:gd name="connsiteX2951" fmla="*/ 5446336 w 6254524"/>
              <a:gd name="connsiteY2951" fmla="*/ 2673797 h 5539721"/>
              <a:gd name="connsiteX2952" fmla="*/ 5427314 w 6254524"/>
              <a:gd name="connsiteY2952" fmla="*/ 2702044 h 5539721"/>
              <a:gd name="connsiteX2953" fmla="*/ 5427314 w 6254524"/>
              <a:gd name="connsiteY2953" fmla="*/ 2702044 h 5539721"/>
              <a:gd name="connsiteX2954" fmla="*/ 5427314 w 6254524"/>
              <a:gd name="connsiteY2954" fmla="*/ 2585600 h 5539721"/>
              <a:gd name="connsiteX2955" fmla="*/ 5276282 w 6254524"/>
              <a:gd name="connsiteY2955" fmla="*/ 2697432 h 5539721"/>
              <a:gd name="connsiteX2956" fmla="*/ 5276282 w 6254524"/>
              <a:gd name="connsiteY2956" fmla="*/ 2664574 h 5539721"/>
              <a:gd name="connsiteX2957" fmla="*/ 5238813 w 6254524"/>
              <a:gd name="connsiteY2957" fmla="*/ 2673797 h 5539721"/>
              <a:gd name="connsiteX2958" fmla="*/ 5286083 w 6254524"/>
              <a:gd name="connsiteY2958" fmla="*/ 2613270 h 5539721"/>
              <a:gd name="connsiteX2959" fmla="*/ 5323552 w 6254524"/>
              <a:gd name="connsiteY2959" fmla="*/ 2590212 h 5539721"/>
              <a:gd name="connsiteX2960" fmla="*/ 5342575 w 6254524"/>
              <a:gd name="connsiteY2960" fmla="*/ 2604047 h 5539721"/>
              <a:gd name="connsiteX2961" fmla="*/ 5455560 w 6254524"/>
              <a:gd name="connsiteY2961" fmla="*/ 2561965 h 5539721"/>
              <a:gd name="connsiteX2962" fmla="*/ 5427314 w 6254524"/>
              <a:gd name="connsiteY2962" fmla="*/ 2585600 h 5539721"/>
              <a:gd name="connsiteX2963" fmla="*/ 5427314 w 6254524"/>
              <a:gd name="connsiteY2963" fmla="*/ 2585600 h 5539721"/>
              <a:gd name="connsiteX2964" fmla="*/ 5460171 w 6254524"/>
              <a:gd name="connsiteY2964" fmla="*/ 2561965 h 5539721"/>
              <a:gd name="connsiteX2965" fmla="*/ 5474583 w 6254524"/>
              <a:gd name="connsiteY2965" fmla="*/ 2519884 h 5539721"/>
              <a:gd name="connsiteX2966" fmla="*/ 5493606 w 6254524"/>
              <a:gd name="connsiteY2966" fmla="*/ 2519884 h 5539721"/>
              <a:gd name="connsiteX2967" fmla="*/ 5460171 w 6254524"/>
              <a:gd name="connsiteY2967" fmla="*/ 2561965 h 5539721"/>
              <a:gd name="connsiteX2968" fmla="*/ 5460171 w 6254524"/>
              <a:gd name="connsiteY2968" fmla="*/ 2561965 h 5539721"/>
              <a:gd name="connsiteX2969" fmla="*/ 5559322 w 6254524"/>
              <a:gd name="connsiteY2969" fmla="*/ 2524496 h 5539721"/>
              <a:gd name="connsiteX2970" fmla="*/ 5540299 w 6254524"/>
              <a:gd name="connsiteY2970" fmla="*/ 2542943 h 5539721"/>
              <a:gd name="connsiteX2971" fmla="*/ 5559322 w 6254524"/>
              <a:gd name="connsiteY2971" fmla="*/ 2524496 h 5539721"/>
              <a:gd name="connsiteX2972" fmla="*/ 5559322 w 6254524"/>
              <a:gd name="connsiteY2972" fmla="*/ 2524496 h 5539721"/>
              <a:gd name="connsiteX2973" fmla="*/ 5550098 w 6254524"/>
              <a:gd name="connsiteY2973" fmla="*/ 2365971 h 5539721"/>
              <a:gd name="connsiteX2974" fmla="*/ 5554710 w 6254524"/>
              <a:gd name="connsiteY2974" fmla="*/ 2342913 h 5539721"/>
              <a:gd name="connsiteX2975" fmla="*/ 5573733 w 6254524"/>
              <a:gd name="connsiteY2975" fmla="*/ 2347525 h 5539721"/>
              <a:gd name="connsiteX2976" fmla="*/ 5550098 w 6254524"/>
              <a:gd name="connsiteY2976" fmla="*/ 2365971 h 5539721"/>
              <a:gd name="connsiteX2977" fmla="*/ 5550098 w 6254524"/>
              <a:gd name="connsiteY2977" fmla="*/ 2365971 h 5539721"/>
              <a:gd name="connsiteX2978" fmla="*/ 5243425 w 6254524"/>
              <a:gd name="connsiteY2978" fmla="*/ 3453739 h 5539721"/>
              <a:gd name="connsiteX2979" fmla="*/ 5248037 w 6254524"/>
              <a:gd name="connsiteY2979" fmla="*/ 3486597 h 5539721"/>
              <a:gd name="connsiteX2980" fmla="*/ 5252648 w 6254524"/>
              <a:gd name="connsiteY2980" fmla="*/ 3468151 h 5539721"/>
              <a:gd name="connsiteX2981" fmla="*/ 5243425 w 6254524"/>
              <a:gd name="connsiteY2981" fmla="*/ 3453739 h 5539721"/>
              <a:gd name="connsiteX2982" fmla="*/ 5243425 w 6254524"/>
              <a:gd name="connsiteY2982" fmla="*/ 3453739 h 5539721"/>
              <a:gd name="connsiteX2983" fmla="*/ 3300775 w 6254524"/>
              <a:gd name="connsiteY2983" fmla="*/ 5017083 h 5539721"/>
              <a:gd name="connsiteX2984" fmla="*/ 3309998 w 6254524"/>
              <a:gd name="connsiteY2984" fmla="*/ 5030918 h 5539721"/>
              <a:gd name="connsiteX2985" fmla="*/ 3371102 w 6254524"/>
              <a:gd name="connsiteY2985" fmla="*/ 5012471 h 5539721"/>
              <a:gd name="connsiteX2986" fmla="*/ 3300775 w 6254524"/>
              <a:gd name="connsiteY2986" fmla="*/ 5017083 h 5539721"/>
              <a:gd name="connsiteX2987" fmla="*/ 3300775 w 6254524"/>
              <a:gd name="connsiteY2987" fmla="*/ 5017083 h 5539721"/>
              <a:gd name="connsiteX2988" fmla="*/ 4371250 w 6254524"/>
              <a:gd name="connsiteY2988" fmla="*/ 410640 h 5539721"/>
              <a:gd name="connsiteX2989" fmla="*/ 4371250 w 6254524"/>
              <a:gd name="connsiteY2989" fmla="*/ 410640 h 5539721"/>
              <a:gd name="connsiteX2990" fmla="*/ 4371250 w 6254524"/>
              <a:gd name="connsiteY2990" fmla="*/ 410640 h 5539721"/>
              <a:gd name="connsiteX2991" fmla="*/ 5408290 w 6254524"/>
              <a:gd name="connsiteY2991" fmla="*/ 741524 h 5539721"/>
              <a:gd name="connsiteX2992" fmla="*/ 5380044 w 6254524"/>
              <a:gd name="connsiteY2992" fmla="*/ 778994 h 5539721"/>
              <a:gd name="connsiteX2993" fmla="*/ 5408290 w 6254524"/>
              <a:gd name="connsiteY2993" fmla="*/ 746136 h 5539721"/>
              <a:gd name="connsiteX2994" fmla="*/ 5408290 w 6254524"/>
              <a:gd name="connsiteY2994" fmla="*/ 741524 h 5539721"/>
              <a:gd name="connsiteX2995" fmla="*/ 5408290 w 6254524"/>
              <a:gd name="connsiteY2995" fmla="*/ 741524 h 5539721"/>
              <a:gd name="connsiteX2996" fmla="*/ 4522281 w 6254524"/>
              <a:gd name="connsiteY2996" fmla="*/ 844709 h 5539721"/>
              <a:gd name="connsiteX2997" fmla="*/ 4602408 w 6254524"/>
              <a:gd name="connsiteY2997" fmla="*/ 811852 h 5539721"/>
              <a:gd name="connsiteX2998" fmla="*/ 4687147 w 6254524"/>
              <a:gd name="connsiteY2998" fmla="*/ 746712 h 5539721"/>
              <a:gd name="connsiteX2999" fmla="*/ 4512481 w 6254524"/>
              <a:gd name="connsiteY2999" fmla="*/ 821651 h 5539721"/>
              <a:gd name="connsiteX3000" fmla="*/ 4522281 w 6254524"/>
              <a:gd name="connsiteY3000" fmla="*/ 844709 h 5539721"/>
              <a:gd name="connsiteX3001" fmla="*/ 4522281 w 6254524"/>
              <a:gd name="connsiteY3001" fmla="*/ 844709 h 5539721"/>
              <a:gd name="connsiteX3002" fmla="*/ 5431925 w 6254524"/>
              <a:gd name="connsiteY3002" fmla="*/ 1175594 h 5539721"/>
              <a:gd name="connsiteX3003" fmla="*/ 5455560 w 6254524"/>
              <a:gd name="connsiteY3003" fmla="*/ 1147348 h 5539721"/>
              <a:gd name="connsiteX3004" fmla="*/ 5408290 w 6254524"/>
              <a:gd name="connsiteY3004" fmla="*/ 1128901 h 5539721"/>
              <a:gd name="connsiteX3005" fmla="*/ 5436537 w 6254524"/>
              <a:gd name="connsiteY3005" fmla="*/ 1157147 h 5539721"/>
              <a:gd name="connsiteX3006" fmla="*/ 5431925 w 6254524"/>
              <a:gd name="connsiteY3006" fmla="*/ 1175594 h 5539721"/>
              <a:gd name="connsiteX3007" fmla="*/ 5431925 w 6254524"/>
              <a:gd name="connsiteY3007" fmla="*/ 1175594 h 5539721"/>
              <a:gd name="connsiteX3008" fmla="*/ 5621002 w 6254524"/>
              <a:gd name="connsiteY3008" fmla="*/ 1544524 h 5539721"/>
              <a:gd name="connsiteX3009" fmla="*/ 5672883 w 6254524"/>
              <a:gd name="connsiteY3009" fmla="*/ 1511667 h 5539721"/>
              <a:gd name="connsiteX3010" fmla="*/ 5621002 w 6254524"/>
              <a:gd name="connsiteY3010" fmla="*/ 1544524 h 5539721"/>
              <a:gd name="connsiteX3011" fmla="*/ 5621002 w 6254524"/>
              <a:gd name="connsiteY3011" fmla="*/ 1544524 h 5539721"/>
              <a:gd name="connsiteX3012" fmla="*/ 5747822 w 6254524"/>
              <a:gd name="connsiteY3012" fmla="*/ 1749742 h 5539721"/>
              <a:gd name="connsiteX3013" fmla="*/ 5804315 w 6254524"/>
              <a:gd name="connsiteY3013" fmla="*/ 1731295 h 5539721"/>
              <a:gd name="connsiteX3014" fmla="*/ 5776068 w 6254524"/>
              <a:gd name="connsiteY3014" fmla="*/ 1731295 h 5539721"/>
              <a:gd name="connsiteX3015" fmla="*/ 5808926 w 6254524"/>
              <a:gd name="connsiteY3015" fmla="*/ 1712849 h 5539721"/>
              <a:gd name="connsiteX3016" fmla="*/ 5766268 w 6254524"/>
              <a:gd name="connsiteY3016" fmla="*/ 1708237 h 5539721"/>
              <a:gd name="connsiteX3017" fmla="*/ 5747822 w 6254524"/>
              <a:gd name="connsiteY3017" fmla="*/ 1749742 h 5539721"/>
              <a:gd name="connsiteX3018" fmla="*/ 5747822 w 6254524"/>
              <a:gd name="connsiteY3018" fmla="*/ 1749742 h 5539721"/>
              <a:gd name="connsiteX3019" fmla="*/ 5479195 w 6254524"/>
              <a:gd name="connsiteY3019" fmla="*/ 1764153 h 5539721"/>
              <a:gd name="connsiteX3020" fmla="*/ 5559322 w 6254524"/>
              <a:gd name="connsiteY3020" fmla="*/ 1731295 h 5539721"/>
              <a:gd name="connsiteX3021" fmla="*/ 5479195 w 6254524"/>
              <a:gd name="connsiteY3021" fmla="*/ 1764153 h 5539721"/>
              <a:gd name="connsiteX3022" fmla="*/ 5479195 w 6254524"/>
              <a:gd name="connsiteY3022" fmla="*/ 1764153 h 5539721"/>
              <a:gd name="connsiteX3023" fmla="*/ 5729376 w 6254524"/>
              <a:gd name="connsiteY3023" fmla="*/ 1745130 h 5539721"/>
              <a:gd name="connsiteX3024" fmla="*/ 5663084 w 6254524"/>
              <a:gd name="connsiteY3024" fmla="*/ 1773377 h 5539721"/>
              <a:gd name="connsiteX3025" fmla="*/ 5695941 w 6254524"/>
              <a:gd name="connsiteY3025" fmla="*/ 1787211 h 5539721"/>
              <a:gd name="connsiteX3026" fmla="*/ 5653283 w 6254524"/>
              <a:gd name="connsiteY3026" fmla="*/ 1805658 h 5539721"/>
              <a:gd name="connsiteX3027" fmla="*/ 5695941 w 6254524"/>
              <a:gd name="connsiteY3027" fmla="*/ 1787211 h 5539721"/>
              <a:gd name="connsiteX3028" fmla="*/ 5719576 w 6254524"/>
              <a:gd name="connsiteY3028" fmla="*/ 1777988 h 5539721"/>
              <a:gd name="connsiteX3029" fmla="*/ 5700553 w 6254524"/>
              <a:gd name="connsiteY3029" fmla="*/ 1773377 h 5539721"/>
              <a:gd name="connsiteX3030" fmla="*/ 5729376 w 6254524"/>
              <a:gd name="connsiteY3030" fmla="*/ 1745130 h 5539721"/>
              <a:gd name="connsiteX3031" fmla="*/ 5729376 w 6254524"/>
              <a:gd name="connsiteY3031" fmla="*/ 1745130 h 5539721"/>
              <a:gd name="connsiteX3032" fmla="*/ 5974369 w 6254524"/>
              <a:gd name="connsiteY3032" fmla="*/ 1875985 h 5539721"/>
              <a:gd name="connsiteX3033" fmla="*/ 6045273 w 6254524"/>
              <a:gd name="connsiteY3033" fmla="*/ 1824681 h 5539721"/>
              <a:gd name="connsiteX3034" fmla="*/ 6068906 w 6254524"/>
              <a:gd name="connsiteY3034" fmla="*/ 1801623 h 5539721"/>
              <a:gd name="connsiteX3035" fmla="*/ 5917876 w 6254524"/>
              <a:gd name="connsiteY3035" fmla="*/ 1852927 h 5539721"/>
              <a:gd name="connsiteX3036" fmla="*/ 5927100 w 6254524"/>
              <a:gd name="connsiteY3036" fmla="*/ 1866762 h 5539721"/>
              <a:gd name="connsiteX3037" fmla="*/ 5898853 w 6254524"/>
              <a:gd name="connsiteY3037" fmla="*/ 1889820 h 5539721"/>
              <a:gd name="connsiteX3038" fmla="*/ 5974369 w 6254524"/>
              <a:gd name="connsiteY3038" fmla="*/ 1875985 h 5539721"/>
              <a:gd name="connsiteX3039" fmla="*/ 5974369 w 6254524"/>
              <a:gd name="connsiteY3039" fmla="*/ 1875985 h 5539721"/>
              <a:gd name="connsiteX3040" fmla="*/ 5799703 w 6254524"/>
              <a:gd name="connsiteY3040" fmla="*/ 1866762 h 5539721"/>
              <a:gd name="connsiteX3041" fmla="*/ 5780680 w 6254524"/>
              <a:gd name="connsiteY3041" fmla="*/ 1862150 h 5539721"/>
              <a:gd name="connsiteX3042" fmla="*/ 5799703 w 6254524"/>
              <a:gd name="connsiteY3042" fmla="*/ 1848316 h 5539721"/>
              <a:gd name="connsiteX3043" fmla="*/ 5795091 w 6254524"/>
              <a:gd name="connsiteY3043" fmla="*/ 1834481 h 5539721"/>
              <a:gd name="connsiteX3044" fmla="*/ 5766845 w 6254524"/>
              <a:gd name="connsiteY3044" fmla="*/ 1829869 h 5539721"/>
              <a:gd name="connsiteX3045" fmla="*/ 5743210 w 6254524"/>
              <a:gd name="connsiteY3045" fmla="*/ 1852927 h 5539721"/>
              <a:gd name="connsiteX3046" fmla="*/ 5724187 w 6254524"/>
              <a:gd name="connsiteY3046" fmla="*/ 1871374 h 5539721"/>
              <a:gd name="connsiteX3047" fmla="*/ 5738599 w 6254524"/>
              <a:gd name="connsiteY3047" fmla="*/ 1871374 h 5539721"/>
              <a:gd name="connsiteX3048" fmla="*/ 5724187 w 6254524"/>
              <a:gd name="connsiteY3048" fmla="*/ 1904232 h 5539721"/>
              <a:gd name="connsiteX3049" fmla="*/ 5799703 w 6254524"/>
              <a:gd name="connsiteY3049" fmla="*/ 1866762 h 5539721"/>
              <a:gd name="connsiteX3050" fmla="*/ 5799703 w 6254524"/>
              <a:gd name="connsiteY3050" fmla="*/ 1866762 h 5539721"/>
              <a:gd name="connsiteX3051" fmla="*/ 5799703 w 6254524"/>
              <a:gd name="connsiteY3051" fmla="*/ 1862150 h 5539721"/>
              <a:gd name="connsiteX3052" fmla="*/ 5799703 w 6254524"/>
              <a:gd name="connsiteY3052" fmla="*/ 1866762 h 5539721"/>
              <a:gd name="connsiteX3053" fmla="*/ 5799703 w 6254524"/>
              <a:gd name="connsiteY3053" fmla="*/ 1862150 h 5539721"/>
              <a:gd name="connsiteX3054" fmla="*/ 5799703 w 6254524"/>
              <a:gd name="connsiteY3054" fmla="*/ 1862150 h 5539721"/>
              <a:gd name="connsiteX3055" fmla="*/ 5870607 w 6254524"/>
              <a:gd name="connsiteY3055" fmla="*/ 1918067 h 5539721"/>
              <a:gd name="connsiteX3056" fmla="*/ 5875219 w 6254524"/>
              <a:gd name="connsiteY3056" fmla="*/ 1899620 h 5539721"/>
              <a:gd name="connsiteX3057" fmla="*/ 5884441 w 6254524"/>
              <a:gd name="connsiteY3057" fmla="*/ 1895008 h 5539721"/>
              <a:gd name="connsiteX3058" fmla="*/ 5818149 w 6254524"/>
              <a:gd name="connsiteY3058" fmla="*/ 1923255 h 5539721"/>
              <a:gd name="connsiteX3059" fmla="*/ 5870607 w 6254524"/>
              <a:gd name="connsiteY3059" fmla="*/ 1918067 h 5539721"/>
              <a:gd name="connsiteX3060" fmla="*/ 5870607 w 6254524"/>
              <a:gd name="connsiteY3060" fmla="*/ 1918067 h 5539721"/>
              <a:gd name="connsiteX3061" fmla="*/ 5502829 w 6254524"/>
              <a:gd name="connsiteY3061" fmla="*/ 1950348 h 5539721"/>
              <a:gd name="connsiteX3062" fmla="*/ 5554710 w 6254524"/>
              <a:gd name="connsiteY3062" fmla="*/ 1917490 h 5539721"/>
              <a:gd name="connsiteX3063" fmla="*/ 5502829 w 6254524"/>
              <a:gd name="connsiteY3063" fmla="*/ 1950348 h 5539721"/>
              <a:gd name="connsiteX3064" fmla="*/ 5502829 w 6254524"/>
              <a:gd name="connsiteY3064" fmla="*/ 1950348 h 5539721"/>
              <a:gd name="connsiteX3065" fmla="*/ 5356410 w 6254524"/>
              <a:gd name="connsiteY3065" fmla="*/ 1969371 h 5539721"/>
              <a:gd name="connsiteX3066" fmla="*/ 5295306 w 6254524"/>
              <a:gd name="connsiteY3066" fmla="*/ 1983206 h 5539721"/>
              <a:gd name="connsiteX3067" fmla="*/ 5318940 w 6254524"/>
              <a:gd name="connsiteY3067" fmla="*/ 1960148 h 5539721"/>
              <a:gd name="connsiteX3068" fmla="*/ 5224402 w 6254524"/>
              <a:gd name="connsiteY3068" fmla="*/ 1993006 h 5539721"/>
              <a:gd name="connsiteX3069" fmla="*/ 5252648 w 6254524"/>
              <a:gd name="connsiteY3069" fmla="*/ 2025863 h 5539721"/>
              <a:gd name="connsiteX3070" fmla="*/ 5285506 w 6254524"/>
              <a:gd name="connsiteY3070" fmla="*/ 2021252 h 5539721"/>
              <a:gd name="connsiteX3071" fmla="*/ 5271095 w 6254524"/>
              <a:gd name="connsiteY3071" fmla="*/ 2035087 h 5539721"/>
              <a:gd name="connsiteX3072" fmla="*/ 5204803 w 6254524"/>
              <a:gd name="connsiteY3072" fmla="*/ 2077168 h 5539721"/>
              <a:gd name="connsiteX3073" fmla="*/ 5228437 w 6254524"/>
              <a:gd name="connsiteY3073" fmla="*/ 2091003 h 5539721"/>
              <a:gd name="connsiteX3074" fmla="*/ 5200191 w 6254524"/>
              <a:gd name="connsiteY3074" fmla="*/ 2091003 h 5539721"/>
              <a:gd name="connsiteX3075" fmla="*/ 5209414 w 6254524"/>
              <a:gd name="connsiteY3075" fmla="*/ 2123861 h 5539721"/>
              <a:gd name="connsiteX3076" fmla="*/ 5280318 w 6254524"/>
              <a:gd name="connsiteY3076" fmla="*/ 2067945 h 5539721"/>
              <a:gd name="connsiteX3077" fmla="*/ 5299341 w 6254524"/>
              <a:gd name="connsiteY3077" fmla="*/ 2044886 h 5539721"/>
              <a:gd name="connsiteX3078" fmla="*/ 5266483 w 6254524"/>
              <a:gd name="connsiteY3078" fmla="*/ 2067945 h 5539721"/>
              <a:gd name="connsiteX3079" fmla="*/ 5261871 w 6254524"/>
              <a:gd name="connsiteY3079" fmla="*/ 2058721 h 5539721"/>
              <a:gd name="connsiteX3080" fmla="*/ 5271095 w 6254524"/>
              <a:gd name="connsiteY3080" fmla="*/ 2044886 h 5539721"/>
              <a:gd name="connsiteX3081" fmla="*/ 5299341 w 6254524"/>
              <a:gd name="connsiteY3081" fmla="*/ 2044886 h 5539721"/>
              <a:gd name="connsiteX3082" fmla="*/ 5308564 w 6254524"/>
              <a:gd name="connsiteY3082" fmla="*/ 2016640 h 5539721"/>
              <a:gd name="connsiteX3083" fmla="*/ 5289541 w 6254524"/>
              <a:gd name="connsiteY3083" fmla="*/ 2012028 h 5539721"/>
              <a:gd name="connsiteX3084" fmla="*/ 5356410 w 6254524"/>
              <a:gd name="connsiteY3084" fmla="*/ 1969371 h 5539721"/>
              <a:gd name="connsiteX3085" fmla="*/ 5356410 w 6254524"/>
              <a:gd name="connsiteY3085" fmla="*/ 1969371 h 5539721"/>
              <a:gd name="connsiteX3086" fmla="*/ 5158686 w 6254524"/>
              <a:gd name="connsiteY3086" fmla="*/ 2029899 h 5539721"/>
              <a:gd name="connsiteX3087" fmla="*/ 5092394 w 6254524"/>
              <a:gd name="connsiteY3087" fmla="*/ 2058145 h 5539721"/>
              <a:gd name="connsiteX3088" fmla="*/ 5158686 w 6254524"/>
              <a:gd name="connsiteY3088" fmla="*/ 2029899 h 5539721"/>
              <a:gd name="connsiteX3089" fmla="*/ 5158686 w 6254524"/>
              <a:gd name="connsiteY3089" fmla="*/ 2029899 h 5539721"/>
              <a:gd name="connsiteX3090" fmla="*/ 4724616 w 6254524"/>
              <a:gd name="connsiteY3090" fmla="*/ 2090426 h 5539721"/>
              <a:gd name="connsiteX3091" fmla="*/ 4691759 w 6254524"/>
              <a:gd name="connsiteY3091" fmla="*/ 2113484 h 5539721"/>
              <a:gd name="connsiteX3092" fmla="*/ 4724616 w 6254524"/>
              <a:gd name="connsiteY3092" fmla="*/ 2090426 h 5539721"/>
              <a:gd name="connsiteX3093" fmla="*/ 4724616 w 6254524"/>
              <a:gd name="connsiteY3093" fmla="*/ 2090426 h 5539721"/>
              <a:gd name="connsiteX3094" fmla="*/ 5309717 w 6254524"/>
              <a:gd name="connsiteY3094" fmla="*/ 2132507 h 5539721"/>
              <a:gd name="connsiteX3095" fmla="*/ 5333351 w 6254524"/>
              <a:gd name="connsiteY3095" fmla="*/ 2123284 h 5539721"/>
              <a:gd name="connsiteX3096" fmla="*/ 5305105 w 6254524"/>
              <a:gd name="connsiteY3096" fmla="*/ 2123284 h 5539721"/>
              <a:gd name="connsiteX3097" fmla="*/ 5309717 w 6254524"/>
              <a:gd name="connsiteY3097" fmla="*/ 2132507 h 5539721"/>
              <a:gd name="connsiteX3098" fmla="*/ 5309717 w 6254524"/>
              <a:gd name="connsiteY3098" fmla="*/ 2132507 h 5539721"/>
              <a:gd name="connsiteX3099" fmla="*/ 5818726 w 6254524"/>
              <a:gd name="connsiteY3099" fmla="*/ 2398829 h 5539721"/>
              <a:gd name="connsiteX3100" fmla="*/ 5743210 w 6254524"/>
              <a:gd name="connsiteY3100" fmla="*/ 2445522 h 5539721"/>
              <a:gd name="connsiteX3101" fmla="*/ 5620426 w 6254524"/>
              <a:gd name="connsiteY3101" fmla="*/ 2515273 h 5539721"/>
              <a:gd name="connsiteX3102" fmla="*/ 5714964 w 6254524"/>
              <a:gd name="connsiteY3102" fmla="*/ 2468580 h 5539721"/>
              <a:gd name="connsiteX3103" fmla="*/ 5818726 w 6254524"/>
              <a:gd name="connsiteY3103" fmla="*/ 2398829 h 5539721"/>
              <a:gd name="connsiteX3104" fmla="*/ 5818726 w 6254524"/>
              <a:gd name="connsiteY3104" fmla="*/ 2398829 h 5539721"/>
              <a:gd name="connsiteX3105" fmla="*/ 764378 w 6254524"/>
              <a:gd name="connsiteY3105" fmla="*/ 2730290 h 5539721"/>
              <a:gd name="connsiteX3106" fmla="*/ 665228 w 6254524"/>
              <a:gd name="connsiteY3106" fmla="*/ 2790818 h 5539721"/>
              <a:gd name="connsiteX3107" fmla="*/ 693474 w 6254524"/>
              <a:gd name="connsiteY3107" fmla="*/ 2800041 h 5539721"/>
              <a:gd name="connsiteX3108" fmla="*/ 684251 w 6254524"/>
              <a:gd name="connsiteY3108" fmla="*/ 2823099 h 5539721"/>
              <a:gd name="connsiteX3109" fmla="*/ 717109 w 6254524"/>
              <a:gd name="connsiteY3109" fmla="*/ 2804653 h 5539721"/>
              <a:gd name="connsiteX3110" fmla="*/ 712497 w 6254524"/>
              <a:gd name="connsiteY3110" fmla="*/ 2762572 h 5539721"/>
              <a:gd name="connsiteX3111" fmla="*/ 721720 w 6254524"/>
              <a:gd name="connsiteY3111" fmla="*/ 2757960 h 5539721"/>
              <a:gd name="connsiteX3112" fmla="*/ 764378 w 6254524"/>
              <a:gd name="connsiteY3112" fmla="*/ 2730290 h 5539721"/>
              <a:gd name="connsiteX3113" fmla="*/ 764378 w 6254524"/>
              <a:gd name="connsiteY3113" fmla="*/ 2730290 h 5539721"/>
              <a:gd name="connsiteX3114" fmla="*/ 952878 w 6254524"/>
              <a:gd name="connsiteY3114" fmla="*/ 3047339 h 5539721"/>
              <a:gd name="connsiteX3115" fmla="*/ 929243 w 6254524"/>
              <a:gd name="connsiteY3115" fmla="*/ 3038116 h 5539721"/>
              <a:gd name="connsiteX3116" fmla="*/ 924632 w 6254524"/>
              <a:gd name="connsiteY3116" fmla="*/ 3061175 h 5539721"/>
              <a:gd name="connsiteX3117" fmla="*/ 952878 w 6254524"/>
              <a:gd name="connsiteY3117" fmla="*/ 3047339 h 5539721"/>
              <a:gd name="connsiteX3118" fmla="*/ 952878 w 6254524"/>
              <a:gd name="connsiteY3118" fmla="*/ 3047339 h 5539721"/>
              <a:gd name="connsiteX3119" fmla="*/ 5592179 w 6254524"/>
              <a:gd name="connsiteY3119" fmla="*/ 3103256 h 5539721"/>
              <a:gd name="connsiteX3120" fmla="*/ 5554710 w 6254524"/>
              <a:gd name="connsiteY3120" fmla="*/ 3126314 h 5539721"/>
              <a:gd name="connsiteX3121" fmla="*/ 5550098 w 6254524"/>
              <a:gd name="connsiteY3121" fmla="*/ 3117091 h 5539721"/>
              <a:gd name="connsiteX3122" fmla="*/ 5554710 w 6254524"/>
              <a:gd name="connsiteY3122" fmla="*/ 3075010 h 5539721"/>
              <a:gd name="connsiteX3123" fmla="*/ 5488418 w 6254524"/>
              <a:gd name="connsiteY3123" fmla="*/ 3121702 h 5539721"/>
              <a:gd name="connsiteX3124" fmla="*/ 5531075 w 6254524"/>
              <a:gd name="connsiteY3124" fmla="*/ 3130925 h 5539721"/>
              <a:gd name="connsiteX3125" fmla="*/ 5531075 w 6254524"/>
              <a:gd name="connsiteY3125" fmla="*/ 3153983 h 5539721"/>
              <a:gd name="connsiteX3126" fmla="*/ 5592179 w 6254524"/>
              <a:gd name="connsiteY3126" fmla="*/ 3103256 h 5539721"/>
              <a:gd name="connsiteX3127" fmla="*/ 5592179 w 6254524"/>
              <a:gd name="connsiteY3127" fmla="*/ 3103256 h 5539721"/>
              <a:gd name="connsiteX3128" fmla="*/ 5512052 w 6254524"/>
              <a:gd name="connsiteY3128" fmla="*/ 3117667 h 5539721"/>
              <a:gd name="connsiteX3129" fmla="*/ 5544910 w 6254524"/>
              <a:gd name="connsiteY3129" fmla="*/ 3094609 h 5539721"/>
              <a:gd name="connsiteX3130" fmla="*/ 5540299 w 6254524"/>
              <a:gd name="connsiteY3130" fmla="*/ 3122855 h 5539721"/>
              <a:gd name="connsiteX3131" fmla="*/ 5512052 w 6254524"/>
              <a:gd name="connsiteY3131" fmla="*/ 3117667 h 5539721"/>
              <a:gd name="connsiteX3132" fmla="*/ 5512052 w 6254524"/>
              <a:gd name="connsiteY3132" fmla="*/ 3117667 h 5539721"/>
              <a:gd name="connsiteX3133" fmla="*/ 4927528 w 6254524"/>
              <a:gd name="connsiteY3133" fmla="*/ 3621488 h 5539721"/>
              <a:gd name="connsiteX3134" fmla="*/ 4894670 w 6254524"/>
              <a:gd name="connsiteY3134" fmla="*/ 3639934 h 5539721"/>
              <a:gd name="connsiteX3135" fmla="*/ 4875647 w 6254524"/>
              <a:gd name="connsiteY3135" fmla="*/ 3662992 h 5539721"/>
              <a:gd name="connsiteX3136" fmla="*/ 4890058 w 6254524"/>
              <a:gd name="connsiteY3136" fmla="*/ 3676827 h 5539721"/>
              <a:gd name="connsiteX3137" fmla="*/ 4913693 w 6254524"/>
              <a:gd name="connsiteY3137" fmla="*/ 3667604 h 5539721"/>
              <a:gd name="connsiteX3138" fmla="*/ 4941939 w 6254524"/>
              <a:gd name="connsiteY3138" fmla="*/ 3634746 h 5539721"/>
              <a:gd name="connsiteX3139" fmla="*/ 4946551 w 6254524"/>
              <a:gd name="connsiteY3139" fmla="*/ 3620911 h 5539721"/>
              <a:gd name="connsiteX3140" fmla="*/ 4927528 w 6254524"/>
              <a:gd name="connsiteY3140" fmla="*/ 3621488 h 5539721"/>
              <a:gd name="connsiteX3141" fmla="*/ 4927528 w 6254524"/>
              <a:gd name="connsiteY3141" fmla="*/ 3621488 h 5539721"/>
              <a:gd name="connsiteX3142" fmla="*/ 5621002 w 6254524"/>
              <a:gd name="connsiteY3142" fmla="*/ 3705650 h 5539721"/>
              <a:gd name="connsiteX3143" fmla="*/ 5640025 w 6254524"/>
              <a:gd name="connsiteY3143" fmla="*/ 3672792 h 5539721"/>
              <a:gd name="connsiteX3144" fmla="*/ 5611779 w 6254524"/>
              <a:gd name="connsiteY3144" fmla="*/ 3682015 h 5539721"/>
              <a:gd name="connsiteX3145" fmla="*/ 5611779 w 6254524"/>
              <a:gd name="connsiteY3145" fmla="*/ 3695850 h 5539721"/>
              <a:gd name="connsiteX3146" fmla="*/ 5621002 w 6254524"/>
              <a:gd name="connsiteY3146" fmla="*/ 3705650 h 5539721"/>
              <a:gd name="connsiteX3147" fmla="*/ 5621002 w 6254524"/>
              <a:gd name="connsiteY3147" fmla="*/ 3705650 h 5539721"/>
              <a:gd name="connsiteX3148" fmla="*/ 5615814 w 6254524"/>
              <a:gd name="connsiteY3148" fmla="*/ 3710261 h 5539721"/>
              <a:gd name="connsiteX3149" fmla="*/ 5620426 w 6254524"/>
              <a:gd name="connsiteY3149" fmla="*/ 3705650 h 5539721"/>
              <a:gd name="connsiteX3150" fmla="*/ 5615814 w 6254524"/>
              <a:gd name="connsiteY3150" fmla="*/ 3710261 h 5539721"/>
              <a:gd name="connsiteX3151" fmla="*/ 5615814 w 6254524"/>
              <a:gd name="connsiteY3151" fmla="*/ 3710261 h 5539721"/>
              <a:gd name="connsiteX3152" fmla="*/ 5621002 w 6254524"/>
              <a:gd name="connsiteY3152" fmla="*/ 3705650 h 5539721"/>
              <a:gd name="connsiteX3153" fmla="*/ 5621002 w 6254524"/>
              <a:gd name="connsiteY3153" fmla="*/ 3705650 h 5539721"/>
              <a:gd name="connsiteX3154" fmla="*/ 5621002 w 6254524"/>
              <a:gd name="connsiteY3154" fmla="*/ 3705650 h 5539721"/>
              <a:gd name="connsiteX3155" fmla="*/ 5621002 w 6254524"/>
              <a:gd name="connsiteY3155" fmla="*/ 3705650 h 5539721"/>
              <a:gd name="connsiteX3156" fmla="*/ 5621002 w 6254524"/>
              <a:gd name="connsiteY3156" fmla="*/ 3705650 h 5539721"/>
              <a:gd name="connsiteX3157" fmla="*/ 5267059 w 6254524"/>
              <a:gd name="connsiteY3157" fmla="*/ 3924702 h 5539721"/>
              <a:gd name="connsiteX3158" fmla="*/ 5271671 w 6254524"/>
              <a:gd name="connsiteY3158" fmla="*/ 3915479 h 5539721"/>
              <a:gd name="connsiteX3159" fmla="*/ 5267059 w 6254524"/>
              <a:gd name="connsiteY3159" fmla="*/ 3915479 h 5539721"/>
              <a:gd name="connsiteX3160" fmla="*/ 5267059 w 6254524"/>
              <a:gd name="connsiteY3160" fmla="*/ 3924702 h 5539721"/>
              <a:gd name="connsiteX3161" fmla="*/ 5267059 w 6254524"/>
              <a:gd name="connsiteY3161" fmla="*/ 3924702 h 5539721"/>
              <a:gd name="connsiteX3162" fmla="*/ 5267059 w 6254524"/>
              <a:gd name="connsiteY3162" fmla="*/ 3924702 h 5539721"/>
              <a:gd name="connsiteX3163" fmla="*/ 5366210 w 6254524"/>
              <a:gd name="connsiteY3163" fmla="*/ 3854952 h 5539721"/>
              <a:gd name="connsiteX3164" fmla="*/ 5356986 w 6254524"/>
              <a:gd name="connsiteY3164" fmla="*/ 3845728 h 5539721"/>
              <a:gd name="connsiteX3165" fmla="*/ 5272247 w 6254524"/>
              <a:gd name="connsiteY3165" fmla="*/ 3915479 h 5539721"/>
              <a:gd name="connsiteX3166" fmla="*/ 5300494 w 6254524"/>
              <a:gd name="connsiteY3166" fmla="*/ 3915479 h 5539721"/>
              <a:gd name="connsiteX3167" fmla="*/ 5356986 w 6254524"/>
              <a:gd name="connsiteY3167" fmla="*/ 3878010 h 5539721"/>
              <a:gd name="connsiteX3168" fmla="*/ 5366210 w 6254524"/>
              <a:gd name="connsiteY3168" fmla="*/ 3854952 h 5539721"/>
              <a:gd name="connsiteX3169" fmla="*/ 5366210 w 6254524"/>
              <a:gd name="connsiteY3169" fmla="*/ 3854952 h 5539721"/>
              <a:gd name="connsiteX3170" fmla="*/ 552242 w 6254524"/>
              <a:gd name="connsiteY3170" fmla="*/ 3920091 h 5539721"/>
              <a:gd name="connsiteX3171" fmla="*/ 509585 w 6254524"/>
              <a:gd name="connsiteY3171" fmla="*/ 3938537 h 5539721"/>
              <a:gd name="connsiteX3172" fmla="*/ 570689 w 6254524"/>
              <a:gd name="connsiteY3172" fmla="*/ 3915479 h 5539721"/>
              <a:gd name="connsiteX3173" fmla="*/ 631793 w 6254524"/>
              <a:gd name="connsiteY3173" fmla="*/ 3868786 h 5539721"/>
              <a:gd name="connsiteX3174" fmla="*/ 641016 w 6254524"/>
              <a:gd name="connsiteY3174" fmla="*/ 3864175 h 5539721"/>
              <a:gd name="connsiteX3175" fmla="*/ 617382 w 6254524"/>
              <a:gd name="connsiteY3175" fmla="*/ 3859563 h 5539721"/>
              <a:gd name="connsiteX3176" fmla="*/ 552242 w 6254524"/>
              <a:gd name="connsiteY3176" fmla="*/ 3920091 h 5539721"/>
              <a:gd name="connsiteX3177" fmla="*/ 552242 w 6254524"/>
              <a:gd name="connsiteY3177" fmla="*/ 3920091 h 5539721"/>
              <a:gd name="connsiteX3178" fmla="*/ 788012 w 6254524"/>
              <a:gd name="connsiteY3178" fmla="*/ 3887809 h 5539721"/>
              <a:gd name="connsiteX3179" fmla="*/ 755155 w 6254524"/>
              <a:gd name="connsiteY3179" fmla="*/ 3910868 h 5539721"/>
              <a:gd name="connsiteX3180" fmla="*/ 778789 w 6254524"/>
              <a:gd name="connsiteY3180" fmla="*/ 3910868 h 5539721"/>
              <a:gd name="connsiteX3181" fmla="*/ 788012 w 6254524"/>
              <a:gd name="connsiteY3181" fmla="*/ 3887809 h 5539721"/>
              <a:gd name="connsiteX3182" fmla="*/ 788012 w 6254524"/>
              <a:gd name="connsiteY3182" fmla="*/ 3887809 h 5539721"/>
              <a:gd name="connsiteX3183" fmla="*/ 702697 w 6254524"/>
              <a:gd name="connsiteY3183" fmla="*/ 3910868 h 5539721"/>
              <a:gd name="connsiteX3184" fmla="*/ 608159 w 6254524"/>
              <a:gd name="connsiteY3184" fmla="*/ 3971395 h 5539721"/>
              <a:gd name="connsiteX3185" fmla="*/ 579913 w 6254524"/>
              <a:gd name="connsiteY3185" fmla="*/ 3966783 h 5539721"/>
              <a:gd name="connsiteX3186" fmla="*/ 438681 w 6254524"/>
              <a:gd name="connsiteY3186" fmla="*/ 4083227 h 5539721"/>
              <a:gd name="connsiteX3187" fmla="*/ 627181 w 6254524"/>
              <a:gd name="connsiteY3187" fmla="*/ 3980618 h 5539721"/>
              <a:gd name="connsiteX3188" fmla="*/ 612770 w 6254524"/>
              <a:gd name="connsiteY3188" fmla="*/ 3971395 h 5539721"/>
              <a:gd name="connsiteX3189" fmla="*/ 702697 w 6254524"/>
              <a:gd name="connsiteY3189" fmla="*/ 3910868 h 5539721"/>
              <a:gd name="connsiteX3190" fmla="*/ 702697 w 6254524"/>
              <a:gd name="connsiteY3190" fmla="*/ 3910868 h 5539721"/>
              <a:gd name="connsiteX3191" fmla="*/ 4955774 w 6254524"/>
              <a:gd name="connsiteY3191" fmla="*/ 4349549 h 5539721"/>
              <a:gd name="connsiteX3192" fmla="*/ 4988632 w 6254524"/>
              <a:gd name="connsiteY3192" fmla="*/ 4326491 h 5539721"/>
              <a:gd name="connsiteX3193" fmla="*/ 5007655 w 6254524"/>
              <a:gd name="connsiteY3193" fmla="*/ 4349549 h 5539721"/>
              <a:gd name="connsiteX3194" fmla="*/ 5035901 w 6254524"/>
              <a:gd name="connsiteY3194" fmla="*/ 4349549 h 5539721"/>
              <a:gd name="connsiteX3195" fmla="*/ 5045125 w 6254524"/>
              <a:gd name="connsiteY3195" fmla="*/ 4316691 h 5539721"/>
              <a:gd name="connsiteX3196" fmla="*/ 5101617 w 6254524"/>
              <a:gd name="connsiteY3196" fmla="*/ 4241752 h 5539721"/>
              <a:gd name="connsiteX3197" fmla="*/ 5073371 w 6254524"/>
              <a:gd name="connsiteY3197" fmla="*/ 4306891 h 5539721"/>
              <a:gd name="connsiteX3198" fmla="*/ 5172521 w 6254524"/>
              <a:gd name="connsiteY3198" fmla="*/ 4227341 h 5539721"/>
              <a:gd name="connsiteX3199" fmla="*/ 5158109 w 6254524"/>
              <a:gd name="connsiteY3199" fmla="*/ 4213506 h 5539721"/>
              <a:gd name="connsiteX3200" fmla="*/ 5172521 w 6254524"/>
              <a:gd name="connsiteY3200" fmla="*/ 4190448 h 5539721"/>
              <a:gd name="connsiteX3201" fmla="*/ 5167909 w 6254524"/>
              <a:gd name="connsiteY3201" fmla="*/ 4167390 h 5539721"/>
              <a:gd name="connsiteX3202" fmla="*/ 5148886 w 6254524"/>
              <a:gd name="connsiteY3202" fmla="*/ 4153555 h 5539721"/>
              <a:gd name="connsiteX3203" fmla="*/ 5111417 w 6254524"/>
              <a:gd name="connsiteY3203" fmla="*/ 4214082 h 5539721"/>
              <a:gd name="connsiteX3204" fmla="*/ 5083170 w 6254524"/>
              <a:gd name="connsiteY3204" fmla="*/ 4223305 h 5539721"/>
              <a:gd name="connsiteX3205" fmla="*/ 5078559 w 6254524"/>
              <a:gd name="connsiteY3205" fmla="*/ 4200247 h 5539721"/>
              <a:gd name="connsiteX3206" fmla="*/ 5351798 w 6254524"/>
              <a:gd name="connsiteY3206" fmla="*/ 4027311 h 5539721"/>
              <a:gd name="connsiteX3207" fmla="*/ 5351798 w 6254524"/>
              <a:gd name="connsiteY3207" fmla="*/ 4004253 h 5539721"/>
              <a:gd name="connsiteX3208" fmla="*/ 5337387 w 6254524"/>
              <a:gd name="connsiteY3208" fmla="*/ 3999641 h 5539721"/>
              <a:gd name="connsiteX3209" fmla="*/ 5285506 w 6254524"/>
              <a:gd name="connsiteY3209" fmla="*/ 4013476 h 5539721"/>
              <a:gd name="connsiteX3210" fmla="*/ 5294729 w 6254524"/>
              <a:gd name="connsiteY3210" fmla="*/ 3995030 h 5539721"/>
              <a:gd name="connsiteX3211" fmla="*/ 5252072 w 6254524"/>
              <a:gd name="connsiteY3211" fmla="*/ 3985807 h 5539721"/>
              <a:gd name="connsiteX3212" fmla="*/ 5271095 w 6254524"/>
              <a:gd name="connsiteY3212" fmla="*/ 3995030 h 5539721"/>
              <a:gd name="connsiteX3213" fmla="*/ 5266483 w 6254524"/>
              <a:gd name="connsiteY3213" fmla="*/ 3981195 h 5539721"/>
              <a:gd name="connsiteX3214" fmla="*/ 5242848 w 6254524"/>
              <a:gd name="connsiteY3214" fmla="*/ 3981195 h 5539721"/>
              <a:gd name="connsiteX3215" fmla="*/ 5228437 w 6254524"/>
              <a:gd name="connsiteY3215" fmla="*/ 3958137 h 5539721"/>
              <a:gd name="connsiteX3216" fmla="*/ 5252072 w 6254524"/>
              <a:gd name="connsiteY3216" fmla="*/ 3925279 h 5539721"/>
              <a:gd name="connsiteX3217" fmla="*/ 5167333 w 6254524"/>
              <a:gd name="connsiteY3217" fmla="*/ 3939114 h 5539721"/>
              <a:gd name="connsiteX3218" fmla="*/ 5171944 w 6254524"/>
              <a:gd name="connsiteY3218" fmla="*/ 3967360 h 5539721"/>
              <a:gd name="connsiteX3219" fmla="*/ 5110840 w 6254524"/>
              <a:gd name="connsiteY3219" fmla="*/ 4009441 h 5539721"/>
              <a:gd name="connsiteX3220" fmla="*/ 5125252 w 6254524"/>
              <a:gd name="connsiteY3220" fmla="*/ 4037687 h 5539721"/>
              <a:gd name="connsiteX3221" fmla="*/ 5148886 w 6254524"/>
              <a:gd name="connsiteY3221" fmla="*/ 4046911 h 5539721"/>
              <a:gd name="connsiteX3222" fmla="*/ 5163298 w 6254524"/>
              <a:gd name="connsiteY3222" fmla="*/ 4056134 h 5539721"/>
              <a:gd name="connsiteX3223" fmla="*/ 5111417 w 6254524"/>
              <a:gd name="connsiteY3223" fmla="*/ 4088992 h 5539721"/>
              <a:gd name="connsiteX3224" fmla="*/ 5097005 w 6254524"/>
              <a:gd name="connsiteY3224" fmla="*/ 4046911 h 5539721"/>
              <a:gd name="connsiteX3225" fmla="*/ 5087782 w 6254524"/>
              <a:gd name="connsiteY3225" fmla="*/ 4056134 h 5539721"/>
              <a:gd name="connsiteX3226" fmla="*/ 5031289 w 6254524"/>
              <a:gd name="connsiteY3226" fmla="*/ 4140296 h 5539721"/>
              <a:gd name="connsiteX3227" fmla="*/ 5022066 w 6254524"/>
              <a:gd name="connsiteY3227" fmla="*/ 4107438 h 5539721"/>
              <a:gd name="connsiteX3228" fmla="*/ 5026678 w 6254524"/>
              <a:gd name="connsiteY3228" fmla="*/ 4149519 h 5539721"/>
              <a:gd name="connsiteX3229" fmla="*/ 4989209 w 6254524"/>
              <a:gd name="connsiteY3229" fmla="*/ 4177766 h 5539721"/>
              <a:gd name="connsiteX3230" fmla="*/ 5003620 w 6254524"/>
              <a:gd name="connsiteY3230" fmla="*/ 4186989 h 5539721"/>
              <a:gd name="connsiteX3231" fmla="*/ 4979986 w 6254524"/>
              <a:gd name="connsiteY3231" fmla="*/ 4229070 h 5539721"/>
              <a:gd name="connsiteX3232" fmla="*/ 5017455 w 6254524"/>
              <a:gd name="connsiteY3232" fmla="*/ 4266540 h 5539721"/>
              <a:gd name="connsiteX3233" fmla="*/ 4955774 w 6254524"/>
              <a:gd name="connsiteY3233" fmla="*/ 4349549 h 5539721"/>
              <a:gd name="connsiteX3234" fmla="*/ 4955774 w 6254524"/>
              <a:gd name="connsiteY3234" fmla="*/ 4349549 h 5539721"/>
              <a:gd name="connsiteX3235" fmla="*/ 5201343 w 6254524"/>
              <a:gd name="connsiteY3235" fmla="*/ 4074004 h 5539721"/>
              <a:gd name="connsiteX3236" fmla="*/ 5224979 w 6254524"/>
              <a:gd name="connsiteY3236" fmla="*/ 4045758 h 5539721"/>
              <a:gd name="connsiteX3237" fmla="*/ 5201343 w 6254524"/>
              <a:gd name="connsiteY3237" fmla="*/ 4074004 h 5539721"/>
              <a:gd name="connsiteX3238" fmla="*/ 5201343 w 6254524"/>
              <a:gd name="connsiteY3238" fmla="*/ 4074004 h 5539721"/>
              <a:gd name="connsiteX3239" fmla="*/ 5149463 w 6254524"/>
              <a:gd name="connsiteY3239" fmla="*/ 4018088 h 5539721"/>
              <a:gd name="connsiteX3240" fmla="*/ 5144851 w 6254524"/>
              <a:gd name="connsiteY3240" fmla="*/ 3995030 h 5539721"/>
              <a:gd name="connsiteX3241" fmla="*/ 5168486 w 6254524"/>
              <a:gd name="connsiteY3241" fmla="*/ 4004253 h 5539721"/>
              <a:gd name="connsiteX3242" fmla="*/ 5192120 w 6254524"/>
              <a:gd name="connsiteY3242" fmla="*/ 3981195 h 5539721"/>
              <a:gd name="connsiteX3243" fmla="*/ 5177709 w 6254524"/>
              <a:gd name="connsiteY3243" fmla="*/ 3995030 h 5539721"/>
              <a:gd name="connsiteX3244" fmla="*/ 5196732 w 6254524"/>
              <a:gd name="connsiteY3244" fmla="*/ 3981195 h 5539721"/>
              <a:gd name="connsiteX3245" fmla="*/ 5220367 w 6254524"/>
              <a:gd name="connsiteY3245" fmla="*/ 3952949 h 5539721"/>
              <a:gd name="connsiteX3246" fmla="*/ 5201343 w 6254524"/>
              <a:gd name="connsiteY3246" fmla="*/ 3981195 h 5539721"/>
              <a:gd name="connsiteX3247" fmla="*/ 5238813 w 6254524"/>
              <a:gd name="connsiteY3247" fmla="*/ 3981195 h 5539721"/>
              <a:gd name="connsiteX3248" fmla="*/ 5243425 w 6254524"/>
              <a:gd name="connsiteY3248" fmla="*/ 4014053 h 5539721"/>
              <a:gd name="connsiteX3249" fmla="*/ 5177133 w 6254524"/>
              <a:gd name="connsiteY3249" fmla="*/ 4046911 h 5539721"/>
              <a:gd name="connsiteX3250" fmla="*/ 5149463 w 6254524"/>
              <a:gd name="connsiteY3250" fmla="*/ 4018088 h 5539721"/>
              <a:gd name="connsiteX3251" fmla="*/ 5149463 w 6254524"/>
              <a:gd name="connsiteY3251" fmla="*/ 4018088 h 5539721"/>
              <a:gd name="connsiteX3252" fmla="*/ 5196156 w 6254524"/>
              <a:gd name="connsiteY3252" fmla="*/ 4064781 h 5539721"/>
              <a:gd name="connsiteX3253" fmla="*/ 5181745 w 6254524"/>
              <a:gd name="connsiteY3253" fmla="*/ 4093027 h 5539721"/>
              <a:gd name="connsiteX3254" fmla="*/ 5148886 w 6254524"/>
              <a:gd name="connsiteY3254" fmla="*/ 4093027 h 5539721"/>
              <a:gd name="connsiteX3255" fmla="*/ 5106228 w 6254524"/>
              <a:gd name="connsiteY3255" fmla="*/ 4135108 h 5539721"/>
              <a:gd name="connsiteX3256" fmla="*/ 5196156 w 6254524"/>
              <a:gd name="connsiteY3256" fmla="*/ 4064781 h 5539721"/>
              <a:gd name="connsiteX3257" fmla="*/ 5196156 w 6254524"/>
              <a:gd name="connsiteY3257" fmla="*/ 4064781 h 5539721"/>
              <a:gd name="connsiteX3258" fmla="*/ 5045701 w 6254524"/>
              <a:gd name="connsiteY3258" fmla="*/ 4153555 h 5539721"/>
              <a:gd name="connsiteX3259" fmla="*/ 5026678 w 6254524"/>
              <a:gd name="connsiteY3259" fmla="*/ 4176613 h 5539721"/>
              <a:gd name="connsiteX3260" fmla="*/ 5045701 w 6254524"/>
              <a:gd name="connsiteY3260" fmla="*/ 4153555 h 5539721"/>
              <a:gd name="connsiteX3261" fmla="*/ 5045701 w 6254524"/>
              <a:gd name="connsiteY3261" fmla="*/ 4153555 h 5539721"/>
              <a:gd name="connsiteX3262" fmla="*/ 839893 w 6254524"/>
              <a:gd name="connsiteY3262" fmla="*/ 4004253 h 5539721"/>
              <a:gd name="connsiteX3263" fmla="*/ 896386 w 6254524"/>
              <a:gd name="connsiteY3263" fmla="*/ 3990418 h 5539721"/>
              <a:gd name="connsiteX3264" fmla="*/ 844505 w 6254524"/>
              <a:gd name="connsiteY3264" fmla="*/ 3971972 h 5539721"/>
              <a:gd name="connsiteX3265" fmla="*/ 839893 w 6254524"/>
              <a:gd name="connsiteY3265" fmla="*/ 4004253 h 5539721"/>
              <a:gd name="connsiteX3266" fmla="*/ 839893 w 6254524"/>
              <a:gd name="connsiteY3266" fmla="*/ 4004253 h 5539721"/>
              <a:gd name="connsiteX3267" fmla="*/ 5253224 w 6254524"/>
              <a:gd name="connsiteY3267" fmla="*/ 4410077 h 5539721"/>
              <a:gd name="connsiteX3268" fmla="*/ 5272247 w 6254524"/>
              <a:gd name="connsiteY3268" fmla="*/ 4358772 h 5539721"/>
              <a:gd name="connsiteX3269" fmla="*/ 5291271 w 6254524"/>
              <a:gd name="connsiteY3269" fmla="*/ 4349549 h 5539721"/>
              <a:gd name="connsiteX3270" fmla="*/ 5343152 w 6254524"/>
              <a:gd name="connsiteY3270" fmla="*/ 4326491 h 5539721"/>
              <a:gd name="connsiteX3271" fmla="*/ 5385809 w 6254524"/>
              <a:gd name="connsiteY3271" fmla="*/ 4265963 h 5539721"/>
              <a:gd name="connsiteX3272" fmla="*/ 5324705 w 6254524"/>
              <a:gd name="connsiteY3272" fmla="*/ 4289021 h 5539721"/>
              <a:gd name="connsiteX3273" fmla="*/ 5258412 w 6254524"/>
              <a:gd name="connsiteY3273" fmla="*/ 4344937 h 5539721"/>
              <a:gd name="connsiteX3274" fmla="*/ 5253801 w 6254524"/>
              <a:gd name="connsiteY3274" fmla="*/ 4335714 h 5539721"/>
              <a:gd name="connsiteX3275" fmla="*/ 5258412 w 6254524"/>
              <a:gd name="connsiteY3275" fmla="*/ 4284410 h 5539721"/>
              <a:gd name="connsiteX3276" fmla="*/ 5239390 w 6254524"/>
              <a:gd name="connsiteY3276" fmla="*/ 4279798 h 5539721"/>
              <a:gd name="connsiteX3277" fmla="*/ 5224979 w 6254524"/>
              <a:gd name="connsiteY3277" fmla="*/ 4242329 h 5539721"/>
              <a:gd name="connsiteX3278" fmla="*/ 5253224 w 6254524"/>
              <a:gd name="connsiteY3278" fmla="*/ 4228494 h 5539721"/>
              <a:gd name="connsiteX3279" fmla="*/ 5205955 w 6254524"/>
              <a:gd name="connsiteY3279" fmla="*/ 4270575 h 5539721"/>
              <a:gd name="connsiteX3280" fmla="*/ 5234202 w 6254524"/>
              <a:gd name="connsiteY3280" fmla="*/ 4289021 h 5539721"/>
              <a:gd name="connsiteX3281" fmla="*/ 5210567 w 6254524"/>
              <a:gd name="connsiteY3281" fmla="*/ 4349549 h 5539721"/>
              <a:gd name="connsiteX3282" fmla="*/ 5224979 w 6254524"/>
              <a:gd name="connsiteY3282" fmla="*/ 4349549 h 5539721"/>
              <a:gd name="connsiteX3283" fmla="*/ 5239390 w 6254524"/>
              <a:gd name="connsiteY3283" fmla="*/ 4400854 h 5539721"/>
              <a:gd name="connsiteX3284" fmla="*/ 5239390 w 6254524"/>
              <a:gd name="connsiteY3284" fmla="*/ 4410077 h 5539721"/>
              <a:gd name="connsiteX3285" fmla="*/ 5201920 w 6254524"/>
              <a:gd name="connsiteY3285" fmla="*/ 4423912 h 5539721"/>
              <a:gd name="connsiteX3286" fmla="*/ 5197308 w 6254524"/>
              <a:gd name="connsiteY3286" fmla="*/ 4400854 h 5539721"/>
              <a:gd name="connsiteX3287" fmla="*/ 5164451 w 6254524"/>
              <a:gd name="connsiteY3287" fmla="*/ 4429100 h 5539721"/>
              <a:gd name="connsiteX3288" fmla="*/ 5201920 w 6254524"/>
              <a:gd name="connsiteY3288" fmla="*/ 4415265 h 5539721"/>
              <a:gd name="connsiteX3289" fmla="*/ 5197308 w 6254524"/>
              <a:gd name="connsiteY3289" fmla="*/ 4438323 h 5539721"/>
              <a:gd name="connsiteX3290" fmla="*/ 5216332 w 6254524"/>
              <a:gd name="connsiteY3290" fmla="*/ 4438323 h 5539721"/>
              <a:gd name="connsiteX3291" fmla="*/ 5253224 w 6254524"/>
              <a:gd name="connsiteY3291" fmla="*/ 4410077 h 5539721"/>
              <a:gd name="connsiteX3292" fmla="*/ 5253224 w 6254524"/>
              <a:gd name="connsiteY3292" fmla="*/ 4410077 h 5539721"/>
              <a:gd name="connsiteX3293" fmla="*/ 4804744 w 6254524"/>
              <a:gd name="connsiteY3293" fmla="*/ 4293633 h 5539721"/>
              <a:gd name="connsiteX3294" fmla="*/ 4861236 w 6254524"/>
              <a:gd name="connsiteY3294" fmla="*/ 4265387 h 5539721"/>
              <a:gd name="connsiteX3295" fmla="*/ 4852012 w 6254524"/>
              <a:gd name="connsiteY3295" fmla="*/ 4242329 h 5539721"/>
              <a:gd name="connsiteX3296" fmla="*/ 4804744 w 6254524"/>
              <a:gd name="connsiteY3296" fmla="*/ 4293633 h 5539721"/>
              <a:gd name="connsiteX3297" fmla="*/ 4804744 w 6254524"/>
              <a:gd name="connsiteY3297" fmla="*/ 4293633 h 5539721"/>
              <a:gd name="connsiteX3298" fmla="*/ 740743 w 6254524"/>
              <a:gd name="connsiteY3298" fmla="*/ 4256163 h 5539721"/>
              <a:gd name="connsiteX3299" fmla="*/ 674451 w 6254524"/>
              <a:gd name="connsiteY3299" fmla="*/ 4298244 h 5539721"/>
              <a:gd name="connsiteX3300" fmla="*/ 740743 w 6254524"/>
              <a:gd name="connsiteY3300" fmla="*/ 4256163 h 5539721"/>
              <a:gd name="connsiteX3301" fmla="*/ 740743 w 6254524"/>
              <a:gd name="connsiteY3301" fmla="*/ 4256163 h 5539721"/>
              <a:gd name="connsiteX3302" fmla="*/ 4649677 w 6254524"/>
              <a:gd name="connsiteY3302" fmla="*/ 4265387 h 5539721"/>
              <a:gd name="connsiteX3303" fmla="*/ 4630654 w 6254524"/>
              <a:gd name="connsiteY3303" fmla="*/ 4274610 h 5539721"/>
              <a:gd name="connsiteX3304" fmla="*/ 4649677 w 6254524"/>
              <a:gd name="connsiteY3304" fmla="*/ 4279222 h 5539721"/>
              <a:gd name="connsiteX3305" fmla="*/ 4649677 w 6254524"/>
              <a:gd name="connsiteY3305" fmla="*/ 4265387 h 5539721"/>
              <a:gd name="connsiteX3306" fmla="*/ 4649677 w 6254524"/>
              <a:gd name="connsiteY3306" fmla="*/ 4265387 h 5539721"/>
              <a:gd name="connsiteX3307" fmla="*/ 3706599 w 6254524"/>
              <a:gd name="connsiteY3307" fmla="*/ 5194630 h 5539721"/>
              <a:gd name="connsiteX3308" fmla="*/ 3706599 w 6254524"/>
              <a:gd name="connsiteY3308" fmla="*/ 5180796 h 5539721"/>
              <a:gd name="connsiteX3309" fmla="*/ 3853018 w 6254524"/>
              <a:gd name="connsiteY3309" fmla="*/ 5143326 h 5539721"/>
              <a:gd name="connsiteX3310" fmla="*/ 3933145 w 6254524"/>
              <a:gd name="connsiteY3310" fmla="*/ 5092022 h 5539721"/>
              <a:gd name="connsiteX3311" fmla="*/ 3928533 w 6254524"/>
              <a:gd name="connsiteY3311" fmla="*/ 5054552 h 5539721"/>
              <a:gd name="connsiteX3312" fmla="*/ 4023072 w 6254524"/>
              <a:gd name="connsiteY3312" fmla="*/ 5021694 h 5539721"/>
              <a:gd name="connsiteX3313" fmla="*/ 4018460 w 6254524"/>
              <a:gd name="connsiteY3313" fmla="*/ 5049940 h 5539721"/>
              <a:gd name="connsiteX3314" fmla="*/ 4051318 w 6254524"/>
              <a:gd name="connsiteY3314" fmla="*/ 5063775 h 5539721"/>
              <a:gd name="connsiteX3315" fmla="*/ 3971191 w 6254524"/>
              <a:gd name="connsiteY3315" fmla="*/ 5119691 h 5539721"/>
              <a:gd name="connsiteX3316" fmla="*/ 3876653 w 6254524"/>
              <a:gd name="connsiteY3316" fmla="*/ 5166384 h 5539721"/>
              <a:gd name="connsiteX3317" fmla="*/ 4046130 w 6254524"/>
              <a:gd name="connsiteY3317" fmla="*/ 5110468 h 5539721"/>
              <a:gd name="connsiteX3318" fmla="*/ 4088787 w 6254524"/>
              <a:gd name="connsiteY3318" fmla="*/ 5026306 h 5539721"/>
              <a:gd name="connsiteX3319" fmla="*/ 4060542 w 6254524"/>
              <a:gd name="connsiteY3319" fmla="*/ 5026306 h 5539721"/>
              <a:gd name="connsiteX3320" fmla="*/ 4244430 w 6254524"/>
              <a:gd name="connsiteY3320" fmla="*/ 4928309 h 5539721"/>
              <a:gd name="connsiteX3321" fmla="*/ 4201773 w 6254524"/>
              <a:gd name="connsiteY3321" fmla="*/ 4919085 h 5539721"/>
              <a:gd name="connsiteX3322" fmla="*/ 4324557 w 6254524"/>
              <a:gd name="connsiteY3322" fmla="*/ 4849335 h 5539721"/>
              <a:gd name="connsiteX3323" fmla="*/ 4324557 w 6254524"/>
              <a:gd name="connsiteY3323" fmla="*/ 4821088 h 5539721"/>
              <a:gd name="connsiteX3324" fmla="*/ 4258265 w 6254524"/>
              <a:gd name="connsiteY3324" fmla="*/ 4844146 h 5539721"/>
              <a:gd name="connsiteX3325" fmla="*/ 4347615 w 6254524"/>
              <a:gd name="connsiteY3325" fmla="*/ 4783619 h 5539721"/>
              <a:gd name="connsiteX3326" fmla="*/ 4347615 w 6254524"/>
              <a:gd name="connsiteY3326" fmla="*/ 4765172 h 5539721"/>
              <a:gd name="connsiteX3327" fmla="*/ 4295734 w 6254524"/>
              <a:gd name="connsiteY3327" fmla="*/ 4802642 h 5539721"/>
              <a:gd name="connsiteX3328" fmla="*/ 4295734 w 6254524"/>
              <a:gd name="connsiteY3328" fmla="*/ 4784195 h 5539721"/>
              <a:gd name="connsiteX3329" fmla="*/ 4220219 w 6254524"/>
              <a:gd name="connsiteY3329" fmla="*/ 4840111 h 5539721"/>
              <a:gd name="connsiteX3330" fmla="*/ 4220219 w 6254524"/>
              <a:gd name="connsiteY3330" fmla="*/ 4811865 h 5539721"/>
              <a:gd name="connsiteX3331" fmla="*/ 4172950 w 6254524"/>
              <a:gd name="connsiteY3331" fmla="*/ 4844723 h 5539721"/>
              <a:gd name="connsiteX3332" fmla="*/ 4125680 w 6254524"/>
              <a:gd name="connsiteY3332" fmla="*/ 4840111 h 5539721"/>
              <a:gd name="connsiteX3333" fmla="*/ 4356838 w 6254524"/>
              <a:gd name="connsiteY3333" fmla="*/ 4704644 h 5539721"/>
              <a:gd name="connsiteX3334" fmla="*/ 4243854 w 6254524"/>
              <a:gd name="connsiteY3334" fmla="*/ 4765172 h 5539721"/>
              <a:gd name="connsiteX3335" fmla="*/ 4229442 w 6254524"/>
              <a:gd name="connsiteY3335" fmla="*/ 4751337 h 5539721"/>
              <a:gd name="connsiteX3336" fmla="*/ 4517093 w 6254524"/>
              <a:gd name="connsiteY3336" fmla="*/ 4588201 h 5539721"/>
              <a:gd name="connsiteX3337" fmla="*/ 4498070 w 6254524"/>
              <a:gd name="connsiteY3337" fmla="*/ 4583589 h 5539721"/>
              <a:gd name="connsiteX3338" fmla="*/ 4540727 w 6254524"/>
              <a:gd name="connsiteY3338" fmla="*/ 4536897 h 5539721"/>
              <a:gd name="connsiteX3339" fmla="*/ 4540727 w 6254524"/>
              <a:gd name="connsiteY3339" fmla="*/ 4555343 h 5539721"/>
              <a:gd name="connsiteX3340" fmla="*/ 4691759 w 6254524"/>
              <a:gd name="connsiteY3340" fmla="*/ 4490204 h 5539721"/>
              <a:gd name="connsiteX3341" fmla="*/ 4795520 w 6254524"/>
              <a:gd name="connsiteY3341" fmla="*/ 4448122 h 5539721"/>
              <a:gd name="connsiteX3342" fmla="*/ 4809932 w 6254524"/>
              <a:gd name="connsiteY3342" fmla="*/ 4466569 h 5539721"/>
              <a:gd name="connsiteX3343" fmla="*/ 4819155 w 6254524"/>
              <a:gd name="connsiteY3343" fmla="*/ 4452734 h 5539721"/>
              <a:gd name="connsiteX3344" fmla="*/ 4918305 w 6254524"/>
              <a:gd name="connsiteY3344" fmla="*/ 4382983 h 5539721"/>
              <a:gd name="connsiteX3345" fmla="*/ 4903893 w 6254524"/>
              <a:gd name="connsiteY3345" fmla="*/ 4369149 h 5539721"/>
              <a:gd name="connsiteX3346" fmla="*/ 4941363 w 6254524"/>
              <a:gd name="connsiteY3346" fmla="*/ 4364537 h 5539721"/>
              <a:gd name="connsiteX3347" fmla="*/ 4936752 w 6254524"/>
              <a:gd name="connsiteY3347" fmla="*/ 4346090 h 5539721"/>
              <a:gd name="connsiteX3348" fmla="*/ 4913116 w 6254524"/>
              <a:gd name="connsiteY3348" fmla="*/ 4350702 h 5539721"/>
              <a:gd name="connsiteX3349" fmla="*/ 4936752 w 6254524"/>
              <a:gd name="connsiteY3349" fmla="*/ 4332255 h 5539721"/>
              <a:gd name="connsiteX3350" fmla="*/ 4847401 w 6254524"/>
              <a:gd name="connsiteY3350" fmla="*/ 4374336 h 5539721"/>
              <a:gd name="connsiteX3351" fmla="*/ 4903893 w 6254524"/>
              <a:gd name="connsiteY3351" fmla="*/ 4276339 h 5539721"/>
              <a:gd name="connsiteX3352" fmla="*/ 4814543 w 6254524"/>
              <a:gd name="connsiteY3352" fmla="*/ 4355890 h 5539721"/>
              <a:gd name="connsiteX3353" fmla="*/ 4753439 w 6254524"/>
              <a:gd name="connsiteY3353" fmla="*/ 4393359 h 5539721"/>
              <a:gd name="connsiteX3354" fmla="*/ 4739028 w 6254524"/>
              <a:gd name="connsiteY3354" fmla="*/ 4370301 h 5539721"/>
              <a:gd name="connsiteX3355" fmla="*/ 4710781 w 6254524"/>
              <a:gd name="connsiteY3355" fmla="*/ 4412383 h 5539721"/>
              <a:gd name="connsiteX3356" fmla="*/ 4720004 w 6254524"/>
              <a:gd name="connsiteY3356" fmla="*/ 4389324 h 5539721"/>
              <a:gd name="connsiteX3357" fmla="*/ 4644489 w 6254524"/>
              <a:gd name="connsiteY3357" fmla="*/ 4422182 h 5539721"/>
              <a:gd name="connsiteX3358" fmla="*/ 4564362 w 6254524"/>
              <a:gd name="connsiteY3358" fmla="*/ 4491933 h 5539721"/>
              <a:gd name="connsiteX3359" fmla="*/ 4559751 w 6254524"/>
              <a:gd name="connsiteY3359" fmla="*/ 4473487 h 5539721"/>
              <a:gd name="connsiteX3360" fmla="*/ 4475011 w 6254524"/>
              <a:gd name="connsiteY3360" fmla="*/ 4501733 h 5539721"/>
              <a:gd name="connsiteX3361" fmla="*/ 4531504 w 6254524"/>
              <a:gd name="connsiteY3361" fmla="*/ 4450428 h 5539721"/>
              <a:gd name="connsiteX3362" fmla="*/ 4507870 w 6254524"/>
              <a:gd name="connsiteY3362" fmla="*/ 4417571 h 5539721"/>
              <a:gd name="connsiteX3363" fmla="*/ 4531504 w 6254524"/>
              <a:gd name="connsiteY3363" fmla="*/ 4412959 h 5539721"/>
              <a:gd name="connsiteX3364" fmla="*/ 4526892 w 6254524"/>
              <a:gd name="connsiteY3364" fmla="*/ 4426794 h 5539721"/>
              <a:gd name="connsiteX3365" fmla="*/ 4673312 w 6254524"/>
              <a:gd name="connsiteY3365" fmla="*/ 4357043 h 5539721"/>
              <a:gd name="connsiteX3366" fmla="*/ 4664089 w 6254524"/>
              <a:gd name="connsiteY3366" fmla="*/ 4314962 h 5539721"/>
              <a:gd name="connsiteX3367" fmla="*/ 4645065 w 6254524"/>
              <a:gd name="connsiteY3367" fmla="*/ 4347820 h 5539721"/>
              <a:gd name="connsiteX3368" fmla="*/ 4607596 w 6254524"/>
              <a:gd name="connsiteY3368" fmla="*/ 4376066 h 5539721"/>
              <a:gd name="connsiteX3369" fmla="*/ 4622007 w 6254524"/>
              <a:gd name="connsiteY3369" fmla="*/ 4362231 h 5539721"/>
              <a:gd name="connsiteX3370" fmla="*/ 4598373 w 6254524"/>
              <a:gd name="connsiteY3370" fmla="*/ 4357620 h 5539721"/>
              <a:gd name="connsiteX3371" fmla="*/ 4622007 w 6254524"/>
              <a:gd name="connsiteY3371" fmla="*/ 4353008 h 5539721"/>
              <a:gd name="connsiteX3372" fmla="*/ 4617396 w 6254524"/>
              <a:gd name="connsiteY3372" fmla="*/ 4310927 h 5539721"/>
              <a:gd name="connsiteX3373" fmla="*/ 4579926 w 6254524"/>
              <a:gd name="connsiteY3373" fmla="*/ 4310927 h 5539721"/>
              <a:gd name="connsiteX3374" fmla="*/ 4410449 w 6254524"/>
              <a:gd name="connsiteY3374" fmla="*/ 4432559 h 5539721"/>
              <a:gd name="connsiteX3375" fmla="*/ 4377591 w 6254524"/>
              <a:gd name="connsiteY3375" fmla="*/ 4427947 h 5539721"/>
              <a:gd name="connsiteX3376" fmla="*/ 4358568 w 6254524"/>
              <a:gd name="connsiteY3376" fmla="*/ 4460805 h 5539721"/>
              <a:gd name="connsiteX3377" fmla="*/ 4377591 w 6254524"/>
              <a:gd name="connsiteY3377" fmla="*/ 4470028 h 5539721"/>
              <a:gd name="connsiteX3378" fmla="*/ 4231172 w 6254524"/>
              <a:gd name="connsiteY3378" fmla="*/ 4507498 h 5539721"/>
              <a:gd name="connsiteX3379" fmla="*/ 4193702 w 6254524"/>
              <a:gd name="connsiteY3379" fmla="*/ 4535744 h 5539721"/>
              <a:gd name="connsiteX3380" fmla="*/ 4231172 w 6254524"/>
              <a:gd name="connsiteY3380" fmla="*/ 4535744 h 5539721"/>
              <a:gd name="connsiteX3381" fmla="*/ 4250194 w 6254524"/>
              <a:gd name="connsiteY3381" fmla="*/ 4558802 h 5539721"/>
              <a:gd name="connsiteX3382" fmla="*/ 4217337 w 6254524"/>
              <a:gd name="connsiteY3382" fmla="*/ 4596271 h 5539721"/>
              <a:gd name="connsiteX3383" fmla="*/ 4245583 w 6254524"/>
              <a:gd name="connsiteY3383" fmla="*/ 4582437 h 5539721"/>
              <a:gd name="connsiteX3384" fmla="*/ 4254806 w 6254524"/>
              <a:gd name="connsiteY3384" fmla="*/ 4596271 h 5539721"/>
              <a:gd name="connsiteX3385" fmla="*/ 4250194 w 6254524"/>
              <a:gd name="connsiteY3385" fmla="*/ 4619329 h 5539721"/>
              <a:gd name="connsiteX3386" fmla="*/ 4198314 w 6254524"/>
              <a:gd name="connsiteY3386" fmla="*/ 4679857 h 5539721"/>
              <a:gd name="connsiteX3387" fmla="*/ 4174679 w 6254524"/>
              <a:gd name="connsiteY3387" fmla="*/ 4675245 h 5539721"/>
              <a:gd name="connsiteX3388" fmla="*/ 4118187 w 6254524"/>
              <a:gd name="connsiteY3388" fmla="*/ 4717327 h 5539721"/>
              <a:gd name="connsiteX3389" fmla="*/ 4009813 w 6254524"/>
              <a:gd name="connsiteY3389" fmla="*/ 4777854 h 5539721"/>
              <a:gd name="connsiteX3390" fmla="*/ 4076106 w 6254524"/>
              <a:gd name="connsiteY3390" fmla="*/ 4749608 h 5539721"/>
              <a:gd name="connsiteX3391" fmla="*/ 4222525 w 6254524"/>
              <a:gd name="connsiteY3391" fmla="*/ 4689080 h 5539721"/>
              <a:gd name="connsiteX3392" fmla="*/ 4151621 w 6254524"/>
              <a:gd name="connsiteY3392" fmla="*/ 4749608 h 5539721"/>
              <a:gd name="connsiteX3393" fmla="*/ 4142398 w 6254524"/>
              <a:gd name="connsiteY3393" fmla="*/ 4731162 h 5539721"/>
              <a:gd name="connsiteX3394" fmla="*/ 4005778 w 6254524"/>
              <a:gd name="connsiteY3394" fmla="*/ 4819935 h 5539721"/>
              <a:gd name="connsiteX3395" fmla="*/ 3836301 w 6254524"/>
              <a:gd name="connsiteY3395" fmla="*/ 4880463 h 5539721"/>
              <a:gd name="connsiteX3396" fmla="*/ 3831689 w 6254524"/>
              <a:gd name="connsiteY3396" fmla="*/ 4898909 h 5539721"/>
              <a:gd name="connsiteX3397" fmla="*/ 3737150 w 6254524"/>
              <a:gd name="connsiteY3397" fmla="*/ 4921968 h 5539721"/>
              <a:gd name="connsiteX3398" fmla="*/ 3751562 w 6254524"/>
              <a:gd name="connsiteY3398" fmla="*/ 4945026 h 5539721"/>
              <a:gd name="connsiteX3399" fmla="*/ 3732539 w 6254524"/>
              <a:gd name="connsiteY3399" fmla="*/ 4963472 h 5539721"/>
              <a:gd name="connsiteX3400" fmla="*/ 3944674 w 6254524"/>
              <a:gd name="connsiteY3400" fmla="*/ 4883922 h 5539721"/>
              <a:gd name="connsiteX3401" fmla="*/ 4034024 w 6254524"/>
              <a:gd name="connsiteY3401" fmla="*/ 4837229 h 5539721"/>
              <a:gd name="connsiteX3402" fmla="*/ 4024801 w 6254524"/>
              <a:gd name="connsiteY3402" fmla="*/ 4855675 h 5539721"/>
              <a:gd name="connsiteX3403" fmla="*/ 4039212 w 6254524"/>
              <a:gd name="connsiteY3403" fmla="*/ 4874122 h 5539721"/>
              <a:gd name="connsiteX3404" fmla="*/ 4123951 w 6254524"/>
              <a:gd name="connsiteY3404" fmla="*/ 4855675 h 5539721"/>
              <a:gd name="connsiteX3405" fmla="*/ 4024801 w 6254524"/>
              <a:gd name="connsiteY3405" fmla="*/ 4906980 h 5539721"/>
              <a:gd name="connsiteX3406" fmla="*/ 4062270 w 6254524"/>
              <a:gd name="connsiteY3406" fmla="*/ 4920815 h 5539721"/>
              <a:gd name="connsiteX3407" fmla="*/ 4047859 w 6254524"/>
              <a:gd name="connsiteY3407" fmla="*/ 4930038 h 5539721"/>
              <a:gd name="connsiteX3408" fmla="*/ 3981567 w 6254524"/>
              <a:gd name="connsiteY3408" fmla="*/ 4930038 h 5539721"/>
              <a:gd name="connsiteX3409" fmla="*/ 4005201 w 6254524"/>
              <a:gd name="connsiteY3409" fmla="*/ 4911592 h 5539721"/>
              <a:gd name="connsiteX3410" fmla="*/ 3967732 w 6254524"/>
              <a:gd name="connsiteY3410" fmla="*/ 4916203 h 5539721"/>
              <a:gd name="connsiteX3411" fmla="*/ 3963121 w 6254524"/>
              <a:gd name="connsiteY3411" fmla="*/ 4897756 h 5539721"/>
              <a:gd name="connsiteX3412" fmla="*/ 3826501 w 6254524"/>
              <a:gd name="connsiteY3412" fmla="*/ 4962896 h 5539721"/>
              <a:gd name="connsiteX3413" fmla="*/ 3831113 w 6254524"/>
              <a:gd name="connsiteY3413" fmla="*/ 4976731 h 5539721"/>
              <a:gd name="connsiteX3414" fmla="*/ 3798255 w 6254524"/>
              <a:gd name="connsiteY3414" fmla="*/ 4990566 h 5539721"/>
              <a:gd name="connsiteX3415" fmla="*/ 3807478 w 6254524"/>
              <a:gd name="connsiteY3415" fmla="*/ 4976731 h 5539721"/>
              <a:gd name="connsiteX3416" fmla="*/ 3760208 w 6254524"/>
              <a:gd name="connsiteY3416" fmla="*/ 4995177 h 5539721"/>
              <a:gd name="connsiteX3417" fmla="*/ 3793067 w 6254524"/>
              <a:gd name="connsiteY3417" fmla="*/ 4995177 h 5539721"/>
              <a:gd name="connsiteX3418" fmla="*/ 3689305 w 6254524"/>
              <a:gd name="connsiteY3418" fmla="*/ 5018235 h 5539721"/>
              <a:gd name="connsiteX3419" fmla="*/ 3623013 w 6254524"/>
              <a:gd name="connsiteY3419" fmla="*/ 5046482 h 5539721"/>
              <a:gd name="connsiteX3420" fmla="*/ 3651259 w 6254524"/>
              <a:gd name="connsiteY3420" fmla="*/ 5055705 h 5539721"/>
              <a:gd name="connsiteX3421" fmla="*/ 3575743 w 6254524"/>
              <a:gd name="connsiteY3421" fmla="*/ 5083951 h 5539721"/>
              <a:gd name="connsiteX3422" fmla="*/ 3552109 w 6254524"/>
              <a:gd name="connsiteY3422" fmla="*/ 5079339 h 5539721"/>
              <a:gd name="connsiteX3423" fmla="*/ 3519251 w 6254524"/>
              <a:gd name="connsiteY3423" fmla="*/ 5107586 h 5539721"/>
              <a:gd name="connsiteX3424" fmla="*/ 3533663 w 6254524"/>
              <a:gd name="connsiteY3424" fmla="*/ 5121421 h 5539721"/>
              <a:gd name="connsiteX3425" fmla="*/ 3548074 w 6254524"/>
              <a:gd name="connsiteY3425" fmla="*/ 5112197 h 5539721"/>
              <a:gd name="connsiteX3426" fmla="*/ 3557297 w 6254524"/>
              <a:gd name="connsiteY3426" fmla="*/ 5140444 h 5539721"/>
              <a:gd name="connsiteX3427" fmla="*/ 3538274 w 6254524"/>
              <a:gd name="connsiteY3427" fmla="*/ 5158890 h 5539721"/>
              <a:gd name="connsiteX3428" fmla="*/ 3481782 w 6254524"/>
              <a:gd name="connsiteY3428" fmla="*/ 5145055 h 5539721"/>
              <a:gd name="connsiteX3429" fmla="*/ 3434512 w 6254524"/>
              <a:gd name="connsiteY3429" fmla="*/ 5173302 h 5539721"/>
              <a:gd name="connsiteX3430" fmla="*/ 3443736 w 6254524"/>
              <a:gd name="connsiteY3430" fmla="*/ 5159467 h 5539721"/>
              <a:gd name="connsiteX3431" fmla="*/ 3226989 w 6254524"/>
              <a:gd name="connsiteY3431" fmla="*/ 5206159 h 5539721"/>
              <a:gd name="connsiteX3432" fmla="*/ 3099592 w 6254524"/>
              <a:gd name="connsiteY3432" fmla="*/ 5271299 h 5539721"/>
              <a:gd name="connsiteX3433" fmla="*/ 3142250 w 6254524"/>
              <a:gd name="connsiteY3433" fmla="*/ 5280522 h 5539721"/>
              <a:gd name="connsiteX3434" fmla="*/ 3133027 w 6254524"/>
              <a:gd name="connsiteY3434" fmla="*/ 5308768 h 5539721"/>
              <a:gd name="connsiteX3435" fmla="*/ 3147438 w 6254524"/>
              <a:gd name="connsiteY3435" fmla="*/ 5290322 h 5539721"/>
              <a:gd name="connsiteX3436" fmla="*/ 3331327 w 6254524"/>
              <a:gd name="connsiteY3436" fmla="*/ 5257464 h 5539721"/>
              <a:gd name="connsiteX3437" fmla="*/ 3430477 w 6254524"/>
              <a:gd name="connsiteY3437" fmla="*/ 5206159 h 5539721"/>
              <a:gd name="connsiteX3438" fmla="*/ 3416066 w 6254524"/>
              <a:gd name="connsiteY3438" fmla="*/ 5206159 h 5539721"/>
              <a:gd name="connsiteX3439" fmla="*/ 3472559 w 6254524"/>
              <a:gd name="connsiteY3439" fmla="*/ 5196936 h 5539721"/>
              <a:gd name="connsiteX3440" fmla="*/ 3472559 w 6254524"/>
              <a:gd name="connsiteY3440" fmla="*/ 5206159 h 5539721"/>
              <a:gd name="connsiteX3441" fmla="*/ 3693916 w 6254524"/>
              <a:gd name="connsiteY3441" fmla="*/ 5145632 h 5539721"/>
              <a:gd name="connsiteX3442" fmla="*/ 3623013 w 6254524"/>
              <a:gd name="connsiteY3442" fmla="*/ 5187713 h 5539721"/>
              <a:gd name="connsiteX3443" fmla="*/ 3552109 w 6254524"/>
              <a:gd name="connsiteY3443" fmla="*/ 5220571 h 5539721"/>
              <a:gd name="connsiteX3444" fmla="*/ 3434512 w 6254524"/>
              <a:gd name="connsiteY3444" fmla="*/ 5285710 h 5539721"/>
              <a:gd name="connsiteX3445" fmla="*/ 3391855 w 6254524"/>
              <a:gd name="connsiteY3445" fmla="*/ 5285710 h 5539721"/>
              <a:gd name="connsiteX3446" fmla="*/ 3396466 w 6254524"/>
              <a:gd name="connsiteY3446" fmla="*/ 5304156 h 5539721"/>
              <a:gd name="connsiteX3447" fmla="*/ 3372832 w 6254524"/>
              <a:gd name="connsiteY3447" fmla="*/ 5322603 h 5539721"/>
              <a:gd name="connsiteX3448" fmla="*/ 3533086 w 6254524"/>
              <a:gd name="connsiteY3448" fmla="*/ 5271299 h 5539721"/>
              <a:gd name="connsiteX3449" fmla="*/ 3542309 w 6254524"/>
              <a:gd name="connsiteY3449" fmla="*/ 5262075 h 5539721"/>
              <a:gd name="connsiteX3450" fmla="*/ 3561332 w 6254524"/>
              <a:gd name="connsiteY3450" fmla="*/ 5262075 h 5539721"/>
              <a:gd name="connsiteX3451" fmla="*/ 3556721 w 6254524"/>
              <a:gd name="connsiteY3451" fmla="*/ 5271299 h 5539721"/>
              <a:gd name="connsiteX3452" fmla="*/ 3706599 w 6254524"/>
              <a:gd name="connsiteY3452" fmla="*/ 5194630 h 5539721"/>
              <a:gd name="connsiteX3453" fmla="*/ 3706599 w 6254524"/>
              <a:gd name="connsiteY3453" fmla="*/ 5194630 h 5539721"/>
              <a:gd name="connsiteX3454" fmla="*/ 4852012 w 6254524"/>
              <a:gd name="connsiteY3454" fmla="*/ 4377795 h 5539721"/>
              <a:gd name="connsiteX3455" fmla="*/ 4880259 w 6254524"/>
              <a:gd name="connsiteY3455" fmla="*/ 4373183 h 5539721"/>
              <a:gd name="connsiteX3456" fmla="*/ 4884871 w 6254524"/>
              <a:gd name="connsiteY3456" fmla="*/ 4377795 h 5539721"/>
              <a:gd name="connsiteX3457" fmla="*/ 4856624 w 6254524"/>
              <a:gd name="connsiteY3457" fmla="*/ 4419876 h 5539721"/>
              <a:gd name="connsiteX3458" fmla="*/ 4852012 w 6254524"/>
              <a:gd name="connsiteY3458" fmla="*/ 4377795 h 5539721"/>
              <a:gd name="connsiteX3459" fmla="*/ 4852012 w 6254524"/>
              <a:gd name="connsiteY3459" fmla="*/ 4377795 h 5539721"/>
              <a:gd name="connsiteX3460" fmla="*/ 4578773 w 6254524"/>
              <a:gd name="connsiteY3460" fmla="*/ 4373183 h 5539721"/>
              <a:gd name="connsiteX3461" fmla="*/ 4541304 w 6254524"/>
              <a:gd name="connsiteY3461" fmla="*/ 4401430 h 5539721"/>
              <a:gd name="connsiteX3462" fmla="*/ 4578773 w 6254524"/>
              <a:gd name="connsiteY3462" fmla="*/ 4373183 h 5539721"/>
              <a:gd name="connsiteX3463" fmla="*/ 4578773 w 6254524"/>
              <a:gd name="connsiteY3463" fmla="*/ 4373183 h 5539721"/>
              <a:gd name="connsiteX3464" fmla="*/ 4385661 w 6254524"/>
              <a:gd name="connsiteY3464" fmla="*/ 4601459 h 5539721"/>
              <a:gd name="connsiteX3465" fmla="*/ 4385661 w 6254524"/>
              <a:gd name="connsiteY3465" fmla="*/ 4578401 h 5539721"/>
              <a:gd name="connsiteX3466" fmla="*/ 4475011 w 6254524"/>
              <a:gd name="connsiteY3466" fmla="*/ 4555343 h 5539721"/>
              <a:gd name="connsiteX3467" fmla="*/ 4385661 w 6254524"/>
              <a:gd name="connsiteY3467" fmla="*/ 4601459 h 5539721"/>
              <a:gd name="connsiteX3468" fmla="*/ 4385661 w 6254524"/>
              <a:gd name="connsiteY3468" fmla="*/ 4601459 h 5539721"/>
              <a:gd name="connsiteX3469" fmla="*/ 4455989 w 6254524"/>
              <a:gd name="connsiteY3469" fmla="*/ 4433711 h 5539721"/>
              <a:gd name="connsiteX3470" fmla="*/ 4436966 w 6254524"/>
              <a:gd name="connsiteY3470" fmla="*/ 4466569 h 5539721"/>
              <a:gd name="connsiteX3471" fmla="*/ 4455989 w 6254524"/>
              <a:gd name="connsiteY3471" fmla="*/ 4433711 h 5539721"/>
              <a:gd name="connsiteX3472" fmla="*/ 4455989 w 6254524"/>
              <a:gd name="connsiteY3472" fmla="*/ 4433711 h 5539721"/>
              <a:gd name="connsiteX3473" fmla="*/ 4362027 w 6254524"/>
              <a:gd name="connsiteY3473" fmla="*/ 4498851 h 5539721"/>
              <a:gd name="connsiteX3474" fmla="*/ 4366639 w 6254524"/>
              <a:gd name="connsiteY3474" fmla="*/ 4512685 h 5539721"/>
              <a:gd name="connsiteX3475" fmla="*/ 4375862 w 6254524"/>
              <a:gd name="connsiteY3475" fmla="*/ 4508074 h 5539721"/>
              <a:gd name="connsiteX3476" fmla="*/ 4427743 w 6254524"/>
              <a:gd name="connsiteY3476" fmla="*/ 4456769 h 5539721"/>
              <a:gd name="connsiteX3477" fmla="*/ 4394885 w 6254524"/>
              <a:gd name="connsiteY3477" fmla="*/ 4489627 h 5539721"/>
              <a:gd name="connsiteX3478" fmla="*/ 4423131 w 6254524"/>
              <a:gd name="connsiteY3478" fmla="*/ 4489627 h 5539721"/>
              <a:gd name="connsiteX3479" fmla="*/ 4404108 w 6254524"/>
              <a:gd name="connsiteY3479" fmla="*/ 4517874 h 5539721"/>
              <a:gd name="connsiteX3480" fmla="*/ 4361450 w 6254524"/>
              <a:gd name="connsiteY3480" fmla="*/ 4522485 h 5539721"/>
              <a:gd name="connsiteX3481" fmla="*/ 4362027 w 6254524"/>
              <a:gd name="connsiteY3481" fmla="*/ 4498851 h 5539721"/>
              <a:gd name="connsiteX3482" fmla="*/ 4362027 w 6254524"/>
              <a:gd name="connsiteY3482" fmla="*/ 4498851 h 5539721"/>
              <a:gd name="connsiteX3483" fmla="*/ 4304958 w 6254524"/>
              <a:gd name="connsiteY3483" fmla="*/ 4652764 h 5539721"/>
              <a:gd name="connsiteX3484" fmla="*/ 4356838 w 6254524"/>
              <a:gd name="connsiteY3484" fmla="*/ 4615294 h 5539721"/>
              <a:gd name="connsiteX3485" fmla="*/ 4304958 w 6254524"/>
              <a:gd name="connsiteY3485" fmla="*/ 4652764 h 5539721"/>
              <a:gd name="connsiteX3486" fmla="*/ 4304958 w 6254524"/>
              <a:gd name="connsiteY3486" fmla="*/ 4652764 h 5539721"/>
              <a:gd name="connsiteX3487" fmla="*/ 4328593 w 6254524"/>
              <a:gd name="connsiteY3487" fmla="*/ 4522485 h 5539721"/>
              <a:gd name="connsiteX3488" fmla="*/ 4272100 w 6254524"/>
              <a:gd name="connsiteY3488" fmla="*/ 4573790 h 5539721"/>
              <a:gd name="connsiteX3489" fmla="*/ 4328593 w 6254524"/>
              <a:gd name="connsiteY3489" fmla="*/ 4522485 h 5539721"/>
              <a:gd name="connsiteX3490" fmla="*/ 4328593 w 6254524"/>
              <a:gd name="connsiteY3490" fmla="*/ 4522485 h 5539721"/>
              <a:gd name="connsiteX3491" fmla="*/ 4310146 w 6254524"/>
              <a:gd name="connsiteY3491" fmla="*/ 4569178 h 5539721"/>
              <a:gd name="connsiteX3492" fmla="*/ 4262877 w 6254524"/>
              <a:gd name="connsiteY3492" fmla="*/ 4597424 h 5539721"/>
              <a:gd name="connsiteX3493" fmla="*/ 4310146 w 6254524"/>
              <a:gd name="connsiteY3493" fmla="*/ 4569178 h 5539721"/>
              <a:gd name="connsiteX3494" fmla="*/ 4310146 w 6254524"/>
              <a:gd name="connsiteY3494" fmla="*/ 4569178 h 5539721"/>
              <a:gd name="connsiteX3495" fmla="*/ 4172950 w 6254524"/>
              <a:gd name="connsiteY3495" fmla="*/ 4760561 h 5539721"/>
              <a:gd name="connsiteX3496" fmla="*/ 4220219 w 6254524"/>
              <a:gd name="connsiteY3496" fmla="*/ 4760561 h 5539721"/>
              <a:gd name="connsiteX3497" fmla="*/ 4153927 w 6254524"/>
              <a:gd name="connsiteY3497" fmla="*/ 4802642 h 5539721"/>
              <a:gd name="connsiteX3498" fmla="*/ 4172950 w 6254524"/>
              <a:gd name="connsiteY3498" fmla="*/ 4760561 h 5539721"/>
              <a:gd name="connsiteX3499" fmla="*/ 4172950 w 6254524"/>
              <a:gd name="connsiteY3499" fmla="*/ 4760561 h 5539721"/>
              <a:gd name="connsiteX3500" fmla="*/ 4078988 w 6254524"/>
              <a:gd name="connsiteY3500" fmla="*/ 4844146 h 5539721"/>
              <a:gd name="connsiteX3501" fmla="*/ 4102622 w 6254524"/>
              <a:gd name="connsiteY3501" fmla="*/ 4825700 h 5539721"/>
              <a:gd name="connsiteX3502" fmla="*/ 4078988 w 6254524"/>
              <a:gd name="connsiteY3502" fmla="*/ 4844146 h 5539721"/>
              <a:gd name="connsiteX3503" fmla="*/ 4078988 w 6254524"/>
              <a:gd name="connsiteY3503" fmla="*/ 4844146 h 5539721"/>
              <a:gd name="connsiteX3504" fmla="*/ 3946980 w 6254524"/>
              <a:gd name="connsiteY3504" fmla="*/ 4946755 h 5539721"/>
              <a:gd name="connsiteX3505" fmla="*/ 3918733 w 6254524"/>
              <a:gd name="connsiteY3505" fmla="*/ 4965202 h 5539721"/>
              <a:gd name="connsiteX3506" fmla="*/ 3946980 w 6254524"/>
              <a:gd name="connsiteY3506" fmla="*/ 4946755 h 5539721"/>
              <a:gd name="connsiteX3507" fmla="*/ 3946980 w 6254524"/>
              <a:gd name="connsiteY3507" fmla="*/ 4946755 h 5539721"/>
              <a:gd name="connsiteX3508" fmla="*/ 3871464 w 6254524"/>
              <a:gd name="connsiteY3508" fmla="*/ 5068387 h 5539721"/>
              <a:gd name="connsiteX3509" fmla="*/ 3899711 w 6254524"/>
              <a:gd name="connsiteY3509" fmla="*/ 5063775 h 5539721"/>
              <a:gd name="connsiteX3510" fmla="*/ 3880688 w 6254524"/>
              <a:gd name="connsiteY3510" fmla="*/ 5082222 h 5539721"/>
              <a:gd name="connsiteX3511" fmla="*/ 3871464 w 6254524"/>
              <a:gd name="connsiteY3511" fmla="*/ 5068387 h 5539721"/>
              <a:gd name="connsiteX3512" fmla="*/ 3871464 w 6254524"/>
              <a:gd name="connsiteY3512" fmla="*/ 5068387 h 5539721"/>
              <a:gd name="connsiteX3513" fmla="*/ 3701410 w 6254524"/>
              <a:gd name="connsiteY3513" fmla="*/ 5161773 h 5539721"/>
              <a:gd name="connsiteX3514" fmla="*/ 3762514 w 6254524"/>
              <a:gd name="connsiteY3514" fmla="*/ 5143326 h 5539721"/>
              <a:gd name="connsiteX3515" fmla="*/ 3701410 w 6254524"/>
              <a:gd name="connsiteY3515" fmla="*/ 5161773 h 5539721"/>
              <a:gd name="connsiteX3516" fmla="*/ 3701410 w 6254524"/>
              <a:gd name="connsiteY3516" fmla="*/ 5161773 h 5539721"/>
              <a:gd name="connsiteX3517" fmla="*/ 3843218 w 6254524"/>
              <a:gd name="connsiteY3517" fmla="*/ 4984225 h 5539721"/>
              <a:gd name="connsiteX3518" fmla="*/ 3843218 w 6254524"/>
              <a:gd name="connsiteY3518" fmla="*/ 5002671 h 5539721"/>
              <a:gd name="connsiteX3519" fmla="*/ 3795949 w 6254524"/>
              <a:gd name="connsiteY3519" fmla="*/ 5016506 h 5539721"/>
              <a:gd name="connsiteX3520" fmla="*/ 3843218 w 6254524"/>
              <a:gd name="connsiteY3520" fmla="*/ 4984225 h 5539721"/>
              <a:gd name="connsiteX3521" fmla="*/ 3843218 w 6254524"/>
              <a:gd name="connsiteY3521" fmla="*/ 4984225 h 5539721"/>
              <a:gd name="connsiteX3522" fmla="*/ 3772315 w 6254524"/>
              <a:gd name="connsiteY3522" fmla="*/ 5049940 h 5539721"/>
              <a:gd name="connsiteX3523" fmla="*/ 3838607 w 6254524"/>
              <a:gd name="connsiteY3523" fmla="*/ 5021694 h 5539721"/>
              <a:gd name="connsiteX3524" fmla="*/ 3697376 w 6254524"/>
              <a:gd name="connsiteY3524" fmla="*/ 5072999 h 5539721"/>
              <a:gd name="connsiteX3525" fmla="*/ 3772315 w 6254524"/>
              <a:gd name="connsiteY3525" fmla="*/ 5049940 h 5539721"/>
              <a:gd name="connsiteX3526" fmla="*/ 3772315 w 6254524"/>
              <a:gd name="connsiteY3526" fmla="*/ 5049940 h 5539721"/>
              <a:gd name="connsiteX3527" fmla="*/ 189076 w 6254524"/>
              <a:gd name="connsiteY3527" fmla="*/ 4316691 h 5539721"/>
              <a:gd name="connsiteX3528" fmla="*/ 193688 w 6254524"/>
              <a:gd name="connsiteY3528" fmla="*/ 4316691 h 5539721"/>
              <a:gd name="connsiteX3529" fmla="*/ 202911 w 6254524"/>
              <a:gd name="connsiteY3529" fmla="*/ 4330526 h 5539721"/>
              <a:gd name="connsiteX3530" fmla="*/ 240381 w 6254524"/>
              <a:gd name="connsiteY3530" fmla="*/ 4283833 h 5539721"/>
              <a:gd name="connsiteX3531" fmla="*/ 189076 w 6254524"/>
              <a:gd name="connsiteY3531" fmla="*/ 4316691 h 5539721"/>
              <a:gd name="connsiteX3532" fmla="*/ 189076 w 6254524"/>
              <a:gd name="connsiteY3532" fmla="*/ 4316691 h 5539721"/>
              <a:gd name="connsiteX3533" fmla="*/ 1070475 w 6254524"/>
              <a:gd name="connsiteY3533" fmla="*/ 4298244 h 5539721"/>
              <a:gd name="connsiteX3534" fmla="*/ 1089498 w 6254524"/>
              <a:gd name="connsiteY3534" fmla="*/ 4293633 h 5539721"/>
              <a:gd name="connsiteX3535" fmla="*/ 1089498 w 6254524"/>
              <a:gd name="connsiteY3535" fmla="*/ 4284410 h 5539721"/>
              <a:gd name="connsiteX3536" fmla="*/ 1070475 w 6254524"/>
              <a:gd name="connsiteY3536" fmla="*/ 4289021 h 5539721"/>
              <a:gd name="connsiteX3537" fmla="*/ 1070475 w 6254524"/>
              <a:gd name="connsiteY3537" fmla="*/ 4298244 h 5539721"/>
              <a:gd name="connsiteX3538" fmla="*/ 1070475 w 6254524"/>
              <a:gd name="connsiteY3538" fmla="*/ 4298244 h 5539721"/>
              <a:gd name="connsiteX3539" fmla="*/ 5460171 w 6254524"/>
              <a:gd name="connsiteY3539" fmla="*/ 4349549 h 5539721"/>
              <a:gd name="connsiteX3540" fmla="*/ 5431925 w 6254524"/>
              <a:gd name="connsiteY3540" fmla="*/ 4344937 h 5539721"/>
              <a:gd name="connsiteX3541" fmla="*/ 5436537 w 6254524"/>
              <a:gd name="connsiteY3541" fmla="*/ 4387019 h 5539721"/>
              <a:gd name="connsiteX3542" fmla="*/ 5544910 w 6254524"/>
              <a:gd name="connsiteY3542" fmla="*/ 4321879 h 5539721"/>
              <a:gd name="connsiteX3543" fmla="*/ 5507441 w 6254524"/>
              <a:gd name="connsiteY3543" fmla="*/ 4303433 h 5539721"/>
              <a:gd name="connsiteX3544" fmla="*/ 5512052 w 6254524"/>
              <a:gd name="connsiteY3544" fmla="*/ 4289598 h 5539721"/>
              <a:gd name="connsiteX3545" fmla="*/ 5460171 w 6254524"/>
              <a:gd name="connsiteY3545" fmla="*/ 4349549 h 5539721"/>
              <a:gd name="connsiteX3546" fmla="*/ 5460171 w 6254524"/>
              <a:gd name="connsiteY3546" fmla="*/ 4349549 h 5539721"/>
              <a:gd name="connsiteX3547" fmla="*/ 1009371 w 6254524"/>
              <a:gd name="connsiteY3547" fmla="*/ 4326491 h 5539721"/>
              <a:gd name="connsiteX3548" fmla="*/ 976513 w 6254524"/>
              <a:gd name="connsiteY3548" fmla="*/ 4349549 h 5539721"/>
              <a:gd name="connsiteX3549" fmla="*/ 1009371 w 6254524"/>
              <a:gd name="connsiteY3549" fmla="*/ 4326491 h 5539721"/>
              <a:gd name="connsiteX3550" fmla="*/ 1009371 w 6254524"/>
              <a:gd name="connsiteY3550" fmla="*/ 4326491 h 5539721"/>
              <a:gd name="connsiteX3551" fmla="*/ 613347 w 6254524"/>
              <a:gd name="connsiteY3551" fmla="*/ 4344937 h 5539721"/>
              <a:gd name="connsiteX3552" fmla="*/ 632370 w 6254524"/>
              <a:gd name="connsiteY3552" fmla="*/ 4326491 h 5539721"/>
              <a:gd name="connsiteX3553" fmla="*/ 514773 w 6254524"/>
              <a:gd name="connsiteY3553" fmla="*/ 4396242 h 5539721"/>
              <a:gd name="connsiteX3554" fmla="*/ 590289 w 6254524"/>
              <a:gd name="connsiteY3554" fmla="*/ 4363384 h 5539721"/>
              <a:gd name="connsiteX3555" fmla="*/ 594900 w 6254524"/>
              <a:gd name="connsiteY3555" fmla="*/ 4381830 h 5539721"/>
              <a:gd name="connsiteX3556" fmla="*/ 613347 w 6254524"/>
              <a:gd name="connsiteY3556" fmla="*/ 4344937 h 5539721"/>
              <a:gd name="connsiteX3557" fmla="*/ 613347 w 6254524"/>
              <a:gd name="connsiteY3557" fmla="*/ 4344937 h 5539721"/>
              <a:gd name="connsiteX3558" fmla="*/ 5149463 w 6254524"/>
              <a:gd name="connsiteY3558" fmla="*/ 4419876 h 5539721"/>
              <a:gd name="connsiteX3559" fmla="*/ 5121217 w 6254524"/>
              <a:gd name="connsiteY3559" fmla="*/ 4438323 h 5539721"/>
              <a:gd name="connsiteX3560" fmla="*/ 5135628 w 6254524"/>
              <a:gd name="connsiteY3560" fmla="*/ 4456769 h 5539721"/>
              <a:gd name="connsiteX3561" fmla="*/ 5149463 w 6254524"/>
              <a:gd name="connsiteY3561" fmla="*/ 4419876 h 5539721"/>
              <a:gd name="connsiteX3562" fmla="*/ 5149463 w 6254524"/>
              <a:gd name="connsiteY3562" fmla="*/ 4419876 h 5539721"/>
              <a:gd name="connsiteX3563" fmla="*/ 4583385 w 6254524"/>
              <a:gd name="connsiteY3563" fmla="*/ 4456769 h 5539721"/>
              <a:gd name="connsiteX3564" fmla="*/ 4597796 w 6254524"/>
              <a:gd name="connsiteY3564" fmla="*/ 4452158 h 5539721"/>
              <a:gd name="connsiteX3565" fmla="*/ 4597796 w 6254524"/>
              <a:gd name="connsiteY3565" fmla="*/ 4438323 h 5539721"/>
              <a:gd name="connsiteX3566" fmla="*/ 4583385 w 6254524"/>
              <a:gd name="connsiteY3566" fmla="*/ 4456769 h 5539721"/>
              <a:gd name="connsiteX3567" fmla="*/ 4583385 w 6254524"/>
              <a:gd name="connsiteY3567" fmla="*/ 4456769 h 5539721"/>
              <a:gd name="connsiteX3568" fmla="*/ 5054925 w 6254524"/>
              <a:gd name="connsiteY3568" fmla="*/ 4447546 h 5539721"/>
              <a:gd name="connsiteX3569" fmla="*/ 5073947 w 6254524"/>
              <a:gd name="connsiteY3569" fmla="*/ 4442935 h 5539721"/>
              <a:gd name="connsiteX3570" fmla="*/ 5073947 w 6254524"/>
              <a:gd name="connsiteY3570" fmla="*/ 4438323 h 5539721"/>
              <a:gd name="connsiteX3571" fmla="*/ 5054925 w 6254524"/>
              <a:gd name="connsiteY3571" fmla="*/ 4447546 h 5539721"/>
              <a:gd name="connsiteX3572" fmla="*/ 5054925 w 6254524"/>
              <a:gd name="connsiteY3572" fmla="*/ 4447546 h 5539721"/>
              <a:gd name="connsiteX3573" fmla="*/ 5253224 w 6254524"/>
              <a:gd name="connsiteY3573" fmla="*/ 4461381 h 5539721"/>
              <a:gd name="connsiteX3574" fmla="*/ 5220367 w 6254524"/>
              <a:gd name="connsiteY3574" fmla="*/ 4461381 h 5539721"/>
              <a:gd name="connsiteX3575" fmla="*/ 5220367 w 6254524"/>
              <a:gd name="connsiteY3575" fmla="*/ 4470604 h 5539721"/>
              <a:gd name="connsiteX3576" fmla="*/ 5253224 w 6254524"/>
              <a:gd name="connsiteY3576" fmla="*/ 4461381 h 5539721"/>
              <a:gd name="connsiteX3577" fmla="*/ 5253224 w 6254524"/>
              <a:gd name="connsiteY3577" fmla="*/ 4461381 h 5539721"/>
              <a:gd name="connsiteX3578" fmla="*/ 122784 w 6254524"/>
              <a:gd name="connsiteY3578" fmla="*/ 4517874 h 5539721"/>
              <a:gd name="connsiteX3579" fmla="*/ 160254 w 6254524"/>
              <a:gd name="connsiteY3579" fmla="*/ 4517874 h 5539721"/>
              <a:gd name="connsiteX3580" fmla="*/ 179277 w 6254524"/>
              <a:gd name="connsiteY3580" fmla="*/ 4466569 h 5539721"/>
              <a:gd name="connsiteX3581" fmla="*/ 122784 w 6254524"/>
              <a:gd name="connsiteY3581" fmla="*/ 4517874 h 5539721"/>
              <a:gd name="connsiteX3582" fmla="*/ 122784 w 6254524"/>
              <a:gd name="connsiteY3582" fmla="*/ 4517874 h 5539721"/>
              <a:gd name="connsiteX3583" fmla="*/ 4903893 w 6254524"/>
              <a:gd name="connsiteY3583" fmla="*/ 4536320 h 5539721"/>
              <a:gd name="connsiteX3584" fmla="*/ 4894670 w 6254524"/>
              <a:gd name="connsiteY3584" fmla="*/ 4531708 h 5539721"/>
              <a:gd name="connsiteX3585" fmla="*/ 4758051 w 6254524"/>
              <a:gd name="connsiteY3585" fmla="*/ 4620482 h 5539721"/>
              <a:gd name="connsiteX3586" fmla="*/ 4654289 w 6254524"/>
              <a:gd name="connsiteY3586" fmla="*/ 4667175 h 5539721"/>
              <a:gd name="connsiteX3587" fmla="*/ 4658900 w 6254524"/>
              <a:gd name="connsiteY3587" fmla="*/ 4676398 h 5539721"/>
              <a:gd name="connsiteX3588" fmla="*/ 4781685 w 6254524"/>
              <a:gd name="connsiteY3588" fmla="*/ 4625094 h 5539721"/>
              <a:gd name="connsiteX3589" fmla="*/ 4842789 w 6254524"/>
              <a:gd name="connsiteY3589" fmla="*/ 4569178 h 5539721"/>
              <a:gd name="connsiteX3590" fmla="*/ 4871036 w 6254524"/>
              <a:gd name="connsiteY3590" fmla="*/ 4569178 h 5539721"/>
              <a:gd name="connsiteX3591" fmla="*/ 4903893 w 6254524"/>
              <a:gd name="connsiteY3591" fmla="*/ 4536320 h 5539721"/>
              <a:gd name="connsiteX3592" fmla="*/ 4903893 w 6254524"/>
              <a:gd name="connsiteY3592" fmla="*/ 4536320 h 5539721"/>
              <a:gd name="connsiteX3593" fmla="*/ 4375862 w 6254524"/>
              <a:gd name="connsiteY3593" fmla="*/ 4694845 h 5539721"/>
              <a:gd name="connsiteX3594" fmla="*/ 4408719 w 6254524"/>
              <a:gd name="connsiteY3594" fmla="*/ 4699457 h 5539721"/>
              <a:gd name="connsiteX3595" fmla="*/ 4479623 w 6254524"/>
              <a:gd name="connsiteY3595" fmla="*/ 4629705 h 5539721"/>
              <a:gd name="connsiteX3596" fmla="*/ 4375862 w 6254524"/>
              <a:gd name="connsiteY3596" fmla="*/ 4694845 h 5539721"/>
              <a:gd name="connsiteX3597" fmla="*/ 4375862 w 6254524"/>
              <a:gd name="connsiteY3597" fmla="*/ 4694845 h 5539721"/>
              <a:gd name="connsiteX3598" fmla="*/ 1098721 w 6254524"/>
              <a:gd name="connsiteY3598" fmla="*/ 4746149 h 5539721"/>
              <a:gd name="connsiteX3599" fmla="*/ 1061252 w 6254524"/>
              <a:gd name="connsiteY3599" fmla="*/ 4774396 h 5539721"/>
              <a:gd name="connsiteX3600" fmla="*/ 1098721 w 6254524"/>
              <a:gd name="connsiteY3600" fmla="*/ 4746149 h 5539721"/>
              <a:gd name="connsiteX3601" fmla="*/ 1098721 w 6254524"/>
              <a:gd name="connsiteY3601" fmla="*/ 4746149 h 5539721"/>
              <a:gd name="connsiteX3602" fmla="*/ 420235 w 6254524"/>
              <a:gd name="connsiteY3602" fmla="*/ 4825700 h 5539721"/>
              <a:gd name="connsiteX3603" fmla="*/ 396600 w 6254524"/>
              <a:gd name="connsiteY3603" fmla="*/ 4821088 h 5539721"/>
              <a:gd name="connsiteX3604" fmla="*/ 273816 w 6254524"/>
              <a:gd name="connsiteY3604" fmla="*/ 4890839 h 5539721"/>
              <a:gd name="connsiteX3605" fmla="*/ 297450 w 6254524"/>
              <a:gd name="connsiteY3605" fmla="*/ 4900062 h 5539721"/>
              <a:gd name="connsiteX3606" fmla="*/ 396600 w 6254524"/>
              <a:gd name="connsiteY3606" fmla="*/ 4839535 h 5539721"/>
              <a:gd name="connsiteX3607" fmla="*/ 415623 w 6254524"/>
              <a:gd name="connsiteY3607" fmla="*/ 4844146 h 5539721"/>
              <a:gd name="connsiteX3608" fmla="*/ 420235 w 6254524"/>
              <a:gd name="connsiteY3608" fmla="*/ 4825700 h 5539721"/>
              <a:gd name="connsiteX3609" fmla="*/ 420235 w 6254524"/>
              <a:gd name="connsiteY3609" fmla="*/ 4825700 h 5539721"/>
              <a:gd name="connsiteX3610" fmla="*/ 1056640 w 6254524"/>
              <a:gd name="connsiteY3610" fmla="*/ 4881616 h 5539721"/>
              <a:gd name="connsiteX3611" fmla="*/ 1042228 w 6254524"/>
              <a:gd name="connsiteY3611" fmla="*/ 4844146 h 5539721"/>
              <a:gd name="connsiteX3612" fmla="*/ 1056640 w 6254524"/>
              <a:gd name="connsiteY3612" fmla="*/ 4821088 h 5539721"/>
              <a:gd name="connsiteX3613" fmla="*/ 1013983 w 6254524"/>
              <a:gd name="connsiteY3613" fmla="*/ 4844146 h 5539721"/>
              <a:gd name="connsiteX3614" fmla="*/ 966713 w 6254524"/>
              <a:gd name="connsiteY3614" fmla="*/ 4895451 h 5539721"/>
              <a:gd name="connsiteX3615" fmla="*/ 990347 w 6254524"/>
              <a:gd name="connsiteY3615" fmla="*/ 4900062 h 5539721"/>
              <a:gd name="connsiteX3616" fmla="*/ 905609 w 6254524"/>
              <a:gd name="connsiteY3616" fmla="*/ 4993448 h 5539721"/>
              <a:gd name="connsiteX3617" fmla="*/ 920020 w 6254524"/>
              <a:gd name="connsiteY3617" fmla="*/ 4979613 h 5539721"/>
              <a:gd name="connsiteX3618" fmla="*/ 943655 w 6254524"/>
              <a:gd name="connsiteY3618" fmla="*/ 5002671 h 5539721"/>
              <a:gd name="connsiteX3619" fmla="*/ 981124 w 6254524"/>
              <a:gd name="connsiteY3619" fmla="*/ 4974425 h 5539721"/>
              <a:gd name="connsiteX3620" fmla="*/ 990347 w 6254524"/>
              <a:gd name="connsiteY3620" fmla="*/ 4988260 h 5539721"/>
              <a:gd name="connsiteX3621" fmla="*/ 975936 w 6254524"/>
              <a:gd name="connsiteY3621" fmla="*/ 5025729 h 5539721"/>
              <a:gd name="connsiteX3622" fmla="*/ 1004182 w 6254524"/>
              <a:gd name="connsiteY3622" fmla="*/ 4992871 h 5539721"/>
              <a:gd name="connsiteX3623" fmla="*/ 1037041 w 6254524"/>
              <a:gd name="connsiteY3623" fmla="*/ 4974425 h 5539721"/>
              <a:gd name="connsiteX3624" fmla="*/ 1022629 w 6254524"/>
              <a:gd name="connsiteY3624" fmla="*/ 4960590 h 5539721"/>
              <a:gd name="connsiteX3625" fmla="*/ 1117167 w 6254524"/>
              <a:gd name="connsiteY3625" fmla="*/ 4923121 h 5539721"/>
              <a:gd name="connsiteX3626" fmla="*/ 1093533 w 6254524"/>
              <a:gd name="connsiteY3626" fmla="*/ 4876428 h 5539721"/>
              <a:gd name="connsiteX3627" fmla="*/ 1056640 w 6254524"/>
              <a:gd name="connsiteY3627" fmla="*/ 4881616 h 5539721"/>
              <a:gd name="connsiteX3628" fmla="*/ 1056640 w 6254524"/>
              <a:gd name="connsiteY3628" fmla="*/ 4881616 h 5539721"/>
              <a:gd name="connsiteX3629" fmla="*/ 4475011 w 6254524"/>
              <a:gd name="connsiteY3629" fmla="*/ 4863169 h 5539721"/>
              <a:gd name="connsiteX3630" fmla="*/ 4432354 w 6254524"/>
              <a:gd name="connsiteY3630" fmla="*/ 4881616 h 5539721"/>
              <a:gd name="connsiteX3631" fmla="*/ 4475011 w 6254524"/>
              <a:gd name="connsiteY3631" fmla="*/ 4863169 h 5539721"/>
              <a:gd name="connsiteX3632" fmla="*/ 4475011 w 6254524"/>
              <a:gd name="connsiteY3632" fmla="*/ 4863169 h 5539721"/>
              <a:gd name="connsiteX3633" fmla="*/ 485950 w 6254524"/>
              <a:gd name="connsiteY3633" fmla="*/ 4905251 h 5539721"/>
              <a:gd name="connsiteX3634" fmla="*/ 466928 w 6254524"/>
              <a:gd name="connsiteY3634" fmla="*/ 4928309 h 5539721"/>
              <a:gd name="connsiteX3635" fmla="*/ 485950 w 6254524"/>
              <a:gd name="connsiteY3635" fmla="*/ 4928309 h 5539721"/>
              <a:gd name="connsiteX3636" fmla="*/ 485950 w 6254524"/>
              <a:gd name="connsiteY3636" fmla="*/ 4905251 h 5539721"/>
              <a:gd name="connsiteX3637" fmla="*/ 485950 w 6254524"/>
              <a:gd name="connsiteY3637" fmla="*/ 4905251 h 5539721"/>
              <a:gd name="connsiteX3638" fmla="*/ 4729805 w 6254524"/>
              <a:gd name="connsiteY3638" fmla="*/ 5054552 h 5539721"/>
              <a:gd name="connsiteX3639" fmla="*/ 4800708 w 6254524"/>
              <a:gd name="connsiteY3639" fmla="*/ 5031494 h 5539721"/>
              <a:gd name="connsiteX3640" fmla="*/ 4758051 w 6254524"/>
              <a:gd name="connsiteY3640" fmla="*/ 5064352 h 5539721"/>
              <a:gd name="connsiteX3641" fmla="*/ 4875647 w 6254524"/>
              <a:gd name="connsiteY3641" fmla="*/ 5003824 h 5539721"/>
              <a:gd name="connsiteX3642" fmla="*/ 4880259 w 6254524"/>
              <a:gd name="connsiteY3642" fmla="*/ 4989989 h 5539721"/>
              <a:gd name="connsiteX3643" fmla="*/ 4993244 w 6254524"/>
              <a:gd name="connsiteY3643" fmla="*/ 4915050 h 5539721"/>
              <a:gd name="connsiteX3644" fmla="*/ 4729805 w 6254524"/>
              <a:gd name="connsiteY3644" fmla="*/ 5054552 h 5539721"/>
              <a:gd name="connsiteX3645" fmla="*/ 4729805 w 6254524"/>
              <a:gd name="connsiteY3645" fmla="*/ 5054552 h 5539721"/>
              <a:gd name="connsiteX3646" fmla="*/ 4423131 w 6254524"/>
              <a:gd name="connsiteY3646" fmla="*/ 4928309 h 5539721"/>
              <a:gd name="connsiteX3647" fmla="*/ 4356838 w 6254524"/>
              <a:gd name="connsiteY3647" fmla="*/ 4961166 h 5539721"/>
              <a:gd name="connsiteX3648" fmla="*/ 4423131 w 6254524"/>
              <a:gd name="connsiteY3648" fmla="*/ 4928309 h 5539721"/>
              <a:gd name="connsiteX3649" fmla="*/ 4423131 w 6254524"/>
              <a:gd name="connsiteY3649" fmla="*/ 4928309 h 5539721"/>
              <a:gd name="connsiteX3650" fmla="*/ 4300346 w 6254524"/>
              <a:gd name="connsiteY3650" fmla="*/ 4961166 h 5539721"/>
              <a:gd name="connsiteX3651" fmla="*/ 4220219 w 6254524"/>
              <a:gd name="connsiteY3651" fmla="*/ 4961166 h 5539721"/>
              <a:gd name="connsiteX3652" fmla="*/ 4102622 w 6254524"/>
              <a:gd name="connsiteY3652" fmla="*/ 5036105 h 5539721"/>
              <a:gd name="connsiteX3653" fmla="*/ 4107234 w 6254524"/>
              <a:gd name="connsiteY3653" fmla="*/ 5064352 h 5539721"/>
              <a:gd name="connsiteX3654" fmla="*/ 4178138 w 6254524"/>
              <a:gd name="connsiteY3654" fmla="*/ 5026882 h 5539721"/>
              <a:gd name="connsiteX3655" fmla="*/ 4140668 w 6254524"/>
              <a:gd name="connsiteY3655" fmla="*/ 5031494 h 5539721"/>
              <a:gd name="connsiteX3656" fmla="*/ 4211572 w 6254524"/>
              <a:gd name="connsiteY3656" fmla="*/ 5003248 h 5539721"/>
              <a:gd name="connsiteX3657" fmla="*/ 4206960 w 6254524"/>
              <a:gd name="connsiteY3657" fmla="*/ 5021694 h 5539721"/>
              <a:gd name="connsiteX3658" fmla="*/ 4324557 w 6254524"/>
              <a:gd name="connsiteY3658" fmla="*/ 4970390 h 5539721"/>
              <a:gd name="connsiteX3659" fmla="*/ 4300346 w 6254524"/>
              <a:gd name="connsiteY3659" fmla="*/ 4961166 h 5539721"/>
              <a:gd name="connsiteX3660" fmla="*/ 4300346 w 6254524"/>
              <a:gd name="connsiteY3660" fmla="*/ 4961166 h 5539721"/>
              <a:gd name="connsiteX3661" fmla="*/ 3395314 w 6254524"/>
              <a:gd name="connsiteY3661" fmla="*/ 5044752 h 5539721"/>
              <a:gd name="connsiteX3662" fmla="*/ 3418948 w 6254524"/>
              <a:gd name="connsiteY3662" fmla="*/ 5026306 h 5539721"/>
              <a:gd name="connsiteX3663" fmla="*/ 3395314 w 6254524"/>
              <a:gd name="connsiteY3663" fmla="*/ 5044752 h 5539721"/>
              <a:gd name="connsiteX3664" fmla="*/ 3395314 w 6254524"/>
              <a:gd name="connsiteY3664" fmla="*/ 5044752 h 5539721"/>
              <a:gd name="connsiteX3665" fmla="*/ 4526892 w 6254524"/>
              <a:gd name="connsiteY3665" fmla="*/ 5101245 h 5539721"/>
              <a:gd name="connsiteX3666" fmla="*/ 4578773 w 6254524"/>
              <a:gd name="connsiteY3666" fmla="*/ 5082798 h 5539721"/>
              <a:gd name="connsiteX3667" fmla="*/ 4578773 w 6254524"/>
              <a:gd name="connsiteY3667" fmla="*/ 5064352 h 5539721"/>
              <a:gd name="connsiteX3668" fmla="*/ 4555139 w 6254524"/>
              <a:gd name="connsiteY3668" fmla="*/ 5073575 h 5539721"/>
              <a:gd name="connsiteX3669" fmla="*/ 4574162 w 6254524"/>
              <a:gd name="connsiteY3669" fmla="*/ 5082798 h 5539721"/>
              <a:gd name="connsiteX3670" fmla="*/ 4526892 w 6254524"/>
              <a:gd name="connsiteY3670" fmla="*/ 5101245 h 5539721"/>
              <a:gd name="connsiteX3671" fmla="*/ 4526892 w 6254524"/>
              <a:gd name="connsiteY3671" fmla="*/ 5101245 h 5539721"/>
              <a:gd name="connsiteX3672" fmla="*/ 4314758 w 6254524"/>
              <a:gd name="connsiteY3672" fmla="*/ 5115080 h 5539721"/>
              <a:gd name="connsiteX3673" fmla="*/ 4409296 w 6254524"/>
              <a:gd name="connsiteY3673" fmla="*/ 5072999 h 5539721"/>
              <a:gd name="connsiteX3674" fmla="*/ 4314758 w 6254524"/>
              <a:gd name="connsiteY3674" fmla="*/ 5115080 h 5539721"/>
              <a:gd name="connsiteX3675" fmla="*/ 4314758 w 6254524"/>
              <a:gd name="connsiteY3675" fmla="*/ 5115080 h 5539721"/>
              <a:gd name="connsiteX3676" fmla="*/ 4258265 w 6254524"/>
              <a:gd name="connsiteY3676" fmla="*/ 5077610 h 5539721"/>
              <a:gd name="connsiteX3677" fmla="*/ 4230019 w 6254524"/>
              <a:gd name="connsiteY3677" fmla="*/ 5077610 h 5539721"/>
              <a:gd name="connsiteX3678" fmla="*/ 4210996 w 6254524"/>
              <a:gd name="connsiteY3678" fmla="*/ 5096057 h 5539721"/>
              <a:gd name="connsiteX3679" fmla="*/ 4258265 w 6254524"/>
              <a:gd name="connsiteY3679" fmla="*/ 5077610 h 5539721"/>
              <a:gd name="connsiteX3680" fmla="*/ 4258265 w 6254524"/>
              <a:gd name="connsiteY3680" fmla="*/ 5077610 h 5539721"/>
              <a:gd name="connsiteX3681" fmla="*/ 4592608 w 6254524"/>
              <a:gd name="connsiteY3681" fmla="*/ 5096633 h 5539721"/>
              <a:gd name="connsiteX3682" fmla="*/ 4545339 w 6254524"/>
              <a:gd name="connsiteY3682" fmla="*/ 5119691 h 5539721"/>
              <a:gd name="connsiteX3683" fmla="*/ 4592608 w 6254524"/>
              <a:gd name="connsiteY3683" fmla="*/ 5096633 h 5539721"/>
              <a:gd name="connsiteX3684" fmla="*/ 4592608 w 6254524"/>
              <a:gd name="connsiteY3684" fmla="*/ 5096633 h 5539721"/>
              <a:gd name="connsiteX3685" fmla="*/ 4140092 w 6254524"/>
              <a:gd name="connsiteY3685" fmla="*/ 5175607 h 5539721"/>
              <a:gd name="connsiteX3686" fmla="*/ 4295734 w 6254524"/>
              <a:gd name="connsiteY3686" fmla="*/ 5115080 h 5539721"/>
              <a:gd name="connsiteX3687" fmla="*/ 4258265 w 6254524"/>
              <a:gd name="connsiteY3687" fmla="*/ 5119691 h 5539721"/>
              <a:gd name="connsiteX3688" fmla="*/ 4262877 w 6254524"/>
              <a:gd name="connsiteY3688" fmla="*/ 5101245 h 5539721"/>
              <a:gd name="connsiteX3689" fmla="*/ 4116457 w 6254524"/>
              <a:gd name="connsiteY3689" fmla="*/ 5161773 h 5539721"/>
              <a:gd name="connsiteX3690" fmla="*/ 4140092 w 6254524"/>
              <a:gd name="connsiteY3690" fmla="*/ 5175607 h 5539721"/>
              <a:gd name="connsiteX3691" fmla="*/ 4140092 w 6254524"/>
              <a:gd name="connsiteY3691" fmla="*/ 5175607 h 5539721"/>
              <a:gd name="connsiteX3692" fmla="*/ 3828807 w 6254524"/>
              <a:gd name="connsiteY3692" fmla="*/ 5180219 h 5539721"/>
              <a:gd name="connsiteX3693" fmla="*/ 3866276 w 6254524"/>
              <a:gd name="connsiteY3693" fmla="*/ 5175607 h 5539721"/>
              <a:gd name="connsiteX3694" fmla="*/ 3828807 w 6254524"/>
              <a:gd name="connsiteY3694" fmla="*/ 5180219 h 5539721"/>
              <a:gd name="connsiteX3695" fmla="*/ 3828807 w 6254524"/>
              <a:gd name="connsiteY3695" fmla="*/ 5180219 h 5539721"/>
              <a:gd name="connsiteX3696" fmla="*/ 4362027 w 6254524"/>
              <a:gd name="connsiteY3696" fmla="*/ 5297239 h 5539721"/>
              <a:gd name="connsiteX3697" fmla="*/ 4295734 w 6254524"/>
              <a:gd name="connsiteY3697" fmla="*/ 5330097 h 5539721"/>
              <a:gd name="connsiteX3698" fmla="*/ 4362027 w 6254524"/>
              <a:gd name="connsiteY3698" fmla="*/ 5297239 h 5539721"/>
              <a:gd name="connsiteX3699" fmla="*/ 4362027 w 6254524"/>
              <a:gd name="connsiteY3699" fmla="*/ 5297239 h 5539721"/>
              <a:gd name="connsiteX3700" fmla="*/ 3362455 w 6254524"/>
              <a:gd name="connsiteY3700" fmla="*/ 5357767 h 5539721"/>
              <a:gd name="connsiteX3701" fmla="*/ 3414336 w 6254524"/>
              <a:gd name="connsiteY3701" fmla="*/ 5329521 h 5539721"/>
              <a:gd name="connsiteX3702" fmla="*/ 3362455 w 6254524"/>
              <a:gd name="connsiteY3702" fmla="*/ 5357767 h 5539721"/>
              <a:gd name="connsiteX3703" fmla="*/ 3362455 w 6254524"/>
              <a:gd name="connsiteY3703" fmla="*/ 5357767 h 5539721"/>
              <a:gd name="connsiteX3704" fmla="*/ 4111845 w 6254524"/>
              <a:gd name="connsiteY3704" fmla="*/ 5418295 h 5539721"/>
              <a:gd name="connsiteX3705" fmla="*/ 4196585 w 6254524"/>
              <a:gd name="connsiteY3705" fmla="*/ 5376213 h 5539721"/>
              <a:gd name="connsiteX3706" fmla="*/ 4285935 w 6254524"/>
              <a:gd name="connsiteY3706" fmla="*/ 5329521 h 5539721"/>
              <a:gd name="connsiteX3707" fmla="*/ 4172950 w 6254524"/>
              <a:gd name="connsiteY3707" fmla="*/ 5371602 h 5539721"/>
              <a:gd name="connsiteX3708" fmla="*/ 4111845 w 6254524"/>
              <a:gd name="connsiteY3708" fmla="*/ 5418295 h 5539721"/>
              <a:gd name="connsiteX3709" fmla="*/ 4111845 w 6254524"/>
              <a:gd name="connsiteY3709" fmla="*/ 5418295 h 5539721"/>
              <a:gd name="connsiteX3710" fmla="*/ 5366210 w 6254524"/>
              <a:gd name="connsiteY3710" fmla="*/ 938095 h 5539721"/>
              <a:gd name="connsiteX3711" fmla="*/ 5295306 w 6254524"/>
              <a:gd name="connsiteY3711" fmla="*/ 1007846 h 5539721"/>
              <a:gd name="connsiteX3712" fmla="*/ 5323552 w 6254524"/>
              <a:gd name="connsiteY3712" fmla="*/ 1017069 h 5539721"/>
              <a:gd name="connsiteX3713" fmla="*/ 5337963 w 6254524"/>
              <a:gd name="connsiteY3713" fmla="*/ 988823 h 5539721"/>
              <a:gd name="connsiteX3714" fmla="*/ 5337963 w 6254524"/>
              <a:gd name="connsiteY3714" fmla="*/ 998046 h 5539721"/>
              <a:gd name="connsiteX3715" fmla="*/ 5366210 w 6254524"/>
              <a:gd name="connsiteY3715" fmla="*/ 938095 h 5539721"/>
              <a:gd name="connsiteX3716" fmla="*/ 5366210 w 6254524"/>
              <a:gd name="connsiteY3716" fmla="*/ 938095 h 5539721"/>
              <a:gd name="connsiteX3717" fmla="*/ 5172521 w 6254524"/>
              <a:gd name="connsiteY3717" fmla="*/ 4312080 h 5539721"/>
              <a:gd name="connsiteX3718" fmla="*/ 5181745 w 6254524"/>
              <a:gd name="connsiteY3718" fmla="*/ 4274610 h 5539721"/>
              <a:gd name="connsiteX3719" fmla="*/ 5162721 w 6254524"/>
              <a:gd name="connsiteY3719" fmla="*/ 4260775 h 5539721"/>
              <a:gd name="connsiteX3720" fmla="*/ 5115452 w 6254524"/>
              <a:gd name="connsiteY3720" fmla="*/ 4335714 h 5539721"/>
              <a:gd name="connsiteX3721" fmla="*/ 5172521 w 6254524"/>
              <a:gd name="connsiteY3721" fmla="*/ 4312080 h 5539721"/>
              <a:gd name="connsiteX3722" fmla="*/ 5172521 w 6254524"/>
              <a:gd name="connsiteY3722" fmla="*/ 4312080 h 5539721"/>
              <a:gd name="connsiteX3723" fmla="*/ 5431925 w 6254524"/>
              <a:gd name="connsiteY3723" fmla="*/ 4498851 h 5539721"/>
              <a:gd name="connsiteX3724" fmla="*/ 5427314 w 6254524"/>
              <a:gd name="connsiteY3724" fmla="*/ 4545543 h 5539721"/>
              <a:gd name="connsiteX3725" fmla="*/ 5469971 w 6254524"/>
              <a:gd name="connsiteY3725" fmla="*/ 4503462 h 5539721"/>
              <a:gd name="connsiteX3726" fmla="*/ 5431925 w 6254524"/>
              <a:gd name="connsiteY3726" fmla="*/ 4498851 h 5539721"/>
              <a:gd name="connsiteX3727" fmla="*/ 5431925 w 6254524"/>
              <a:gd name="connsiteY3727" fmla="*/ 4498851 h 5539721"/>
              <a:gd name="connsiteX3728" fmla="*/ 5040513 w 6254524"/>
              <a:gd name="connsiteY3728" fmla="*/ 4512685 h 5539721"/>
              <a:gd name="connsiteX3729" fmla="*/ 5021490 w 6254524"/>
              <a:gd name="connsiteY3729" fmla="*/ 4535744 h 5539721"/>
              <a:gd name="connsiteX3730" fmla="*/ 4997856 w 6254524"/>
              <a:gd name="connsiteY3730" fmla="*/ 4526520 h 5539721"/>
              <a:gd name="connsiteX3731" fmla="*/ 5077983 w 6254524"/>
              <a:gd name="connsiteY3731" fmla="*/ 4526520 h 5539721"/>
              <a:gd name="connsiteX3732" fmla="*/ 5040513 w 6254524"/>
              <a:gd name="connsiteY3732" fmla="*/ 4512685 h 5539721"/>
              <a:gd name="connsiteX3733" fmla="*/ 5040513 w 6254524"/>
              <a:gd name="connsiteY3733" fmla="*/ 4512685 h 5539721"/>
              <a:gd name="connsiteX3734" fmla="*/ 4786297 w 6254524"/>
              <a:gd name="connsiteY3734" fmla="*/ 4723091 h 5539721"/>
              <a:gd name="connsiteX3735" fmla="*/ 4777073 w 6254524"/>
              <a:gd name="connsiteY3735" fmla="*/ 4746149 h 5539721"/>
              <a:gd name="connsiteX3736" fmla="*/ 4814543 w 6254524"/>
              <a:gd name="connsiteY3736" fmla="*/ 4727703 h 5539721"/>
              <a:gd name="connsiteX3737" fmla="*/ 4790908 w 6254524"/>
              <a:gd name="connsiteY3737" fmla="*/ 4699457 h 5539721"/>
              <a:gd name="connsiteX3738" fmla="*/ 4842789 w 6254524"/>
              <a:gd name="connsiteY3738" fmla="*/ 4657376 h 5539721"/>
              <a:gd name="connsiteX3739" fmla="*/ 4828378 w 6254524"/>
              <a:gd name="connsiteY3739" fmla="*/ 4629129 h 5539721"/>
              <a:gd name="connsiteX3740" fmla="*/ 4771885 w 6254524"/>
              <a:gd name="connsiteY3740" fmla="*/ 4689657 h 5539721"/>
              <a:gd name="connsiteX3741" fmla="*/ 4757474 w 6254524"/>
              <a:gd name="connsiteY3741" fmla="*/ 4671210 h 5539721"/>
              <a:gd name="connsiteX3742" fmla="*/ 4639878 w 6254524"/>
              <a:gd name="connsiteY3742" fmla="*/ 4773819 h 5539721"/>
              <a:gd name="connsiteX3743" fmla="*/ 4663512 w 6254524"/>
              <a:gd name="connsiteY3743" fmla="*/ 4759984 h 5539721"/>
              <a:gd name="connsiteX3744" fmla="*/ 4786297 w 6254524"/>
              <a:gd name="connsiteY3744" fmla="*/ 4723091 h 5539721"/>
              <a:gd name="connsiteX3745" fmla="*/ 4786297 w 6254524"/>
              <a:gd name="connsiteY3745" fmla="*/ 4723091 h 5539721"/>
              <a:gd name="connsiteX3746" fmla="*/ 4291123 w 6254524"/>
              <a:gd name="connsiteY3746" fmla="*/ 5166384 h 5539721"/>
              <a:gd name="connsiteX3747" fmla="*/ 4069765 w 6254524"/>
              <a:gd name="connsiteY3747" fmla="*/ 5250546 h 5539721"/>
              <a:gd name="connsiteX3748" fmla="*/ 3966003 w 6254524"/>
              <a:gd name="connsiteY3748" fmla="*/ 5283404 h 5539721"/>
              <a:gd name="connsiteX3749" fmla="*/ 3942368 w 6254524"/>
              <a:gd name="connsiteY3749" fmla="*/ 5260346 h 5539721"/>
              <a:gd name="connsiteX3750" fmla="*/ 3998861 w 6254524"/>
              <a:gd name="connsiteY3750" fmla="*/ 5222877 h 5539721"/>
              <a:gd name="connsiteX3751" fmla="*/ 3918733 w 6254524"/>
              <a:gd name="connsiteY3751" fmla="*/ 5274181 h 5539721"/>
              <a:gd name="connsiteX3752" fmla="*/ 3899711 w 6254524"/>
              <a:gd name="connsiteY3752" fmla="*/ 5278793 h 5539721"/>
              <a:gd name="connsiteX3753" fmla="*/ 3914122 w 6254524"/>
              <a:gd name="connsiteY3753" fmla="*/ 5311651 h 5539721"/>
              <a:gd name="connsiteX3754" fmla="*/ 3876653 w 6254524"/>
              <a:gd name="connsiteY3754" fmla="*/ 5325485 h 5539721"/>
              <a:gd name="connsiteX3755" fmla="*/ 3904899 w 6254524"/>
              <a:gd name="connsiteY3755" fmla="*/ 5339320 h 5539721"/>
              <a:gd name="connsiteX3756" fmla="*/ 3833995 w 6254524"/>
              <a:gd name="connsiteY3756" fmla="*/ 5418871 h 5539721"/>
              <a:gd name="connsiteX3757" fmla="*/ 3862241 w 6254524"/>
              <a:gd name="connsiteY3757" fmla="*/ 5423482 h 5539721"/>
              <a:gd name="connsiteX3758" fmla="*/ 3763091 w 6254524"/>
              <a:gd name="connsiteY3758" fmla="*/ 5456340 h 5539721"/>
              <a:gd name="connsiteX3759" fmla="*/ 3819584 w 6254524"/>
              <a:gd name="connsiteY3759" fmla="*/ 5391201 h 5539721"/>
              <a:gd name="connsiteX3760" fmla="*/ 3814972 w 6254524"/>
              <a:gd name="connsiteY3760" fmla="*/ 5349120 h 5539721"/>
              <a:gd name="connsiteX3761" fmla="*/ 3697376 w 6254524"/>
              <a:gd name="connsiteY3761" fmla="*/ 5386590 h 5539721"/>
              <a:gd name="connsiteX3762" fmla="*/ 3645495 w 6254524"/>
              <a:gd name="connsiteY3762" fmla="*/ 5493810 h 5539721"/>
              <a:gd name="connsiteX3763" fmla="*/ 3716398 w 6254524"/>
              <a:gd name="connsiteY3763" fmla="*/ 5540503 h 5539721"/>
              <a:gd name="connsiteX3764" fmla="*/ 3872041 w 6254524"/>
              <a:gd name="connsiteY3764" fmla="*/ 5456340 h 5539721"/>
              <a:gd name="connsiteX3765" fmla="*/ 3938333 w 6254524"/>
              <a:gd name="connsiteY3765" fmla="*/ 5376790 h 5539721"/>
              <a:gd name="connsiteX3766" fmla="*/ 4084752 w 6254524"/>
              <a:gd name="connsiteY3766" fmla="*/ 5301851 h 5539721"/>
              <a:gd name="connsiteX3767" fmla="*/ 4065729 w 6254524"/>
              <a:gd name="connsiteY3767" fmla="*/ 5283404 h 5539721"/>
              <a:gd name="connsiteX3768" fmla="*/ 4178715 w 6254524"/>
              <a:gd name="connsiteY3768" fmla="*/ 5264958 h 5539721"/>
              <a:gd name="connsiteX3769" fmla="*/ 4386238 w 6254524"/>
              <a:gd name="connsiteY3769" fmla="*/ 5199818 h 5539721"/>
              <a:gd name="connsiteX3770" fmla="*/ 4395461 w 6254524"/>
              <a:gd name="connsiteY3770" fmla="*/ 5176760 h 5539721"/>
              <a:gd name="connsiteX3771" fmla="*/ 4291700 w 6254524"/>
              <a:gd name="connsiteY3771" fmla="*/ 5205007 h 5539721"/>
              <a:gd name="connsiteX3772" fmla="*/ 4291123 w 6254524"/>
              <a:gd name="connsiteY3772" fmla="*/ 5166384 h 5539721"/>
              <a:gd name="connsiteX3773" fmla="*/ 4291123 w 6254524"/>
              <a:gd name="connsiteY3773" fmla="*/ 5166384 h 5539721"/>
              <a:gd name="connsiteX3774" fmla="*/ 4036330 w 6254524"/>
              <a:gd name="connsiteY3774" fmla="*/ 5315686 h 5539721"/>
              <a:gd name="connsiteX3775" fmla="*/ 3960815 w 6254524"/>
              <a:gd name="connsiteY3775" fmla="*/ 5324909 h 5539721"/>
              <a:gd name="connsiteX3776" fmla="*/ 4040942 w 6254524"/>
              <a:gd name="connsiteY3776" fmla="*/ 5292051 h 5539721"/>
              <a:gd name="connsiteX3777" fmla="*/ 4036330 w 6254524"/>
              <a:gd name="connsiteY3777" fmla="*/ 5315686 h 5539721"/>
              <a:gd name="connsiteX3778" fmla="*/ 4036330 w 6254524"/>
              <a:gd name="connsiteY3778" fmla="*/ 5315686 h 5539721"/>
              <a:gd name="connsiteX3779" fmla="*/ 3041371 w 6254524"/>
              <a:gd name="connsiteY3779" fmla="*/ 5231523 h 5539721"/>
              <a:gd name="connsiteX3780" fmla="*/ 2890340 w 6254524"/>
              <a:gd name="connsiteY3780" fmla="*/ 5278216 h 5539721"/>
              <a:gd name="connsiteX3781" fmla="*/ 2904751 w 6254524"/>
              <a:gd name="connsiteY3781" fmla="*/ 5301274 h 5539721"/>
              <a:gd name="connsiteX3782" fmla="*/ 2913975 w 6254524"/>
              <a:gd name="connsiteY3782" fmla="*/ 5315109 h 5539721"/>
              <a:gd name="connsiteX3783" fmla="*/ 3022348 w 6254524"/>
              <a:gd name="connsiteY3783" fmla="*/ 5268417 h 5539721"/>
              <a:gd name="connsiteX3784" fmla="*/ 3041371 w 6254524"/>
              <a:gd name="connsiteY3784" fmla="*/ 5231523 h 5539721"/>
              <a:gd name="connsiteX3785" fmla="*/ 3041371 w 6254524"/>
              <a:gd name="connsiteY3785" fmla="*/ 5231523 h 5539721"/>
              <a:gd name="connsiteX3786" fmla="*/ 2919163 w 6254524"/>
              <a:gd name="connsiteY3786" fmla="*/ 5292627 h 5539721"/>
              <a:gd name="connsiteX3787" fmla="*/ 2956632 w 6254524"/>
              <a:gd name="connsiteY3787" fmla="*/ 5274181 h 5539721"/>
              <a:gd name="connsiteX3788" fmla="*/ 2919163 w 6254524"/>
              <a:gd name="connsiteY3788" fmla="*/ 5292627 h 5539721"/>
              <a:gd name="connsiteX3789" fmla="*/ 2919163 w 6254524"/>
              <a:gd name="connsiteY3789" fmla="*/ 5292627 h 553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</a:cxnLst>
            <a:rect l="l" t="t" r="r" b="b"/>
            <a:pathLst>
              <a:path w="6254524" h="5539721">
                <a:moveTo>
                  <a:pt x="5988780" y="2002229"/>
                </a:moveTo>
                <a:cubicBezTo>
                  <a:pt x="6003191" y="1997617"/>
                  <a:pt x="6031437" y="1988394"/>
                  <a:pt x="6026249" y="1973982"/>
                </a:cubicBezTo>
                <a:cubicBezTo>
                  <a:pt x="6011838" y="1983206"/>
                  <a:pt x="5993392" y="1987817"/>
                  <a:pt x="5988780" y="2002229"/>
                </a:cubicBezTo>
                <a:lnTo>
                  <a:pt x="5988780" y="2002229"/>
                </a:lnTo>
                <a:close/>
                <a:moveTo>
                  <a:pt x="6149034" y="2025287"/>
                </a:moveTo>
                <a:cubicBezTo>
                  <a:pt x="6149034" y="2016064"/>
                  <a:pt x="6144423" y="2011452"/>
                  <a:pt x="6139811" y="2011452"/>
                </a:cubicBezTo>
                <a:cubicBezTo>
                  <a:pt x="6139811" y="2016064"/>
                  <a:pt x="6130587" y="2020675"/>
                  <a:pt x="6125399" y="2020675"/>
                </a:cubicBezTo>
                <a:cubicBezTo>
                  <a:pt x="6120787" y="2039122"/>
                  <a:pt x="6139234" y="2029899"/>
                  <a:pt x="6149034" y="2025287"/>
                </a:cubicBezTo>
                <a:lnTo>
                  <a:pt x="6149034" y="2025287"/>
                </a:lnTo>
                <a:close/>
                <a:moveTo>
                  <a:pt x="6049883" y="2277197"/>
                </a:moveTo>
                <a:cubicBezTo>
                  <a:pt x="6049883" y="2291032"/>
                  <a:pt x="6017026" y="2291032"/>
                  <a:pt x="6030861" y="2305443"/>
                </a:cubicBezTo>
                <a:cubicBezTo>
                  <a:pt x="6035472" y="2296220"/>
                  <a:pt x="6063719" y="2291609"/>
                  <a:pt x="6049883" y="2277197"/>
                </a:cubicBezTo>
                <a:lnTo>
                  <a:pt x="6049883" y="2277197"/>
                </a:lnTo>
                <a:close/>
                <a:moveTo>
                  <a:pt x="6063719" y="2323890"/>
                </a:moveTo>
                <a:cubicBezTo>
                  <a:pt x="6087353" y="2300832"/>
                  <a:pt x="6096577" y="2310055"/>
                  <a:pt x="6134623" y="2314667"/>
                </a:cubicBezTo>
                <a:cubicBezTo>
                  <a:pt x="6139234" y="2305443"/>
                  <a:pt x="6153645" y="2305443"/>
                  <a:pt x="6149034" y="2291609"/>
                </a:cubicBezTo>
                <a:cubicBezTo>
                  <a:pt x="6110988" y="2277197"/>
                  <a:pt x="6073518" y="2291609"/>
                  <a:pt x="6063719" y="2323890"/>
                </a:cubicBezTo>
                <a:lnTo>
                  <a:pt x="6063719" y="2323890"/>
                </a:lnTo>
                <a:close/>
                <a:moveTo>
                  <a:pt x="6257407" y="1922678"/>
                </a:moveTo>
                <a:cubicBezTo>
                  <a:pt x="6252796" y="1927290"/>
                  <a:pt x="6233773" y="1941125"/>
                  <a:pt x="6248184" y="1950924"/>
                </a:cubicBezTo>
                <a:cubicBezTo>
                  <a:pt x="6247607" y="1941125"/>
                  <a:pt x="6266630" y="1927290"/>
                  <a:pt x="6257407" y="1922678"/>
                </a:cubicBezTo>
                <a:lnTo>
                  <a:pt x="6257407" y="1922678"/>
                </a:lnTo>
                <a:close/>
                <a:moveTo>
                  <a:pt x="5733987" y="83790"/>
                </a:moveTo>
                <a:cubicBezTo>
                  <a:pt x="5710352" y="83790"/>
                  <a:pt x="5701129" y="93014"/>
                  <a:pt x="5696517" y="106848"/>
                </a:cubicBezTo>
                <a:cubicBezTo>
                  <a:pt x="5714964" y="106848"/>
                  <a:pt x="5738599" y="106848"/>
                  <a:pt x="5733987" y="83790"/>
                </a:cubicBezTo>
                <a:lnTo>
                  <a:pt x="5733987" y="83790"/>
                </a:lnTo>
                <a:close/>
                <a:moveTo>
                  <a:pt x="4630654" y="344924"/>
                </a:moveTo>
                <a:cubicBezTo>
                  <a:pt x="4602408" y="340312"/>
                  <a:pt x="4583385" y="363370"/>
                  <a:pt x="4587997" y="382393"/>
                </a:cubicBezTo>
                <a:cubicBezTo>
                  <a:pt x="4602408" y="368558"/>
                  <a:pt x="4620855" y="359335"/>
                  <a:pt x="4630654" y="344924"/>
                </a:cubicBezTo>
                <a:lnTo>
                  <a:pt x="4630654" y="344924"/>
                </a:lnTo>
                <a:close/>
                <a:moveTo>
                  <a:pt x="3447194" y="400840"/>
                </a:moveTo>
                <a:cubicBezTo>
                  <a:pt x="3432783" y="400840"/>
                  <a:pt x="3423560" y="400840"/>
                  <a:pt x="3423560" y="410063"/>
                </a:cubicBezTo>
                <a:cubicBezTo>
                  <a:pt x="3428171" y="419863"/>
                  <a:pt x="3447194" y="415251"/>
                  <a:pt x="3447194" y="400840"/>
                </a:cubicBezTo>
                <a:lnTo>
                  <a:pt x="3447194" y="400840"/>
                </a:lnTo>
                <a:close/>
                <a:moveTo>
                  <a:pt x="3899711" y="485002"/>
                </a:moveTo>
                <a:cubicBezTo>
                  <a:pt x="3895099" y="489614"/>
                  <a:pt x="3880688" y="489614"/>
                  <a:pt x="3880688" y="498837"/>
                </a:cubicBezTo>
                <a:cubicBezTo>
                  <a:pt x="3899711" y="494225"/>
                  <a:pt x="3908934" y="480391"/>
                  <a:pt x="3913546" y="465979"/>
                </a:cubicBezTo>
                <a:cubicBezTo>
                  <a:pt x="3899134" y="470591"/>
                  <a:pt x="3870888" y="465979"/>
                  <a:pt x="3866276" y="484426"/>
                </a:cubicBezTo>
                <a:cubicBezTo>
                  <a:pt x="3876076" y="485002"/>
                  <a:pt x="3895099" y="471167"/>
                  <a:pt x="3899711" y="485002"/>
                </a:cubicBezTo>
                <a:lnTo>
                  <a:pt x="3899711" y="485002"/>
                </a:lnTo>
                <a:close/>
                <a:moveTo>
                  <a:pt x="4809932" y="471167"/>
                </a:moveTo>
                <a:cubicBezTo>
                  <a:pt x="4795520" y="471167"/>
                  <a:pt x="4795520" y="480391"/>
                  <a:pt x="4790908" y="489614"/>
                </a:cubicBezTo>
                <a:cubicBezTo>
                  <a:pt x="4804744" y="494225"/>
                  <a:pt x="4804744" y="480391"/>
                  <a:pt x="4809932" y="471167"/>
                </a:cubicBezTo>
                <a:lnTo>
                  <a:pt x="4809932" y="471167"/>
                </a:lnTo>
                <a:close/>
                <a:moveTo>
                  <a:pt x="2603266" y="606634"/>
                </a:moveTo>
                <a:cubicBezTo>
                  <a:pt x="2607878" y="588187"/>
                  <a:pt x="2636123" y="588187"/>
                  <a:pt x="2631512" y="559941"/>
                </a:cubicBezTo>
                <a:cubicBezTo>
                  <a:pt x="2607878" y="536307"/>
                  <a:pt x="2569831" y="592223"/>
                  <a:pt x="2603266" y="606634"/>
                </a:cubicBezTo>
                <a:lnTo>
                  <a:pt x="2603266" y="606634"/>
                </a:lnTo>
                <a:close/>
                <a:moveTo>
                  <a:pt x="1617530" y="592223"/>
                </a:moveTo>
                <a:cubicBezTo>
                  <a:pt x="1593895" y="592223"/>
                  <a:pt x="1584672" y="601446"/>
                  <a:pt x="1580060" y="615281"/>
                </a:cubicBezTo>
                <a:cubicBezTo>
                  <a:pt x="1603695" y="620469"/>
                  <a:pt x="1612918" y="606634"/>
                  <a:pt x="1617530" y="592223"/>
                </a:cubicBezTo>
                <a:lnTo>
                  <a:pt x="1617530" y="592223"/>
                </a:lnTo>
                <a:close/>
                <a:moveTo>
                  <a:pt x="5842361" y="634304"/>
                </a:moveTo>
                <a:cubicBezTo>
                  <a:pt x="5823337" y="648139"/>
                  <a:pt x="5799703" y="652750"/>
                  <a:pt x="5785868" y="671773"/>
                </a:cubicBezTo>
                <a:cubicBezTo>
                  <a:pt x="5814114" y="667162"/>
                  <a:pt x="5809502" y="657938"/>
                  <a:pt x="5837749" y="653327"/>
                </a:cubicBezTo>
                <a:cubicBezTo>
                  <a:pt x="5837749" y="643527"/>
                  <a:pt x="5842361" y="643527"/>
                  <a:pt x="5842361" y="634304"/>
                </a:cubicBezTo>
                <a:lnTo>
                  <a:pt x="5842361" y="634304"/>
                </a:lnTo>
                <a:close/>
                <a:moveTo>
                  <a:pt x="5507441" y="713854"/>
                </a:moveTo>
                <a:cubicBezTo>
                  <a:pt x="5493030" y="700019"/>
                  <a:pt x="5460171" y="709243"/>
                  <a:pt x="5460171" y="727689"/>
                </a:cubicBezTo>
                <a:cubicBezTo>
                  <a:pt x="5469971" y="741524"/>
                  <a:pt x="5498217" y="727689"/>
                  <a:pt x="5507441" y="713854"/>
                </a:cubicBezTo>
                <a:lnTo>
                  <a:pt x="5507441" y="713854"/>
                </a:lnTo>
                <a:close/>
                <a:moveTo>
                  <a:pt x="4739028" y="741524"/>
                </a:moveTo>
                <a:cubicBezTo>
                  <a:pt x="4758051" y="746136"/>
                  <a:pt x="4771885" y="732301"/>
                  <a:pt x="4781685" y="723078"/>
                </a:cubicBezTo>
                <a:cubicBezTo>
                  <a:pt x="4767274" y="713854"/>
                  <a:pt x="4743640" y="723078"/>
                  <a:pt x="4739028" y="741524"/>
                </a:cubicBezTo>
                <a:lnTo>
                  <a:pt x="4739028" y="741524"/>
                </a:lnTo>
                <a:close/>
                <a:moveTo>
                  <a:pt x="2881116" y="727689"/>
                </a:moveTo>
                <a:cubicBezTo>
                  <a:pt x="2866705" y="732301"/>
                  <a:pt x="2852871" y="727689"/>
                  <a:pt x="2843647" y="736913"/>
                </a:cubicBezTo>
                <a:cubicBezTo>
                  <a:pt x="2843647" y="746136"/>
                  <a:pt x="2843647" y="755359"/>
                  <a:pt x="2848259" y="759971"/>
                </a:cubicBezTo>
                <a:cubicBezTo>
                  <a:pt x="2862670" y="755936"/>
                  <a:pt x="2876505" y="746712"/>
                  <a:pt x="2881116" y="727689"/>
                </a:cubicBezTo>
                <a:lnTo>
                  <a:pt x="2881116" y="727689"/>
                </a:lnTo>
                <a:close/>
                <a:moveTo>
                  <a:pt x="5493606" y="802628"/>
                </a:moveTo>
                <a:cubicBezTo>
                  <a:pt x="5508017" y="793405"/>
                  <a:pt x="5508017" y="774382"/>
                  <a:pt x="5521852" y="765159"/>
                </a:cubicBezTo>
                <a:cubicBezTo>
                  <a:pt x="5493606" y="760547"/>
                  <a:pt x="5521852" y="746712"/>
                  <a:pt x="5517240" y="727689"/>
                </a:cubicBezTo>
                <a:cubicBezTo>
                  <a:pt x="5484383" y="736913"/>
                  <a:pt x="5465360" y="760547"/>
                  <a:pt x="5456136" y="792829"/>
                </a:cubicBezTo>
                <a:cubicBezTo>
                  <a:pt x="5469971" y="788217"/>
                  <a:pt x="5469971" y="807240"/>
                  <a:pt x="5493606" y="802628"/>
                </a:cubicBezTo>
                <a:lnTo>
                  <a:pt x="5493606" y="802628"/>
                </a:lnTo>
                <a:close/>
                <a:moveTo>
                  <a:pt x="5045701" y="863156"/>
                </a:moveTo>
                <a:cubicBezTo>
                  <a:pt x="5069336" y="863156"/>
                  <a:pt x="5083170" y="849321"/>
                  <a:pt x="5116605" y="844709"/>
                </a:cubicBezTo>
                <a:cubicBezTo>
                  <a:pt x="5121217" y="835486"/>
                  <a:pt x="5131016" y="830875"/>
                  <a:pt x="5125828" y="811852"/>
                </a:cubicBezTo>
                <a:cubicBezTo>
                  <a:pt x="5106805" y="811852"/>
                  <a:pt x="5092970" y="825686"/>
                  <a:pt x="5088359" y="811852"/>
                </a:cubicBezTo>
                <a:cubicBezTo>
                  <a:pt x="5088359" y="802628"/>
                  <a:pt x="5092970" y="798017"/>
                  <a:pt x="5097582" y="793405"/>
                </a:cubicBezTo>
                <a:cubicBezTo>
                  <a:pt x="5054925" y="746712"/>
                  <a:pt x="4993820" y="830298"/>
                  <a:pt x="5045701" y="863156"/>
                </a:cubicBezTo>
                <a:lnTo>
                  <a:pt x="5045701" y="863156"/>
                </a:lnTo>
                <a:close/>
                <a:moveTo>
                  <a:pt x="1235917" y="783605"/>
                </a:moveTo>
                <a:cubicBezTo>
                  <a:pt x="1221506" y="783605"/>
                  <a:pt x="1221506" y="802052"/>
                  <a:pt x="1212282" y="811852"/>
                </a:cubicBezTo>
                <a:cubicBezTo>
                  <a:pt x="1226117" y="807240"/>
                  <a:pt x="1240529" y="802628"/>
                  <a:pt x="1235917" y="783605"/>
                </a:cubicBezTo>
                <a:lnTo>
                  <a:pt x="1235917" y="783605"/>
                </a:lnTo>
                <a:close/>
                <a:moveTo>
                  <a:pt x="4979409" y="872379"/>
                </a:moveTo>
                <a:cubicBezTo>
                  <a:pt x="4979409" y="858544"/>
                  <a:pt x="4970186" y="858544"/>
                  <a:pt x="4964997" y="853933"/>
                </a:cubicBezTo>
                <a:cubicBezTo>
                  <a:pt x="4955774" y="867768"/>
                  <a:pt x="4922340" y="863156"/>
                  <a:pt x="4917728" y="882179"/>
                </a:cubicBezTo>
                <a:cubicBezTo>
                  <a:pt x="4946551" y="886214"/>
                  <a:pt x="4955774" y="872379"/>
                  <a:pt x="4979409" y="872379"/>
                </a:cubicBezTo>
                <a:lnTo>
                  <a:pt x="4979409" y="872379"/>
                </a:lnTo>
                <a:close/>
                <a:moveTo>
                  <a:pt x="4908505" y="881602"/>
                </a:moveTo>
                <a:cubicBezTo>
                  <a:pt x="4884871" y="886214"/>
                  <a:pt x="4894094" y="900049"/>
                  <a:pt x="4889482" y="914460"/>
                </a:cubicBezTo>
                <a:cubicBezTo>
                  <a:pt x="4908505" y="909849"/>
                  <a:pt x="4903893" y="896014"/>
                  <a:pt x="4908505" y="881602"/>
                </a:cubicBezTo>
                <a:lnTo>
                  <a:pt x="4908505" y="881602"/>
                </a:lnTo>
                <a:close/>
                <a:moveTo>
                  <a:pt x="5215178" y="905237"/>
                </a:moveTo>
                <a:cubicBezTo>
                  <a:pt x="5215178" y="919072"/>
                  <a:pt x="5215178" y="928295"/>
                  <a:pt x="5229590" y="928295"/>
                </a:cubicBezTo>
                <a:cubicBezTo>
                  <a:pt x="5229590" y="914460"/>
                  <a:pt x="5248613" y="905237"/>
                  <a:pt x="5229590" y="900049"/>
                </a:cubicBezTo>
                <a:cubicBezTo>
                  <a:pt x="5229590" y="905237"/>
                  <a:pt x="5224402" y="905237"/>
                  <a:pt x="5215178" y="905237"/>
                </a:cubicBezTo>
                <a:lnTo>
                  <a:pt x="5215178" y="905237"/>
                </a:lnTo>
                <a:close/>
                <a:moveTo>
                  <a:pt x="4823766" y="919072"/>
                </a:moveTo>
                <a:cubicBezTo>
                  <a:pt x="4814543" y="928295"/>
                  <a:pt x="4800132" y="928295"/>
                  <a:pt x="4800132" y="942130"/>
                </a:cubicBezTo>
                <a:cubicBezTo>
                  <a:pt x="4809355" y="942130"/>
                  <a:pt x="4809355" y="946742"/>
                  <a:pt x="4814543" y="946742"/>
                </a:cubicBezTo>
                <a:cubicBezTo>
                  <a:pt x="4809932" y="932907"/>
                  <a:pt x="4838177" y="932907"/>
                  <a:pt x="4823766" y="919072"/>
                </a:cubicBezTo>
                <a:lnTo>
                  <a:pt x="4823766" y="919072"/>
                </a:lnTo>
                <a:close/>
                <a:moveTo>
                  <a:pt x="4720004" y="1003234"/>
                </a:moveTo>
                <a:cubicBezTo>
                  <a:pt x="4734416" y="1007846"/>
                  <a:pt x="4767274" y="994011"/>
                  <a:pt x="4776497" y="974988"/>
                </a:cubicBezTo>
                <a:cubicBezTo>
                  <a:pt x="4753439" y="979600"/>
                  <a:pt x="4724616" y="979600"/>
                  <a:pt x="4720004" y="1003234"/>
                </a:cubicBezTo>
                <a:lnTo>
                  <a:pt x="4720004" y="1003234"/>
                </a:lnTo>
                <a:close/>
                <a:moveTo>
                  <a:pt x="4644489" y="998623"/>
                </a:moveTo>
                <a:cubicBezTo>
                  <a:pt x="4625466" y="998623"/>
                  <a:pt x="4616243" y="1007846"/>
                  <a:pt x="4607020" y="1017069"/>
                </a:cubicBezTo>
                <a:cubicBezTo>
                  <a:pt x="4620855" y="1012457"/>
                  <a:pt x="4644489" y="1021681"/>
                  <a:pt x="4644489" y="998623"/>
                </a:cubicBezTo>
                <a:lnTo>
                  <a:pt x="4644489" y="998623"/>
                </a:lnTo>
                <a:close/>
                <a:moveTo>
                  <a:pt x="5290694" y="1087397"/>
                </a:moveTo>
                <a:cubicBezTo>
                  <a:pt x="5299918" y="1087397"/>
                  <a:pt x="5299918" y="1101231"/>
                  <a:pt x="5309717" y="1105843"/>
                </a:cubicBezTo>
                <a:cubicBezTo>
                  <a:pt x="5314329" y="1101231"/>
                  <a:pt x="5318940" y="1101231"/>
                  <a:pt x="5324128" y="1101231"/>
                </a:cubicBezTo>
                <a:cubicBezTo>
                  <a:pt x="5324128" y="1092008"/>
                  <a:pt x="5324128" y="1082785"/>
                  <a:pt x="5319516" y="1082785"/>
                </a:cubicBezTo>
                <a:cubicBezTo>
                  <a:pt x="5319516" y="1092008"/>
                  <a:pt x="5310293" y="1073562"/>
                  <a:pt x="5310293" y="1068950"/>
                </a:cubicBezTo>
                <a:cubicBezTo>
                  <a:pt x="5319516" y="1073562"/>
                  <a:pt x="5324705" y="1064338"/>
                  <a:pt x="5314905" y="1059727"/>
                </a:cubicBezTo>
                <a:cubicBezTo>
                  <a:pt x="5310293" y="1068950"/>
                  <a:pt x="5300494" y="1068950"/>
                  <a:pt x="5300494" y="1078173"/>
                </a:cubicBezTo>
                <a:cubicBezTo>
                  <a:pt x="5314329" y="1092008"/>
                  <a:pt x="5290694" y="1077597"/>
                  <a:pt x="5290694" y="1087397"/>
                </a:cubicBezTo>
                <a:lnTo>
                  <a:pt x="5290694" y="1087397"/>
                </a:lnTo>
                <a:close/>
                <a:moveTo>
                  <a:pt x="5399067" y="1170982"/>
                </a:moveTo>
                <a:cubicBezTo>
                  <a:pt x="5380044" y="1175594"/>
                  <a:pt x="5380044" y="1161759"/>
                  <a:pt x="5366210" y="1161759"/>
                </a:cubicBezTo>
                <a:cubicBezTo>
                  <a:pt x="5366210" y="1166371"/>
                  <a:pt x="5366210" y="1175594"/>
                  <a:pt x="5361598" y="1175594"/>
                </a:cubicBezTo>
                <a:cubicBezTo>
                  <a:pt x="5380044" y="1180782"/>
                  <a:pt x="5389844" y="1175594"/>
                  <a:pt x="5399067" y="1170982"/>
                </a:cubicBezTo>
                <a:lnTo>
                  <a:pt x="5399067" y="1170982"/>
                </a:lnTo>
                <a:close/>
                <a:moveTo>
                  <a:pt x="5375433" y="1488608"/>
                </a:moveTo>
                <a:cubicBezTo>
                  <a:pt x="5356410" y="1497832"/>
                  <a:pt x="5375433" y="1465550"/>
                  <a:pt x="5356410" y="1474773"/>
                </a:cubicBezTo>
                <a:cubicBezTo>
                  <a:pt x="5356410" y="1488608"/>
                  <a:pt x="5370821" y="1507055"/>
                  <a:pt x="5375433" y="1488608"/>
                </a:cubicBezTo>
                <a:lnTo>
                  <a:pt x="5375433" y="1488608"/>
                </a:lnTo>
                <a:close/>
                <a:moveTo>
                  <a:pt x="5427314" y="1558359"/>
                </a:moveTo>
                <a:cubicBezTo>
                  <a:pt x="5460171" y="1558359"/>
                  <a:pt x="5488418" y="1525501"/>
                  <a:pt x="5479195" y="1493220"/>
                </a:cubicBezTo>
                <a:cubicBezTo>
                  <a:pt x="5437113" y="1488608"/>
                  <a:pt x="5413479" y="1535301"/>
                  <a:pt x="5427314" y="1558359"/>
                </a:cubicBezTo>
                <a:lnTo>
                  <a:pt x="5427314" y="1558359"/>
                </a:lnTo>
                <a:close/>
                <a:moveTo>
                  <a:pt x="561466" y="1502443"/>
                </a:moveTo>
                <a:cubicBezTo>
                  <a:pt x="542443" y="1502443"/>
                  <a:pt x="533220" y="1507055"/>
                  <a:pt x="523997" y="1520890"/>
                </a:cubicBezTo>
                <a:cubicBezTo>
                  <a:pt x="547055" y="1526078"/>
                  <a:pt x="547055" y="1511667"/>
                  <a:pt x="561466" y="1502443"/>
                </a:cubicBezTo>
                <a:lnTo>
                  <a:pt x="561466" y="1502443"/>
                </a:lnTo>
                <a:close/>
                <a:moveTo>
                  <a:pt x="5333351" y="1562971"/>
                </a:moveTo>
                <a:cubicBezTo>
                  <a:pt x="5337963" y="1544524"/>
                  <a:pt x="5347763" y="1534725"/>
                  <a:pt x="5356986" y="1525501"/>
                </a:cubicBezTo>
                <a:cubicBezTo>
                  <a:pt x="5333351" y="1530113"/>
                  <a:pt x="5324128" y="1530113"/>
                  <a:pt x="5314329" y="1539336"/>
                </a:cubicBezTo>
                <a:cubicBezTo>
                  <a:pt x="5333351" y="1535301"/>
                  <a:pt x="5309717" y="1562971"/>
                  <a:pt x="5333351" y="1562971"/>
                </a:cubicBezTo>
                <a:lnTo>
                  <a:pt x="5333351" y="1562971"/>
                </a:lnTo>
                <a:close/>
                <a:moveTo>
                  <a:pt x="5356410" y="1568159"/>
                </a:moveTo>
                <a:cubicBezTo>
                  <a:pt x="5337387" y="1568159"/>
                  <a:pt x="5318940" y="1558936"/>
                  <a:pt x="5318940" y="1586606"/>
                </a:cubicBezTo>
                <a:cubicBezTo>
                  <a:pt x="5333351" y="1595829"/>
                  <a:pt x="5356410" y="1581994"/>
                  <a:pt x="5356410" y="1568159"/>
                </a:cubicBezTo>
                <a:lnTo>
                  <a:pt x="5356410" y="1568159"/>
                </a:lnTo>
                <a:close/>
                <a:moveTo>
                  <a:pt x="5695941" y="1586606"/>
                </a:moveTo>
                <a:cubicBezTo>
                  <a:pt x="5695941" y="1577382"/>
                  <a:pt x="5695941" y="1572771"/>
                  <a:pt x="5700553" y="1568159"/>
                </a:cubicBezTo>
                <a:cubicBezTo>
                  <a:pt x="5667695" y="1577382"/>
                  <a:pt x="5634261" y="1581994"/>
                  <a:pt x="5620426" y="1605628"/>
                </a:cubicBezTo>
                <a:cubicBezTo>
                  <a:pt x="5653860" y="1605052"/>
                  <a:pt x="5667695" y="1577382"/>
                  <a:pt x="5695941" y="1586606"/>
                </a:cubicBezTo>
                <a:lnTo>
                  <a:pt x="5695941" y="1586606"/>
                </a:lnTo>
                <a:close/>
                <a:moveTo>
                  <a:pt x="5615814" y="1722072"/>
                </a:moveTo>
                <a:cubicBezTo>
                  <a:pt x="5676918" y="1712849"/>
                  <a:pt x="5695941" y="1675379"/>
                  <a:pt x="5728799" y="1642521"/>
                </a:cubicBezTo>
                <a:cubicBezTo>
                  <a:pt x="5676918" y="1637910"/>
                  <a:pt x="5657895" y="1670768"/>
                  <a:pt x="5615814" y="1679991"/>
                </a:cubicBezTo>
                <a:cubicBezTo>
                  <a:pt x="5621002" y="1698438"/>
                  <a:pt x="5625614" y="1712849"/>
                  <a:pt x="5615814" y="1722072"/>
                </a:cubicBezTo>
                <a:lnTo>
                  <a:pt x="5615814" y="1722072"/>
                </a:lnTo>
                <a:close/>
                <a:moveTo>
                  <a:pt x="5714964" y="1801046"/>
                </a:moveTo>
                <a:cubicBezTo>
                  <a:pt x="5710352" y="1829293"/>
                  <a:pt x="5691329" y="1805658"/>
                  <a:pt x="5672307" y="1833904"/>
                </a:cubicBezTo>
                <a:cubicBezTo>
                  <a:pt x="5695941" y="1833904"/>
                  <a:pt x="5700553" y="1824681"/>
                  <a:pt x="5714964" y="1824681"/>
                </a:cubicBezTo>
                <a:cubicBezTo>
                  <a:pt x="5719576" y="1829293"/>
                  <a:pt x="5714964" y="1833904"/>
                  <a:pt x="5714964" y="1838516"/>
                </a:cubicBezTo>
                <a:cubicBezTo>
                  <a:pt x="5743210" y="1838516"/>
                  <a:pt x="5733987" y="1810846"/>
                  <a:pt x="5714964" y="1801046"/>
                </a:cubicBezTo>
                <a:lnTo>
                  <a:pt x="5714964" y="1801046"/>
                </a:lnTo>
                <a:close/>
                <a:moveTo>
                  <a:pt x="5224402" y="1871374"/>
                </a:moveTo>
                <a:cubicBezTo>
                  <a:pt x="5233625" y="1871374"/>
                  <a:pt x="5233625" y="1871374"/>
                  <a:pt x="5233625" y="1871374"/>
                </a:cubicBezTo>
                <a:cubicBezTo>
                  <a:pt x="5233625" y="1875985"/>
                  <a:pt x="5229013" y="1894432"/>
                  <a:pt x="5238237" y="1894432"/>
                </a:cubicBezTo>
                <a:cubicBezTo>
                  <a:pt x="5247460" y="1885209"/>
                  <a:pt x="5233625" y="1880597"/>
                  <a:pt x="5238237" y="1866186"/>
                </a:cubicBezTo>
                <a:cubicBezTo>
                  <a:pt x="5234202" y="1866762"/>
                  <a:pt x="5224402" y="1866762"/>
                  <a:pt x="5224402" y="1871374"/>
                </a:cubicBezTo>
                <a:lnTo>
                  <a:pt x="5224402" y="1871374"/>
                </a:lnTo>
                <a:close/>
                <a:moveTo>
                  <a:pt x="5408290" y="1913455"/>
                </a:moveTo>
                <a:cubicBezTo>
                  <a:pt x="5422702" y="1908843"/>
                  <a:pt x="5431925" y="1899620"/>
                  <a:pt x="5445760" y="1899620"/>
                </a:cubicBezTo>
                <a:cubicBezTo>
                  <a:pt x="5450372" y="1881173"/>
                  <a:pt x="5431349" y="1895008"/>
                  <a:pt x="5431349" y="1885785"/>
                </a:cubicBezTo>
                <a:cubicBezTo>
                  <a:pt x="5435961" y="1885785"/>
                  <a:pt x="5440572" y="1885785"/>
                  <a:pt x="5440572" y="1881173"/>
                </a:cubicBezTo>
                <a:cubicBezTo>
                  <a:pt x="5421549" y="1876562"/>
                  <a:pt x="5416937" y="1885785"/>
                  <a:pt x="5407714" y="1890397"/>
                </a:cubicBezTo>
                <a:cubicBezTo>
                  <a:pt x="5408290" y="1894432"/>
                  <a:pt x="5399067" y="1913455"/>
                  <a:pt x="5408290" y="1913455"/>
                </a:cubicBezTo>
                <a:lnTo>
                  <a:pt x="5408290" y="1913455"/>
                </a:lnTo>
                <a:close/>
                <a:moveTo>
                  <a:pt x="5559322" y="1978594"/>
                </a:moveTo>
                <a:cubicBezTo>
                  <a:pt x="5578344" y="1969371"/>
                  <a:pt x="5601979" y="1960148"/>
                  <a:pt x="5625614" y="1950348"/>
                </a:cubicBezTo>
                <a:cubicBezTo>
                  <a:pt x="5634837" y="1954960"/>
                  <a:pt x="5621002" y="1964183"/>
                  <a:pt x="5630225" y="1968794"/>
                </a:cubicBezTo>
                <a:cubicBezTo>
                  <a:pt x="5658472" y="1968794"/>
                  <a:pt x="5658472" y="1968794"/>
                  <a:pt x="5658472" y="1968794"/>
                </a:cubicBezTo>
                <a:cubicBezTo>
                  <a:pt x="5667695" y="1954960"/>
                  <a:pt x="5677495" y="1931325"/>
                  <a:pt x="5701129" y="1922102"/>
                </a:cubicBezTo>
                <a:cubicBezTo>
                  <a:pt x="5705741" y="1917490"/>
                  <a:pt x="5686718" y="1908267"/>
                  <a:pt x="5701129" y="1908267"/>
                </a:cubicBezTo>
                <a:cubicBezTo>
                  <a:pt x="5705741" y="1885209"/>
                  <a:pt x="5644637" y="1894432"/>
                  <a:pt x="5616390" y="1908267"/>
                </a:cubicBezTo>
                <a:cubicBezTo>
                  <a:pt x="5615814" y="1931901"/>
                  <a:pt x="5559322" y="1960148"/>
                  <a:pt x="5559322" y="1978594"/>
                </a:cubicBezTo>
                <a:lnTo>
                  <a:pt x="5559322" y="1978594"/>
                </a:lnTo>
                <a:close/>
                <a:moveTo>
                  <a:pt x="5059536" y="1950348"/>
                </a:moveTo>
                <a:cubicBezTo>
                  <a:pt x="5068759" y="1950348"/>
                  <a:pt x="5068759" y="1954960"/>
                  <a:pt x="5078559" y="1954960"/>
                </a:cubicBezTo>
                <a:cubicBezTo>
                  <a:pt x="5073947" y="1926713"/>
                  <a:pt x="5106805" y="1936513"/>
                  <a:pt x="5102194" y="1908267"/>
                </a:cubicBezTo>
                <a:cubicBezTo>
                  <a:pt x="5087782" y="1908267"/>
                  <a:pt x="5087782" y="1908267"/>
                  <a:pt x="5087782" y="1908267"/>
                </a:cubicBezTo>
                <a:cubicBezTo>
                  <a:pt x="5092394" y="1926713"/>
                  <a:pt x="5068759" y="1917490"/>
                  <a:pt x="5064148" y="1926713"/>
                </a:cubicBezTo>
                <a:cubicBezTo>
                  <a:pt x="5078559" y="1936513"/>
                  <a:pt x="5054925" y="1936513"/>
                  <a:pt x="5059536" y="1950348"/>
                </a:cubicBezTo>
                <a:lnTo>
                  <a:pt x="5059536" y="1950348"/>
                </a:lnTo>
                <a:close/>
                <a:moveTo>
                  <a:pt x="5431925" y="1950348"/>
                </a:moveTo>
                <a:cubicBezTo>
                  <a:pt x="5441149" y="1950348"/>
                  <a:pt x="5455560" y="1950348"/>
                  <a:pt x="5460171" y="1945736"/>
                </a:cubicBezTo>
                <a:cubicBezTo>
                  <a:pt x="5469394" y="1912878"/>
                  <a:pt x="5431925" y="1936513"/>
                  <a:pt x="5455560" y="1912878"/>
                </a:cubicBezTo>
                <a:cubicBezTo>
                  <a:pt x="5441149" y="1917490"/>
                  <a:pt x="5422702" y="1917490"/>
                  <a:pt x="5418091" y="1931325"/>
                </a:cubicBezTo>
                <a:cubicBezTo>
                  <a:pt x="5432502" y="1935936"/>
                  <a:pt x="5441725" y="1922102"/>
                  <a:pt x="5441725" y="1931325"/>
                </a:cubicBezTo>
                <a:cubicBezTo>
                  <a:pt x="5431925" y="1931901"/>
                  <a:pt x="5431925" y="1941125"/>
                  <a:pt x="5431925" y="1950348"/>
                </a:cubicBezTo>
                <a:lnTo>
                  <a:pt x="5431925" y="1950348"/>
                </a:lnTo>
                <a:close/>
                <a:moveTo>
                  <a:pt x="5205955" y="1945736"/>
                </a:moveTo>
                <a:cubicBezTo>
                  <a:pt x="5220367" y="1941125"/>
                  <a:pt x="5234202" y="1927290"/>
                  <a:pt x="5229590" y="1917490"/>
                </a:cubicBezTo>
                <a:cubicBezTo>
                  <a:pt x="5224402" y="1927290"/>
                  <a:pt x="5205955" y="1927290"/>
                  <a:pt x="5205955" y="1945736"/>
                </a:cubicBezTo>
                <a:lnTo>
                  <a:pt x="5205955" y="1945736"/>
                </a:lnTo>
                <a:close/>
                <a:moveTo>
                  <a:pt x="321085" y="1983206"/>
                </a:moveTo>
                <a:cubicBezTo>
                  <a:pt x="321085" y="1969371"/>
                  <a:pt x="321085" y="1969371"/>
                  <a:pt x="321085" y="1969371"/>
                </a:cubicBezTo>
                <a:cubicBezTo>
                  <a:pt x="316473" y="1969371"/>
                  <a:pt x="306673" y="1964759"/>
                  <a:pt x="306673" y="1969371"/>
                </a:cubicBezTo>
                <a:cubicBezTo>
                  <a:pt x="311285" y="1973982"/>
                  <a:pt x="306673" y="1987817"/>
                  <a:pt x="321085" y="1983206"/>
                </a:cubicBezTo>
                <a:lnTo>
                  <a:pt x="321085" y="1983206"/>
                </a:lnTo>
                <a:close/>
                <a:moveTo>
                  <a:pt x="5587567" y="2002229"/>
                </a:moveTo>
                <a:cubicBezTo>
                  <a:pt x="5611203" y="2002229"/>
                  <a:pt x="5625037" y="1993006"/>
                  <a:pt x="5634837" y="1979171"/>
                </a:cubicBezTo>
                <a:cubicBezTo>
                  <a:pt x="5621002" y="1973982"/>
                  <a:pt x="5597368" y="1992429"/>
                  <a:pt x="5587567" y="2002229"/>
                </a:cubicBezTo>
                <a:lnTo>
                  <a:pt x="5587567" y="2002229"/>
                </a:lnTo>
                <a:close/>
                <a:moveTo>
                  <a:pt x="5465360" y="1983206"/>
                </a:moveTo>
                <a:cubicBezTo>
                  <a:pt x="5460748" y="2001652"/>
                  <a:pt x="5441725" y="2006264"/>
                  <a:pt x="5437113" y="2025287"/>
                </a:cubicBezTo>
                <a:cubicBezTo>
                  <a:pt x="5460748" y="2020675"/>
                  <a:pt x="5474583" y="2011452"/>
                  <a:pt x="5488994" y="1997041"/>
                </a:cubicBezTo>
                <a:cubicBezTo>
                  <a:pt x="5474583" y="1997041"/>
                  <a:pt x="5479195" y="1983206"/>
                  <a:pt x="5465360" y="1983206"/>
                </a:cubicBezTo>
                <a:lnTo>
                  <a:pt x="5465360" y="1983206"/>
                </a:lnTo>
                <a:close/>
                <a:moveTo>
                  <a:pt x="5663084" y="2006840"/>
                </a:moveTo>
                <a:cubicBezTo>
                  <a:pt x="5653860" y="2006840"/>
                  <a:pt x="5653860" y="2006840"/>
                  <a:pt x="5653860" y="2006840"/>
                </a:cubicBezTo>
                <a:cubicBezTo>
                  <a:pt x="5649248" y="2029899"/>
                  <a:pt x="5621002" y="2025287"/>
                  <a:pt x="5616390" y="2044310"/>
                </a:cubicBezTo>
                <a:cubicBezTo>
                  <a:pt x="5630225" y="2029899"/>
                  <a:pt x="5663084" y="2034510"/>
                  <a:pt x="5663084" y="2006840"/>
                </a:cubicBezTo>
                <a:lnTo>
                  <a:pt x="5663084" y="2006840"/>
                </a:lnTo>
                <a:close/>
                <a:moveTo>
                  <a:pt x="5846972" y="2034510"/>
                </a:moveTo>
                <a:cubicBezTo>
                  <a:pt x="5842361" y="2020675"/>
                  <a:pt x="5851584" y="2016064"/>
                  <a:pt x="5851584" y="2006264"/>
                </a:cubicBezTo>
                <a:cubicBezTo>
                  <a:pt x="5818726" y="2010875"/>
                  <a:pt x="5790480" y="2024711"/>
                  <a:pt x="5780680" y="2052957"/>
                </a:cubicBezTo>
                <a:cubicBezTo>
                  <a:pt x="5814114" y="2058145"/>
                  <a:pt x="5818726" y="2034510"/>
                  <a:pt x="5846972" y="2034510"/>
                </a:cubicBezTo>
                <a:lnTo>
                  <a:pt x="5846972" y="2034510"/>
                </a:lnTo>
                <a:close/>
                <a:moveTo>
                  <a:pt x="4993820" y="2016064"/>
                </a:moveTo>
                <a:cubicBezTo>
                  <a:pt x="4956350" y="2011452"/>
                  <a:pt x="4941939" y="2034510"/>
                  <a:pt x="4941939" y="2067368"/>
                </a:cubicBezTo>
                <a:cubicBezTo>
                  <a:pt x="4918305" y="2081203"/>
                  <a:pt x="4890058" y="2095614"/>
                  <a:pt x="4866424" y="2109449"/>
                </a:cubicBezTo>
                <a:cubicBezTo>
                  <a:pt x="4861813" y="2127896"/>
                  <a:pt x="4871036" y="2132507"/>
                  <a:pt x="4880835" y="2142307"/>
                </a:cubicBezTo>
                <a:cubicBezTo>
                  <a:pt x="4899858" y="2133084"/>
                  <a:pt x="4913693" y="2119249"/>
                  <a:pt x="4941939" y="2119249"/>
                </a:cubicBezTo>
                <a:cubicBezTo>
                  <a:pt x="4946551" y="2105414"/>
                  <a:pt x="4927528" y="2114637"/>
                  <a:pt x="4932716" y="2100802"/>
                </a:cubicBezTo>
                <a:cubicBezTo>
                  <a:pt x="4956350" y="2096191"/>
                  <a:pt x="4975374" y="2086967"/>
                  <a:pt x="4989209" y="2072556"/>
                </a:cubicBezTo>
                <a:cubicBezTo>
                  <a:pt x="4974797" y="2067945"/>
                  <a:pt x="4970186" y="2077168"/>
                  <a:pt x="4960962" y="2077168"/>
                </a:cubicBezTo>
                <a:cubicBezTo>
                  <a:pt x="4975374" y="2063333"/>
                  <a:pt x="4951739" y="2067945"/>
                  <a:pt x="4951739" y="2063333"/>
                </a:cubicBezTo>
                <a:cubicBezTo>
                  <a:pt x="4955774" y="2039122"/>
                  <a:pt x="4984021" y="2039122"/>
                  <a:pt x="4993820" y="2016064"/>
                </a:cubicBezTo>
                <a:lnTo>
                  <a:pt x="4993820" y="2016064"/>
                </a:lnTo>
                <a:close/>
                <a:moveTo>
                  <a:pt x="4856624" y="2071980"/>
                </a:moveTo>
                <a:cubicBezTo>
                  <a:pt x="4865847" y="2081203"/>
                  <a:pt x="4875647" y="2071980"/>
                  <a:pt x="4889482" y="2071980"/>
                </a:cubicBezTo>
                <a:cubicBezTo>
                  <a:pt x="4889482" y="2058145"/>
                  <a:pt x="4880259" y="2058145"/>
                  <a:pt x="4884871" y="2048921"/>
                </a:cubicBezTo>
                <a:cubicBezTo>
                  <a:pt x="4866424" y="2048345"/>
                  <a:pt x="4861813" y="2058145"/>
                  <a:pt x="4856624" y="2071980"/>
                </a:cubicBezTo>
                <a:lnTo>
                  <a:pt x="4856624" y="2071980"/>
                </a:lnTo>
                <a:close/>
                <a:moveTo>
                  <a:pt x="5630225" y="2058145"/>
                </a:moveTo>
                <a:cubicBezTo>
                  <a:pt x="5625614" y="2062756"/>
                  <a:pt x="5625614" y="2071980"/>
                  <a:pt x="5625614" y="2081203"/>
                </a:cubicBezTo>
                <a:cubicBezTo>
                  <a:pt x="5640025" y="2076591"/>
                  <a:pt x="5649248" y="2071980"/>
                  <a:pt x="5653860" y="2062756"/>
                </a:cubicBezTo>
                <a:cubicBezTo>
                  <a:pt x="5644060" y="2062756"/>
                  <a:pt x="5644060" y="2053533"/>
                  <a:pt x="5630225" y="2058145"/>
                </a:cubicBezTo>
                <a:lnTo>
                  <a:pt x="5630225" y="2058145"/>
                </a:lnTo>
                <a:close/>
                <a:moveTo>
                  <a:pt x="5870607" y="2062756"/>
                </a:moveTo>
                <a:cubicBezTo>
                  <a:pt x="5861383" y="2062756"/>
                  <a:pt x="5861383" y="2067368"/>
                  <a:pt x="5851584" y="2067368"/>
                </a:cubicBezTo>
                <a:cubicBezTo>
                  <a:pt x="5851584" y="2062756"/>
                  <a:pt x="5846972" y="2058145"/>
                  <a:pt x="5842361" y="2058145"/>
                </a:cubicBezTo>
                <a:cubicBezTo>
                  <a:pt x="5842361" y="2067368"/>
                  <a:pt x="5833137" y="2076591"/>
                  <a:pt x="5837749" y="2091003"/>
                </a:cubicBezTo>
                <a:cubicBezTo>
                  <a:pt x="5851584" y="2085814"/>
                  <a:pt x="5856196" y="2071980"/>
                  <a:pt x="5870607" y="2062756"/>
                </a:cubicBezTo>
                <a:lnTo>
                  <a:pt x="5870607" y="2062756"/>
                </a:lnTo>
                <a:close/>
                <a:moveTo>
                  <a:pt x="5714964" y="2095038"/>
                </a:moveTo>
                <a:cubicBezTo>
                  <a:pt x="5719576" y="2099650"/>
                  <a:pt x="5710352" y="2076591"/>
                  <a:pt x="5700553" y="2076591"/>
                </a:cubicBezTo>
                <a:cubicBezTo>
                  <a:pt x="5691329" y="2090426"/>
                  <a:pt x="5681530" y="2076591"/>
                  <a:pt x="5672307" y="2081203"/>
                </a:cubicBezTo>
                <a:cubicBezTo>
                  <a:pt x="5634837" y="2085814"/>
                  <a:pt x="5620426" y="2123284"/>
                  <a:pt x="5587567" y="2141731"/>
                </a:cubicBezTo>
                <a:cubicBezTo>
                  <a:pt x="5550098" y="2160177"/>
                  <a:pt x="5507441" y="2174589"/>
                  <a:pt x="5464783" y="2193035"/>
                </a:cubicBezTo>
                <a:cubicBezTo>
                  <a:pt x="5464783" y="2206870"/>
                  <a:pt x="5450372" y="2211482"/>
                  <a:pt x="5450372" y="2225893"/>
                </a:cubicBezTo>
                <a:cubicBezTo>
                  <a:pt x="5506864" y="2225893"/>
                  <a:pt x="5554134" y="2160754"/>
                  <a:pt x="5634261" y="2150954"/>
                </a:cubicBezTo>
                <a:cubicBezTo>
                  <a:pt x="5658472" y="2127896"/>
                  <a:pt x="5691329" y="2114061"/>
                  <a:pt x="5714964" y="2095038"/>
                </a:cubicBezTo>
                <a:lnTo>
                  <a:pt x="5714964" y="2095038"/>
                </a:lnTo>
                <a:close/>
                <a:moveTo>
                  <a:pt x="4974797" y="2090426"/>
                </a:moveTo>
                <a:cubicBezTo>
                  <a:pt x="4974797" y="2099650"/>
                  <a:pt x="4955774" y="2095038"/>
                  <a:pt x="4955774" y="2104261"/>
                </a:cubicBezTo>
                <a:cubicBezTo>
                  <a:pt x="4964997" y="2104261"/>
                  <a:pt x="4960386" y="2118096"/>
                  <a:pt x="4970186" y="2118096"/>
                </a:cubicBezTo>
                <a:cubicBezTo>
                  <a:pt x="4965574" y="2109449"/>
                  <a:pt x="4988632" y="2100226"/>
                  <a:pt x="4974797" y="2090426"/>
                </a:cubicBezTo>
                <a:lnTo>
                  <a:pt x="4974797" y="2090426"/>
                </a:lnTo>
                <a:close/>
                <a:moveTo>
                  <a:pt x="604123" y="2300832"/>
                </a:moveTo>
                <a:cubicBezTo>
                  <a:pt x="618535" y="2300832"/>
                  <a:pt x="627758" y="2296220"/>
                  <a:pt x="632370" y="2286997"/>
                </a:cubicBezTo>
                <a:cubicBezTo>
                  <a:pt x="622570" y="2277197"/>
                  <a:pt x="608735" y="2291609"/>
                  <a:pt x="604123" y="2300832"/>
                </a:cubicBezTo>
                <a:lnTo>
                  <a:pt x="604123" y="2300832"/>
                </a:lnTo>
                <a:close/>
                <a:moveTo>
                  <a:pt x="580489" y="2445522"/>
                </a:moveTo>
                <a:cubicBezTo>
                  <a:pt x="599512" y="2436299"/>
                  <a:pt x="617958" y="2427075"/>
                  <a:pt x="646781" y="2431687"/>
                </a:cubicBezTo>
                <a:cubicBezTo>
                  <a:pt x="665804" y="2413240"/>
                  <a:pt x="656004" y="2366548"/>
                  <a:pt x="679639" y="2352136"/>
                </a:cubicBezTo>
                <a:cubicBezTo>
                  <a:pt x="665228" y="2333690"/>
                  <a:pt x="632370" y="2342913"/>
                  <a:pt x="613347" y="2356748"/>
                </a:cubicBezTo>
                <a:cubicBezTo>
                  <a:pt x="632370" y="2375194"/>
                  <a:pt x="617958" y="2389606"/>
                  <a:pt x="627758" y="2398829"/>
                </a:cubicBezTo>
                <a:cubicBezTo>
                  <a:pt x="617958" y="2421887"/>
                  <a:pt x="594324" y="2426499"/>
                  <a:pt x="580489" y="2445522"/>
                </a:cubicBezTo>
                <a:lnTo>
                  <a:pt x="580489" y="2445522"/>
                </a:lnTo>
                <a:close/>
                <a:moveTo>
                  <a:pt x="5903465" y="2398829"/>
                </a:moveTo>
                <a:cubicBezTo>
                  <a:pt x="5917876" y="2394217"/>
                  <a:pt x="5936322" y="2394217"/>
                  <a:pt x="5940934" y="2380382"/>
                </a:cubicBezTo>
                <a:cubicBezTo>
                  <a:pt x="5922488" y="2379806"/>
                  <a:pt x="5908076" y="2384418"/>
                  <a:pt x="5903465" y="2398829"/>
                </a:cubicBezTo>
                <a:lnTo>
                  <a:pt x="5903465" y="2398829"/>
                </a:lnTo>
                <a:close/>
                <a:moveTo>
                  <a:pt x="768990" y="2412664"/>
                </a:moveTo>
                <a:cubicBezTo>
                  <a:pt x="764378" y="2431111"/>
                  <a:pt x="740743" y="2435722"/>
                  <a:pt x="726332" y="2454745"/>
                </a:cubicBezTo>
                <a:cubicBezTo>
                  <a:pt x="754578" y="2454745"/>
                  <a:pt x="754578" y="2454745"/>
                  <a:pt x="754578" y="2454745"/>
                </a:cubicBezTo>
                <a:cubicBezTo>
                  <a:pt x="754578" y="2440910"/>
                  <a:pt x="782824" y="2426499"/>
                  <a:pt x="768990" y="2412664"/>
                </a:cubicBezTo>
                <a:lnTo>
                  <a:pt x="768990" y="2412664"/>
                </a:lnTo>
                <a:close/>
                <a:moveTo>
                  <a:pt x="674451" y="2538907"/>
                </a:moveTo>
                <a:cubicBezTo>
                  <a:pt x="669839" y="2538907"/>
                  <a:pt x="674451" y="2525072"/>
                  <a:pt x="665228" y="2525072"/>
                </a:cubicBezTo>
                <a:cubicBezTo>
                  <a:pt x="660616" y="2529684"/>
                  <a:pt x="656004" y="2529684"/>
                  <a:pt x="650817" y="2529684"/>
                </a:cubicBezTo>
                <a:cubicBezTo>
                  <a:pt x="641593" y="2552742"/>
                  <a:pt x="674451" y="2552742"/>
                  <a:pt x="674451" y="2538907"/>
                </a:cubicBezTo>
                <a:lnTo>
                  <a:pt x="674451" y="2538907"/>
                </a:lnTo>
                <a:close/>
                <a:moveTo>
                  <a:pt x="627181" y="2655351"/>
                </a:moveTo>
                <a:cubicBezTo>
                  <a:pt x="612770" y="2655351"/>
                  <a:pt x="594324" y="2673797"/>
                  <a:pt x="603547" y="2683597"/>
                </a:cubicBezTo>
                <a:cubicBezTo>
                  <a:pt x="608735" y="2673797"/>
                  <a:pt x="622570" y="2669186"/>
                  <a:pt x="627181" y="2655351"/>
                </a:cubicBezTo>
                <a:lnTo>
                  <a:pt x="627181" y="2655351"/>
                </a:lnTo>
                <a:close/>
                <a:moveTo>
                  <a:pt x="656004" y="2706655"/>
                </a:moveTo>
                <a:cubicBezTo>
                  <a:pt x="684251" y="2697432"/>
                  <a:pt x="717109" y="2688209"/>
                  <a:pt x="722296" y="2655351"/>
                </a:cubicBezTo>
                <a:cubicBezTo>
                  <a:pt x="684251" y="2655351"/>
                  <a:pt x="684251" y="2697432"/>
                  <a:pt x="656004" y="2706655"/>
                </a:cubicBezTo>
                <a:lnTo>
                  <a:pt x="656004" y="2706655"/>
                </a:lnTo>
                <a:close/>
                <a:moveTo>
                  <a:pt x="608735" y="2753348"/>
                </a:moveTo>
                <a:cubicBezTo>
                  <a:pt x="604123" y="2767183"/>
                  <a:pt x="636982" y="2753348"/>
                  <a:pt x="641593" y="2753348"/>
                </a:cubicBezTo>
                <a:cubicBezTo>
                  <a:pt x="632370" y="2744125"/>
                  <a:pt x="617958" y="2748736"/>
                  <a:pt x="608735" y="2753348"/>
                </a:cubicBezTo>
                <a:lnTo>
                  <a:pt x="608735" y="2753348"/>
                </a:lnTo>
                <a:close/>
                <a:moveTo>
                  <a:pt x="5465360" y="2771795"/>
                </a:moveTo>
                <a:cubicBezTo>
                  <a:pt x="5441725" y="2785630"/>
                  <a:pt x="5408867" y="2785630"/>
                  <a:pt x="5408867" y="2818487"/>
                </a:cubicBezTo>
                <a:cubicBezTo>
                  <a:pt x="5431925" y="2813876"/>
                  <a:pt x="5483806" y="2790818"/>
                  <a:pt x="5465360" y="2771795"/>
                </a:cubicBezTo>
                <a:lnTo>
                  <a:pt x="5465360" y="2771795"/>
                </a:lnTo>
                <a:close/>
                <a:moveTo>
                  <a:pt x="448481" y="2846734"/>
                </a:moveTo>
                <a:cubicBezTo>
                  <a:pt x="472116" y="2842122"/>
                  <a:pt x="485950" y="2818487"/>
                  <a:pt x="495750" y="2800041"/>
                </a:cubicBezTo>
                <a:cubicBezTo>
                  <a:pt x="466928" y="2800041"/>
                  <a:pt x="453093" y="2823675"/>
                  <a:pt x="448481" y="2846734"/>
                </a:cubicBezTo>
                <a:lnTo>
                  <a:pt x="448481" y="2846734"/>
                </a:lnTo>
                <a:close/>
                <a:moveTo>
                  <a:pt x="5582956" y="2809264"/>
                </a:moveTo>
                <a:cubicBezTo>
                  <a:pt x="5573733" y="2813876"/>
                  <a:pt x="5559322" y="2818487"/>
                  <a:pt x="5550098" y="2823099"/>
                </a:cubicBezTo>
                <a:cubicBezTo>
                  <a:pt x="5545487" y="2832322"/>
                  <a:pt x="5550098" y="2846157"/>
                  <a:pt x="5559322" y="2855957"/>
                </a:cubicBezTo>
                <a:cubicBezTo>
                  <a:pt x="5569121" y="2842122"/>
                  <a:pt x="5582956" y="2828287"/>
                  <a:pt x="5582956" y="2809264"/>
                </a:cubicBezTo>
                <a:lnTo>
                  <a:pt x="5582956" y="2809264"/>
                </a:lnTo>
                <a:close/>
                <a:moveTo>
                  <a:pt x="5517240" y="2865180"/>
                </a:moveTo>
                <a:cubicBezTo>
                  <a:pt x="5526464" y="2874404"/>
                  <a:pt x="5531652" y="2860569"/>
                  <a:pt x="5540875" y="2860569"/>
                </a:cubicBezTo>
                <a:cubicBezTo>
                  <a:pt x="5540875" y="2851345"/>
                  <a:pt x="5540875" y="2842122"/>
                  <a:pt x="5526464" y="2842122"/>
                </a:cubicBezTo>
                <a:cubicBezTo>
                  <a:pt x="5526464" y="2851345"/>
                  <a:pt x="5521852" y="2855957"/>
                  <a:pt x="5517240" y="2865180"/>
                </a:cubicBezTo>
                <a:lnTo>
                  <a:pt x="5517240" y="2865180"/>
                </a:lnTo>
                <a:close/>
                <a:moveTo>
                  <a:pt x="1080275" y="2851345"/>
                </a:moveTo>
                <a:cubicBezTo>
                  <a:pt x="1047416" y="2860569"/>
                  <a:pt x="1028394" y="2842122"/>
                  <a:pt x="981124" y="2846734"/>
                </a:cubicBezTo>
                <a:cubicBezTo>
                  <a:pt x="985736" y="2865180"/>
                  <a:pt x="1000148" y="2879592"/>
                  <a:pt x="1013983" y="2888815"/>
                </a:cubicBezTo>
                <a:cubicBezTo>
                  <a:pt x="1052028" y="2893426"/>
                  <a:pt x="1070475" y="2874980"/>
                  <a:pt x="1080275" y="2851345"/>
                </a:cubicBezTo>
                <a:lnTo>
                  <a:pt x="1080275" y="2851345"/>
                </a:lnTo>
                <a:close/>
                <a:moveTo>
                  <a:pt x="617958" y="2851345"/>
                </a:moveTo>
                <a:cubicBezTo>
                  <a:pt x="617958" y="2860569"/>
                  <a:pt x="608735" y="2860569"/>
                  <a:pt x="608735" y="2869792"/>
                </a:cubicBezTo>
                <a:cubicBezTo>
                  <a:pt x="617958" y="2869792"/>
                  <a:pt x="636982" y="2874404"/>
                  <a:pt x="636982" y="2860569"/>
                </a:cubicBezTo>
                <a:cubicBezTo>
                  <a:pt x="622570" y="2865180"/>
                  <a:pt x="632370" y="2846734"/>
                  <a:pt x="617958" y="2851345"/>
                </a:cubicBezTo>
                <a:lnTo>
                  <a:pt x="617958" y="2851345"/>
                </a:lnTo>
                <a:close/>
                <a:moveTo>
                  <a:pt x="561466" y="2940119"/>
                </a:moveTo>
                <a:cubicBezTo>
                  <a:pt x="537831" y="2926284"/>
                  <a:pt x="580489" y="2907261"/>
                  <a:pt x="556854" y="2888815"/>
                </a:cubicBezTo>
                <a:cubicBezTo>
                  <a:pt x="547631" y="2907261"/>
                  <a:pt x="533220" y="2870368"/>
                  <a:pt x="523997" y="2884203"/>
                </a:cubicBezTo>
                <a:cubicBezTo>
                  <a:pt x="533220" y="2888815"/>
                  <a:pt x="538408" y="2893426"/>
                  <a:pt x="538408" y="2902650"/>
                </a:cubicBezTo>
                <a:cubicBezTo>
                  <a:pt x="533796" y="2911873"/>
                  <a:pt x="514773" y="2907261"/>
                  <a:pt x="514773" y="2921096"/>
                </a:cubicBezTo>
                <a:cubicBezTo>
                  <a:pt x="519385" y="2934931"/>
                  <a:pt x="500362" y="2958566"/>
                  <a:pt x="495750" y="2977012"/>
                </a:cubicBezTo>
                <a:cubicBezTo>
                  <a:pt x="514197" y="2963177"/>
                  <a:pt x="547055" y="2958566"/>
                  <a:pt x="561466" y="2940119"/>
                </a:cubicBezTo>
                <a:lnTo>
                  <a:pt x="561466" y="2940119"/>
                </a:lnTo>
                <a:close/>
                <a:moveTo>
                  <a:pt x="594324" y="2921673"/>
                </a:moveTo>
                <a:cubicBezTo>
                  <a:pt x="598936" y="2917061"/>
                  <a:pt x="603547" y="2912450"/>
                  <a:pt x="603547" y="2903226"/>
                </a:cubicBezTo>
                <a:cubicBezTo>
                  <a:pt x="589136" y="2898614"/>
                  <a:pt x="579913" y="2898614"/>
                  <a:pt x="570689" y="2907838"/>
                </a:cubicBezTo>
                <a:cubicBezTo>
                  <a:pt x="585101" y="2907261"/>
                  <a:pt x="580489" y="2921673"/>
                  <a:pt x="594324" y="2921673"/>
                </a:cubicBezTo>
                <a:lnTo>
                  <a:pt x="594324" y="2921673"/>
                </a:lnTo>
                <a:close/>
                <a:moveTo>
                  <a:pt x="401212" y="3028893"/>
                </a:moveTo>
                <a:cubicBezTo>
                  <a:pt x="424846" y="3015058"/>
                  <a:pt x="467504" y="3028893"/>
                  <a:pt x="476727" y="2982200"/>
                </a:cubicBezTo>
                <a:cubicBezTo>
                  <a:pt x="462316" y="2986812"/>
                  <a:pt x="453093" y="2977589"/>
                  <a:pt x="448481" y="2972977"/>
                </a:cubicBezTo>
                <a:cubicBezTo>
                  <a:pt x="443870" y="2982200"/>
                  <a:pt x="434069" y="2991424"/>
                  <a:pt x="439258" y="3005835"/>
                </a:cubicBezTo>
                <a:cubicBezTo>
                  <a:pt x="424846" y="3014482"/>
                  <a:pt x="405824" y="3014482"/>
                  <a:pt x="401212" y="3028893"/>
                </a:cubicBezTo>
                <a:lnTo>
                  <a:pt x="401212" y="3028893"/>
                </a:lnTo>
                <a:close/>
                <a:moveTo>
                  <a:pt x="5422702" y="3005258"/>
                </a:moveTo>
                <a:cubicBezTo>
                  <a:pt x="5418091" y="2996035"/>
                  <a:pt x="5399067" y="3000647"/>
                  <a:pt x="5399067" y="3005258"/>
                </a:cubicBezTo>
                <a:cubicBezTo>
                  <a:pt x="5403679" y="3009870"/>
                  <a:pt x="5399067" y="3023705"/>
                  <a:pt x="5413479" y="3019093"/>
                </a:cubicBezTo>
                <a:cubicBezTo>
                  <a:pt x="5413479" y="3009870"/>
                  <a:pt x="5422702" y="3009870"/>
                  <a:pt x="5422702" y="3005258"/>
                </a:cubicBezTo>
                <a:lnTo>
                  <a:pt x="5422702" y="3005258"/>
                </a:lnTo>
                <a:close/>
                <a:moveTo>
                  <a:pt x="5488418" y="3033505"/>
                </a:moveTo>
                <a:cubicBezTo>
                  <a:pt x="5493030" y="3019670"/>
                  <a:pt x="5493030" y="3010447"/>
                  <a:pt x="5479195" y="3005258"/>
                </a:cubicBezTo>
                <a:cubicBezTo>
                  <a:pt x="5469971" y="3014482"/>
                  <a:pt x="5479195" y="3028893"/>
                  <a:pt x="5488418" y="3033505"/>
                </a:cubicBezTo>
                <a:lnTo>
                  <a:pt x="5488418" y="3033505"/>
                </a:lnTo>
                <a:close/>
                <a:moveTo>
                  <a:pt x="5634837" y="3056563"/>
                </a:moveTo>
                <a:cubicBezTo>
                  <a:pt x="5634837" y="3042728"/>
                  <a:pt x="5625614" y="3038116"/>
                  <a:pt x="5620426" y="3033505"/>
                </a:cubicBezTo>
                <a:cubicBezTo>
                  <a:pt x="5615814" y="3042728"/>
                  <a:pt x="5606014" y="3047339"/>
                  <a:pt x="5596791" y="3051951"/>
                </a:cubicBezTo>
                <a:cubicBezTo>
                  <a:pt x="5592179" y="3065786"/>
                  <a:pt x="5601403" y="3070398"/>
                  <a:pt x="5601403" y="3084809"/>
                </a:cubicBezTo>
                <a:cubicBezTo>
                  <a:pt x="5625614" y="3089421"/>
                  <a:pt x="5611203" y="3051951"/>
                  <a:pt x="5634837" y="3056563"/>
                </a:cubicBezTo>
                <a:lnTo>
                  <a:pt x="5634837" y="3056563"/>
                </a:lnTo>
                <a:close/>
                <a:moveTo>
                  <a:pt x="5639448" y="3098644"/>
                </a:moveTo>
                <a:cubicBezTo>
                  <a:pt x="5639448" y="3103256"/>
                  <a:pt x="5634837" y="3103256"/>
                  <a:pt x="5630225" y="3098644"/>
                </a:cubicBezTo>
                <a:cubicBezTo>
                  <a:pt x="5630225" y="3112479"/>
                  <a:pt x="5615814" y="3117091"/>
                  <a:pt x="5601979" y="3117091"/>
                </a:cubicBezTo>
                <a:cubicBezTo>
                  <a:pt x="5601979" y="3121702"/>
                  <a:pt x="5597368" y="3126314"/>
                  <a:pt x="5597368" y="3130925"/>
                </a:cubicBezTo>
                <a:cubicBezTo>
                  <a:pt x="5621002" y="3140149"/>
                  <a:pt x="5621002" y="3117091"/>
                  <a:pt x="5640025" y="3121702"/>
                </a:cubicBezTo>
                <a:cubicBezTo>
                  <a:pt x="5634837" y="3107867"/>
                  <a:pt x="5653860" y="3103256"/>
                  <a:pt x="5639448" y="3098644"/>
                </a:cubicBezTo>
                <a:lnTo>
                  <a:pt x="5639448" y="3098644"/>
                </a:lnTo>
                <a:close/>
                <a:moveTo>
                  <a:pt x="5474583" y="3187418"/>
                </a:moveTo>
                <a:cubicBezTo>
                  <a:pt x="5521852" y="3187418"/>
                  <a:pt x="5498217" y="3164360"/>
                  <a:pt x="5474583" y="3187418"/>
                </a:cubicBezTo>
                <a:lnTo>
                  <a:pt x="5474583" y="3187418"/>
                </a:lnTo>
                <a:close/>
                <a:moveTo>
                  <a:pt x="5719576" y="3364966"/>
                </a:moveTo>
                <a:cubicBezTo>
                  <a:pt x="5705164" y="3364966"/>
                  <a:pt x="5695941" y="3374189"/>
                  <a:pt x="5691329" y="3388024"/>
                </a:cubicBezTo>
                <a:cubicBezTo>
                  <a:pt x="5695941" y="3397247"/>
                  <a:pt x="5700553" y="3401859"/>
                  <a:pt x="5710352" y="3406471"/>
                </a:cubicBezTo>
                <a:cubicBezTo>
                  <a:pt x="5705741" y="3397247"/>
                  <a:pt x="5719576" y="3401859"/>
                  <a:pt x="5719576" y="3392635"/>
                </a:cubicBezTo>
                <a:cubicBezTo>
                  <a:pt x="5710352" y="3388024"/>
                  <a:pt x="5724187" y="3374189"/>
                  <a:pt x="5719576" y="3364966"/>
                </a:cubicBezTo>
                <a:lnTo>
                  <a:pt x="5719576" y="3364966"/>
                </a:lnTo>
                <a:close/>
                <a:moveTo>
                  <a:pt x="5431925" y="3374189"/>
                </a:moveTo>
                <a:cubicBezTo>
                  <a:pt x="5417514" y="3378800"/>
                  <a:pt x="5399067" y="3392635"/>
                  <a:pt x="5417514" y="3397247"/>
                </a:cubicBezTo>
                <a:cubicBezTo>
                  <a:pt x="5418091" y="3383412"/>
                  <a:pt x="5431925" y="3388024"/>
                  <a:pt x="5431925" y="3374189"/>
                </a:cubicBezTo>
                <a:lnTo>
                  <a:pt x="5431925" y="3374189"/>
                </a:lnTo>
                <a:close/>
                <a:moveTo>
                  <a:pt x="5139663" y="3570183"/>
                </a:moveTo>
                <a:cubicBezTo>
                  <a:pt x="5139663" y="3560960"/>
                  <a:pt x="5158686" y="3565572"/>
                  <a:pt x="5154074" y="3551737"/>
                </a:cubicBezTo>
                <a:cubicBezTo>
                  <a:pt x="5149463" y="3551737"/>
                  <a:pt x="5149463" y="3542513"/>
                  <a:pt x="5144851" y="3547125"/>
                </a:cubicBezTo>
                <a:cubicBezTo>
                  <a:pt x="5139663" y="3551737"/>
                  <a:pt x="5125828" y="3565572"/>
                  <a:pt x="5139663" y="3570183"/>
                </a:cubicBezTo>
                <a:lnTo>
                  <a:pt x="5139663" y="3570183"/>
                </a:lnTo>
                <a:close/>
                <a:moveTo>
                  <a:pt x="830094" y="3607653"/>
                </a:moveTo>
                <a:cubicBezTo>
                  <a:pt x="815682" y="3603041"/>
                  <a:pt x="787436" y="3598430"/>
                  <a:pt x="778213" y="3616876"/>
                </a:cubicBezTo>
                <a:cubicBezTo>
                  <a:pt x="801847" y="3621488"/>
                  <a:pt x="825482" y="3621488"/>
                  <a:pt x="830094" y="3607653"/>
                </a:cubicBezTo>
                <a:lnTo>
                  <a:pt x="830094" y="3607653"/>
                </a:lnTo>
                <a:close/>
                <a:moveTo>
                  <a:pt x="4809932" y="3691239"/>
                </a:moveTo>
                <a:cubicBezTo>
                  <a:pt x="4809932" y="3677404"/>
                  <a:pt x="4819155" y="3672792"/>
                  <a:pt x="4824343" y="3662992"/>
                </a:cubicBezTo>
                <a:cubicBezTo>
                  <a:pt x="4815119" y="3662992"/>
                  <a:pt x="4819731" y="3649157"/>
                  <a:pt x="4805320" y="3653769"/>
                </a:cubicBezTo>
                <a:cubicBezTo>
                  <a:pt x="4819155" y="3672792"/>
                  <a:pt x="4790908" y="3682015"/>
                  <a:pt x="4809932" y="3691239"/>
                </a:cubicBezTo>
                <a:lnTo>
                  <a:pt x="4809932" y="3691239"/>
                </a:lnTo>
                <a:close/>
                <a:moveTo>
                  <a:pt x="5615814" y="3756954"/>
                </a:moveTo>
                <a:cubicBezTo>
                  <a:pt x="5615814" y="3752343"/>
                  <a:pt x="5615814" y="3747731"/>
                  <a:pt x="5615814" y="3747731"/>
                </a:cubicBezTo>
                <a:cubicBezTo>
                  <a:pt x="5615814" y="3766178"/>
                  <a:pt x="5611203" y="3770789"/>
                  <a:pt x="5620426" y="3780589"/>
                </a:cubicBezTo>
                <a:cubicBezTo>
                  <a:pt x="5625037" y="3771366"/>
                  <a:pt x="5648672" y="3752343"/>
                  <a:pt x="5657895" y="3762142"/>
                </a:cubicBezTo>
                <a:cubicBezTo>
                  <a:pt x="5657895" y="3780589"/>
                  <a:pt x="5643484" y="3757531"/>
                  <a:pt x="5648672" y="3775977"/>
                </a:cubicBezTo>
                <a:cubicBezTo>
                  <a:pt x="5653283" y="3775977"/>
                  <a:pt x="5657895" y="3775977"/>
                  <a:pt x="5663084" y="3780589"/>
                </a:cubicBezTo>
                <a:cubicBezTo>
                  <a:pt x="5663084" y="3762142"/>
                  <a:pt x="5682106" y="3752343"/>
                  <a:pt x="5677495" y="3743119"/>
                </a:cubicBezTo>
                <a:cubicBezTo>
                  <a:pt x="5691906" y="3743119"/>
                  <a:pt x="5691906" y="3756954"/>
                  <a:pt x="5696517" y="3761566"/>
                </a:cubicBezTo>
                <a:cubicBezTo>
                  <a:pt x="5715541" y="3756954"/>
                  <a:pt x="5720152" y="3738508"/>
                  <a:pt x="5743787" y="3738508"/>
                </a:cubicBezTo>
                <a:cubicBezTo>
                  <a:pt x="5739175" y="3715450"/>
                  <a:pt x="5743787" y="3710261"/>
                  <a:pt x="5753010" y="3691815"/>
                </a:cubicBezTo>
                <a:cubicBezTo>
                  <a:pt x="5695941" y="3705650"/>
                  <a:pt x="5682106" y="3752343"/>
                  <a:pt x="5615814" y="3756954"/>
                </a:cubicBezTo>
                <a:lnTo>
                  <a:pt x="5615814" y="3756954"/>
                </a:lnTo>
                <a:close/>
                <a:moveTo>
                  <a:pt x="5455560" y="3770789"/>
                </a:moveTo>
                <a:cubicBezTo>
                  <a:pt x="5460171" y="3770789"/>
                  <a:pt x="5464783" y="3775401"/>
                  <a:pt x="5469971" y="3775401"/>
                </a:cubicBezTo>
                <a:cubicBezTo>
                  <a:pt x="5474583" y="3761566"/>
                  <a:pt x="5488994" y="3761566"/>
                  <a:pt x="5488994" y="3747155"/>
                </a:cubicBezTo>
                <a:cubicBezTo>
                  <a:pt x="5484383" y="3747155"/>
                  <a:pt x="5479771" y="3747155"/>
                  <a:pt x="5474583" y="3742543"/>
                </a:cubicBezTo>
                <a:cubicBezTo>
                  <a:pt x="5469971" y="3756954"/>
                  <a:pt x="5455560" y="3756954"/>
                  <a:pt x="5455560" y="3770789"/>
                </a:cubicBezTo>
                <a:lnTo>
                  <a:pt x="5455560" y="3770789"/>
                </a:lnTo>
                <a:close/>
                <a:moveTo>
                  <a:pt x="4540727" y="3808259"/>
                </a:moveTo>
                <a:cubicBezTo>
                  <a:pt x="4540727" y="3817482"/>
                  <a:pt x="4531504" y="3812870"/>
                  <a:pt x="4531504" y="3817482"/>
                </a:cubicBezTo>
                <a:cubicBezTo>
                  <a:pt x="4531504" y="3826705"/>
                  <a:pt x="4531504" y="3840540"/>
                  <a:pt x="4536116" y="3845728"/>
                </a:cubicBezTo>
                <a:cubicBezTo>
                  <a:pt x="4540727" y="3836505"/>
                  <a:pt x="4555139" y="3836505"/>
                  <a:pt x="4559751" y="3831893"/>
                </a:cubicBezTo>
                <a:cubicBezTo>
                  <a:pt x="4555139" y="3822094"/>
                  <a:pt x="4555139" y="3812870"/>
                  <a:pt x="4540727" y="3808259"/>
                </a:cubicBezTo>
                <a:lnTo>
                  <a:pt x="4540727" y="3808259"/>
                </a:lnTo>
                <a:close/>
                <a:moveTo>
                  <a:pt x="4375862" y="3845728"/>
                </a:moveTo>
                <a:cubicBezTo>
                  <a:pt x="4375862" y="3859563"/>
                  <a:pt x="4347615" y="3878586"/>
                  <a:pt x="4371250" y="3887809"/>
                </a:cubicBezTo>
                <a:cubicBezTo>
                  <a:pt x="4371250" y="3878010"/>
                  <a:pt x="4390273" y="3854952"/>
                  <a:pt x="4375862" y="3845728"/>
                </a:cubicBezTo>
                <a:lnTo>
                  <a:pt x="4375862" y="3845728"/>
                </a:lnTo>
                <a:close/>
                <a:moveTo>
                  <a:pt x="4672735" y="3845728"/>
                </a:moveTo>
                <a:cubicBezTo>
                  <a:pt x="4672735" y="3854952"/>
                  <a:pt x="4658324" y="3850340"/>
                  <a:pt x="4663512" y="3859563"/>
                </a:cubicBezTo>
                <a:cubicBezTo>
                  <a:pt x="4672735" y="3859563"/>
                  <a:pt x="4672735" y="3868786"/>
                  <a:pt x="4677924" y="3868786"/>
                </a:cubicBezTo>
                <a:cubicBezTo>
                  <a:pt x="4672735" y="3864175"/>
                  <a:pt x="4682535" y="3845728"/>
                  <a:pt x="4672735" y="3845728"/>
                </a:cubicBezTo>
                <a:lnTo>
                  <a:pt x="4672735" y="3845728"/>
                </a:lnTo>
                <a:close/>
                <a:moveTo>
                  <a:pt x="4790908" y="3854952"/>
                </a:moveTo>
                <a:cubicBezTo>
                  <a:pt x="4776497" y="3841117"/>
                  <a:pt x="4762662" y="3859563"/>
                  <a:pt x="4762662" y="3873398"/>
                </a:cubicBezTo>
                <a:cubicBezTo>
                  <a:pt x="4776497" y="3873398"/>
                  <a:pt x="4790908" y="3873398"/>
                  <a:pt x="4790908" y="3854952"/>
                </a:cubicBezTo>
                <a:lnTo>
                  <a:pt x="4790908" y="3854952"/>
                </a:lnTo>
                <a:close/>
                <a:moveTo>
                  <a:pt x="5167909" y="3854952"/>
                </a:moveTo>
                <a:cubicBezTo>
                  <a:pt x="5167909" y="3859563"/>
                  <a:pt x="5167909" y="3859563"/>
                  <a:pt x="5167909" y="3859563"/>
                </a:cubicBezTo>
                <a:cubicBezTo>
                  <a:pt x="5163298" y="3864175"/>
                  <a:pt x="5153498" y="3859563"/>
                  <a:pt x="5148886" y="3864175"/>
                </a:cubicBezTo>
                <a:cubicBezTo>
                  <a:pt x="5158109" y="3868786"/>
                  <a:pt x="5158109" y="3873398"/>
                  <a:pt x="5167909" y="3868786"/>
                </a:cubicBezTo>
                <a:cubicBezTo>
                  <a:pt x="5167909" y="3868786"/>
                  <a:pt x="5177709" y="3854952"/>
                  <a:pt x="5167909" y="3854952"/>
                </a:cubicBezTo>
                <a:lnTo>
                  <a:pt x="5167909" y="3854952"/>
                </a:lnTo>
                <a:close/>
                <a:moveTo>
                  <a:pt x="4771885" y="3910868"/>
                </a:moveTo>
                <a:cubicBezTo>
                  <a:pt x="4771885" y="3887809"/>
                  <a:pt x="4795520" y="3915479"/>
                  <a:pt x="4804744" y="3887809"/>
                </a:cubicBezTo>
                <a:cubicBezTo>
                  <a:pt x="4785720" y="3892421"/>
                  <a:pt x="4804744" y="3878586"/>
                  <a:pt x="4804744" y="3869363"/>
                </a:cubicBezTo>
                <a:cubicBezTo>
                  <a:pt x="4790908" y="3878010"/>
                  <a:pt x="4758051" y="3887809"/>
                  <a:pt x="4771885" y="3910868"/>
                </a:cubicBezTo>
                <a:lnTo>
                  <a:pt x="4771885" y="3910868"/>
                </a:lnTo>
                <a:close/>
                <a:moveTo>
                  <a:pt x="523997" y="3957560"/>
                </a:moveTo>
                <a:cubicBezTo>
                  <a:pt x="509585" y="3962172"/>
                  <a:pt x="504973" y="3971395"/>
                  <a:pt x="495750" y="3980618"/>
                </a:cubicBezTo>
                <a:cubicBezTo>
                  <a:pt x="509585" y="3985807"/>
                  <a:pt x="533220" y="3966783"/>
                  <a:pt x="523997" y="3957560"/>
                </a:cubicBezTo>
                <a:lnTo>
                  <a:pt x="523997" y="3957560"/>
                </a:lnTo>
                <a:close/>
                <a:moveTo>
                  <a:pt x="4559751" y="3957560"/>
                </a:moveTo>
                <a:cubicBezTo>
                  <a:pt x="4564362" y="3980618"/>
                  <a:pt x="4550527" y="3962172"/>
                  <a:pt x="4536116" y="3966783"/>
                </a:cubicBezTo>
                <a:cubicBezTo>
                  <a:pt x="4536116" y="3976007"/>
                  <a:pt x="4540727" y="3985230"/>
                  <a:pt x="4545339" y="3985230"/>
                </a:cubicBezTo>
                <a:cubicBezTo>
                  <a:pt x="4549950" y="3976007"/>
                  <a:pt x="4568974" y="3980618"/>
                  <a:pt x="4573586" y="3966783"/>
                </a:cubicBezTo>
                <a:cubicBezTo>
                  <a:pt x="4564362" y="3966783"/>
                  <a:pt x="4569550" y="3952949"/>
                  <a:pt x="4559751" y="3957560"/>
                </a:cubicBezTo>
                <a:lnTo>
                  <a:pt x="4559751" y="3957560"/>
                </a:lnTo>
                <a:close/>
                <a:moveTo>
                  <a:pt x="472116" y="4027311"/>
                </a:moveTo>
                <a:cubicBezTo>
                  <a:pt x="481339" y="4022699"/>
                  <a:pt x="495750" y="4022699"/>
                  <a:pt x="495750" y="4008865"/>
                </a:cubicBezTo>
                <a:cubicBezTo>
                  <a:pt x="481339" y="4008865"/>
                  <a:pt x="481339" y="4008865"/>
                  <a:pt x="481339" y="4008865"/>
                </a:cubicBezTo>
                <a:cubicBezTo>
                  <a:pt x="485950" y="4022699"/>
                  <a:pt x="472116" y="4018088"/>
                  <a:pt x="472116" y="4027311"/>
                </a:cubicBezTo>
                <a:lnTo>
                  <a:pt x="472116" y="4027311"/>
                </a:lnTo>
                <a:close/>
                <a:moveTo>
                  <a:pt x="834705" y="4069392"/>
                </a:moveTo>
                <a:cubicBezTo>
                  <a:pt x="811070" y="4041146"/>
                  <a:pt x="773601" y="4074004"/>
                  <a:pt x="759190" y="4097638"/>
                </a:cubicBezTo>
                <a:cubicBezTo>
                  <a:pt x="782824" y="4111474"/>
                  <a:pt x="820871" y="4093027"/>
                  <a:pt x="834705" y="4069392"/>
                </a:cubicBezTo>
                <a:lnTo>
                  <a:pt x="834705" y="4069392"/>
                </a:lnTo>
                <a:close/>
                <a:moveTo>
                  <a:pt x="5238813" y="4097638"/>
                </a:moveTo>
                <a:cubicBezTo>
                  <a:pt x="5229590" y="4111474"/>
                  <a:pt x="5210567" y="4111474"/>
                  <a:pt x="5205955" y="4130496"/>
                </a:cubicBezTo>
                <a:cubicBezTo>
                  <a:pt x="5243425" y="4158743"/>
                  <a:pt x="5238813" y="4167966"/>
                  <a:pt x="5243425" y="4210047"/>
                </a:cubicBezTo>
                <a:cubicBezTo>
                  <a:pt x="5262448" y="4200824"/>
                  <a:pt x="5271671" y="4186989"/>
                  <a:pt x="5280894" y="4163354"/>
                </a:cubicBezTo>
                <a:cubicBezTo>
                  <a:pt x="5253224" y="4162778"/>
                  <a:pt x="5248037" y="4116085"/>
                  <a:pt x="5238813" y="4097638"/>
                </a:cubicBezTo>
                <a:lnTo>
                  <a:pt x="5238813" y="4097638"/>
                </a:lnTo>
                <a:close/>
                <a:moveTo>
                  <a:pt x="688862" y="4106862"/>
                </a:moveTo>
                <a:cubicBezTo>
                  <a:pt x="656004" y="4111474"/>
                  <a:pt x="632370" y="4129920"/>
                  <a:pt x="622570" y="4158166"/>
                </a:cubicBezTo>
                <a:cubicBezTo>
                  <a:pt x="646205" y="4144331"/>
                  <a:pt x="717109" y="4120697"/>
                  <a:pt x="683674" y="4106862"/>
                </a:cubicBezTo>
                <a:cubicBezTo>
                  <a:pt x="688862" y="4106862"/>
                  <a:pt x="688862" y="4106862"/>
                  <a:pt x="688862" y="4106862"/>
                </a:cubicBezTo>
                <a:lnTo>
                  <a:pt x="688862" y="4106862"/>
                </a:lnTo>
                <a:close/>
                <a:moveTo>
                  <a:pt x="717109" y="4139720"/>
                </a:moveTo>
                <a:cubicBezTo>
                  <a:pt x="731520" y="4139720"/>
                  <a:pt x="731520" y="4139720"/>
                  <a:pt x="731520" y="4139720"/>
                </a:cubicBezTo>
                <a:cubicBezTo>
                  <a:pt x="736131" y="4125885"/>
                  <a:pt x="726908" y="4125885"/>
                  <a:pt x="717109" y="4121273"/>
                </a:cubicBezTo>
                <a:cubicBezTo>
                  <a:pt x="717109" y="4125308"/>
                  <a:pt x="712497" y="4130496"/>
                  <a:pt x="717109" y="4139720"/>
                </a:cubicBezTo>
                <a:lnTo>
                  <a:pt x="717109" y="4139720"/>
                </a:lnTo>
                <a:close/>
                <a:moveTo>
                  <a:pt x="5653860" y="4125308"/>
                </a:moveTo>
                <a:cubicBezTo>
                  <a:pt x="5634837" y="4139143"/>
                  <a:pt x="5625614" y="4139143"/>
                  <a:pt x="5621002" y="4167390"/>
                </a:cubicBezTo>
                <a:cubicBezTo>
                  <a:pt x="5635413" y="4158166"/>
                  <a:pt x="5653860" y="4162778"/>
                  <a:pt x="5663660" y="4148943"/>
                </a:cubicBezTo>
                <a:cubicBezTo>
                  <a:pt x="5649248" y="4144331"/>
                  <a:pt x="5672307" y="4125308"/>
                  <a:pt x="5653860" y="4125308"/>
                </a:cubicBezTo>
                <a:lnTo>
                  <a:pt x="5653860" y="4125308"/>
                </a:lnTo>
                <a:close/>
                <a:moveTo>
                  <a:pt x="5342575" y="4228494"/>
                </a:moveTo>
                <a:cubicBezTo>
                  <a:pt x="5347186" y="4242329"/>
                  <a:pt x="5385232" y="4210047"/>
                  <a:pt x="5380044" y="4237717"/>
                </a:cubicBezTo>
                <a:cubicBezTo>
                  <a:pt x="5417514" y="4237717"/>
                  <a:pt x="5394455" y="4214659"/>
                  <a:pt x="5408290" y="4195636"/>
                </a:cubicBezTo>
                <a:cubicBezTo>
                  <a:pt x="5380044" y="4191024"/>
                  <a:pt x="5356410" y="4209471"/>
                  <a:pt x="5342575" y="4228494"/>
                </a:cubicBezTo>
                <a:lnTo>
                  <a:pt x="5342575" y="4228494"/>
                </a:lnTo>
                <a:close/>
                <a:moveTo>
                  <a:pt x="556854" y="4200247"/>
                </a:moveTo>
                <a:cubicBezTo>
                  <a:pt x="552242" y="4218694"/>
                  <a:pt x="533220" y="4214082"/>
                  <a:pt x="523997" y="4228494"/>
                </a:cubicBezTo>
                <a:cubicBezTo>
                  <a:pt x="547631" y="4237717"/>
                  <a:pt x="547631" y="4223882"/>
                  <a:pt x="566654" y="4228494"/>
                </a:cubicBezTo>
                <a:cubicBezTo>
                  <a:pt x="566077" y="4214082"/>
                  <a:pt x="570689" y="4195636"/>
                  <a:pt x="556854" y="4200247"/>
                </a:cubicBezTo>
                <a:lnTo>
                  <a:pt x="556854" y="4200247"/>
                </a:lnTo>
                <a:close/>
                <a:moveTo>
                  <a:pt x="5290694" y="4214082"/>
                </a:moveTo>
                <a:cubicBezTo>
                  <a:pt x="5286083" y="4214082"/>
                  <a:pt x="5286083" y="4204859"/>
                  <a:pt x="5286083" y="4200247"/>
                </a:cubicBezTo>
                <a:cubicBezTo>
                  <a:pt x="5271671" y="4200247"/>
                  <a:pt x="5271671" y="4200247"/>
                  <a:pt x="5271671" y="4200247"/>
                </a:cubicBezTo>
                <a:cubicBezTo>
                  <a:pt x="5271671" y="4209471"/>
                  <a:pt x="5267059" y="4209471"/>
                  <a:pt x="5267059" y="4218694"/>
                </a:cubicBezTo>
                <a:cubicBezTo>
                  <a:pt x="5276282" y="4214082"/>
                  <a:pt x="5290694" y="4223305"/>
                  <a:pt x="5290694" y="4214082"/>
                </a:cubicBezTo>
                <a:lnTo>
                  <a:pt x="5290694" y="4214082"/>
                </a:lnTo>
                <a:close/>
                <a:moveTo>
                  <a:pt x="221935" y="4214082"/>
                </a:moveTo>
                <a:cubicBezTo>
                  <a:pt x="207523" y="4200247"/>
                  <a:pt x="179277" y="4223305"/>
                  <a:pt x="193688" y="4232529"/>
                </a:cubicBezTo>
                <a:cubicBezTo>
                  <a:pt x="198300" y="4223305"/>
                  <a:pt x="217323" y="4228494"/>
                  <a:pt x="221935" y="4214082"/>
                </a:cubicBezTo>
                <a:lnTo>
                  <a:pt x="221935" y="4214082"/>
                </a:lnTo>
                <a:close/>
                <a:moveTo>
                  <a:pt x="5502829" y="4228494"/>
                </a:moveTo>
                <a:cubicBezTo>
                  <a:pt x="5507441" y="4233105"/>
                  <a:pt x="5507441" y="4237717"/>
                  <a:pt x="5517240" y="4233105"/>
                </a:cubicBezTo>
                <a:cubicBezTo>
                  <a:pt x="5517240" y="4223882"/>
                  <a:pt x="5521852" y="4219271"/>
                  <a:pt x="5521852" y="4210047"/>
                </a:cubicBezTo>
                <a:cubicBezTo>
                  <a:pt x="5512052" y="4209471"/>
                  <a:pt x="5502829" y="4218694"/>
                  <a:pt x="5502829" y="4228494"/>
                </a:cubicBezTo>
                <a:lnTo>
                  <a:pt x="5502829" y="4228494"/>
                </a:lnTo>
                <a:close/>
                <a:moveTo>
                  <a:pt x="5460171" y="4218694"/>
                </a:moveTo>
                <a:cubicBezTo>
                  <a:pt x="5455560" y="4232529"/>
                  <a:pt x="5436537" y="4227917"/>
                  <a:pt x="5427314" y="4227917"/>
                </a:cubicBezTo>
                <a:cubicBezTo>
                  <a:pt x="5427314" y="4237141"/>
                  <a:pt x="5412902" y="4241752"/>
                  <a:pt x="5403679" y="4246364"/>
                </a:cubicBezTo>
                <a:cubicBezTo>
                  <a:pt x="5399067" y="4269422"/>
                  <a:pt x="5399067" y="4269422"/>
                  <a:pt x="5403679" y="4288445"/>
                </a:cubicBezTo>
                <a:cubicBezTo>
                  <a:pt x="5418091" y="4288445"/>
                  <a:pt x="5431925" y="4274610"/>
                  <a:pt x="5446336" y="4283833"/>
                </a:cubicBezTo>
                <a:cubicBezTo>
                  <a:pt x="5441725" y="4288445"/>
                  <a:pt x="5437113" y="4293057"/>
                  <a:pt x="5437113" y="4297668"/>
                </a:cubicBezTo>
                <a:cubicBezTo>
                  <a:pt x="5456136" y="4288445"/>
                  <a:pt x="5474583" y="4283833"/>
                  <a:pt x="5460748" y="4264810"/>
                </a:cubicBezTo>
                <a:cubicBezTo>
                  <a:pt x="5475159" y="4264810"/>
                  <a:pt x="5475159" y="4264810"/>
                  <a:pt x="5475159" y="4264810"/>
                </a:cubicBezTo>
                <a:cubicBezTo>
                  <a:pt x="5475159" y="4274034"/>
                  <a:pt x="5470548" y="4278645"/>
                  <a:pt x="5479771" y="4287868"/>
                </a:cubicBezTo>
                <a:cubicBezTo>
                  <a:pt x="5484383" y="4264810"/>
                  <a:pt x="5498794" y="4255010"/>
                  <a:pt x="5494182" y="4231952"/>
                </a:cubicBezTo>
                <a:cubicBezTo>
                  <a:pt x="5465360" y="4242329"/>
                  <a:pt x="5469971" y="4218694"/>
                  <a:pt x="5460171" y="4218694"/>
                </a:cubicBezTo>
                <a:lnTo>
                  <a:pt x="5460171" y="4218694"/>
                </a:lnTo>
                <a:close/>
                <a:moveTo>
                  <a:pt x="5408290" y="4275186"/>
                </a:moveTo>
                <a:cubicBezTo>
                  <a:pt x="5403679" y="4261352"/>
                  <a:pt x="5417514" y="4265963"/>
                  <a:pt x="5412902" y="4246940"/>
                </a:cubicBezTo>
                <a:cubicBezTo>
                  <a:pt x="5417514" y="4251552"/>
                  <a:pt x="5422125" y="4251552"/>
                  <a:pt x="5427314" y="4251552"/>
                </a:cubicBezTo>
                <a:cubicBezTo>
                  <a:pt x="5427314" y="4265387"/>
                  <a:pt x="5422702" y="4275186"/>
                  <a:pt x="5408290" y="4275186"/>
                </a:cubicBezTo>
                <a:lnTo>
                  <a:pt x="5408290" y="4275186"/>
                </a:lnTo>
                <a:close/>
                <a:moveTo>
                  <a:pt x="415047" y="4289021"/>
                </a:moveTo>
                <a:cubicBezTo>
                  <a:pt x="434069" y="4270575"/>
                  <a:pt x="457705" y="4260775"/>
                  <a:pt x="476151" y="4242329"/>
                </a:cubicBezTo>
                <a:cubicBezTo>
                  <a:pt x="447904" y="4219271"/>
                  <a:pt x="428882" y="4260775"/>
                  <a:pt x="409859" y="4275186"/>
                </a:cubicBezTo>
                <a:cubicBezTo>
                  <a:pt x="415047" y="4275186"/>
                  <a:pt x="410435" y="4284410"/>
                  <a:pt x="415047" y="4289021"/>
                </a:cubicBezTo>
                <a:lnTo>
                  <a:pt x="415047" y="4289021"/>
                </a:lnTo>
                <a:close/>
                <a:moveTo>
                  <a:pt x="4687147" y="4340326"/>
                </a:moveTo>
                <a:cubicBezTo>
                  <a:pt x="4720004" y="4340326"/>
                  <a:pt x="4743640" y="4307468"/>
                  <a:pt x="4771885" y="4312080"/>
                </a:cubicBezTo>
                <a:cubicBezTo>
                  <a:pt x="4776497" y="4293633"/>
                  <a:pt x="4771885" y="4293633"/>
                  <a:pt x="4771885" y="4269998"/>
                </a:cubicBezTo>
                <a:cubicBezTo>
                  <a:pt x="4724616" y="4260775"/>
                  <a:pt x="4734416" y="4321303"/>
                  <a:pt x="4696370" y="4312080"/>
                </a:cubicBezTo>
                <a:cubicBezTo>
                  <a:pt x="4705593" y="4293633"/>
                  <a:pt x="4720004" y="4289021"/>
                  <a:pt x="4739028" y="4279222"/>
                </a:cubicBezTo>
                <a:cubicBezTo>
                  <a:pt x="4720004" y="4274610"/>
                  <a:pt x="4701558" y="4269998"/>
                  <a:pt x="4687147" y="4283833"/>
                </a:cubicBezTo>
                <a:cubicBezTo>
                  <a:pt x="4701558" y="4307468"/>
                  <a:pt x="4682535" y="4312080"/>
                  <a:pt x="4687147" y="4340326"/>
                </a:cubicBezTo>
                <a:lnTo>
                  <a:pt x="4687147" y="4340326"/>
                </a:lnTo>
                <a:close/>
                <a:moveTo>
                  <a:pt x="839893" y="4312080"/>
                </a:moveTo>
                <a:cubicBezTo>
                  <a:pt x="825482" y="4312080"/>
                  <a:pt x="830670" y="4321303"/>
                  <a:pt x="820871" y="4330526"/>
                </a:cubicBezTo>
                <a:cubicBezTo>
                  <a:pt x="839893" y="4331102"/>
                  <a:pt x="839893" y="4321303"/>
                  <a:pt x="839893" y="4312080"/>
                </a:cubicBezTo>
                <a:lnTo>
                  <a:pt x="839893" y="4312080"/>
                </a:lnTo>
                <a:close/>
                <a:moveTo>
                  <a:pt x="5582956" y="4391630"/>
                </a:moveTo>
                <a:cubicBezTo>
                  <a:pt x="5592179" y="4377795"/>
                  <a:pt x="5601979" y="4363384"/>
                  <a:pt x="5606591" y="4349549"/>
                </a:cubicBezTo>
                <a:cubicBezTo>
                  <a:pt x="5582956" y="4358772"/>
                  <a:pt x="5601979" y="4326491"/>
                  <a:pt x="5582956" y="4331102"/>
                </a:cubicBezTo>
                <a:cubicBezTo>
                  <a:pt x="5550098" y="4377795"/>
                  <a:pt x="5469971" y="4363960"/>
                  <a:pt x="5469971" y="4429100"/>
                </a:cubicBezTo>
                <a:cubicBezTo>
                  <a:pt x="5465360" y="4419876"/>
                  <a:pt x="5460748" y="4433711"/>
                  <a:pt x="5460748" y="4424488"/>
                </a:cubicBezTo>
                <a:cubicBezTo>
                  <a:pt x="5460748" y="4419876"/>
                  <a:pt x="5465360" y="4415265"/>
                  <a:pt x="5460748" y="4410653"/>
                </a:cubicBezTo>
                <a:cubicBezTo>
                  <a:pt x="5451525" y="4419876"/>
                  <a:pt x="5446336" y="4429100"/>
                  <a:pt x="5441725" y="4438899"/>
                </a:cubicBezTo>
                <a:cubicBezTo>
                  <a:pt x="5418091" y="4443511"/>
                  <a:pt x="5437113" y="4429676"/>
                  <a:pt x="5418091" y="4425064"/>
                </a:cubicBezTo>
                <a:cubicBezTo>
                  <a:pt x="5422702" y="4462534"/>
                  <a:pt x="5389844" y="4467146"/>
                  <a:pt x="5351798" y="4467146"/>
                </a:cubicBezTo>
                <a:cubicBezTo>
                  <a:pt x="5337387" y="4509227"/>
                  <a:pt x="5304529" y="4527673"/>
                  <a:pt x="5267059" y="4542085"/>
                </a:cubicBezTo>
                <a:cubicBezTo>
                  <a:pt x="5252648" y="4519027"/>
                  <a:pt x="5281471" y="4504615"/>
                  <a:pt x="5290694" y="4490780"/>
                </a:cubicBezTo>
                <a:cubicBezTo>
                  <a:pt x="5267059" y="4490780"/>
                  <a:pt x="5309717" y="4481557"/>
                  <a:pt x="5290694" y="4472334"/>
                </a:cubicBezTo>
                <a:cubicBezTo>
                  <a:pt x="5286083" y="4486169"/>
                  <a:pt x="5276282" y="4472334"/>
                  <a:pt x="5271671" y="4472334"/>
                </a:cubicBezTo>
                <a:cubicBezTo>
                  <a:pt x="5262448" y="4476945"/>
                  <a:pt x="5257260" y="4490780"/>
                  <a:pt x="5252648" y="4505192"/>
                </a:cubicBezTo>
                <a:cubicBezTo>
                  <a:pt x="5229013" y="4500580"/>
                  <a:pt x="5224402" y="4514415"/>
                  <a:pt x="5215178" y="4528250"/>
                </a:cubicBezTo>
                <a:cubicBezTo>
                  <a:pt x="5234202" y="4523638"/>
                  <a:pt x="5234202" y="4509803"/>
                  <a:pt x="5252648" y="4514415"/>
                </a:cubicBezTo>
                <a:cubicBezTo>
                  <a:pt x="5271671" y="4551884"/>
                  <a:pt x="5233625" y="4551884"/>
                  <a:pt x="5219790" y="4574942"/>
                </a:cubicBezTo>
                <a:cubicBezTo>
                  <a:pt x="5257260" y="4570331"/>
                  <a:pt x="5276282" y="4542085"/>
                  <a:pt x="5314329" y="4532861"/>
                </a:cubicBezTo>
                <a:cubicBezTo>
                  <a:pt x="5318940" y="4546696"/>
                  <a:pt x="5323552" y="4555919"/>
                  <a:pt x="5328740" y="4561108"/>
                </a:cubicBezTo>
                <a:cubicBezTo>
                  <a:pt x="5347763" y="4547273"/>
                  <a:pt x="5376009" y="4532861"/>
                  <a:pt x="5389844" y="4509803"/>
                </a:cubicBezTo>
                <a:cubicBezTo>
                  <a:pt x="5437113" y="4528250"/>
                  <a:pt x="5427314" y="4449275"/>
                  <a:pt x="5460748" y="4440052"/>
                </a:cubicBezTo>
                <a:cubicBezTo>
                  <a:pt x="5475159" y="4440052"/>
                  <a:pt x="5475159" y="4453887"/>
                  <a:pt x="5488994" y="4449275"/>
                </a:cubicBezTo>
                <a:cubicBezTo>
                  <a:pt x="5521852" y="4433711"/>
                  <a:pt x="5535687" y="4382407"/>
                  <a:pt x="5582956" y="4391630"/>
                </a:cubicBezTo>
                <a:lnTo>
                  <a:pt x="5582956" y="4391630"/>
                </a:lnTo>
                <a:close/>
                <a:moveTo>
                  <a:pt x="1013983" y="4354161"/>
                </a:moveTo>
                <a:cubicBezTo>
                  <a:pt x="1018594" y="4354161"/>
                  <a:pt x="1028394" y="4354161"/>
                  <a:pt x="1028394" y="4363384"/>
                </a:cubicBezTo>
                <a:cubicBezTo>
                  <a:pt x="1033005" y="4363384"/>
                  <a:pt x="1042805" y="4363384"/>
                  <a:pt x="1042805" y="4354161"/>
                </a:cubicBezTo>
                <a:cubicBezTo>
                  <a:pt x="1038193" y="4354161"/>
                  <a:pt x="1038193" y="4354161"/>
                  <a:pt x="1038193" y="4349549"/>
                </a:cubicBezTo>
                <a:cubicBezTo>
                  <a:pt x="1028394" y="4349549"/>
                  <a:pt x="1013983" y="4344937"/>
                  <a:pt x="1013983" y="4354161"/>
                </a:cubicBezTo>
                <a:lnTo>
                  <a:pt x="1013983" y="4354161"/>
                </a:lnTo>
                <a:close/>
                <a:moveTo>
                  <a:pt x="5017455" y="4367996"/>
                </a:moveTo>
                <a:cubicBezTo>
                  <a:pt x="5022066" y="4381830"/>
                  <a:pt x="5012843" y="4381830"/>
                  <a:pt x="5008231" y="4391054"/>
                </a:cubicBezTo>
                <a:cubicBezTo>
                  <a:pt x="5027255" y="4386442"/>
                  <a:pt x="5022643" y="4400277"/>
                  <a:pt x="5036478" y="4400277"/>
                </a:cubicBezTo>
                <a:cubicBezTo>
                  <a:pt x="5041090" y="4391054"/>
                  <a:pt x="5060112" y="4391054"/>
                  <a:pt x="5055501" y="4372031"/>
                </a:cubicBezTo>
                <a:cubicBezTo>
                  <a:pt x="5046278" y="4367419"/>
                  <a:pt x="5041090" y="4390477"/>
                  <a:pt x="5041090" y="4376642"/>
                </a:cubicBezTo>
                <a:cubicBezTo>
                  <a:pt x="5041090" y="4372031"/>
                  <a:pt x="5045701" y="4367419"/>
                  <a:pt x="5045701" y="4362807"/>
                </a:cubicBezTo>
                <a:cubicBezTo>
                  <a:pt x="5036478" y="4362807"/>
                  <a:pt x="5031289" y="4353584"/>
                  <a:pt x="5017455" y="4348973"/>
                </a:cubicBezTo>
                <a:cubicBezTo>
                  <a:pt x="5012843" y="4372031"/>
                  <a:pt x="4984597" y="4362807"/>
                  <a:pt x="4989209" y="4391054"/>
                </a:cubicBezTo>
                <a:cubicBezTo>
                  <a:pt x="5012267" y="4396242"/>
                  <a:pt x="5003044" y="4373183"/>
                  <a:pt x="5017455" y="4367996"/>
                </a:cubicBezTo>
                <a:lnTo>
                  <a:pt x="5017455" y="4367996"/>
                </a:lnTo>
                <a:close/>
                <a:moveTo>
                  <a:pt x="4442154" y="4391630"/>
                </a:moveTo>
                <a:cubicBezTo>
                  <a:pt x="4442154" y="4373183"/>
                  <a:pt x="4442154" y="4373183"/>
                  <a:pt x="4442154" y="4373183"/>
                </a:cubicBezTo>
                <a:cubicBezTo>
                  <a:pt x="4427743" y="4367996"/>
                  <a:pt x="4427743" y="4396242"/>
                  <a:pt x="4442154" y="4391630"/>
                </a:cubicBezTo>
                <a:lnTo>
                  <a:pt x="4442154" y="4391630"/>
                </a:lnTo>
                <a:close/>
                <a:moveTo>
                  <a:pt x="5521852" y="4452158"/>
                </a:moveTo>
                <a:cubicBezTo>
                  <a:pt x="5521852" y="4475216"/>
                  <a:pt x="5488994" y="4470604"/>
                  <a:pt x="5488994" y="4494239"/>
                </a:cubicBezTo>
                <a:cubicBezTo>
                  <a:pt x="5545487" y="4461381"/>
                  <a:pt x="5592756" y="4447546"/>
                  <a:pt x="5635413" y="4400854"/>
                </a:cubicBezTo>
                <a:cubicBezTo>
                  <a:pt x="5587567" y="4377795"/>
                  <a:pt x="5569121" y="4447546"/>
                  <a:pt x="5521852" y="4452158"/>
                </a:cubicBezTo>
                <a:lnTo>
                  <a:pt x="5521852" y="4452158"/>
                </a:lnTo>
                <a:close/>
                <a:moveTo>
                  <a:pt x="938467" y="4400854"/>
                </a:moveTo>
                <a:cubicBezTo>
                  <a:pt x="929243" y="4400854"/>
                  <a:pt x="914832" y="4400854"/>
                  <a:pt x="919444" y="4410077"/>
                </a:cubicBezTo>
                <a:cubicBezTo>
                  <a:pt x="929243" y="4410077"/>
                  <a:pt x="938467" y="4410077"/>
                  <a:pt x="938467" y="4400854"/>
                </a:cubicBezTo>
                <a:lnTo>
                  <a:pt x="938467" y="4400854"/>
                </a:lnTo>
                <a:close/>
                <a:moveTo>
                  <a:pt x="340108" y="4410077"/>
                </a:moveTo>
                <a:cubicBezTo>
                  <a:pt x="330885" y="4396242"/>
                  <a:pt x="307250" y="4405465"/>
                  <a:pt x="302638" y="4419300"/>
                </a:cubicBezTo>
                <a:cubicBezTo>
                  <a:pt x="316473" y="4419876"/>
                  <a:pt x="334920" y="4424488"/>
                  <a:pt x="340108" y="4410077"/>
                </a:cubicBezTo>
                <a:lnTo>
                  <a:pt x="340108" y="4410077"/>
                </a:lnTo>
                <a:close/>
                <a:moveTo>
                  <a:pt x="5356410" y="4419876"/>
                </a:moveTo>
                <a:cubicBezTo>
                  <a:pt x="5370821" y="4424488"/>
                  <a:pt x="5380044" y="4419876"/>
                  <a:pt x="5375433" y="4406041"/>
                </a:cubicBezTo>
                <a:cubicBezTo>
                  <a:pt x="5361022" y="4406041"/>
                  <a:pt x="5361022" y="4406041"/>
                  <a:pt x="5361022" y="4406041"/>
                </a:cubicBezTo>
                <a:cubicBezTo>
                  <a:pt x="5366210" y="4410077"/>
                  <a:pt x="5356410" y="4414688"/>
                  <a:pt x="5356410" y="4419876"/>
                </a:cubicBezTo>
                <a:lnTo>
                  <a:pt x="5356410" y="4419876"/>
                </a:lnTo>
                <a:close/>
                <a:moveTo>
                  <a:pt x="424846" y="4438323"/>
                </a:moveTo>
                <a:cubicBezTo>
                  <a:pt x="420235" y="4447546"/>
                  <a:pt x="410435" y="4447546"/>
                  <a:pt x="410435" y="4456769"/>
                </a:cubicBezTo>
                <a:cubicBezTo>
                  <a:pt x="429458" y="4456769"/>
                  <a:pt x="429458" y="4456769"/>
                  <a:pt x="429458" y="4456769"/>
                </a:cubicBezTo>
                <a:cubicBezTo>
                  <a:pt x="429458" y="4447546"/>
                  <a:pt x="429458" y="4438323"/>
                  <a:pt x="424846" y="4438323"/>
                </a:cubicBezTo>
                <a:lnTo>
                  <a:pt x="424846" y="4438323"/>
                </a:lnTo>
                <a:close/>
                <a:moveTo>
                  <a:pt x="613347" y="4465993"/>
                </a:moveTo>
                <a:cubicBezTo>
                  <a:pt x="632370" y="4470604"/>
                  <a:pt x="636982" y="4442935"/>
                  <a:pt x="627758" y="4437746"/>
                </a:cubicBezTo>
                <a:cubicBezTo>
                  <a:pt x="622570" y="4442935"/>
                  <a:pt x="604123" y="4452158"/>
                  <a:pt x="613347" y="4465993"/>
                </a:cubicBezTo>
                <a:lnTo>
                  <a:pt x="613347" y="4465993"/>
                </a:lnTo>
                <a:close/>
                <a:moveTo>
                  <a:pt x="1113132" y="4471181"/>
                </a:moveTo>
                <a:cubicBezTo>
                  <a:pt x="1113132" y="4480404"/>
                  <a:pt x="1113132" y="4485016"/>
                  <a:pt x="1117744" y="4489627"/>
                </a:cubicBezTo>
                <a:cubicBezTo>
                  <a:pt x="1145990" y="4480404"/>
                  <a:pt x="1165013" y="4498851"/>
                  <a:pt x="1169625" y="4517874"/>
                </a:cubicBezTo>
                <a:cubicBezTo>
                  <a:pt x="1169625" y="4480404"/>
                  <a:pt x="1165013" y="4480404"/>
                  <a:pt x="1165013" y="4448122"/>
                </a:cubicBezTo>
                <a:cubicBezTo>
                  <a:pt x="1141379" y="4447546"/>
                  <a:pt x="1132156" y="4461381"/>
                  <a:pt x="1113132" y="4471181"/>
                </a:cubicBezTo>
                <a:lnTo>
                  <a:pt x="1113132" y="4471181"/>
                </a:lnTo>
                <a:close/>
                <a:moveTo>
                  <a:pt x="806459" y="4471181"/>
                </a:moveTo>
                <a:cubicBezTo>
                  <a:pt x="787436" y="4471181"/>
                  <a:pt x="787436" y="4485016"/>
                  <a:pt x="773601" y="4489627"/>
                </a:cubicBezTo>
                <a:cubicBezTo>
                  <a:pt x="792624" y="4489627"/>
                  <a:pt x="801847" y="4485016"/>
                  <a:pt x="806459" y="4471181"/>
                </a:cubicBezTo>
                <a:lnTo>
                  <a:pt x="806459" y="4471181"/>
                </a:lnTo>
                <a:close/>
                <a:moveTo>
                  <a:pt x="4998432" y="4494239"/>
                </a:moveTo>
                <a:cubicBezTo>
                  <a:pt x="5017455" y="4494239"/>
                  <a:pt x="5026678" y="4489627"/>
                  <a:pt x="5031289" y="4475793"/>
                </a:cubicBezTo>
                <a:cubicBezTo>
                  <a:pt x="5017455" y="4480404"/>
                  <a:pt x="5003044" y="4480404"/>
                  <a:pt x="4998432" y="4494239"/>
                </a:cubicBezTo>
                <a:lnTo>
                  <a:pt x="4998432" y="4494239"/>
                </a:lnTo>
                <a:close/>
                <a:moveTo>
                  <a:pt x="881974" y="4527097"/>
                </a:moveTo>
                <a:cubicBezTo>
                  <a:pt x="881974" y="4531708"/>
                  <a:pt x="886586" y="4545543"/>
                  <a:pt x="877363" y="4545543"/>
                </a:cubicBezTo>
                <a:cubicBezTo>
                  <a:pt x="858340" y="4545543"/>
                  <a:pt x="839893" y="4550155"/>
                  <a:pt x="830094" y="4563990"/>
                </a:cubicBezTo>
                <a:cubicBezTo>
                  <a:pt x="815682" y="4568601"/>
                  <a:pt x="825482" y="4550155"/>
                  <a:pt x="811070" y="4554766"/>
                </a:cubicBezTo>
                <a:cubicBezTo>
                  <a:pt x="782824" y="4563990"/>
                  <a:pt x="773601" y="4583013"/>
                  <a:pt x="759190" y="4596848"/>
                </a:cubicBezTo>
                <a:cubicBezTo>
                  <a:pt x="735555" y="4619906"/>
                  <a:pt x="702697" y="4629705"/>
                  <a:pt x="683674" y="4638929"/>
                </a:cubicBezTo>
                <a:cubicBezTo>
                  <a:pt x="749966" y="4657376"/>
                  <a:pt x="815682" y="4596848"/>
                  <a:pt x="843929" y="4563990"/>
                </a:cubicBezTo>
                <a:cubicBezTo>
                  <a:pt x="900421" y="4559378"/>
                  <a:pt x="924055" y="4526520"/>
                  <a:pt x="961525" y="4503462"/>
                </a:cubicBezTo>
                <a:cubicBezTo>
                  <a:pt x="924632" y="4498851"/>
                  <a:pt x="910221" y="4517874"/>
                  <a:pt x="881974" y="4527097"/>
                </a:cubicBezTo>
                <a:lnTo>
                  <a:pt x="881974" y="4527097"/>
                </a:lnTo>
                <a:close/>
                <a:moveTo>
                  <a:pt x="5535687" y="4503462"/>
                </a:moveTo>
                <a:cubicBezTo>
                  <a:pt x="5540299" y="4517297"/>
                  <a:pt x="5521275" y="4512685"/>
                  <a:pt x="5526464" y="4526520"/>
                </a:cubicBezTo>
                <a:cubicBezTo>
                  <a:pt x="5540299" y="4527097"/>
                  <a:pt x="5550098" y="4508074"/>
                  <a:pt x="5535687" y="4503462"/>
                </a:cubicBezTo>
                <a:lnTo>
                  <a:pt x="5535687" y="4503462"/>
                </a:lnTo>
                <a:close/>
                <a:moveTo>
                  <a:pt x="5611203" y="4522485"/>
                </a:moveTo>
                <a:cubicBezTo>
                  <a:pt x="5587567" y="4527097"/>
                  <a:pt x="5554710" y="4517874"/>
                  <a:pt x="5550098" y="4540932"/>
                </a:cubicBezTo>
                <a:cubicBezTo>
                  <a:pt x="5578344" y="4527097"/>
                  <a:pt x="5597368" y="4559378"/>
                  <a:pt x="5611203" y="4540932"/>
                </a:cubicBezTo>
                <a:cubicBezTo>
                  <a:pt x="5587567" y="4540932"/>
                  <a:pt x="5601979" y="4527097"/>
                  <a:pt x="5611203" y="4522485"/>
                </a:cubicBezTo>
                <a:lnTo>
                  <a:pt x="5611203" y="4522485"/>
                </a:lnTo>
                <a:close/>
                <a:moveTo>
                  <a:pt x="4663512" y="4564566"/>
                </a:moveTo>
                <a:cubicBezTo>
                  <a:pt x="4672735" y="4564566"/>
                  <a:pt x="4672735" y="4569178"/>
                  <a:pt x="4672735" y="4578401"/>
                </a:cubicBezTo>
                <a:cubicBezTo>
                  <a:pt x="4691759" y="4569178"/>
                  <a:pt x="4700982" y="4555343"/>
                  <a:pt x="4710205" y="4536320"/>
                </a:cubicBezTo>
                <a:cubicBezTo>
                  <a:pt x="4687147" y="4540932"/>
                  <a:pt x="4672735" y="4550155"/>
                  <a:pt x="4663512" y="4564566"/>
                </a:cubicBezTo>
                <a:lnTo>
                  <a:pt x="4663512" y="4564566"/>
                </a:lnTo>
                <a:close/>
                <a:moveTo>
                  <a:pt x="976513" y="4550155"/>
                </a:moveTo>
                <a:cubicBezTo>
                  <a:pt x="990924" y="4563990"/>
                  <a:pt x="1019170" y="4554766"/>
                  <a:pt x="1033005" y="4550155"/>
                </a:cubicBezTo>
                <a:cubicBezTo>
                  <a:pt x="1023782" y="4545543"/>
                  <a:pt x="994959" y="4536320"/>
                  <a:pt x="976513" y="4550155"/>
                </a:cubicBezTo>
                <a:lnTo>
                  <a:pt x="976513" y="4550155"/>
                </a:lnTo>
                <a:close/>
                <a:moveTo>
                  <a:pt x="19023" y="4550155"/>
                </a:moveTo>
                <a:cubicBezTo>
                  <a:pt x="9799" y="4554766"/>
                  <a:pt x="4611" y="4563990"/>
                  <a:pt x="0" y="4578401"/>
                </a:cubicBezTo>
                <a:cubicBezTo>
                  <a:pt x="19023" y="4573790"/>
                  <a:pt x="28246" y="4587624"/>
                  <a:pt x="42658" y="4592236"/>
                </a:cubicBezTo>
                <a:cubicBezTo>
                  <a:pt x="42658" y="4573790"/>
                  <a:pt x="70903" y="4583013"/>
                  <a:pt x="66292" y="4563990"/>
                </a:cubicBezTo>
                <a:cubicBezTo>
                  <a:pt x="42658" y="4573790"/>
                  <a:pt x="38046" y="4559378"/>
                  <a:pt x="19023" y="4550155"/>
                </a:cubicBezTo>
                <a:lnTo>
                  <a:pt x="19023" y="4550155"/>
                </a:lnTo>
                <a:close/>
                <a:moveTo>
                  <a:pt x="5130440" y="4592236"/>
                </a:moveTo>
                <a:cubicBezTo>
                  <a:pt x="5139663" y="4573790"/>
                  <a:pt x="5163298" y="4569178"/>
                  <a:pt x="5182321" y="4569178"/>
                </a:cubicBezTo>
                <a:cubicBezTo>
                  <a:pt x="5177709" y="4527097"/>
                  <a:pt x="5121217" y="4578401"/>
                  <a:pt x="5130440" y="4592236"/>
                </a:cubicBezTo>
                <a:lnTo>
                  <a:pt x="5130440" y="4592236"/>
                </a:lnTo>
                <a:close/>
                <a:moveTo>
                  <a:pt x="5356410" y="4569178"/>
                </a:moveTo>
                <a:cubicBezTo>
                  <a:pt x="5365633" y="4569178"/>
                  <a:pt x="5365633" y="4573790"/>
                  <a:pt x="5370821" y="4578401"/>
                </a:cubicBezTo>
                <a:cubicBezTo>
                  <a:pt x="5366210" y="4564566"/>
                  <a:pt x="5385232" y="4573790"/>
                  <a:pt x="5380044" y="4559955"/>
                </a:cubicBezTo>
                <a:cubicBezTo>
                  <a:pt x="5370821" y="4559378"/>
                  <a:pt x="5361598" y="4564566"/>
                  <a:pt x="5356410" y="4569178"/>
                </a:cubicBezTo>
                <a:lnTo>
                  <a:pt x="5356410" y="4569178"/>
                </a:lnTo>
                <a:close/>
                <a:moveTo>
                  <a:pt x="5427314" y="4587624"/>
                </a:moveTo>
                <a:cubicBezTo>
                  <a:pt x="5431925" y="4587624"/>
                  <a:pt x="5436537" y="4592236"/>
                  <a:pt x="5441725" y="4592236"/>
                </a:cubicBezTo>
                <a:cubicBezTo>
                  <a:pt x="5437113" y="4625094"/>
                  <a:pt x="5408867" y="4596848"/>
                  <a:pt x="5404256" y="4610683"/>
                </a:cubicBezTo>
                <a:cubicBezTo>
                  <a:pt x="5423278" y="4615294"/>
                  <a:pt x="5427890" y="4629129"/>
                  <a:pt x="5441725" y="4633741"/>
                </a:cubicBezTo>
                <a:cubicBezTo>
                  <a:pt x="5432502" y="4619906"/>
                  <a:pt x="5437113" y="4600883"/>
                  <a:pt x="5456136" y="4596271"/>
                </a:cubicBezTo>
                <a:cubicBezTo>
                  <a:pt x="5451525" y="4591660"/>
                  <a:pt x="5451525" y="4582437"/>
                  <a:pt x="5446913" y="4577825"/>
                </a:cubicBezTo>
                <a:cubicBezTo>
                  <a:pt x="5446336" y="4587624"/>
                  <a:pt x="5422702" y="4573790"/>
                  <a:pt x="5427314" y="4587624"/>
                </a:cubicBezTo>
                <a:lnTo>
                  <a:pt x="5427314" y="4587624"/>
                </a:lnTo>
                <a:close/>
                <a:moveTo>
                  <a:pt x="3984449" y="4592236"/>
                </a:moveTo>
                <a:cubicBezTo>
                  <a:pt x="3970038" y="4601459"/>
                  <a:pt x="3932568" y="4606071"/>
                  <a:pt x="3941791" y="4625094"/>
                </a:cubicBezTo>
                <a:cubicBezTo>
                  <a:pt x="3956203" y="4615871"/>
                  <a:pt x="3975226" y="4610683"/>
                  <a:pt x="3984449" y="4592236"/>
                </a:cubicBezTo>
                <a:lnTo>
                  <a:pt x="3984449" y="4592236"/>
                </a:lnTo>
                <a:close/>
                <a:moveTo>
                  <a:pt x="4696370" y="4596848"/>
                </a:moveTo>
                <a:cubicBezTo>
                  <a:pt x="4687147" y="4601459"/>
                  <a:pt x="4677347" y="4606071"/>
                  <a:pt x="4672735" y="4610683"/>
                </a:cubicBezTo>
                <a:cubicBezTo>
                  <a:pt x="4687147" y="4610683"/>
                  <a:pt x="4696370" y="4610683"/>
                  <a:pt x="4696370" y="4596848"/>
                </a:cubicBezTo>
                <a:lnTo>
                  <a:pt x="4696370" y="4596848"/>
                </a:lnTo>
                <a:close/>
                <a:moveTo>
                  <a:pt x="4861813" y="4620482"/>
                </a:moveTo>
                <a:cubicBezTo>
                  <a:pt x="4861813" y="4611259"/>
                  <a:pt x="4876224" y="4615871"/>
                  <a:pt x="4880835" y="4606647"/>
                </a:cubicBezTo>
                <a:cubicBezTo>
                  <a:pt x="4871036" y="4596848"/>
                  <a:pt x="4847401" y="4615871"/>
                  <a:pt x="4861813" y="4620482"/>
                </a:cubicBezTo>
                <a:lnTo>
                  <a:pt x="4861813" y="4620482"/>
                </a:lnTo>
                <a:close/>
                <a:moveTo>
                  <a:pt x="4036330" y="4643540"/>
                </a:moveTo>
                <a:cubicBezTo>
                  <a:pt x="4059965" y="4652764"/>
                  <a:pt x="4078988" y="4620482"/>
                  <a:pt x="4097434" y="4610683"/>
                </a:cubicBezTo>
                <a:cubicBezTo>
                  <a:pt x="4078411" y="4624518"/>
                  <a:pt x="4045553" y="4606071"/>
                  <a:pt x="4026531" y="4633741"/>
                </a:cubicBezTo>
                <a:cubicBezTo>
                  <a:pt x="4035754" y="4638352"/>
                  <a:pt x="4045553" y="4619906"/>
                  <a:pt x="4050165" y="4629129"/>
                </a:cubicBezTo>
                <a:cubicBezTo>
                  <a:pt x="4046130" y="4629705"/>
                  <a:pt x="4040942" y="4634317"/>
                  <a:pt x="4036330" y="4643540"/>
                </a:cubicBezTo>
                <a:lnTo>
                  <a:pt x="4036330" y="4643540"/>
                </a:lnTo>
                <a:close/>
                <a:moveTo>
                  <a:pt x="4159115" y="4606071"/>
                </a:moveTo>
                <a:cubicBezTo>
                  <a:pt x="4149892" y="4615294"/>
                  <a:pt x="4116457" y="4619906"/>
                  <a:pt x="4130869" y="4638929"/>
                </a:cubicBezTo>
                <a:cubicBezTo>
                  <a:pt x="4149892" y="4638929"/>
                  <a:pt x="4168338" y="4620482"/>
                  <a:pt x="4159115" y="4606071"/>
                </a:cubicBezTo>
                <a:lnTo>
                  <a:pt x="4159115" y="4606071"/>
                </a:lnTo>
                <a:close/>
                <a:moveTo>
                  <a:pt x="1542014" y="4657376"/>
                </a:moveTo>
                <a:cubicBezTo>
                  <a:pt x="1546625" y="4652764"/>
                  <a:pt x="1565649" y="4657376"/>
                  <a:pt x="1561037" y="4643540"/>
                </a:cubicBezTo>
                <a:cubicBezTo>
                  <a:pt x="1551814" y="4643540"/>
                  <a:pt x="1532791" y="4652764"/>
                  <a:pt x="1542014" y="4657376"/>
                </a:cubicBezTo>
                <a:lnTo>
                  <a:pt x="1542014" y="4657376"/>
                </a:lnTo>
                <a:close/>
                <a:moveTo>
                  <a:pt x="594324" y="4713868"/>
                </a:moveTo>
                <a:cubicBezTo>
                  <a:pt x="627181" y="4704644"/>
                  <a:pt x="665228" y="4695421"/>
                  <a:pt x="674451" y="4662563"/>
                </a:cubicBezTo>
                <a:cubicBezTo>
                  <a:pt x="641593" y="4634317"/>
                  <a:pt x="598936" y="4671787"/>
                  <a:pt x="594324" y="4713868"/>
                </a:cubicBezTo>
                <a:lnTo>
                  <a:pt x="594324" y="4713868"/>
                </a:lnTo>
                <a:close/>
                <a:moveTo>
                  <a:pt x="3890488" y="4746149"/>
                </a:moveTo>
                <a:cubicBezTo>
                  <a:pt x="3946980" y="4732315"/>
                  <a:pt x="3985026" y="4694845"/>
                  <a:pt x="4017884" y="4657376"/>
                </a:cubicBezTo>
                <a:cubicBezTo>
                  <a:pt x="3961391" y="4661987"/>
                  <a:pt x="3933145" y="4713291"/>
                  <a:pt x="3890488" y="4717903"/>
                </a:cubicBezTo>
                <a:cubicBezTo>
                  <a:pt x="3899711" y="4732315"/>
                  <a:pt x="3876076" y="4736926"/>
                  <a:pt x="3890488" y="4746149"/>
                </a:cubicBezTo>
                <a:lnTo>
                  <a:pt x="3890488" y="4746149"/>
                </a:lnTo>
                <a:close/>
                <a:moveTo>
                  <a:pt x="3932568" y="4681010"/>
                </a:moveTo>
                <a:cubicBezTo>
                  <a:pt x="3941791" y="4667175"/>
                  <a:pt x="3960815" y="4676398"/>
                  <a:pt x="3960815" y="4662563"/>
                </a:cubicBezTo>
                <a:cubicBezTo>
                  <a:pt x="3951592" y="4652764"/>
                  <a:pt x="3914122" y="4667175"/>
                  <a:pt x="3932568" y="4681010"/>
                </a:cubicBezTo>
                <a:lnTo>
                  <a:pt x="3932568" y="4681010"/>
                </a:lnTo>
                <a:close/>
                <a:moveTo>
                  <a:pt x="3904322" y="4662563"/>
                </a:moveTo>
                <a:cubicBezTo>
                  <a:pt x="3904322" y="4676398"/>
                  <a:pt x="3885299" y="4671787"/>
                  <a:pt x="3885299" y="4685622"/>
                </a:cubicBezTo>
                <a:cubicBezTo>
                  <a:pt x="3899711" y="4690233"/>
                  <a:pt x="3913546" y="4690233"/>
                  <a:pt x="3922769" y="4685622"/>
                </a:cubicBezTo>
                <a:cubicBezTo>
                  <a:pt x="3918733" y="4676398"/>
                  <a:pt x="3914122" y="4667175"/>
                  <a:pt x="3904322" y="4662563"/>
                </a:cubicBezTo>
                <a:lnTo>
                  <a:pt x="3904322" y="4662563"/>
                </a:lnTo>
                <a:close/>
                <a:moveTo>
                  <a:pt x="4644489" y="4676398"/>
                </a:moveTo>
                <a:cubicBezTo>
                  <a:pt x="4607020" y="4681010"/>
                  <a:pt x="4583385" y="4704644"/>
                  <a:pt x="4559751" y="4723091"/>
                </a:cubicBezTo>
                <a:cubicBezTo>
                  <a:pt x="4602408" y="4723091"/>
                  <a:pt x="4630654" y="4704068"/>
                  <a:pt x="4644489" y="4676398"/>
                </a:cubicBezTo>
                <a:lnTo>
                  <a:pt x="4644489" y="4676398"/>
                </a:lnTo>
                <a:close/>
                <a:moveTo>
                  <a:pt x="5333351" y="4690233"/>
                </a:moveTo>
                <a:cubicBezTo>
                  <a:pt x="5342575" y="4690233"/>
                  <a:pt x="5352375" y="4685622"/>
                  <a:pt x="5356986" y="4676398"/>
                </a:cubicBezTo>
                <a:cubicBezTo>
                  <a:pt x="5342575" y="4676398"/>
                  <a:pt x="5333351" y="4676398"/>
                  <a:pt x="5333351" y="4690233"/>
                </a:cubicBezTo>
                <a:lnTo>
                  <a:pt x="5333351" y="4690233"/>
                </a:lnTo>
                <a:close/>
                <a:moveTo>
                  <a:pt x="3847830" y="4694845"/>
                </a:moveTo>
                <a:cubicBezTo>
                  <a:pt x="3833419" y="4694845"/>
                  <a:pt x="3819584" y="4699457"/>
                  <a:pt x="3810360" y="4708680"/>
                </a:cubicBezTo>
                <a:cubicBezTo>
                  <a:pt x="3824195" y="4704068"/>
                  <a:pt x="3843218" y="4704068"/>
                  <a:pt x="3847830" y="4694845"/>
                </a:cubicBezTo>
                <a:lnTo>
                  <a:pt x="3847830" y="4694845"/>
                </a:lnTo>
                <a:close/>
                <a:moveTo>
                  <a:pt x="4418519" y="4755373"/>
                </a:moveTo>
                <a:cubicBezTo>
                  <a:pt x="4442154" y="4755373"/>
                  <a:pt x="4455989" y="4746149"/>
                  <a:pt x="4470400" y="4732315"/>
                </a:cubicBezTo>
                <a:cubicBezTo>
                  <a:pt x="4465788" y="4727703"/>
                  <a:pt x="4465788" y="4713868"/>
                  <a:pt x="4461177" y="4713868"/>
                </a:cubicBezTo>
                <a:cubicBezTo>
                  <a:pt x="4456565" y="4718479"/>
                  <a:pt x="4442154" y="4723091"/>
                  <a:pt x="4446766" y="4709256"/>
                </a:cubicBezTo>
                <a:cubicBezTo>
                  <a:pt x="4423131" y="4718479"/>
                  <a:pt x="4432354" y="4736926"/>
                  <a:pt x="4418519" y="4755373"/>
                </a:cubicBezTo>
                <a:lnTo>
                  <a:pt x="4418519" y="4755373"/>
                </a:lnTo>
                <a:close/>
                <a:moveTo>
                  <a:pt x="1127544" y="4746149"/>
                </a:moveTo>
                <a:cubicBezTo>
                  <a:pt x="1127544" y="4741538"/>
                  <a:pt x="1151178" y="4732315"/>
                  <a:pt x="1136767" y="4723091"/>
                </a:cubicBezTo>
                <a:cubicBezTo>
                  <a:pt x="1136767" y="4732315"/>
                  <a:pt x="1108520" y="4736926"/>
                  <a:pt x="1127544" y="4746149"/>
                </a:cubicBezTo>
                <a:lnTo>
                  <a:pt x="1127544" y="4746149"/>
                </a:lnTo>
                <a:close/>
                <a:moveTo>
                  <a:pt x="4602408" y="4797454"/>
                </a:moveTo>
                <a:cubicBezTo>
                  <a:pt x="4607020" y="4802065"/>
                  <a:pt x="4635266" y="4792842"/>
                  <a:pt x="4635266" y="4774396"/>
                </a:cubicBezTo>
                <a:cubicBezTo>
                  <a:pt x="4602408" y="4792842"/>
                  <a:pt x="4536116" y="4811865"/>
                  <a:pt x="4507870" y="4839535"/>
                </a:cubicBezTo>
                <a:cubicBezTo>
                  <a:pt x="4550527" y="4839535"/>
                  <a:pt x="4574162" y="4816477"/>
                  <a:pt x="4602408" y="4797454"/>
                </a:cubicBezTo>
                <a:lnTo>
                  <a:pt x="4602408" y="4797454"/>
                </a:lnTo>
                <a:close/>
                <a:moveTo>
                  <a:pt x="4611631" y="4834923"/>
                </a:moveTo>
                <a:cubicBezTo>
                  <a:pt x="4597220" y="4834923"/>
                  <a:pt x="4587997" y="4844146"/>
                  <a:pt x="4583385" y="4848758"/>
                </a:cubicBezTo>
                <a:cubicBezTo>
                  <a:pt x="4592608" y="4848758"/>
                  <a:pt x="4611631" y="4848758"/>
                  <a:pt x="4611631" y="4834923"/>
                </a:cubicBezTo>
                <a:lnTo>
                  <a:pt x="4611631" y="4834923"/>
                </a:lnTo>
                <a:close/>
                <a:moveTo>
                  <a:pt x="1155790" y="4863169"/>
                </a:moveTo>
                <a:cubicBezTo>
                  <a:pt x="1146567" y="4881616"/>
                  <a:pt x="1141379" y="4909862"/>
                  <a:pt x="1132156" y="4923697"/>
                </a:cubicBezTo>
                <a:cubicBezTo>
                  <a:pt x="1169625" y="4914474"/>
                  <a:pt x="1203059" y="4895451"/>
                  <a:pt x="1216894" y="4858558"/>
                </a:cubicBezTo>
                <a:cubicBezTo>
                  <a:pt x="1197871" y="4872393"/>
                  <a:pt x="1178848" y="4867781"/>
                  <a:pt x="1155790" y="4863169"/>
                </a:cubicBezTo>
                <a:lnTo>
                  <a:pt x="1155790" y="4863169"/>
                </a:lnTo>
                <a:close/>
                <a:moveTo>
                  <a:pt x="4343004" y="4886227"/>
                </a:moveTo>
                <a:cubicBezTo>
                  <a:pt x="4352227" y="4881616"/>
                  <a:pt x="4394885" y="4877004"/>
                  <a:pt x="4399496" y="4857981"/>
                </a:cubicBezTo>
                <a:cubicBezTo>
                  <a:pt x="4385661" y="4867781"/>
                  <a:pt x="4352227" y="4867781"/>
                  <a:pt x="4343004" y="4886227"/>
                </a:cubicBezTo>
                <a:lnTo>
                  <a:pt x="4343004" y="4886227"/>
                </a:lnTo>
                <a:close/>
                <a:moveTo>
                  <a:pt x="4366639" y="4923697"/>
                </a:moveTo>
                <a:cubicBezTo>
                  <a:pt x="4375862" y="4900639"/>
                  <a:pt x="4404108" y="4900639"/>
                  <a:pt x="4423131" y="4886227"/>
                </a:cubicBezTo>
                <a:cubicBezTo>
                  <a:pt x="4390273" y="4886227"/>
                  <a:pt x="4362027" y="4900062"/>
                  <a:pt x="4343004" y="4914474"/>
                </a:cubicBezTo>
                <a:cubicBezTo>
                  <a:pt x="4347615" y="4919085"/>
                  <a:pt x="4362027" y="4919085"/>
                  <a:pt x="4366639" y="4923697"/>
                </a:cubicBezTo>
                <a:lnTo>
                  <a:pt x="4366639" y="4923697"/>
                </a:lnTo>
                <a:close/>
                <a:moveTo>
                  <a:pt x="3621283" y="4900062"/>
                </a:moveTo>
                <a:cubicBezTo>
                  <a:pt x="3593037" y="4886227"/>
                  <a:pt x="3583814" y="4923121"/>
                  <a:pt x="3560179" y="4913897"/>
                </a:cubicBezTo>
                <a:cubicBezTo>
                  <a:pt x="3560179" y="4927732"/>
                  <a:pt x="3569402" y="4927732"/>
                  <a:pt x="3574591" y="4932344"/>
                </a:cubicBezTo>
                <a:cubicBezTo>
                  <a:pt x="3588426" y="4914474"/>
                  <a:pt x="3612060" y="4919085"/>
                  <a:pt x="3621283" y="4900062"/>
                </a:cubicBezTo>
                <a:lnTo>
                  <a:pt x="3621283" y="4900062"/>
                </a:lnTo>
                <a:close/>
                <a:moveTo>
                  <a:pt x="3385513" y="4909862"/>
                </a:moveTo>
                <a:cubicBezTo>
                  <a:pt x="3371102" y="4909862"/>
                  <a:pt x="3361879" y="4914474"/>
                  <a:pt x="3357268" y="4923697"/>
                </a:cubicBezTo>
                <a:cubicBezTo>
                  <a:pt x="3361879" y="4923697"/>
                  <a:pt x="3361879" y="4928309"/>
                  <a:pt x="3357268" y="4932920"/>
                </a:cubicBezTo>
                <a:cubicBezTo>
                  <a:pt x="3371679" y="4928309"/>
                  <a:pt x="3385513" y="4923697"/>
                  <a:pt x="3385513" y="4909862"/>
                </a:cubicBezTo>
                <a:lnTo>
                  <a:pt x="3385513" y="4909862"/>
                </a:lnTo>
                <a:close/>
                <a:moveTo>
                  <a:pt x="4272100" y="4961166"/>
                </a:moveTo>
                <a:cubicBezTo>
                  <a:pt x="4295734" y="4956555"/>
                  <a:pt x="4314758" y="4947332"/>
                  <a:pt x="4333204" y="4932920"/>
                </a:cubicBezTo>
                <a:cubicBezTo>
                  <a:pt x="4333204" y="4932920"/>
                  <a:pt x="4328593" y="4928309"/>
                  <a:pt x="4328593" y="4923697"/>
                </a:cubicBezTo>
                <a:cubicBezTo>
                  <a:pt x="4310146" y="4937532"/>
                  <a:pt x="4272100" y="4932920"/>
                  <a:pt x="4272100" y="4961166"/>
                </a:cubicBezTo>
                <a:lnTo>
                  <a:pt x="4272100" y="4961166"/>
                </a:lnTo>
                <a:close/>
                <a:moveTo>
                  <a:pt x="2471258" y="4956555"/>
                </a:moveTo>
                <a:cubicBezTo>
                  <a:pt x="2471258" y="4942720"/>
                  <a:pt x="2480481" y="4942720"/>
                  <a:pt x="2480481" y="4928309"/>
                </a:cubicBezTo>
                <a:cubicBezTo>
                  <a:pt x="2466069" y="4923697"/>
                  <a:pt x="2466069" y="4937532"/>
                  <a:pt x="2461458" y="4928309"/>
                </a:cubicBezTo>
                <a:cubicBezTo>
                  <a:pt x="2461458" y="4956555"/>
                  <a:pt x="2428600" y="4932920"/>
                  <a:pt x="2428600" y="4951367"/>
                </a:cubicBezTo>
                <a:cubicBezTo>
                  <a:pt x="2433212" y="4961166"/>
                  <a:pt x="2456846" y="4951943"/>
                  <a:pt x="2471258" y="4956555"/>
                </a:cubicBezTo>
                <a:lnTo>
                  <a:pt x="2471258" y="4956555"/>
                </a:lnTo>
                <a:close/>
                <a:moveTo>
                  <a:pt x="3197013" y="4979613"/>
                </a:moveTo>
                <a:cubicBezTo>
                  <a:pt x="3258117" y="4993448"/>
                  <a:pt x="3309998" y="4956555"/>
                  <a:pt x="3348044" y="4928309"/>
                </a:cubicBezTo>
                <a:cubicBezTo>
                  <a:pt x="3296163" y="4937532"/>
                  <a:pt x="3244282" y="4946755"/>
                  <a:pt x="3216037" y="4975001"/>
                </a:cubicBezTo>
                <a:cubicBezTo>
                  <a:pt x="3216037" y="4970390"/>
                  <a:pt x="3216037" y="4965778"/>
                  <a:pt x="3211425" y="4961166"/>
                </a:cubicBezTo>
                <a:cubicBezTo>
                  <a:pt x="3216037" y="4979613"/>
                  <a:pt x="3192401" y="4965778"/>
                  <a:pt x="3197013" y="4979613"/>
                </a:cubicBezTo>
                <a:lnTo>
                  <a:pt x="3197013" y="4979613"/>
                </a:lnTo>
                <a:close/>
                <a:moveTo>
                  <a:pt x="3522710" y="4942144"/>
                </a:moveTo>
                <a:cubicBezTo>
                  <a:pt x="3470829" y="4946755"/>
                  <a:pt x="3414336" y="4975001"/>
                  <a:pt x="3376290" y="4998060"/>
                </a:cubicBezTo>
                <a:cubicBezTo>
                  <a:pt x="3428171" y="5007283"/>
                  <a:pt x="3456418" y="4960590"/>
                  <a:pt x="3508298" y="4960590"/>
                </a:cubicBezTo>
                <a:cubicBezTo>
                  <a:pt x="3503687" y="4946755"/>
                  <a:pt x="3517522" y="4946755"/>
                  <a:pt x="3522710" y="4942144"/>
                </a:cubicBezTo>
                <a:lnTo>
                  <a:pt x="3522710" y="4942144"/>
                </a:lnTo>
                <a:close/>
                <a:moveTo>
                  <a:pt x="4852012" y="5044752"/>
                </a:moveTo>
                <a:cubicBezTo>
                  <a:pt x="4880259" y="5044752"/>
                  <a:pt x="4955774" y="5011895"/>
                  <a:pt x="4941363" y="4984225"/>
                </a:cubicBezTo>
                <a:cubicBezTo>
                  <a:pt x="4918305" y="5007859"/>
                  <a:pt x="4875647" y="5021694"/>
                  <a:pt x="4852012" y="5044752"/>
                </a:cubicBezTo>
                <a:lnTo>
                  <a:pt x="4852012" y="5044752"/>
                </a:lnTo>
                <a:close/>
                <a:moveTo>
                  <a:pt x="1895957" y="5026306"/>
                </a:moveTo>
                <a:cubicBezTo>
                  <a:pt x="1895957" y="5035529"/>
                  <a:pt x="1881546" y="5030918"/>
                  <a:pt x="1881546" y="5035529"/>
                </a:cubicBezTo>
                <a:cubicBezTo>
                  <a:pt x="1895957" y="5030918"/>
                  <a:pt x="1881546" y="5049364"/>
                  <a:pt x="1895957" y="5049364"/>
                </a:cubicBezTo>
                <a:cubicBezTo>
                  <a:pt x="1900568" y="5044752"/>
                  <a:pt x="1909791" y="5030918"/>
                  <a:pt x="1895957" y="5026306"/>
                </a:cubicBezTo>
                <a:lnTo>
                  <a:pt x="1895957" y="5026306"/>
                </a:lnTo>
                <a:close/>
                <a:moveTo>
                  <a:pt x="3348044" y="5044752"/>
                </a:moveTo>
                <a:cubicBezTo>
                  <a:pt x="3338821" y="5053976"/>
                  <a:pt x="3310574" y="5049364"/>
                  <a:pt x="3310574" y="5067810"/>
                </a:cubicBezTo>
                <a:cubicBezTo>
                  <a:pt x="3319798" y="5072422"/>
                  <a:pt x="3334210" y="5072422"/>
                  <a:pt x="3353232" y="5072422"/>
                </a:cubicBezTo>
                <a:cubicBezTo>
                  <a:pt x="3357268" y="5063775"/>
                  <a:pt x="3362455" y="5049940"/>
                  <a:pt x="3348044" y="5044752"/>
                </a:cubicBezTo>
                <a:lnTo>
                  <a:pt x="3348044" y="5044752"/>
                </a:lnTo>
                <a:close/>
                <a:moveTo>
                  <a:pt x="3348044" y="5086834"/>
                </a:moveTo>
                <a:cubicBezTo>
                  <a:pt x="3357268" y="5091445"/>
                  <a:pt x="3371679" y="5082222"/>
                  <a:pt x="3367067" y="5096057"/>
                </a:cubicBezTo>
                <a:cubicBezTo>
                  <a:pt x="3343433" y="5100668"/>
                  <a:pt x="3343433" y="5105280"/>
                  <a:pt x="3343433" y="5124303"/>
                </a:cubicBezTo>
                <a:cubicBezTo>
                  <a:pt x="3352656" y="5124303"/>
                  <a:pt x="3362455" y="5124303"/>
                  <a:pt x="3367067" y="5133526"/>
                </a:cubicBezTo>
                <a:cubicBezTo>
                  <a:pt x="3352656" y="5138138"/>
                  <a:pt x="3348044" y="5133526"/>
                  <a:pt x="3348044" y="5142749"/>
                </a:cubicBezTo>
                <a:cubicBezTo>
                  <a:pt x="3371679" y="5142749"/>
                  <a:pt x="3385513" y="5128915"/>
                  <a:pt x="3399925" y="5119691"/>
                </a:cubicBezTo>
                <a:cubicBezTo>
                  <a:pt x="3385513" y="5115080"/>
                  <a:pt x="3376290" y="5133526"/>
                  <a:pt x="3367067" y="5119691"/>
                </a:cubicBezTo>
                <a:cubicBezTo>
                  <a:pt x="3381479" y="5115080"/>
                  <a:pt x="3404537" y="5096633"/>
                  <a:pt x="3418948" y="5105857"/>
                </a:cubicBezTo>
                <a:cubicBezTo>
                  <a:pt x="3418948" y="5115080"/>
                  <a:pt x="3404537" y="5110468"/>
                  <a:pt x="3404537" y="5119691"/>
                </a:cubicBezTo>
                <a:cubicBezTo>
                  <a:pt x="3418948" y="5128915"/>
                  <a:pt x="3437394" y="5119691"/>
                  <a:pt x="3447194" y="5110468"/>
                </a:cubicBezTo>
                <a:cubicBezTo>
                  <a:pt x="3432783" y="5110468"/>
                  <a:pt x="3423560" y="5096633"/>
                  <a:pt x="3432783" y="5087410"/>
                </a:cubicBezTo>
                <a:cubicBezTo>
                  <a:pt x="3423560" y="5087410"/>
                  <a:pt x="3413760" y="5092022"/>
                  <a:pt x="3413760" y="5082798"/>
                </a:cubicBezTo>
                <a:cubicBezTo>
                  <a:pt x="3413760" y="5073575"/>
                  <a:pt x="3428171" y="5078187"/>
                  <a:pt x="3428171" y="5073575"/>
                </a:cubicBezTo>
                <a:cubicBezTo>
                  <a:pt x="3418948" y="5064352"/>
                  <a:pt x="3409149" y="5055129"/>
                  <a:pt x="3399925" y="5050517"/>
                </a:cubicBezTo>
                <a:cubicBezTo>
                  <a:pt x="3395314" y="5077610"/>
                  <a:pt x="3357268" y="5063775"/>
                  <a:pt x="3348044" y="5086834"/>
                </a:cubicBezTo>
                <a:lnTo>
                  <a:pt x="3348044" y="5086834"/>
                </a:lnTo>
                <a:close/>
                <a:moveTo>
                  <a:pt x="4427743" y="5110468"/>
                </a:moveTo>
                <a:cubicBezTo>
                  <a:pt x="4394885" y="5128915"/>
                  <a:pt x="4356838" y="5143326"/>
                  <a:pt x="4323981" y="5161773"/>
                </a:cubicBezTo>
                <a:cubicBezTo>
                  <a:pt x="4375862" y="5161773"/>
                  <a:pt x="4399496" y="5124303"/>
                  <a:pt x="4432354" y="5124303"/>
                </a:cubicBezTo>
                <a:cubicBezTo>
                  <a:pt x="4432354" y="5119691"/>
                  <a:pt x="4436966" y="5110468"/>
                  <a:pt x="4427743" y="5110468"/>
                </a:cubicBezTo>
                <a:lnTo>
                  <a:pt x="4427743" y="5110468"/>
                </a:lnTo>
                <a:close/>
                <a:moveTo>
                  <a:pt x="2947408" y="5138138"/>
                </a:moveTo>
                <a:cubicBezTo>
                  <a:pt x="2966432" y="5133526"/>
                  <a:pt x="2990066" y="5133526"/>
                  <a:pt x="2994678" y="5119691"/>
                </a:cubicBezTo>
                <a:cubicBezTo>
                  <a:pt x="2975655" y="5124303"/>
                  <a:pt x="2961244" y="5124303"/>
                  <a:pt x="2947408" y="5138138"/>
                </a:cubicBezTo>
                <a:lnTo>
                  <a:pt x="2947408" y="5138138"/>
                </a:lnTo>
                <a:close/>
                <a:moveTo>
                  <a:pt x="3216037" y="5180219"/>
                </a:moveTo>
                <a:cubicBezTo>
                  <a:pt x="3230448" y="5180219"/>
                  <a:pt x="3277141" y="5180219"/>
                  <a:pt x="3286940" y="5161773"/>
                </a:cubicBezTo>
                <a:cubicBezTo>
                  <a:pt x="3267917" y="5157161"/>
                  <a:pt x="3263306" y="5161773"/>
                  <a:pt x="3244282" y="5161773"/>
                </a:cubicBezTo>
                <a:cubicBezTo>
                  <a:pt x="3225260" y="5147938"/>
                  <a:pt x="3248894" y="5147938"/>
                  <a:pt x="3248894" y="5138714"/>
                </a:cubicBezTo>
                <a:cubicBezTo>
                  <a:pt x="3216037" y="5138714"/>
                  <a:pt x="3239671" y="5152549"/>
                  <a:pt x="3216037" y="5161773"/>
                </a:cubicBezTo>
                <a:cubicBezTo>
                  <a:pt x="3235059" y="5170996"/>
                  <a:pt x="3220648" y="5170996"/>
                  <a:pt x="3216037" y="5180219"/>
                </a:cubicBezTo>
                <a:lnTo>
                  <a:pt x="3216037" y="5180219"/>
                </a:lnTo>
                <a:close/>
                <a:moveTo>
                  <a:pt x="2645347" y="5147938"/>
                </a:moveTo>
                <a:cubicBezTo>
                  <a:pt x="2630936" y="5157161"/>
                  <a:pt x="2593466" y="5138714"/>
                  <a:pt x="2579055" y="5157161"/>
                </a:cubicBezTo>
                <a:cubicBezTo>
                  <a:pt x="2598078" y="5166384"/>
                  <a:pt x="2640735" y="5166384"/>
                  <a:pt x="2645347" y="5147938"/>
                </a:cubicBezTo>
                <a:lnTo>
                  <a:pt x="2645347" y="5147938"/>
                </a:lnTo>
                <a:close/>
                <a:moveTo>
                  <a:pt x="4102622" y="5161773"/>
                </a:moveTo>
                <a:cubicBezTo>
                  <a:pt x="4088211" y="5161773"/>
                  <a:pt x="4083600" y="5170996"/>
                  <a:pt x="4069765" y="5170996"/>
                </a:cubicBezTo>
                <a:cubicBezTo>
                  <a:pt x="4078988" y="5189442"/>
                  <a:pt x="4069765" y="5194054"/>
                  <a:pt x="4065153" y="5203854"/>
                </a:cubicBezTo>
                <a:cubicBezTo>
                  <a:pt x="4107234" y="5203854"/>
                  <a:pt x="4098011" y="5194630"/>
                  <a:pt x="4102622" y="5161773"/>
                </a:cubicBezTo>
                <a:lnTo>
                  <a:pt x="4102622" y="5161773"/>
                </a:lnTo>
                <a:close/>
                <a:moveTo>
                  <a:pt x="3814972" y="5199242"/>
                </a:moveTo>
                <a:cubicBezTo>
                  <a:pt x="3800560" y="5199242"/>
                  <a:pt x="3782114" y="5194630"/>
                  <a:pt x="3777502" y="5208465"/>
                </a:cubicBezTo>
                <a:cubicBezTo>
                  <a:pt x="3791337" y="5208465"/>
                  <a:pt x="3805172" y="5203854"/>
                  <a:pt x="3814972" y="5199242"/>
                </a:cubicBezTo>
                <a:lnTo>
                  <a:pt x="3814972" y="5199242"/>
                </a:lnTo>
                <a:close/>
                <a:moveTo>
                  <a:pt x="3499075" y="5311074"/>
                </a:moveTo>
                <a:cubicBezTo>
                  <a:pt x="3518098" y="5306462"/>
                  <a:pt x="3527322" y="5292627"/>
                  <a:pt x="3531933" y="5273604"/>
                </a:cubicBezTo>
                <a:cubicBezTo>
                  <a:pt x="3512910" y="5287440"/>
                  <a:pt x="3503687" y="5287440"/>
                  <a:pt x="3499075" y="5311074"/>
                </a:cubicBezTo>
                <a:lnTo>
                  <a:pt x="3499075" y="5311074"/>
                </a:lnTo>
                <a:close/>
                <a:moveTo>
                  <a:pt x="2692616" y="5278216"/>
                </a:moveTo>
                <a:cubicBezTo>
                  <a:pt x="2678205" y="5292051"/>
                  <a:pt x="2649958" y="5296663"/>
                  <a:pt x="2636123" y="5311074"/>
                </a:cubicBezTo>
                <a:cubicBezTo>
                  <a:pt x="2659759" y="5320297"/>
                  <a:pt x="2683393" y="5297239"/>
                  <a:pt x="2692616" y="5278216"/>
                </a:cubicBezTo>
                <a:lnTo>
                  <a:pt x="2692616" y="5278216"/>
                </a:lnTo>
                <a:close/>
                <a:moveTo>
                  <a:pt x="2881116" y="5320297"/>
                </a:moveTo>
                <a:cubicBezTo>
                  <a:pt x="2871893" y="5301851"/>
                  <a:pt x="2843647" y="5315686"/>
                  <a:pt x="2838459" y="5324909"/>
                </a:cubicBezTo>
                <a:cubicBezTo>
                  <a:pt x="2857482" y="5324909"/>
                  <a:pt x="2876505" y="5329521"/>
                  <a:pt x="2881116" y="5320297"/>
                </a:cubicBezTo>
                <a:lnTo>
                  <a:pt x="2881116" y="5320297"/>
                </a:lnTo>
                <a:close/>
                <a:moveTo>
                  <a:pt x="2989490" y="5343932"/>
                </a:moveTo>
                <a:cubicBezTo>
                  <a:pt x="3008513" y="5348543"/>
                  <a:pt x="3036759" y="5330097"/>
                  <a:pt x="3060394" y="5325485"/>
                </a:cubicBezTo>
                <a:cubicBezTo>
                  <a:pt x="3036759" y="5324909"/>
                  <a:pt x="3003901" y="5324909"/>
                  <a:pt x="2989490" y="5343932"/>
                </a:cubicBezTo>
                <a:lnTo>
                  <a:pt x="2989490" y="5343932"/>
                </a:lnTo>
                <a:close/>
                <a:moveTo>
                  <a:pt x="3277141" y="5362379"/>
                </a:moveTo>
                <a:cubicBezTo>
                  <a:pt x="3248894" y="5353155"/>
                  <a:pt x="3234483" y="5380825"/>
                  <a:pt x="3210848" y="5385437"/>
                </a:cubicBezTo>
                <a:cubicBezTo>
                  <a:pt x="3210848" y="5385437"/>
                  <a:pt x="3206236" y="5376213"/>
                  <a:pt x="3196437" y="5380825"/>
                </a:cubicBezTo>
                <a:cubicBezTo>
                  <a:pt x="3177414" y="5380825"/>
                  <a:pt x="3153779" y="5409071"/>
                  <a:pt x="3120922" y="5403883"/>
                </a:cubicBezTo>
                <a:cubicBezTo>
                  <a:pt x="3144556" y="5432129"/>
                  <a:pt x="3191825" y="5403883"/>
                  <a:pt x="3233907" y="5390048"/>
                </a:cubicBezTo>
                <a:cubicBezTo>
                  <a:pt x="3266764" y="5380825"/>
                  <a:pt x="3304810" y="5376213"/>
                  <a:pt x="3337668" y="5366990"/>
                </a:cubicBezTo>
                <a:cubicBezTo>
                  <a:pt x="3329021" y="5339320"/>
                  <a:pt x="3286940" y="5339320"/>
                  <a:pt x="3277141" y="5362379"/>
                </a:cubicBezTo>
                <a:lnTo>
                  <a:pt x="3277141" y="5362379"/>
                </a:lnTo>
                <a:close/>
                <a:moveTo>
                  <a:pt x="2626900" y="5409071"/>
                </a:moveTo>
                <a:cubicBezTo>
                  <a:pt x="2626900" y="5427518"/>
                  <a:pt x="2631512" y="5432129"/>
                  <a:pt x="2636123" y="5446541"/>
                </a:cubicBezTo>
                <a:cubicBezTo>
                  <a:pt x="2692616" y="5441929"/>
                  <a:pt x="2720863" y="5428094"/>
                  <a:pt x="2744497" y="5381401"/>
                </a:cubicBezTo>
                <a:cubicBezTo>
                  <a:pt x="2697228" y="5362379"/>
                  <a:pt x="2668982" y="5404460"/>
                  <a:pt x="2626900" y="5409071"/>
                </a:cubicBezTo>
                <a:lnTo>
                  <a:pt x="2626900" y="5409071"/>
                </a:lnTo>
                <a:close/>
                <a:moveTo>
                  <a:pt x="2852871" y="5385437"/>
                </a:moveTo>
                <a:cubicBezTo>
                  <a:pt x="2862094" y="5394660"/>
                  <a:pt x="2895528" y="5390048"/>
                  <a:pt x="2900140" y="5380825"/>
                </a:cubicBezTo>
                <a:cubicBezTo>
                  <a:pt x="2885728" y="5385437"/>
                  <a:pt x="2852871" y="5371602"/>
                  <a:pt x="2852871" y="5385437"/>
                </a:cubicBezTo>
                <a:lnTo>
                  <a:pt x="2852871" y="5385437"/>
                </a:lnTo>
                <a:close/>
                <a:moveTo>
                  <a:pt x="2857482" y="5427518"/>
                </a:moveTo>
                <a:cubicBezTo>
                  <a:pt x="2857482" y="5418295"/>
                  <a:pt x="2848259" y="5413683"/>
                  <a:pt x="2852871" y="5399271"/>
                </a:cubicBezTo>
                <a:cubicBezTo>
                  <a:pt x="2833847" y="5403883"/>
                  <a:pt x="2838459" y="5390048"/>
                  <a:pt x="2824624" y="5390048"/>
                </a:cubicBezTo>
                <a:cubicBezTo>
                  <a:pt x="2824624" y="5399271"/>
                  <a:pt x="2824624" y="5399271"/>
                  <a:pt x="2824624" y="5399271"/>
                </a:cubicBezTo>
                <a:cubicBezTo>
                  <a:pt x="2820012" y="5399271"/>
                  <a:pt x="2820012" y="5399271"/>
                  <a:pt x="2820012" y="5403883"/>
                </a:cubicBezTo>
                <a:cubicBezTo>
                  <a:pt x="2834424" y="5403883"/>
                  <a:pt x="2848259" y="5403883"/>
                  <a:pt x="2848259" y="5417718"/>
                </a:cubicBezTo>
                <a:cubicBezTo>
                  <a:pt x="2833847" y="5417718"/>
                  <a:pt x="2820012" y="5422329"/>
                  <a:pt x="2805601" y="5431553"/>
                </a:cubicBezTo>
                <a:cubicBezTo>
                  <a:pt x="2824624" y="5446541"/>
                  <a:pt x="2839036" y="5427518"/>
                  <a:pt x="2857482" y="5427518"/>
                </a:cubicBezTo>
                <a:lnTo>
                  <a:pt x="2857482" y="5427518"/>
                </a:lnTo>
                <a:close/>
                <a:moveTo>
                  <a:pt x="3824195" y="5539926"/>
                </a:moveTo>
                <a:cubicBezTo>
                  <a:pt x="3871464" y="5526091"/>
                  <a:pt x="3946980" y="5497845"/>
                  <a:pt x="3993672" y="5470175"/>
                </a:cubicBezTo>
                <a:cubicBezTo>
                  <a:pt x="3951015" y="5474787"/>
                  <a:pt x="3913546" y="5498421"/>
                  <a:pt x="3876076" y="5512257"/>
                </a:cubicBezTo>
                <a:cubicBezTo>
                  <a:pt x="3862241" y="5516292"/>
                  <a:pt x="3824195" y="5511680"/>
                  <a:pt x="3824195" y="5539926"/>
                </a:cubicBezTo>
                <a:lnTo>
                  <a:pt x="3824195" y="5539926"/>
                </a:lnTo>
                <a:close/>
                <a:moveTo>
                  <a:pt x="2683393" y="5478822"/>
                </a:moveTo>
                <a:cubicBezTo>
                  <a:pt x="2674170" y="5483434"/>
                  <a:pt x="2655147" y="5483434"/>
                  <a:pt x="2655147" y="5497268"/>
                </a:cubicBezTo>
                <a:cubicBezTo>
                  <a:pt x="2669558" y="5492657"/>
                  <a:pt x="2707028" y="5506492"/>
                  <a:pt x="2721439" y="5492657"/>
                </a:cubicBezTo>
                <a:cubicBezTo>
                  <a:pt x="2707028" y="5488622"/>
                  <a:pt x="2678781" y="5502457"/>
                  <a:pt x="2683393" y="5478822"/>
                </a:cubicBezTo>
                <a:lnTo>
                  <a:pt x="2683393" y="5478822"/>
                </a:lnTo>
                <a:close/>
                <a:moveTo>
                  <a:pt x="2810789" y="5511680"/>
                </a:moveTo>
                <a:cubicBezTo>
                  <a:pt x="2820012" y="5511680"/>
                  <a:pt x="2825201" y="5516292"/>
                  <a:pt x="2825201" y="5525515"/>
                </a:cubicBezTo>
                <a:cubicBezTo>
                  <a:pt x="2848835" y="5525515"/>
                  <a:pt x="2872469" y="5525515"/>
                  <a:pt x="2886305" y="5511680"/>
                </a:cubicBezTo>
                <a:cubicBezTo>
                  <a:pt x="2857482" y="5511680"/>
                  <a:pt x="2839036" y="5507068"/>
                  <a:pt x="2810789" y="5511680"/>
                </a:cubicBezTo>
                <a:lnTo>
                  <a:pt x="2810789" y="5511680"/>
                </a:lnTo>
                <a:close/>
                <a:moveTo>
                  <a:pt x="4984021" y="578388"/>
                </a:moveTo>
                <a:cubicBezTo>
                  <a:pt x="5031289" y="559941"/>
                  <a:pt x="5054925" y="540918"/>
                  <a:pt x="5101617" y="517860"/>
                </a:cubicBezTo>
                <a:cubicBezTo>
                  <a:pt x="5106228" y="540918"/>
                  <a:pt x="5077983" y="564553"/>
                  <a:pt x="5097005" y="569164"/>
                </a:cubicBezTo>
                <a:cubicBezTo>
                  <a:pt x="5120640" y="546106"/>
                  <a:pt x="5163298" y="540918"/>
                  <a:pt x="5196156" y="508637"/>
                </a:cubicBezTo>
                <a:cubicBezTo>
                  <a:pt x="5196156" y="517860"/>
                  <a:pt x="5200767" y="513248"/>
                  <a:pt x="5200767" y="517860"/>
                </a:cubicBezTo>
                <a:cubicBezTo>
                  <a:pt x="5205379" y="573776"/>
                  <a:pt x="5129864" y="555330"/>
                  <a:pt x="5116029" y="597411"/>
                </a:cubicBezTo>
                <a:cubicBezTo>
                  <a:pt x="5120640" y="602022"/>
                  <a:pt x="5135051" y="602022"/>
                  <a:pt x="5135051" y="615857"/>
                </a:cubicBezTo>
                <a:cubicBezTo>
                  <a:pt x="5201343" y="602022"/>
                  <a:pt x="5243425" y="597411"/>
                  <a:pt x="5304529" y="578388"/>
                </a:cubicBezTo>
                <a:cubicBezTo>
                  <a:pt x="5351798" y="662550"/>
                  <a:pt x="5186932" y="625080"/>
                  <a:pt x="5209990" y="694831"/>
                </a:cubicBezTo>
                <a:cubicBezTo>
                  <a:pt x="5224402" y="704055"/>
                  <a:pt x="5229013" y="690220"/>
                  <a:pt x="5238237" y="699443"/>
                </a:cubicBezTo>
                <a:cubicBezTo>
                  <a:pt x="5214602" y="699443"/>
                  <a:pt x="5229013" y="717890"/>
                  <a:pt x="5238237" y="722501"/>
                </a:cubicBezTo>
                <a:cubicBezTo>
                  <a:pt x="5223825" y="736336"/>
                  <a:pt x="5181745" y="740948"/>
                  <a:pt x="5186356" y="755359"/>
                </a:cubicBezTo>
                <a:cubicBezTo>
                  <a:pt x="5205379" y="746136"/>
                  <a:pt x="5233625" y="732301"/>
                  <a:pt x="5257260" y="736913"/>
                </a:cubicBezTo>
                <a:cubicBezTo>
                  <a:pt x="5257260" y="718466"/>
                  <a:pt x="5271671" y="718466"/>
                  <a:pt x="5271671" y="704055"/>
                </a:cubicBezTo>
                <a:cubicBezTo>
                  <a:pt x="5262448" y="704055"/>
                  <a:pt x="5257260" y="699443"/>
                  <a:pt x="5257260" y="685608"/>
                </a:cubicBezTo>
                <a:cubicBezTo>
                  <a:pt x="5271671" y="676385"/>
                  <a:pt x="5276282" y="657362"/>
                  <a:pt x="5294729" y="648139"/>
                </a:cubicBezTo>
                <a:cubicBezTo>
                  <a:pt x="5313752" y="648139"/>
                  <a:pt x="5322976" y="666585"/>
                  <a:pt x="5322976" y="685608"/>
                </a:cubicBezTo>
                <a:cubicBezTo>
                  <a:pt x="5389268" y="699443"/>
                  <a:pt x="5530499" y="699443"/>
                  <a:pt x="5563357" y="634304"/>
                </a:cubicBezTo>
                <a:cubicBezTo>
                  <a:pt x="5572580" y="638915"/>
                  <a:pt x="5582380" y="638915"/>
                  <a:pt x="5582380" y="648139"/>
                </a:cubicBezTo>
                <a:cubicBezTo>
                  <a:pt x="5582380" y="685608"/>
                  <a:pt x="5554134" y="708666"/>
                  <a:pt x="5586991" y="727689"/>
                </a:cubicBezTo>
                <a:cubicBezTo>
                  <a:pt x="5582380" y="741524"/>
                  <a:pt x="5567969" y="741524"/>
                  <a:pt x="5558745" y="746136"/>
                </a:cubicBezTo>
                <a:cubicBezTo>
                  <a:pt x="5606014" y="811275"/>
                  <a:pt x="5525887" y="848745"/>
                  <a:pt x="5502253" y="886214"/>
                </a:cubicBezTo>
                <a:cubicBezTo>
                  <a:pt x="5554134" y="886214"/>
                  <a:pt x="5606014" y="872379"/>
                  <a:pt x="5634261" y="853356"/>
                </a:cubicBezTo>
                <a:cubicBezTo>
                  <a:pt x="5615238" y="830298"/>
                  <a:pt x="5638872" y="792829"/>
                  <a:pt x="5662506" y="788217"/>
                </a:cubicBezTo>
                <a:cubicBezTo>
                  <a:pt x="5662506" y="792829"/>
                  <a:pt x="5667118" y="797440"/>
                  <a:pt x="5662506" y="806663"/>
                </a:cubicBezTo>
                <a:cubicBezTo>
                  <a:pt x="5681530" y="797440"/>
                  <a:pt x="5695365" y="783605"/>
                  <a:pt x="5718999" y="783605"/>
                </a:cubicBezTo>
                <a:cubicBezTo>
                  <a:pt x="5718999" y="774382"/>
                  <a:pt x="5714387" y="769770"/>
                  <a:pt x="5723611" y="760547"/>
                </a:cubicBezTo>
                <a:cubicBezTo>
                  <a:pt x="5738023" y="760547"/>
                  <a:pt x="5723611" y="783605"/>
                  <a:pt x="5732834" y="778994"/>
                </a:cubicBezTo>
                <a:cubicBezTo>
                  <a:pt x="5742057" y="769770"/>
                  <a:pt x="5756469" y="769770"/>
                  <a:pt x="5756469" y="750747"/>
                </a:cubicBezTo>
                <a:cubicBezTo>
                  <a:pt x="5732834" y="764582"/>
                  <a:pt x="5723611" y="746136"/>
                  <a:pt x="5713811" y="732301"/>
                </a:cubicBezTo>
                <a:cubicBezTo>
                  <a:pt x="5723034" y="723078"/>
                  <a:pt x="5742057" y="727689"/>
                  <a:pt x="5751281" y="718466"/>
                </a:cubicBezTo>
                <a:cubicBezTo>
                  <a:pt x="5736869" y="680996"/>
                  <a:pt x="5765692" y="643527"/>
                  <a:pt x="5765692" y="611246"/>
                </a:cubicBezTo>
                <a:cubicBezTo>
                  <a:pt x="5793938" y="597411"/>
                  <a:pt x="5812962" y="564553"/>
                  <a:pt x="5826796" y="536307"/>
                </a:cubicBezTo>
                <a:cubicBezTo>
                  <a:pt x="5789326" y="550141"/>
                  <a:pt x="5732258" y="620469"/>
                  <a:pt x="5694788" y="564553"/>
                </a:cubicBezTo>
                <a:cubicBezTo>
                  <a:pt x="5709200" y="508637"/>
                  <a:pt x="5779527" y="471167"/>
                  <a:pt x="5798550" y="419863"/>
                </a:cubicBezTo>
                <a:cubicBezTo>
                  <a:pt x="5774915" y="429086"/>
                  <a:pt x="5755892" y="448109"/>
                  <a:pt x="5723034" y="442921"/>
                </a:cubicBezTo>
                <a:cubicBezTo>
                  <a:pt x="5727646" y="424474"/>
                  <a:pt x="5708623" y="405452"/>
                  <a:pt x="5704012" y="382393"/>
                </a:cubicBezTo>
                <a:cubicBezTo>
                  <a:pt x="5708623" y="359335"/>
                  <a:pt x="5727646" y="344924"/>
                  <a:pt x="5746669" y="331089"/>
                </a:cubicBezTo>
                <a:cubicBezTo>
                  <a:pt x="5685565" y="349535"/>
                  <a:pt x="5638296" y="391617"/>
                  <a:pt x="5572004" y="382393"/>
                </a:cubicBezTo>
                <a:cubicBezTo>
                  <a:pt x="5572004" y="368558"/>
                  <a:pt x="5581227" y="363947"/>
                  <a:pt x="5591027" y="363947"/>
                </a:cubicBezTo>
                <a:cubicBezTo>
                  <a:pt x="5595638" y="363947"/>
                  <a:pt x="5595638" y="377782"/>
                  <a:pt x="5610049" y="373170"/>
                </a:cubicBezTo>
                <a:cubicBezTo>
                  <a:pt x="5619272" y="368558"/>
                  <a:pt x="5614661" y="354724"/>
                  <a:pt x="5624461" y="350112"/>
                </a:cubicBezTo>
                <a:cubicBezTo>
                  <a:pt x="5643484" y="350112"/>
                  <a:pt x="5652707" y="336277"/>
                  <a:pt x="5667118" y="321866"/>
                </a:cubicBezTo>
                <a:cubicBezTo>
                  <a:pt x="5695365" y="312642"/>
                  <a:pt x="5723611" y="308031"/>
                  <a:pt x="5718999" y="270561"/>
                </a:cubicBezTo>
                <a:cubicBezTo>
                  <a:pt x="5709776" y="261338"/>
                  <a:pt x="5709776" y="275173"/>
                  <a:pt x="5695365" y="270561"/>
                </a:cubicBezTo>
                <a:cubicBezTo>
                  <a:pt x="5699976" y="261338"/>
                  <a:pt x="5690753" y="261338"/>
                  <a:pt x="5690753" y="252115"/>
                </a:cubicBezTo>
                <a:cubicBezTo>
                  <a:pt x="5709776" y="233668"/>
                  <a:pt x="5733411" y="214645"/>
                  <a:pt x="5751857" y="196199"/>
                </a:cubicBezTo>
                <a:cubicBezTo>
                  <a:pt x="5709200" y="196199"/>
                  <a:pt x="5690753" y="219257"/>
                  <a:pt x="5643484" y="214645"/>
                </a:cubicBezTo>
                <a:cubicBezTo>
                  <a:pt x="5662506" y="186399"/>
                  <a:pt x="5690753" y="167953"/>
                  <a:pt x="5709776" y="139706"/>
                </a:cubicBezTo>
                <a:cubicBezTo>
                  <a:pt x="5676918" y="139706"/>
                  <a:pt x="5643484" y="177176"/>
                  <a:pt x="5615238" y="153541"/>
                </a:cubicBezTo>
                <a:cubicBezTo>
                  <a:pt x="5596214" y="120683"/>
                  <a:pt x="5638872" y="106848"/>
                  <a:pt x="5634261" y="93014"/>
                </a:cubicBezTo>
                <a:cubicBezTo>
                  <a:pt x="5634261" y="102237"/>
                  <a:pt x="5610626" y="102237"/>
                  <a:pt x="5615238" y="93014"/>
                </a:cubicBezTo>
                <a:cubicBezTo>
                  <a:pt x="5615238" y="79179"/>
                  <a:pt x="5615238" y="79179"/>
                  <a:pt x="5624461" y="64767"/>
                </a:cubicBezTo>
                <a:cubicBezTo>
                  <a:pt x="5600826" y="69379"/>
                  <a:pt x="5596214" y="55544"/>
                  <a:pt x="5586991" y="46321"/>
                </a:cubicBezTo>
                <a:cubicBezTo>
                  <a:pt x="5591603" y="27874"/>
                  <a:pt x="5619849" y="32486"/>
                  <a:pt x="5615238" y="8851"/>
                </a:cubicBezTo>
                <a:cubicBezTo>
                  <a:pt x="5511476" y="-33230"/>
                  <a:pt x="5459595" y="88402"/>
                  <a:pt x="5365056" y="88402"/>
                </a:cubicBezTo>
                <a:cubicBezTo>
                  <a:pt x="5365056" y="106848"/>
                  <a:pt x="5360445" y="121260"/>
                  <a:pt x="5350645" y="139706"/>
                </a:cubicBezTo>
                <a:cubicBezTo>
                  <a:pt x="5369668" y="139706"/>
                  <a:pt x="5393303" y="111460"/>
                  <a:pt x="5402526" y="135095"/>
                </a:cubicBezTo>
                <a:cubicBezTo>
                  <a:pt x="5346034" y="204846"/>
                  <a:pt x="5227861" y="204846"/>
                  <a:pt x="5152345" y="261338"/>
                </a:cubicBezTo>
                <a:cubicBezTo>
                  <a:pt x="5166756" y="256726"/>
                  <a:pt x="5161569" y="265950"/>
                  <a:pt x="5156957" y="270561"/>
                </a:cubicBezTo>
                <a:cubicBezTo>
                  <a:pt x="5175980" y="275173"/>
                  <a:pt x="5189814" y="284396"/>
                  <a:pt x="5199614" y="293619"/>
                </a:cubicBezTo>
                <a:cubicBezTo>
                  <a:pt x="5204226" y="312066"/>
                  <a:pt x="5185203" y="312066"/>
                  <a:pt x="5190391" y="331089"/>
                </a:cubicBezTo>
                <a:cubicBezTo>
                  <a:pt x="5223249" y="387005"/>
                  <a:pt x="5218637" y="461944"/>
                  <a:pt x="5157533" y="489614"/>
                </a:cubicBezTo>
                <a:cubicBezTo>
                  <a:pt x="5138510" y="471167"/>
                  <a:pt x="5101041" y="489614"/>
                  <a:pt x="5086630" y="475779"/>
                </a:cubicBezTo>
                <a:cubicBezTo>
                  <a:pt x="5091241" y="461944"/>
                  <a:pt x="5101041" y="457332"/>
                  <a:pt x="5110264" y="452721"/>
                </a:cubicBezTo>
                <a:cubicBezTo>
                  <a:pt x="5114875" y="461944"/>
                  <a:pt x="5119487" y="461944"/>
                  <a:pt x="5114875" y="471167"/>
                </a:cubicBezTo>
                <a:cubicBezTo>
                  <a:pt x="5157533" y="461944"/>
                  <a:pt x="5181167" y="410640"/>
                  <a:pt x="5175980" y="368558"/>
                </a:cubicBezTo>
                <a:cubicBezTo>
                  <a:pt x="5166756" y="363947"/>
                  <a:pt x="5156957" y="377782"/>
                  <a:pt x="5152345" y="368558"/>
                </a:cubicBezTo>
                <a:cubicBezTo>
                  <a:pt x="5161569" y="354724"/>
                  <a:pt x="5156957" y="354724"/>
                  <a:pt x="5152345" y="335701"/>
                </a:cubicBezTo>
                <a:cubicBezTo>
                  <a:pt x="5105076" y="335701"/>
                  <a:pt x="5091241" y="368558"/>
                  <a:pt x="5062994" y="387005"/>
                </a:cubicBezTo>
                <a:cubicBezTo>
                  <a:pt x="5072218" y="415251"/>
                  <a:pt x="5082018" y="447533"/>
                  <a:pt x="5062994" y="471167"/>
                </a:cubicBezTo>
                <a:cubicBezTo>
                  <a:pt x="5020337" y="485002"/>
                  <a:pt x="5001890" y="527083"/>
                  <a:pt x="4973644" y="559941"/>
                </a:cubicBezTo>
                <a:cubicBezTo>
                  <a:pt x="4984021" y="559941"/>
                  <a:pt x="4974797" y="578388"/>
                  <a:pt x="4984021" y="578388"/>
                </a:cubicBezTo>
                <a:lnTo>
                  <a:pt x="4984021" y="578388"/>
                </a:lnTo>
                <a:close/>
                <a:moveTo>
                  <a:pt x="5743210" y="60156"/>
                </a:moveTo>
                <a:cubicBezTo>
                  <a:pt x="5714964" y="64767"/>
                  <a:pt x="5672307" y="78602"/>
                  <a:pt x="5663084" y="88402"/>
                </a:cubicBezTo>
                <a:cubicBezTo>
                  <a:pt x="5695941" y="83790"/>
                  <a:pt x="5724187" y="83790"/>
                  <a:pt x="5743210" y="60156"/>
                </a:cubicBezTo>
                <a:lnTo>
                  <a:pt x="5743210" y="60156"/>
                </a:lnTo>
                <a:close/>
                <a:moveTo>
                  <a:pt x="5842361" y="167953"/>
                </a:moveTo>
                <a:cubicBezTo>
                  <a:pt x="5842361" y="172564"/>
                  <a:pt x="5833137" y="172564"/>
                  <a:pt x="5827949" y="167953"/>
                </a:cubicBezTo>
                <a:cubicBezTo>
                  <a:pt x="5827949" y="158729"/>
                  <a:pt x="5842361" y="163341"/>
                  <a:pt x="5842361" y="154118"/>
                </a:cubicBezTo>
                <a:cubicBezTo>
                  <a:pt x="5833137" y="158729"/>
                  <a:pt x="5833137" y="144894"/>
                  <a:pt x="5827949" y="140283"/>
                </a:cubicBezTo>
                <a:cubicBezTo>
                  <a:pt x="5837172" y="135671"/>
                  <a:pt x="5837172" y="121836"/>
                  <a:pt x="5846972" y="117225"/>
                </a:cubicBezTo>
                <a:cubicBezTo>
                  <a:pt x="5832560" y="117225"/>
                  <a:pt x="5827949" y="131059"/>
                  <a:pt x="5818726" y="140283"/>
                </a:cubicBezTo>
                <a:cubicBezTo>
                  <a:pt x="5837749" y="163341"/>
                  <a:pt x="5766845" y="173141"/>
                  <a:pt x="5757621" y="200810"/>
                </a:cubicBezTo>
                <a:cubicBezTo>
                  <a:pt x="5790480" y="200234"/>
                  <a:pt x="5842361" y="191011"/>
                  <a:pt x="5842361" y="167953"/>
                </a:cubicBezTo>
                <a:lnTo>
                  <a:pt x="5842361" y="167953"/>
                </a:lnTo>
                <a:close/>
                <a:moveTo>
                  <a:pt x="5677495" y="186399"/>
                </a:moveTo>
                <a:cubicBezTo>
                  <a:pt x="5705741" y="191011"/>
                  <a:pt x="5714964" y="177176"/>
                  <a:pt x="5724764" y="167953"/>
                </a:cubicBezTo>
                <a:cubicBezTo>
                  <a:pt x="5710352" y="177176"/>
                  <a:pt x="5686718" y="163341"/>
                  <a:pt x="5677495" y="186399"/>
                </a:cubicBezTo>
                <a:lnTo>
                  <a:pt x="5677495" y="186399"/>
                </a:lnTo>
                <a:close/>
                <a:moveTo>
                  <a:pt x="5267059" y="2212058"/>
                </a:moveTo>
                <a:cubicBezTo>
                  <a:pt x="5271671" y="2212058"/>
                  <a:pt x="5271671" y="2212058"/>
                  <a:pt x="5276282" y="2212058"/>
                </a:cubicBezTo>
                <a:cubicBezTo>
                  <a:pt x="5271671" y="2212058"/>
                  <a:pt x="5271671" y="2212058"/>
                  <a:pt x="5267059" y="2212058"/>
                </a:cubicBezTo>
                <a:lnTo>
                  <a:pt x="5267059" y="2212058"/>
                </a:lnTo>
                <a:close/>
                <a:moveTo>
                  <a:pt x="6054495" y="2198223"/>
                </a:moveTo>
                <a:cubicBezTo>
                  <a:pt x="6035472" y="2198223"/>
                  <a:pt x="6017026" y="2221281"/>
                  <a:pt x="6007226" y="2212058"/>
                </a:cubicBezTo>
                <a:cubicBezTo>
                  <a:pt x="6007226" y="2202835"/>
                  <a:pt x="6021638" y="2202835"/>
                  <a:pt x="6021638" y="2189000"/>
                </a:cubicBezTo>
                <a:cubicBezTo>
                  <a:pt x="5955345" y="2189000"/>
                  <a:pt x="5927100" y="2254139"/>
                  <a:pt x="5833137" y="2231081"/>
                </a:cubicBezTo>
                <a:cubicBezTo>
                  <a:pt x="5828525" y="2235693"/>
                  <a:pt x="5809502" y="2254139"/>
                  <a:pt x="5795668" y="2240304"/>
                </a:cubicBezTo>
                <a:cubicBezTo>
                  <a:pt x="5814690" y="2231081"/>
                  <a:pt x="5828525" y="2221858"/>
                  <a:pt x="5842937" y="2207446"/>
                </a:cubicBezTo>
                <a:cubicBezTo>
                  <a:pt x="5828525" y="2207446"/>
                  <a:pt x="5810079" y="2230504"/>
                  <a:pt x="5800279" y="2221281"/>
                </a:cubicBezTo>
                <a:cubicBezTo>
                  <a:pt x="5814690" y="2207446"/>
                  <a:pt x="5833137" y="2202835"/>
                  <a:pt x="5847549" y="2183812"/>
                </a:cubicBezTo>
                <a:cubicBezTo>
                  <a:pt x="5842937" y="2179200"/>
                  <a:pt x="5838325" y="2174589"/>
                  <a:pt x="5838325" y="2165365"/>
                </a:cubicBezTo>
                <a:cubicBezTo>
                  <a:pt x="5842937" y="2165365"/>
                  <a:pt x="5847549" y="2160754"/>
                  <a:pt x="5857348" y="2156142"/>
                </a:cubicBezTo>
                <a:cubicBezTo>
                  <a:pt x="5894818" y="2202835"/>
                  <a:pt x="5923640" y="2137695"/>
                  <a:pt x="5970334" y="2127896"/>
                </a:cubicBezTo>
                <a:cubicBezTo>
                  <a:pt x="5970334" y="2146342"/>
                  <a:pt x="5970334" y="2146342"/>
                  <a:pt x="5970334" y="2146342"/>
                </a:cubicBezTo>
                <a:cubicBezTo>
                  <a:pt x="5984745" y="2150954"/>
                  <a:pt x="5998579" y="2127896"/>
                  <a:pt x="5989356" y="2123284"/>
                </a:cubicBezTo>
                <a:cubicBezTo>
                  <a:pt x="5989356" y="2127896"/>
                  <a:pt x="5980133" y="2127896"/>
                  <a:pt x="5974944" y="2123284"/>
                </a:cubicBezTo>
                <a:cubicBezTo>
                  <a:pt x="5989356" y="2100226"/>
                  <a:pt x="6045848" y="2095038"/>
                  <a:pt x="6041236" y="2071980"/>
                </a:cubicBezTo>
                <a:cubicBezTo>
                  <a:pt x="6022215" y="2095038"/>
                  <a:pt x="5984745" y="2095038"/>
                  <a:pt x="5956498" y="2100226"/>
                </a:cubicBezTo>
                <a:cubicBezTo>
                  <a:pt x="5965722" y="2123284"/>
                  <a:pt x="5937475" y="2133084"/>
                  <a:pt x="5923640" y="2137695"/>
                </a:cubicBezTo>
                <a:cubicBezTo>
                  <a:pt x="5909229" y="2119249"/>
                  <a:pt x="5880983" y="2142307"/>
                  <a:pt x="5867148" y="2137695"/>
                </a:cubicBezTo>
                <a:cubicBezTo>
                  <a:pt x="5867148" y="2146919"/>
                  <a:pt x="5862536" y="2151530"/>
                  <a:pt x="5857925" y="2151530"/>
                </a:cubicBezTo>
                <a:cubicBezTo>
                  <a:pt x="5801432" y="2156142"/>
                  <a:pt x="5749552" y="2202835"/>
                  <a:pt x="5702282" y="2231081"/>
                </a:cubicBezTo>
                <a:cubicBezTo>
                  <a:pt x="5716693" y="2240304"/>
                  <a:pt x="5706894" y="2273162"/>
                  <a:pt x="5697671" y="2282385"/>
                </a:cubicBezTo>
                <a:cubicBezTo>
                  <a:pt x="5683259" y="2286997"/>
                  <a:pt x="5669424" y="2291609"/>
                  <a:pt x="5660201" y="2296220"/>
                </a:cubicBezTo>
                <a:cubicBezTo>
                  <a:pt x="5660201" y="2319278"/>
                  <a:pt x="5679224" y="2324467"/>
                  <a:pt x="5674613" y="2347525"/>
                </a:cubicBezTo>
                <a:cubicBezTo>
                  <a:pt x="5655589" y="2352136"/>
                  <a:pt x="5637143" y="2361360"/>
                  <a:pt x="5622732" y="2338301"/>
                </a:cubicBezTo>
                <a:cubicBezTo>
                  <a:pt x="5603708" y="2333690"/>
                  <a:pt x="5603708" y="2347525"/>
                  <a:pt x="5585262" y="2347525"/>
                </a:cubicBezTo>
                <a:cubicBezTo>
                  <a:pt x="5585262" y="2319278"/>
                  <a:pt x="5585262" y="2319278"/>
                  <a:pt x="5585262" y="2319278"/>
                </a:cubicBezTo>
                <a:cubicBezTo>
                  <a:pt x="5622732" y="2305443"/>
                  <a:pt x="5656166" y="2286421"/>
                  <a:pt x="5679800" y="2258751"/>
                </a:cubicBezTo>
                <a:cubicBezTo>
                  <a:pt x="5660778" y="2258751"/>
                  <a:pt x="5656166" y="2277197"/>
                  <a:pt x="5632531" y="2272586"/>
                </a:cubicBezTo>
                <a:cubicBezTo>
                  <a:pt x="5632531" y="2267974"/>
                  <a:pt x="5632531" y="2263362"/>
                  <a:pt x="5627919" y="2263362"/>
                </a:cubicBezTo>
                <a:cubicBezTo>
                  <a:pt x="5618696" y="2267974"/>
                  <a:pt x="5608897" y="2277197"/>
                  <a:pt x="5595062" y="2277197"/>
                </a:cubicBezTo>
                <a:cubicBezTo>
                  <a:pt x="5585839" y="2272586"/>
                  <a:pt x="5590450" y="2258751"/>
                  <a:pt x="5576038" y="2254139"/>
                </a:cubicBezTo>
                <a:cubicBezTo>
                  <a:pt x="5571427" y="2263362"/>
                  <a:pt x="5571427" y="2282385"/>
                  <a:pt x="5557016" y="2282385"/>
                </a:cubicBezTo>
                <a:cubicBezTo>
                  <a:pt x="5566239" y="2282385"/>
                  <a:pt x="5566239" y="2296220"/>
                  <a:pt x="5561627" y="2305443"/>
                </a:cubicBezTo>
                <a:cubicBezTo>
                  <a:pt x="5561627" y="2319278"/>
                  <a:pt x="5528769" y="2323890"/>
                  <a:pt x="5533381" y="2338301"/>
                </a:cubicBezTo>
                <a:cubicBezTo>
                  <a:pt x="5552404" y="2333690"/>
                  <a:pt x="5561627" y="2305443"/>
                  <a:pt x="5580650" y="2319855"/>
                </a:cubicBezTo>
                <a:cubicBezTo>
                  <a:pt x="5561627" y="2329078"/>
                  <a:pt x="5543181" y="2342913"/>
                  <a:pt x="5533381" y="2366548"/>
                </a:cubicBezTo>
                <a:cubicBezTo>
                  <a:pt x="5518970" y="2361936"/>
                  <a:pt x="5518970" y="2375771"/>
                  <a:pt x="5509746" y="2375771"/>
                </a:cubicBezTo>
                <a:cubicBezTo>
                  <a:pt x="5500523" y="2357324"/>
                  <a:pt x="5500523" y="2357324"/>
                  <a:pt x="5505135" y="2338301"/>
                </a:cubicBezTo>
                <a:cubicBezTo>
                  <a:pt x="5467665" y="2338301"/>
                  <a:pt x="5472277" y="2291609"/>
                  <a:pt x="5453254" y="2273162"/>
                </a:cubicBezTo>
                <a:cubicBezTo>
                  <a:pt x="5434231" y="2268550"/>
                  <a:pt x="5438843" y="2282385"/>
                  <a:pt x="5425008" y="2277774"/>
                </a:cubicBezTo>
                <a:cubicBezTo>
                  <a:pt x="5425008" y="2268550"/>
                  <a:pt x="5410596" y="2268550"/>
                  <a:pt x="5410596" y="2263939"/>
                </a:cubicBezTo>
                <a:cubicBezTo>
                  <a:pt x="5410596" y="2254716"/>
                  <a:pt x="5419820" y="2235693"/>
                  <a:pt x="5410596" y="2231081"/>
                </a:cubicBezTo>
                <a:cubicBezTo>
                  <a:pt x="5405985" y="2240304"/>
                  <a:pt x="5382350" y="2231081"/>
                  <a:pt x="5377739" y="2226469"/>
                </a:cubicBezTo>
                <a:cubicBezTo>
                  <a:pt x="5377739" y="2212634"/>
                  <a:pt x="5377739" y="2198223"/>
                  <a:pt x="5396761" y="2189000"/>
                </a:cubicBezTo>
                <a:cubicBezTo>
                  <a:pt x="5373127" y="2184388"/>
                  <a:pt x="5368515" y="2189000"/>
                  <a:pt x="5349492" y="2193611"/>
                </a:cubicBezTo>
                <a:cubicBezTo>
                  <a:pt x="5344881" y="2160754"/>
                  <a:pt x="5401373" y="2165365"/>
                  <a:pt x="5401373" y="2146919"/>
                </a:cubicBezTo>
                <a:cubicBezTo>
                  <a:pt x="5354104" y="2142307"/>
                  <a:pt x="5340269" y="2193611"/>
                  <a:pt x="5316634" y="2212058"/>
                </a:cubicBezTo>
                <a:cubicBezTo>
                  <a:pt x="5316634" y="2193611"/>
                  <a:pt x="5316634" y="2193611"/>
                  <a:pt x="5316634" y="2193611"/>
                </a:cubicBezTo>
                <a:cubicBezTo>
                  <a:pt x="5297612" y="2198223"/>
                  <a:pt x="5293000" y="2207446"/>
                  <a:pt x="5279165" y="2212058"/>
                </a:cubicBezTo>
                <a:cubicBezTo>
                  <a:pt x="5283777" y="2212058"/>
                  <a:pt x="5274553" y="2216670"/>
                  <a:pt x="5274553" y="2221281"/>
                </a:cubicBezTo>
                <a:cubicBezTo>
                  <a:pt x="5283777" y="2225893"/>
                  <a:pt x="5288965" y="2202835"/>
                  <a:pt x="5298188" y="2216670"/>
                </a:cubicBezTo>
                <a:cubicBezTo>
                  <a:pt x="5293576" y="2221281"/>
                  <a:pt x="5288965" y="2230504"/>
                  <a:pt x="5293576" y="2239728"/>
                </a:cubicBezTo>
                <a:cubicBezTo>
                  <a:pt x="5298188" y="2248951"/>
                  <a:pt x="5312599" y="2244339"/>
                  <a:pt x="5317211" y="2253563"/>
                </a:cubicBezTo>
                <a:cubicBezTo>
                  <a:pt x="5312599" y="2262786"/>
                  <a:pt x="5307987" y="2272009"/>
                  <a:pt x="5293576" y="2272009"/>
                </a:cubicBezTo>
                <a:cubicBezTo>
                  <a:pt x="5293576" y="2267398"/>
                  <a:pt x="5298188" y="2262786"/>
                  <a:pt x="5293576" y="2262786"/>
                </a:cubicBezTo>
                <a:cubicBezTo>
                  <a:pt x="5288965" y="2281233"/>
                  <a:pt x="5269942" y="2262786"/>
                  <a:pt x="5256106" y="2276621"/>
                </a:cubicBezTo>
                <a:cubicBezTo>
                  <a:pt x="5260718" y="2272009"/>
                  <a:pt x="5265330" y="2267398"/>
                  <a:pt x="5265330" y="2262786"/>
                </a:cubicBezTo>
                <a:cubicBezTo>
                  <a:pt x="5250919" y="2258174"/>
                  <a:pt x="5246307" y="2267398"/>
                  <a:pt x="5227861" y="2267398"/>
                </a:cubicBezTo>
                <a:cubicBezTo>
                  <a:pt x="5223249" y="2285844"/>
                  <a:pt x="5237084" y="2290456"/>
                  <a:pt x="5246883" y="2295644"/>
                </a:cubicBezTo>
                <a:cubicBezTo>
                  <a:pt x="5218637" y="2323890"/>
                  <a:pt x="5195003" y="2304867"/>
                  <a:pt x="5162145" y="2323890"/>
                </a:cubicBezTo>
                <a:cubicBezTo>
                  <a:pt x="5162145" y="2319278"/>
                  <a:pt x="5162145" y="2310055"/>
                  <a:pt x="5157533" y="2310055"/>
                </a:cubicBezTo>
                <a:cubicBezTo>
                  <a:pt x="5152922" y="2323890"/>
                  <a:pt x="5143122" y="2338301"/>
                  <a:pt x="5124675" y="2338301"/>
                </a:cubicBezTo>
                <a:lnTo>
                  <a:pt x="5120064" y="2333690"/>
                </a:lnTo>
                <a:cubicBezTo>
                  <a:pt x="5139087" y="2300832"/>
                  <a:pt x="5171944" y="2286997"/>
                  <a:pt x="5209414" y="2273162"/>
                </a:cubicBezTo>
                <a:cubicBezTo>
                  <a:pt x="5209414" y="2254716"/>
                  <a:pt x="5233048" y="2259327"/>
                  <a:pt x="5242272" y="2244916"/>
                </a:cubicBezTo>
                <a:cubicBezTo>
                  <a:pt x="5190391" y="2263362"/>
                  <a:pt x="5157533" y="2291609"/>
                  <a:pt x="5110264" y="2296220"/>
                </a:cubicBezTo>
                <a:cubicBezTo>
                  <a:pt x="5110264" y="2291609"/>
                  <a:pt x="5105652" y="2282385"/>
                  <a:pt x="5095853" y="2282385"/>
                </a:cubicBezTo>
                <a:cubicBezTo>
                  <a:pt x="5095853" y="2300832"/>
                  <a:pt x="5081441" y="2305443"/>
                  <a:pt x="5072218" y="2291609"/>
                </a:cubicBezTo>
                <a:cubicBezTo>
                  <a:pt x="5072218" y="2310055"/>
                  <a:pt x="5048583" y="2300832"/>
                  <a:pt x="5048583" y="2319855"/>
                </a:cubicBezTo>
                <a:cubicBezTo>
                  <a:pt x="5053195" y="2319855"/>
                  <a:pt x="5057807" y="2324467"/>
                  <a:pt x="5057807" y="2329078"/>
                </a:cubicBezTo>
                <a:cubicBezTo>
                  <a:pt x="5038784" y="2329078"/>
                  <a:pt x="5038784" y="2347525"/>
                  <a:pt x="5029561" y="2352136"/>
                </a:cubicBezTo>
                <a:cubicBezTo>
                  <a:pt x="4973068" y="2342913"/>
                  <a:pt x="4940210" y="2440910"/>
                  <a:pt x="4888329" y="2398829"/>
                </a:cubicBezTo>
                <a:cubicBezTo>
                  <a:pt x="4944821" y="2323890"/>
                  <a:pt x="5020337" y="2296220"/>
                  <a:pt x="5114875" y="2267974"/>
                </a:cubicBezTo>
                <a:cubicBezTo>
                  <a:pt x="5133899" y="2277197"/>
                  <a:pt x="5195003" y="2263362"/>
                  <a:pt x="5204226" y="2239728"/>
                </a:cubicBezTo>
                <a:cubicBezTo>
                  <a:pt x="5195003" y="2225893"/>
                  <a:pt x="5175980" y="2239728"/>
                  <a:pt x="5166756" y="2230504"/>
                </a:cubicBezTo>
                <a:cubicBezTo>
                  <a:pt x="5181167" y="2216670"/>
                  <a:pt x="5175980" y="2207446"/>
                  <a:pt x="5171368" y="2193035"/>
                </a:cubicBezTo>
                <a:cubicBezTo>
                  <a:pt x="5171368" y="2202258"/>
                  <a:pt x="5143122" y="2206870"/>
                  <a:pt x="5138510" y="2202258"/>
                </a:cubicBezTo>
                <a:cubicBezTo>
                  <a:pt x="5157533" y="2183812"/>
                  <a:pt x="5185779" y="2146342"/>
                  <a:pt x="5195003" y="2127319"/>
                </a:cubicBezTo>
                <a:cubicBezTo>
                  <a:pt x="5162145" y="2141154"/>
                  <a:pt x="5128710" y="2178624"/>
                  <a:pt x="5100464" y="2155565"/>
                </a:cubicBezTo>
                <a:cubicBezTo>
                  <a:pt x="5105076" y="2193035"/>
                  <a:pt x="5114875" y="2183812"/>
                  <a:pt x="5109688" y="2220705"/>
                </a:cubicBezTo>
                <a:cubicBezTo>
                  <a:pt x="5086053" y="2229928"/>
                  <a:pt x="5062418" y="2262786"/>
                  <a:pt x="5029561" y="2248951"/>
                </a:cubicBezTo>
                <a:cubicBezTo>
                  <a:pt x="5067030" y="2239728"/>
                  <a:pt x="5005926" y="2216093"/>
                  <a:pt x="5034172" y="2206870"/>
                </a:cubicBezTo>
                <a:cubicBezTo>
                  <a:pt x="4991515" y="2193035"/>
                  <a:pt x="4982291" y="2239728"/>
                  <a:pt x="4949433" y="2248951"/>
                </a:cubicBezTo>
                <a:cubicBezTo>
                  <a:pt x="4925799" y="2193035"/>
                  <a:pt x="5001314" y="2179200"/>
                  <a:pt x="5034172" y="2146342"/>
                </a:cubicBezTo>
                <a:cubicBezTo>
                  <a:pt x="5005926" y="2141731"/>
                  <a:pt x="4996702" y="2164789"/>
                  <a:pt x="4967880" y="2164789"/>
                </a:cubicBezTo>
                <a:cubicBezTo>
                  <a:pt x="4967880" y="2155565"/>
                  <a:pt x="4996126" y="2150954"/>
                  <a:pt x="4986903" y="2146342"/>
                </a:cubicBezTo>
                <a:cubicBezTo>
                  <a:pt x="4967880" y="2155565"/>
                  <a:pt x="4939634" y="2169400"/>
                  <a:pt x="4915999" y="2164789"/>
                </a:cubicBezTo>
                <a:cubicBezTo>
                  <a:pt x="4906776" y="2150954"/>
                  <a:pt x="4939634" y="2150954"/>
                  <a:pt x="4925223" y="2141731"/>
                </a:cubicBezTo>
                <a:cubicBezTo>
                  <a:pt x="4915999" y="2155565"/>
                  <a:pt x="4901587" y="2160177"/>
                  <a:pt x="4887753" y="2164789"/>
                </a:cubicBezTo>
                <a:cubicBezTo>
                  <a:pt x="4883141" y="2178624"/>
                  <a:pt x="4887753" y="2174012"/>
                  <a:pt x="4887753" y="2193035"/>
                </a:cubicBezTo>
                <a:cubicBezTo>
                  <a:pt x="4864118" y="2202258"/>
                  <a:pt x="4850284" y="2221281"/>
                  <a:pt x="4821461" y="2221281"/>
                </a:cubicBezTo>
                <a:cubicBezTo>
                  <a:pt x="4774191" y="2188423"/>
                  <a:pt x="4736722" y="2263362"/>
                  <a:pt x="4694064" y="2267974"/>
                </a:cubicBezTo>
                <a:cubicBezTo>
                  <a:pt x="4694064" y="2267974"/>
                  <a:pt x="4694064" y="2272586"/>
                  <a:pt x="4684841" y="2267974"/>
                </a:cubicBezTo>
                <a:cubicBezTo>
                  <a:pt x="4684841" y="2267974"/>
                  <a:pt x="4689453" y="2267974"/>
                  <a:pt x="4694064" y="2267974"/>
                </a:cubicBezTo>
                <a:cubicBezTo>
                  <a:pt x="4689453" y="2263362"/>
                  <a:pt x="4684841" y="2254139"/>
                  <a:pt x="4689453" y="2254139"/>
                </a:cubicBezTo>
                <a:cubicBezTo>
                  <a:pt x="4698676" y="2235693"/>
                  <a:pt x="4736722" y="2221281"/>
                  <a:pt x="4713087" y="2198223"/>
                </a:cubicBezTo>
                <a:cubicBezTo>
                  <a:pt x="4694064" y="2212058"/>
                  <a:pt x="4670429" y="2207446"/>
                  <a:pt x="4651983" y="2221281"/>
                </a:cubicBezTo>
                <a:cubicBezTo>
                  <a:pt x="4651983" y="2254139"/>
                  <a:pt x="4632960" y="2267974"/>
                  <a:pt x="4609325" y="2272586"/>
                </a:cubicBezTo>
                <a:cubicBezTo>
                  <a:pt x="4609325" y="2291032"/>
                  <a:pt x="4623737" y="2291032"/>
                  <a:pt x="4623737" y="2310055"/>
                </a:cubicBezTo>
                <a:cubicBezTo>
                  <a:pt x="4609325" y="2319278"/>
                  <a:pt x="4581079" y="2342913"/>
                  <a:pt x="4567244" y="2323890"/>
                </a:cubicBezTo>
                <a:cubicBezTo>
                  <a:pt x="4600102" y="2305443"/>
                  <a:pt x="4604714" y="2244339"/>
                  <a:pt x="4619125" y="2216670"/>
                </a:cubicBezTo>
                <a:cubicBezTo>
                  <a:pt x="4623737" y="2216670"/>
                  <a:pt x="4628349" y="2221281"/>
                  <a:pt x="4633536" y="2221281"/>
                </a:cubicBezTo>
                <a:cubicBezTo>
                  <a:pt x="4657171" y="2183812"/>
                  <a:pt x="4718275" y="2188423"/>
                  <a:pt x="4741910" y="2146342"/>
                </a:cubicBezTo>
                <a:cubicBezTo>
                  <a:pt x="4718275" y="2137119"/>
                  <a:pt x="4713664" y="2164789"/>
                  <a:pt x="4699252" y="2150954"/>
                </a:cubicBezTo>
                <a:cubicBezTo>
                  <a:pt x="4708475" y="2141731"/>
                  <a:pt x="4708475" y="2132507"/>
                  <a:pt x="4703864" y="2127896"/>
                </a:cubicBezTo>
                <a:cubicBezTo>
                  <a:pt x="4684841" y="2150954"/>
                  <a:pt x="4680230" y="2188423"/>
                  <a:pt x="4647371" y="2188423"/>
                </a:cubicBezTo>
                <a:cubicBezTo>
                  <a:pt x="4632960" y="2188423"/>
                  <a:pt x="4638148" y="2169977"/>
                  <a:pt x="4623737" y="2179200"/>
                </a:cubicBezTo>
                <a:cubicBezTo>
                  <a:pt x="4623737" y="2160754"/>
                  <a:pt x="4623737" y="2160754"/>
                  <a:pt x="4623737" y="2160754"/>
                </a:cubicBezTo>
                <a:cubicBezTo>
                  <a:pt x="4614514" y="2160754"/>
                  <a:pt x="4604714" y="2174589"/>
                  <a:pt x="4600102" y="2160754"/>
                </a:cubicBezTo>
                <a:cubicBezTo>
                  <a:pt x="4623737" y="2151530"/>
                  <a:pt x="4632960" y="2081203"/>
                  <a:pt x="4661206" y="2100226"/>
                </a:cubicBezTo>
                <a:cubicBezTo>
                  <a:pt x="4661206" y="2091003"/>
                  <a:pt x="4670429" y="2081779"/>
                  <a:pt x="4684841" y="2071980"/>
                </a:cubicBezTo>
                <a:cubicBezTo>
                  <a:pt x="4751133" y="2048921"/>
                  <a:pt x="4802438" y="2016064"/>
                  <a:pt x="4873342" y="1987817"/>
                </a:cubicBezTo>
                <a:cubicBezTo>
                  <a:pt x="4882565" y="1997041"/>
                  <a:pt x="4873342" y="1997041"/>
                  <a:pt x="4868730" y="2006264"/>
                </a:cubicBezTo>
                <a:cubicBezTo>
                  <a:pt x="4920611" y="1964183"/>
                  <a:pt x="4986326" y="1922102"/>
                  <a:pt x="5061842" y="1912878"/>
                </a:cubicBezTo>
                <a:cubicBezTo>
                  <a:pt x="5090088" y="1903655"/>
                  <a:pt x="5113723" y="1861574"/>
                  <a:pt x="5151192" y="1866186"/>
                </a:cubicBezTo>
                <a:cubicBezTo>
                  <a:pt x="5160415" y="1837939"/>
                  <a:pt x="5188662" y="1833328"/>
                  <a:pt x="5217484" y="1824104"/>
                </a:cubicBezTo>
                <a:cubicBezTo>
                  <a:pt x="5212872" y="1852351"/>
                  <a:pt x="5184627" y="1837939"/>
                  <a:pt x="5165604" y="1861574"/>
                </a:cubicBezTo>
                <a:cubicBezTo>
                  <a:pt x="5174827" y="1866186"/>
                  <a:pt x="5170215" y="1880021"/>
                  <a:pt x="5180015" y="1884632"/>
                </a:cubicBezTo>
                <a:cubicBezTo>
                  <a:pt x="5203649" y="1875409"/>
                  <a:pt x="5212872" y="1851774"/>
                  <a:pt x="5231896" y="1842551"/>
                </a:cubicBezTo>
                <a:cubicBezTo>
                  <a:pt x="5236508" y="1847163"/>
                  <a:pt x="5241119" y="1851774"/>
                  <a:pt x="5236508" y="1856386"/>
                </a:cubicBezTo>
                <a:cubicBezTo>
                  <a:pt x="5250919" y="1856386"/>
                  <a:pt x="5255530" y="1851774"/>
                  <a:pt x="5273977" y="1851774"/>
                </a:cubicBezTo>
                <a:cubicBezTo>
                  <a:pt x="5269365" y="1818916"/>
                  <a:pt x="5288388" y="1809693"/>
                  <a:pt x="5306835" y="1795858"/>
                </a:cubicBezTo>
                <a:cubicBezTo>
                  <a:pt x="5292423" y="1795858"/>
                  <a:pt x="5283200" y="1805082"/>
                  <a:pt x="5269365" y="1805082"/>
                </a:cubicBezTo>
                <a:cubicBezTo>
                  <a:pt x="5269365" y="1800470"/>
                  <a:pt x="5264753" y="1800470"/>
                  <a:pt x="5264753" y="1795858"/>
                </a:cubicBezTo>
                <a:cubicBezTo>
                  <a:pt x="5288388" y="1772800"/>
                  <a:pt x="5321246" y="1753777"/>
                  <a:pt x="5359292" y="1749165"/>
                </a:cubicBezTo>
                <a:cubicBezTo>
                  <a:pt x="5350069" y="1758389"/>
                  <a:pt x="5387538" y="1763000"/>
                  <a:pt x="5363904" y="1782023"/>
                </a:cubicBezTo>
                <a:cubicBezTo>
                  <a:pt x="5368515" y="1768189"/>
                  <a:pt x="5349492" y="1768189"/>
                  <a:pt x="5359292" y="1782023"/>
                </a:cubicBezTo>
                <a:cubicBezTo>
                  <a:pt x="5344881" y="1786635"/>
                  <a:pt x="5368515" y="1772800"/>
                  <a:pt x="5363904" y="1786635"/>
                </a:cubicBezTo>
                <a:cubicBezTo>
                  <a:pt x="5359292" y="1805082"/>
                  <a:pt x="5335657" y="1819493"/>
                  <a:pt x="5340269" y="1833328"/>
                </a:cubicBezTo>
                <a:cubicBezTo>
                  <a:pt x="5340269" y="1819493"/>
                  <a:pt x="5354681" y="1824104"/>
                  <a:pt x="5359292" y="1833328"/>
                </a:cubicBezTo>
                <a:cubicBezTo>
                  <a:pt x="5354681" y="1842551"/>
                  <a:pt x="5335657" y="1842551"/>
                  <a:pt x="5340269" y="1856386"/>
                </a:cubicBezTo>
                <a:cubicBezTo>
                  <a:pt x="5354681" y="1865609"/>
                  <a:pt x="5359292" y="1842551"/>
                  <a:pt x="5359292" y="1851774"/>
                </a:cubicBezTo>
                <a:cubicBezTo>
                  <a:pt x="5363904" y="1865609"/>
                  <a:pt x="5350069" y="1865609"/>
                  <a:pt x="5354681" y="1880021"/>
                </a:cubicBezTo>
                <a:cubicBezTo>
                  <a:pt x="5369092" y="1884632"/>
                  <a:pt x="5392150" y="1856962"/>
                  <a:pt x="5406562" y="1847163"/>
                </a:cubicBezTo>
                <a:cubicBezTo>
                  <a:pt x="5397338" y="1833328"/>
                  <a:pt x="5373703" y="1856386"/>
                  <a:pt x="5363904" y="1847163"/>
                </a:cubicBezTo>
                <a:cubicBezTo>
                  <a:pt x="5411173" y="1837939"/>
                  <a:pt x="5425008" y="1795858"/>
                  <a:pt x="5463054" y="1772224"/>
                </a:cubicBezTo>
                <a:cubicBezTo>
                  <a:pt x="5453830" y="1772224"/>
                  <a:pt x="5444031" y="1772224"/>
                  <a:pt x="5444031" y="1767612"/>
                </a:cubicBezTo>
                <a:cubicBezTo>
                  <a:pt x="5472277" y="1749165"/>
                  <a:pt x="5448642" y="1730143"/>
                  <a:pt x="5481501" y="1711696"/>
                </a:cubicBezTo>
                <a:cubicBezTo>
                  <a:pt x="5467089" y="1707084"/>
                  <a:pt x="5457865" y="1720919"/>
                  <a:pt x="5457865" y="1707084"/>
                </a:cubicBezTo>
                <a:cubicBezTo>
                  <a:pt x="5467089" y="1693250"/>
                  <a:pt x="5500523" y="1674226"/>
                  <a:pt x="5495335" y="1665003"/>
                </a:cubicBezTo>
                <a:cubicBezTo>
                  <a:pt x="5490724" y="1660392"/>
                  <a:pt x="5448066" y="1674226"/>
                  <a:pt x="5438843" y="1693250"/>
                </a:cubicBezTo>
                <a:cubicBezTo>
                  <a:pt x="5434231" y="1693250"/>
                  <a:pt x="5429620" y="1688638"/>
                  <a:pt x="5419820" y="1684026"/>
                </a:cubicBezTo>
                <a:cubicBezTo>
                  <a:pt x="5405408" y="1693250"/>
                  <a:pt x="5400797" y="1707084"/>
                  <a:pt x="5377162" y="1707084"/>
                </a:cubicBezTo>
                <a:cubicBezTo>
                  <a:pt x="5377162" y="1697861"/>
                  <a:pt x="5381774" y="1678838"/>
                  <a:pt x="5372551" y="1674226"/>
                </a:cubicBezTo>
                <a:cubicBezTo>
                  <a:pt x="5325281" y="1688061"/>
                  <a:pt x="5283200" y="1743977"/>
                  <a:pt x="5240543" y="1725531"/>
                </a:cubicBezTo>
                <a:cubicBezTo>
                  <a:pt x="5207685" y="1772224"/>
                  <a:pt x="5155804" y="1767612"/>
                  <a:pt x="5108534" y="1786058"/>
                </a:cubicBezTo>
                <a:cubicBezTo>
                  <a:pt x="5108534" y="1832751"/>
                  <a:pt x="5042242" y="1818916"/>
                  <a:pt x="5013996" y="1846586"/>
                </a:cubicBezTo>
                <a:cubicBezTo>
                  <a:pt x="5004773" y="1832751"/>
                  <a:pt x="5023220" y="1823528"/>
                  <a:pt x="5004773" y="1818340"/>
                </a:cubicBezTo>
                <a:cubicBezTo>
                  <a:pt x="5042242" y="1785482"/>
                  <a:pt x="5075677" y="1720343"/>
                  <a:pt x="5146004" y="1753201"/>
                </a:cubicBezTo>
                <a:cubicBezTo>
                  <a:pt x="5155227" y="1743977"/>
                  <a:pt x="5160415" y="1734754"/>
                  <a:pt x="5178862" y="1730143"/>
                </a:cubicBezTo>
                <a:cubicBezTo>
                  <a:pt x="5183473" y="1716308"/>
                  <a:pt x="5174250" y="1720919"/>
                  <a:pt x="5169638" y="1716308"/>
                </a:cubicBezTo>
                <a:cubicBezTo>
                  <a:pt x="5184050" y="1707084"/>
                  <a:pt x="5184050" y="1707084"/>
                  <a:pt x="5178862" y="1693250"/>
                </a:cubicBezTo>
                <a:cubicBezTo>
                  <a:pt x="5197885" y="1688638"/>
                  <a:pt x="5207108" y="1674803"/>
                  <a:pt x="5230743" y="1670191"/>
                </a:cubicBezTo>
                <a:cubicBezTo>
                  <a:pt x="5245154" y="1670191"/>
                  <a:pt x="5239966" y="1688638"/>
                  <a:pt x="5254378" y="1688638"/>
                </a:cubicBezTo>
                <a:cubicBezTo>
                  <a:pt x="5282624" y="1679415"/>
                  <a:pt x="5301646" y="1660392"/>
                  <a:pt x="5310870" y="1632722"/>
                </a:cubicBezTo>
                <a:cubicBezTo>
                  <a:pt x="5287235" y="1628110"/>
                  <a:pt x="5291847" y="1614275"/>
                  <a:pt x="5291847" y="1599864"/>
                </a:cubicBezTo>
                <a:cubicBezTo>
                  <a:pt x="5268213" y="1595252"/>
                  <a:pt x="5268213" y="1571618"/>
                  <a:pt x="5239966" y="1576806"/>
                </a:cubicBezTo>
                <a:cubicBezTo>
                  <a:pt x="5239966" y="1562971"/>
                  <a:pt x="5230743" y="1562971"/>
                  <a:pt x="5235354" y="1548560"/>
                </a:cubicBezTo>
                <a:cubicBezTo>
                  <a:pt x="5258989" y="1534725"/>
                  <a:pt x="5282624" y="1520313"/>
                  <a:pt x="5310870" y="1506478"/>
                </a:cubicBezTo>
                <a:cubicBezTo>
                  <a:pt x="5306258" y="1473621"/>
                  <a:pt x="5371974" y="1436727"/>
                  <a:pt x="5395609" y="1450562"/>
                </a:cubicBezTo>
                <a:cubicBezTo>
                  <a:pt x="5390997" y="1459786"/>
                  <a:pt x="5371974" y="1459786"/>
                  <a:pt x="5367362" y="1469009"/>
                </a:cubicBezTo>
                <a:cubicBezTo>
                  <a:pt x="5410020" y="1469009"/>
                  <a:pt x="5433655" y="1455174"/>
                  <a:pt x="5461901" y="1436151"/>
                </a:cubicBezTo>
                <a:cubicBezTo>
                  <a:pt x="5452678" y="1384847"/>
                  <a:pt x="5504559" y="1417704"/>
                  <a:pt x="5504559" y="1384847"/>
                </a:cubicBezTo>
                <a:cubicBezTo>
                  <a:pt x="5467089" y="1398682"/>
                  <a:pt x="5443454" y="1384847"/>
                  <a:pt x="5410020" y="1403293"/>
                </a:cubicBezTo>
                <a:cubicBezTo>
                  <a:pt x="5395609" y="1407905"/>
                  <a:pt x="5386386" y="1436151"/>
                  <a:pt x="5372551" y="1440763"/>
                </a:cubicBezTo>
                <a:cubicBezTo>
                  <a:pt x="5372551" y="1440763"/>
                  <a:pt x="5273400" y="1417704"/>
                  <a:pt x="5264177" y="1417704"/>
                </a:cubicBezTo>
                <a:cubicBezTo>
                  <a:pt x="5259566" y="1422316"/>
                  <a:pt x="5245154" y="1440763"/>
                  <a:pt x="5235931" y="1440763"/>
                </a:cubicBezTo>
                <a:cubicBezTo>
                  <a:pt x="5221519" y="1445374"/>
                  <a:pt x="5207685" y="1445374"/>
                  <a:pt x="5198461" y="1463821"/>
                </a:cubicBezTo>
                <a:cubicBezTo>
                  <a:pt x="5165604" y="1430963"/>
                  <a:pt x="5132169" y="1486879"/>
                  <a:pt x="5099311" y="1492067"/>
                </a:cubicBezTo>
                <a:cubicBezTo>
                  <a:pt x="5075677" y="1487455"/>
                  <a:pt x="5061842" y="1487455"/>
                  <a:pt x="5047430" y="1478232"/>
                </a:cubicBezTo>
                <a:cubicBezTo>
                  <a:pt x="5061842" y="1449986"/>
                  <a:pt x="5084900" y="1431539"/>
                  <a:pt x="5118335" y="1417704"/>
                </a:cubicBezTo>
                <a:cubicBezTo>
                  <a:pt x="5127558" y="1422316"/>
                  <a:pt x="5127558" y="1431539"/>
                  <a:pt x="5137357" y="1436151"/>
                </a:cubicBezTo>
                <a:cubicBezTo>
                  <a:pt x="5137357" y="1417704"/>
                  <a:pt x="5137357" y="1422316"/>
                  <a:pt x="5141969" y="1407905"/>
                </a:cubicBezTo>
                <a:cubicBezTo>
                  <a:pt x="5179439" y="1398682"/>
                  <a:pt x="5198461" y="1365824"/>
                  <a:pt x="5226707" y="1342765"/>
                </a:cubicBezTo>
                <a:cubicBezTo>
                  <a:pt x="5207685" y="1342765"/>
                  <a:pt x="5207685" y="1351989"/>
                  <a:pt x="5198461" y="1342765"/>
                </a:cubicBezTo>
                <a:cubicBezTo>
                  <a:pt x="5222096" y="1324319"/>
                  <a:pt x="5250342" y="1305296"/>
                  <a:pt x="5287811" y="1296073"/>
                </a:cubicBezTo>
                <a:cubicBezTo>
                  <a:pt x="5287811" y="1314519"/>
                  <a:pt x="5302223" y="1309908"/>
                  <a:pt x="5311447" y="1305296"/>
                </a:cubicBezTo>
                <a:cubicBezTo>
                  <a:pt x="5311447" y="1300684"/>
                  <a:pt x="5311447" y="1286849"/>
                  <a:pt x="5306835" y="1282238"/>
                </a:cubicBezTo>
                <a:cubicBezTo>
                  <a:pt x="5306835" y="1286849"/>
                  <a:pt x="5283200" y="1286849"/>
                  <a:pt x="5287811" y="1282238"/>
                </a:cubicBezTo>
                <a:cubicBezTo>
                  <a:pt x="5287811" y="1277626"/>
                  <a:pt x="5283200" y="1277626"/>
                  <a:pt x="5283200" y="1273015"/>
                </a:cubicBezTo>
                <a:cubicBezTo>
                  <a:pt x="5311447" y="1254568"/>
                  <a:pt x="5330469" y="1240157"/>
                  <a:pt x="5330469" y="1212487"/>
                </a:cubicBezTo>
                <a:cubicBezTo>
                  <a:pt x="5311447" y="1212487"/>
                  <a:pt x="5311447" y="1189429"/>
                  <a:pt x="5293000" y="1189429"/>
                </a:cubicBezTo>
                <a:cubicBezTo>
                  <a:pt x="5307411" y="1161183"/>
                  <a:pt x="5340269" y="1147348"/>
                  <a:pt x="5354104" y="1114490"/>
                </a:cubicBezTo>
                <a:cubicBezTo>
                  <a:pt x="5297612" y="1128325"/>
                  <a:pt x="5222096" y="1081632"/>
                  <a:pt x="5179439" y="1128325"/>
                </a:cubicBezTo>
                <a:cubicBezTo>
                  <a:pt x="5188662" y="1128325"/>
                  <a:pt x="5184050" y="1146771"/>
                  <a:pt x="5193850" y="1151383"/>
                </a:cubicBezTo>
                <a:cubicBezTo>
                  <a:pt x="5170215" y="1160606"/>
                  <a:pt x="5127558" y="1188852"/>
                  <a:pt x="5104500" y="1174441"/>
                </a:cubicBezTo>
                <a:cubicBezTo>
                  <a:pt x="5104500" y="1146195"/>
                  <a:pt x="5109111" y="1127748"/>
                  <a:pt x="5132746" y="1123137"/>
                </a:cubicBezTo>
                <a:cubicBezTo>
                  <a:pt x="5156380" y="1090279"/>
                  <a:pt x="5175403" y="1048198"/>
                  <a:pt x="5184627" y="1011304"/>
                </a:cubicBezTo>
                <a:cubicBezTo>
                  <a:pt x="5160992" y="1006693"/>
                  <a:pt x="5151768" y="1002081"/>
                  <a:pt x="5123522" y="1006693"/>
                </a:cubicBezTo>
                <a:cubicBezTo>
                  <a:pt x="5118911" y="997470"/>
                  <a:pt x="5114299" y="988246"/>
                  <a:pt x="5109111" y="973835"/>
                </a:cubicBezTo>
                <a:cubicBezTo>
                  <a:pt x="5118335" y="969223"/>
                  <a:pt x="5128134" y="964612"/>
                  <a:pt x="5132746" y="955388"/>
                </a:cubicBezTo>
                <a:cubicBezTo>
                  <a:pt x="5080865" y="960000"/>
                  <a:pt x="5024372" y="960000"/>
                  <a:pt x="5005349" y="1006693"/>
                </a:cubicBezTo>
                <a:cubicBezTo>
                  <a:pt x="5014573" y="1025139"/>
                  <a:pt x="5028984" y="1029751"/>
                  <a:pt x="5033595" y="1053386"/>
                </a:cubicBezTo>
                <a:cubicBezTo>
                  <a:pt x="5009961" y="1062609"/>
                  <a:pt x="4967303" y="1076444"/>
                  <a:pt x="4939057" y="1062609"/>
                </a:cubicBezTo>
                <a:cubicBezTo>
                  <a:pt x="4943669" y="1053386"/>
                  <a:pt x="4953468" y="1039551"/>
                  <a:pt x="4962692" y="1029751"/>
                </a:cubicBezTo>
                <a:cubicBezTo>
                  <a:pt x="4948281" y="1029751"/>
                  <a:pt x="4948281" y="1048198"/>
                  <a:pt x="4934446" y="1052809"/>
                </a:cubicBezTo>
                <a:cubicBezTo>
                  <a:pt x="4934446" y="1038974"/>
                  <a:pt x="4920034" y="1038974"/>
                  <a:pt x="4915422" y="1034363"/>
                </a:cubicBezTo>
                <a:cubicBezTo>
                  <a:pt x="4939057" y="987670"/>
                  <a:pt x="4948281" y="1001505"/>
                  <a:pt x="4958080" y="950200"/>
                </a:cubicBezTo>
                <a:cubicBezTo>
                  <a:pt x="4939057" y="940977"/>
                  <a:pt x="4896976" y="973259"/>
                  <a:pt x="4882565" y="950200"/>
                </a:cubicBezTo>
                <a:cubicBezTo>
                  <a:pt x="4882565" y="945589"/>
                  <a:pt x="4887176" y="945589"/>
                  <a:pt x="4891788" y="936365"/>
                </a:cubicBezTo>
                <a:cubicBezTo>
                  <a:pt x="4844519" y="940977"/>
                  <a:pt x="4835295" y="983058"/>
                  <a:pt x="4807049" y="1001505"/>
                </a:cubicBezTo>
                <a:cubicBezTo>
                  <a:pt x="4783414" y="1024563"/>
                  <a:pt x="4745945" y="1029751"/>
                  <a:pt x="4703288" y="1034363"/>
                </a:cubicBezTo>
                <a:cubicBezTo>
                  <a:pt x="4703288" y="1025139"/>
                  <a:pt x="4712511" y="1020528"/>
                  <a:pt x="4703288" y="1011304"/>
                </a:cubicBezTo>
                <a:cubicBezTo>
                  <a:pt x="4660630" y="1011304"/>
                  <a:pt x="4642183" y="1048774"/>
                  <a:pt x="4590302" y="1053386"/>
                </a:cubicBezTo>
                <a:cubicBezTo>
                  <a:pt x="4590302" y="1034939"/>
                  <a:pt x="4599526" y="1034939"/>
                  <a:pt x="4590302" y="1020528"/>
                </a:cubicBezTo>
                <a:cubicBezTo>
                  <a:pt x="4571280" y="1015916"/>
                  <a:pt x="4575891" y="1038974"/>
                  <a:pt x="4552833" y="1034363"/>
                </a:cubicBezTo>
                <a:cubicBezTo>
                  <a:pt x="4552833" y="1029751"/>
                  <a:pt x="4548222" y="1029751"/>
                  <a:pt x="4548222" y="1025139"/>
                </a:cubicBezTo>
                <a:cubicBezTo>
                  <a:pt x="4562633" y="1011304"/>
                  <a:pt x="4567244" y="992282"/>
                  <a:pt x="4585691" y="992282"/>
                </a:cubicBezTo>
                <a:cubicBezTo>
                  <a:pt x="4585691" y="978447"/>
                  <a:pt x="4581079" y="969223"/>
                  <a:pt x="4576468" y="964035"/>
                </a:cubicBezTo>
                <a:cubicBezTo>
                  <a:pt x="4585691" y="945589"/>
                  <a:pt x="4604714" y="935789"/>
                  <a:pt x="4628349" y="945589"/>
                </a:cubicBezTo>
                <a:cubicBezTo>
                  <a:pt x="4632960" y="912731"/>
                  <a:pt x="4675618" y="922531"/>
                  <a:pt x="4689453" y="898896"/>
                </a:cubicBezTo>
                <a:cubicBezTo>
                  <a:pt x="4698676" y="908119"/>
                  <a:pt x="4684841" y="912731"/>
                  <a:pt x="4694064" y="921954"/>
                </a:cubicBezTo>
                <a:cubicBezTo>
                  <a:pt x="4717699" y="921954"/>
                  <a:pt x="4731533" y="889096"/>
                  <a:pt x="4750557" y="908119"/>
                </a:cubicBezTo>
                <a:cubicBezTo>
                  <a:pt x="4745945" y="912731"/>
                  <a:pt x="4750557" y="926566"/>
                  <a:pt x="4741334" y="931177"/>
                </a:cubicBezTo>
                <a:cubicBezTo>
                  <a:pt x="4755745" y="935789"/>
                  <a:pt x="4755745" y="949624"/>
                  <a:pt x="4774191" y="945012"/>
                </a:cubicBezTo>
                <a:cubicBezTo>
                  <a:pt x="4774191" y="931177"/>
                  <a:pt x="4774191" y="931177"/>
                  <a:pt x="4774191" y="931177"/>
                </a:cubicBezTo>
                <a:cubicBezTo>
                  <a:pt x="4774191" y="921954"/>
                  <a:pt x="4759780" y="926566"/>
                  <a:pt x="4759780" y="921954"/>
                </a:cubicBezTo>
                <a:cubicBezTo>
                  <a:pt x="4764392" y="908119"/>
                  <a:pt x="4769003" y="912731"/>
                  <a:pt x="4764392" y="898896"/>
                </a:cubicBezTo>
                <a:cubicBezTo>
                  <a:pt x="4820884" y="875838"/>
                  <a:pt x="4858930" y="833757"/>
                  <a:pt x="4891788" y="787064"/>
                </a:cubicBezTo>
                <a:cubicBezTo>
                  <a:pt x="4816273" y="805510"/>
                  <a:pt x="4774191" y="871226"/>
                  <a:pt x="4707899" y="885061"/>
                </a:cubicBezTo>
                <a:cubicBezTo>
                  <a:pt x="4717122" y="875838"/>
                  <a:pt x="4726922" y="871226"/>
                  <a:pt x="4736145" y="862003"/>
                </a:cubicBezTo>
                <a:cubicBezTo>
                  <a:pt x="4679653" y="890249"/>
                  <a:pt x="4599526" y="899472"/>
                  <a:pt x="4552256" y="941554"/>
                </a:cubicBezTo>
                <a:cubicBezTo>
                  <a:pt x="4524010" y="936942"/>
                  <a:pt x="4509599" y="923107"/>
                  <a:pt x="4500376" y="899472"/>
                </a:cubicBezTo>
                <a:cubicBezTo>
                  <a:pt x="4509599" y="862003"/>
                  <a:pt x="4556868" y="862003"/>
                  <a:pt x="4571280" y="829722"/>
                </a:cubicBezTo>
                <a:cubicBezTo>
                  <a:pt x="4533810" y="852780"/>
                  <a:pt x="4486541" y="885638"/>
                  <a:pt x="4434660" y="881026"/>
                </a:cubicBezTo>
                <a:cubicBezTo>
                  <a:pt x="4434660" y="852780"/>
                  <a:pt x="4462906" y="857968"/>
                  <a:pt x="4477317" y="843556"/>
                </a:cubicBezTo>
                <a:cubicBezTo>
                  <a:pt x="4458295" y="838945"/>
                  <a:pt x="4439848" y="852780"/>
                  <a:pt x="4430048" y="843556"/>
                </a:cubicBezTo>
                <a:cubicBezTo>
                  <a:pt x="4505564" y="829722"/>
                  <a:pt x="4505564" y="745559"/>
                  <a:pt x="4585691" y="750171"/>
                </a:cubicBezTo>
                <a:cubicBezTo>
                  <a:pt x="4590302" y="717313"/>
                  <a:pt x="4637572" y="694255"/>
                  <a:pt x="4670429" y="721925"/>
                </a:cubicBezTo>
                <a:cubicBezTo>
                  <a:pt x="4717699" y="703478"/>
                  <a:pt x="4684841" y="595681"/>
                  <a:pt x="4759780" y="614704"/>
                </a:cubicBezTo>
                <a:cubicBezTo>
                  <a:pt x="4745368" y="633151"/>
                  <a:pt x="4736145" y="652174"/>
                  <a:pt x="4726922" y="675232"/>
                </a:cubicBezTo>
                <a:cubicBezTo>
                  <a:pt x="4726922" y="689067"/>
                  <a:pt x="4750557" y="698290"/>
                  <a:pt x="4736145" y="712701"/>
                </a:cubicBezTo>
                <a:cubicBezTo>
                  <a:pt x="4764392" y="712701"/>
                  <a:pt x="4783414" y="675232"/>
                  <a:pt x="4816273" y="689643"/>
                </a:cubicBezTo>
                <a:cubicBezTo>
                  <a:pt x="4816273" y="703478"/>
                  <a:pt x="4801861" y="694255"/>
                  <a:pt x="4797249" y="703478"/>
                </a:cubicBezTo>
                <a:cubicBezTo>
                  <a:pt x="4853742" y="703478"/>
                  <a:pt x="4872765" y="666009"/>
                  <a:pt x="4896400" y="633727"/>
                </a:cubicBezTo>
                <a:cubicBezTo>
                  <a:pt x="4877377" y="605481"/>
                  <a:pt x="4901011" y="587035"/>
                  <a:pt x="4910811" y="573200"/>
                </a:cubicBezTo>
                <a:cubicBezTo>
                  <a:pt x="4877953" y="582423"/>
                  <a:pt x="4835295" y="591646"/>
                  <a:pt x="4821461" y="563976"/>
                </a:cubicBezTo>
                <a:cubicBezTo>
                  <a:pt x="4830684" y="554753"/>
                  <a:pt x="4835872" y="550141"/>
                  <a:pt x="4845095" y="545530"/>
                </a:cubicBezTo>
                <a:cubicBezTo>
                  <a:pt x="4830684" y="540918"/>
                  <a:pt x="4816849" y="531695"/>
                  <a:pt x="4793214" y="536307"/>
                </a:cubicBezTo>
                <a:cubicBezTo>
                  <a:pt x="4793214" y="531695"/>
                  <a:pt x="4797826" y="527083"/>
                  <a:pt x="4797826" y="522472"/>
                </a:cubicBezTo>
                <a:cubicBezTo>
                  <a:pt x="4783414" y="517860"/>
                  <a:pt x="4764968" y="522472"/>
                  <a:pt x="4750557" y="531695"/>
                </a:cubicBezTo>
                <a:cubicBezTo>
                  <a:pt x="4769580" y="564553"/>
                  <a:pt x="4726922" y="569164"/>
                  <a:pt x="4703288" y="578388"/>
                </a:cubicBezTo>
                <a:cubicBezTo>
                  <a:pt x="4703288" y="564553"/>
                  <a:pt x="4717699" y="569164"/>
                  <a:pt x="4717699" y="559941"/>
                </a:cubicBezTo>
                <a:cubicBezTo>
                  <a:pt x="4703288" y="555330"/>
                  <a:pt x="4684841" y="564553"/>
                  <a:pt x="4680230" y="555330"/>
                </a:cubicBezTo>
                <a:cubicBezTo>
                  <a:pt x="4671006" y="546106"/>
                  <a:pt x="4684841" y="532271"/>
                  <a:pt x="4675618" y="522472"/>
                </a:cubicBezTo>
                <a:cubicBezTo>
                  <a:pt x="4619125" y="522472"/>
                  <a:pt x="4581079" y="564553"/>
                  <a:pt x="4529198" y="550718"/>
                </a:cubicBezTo>
                <a:cubicBezTo>
                  <a:pt x="4538421" y="513248"/>
                  <a:pt x="4613937" y="536883"/>
                  <a:pt x="4623737" y="494802"/>
                </a:cubicBezTo>
                <a:cubicBezTo>
                  <a:pt x="4604714" y="485579"/>
                  <a:pt x="4604714" y="490190"/>
                  <a:pt x="4614514" y="476355"/>
                </a:cubicBezTo>
                <a:cubicBezTo>
                  <a:pt x="4605291" y="467132"/>
                  <a:pt x="4562633" y="494802"/>
                  <a:pt x="4548222" y="471744"/>
                </a:cubicBezTo>
                <a:cubicBezTo>
                  <a:pt x="4557445" y="467132"/>
                  <a:pt x="4590879" y="443497"/>
                  <a:pt x="4581079" y="448686"/>
                </a:cubicBezTo>
                <a:cubicBezTo>
                  <a:pt x="4543610" y="457909"/>
                  <a:pt x="4510176" y="467132"/>
                  <a:pt x="4477317" y="471744"/>
                </a:cubicBezTo>
                <a:cubicBezTo>
                  <a:pt x="4462906" y="462520"/>
                  <a:pt x="4453683" y="453297"/>
                  <a:pt x="4444460" y="438886"/>
                </a:cubicBezTo>
                <a:cubicBezTo>
                  <a:pt x="4449071" y="425051"/>
                  <a:pt x="4463482" y="420439"/>
                  <a:pt x="4481929" y="420439"/>
                </a:cubicBezTo>
                <a:cubicBezTo>
                  <a:pt x="4477317" y="425051"/>
                  <a:pt x="4472706" y="425051"/>
                  <a:pt x="4477317" y="434274"/>
                </a:cubicBezTo>
                <a:cubicBezTo>
                  <a:pt x="4486541" y="429663"/>
                  <a:pt x="4500952" y="429663"/>
                  <a:pt x="4500952" y="420439"/>
                </a:cubicBezTo>
                <a:cubicBezTo>
                  <a:pt x="4491729" y="411216"/>
                  <a:pt x="4477317" y="401993"/>
                  <a:pt x="4468094" y="392193"/>
                </a:cubicBezTo>
                <a:cubicBezTo>
                  <a:pt x="4420825" y="406028"/>
                  <a:pt x="4392579" y="434274"/>
                  <a:pt x="4378744" y="476355"/>
                </a:cubicBezTo>
                <a:cubicBezTo>
                  <a:pt x="4364333" y="471744"/>
                  <a:pt x="4355109" y="462520"/>
                  <a:pt x="4341274" y="457909"/>
                </a:cubicBezTo>
                <a:cubicBezTo>
                  <a:pt x="4360298" y="453297"/>
                  <a:pt x="4355686" y="425051"/>
                  <a:pt x="4350498" y="415828"/>
                </a:cubicBezTo>
                <a:cubicBezTo>
                  <a:pt x="4345886" y="420439"/>
                  <a:pt x="4350498" y="434274"/>
                  <a:pt x="4341274" y="434274"/>
                </a:cubicBezTo>
                <a:cubicBezTo>
                  <a:pt x="4336663" y="434274"/>
                  <a:pt x="4326863" y="434274"/>
                  <a:pt x="4326863" y="438886"/>
                </a:cubicBezTo>
                <a:cubicBezTo>
                  <a:pt x="4336086" y="425051"/>
                  <a:pt x="4312452" y="420439"/>
                  <a:pt x="4307840" y="410640"/>
                </a:cubicBezTo>
                <a:cubicBezTo>
                  <a:pt x="4255959" y="419863"/>
                  <a:pt x="4232325" y="457332"/>
                  <a:pt x="4175832" y="448109"/>
                </a:cubicBezTo>
                <a:cubicBezTo>
                  <a:pt x="4166608" y="434274"/>
                  <a:pt x="4194855" y="425051"/>
                  <a:pt x="4194855" y="410640"/>
                </a:cubicBezTo>
                <a:cubicBezTo>
                  <a:pt x="4180444" y="406028"/>
                  <a:pt x="4175832" y="382393"/>
                  <a:pt x="4161997" y="377782"/>
                </a:cubicBezTo>
                <a:cubicBezTo>
                  <a:pt x="4161997" y="373170"/>
                  <a:pt x="4190244" y="368558"/>
                  <a:pt x="4176409" y="363947"/>
                </a:cubicBezTo>
                <a:cubicBezTo>
                  <a:pt x="4157385" y="377782"/>
                  <a:pt x="4152774" y="350112"/>
                  <a:pt x="4133751" y="363947"/>
                </a:cubicBezTo>
                <a:cubicBezTo>
                  <a:pt x="4077258" y="415251"/>
                  <a:pt x="4053624" y="499413"/>
                  <a:pt x="4001743" y="555330"/>
                </a:cubicBezTo>
                <a:cubicBezTo>
                  <a:pt x="4001743" y="583576"/>
                  <a:pt x="4001743" y="583576"/>
                  <a:pt x="4001743" y="583576"/>
                </a:cubicBezTo>
                <a:cubicBezTo>
                  <a:pt x="3978108" y="592799"/>
                  <a:pt x="3921616" y="621045"/>
                  <a:pt x="3917004" y="569741"/>
                </a:cubicBezTo>
                <a:cubicBezTo>
                  <a:pt x="3902593" y="578964"/>
                  <a:pt x="3888758" y="565129"/>
                  <a:pt x="3865124" y="565129"/>
                </a:cubicBezTo>
                <a:cubicBezTo>
                  <a:pt x="3855900" y="560518"/>
                  <a:pt x="3869735" y="546683"/>
                  <a:pt x="3865124" y="542071"/>
                </a:cubicBezTo>
                <a:cubicBezTo>
                  <a:pt x="3850712" y="542071"/>
                  <a:pt x="3846100" y="551294"/>
                  <a:pt x="3841489" y="537459"/>
                </a:cubicBezTo>
                <a:cubicBezTo>
                  <a:pt x="3850712" y="514401"/>
                  <a:pt x="3836877" y="504602"/>
                  <a:pt x="3841489" y="495378"/>
                </a:cubicBezTo>
                <a:cubicBezTo>
                  <a:pt x="3789608" y="513825"/>
                  <a:pt x="3718704" y="513825"/>
                  <a:pt x="3695070" y="565129"/>
                </a:cubicBezTo>
                <a:cubicBezTo>
                  <a:pt x="3680658" y="560518"/>
                  <a:pt x="3662211" y="569741"/>
                  <a:pt x="3671435" y="574353"/>
                </a:cubicBezTo>
                <a:cubicBezTo>
                  <a:pt x="3714092" y="555906"/>
                  <a:pt x="3760786" y="560518"/>
                  <a:pt x="3798831" y="532271"/>
                </a:cubicBezTo>
                <a:cubicBezTo>
                  <a:pt x="3803443" y="536883"/>
                  <a:pt x="3817854" y="541495"/>
                  <a:pt x="3817854" y="550718"/>
                </a:cubicBezTo>
                <a:cubicBezTo>
                  <a:pt x="3808631" y="550718"/>
                  <a:pt x="3803443" y="559941"/>
                  <a:pt x="3803443" y="564553"/>
                </a:cubicBezTo>
                <a:cubicBezTo>
                  <a:pt x="3812666" y="573776"/>
                  <a:pt x="3827078" y="559941"/>
                  <a:pt x="3827078" y="564553"/>
                </a:cubicBezTo>
                <a:cubicBezTo>
                  <a:pt x="3812666" y="573776"/>
                  <a:pt x="3808054" y="587611"/>
                  <a:pt x="3812666" y="606634"/>
                </a:cubicBezTo>
                <a:cubicBezTo>
                  <a:pt x="3793643" y="611246"/>
                  <a:pt x="3765397" y="611246"/>
                  <a:pt x="3746374" y="606634"/>
                </a:cubicBezTo>
                <a:cubicBezTo>
                  <a:pt x="3737150" y="606634"/>
                  <a:pt x="3746374" y="625080"/>
                  <a:pt x="3737150" y="625080"/>
                </a:cubicBezTo>
                <a:cubicBezTo>
                  <a:pt x="3685269" y="629692"/>
                  <a:pt x="3657024" y="653327"/>
                  <a:pt x="3628777" y="680996"/>
                </a:cubicBezTo>
                <a:cubicBezTo>
                  <a:pt x="3591308" y="667162"/>
                  <a:pt x="3567673" y="690220"/>
                  <a:pt x="3539427" y="699443"/>
                </a:cubicBezTo>
                <a:cubicBezTo>
                  <a:pt x="3539427" y="717890"/>
                  <a:pt x="3553838" y="717890"/>
                  <a:pt x="3553838" y="736913"/>
                </a:cubicBezTo>
                <a:cubicBezTo>
                  <a:pt x="3572861" y="732301"/>
                  <a:pt x="3582085" y="713854"/>
                  <a:pt x="3596496" y="704055"/>
                </a:cubicBezTo>
                <a:cubicBezTo>
                  <a:pt x="3605719" y="713278"/>
                  <a:pt x="3624742" y="713278"/>
                  <a:pt x="3633966" y="722501"/>
                </a:cubicBezTo>
                <a:cubicBezTo>
                  <a:pt x="3582085" y="759971"/>
                  <a:pt x="3534815" y="825110"/>
                  <a:pt x="3450077" y="802052"/>
                </a:cubicBezTo>
                <a:cubicBezTo>
                  <a:pt x="3431053" y="769194"/>
                  <a:pt x="3412607" y="741524"/>
                  <a:pt x="3407419" y="694831"/>
                </a:cubicBezTo>
                <a:cubicBezTo>
                  <a:pt x="3369949" y="694831"/>
                  <a:pt x="3369949" y="629692"/>
                  <a:pt x="3379173" y="610669"/>
                </a:cubicBezTo>
                <a:cubicBezTo>
                  <a:pt x="3393584" y="568588"/>
                  <a:pt x="3496769" y="563976"/>
                  <a:pt x="3468523" y="503449"/>
                </a:cubicBezTo>
                <a:cubicBezTo>
                  <a:pt x="3463912" y="498837"/>
                  <a:pt x="3449500" y="503449"/>
                  <a:pt x="3440277" y="503449"/>
                </a:cubicBezTo>
                <a:cubicBezTo>
                  <a:pt x="3412031" y="475202"/>
                  <a:pt x="3412031" y="414675"/>
                  <a:pt x="3373984" y="405452"/>
                </a:cubicBezTo>
                <a:cubicBezTo>
                  <a:pt x="3359573" y="400840"/>
                  <a:pt x="3345739" y="423898"/>
                  <a:pt x="3336515" y="400840"/>
                </a:cubicBezTo>
                <a:cubicBezTo>
                  <a:pt x="3369373" y="377782"/>
                  <a:pt x="3379173" y="325901"/>
                  <a:pt x="3402807" y="293619"/>
                </a:cubicBezTo>
                <a:cubicBezTo>
                  <a:pt x="3341703" y="302843"/>
                  <a:pt x="3261576" y="298231"/>
                  <a:pt x="3199896" y="321866"/>
                </a:cubicBezTo>
                <a:cubicBezTo>
                  <a:pt x="3204507" y="312642"/>
                  <a:pt x="3218919" y="312642"/>
                  <a:pt x="3218919" y="303419"/>
                </a:cubicBezTo>
                <a:cubicBezTo>
                  <a:pt x="3199896" y="312642"/>
                  <a:pt x="3190672" y="312642"/>
                  <a:pt x="3171649" y="317254"/>
                </a:cubicBezTo>
                <a:cubicBezTo>
                  <a:pt x="3171649" y="326477"/>
                  <a:pt x="3171649" y="335701"/>
                  <a:pt x="3176261" y="340312"/>
                </a:cubicBezTo>
                <a:cubicBezTo>
                  <a:pt x="3152627" y="354147"/>
                  <a:pt x="3119768" y="391617"/>
                  <a:pt x="3091522" y="373170"/>
                </a:cubicBezTo>
                <a:cubicBezTo>
                  <a:pt x="3058664" y="382393"/>
                  <a:pt x="3058664" y="419863"/>
                  <a:pt x="3020619" y="424474"/>
                </a:cubicBezTo>
                <a:cubicBezTo>
                  <a:pt x="3011395" y="415251"/>
                  <a:pt x="3025230" y="415251"/>
                  <a:pt x="3016007" y="410640"/>
                </a:cubicBezTo>
                <a:cubicBezTo>
                  <a:pt x="2992372" y="471167"/>
                  <a:pt x="2926656" y="494802"/>
                  <a:pt x="2883999" y="541495"/>
                </a:cubicBezTo>
                <a:cubicBezTo>
                  <a:pt x="2903022" y="541495"/>
                  <a:pt x="2874775" y="559941"/>
                  <a:pt x="2888610" y="564553"/>
                </a:cubicBezTo>
                <a:cubicBezTo>
                  <a:pt x="2893222" y="550718"/>
                  <a:pt x="2907634" y="559941"/>
                  <a:pt x="2907634" y="564553"/>
                </a:cubicBezTo>
                <a:cubicBezTo>
                  <a:pt x="2888610" y="587611"/>
                  <a:pt x="2851141" y="587611"/>
                  <a:pt x="2822895" y="602022"/>
                </a:cubicBezTo>
                <a:cubicBezTo>
                  <a:pt x="2790037" y="564553"/>
                  <a:pt x="2700110" y="578964"/>
                  <a:pt x="2671864" y="606634"/>
                </a:cubicBezTo>
                <a:cubicBezTo>
                  <a:pt x="2535244" y="639492"/>
                  <a:pt x="2445317" y="713854"/>
                  <a:pt x="2318497" y="760547"/>
                </a:cubicBezTo>
                <a:cubicBezTo>
                  <a:pt x="2309274" y="751324"/>
                  <a:pt x="2294863" y="746712"/>
                  <a:pt x="2285640" y="742101"/>
                </a:cubicBezTo>
                <a:cubicBezTo>
                  <a:pt x="2294863" y="732877"/>
                  <a:pt x="2294863" y="704631"/>
                  <a:pt x="2285640" y="695408"/>
                </a:cubicBezTo>
                <a:cubicBezTo>
                  <a:pt x="2266617" y="695408"/>
                  <a:pt x="2266617" y="709243"/>
                  <a:pt x="2252782" y="709243"/>
                </a:cubicBezTo>
                <a:cubicBezTo>
                  <a:pt x="2252782" y="690796"/>
                  <a:pt x="2267193" y="680996"/>
                  <a:pt x="2267193" y="667162"/>
                </a:cubicBezTo>
                <a:cubicBezTo>
                  <a:pt x="2144409" y="638915"/>
                  <a:pt x="2045835" y="727689"/>
                  <a:pt x="1960520" y="746712"/>
                </a:cubicBezTo>
                <a:cubicBezTo>
                  <a:pt x="2003177" y="718466"/>
                  <a:pt x="2031424" y="681573"/>
                  <a:pt x="2068893" y="657938"/>
                </a:cubicBezTo>
                <a:cubicBezTo>
                  <a:pt x="2073504" y="644103"/>
                  <a:pt x="2064281" y="648715"/>
                  <a:pt x="2064281" y="634880"/>
                </a:cubicBezTo>
                <a:cubicBezTo>
                  <a:pt x="2068893" y="634880"/>
                  <a:pt x="2078693" y="630269"/>
                  <a:pt x="2087916" y="630269"/>
                </a:cubicBezTo>
                <a:cubicBezTo>
                  <a:pt x="2087916" y="574353"/>
                  <a:pt x="2168043" y="588187"/>
                  <a:pt x="2177266" y="541495"/>
                </a:cubicBezTo>
                <a:cubicBezTo>
                  <a:pt x="2177266" y="527660"/>
                  <a:pt x="2153632" y="532271"/>
                  <a:pt x="2149020" y="518436"/>
                </a:cubicBezTo>
                <a:cubicBezTo>
                  <a:pt x="2144409" y="499990"/>
                  <a:pt x="2153632" y="490190"/>
                  <a:pt x="2153632" y="471744"/>
                </a:cubicBezTo>
                <a:cubicBezTo>
                  <a:pt x="2129997" y="448686"/>
                  <a:pt x="2106363" y="457909"/>
                  <a:pt x="2082728" y="462520"/>
                </a:cubicBezTo>
                <a:cubicBezTo>
                  <a:pt x="2011824" y="476355"/>
                  <a:pt x="1969743" y="480967"/>
                  <a:pt x="1917862" y="504602"/>
                </a:cubicBezTo>
                <a:cubicBezTo>
                  <a:pt x="1894227" y="513825"/>
                  <a:pt x="1875204" y="532848"/>
                  <a:pt x="1846959" y="542071"/>
                </a:cubicBezTo>
                <a:cubicBezTo>
                  <a:pt x="1827935" y="546683"/>
                  <a:pt x="1809489" y="546683"/>
                  <a:pt x="1795078" y="551294"/>
                </a:cubicBezTo>
                <a:cubicBezTo>
                  <a:pt x="1606577" y="602599"/>
                  <a:pt x="1436523" y="728842"/>
                  <a:pt x="1290680" y="793981"/>
                </a:cubicBezTo>
                <a:cubicBezTo>
                  <a:pt x="1290680" y="789370"/>
                  <a:pt x="1290680" y="784758"/>
                  <a:pt x="1286069" y="784758"/>
                </a:cubicBezTo>
                <a:cubicBezTo>
                  <a:pt x="1281457" y="793981"/>
                  <a:pt x="1281457" y="798593"/>
                  <a:pt x="1276845" y="803205"/>
                </a:cubicBezTo>
                <a:cubicBezTo>
                  <a:pt x="1192106" y="845286"/>
                  <a:pt x="1107368" y="887367"/>
                  <a:pt x="1041076" y="947895"/>
                </a:cubicBezTo>
                <a:cubicBezTo>
                  <a:pt x="1064710" y="1013034"/>
                  <a:pt x="941926" y="1027445"/>
                  <a:pt x="928091" y="1074138"/>
                </a:cubicBezTo>
                <a:cubicBezTo>
                  <a:pt x="937314" y="1074138"/>
                  <a:pt x="951725" y="1069526"/>
                  <a:pt x="960948" y="1074138"/>
                </a:cubicBezTo>
                <a:cubicBezTo>
                  <a:pt x="932702" y="1083361"/>
                  <a:pt x="918291" y="1102384"/>
                  <a:pt x="899844" y="1116219"/>
                </a:cubicBezTo>
                <a:cubicBezTo>
                  <a:pt x="956337" y="1097773"/>
                  <a:pt x="1022629" y="1069526"/>
                  <a:pt x="1069322" y="1093161"/>
                </a:cubicBezTo>
                <a:cubicBezTo>
                  <a:pt x="1060099" y="1106996"/>
                  <a:pt x="1036464" y="1106996"/>
                  <a:pt x="1036464" y="1130631"/>
                </a:cubicBezTo>
                <a:cubicBezTo>
                  <a:pt x="1073933" y="1121407"/>
                  <a:pt x="1083733" y="1121407"/>
                  <a:pt x="1125814" y="1116796"/>
                </a:cubicBezTo>
                <a:cubicBezTo>
                  <a:pt x="1125814" y="1107572"/>
                  <a:pt x="1121203" y="1098349"/>
                  <a:pt x="1130426" y="1098349"/>
                </a:cubicBezTo>
                <a:cubicBezTo>
                  <a:pt x="1167896" y="1116796"/>
                  <a:pt x="1186919" y="1070103"/>
                  <a:pt x="1219776" y="1065491"/>
                </a:cubicBezTo>
                <a:cubicBezTo>
                  <a:pt x="1234188" y="1088549"/>
                  <a:pt x="1271657" y="1098349"/>
                  <a:pt x="1262434" y="1130631"/>
                </a:cubicBezTo>
                <a:cubicBezTo>
                  <a:pt x="1286069" y="1149077"/>
                  <a:pt x="1333338" y="1097773"/>
                  <a:pt x="1333338" y="1144465"/>
                </a:cubicBezTo>
                <a:cubicBezTo>
                  <a:pt x="1366196" y="1139854"/>
                  <a:pt x="1385218" y="1158300"/>
                  <a:pt x="1408854" y="1167524"/>
                </a:cubicBezTo>
                <a:cubicBezTo>
                  <a:pt x="1408854" y="1172135"/>
                  <a:pt x="1404242" y="1176747"/>
                  <a:pt x="1404242" y="1181358"/>
                </a:cubicBezTo>
                <a:cubicBezTo>
                  <a:pt x="1418653" y="1181358"/>
                  <a:pt x="1456122" y="1162912"/>
                  <a:pt x="1456122" y="1185970"/>
                </a:cubicBezTo>
                <a:cubicBezTo>
                  <a:pt x="1314891" y="1321437"/>
                  <a:pt x="1111980" y="1400411"/>
                  <a:pt x="937314" y="1503596"/>
                </a:cubicBezTo>
                <a:cubicBezTo>
                  <a:pt x="937314" y="1489761"/>
                  <a:pt x="922903" y="1498985"/>
                  <a:pt x="913679" y="1498985"/>
                </a:cubicBezTo>
                <a:cubicBezTo>
                  <a:pt x="913679" y="1522043"/>
                  <a:pt x="913679" y="1522043"/>
                  <a:pt x="913679" y="1522043"/>
                </a:cubicBezTo>
                <a:cubicBezTo>
                  <a:pt x="866410" y="1550289"/>
                  <a:pt x="814529" y="1573347"/>
                  <a:pt x="758037" y="1568735"/>
                </a:cubicBezTo>
                <a:cubicBezTo>
                  <a:pt x="753425" y="1582570"/>
                  <a:pt x="758037" y="1577959"/>
                  <a:pt x="758037" y="1596982"/>
                </a:cubicBezTo>
                <a:cubicBezTo>
                  <a:pt x="743626" y="1601593"/>
                  <a:pt x="734402" y="1615428"/>
                  <a:pt x="720567" y="1620040"/>
                </a:cubicBezTo>
                <a:cubicBezTo>
                  <a:pt x="677910" y="1591794"/>
                  <a:pt x="654275" y="1652898"/>
                  <a:pt x="616806" y="1638486"/>
                </a:cubicBezTo>
                <a:cubicBezTo>
                  <a:pt x="602394" y="1708237"/>
                  <a:pt x="532067" y="1699014"/>
                  <a:pt x="494021" y="1741095"/>
                </a:cubicBezTo>
                <a:cubicBezTo>
                  <a:pt x="474998" y="1727260"/>
                  <a:pt x="451363" y="1750318"/>
                  <a:pt x="461163" y="1778565"/>
                </a:cubicBezTo>
                <a:cubicBezTo>
                  <a:pt x="428305" y="1792399"/>
                  <a:pt x="409282" y="1792399"/>
                  <a:pt x="376424" y="1783176"/>
                </a:cubicBezTo>
                <a:cubicBezTo>
                  <a:pt x="362013" y="1801623"/>
                  <a:pt x="343566" y="1816034"/>
                  <a:pt x="310132" y="1806234"/>
                </a:cubicBezTo>
                <a:cubicBezTo>
                  <a:pt x="305521" y="1820069"/>
                  <a:pt x="291109" y="1834481"/>
                  <a:pt x="300909" y="1852927"/>
                </a:cubicBezTo>
                <a:cubicBezTo>
                  <a:pt x="296297" y="1843704"/>
                  <a:pt x="305521" y="1839092"/>
                  <a:pt x="315320" y="1843704"/>
                </a:cubicBezTo>
                <a:cubicBezTo>
                  <a:pt x="300909" y="1885785"/>
                  <a:pt x="244417" y="1913455"/>
                  <a:pt x="230582" y="1946313"/>
                </a:cubicBezTo>
                <a:cubicBezTo>
                  <a:pt x="249604" y="1946313"/>
                  <a:pt x="273239" y="1927866"/>
                  <a:pt x="287074" y="1937089"/>
                </a:cubicBezTo>
                <a:cubicBezTo>
                  <a:pt x="287074" y="1950924"/>
                  <a:pt x="268051" y="1946313"/>
                  <a:pt x="268051" y="1960148"/>
                </a:cubicBezTo>
                <a:cubicBezTo>
                  <a:pt x="296297" y="1964759"/>
                  <a:pt x="352790" y="1937089"/>
                  <a:pt x="371813" y="1969371"/>
                </a:cubicBezTo>
                <a:cubicBezTo>
                  <a:pt x="367201" y="1973982"/>
                  <a:pt x="362590" y="1983206"/>
                  <a:pt x="362590" y="1997617"/>
                </a:cubicBezTo>
                <a:cubicBezTo>
                  <a:pt x="386224" y="2025863"/>
                  <a:pt x="438105" y="2002229"/>
                  <a:pt x="461739" y="1993006"/>
                </a:cubicBezTo>
                <a:cubicBezTo>
                  <a:pt x="461739" y="1997617"/>
                  <a:pt x="461739" y="1997617"/>
                  <a:pt x="466351" y="2002229"/>
                </a:cubicBezTo>
                <a:cubicBezTo>
                  <a:pt x="470963" y="2020675"/>
                  <a:pt x="457128" y="2020675"/>
                  <a:pt x="457128" y="2030475"/>
                </a:cubicBezTo>
                <a:cubicBezTo>
                  <a:pt x="494597" y="2048921"/>
                  <a:pt x="560889" y="2039698"/>
                  <a:pt x="560889" y="2095614"/>
                </a:cubicBezTo>
                <a:cubicBezTo>
                  <a:pt x="669263" y="2058145"/>
                  <a:pt x="763801" y="1983782"/>
                  <a:pt x="876786" y="1937089"/>
                </a:cubicBezTo>
                <a:cubicBezTo>
                  <a:pt x="876786" y="1974559"/>
                  <a:pt x="857763" y="2002229"/>
                  <a:pt x="834129" y="2021252"/>
                </a:cubicBezTo>
                <a:cubicBezTo>
                  <a:pt x="843352" y="2021252"/>
                  <a:pt x="857763" y="2016640"/>
                  <a:pt x="857763" y="2025863"/>
                </a:cubicBezTo>
                <a:cubicBezTo>
                  <a:pt x="843352" y="2044310"/>
                  <a:pt x="829517" y="2063333"/>
                  <a:pt x="805882" y="2072556"/>
                </a:cubicBezTo>
                <a:cubicBezTo>
                  <a:pt x="801271" y="2095614"/>
                  <a:pt x="777636" y="2119249"/>
                  <a:pt x="754001" y="2110026"/>
                </a:cubicBezTo>
                <a:cubicBezTo>
                  <a:pt x="725756" y="2142884"/>
                  <a:pt x="739590" y="2217246"/>
                  <a:pt x="692897" y="2245492"/>
                </a:cubicBezTo>
                <a:cubicBezTo>
                  <a:pt x="678486" y="2236269"/>
                  <a:pt x="678486" y="2259327"/>
                  <a:pt x="669263" y="2263939"/>
                </a:cubicBezTo>
                <a:cubicBezTo>
                  <a:pt x="688286" y="2268550"/>
                  <a:pt x="725756" y="2240881"/>
                  <a:pt x="740167" y="2273162"/>
                </a:cubicBezTo>
                <a:cubicBezTo>
                  <a:pt x="744778" y="2291609"/>
                  <a:pt x="721144" y="2282385"/>
                  <a:pt x="721144" y="2301408"/>
                </a:cubicBezTo>
                <a:cubicBezTo>
                  <a:pt x="749390" y="2301408"/>
                  <a:pt x="787436" y="2287573"/>
                  <a:pt x="792048" y="2315243"/>
                </a:cubicBezTo>
                <a:cubicBezTo>
                  <a:pt x="773025" y="2338301"/>
                  <a:pt x="730943" y="2343489"/>
                  <a:pt x="711921" y="2366548"/>
                </a:cubicBezTo>
                <a:cubicBezTo>
                  <a:pt x="749390" y="2352713"/>
                  <a:pt x="853152" y="2273162"/>
                  <a:pt x="839317" y="2371159"/>
                </a:cubicBezTo>
                <a:cubicBezTo>
                  <a:pt x="872174" y="2389606"/>
                  <a:pt x="905609" y="2333690"/>
                  <a:pt x="928667" y="2357324"/>
                </a:cubicBezTo>
                <a:cubicBezTo>
                  <a:pt x="928667" y="2366548"/>
                  <a:pt x="919444" y="2361936"/>
                  <a:pt x="924055" y="2375771"/>
                </a:cubicBezTo>
                <a:cubicBezTo>
                  <a:pt x="933279" y="2375771"/>
                  <a:pt x="938467" y="2384994"/>
                  <a:pt x="943078" y="2389606"/>
                </a:cubicBezTo>
                <a:cubicBezTo>
                  <a:pt x="957490" y="2445522"/>
                  <a:pt x="947690" y="2511238"/>
                  <a:pt x="876786" y="2520461"/>
                </a:cubicBezTo>
                <a:cubicBezTo>
                  <a:pt x="867563" y="2511238"/>
                  <a:pt x="853152" y="2506626"/>
                  <a:pt x="857763" y="2482991"/>
                </a:cubicBezTo>
                <a:cubicBezTo>
                  <a:pt x="853152" y="2482991"/>
                  <a:pt x="834129" y="2487603"/>
                  <a:pt x="834129" y="2478380"/>
                </a:cubicBezTo>
                <a:cubicBezTo>
                  <a:pt x="824905" y="2459933"/>
                  <a:pt x="848540" y="2455321"/>
                  <a:pt x="866987" y="2459933"/>
                </a:cubicBezTo>
                <a:cubicBezTo>
                  <a:pt x="862375" y="2446098"/>
                  <a:pt x="866987" y="2441487"/>
                  <a:pt x="871598" y="2431687"/>
                </a:cubicBezTo>
                <a:cubicBezTo>
                  <a:pt x="805306" y="2436299"/>
                  <a:pt x="767836" y="2464545"/>
                  <a:pt x="720567" y="2487603"/>
                </a:cubicBezTo>
                <a:cubicBezTo>
                  <a:pt x="744202" y="2506050"/>
                  <a:pt x="734979" y="2562542"/>
                  <a:pt x="729791" y="2585600"/>
                </a:cubicBezTo>
                <a:cubicBezTo>
                  <a:pt x="753425" y="2576377"/>
                  <a:pt x="786283" y="2585600"/>
                  <a:pt x="819141" y="2580989"/>
                </a:cubicBezTo>
                <a:cubicBezTo>
                  <a:pt x="814529" y="2599435"/>
                  <a:pt x="795506" y="2599435"/>
                  <a:pt x="795506" y="2623070"/>
                </a:cubicBezTo>
                <a:cubicBezTo>
                  <a:pt x="819141" y="2627681"/>
                  <a:pt x="866410" y="2627681"/>
                  <a:pt x="871022" y="2594823"/>
                </a:cubicBezTo>
                <a:cubicBezTo>
                  <a:pt x="856610" y="2594823"/>
                  <a:pt x="828364" y="2608658"/>
                  <a:pt x="823753" y="2590212"/>
                </a:cubicBezTo>
                <a:cubicBezTo>
                  <a:pt x="842775" y="2571765"/>
                  <a:pt x="856610" y="2580989"/>
                  <a:pt x="884857" y="2576377"/>
                </a:cubicBezTo>
                <a:cubicBezTo>
                  <a:pt x="889468" y="2515849"/>
                  <a:pt x="955760" y="2501438"/>
                  <a:pt x="988618" y="2487603"/>
                </a:cubicBezTo>
                <a:cubicBezTo>
                  <a:pt x="988618" y="2496826"/>
                  <a:pt x="979395" y="2496826"/>
                  <a:pt x="979395" y="2506050"/>
                </a:cubicBezTo>
                <a:cubicBezTo>
                  <a:pt x="984007" y="2506050"/>
                  <a:pt x="988618" y="2506050"/>
                  <a:pt x="988618" y="2515273"/>
                </a:cubicBezTo>
                <a:cubicBezTo>
                  <a:pt x="984007" y="2519884"/>
                  <a:pt x="979395" y="2529108"/>
                  <a:pt x="974207" y="2533719"/>
                </a:cubicBezTo>
                <a:cubicBezTo>
                  <a:pt x="1002454" y="2533719"/>
                  <a:pt x="1016865" y="2519884"/>
                  <a:pt x="1035311" y="2510661"/>
                </a:cubicBezTo>
                <a:cubicBezTo>
                  <a:pt x="1044534" y="2519884"/>
                  <a:pt x="1054334" y="2510661"/>
                  <a:pt x="1063558" y="2519884"/>
                </a:cubicBezTo>
                <a:cubicBezTo>
                  <a:pt x="1068169" y="2487026"/>
                  <a:pt x="1077969" y="2468580"/>
                  <a:pt x="1110826" y="2463968"/>
                </a:cubicBezTo>
                <a:cubicBezTo>
                  <a:pt x="1110826" y="2450133"/>
                  <a:pt x="1125238" y="2440910"/>
                  <a:pt x="1148296" y="2435722"/>
                </a:cubicBezTo>
                <a:cubicBezTo>
                  <a:pt x="1148296" y="2440334"/>
                  <a:pt x="1143685" y="2444945"/>
                  <a:pt x="1148296" y="2449557"/>
                </a:cubicBezTo>
                <a:cubicBezTo>
                  <a:pt x="1167319" y="2449557"/>
                  <a:pt x="1214588" y="2431111"/>
                  <a:pt x="1237646" y="2454169"/>
                </a:cubicBezTo>
                <a:cubicBezTo>
                  <a:pt x="1242258" y="2472615"/>
                  <a:pt x="1233035" y="2482415"/>
                  <a:pt x="1223235" y="2496250"/>
                </a:cubicBezTo>
                <a:cubicBezTo>
                  <a:pt x="1237646" y="2491638"/>
                  <a:pt x="1237646" y="2510085"/>
                  <a:pt x="1237646" y="2519308"/>
                </a:cubicBezTo>
                <a:cubicBezTo>
                  <a:pt x="1233035" y="2528531"/>
                  <a:pt x="1228423" y="2542366"/>
                  <a:pt x="1218624" y="2547554"/>
                </a:cubicBezTo>
                <a:cubicBezTo>
                  <a:pt x="1152332" y="2533719"/>
                  <a:pt x="1147720" y="2589635"/>
                  <a:pt x="1119473" y="2608082"/>
                </a:cubicBezTo>
                <a:cubicBezTo>
                  <a:pt x="1100451" y="2617305"/>
                  <a:pt x="1086616" y="2617305"/>
                  <a:pt x="1082004" y="2640940"/>
                </a:cubicBezTo>
                <a:cubicBezTo>
                  <a:pt x="1086616" y="2640940"/>
                  <a:pt x="1096415" y="2636328"/>
                  <a:pt x="1091227" y="2645551"/>
                </a:cubicBezTo>
                <a:cubicBezTo>
                  <a:pt x="1072204" y="2673797"/>
                  <a:pt x="1043958" y="2687633"/>
                  <a:pt x="1043958" y="2729714"/>
                </a:cubicBezTo>
                <a:cubicBezTo>
                  <a:pt x="1062981" y="2748160"/>
                  <a:pt x="1039346" y="2785630"/>
                  <a:pt x="1015712" y="2781018"/>
                </a:cubicBezTo>
                <a:cubicBezTo>
                  <a:pt x="1024935" y="2799465"/>
                  <a:pt x="1015712" y="2804076"/>
                  <a:pt x="1011100" y="2818487"/>
                </a:cubicBezTo>
                <a:cubicBezTo>
                  <a:pt x="1043958" y="2823099"/>
                  <a:pt x="1072204" y="2841546"/>
                  <a:pt x="1100451" y="2846734"/>
                </a:cubicBezTo>
                <a:cubicBezTo>
                  <a:pt x="1137920" y="2855957"/>
                  <a:pt x="1189801" y="2837511"/>
                  <a:pt x="1223235" y="2837511"/>
                </a:cubicBezTo>
                <a:cubicBezTo>
                  <a:pt x="1251481" y="2837511"/>
                  <a:pt x="1289527" y="2870368"/>
                  <a:pt x="1326997" y="2855957"/>
                </a:cubicBezTo>
                <a:cubicBezTo>
                  <a:pt x="1270505" y="2865180"/>
                  <a:pt x="1242258" y="2898038"/>
                  <a:pt x="1204212" y="2925708"/>
                </a:cubicBezTo>
                <a:cubicBezTo>
                  <a:pt x="1095839" y="2934931"/>
                  <a:pt x="1001300" y="2879015"/>
                  <a:pt x="925785" y="2907261"/>
                </a:cubicBezTo>
                <a:cubicBezTo>
                  <a:pt x="906762" y="2958566"/>
                  <a:pt x="986889" y="2944731"/>
                  <a:pt x="963254" y="2977012"/>
                </a:cubicBezTo>
                <a:cubicBezTo>
                  <a:pt x="982278" y="2963177"/>
                  <a:pt x="1024358" y="2972400"/>
                  <a:pt x="1029547" y="3000071"/>
                </a:cubicBezTo>
                <a:cubicBezTo>
                  <a:pt x="992077" y="2995459"/>
                  <a:pt x="986889" y="3023129"/>
                  <a:pt x="973054" y="3037540"/>
                </a:cubicBezTo>
                <a:cubicBezTo>
                  <a:pt x="996689" y="3023705"/>
                  <a:pt x="1029547" y="3023705"/>
                  <a:pt x="1034158" y="2990847"/>
                </a:cubicBezTo>
                <a:cubicBezTo>
                  <a:pt x="1053181" y="2995459"/>
                  <a:pt x="1043382" y="3004682"/>
                  <a:pt x="1048570" y="3009294"/>
                </a:cubicBezTo>
                <a:cubicBezTo>
                  <a:pt x="1048570" y="3004682"/>
                  <a:pt x="1057793" y="3004682"/>
                  <a:pt x="1062981" y="3004682"/>
                </a:cubicBezTo>
                <a:cubicBezTo>
                  <a:pt x="1105638" y="3032928"/>
                  <a:pt x="1175966" y="3004682"/>
                  <a:pt x="1209400" y="3037540"/>
                </a:cubicBezTo>
                <a:cubicBezTo>
                  <a:pt x="1190377" y="3098068"/>
                  <a:pt x="1120050" y="3112479"/>
                  <a:pt x="1105638" y="3182230"/>
                </a:cubicBezTo>
                <a:cubicBezTo>
                  <a:pt x="1091227" y="3177618"/>
                  <a:pt x="1091227" y="3186841"/>
                  <a:pt x="1082004" y="3191453"/>
                </a:cubicBezTo>
                <a:cubicBezTo>
                  <a:pt x="1086616" y="3205288"/>
                  <a:pt x="1091227" y="3219699"/>
                  <a:pt x="1086616" y="3238146"/>
                </a:cubicBezTo>
                <a:cubicBezTo>
                  <a:pt x="1030123" y="3251981"/>
                  <a:pt x="1015712" y="3313085"/>
                  <a:pt x="949996" y="3322308"/>
                </a:cubicBezTo>
                <a:cubicBezTo>
                  <a:pt x="935584" y="3350554"/>
                  <a:pt x="926361" y="3364389"/>
                  <a:pt x="926361" y="3397247"/>
                </a:cubicBezTo>
                <a:cubicBezTo>
                  <a:pt x="879092" y="3430105"/>
                  <a:pt x="837011" y="3476798"/>
                  <a:pt x="837011" y="3537325"/>
                </a:cubicBezTo>
                <a:cubicBezTo>
                  <a:pt x="841623" y="3546549"/>
                  <a:pt x="865257" y="3532714"/>
                  <a:pt x="865257" y="3541937"/>
                </a:cubicBezTo>
                <a:cubicBezTo>
                  <a:pt x="856034" y="3541937"/>
                  <a:pt x="860645" y="3551160"/>
                  <a:pt x="865257" y="3555772"/>
                </a:cubicBezTo>
                <a:cubicBezTo>
                  <a:pt x="850846" y="3555772"/>
                  <a:pt x="846234" y="3560383"/>
                  <a:pt x="837011" y="3564995"/>
                </a:cubicBezTo>
                <a:cubicBezTo>
                  <a:pt x="851422" y="3574218"/>
                  <a:pt x="869869" y="3569607"/>
                  <a:pt x="879669" y="3578830"/>
                </a:cubicBezTo>
                <a:cubicBezTo>
                  <a:pt x="875057" y="3588053"/>
                  <a:pt x="851422" y="3588053"/>
                  <a:pt x="846811" y="3601888"/>
                </a:cubicBezTo>
                <a:cubicBezTo>
                  <a:pt x="875057" y="3601888"/>
                  <a:pt x="898692" y="3601888"/>
                  <a:pt x="903303" y="3578830"/>
                </a:cubicBezTo>
                <a:cubicBezTo>
                  <a:pt x="917714" y="3583442"/>
                  <a:pt x="922326" y="3588053"/>
                  <a:pt x="931549" y="3597277"/>
                </a:cubicBezTo>
                <a:cubicBezTo>
                  <a:pt x="931549" y="3606500"/>
                  <a:pt x="922326" y="3611112"/>
                  <a:pt x="917138" y="3620335"/>
                </a:cubicBezTo>
                <a:cubicBezTo>
                  <a:pt x="940773" y="3606500"/>
                  <a:pt x="969019" y="3592088"/>
                  <a:pt x="992653" y="3611112"/>
                </a:cubicBezTo>
                <a:cubicBezTo>
                  <a:pt x="959796" y="3629558"/>
                  <a:pt x="940773" y="3667027"/>
                  <a:pt x="907915" y="3690662"/>
                </a:cubicBezTo>
                <a:cubicBezTo>
                  <a:pt x="888892" y="3686051"/>
                  <a:pt x="884280" y="3699885"/>
                  <a:pt x="870445" y="3699885"/>
                </a:cubicBezTo>
                <a:cubicBezTo>
                  <a:pt x="842199" y="3751190"/>
                  <a:pt x="775907" y="3760413"/>
                  <a:pt x="743049" y="3797882"/>
                </a:cubicBezTo>
                <a:cubicBezTo>
                  <a:pt x="752272" y="3802494"/>
                  <a:pt x="762072" y="3788659"/>
                  <a:pt x="766684" y="3797882"/>
                </a:cubicBezTo>
                <a:cubicBezTo>
                  <a:pt x="766684" y="3811718"/>
                  <a:pt x="762072" y="3816329"/>
                  <a:pt x="762072" y="3826129"/>
                </a:cubicBezTo>
                <a:cubicBezTo>
                  <a:pt x="771295" y="3826129"/>
                  <a:pt x="781095" y="3830740"/>
                  <a:pt x="785706" y="3835352"/>
                </a:cubicBezTo>
                <a:cubicBezTo>
                  <a:pt x="785706" y="3844575"/>
                  <a:pt x="781095" y="3858410"/>
                  <a:pt x="776483" y="3863598"/>
                </a:cubicBezTo>
                <a:cubicBezTo>
                  <a:pt x="790895" y="3868210"/>
                  <a:pt x="790895" y="3858987"/>
                  <a:pt x="804730" y="3858987"/>
                </a:cubicBezTo>
                <a:cubicBezTo>
                  <a:pt x="819141" y="3868210"/>
                  <a:pt x="795506" y="3882045"/>
                  <a:pt x="809341" y="3887233"/>
                </a:cubicBezTo>
                <a:cubicBezTo>
                  <a:pt x="813953" y="3882621"/>
                  <a:pt x="823753" y="3873398"/>
                  <a:pt x="837587" y="3873398"/>
                </a:cubicBezTo>
                <a:cubicBezTo>
                  <a:pt x="823176" y="3901644"/>
                  <a:pt x="785706" y="3896456"/>
                  <a:pt x="781095" y="3929314"/>
                </a:cubicBezTo>
                <a:cubicBezTo>
                  <a:pt x="809341" y="3947760"/>
                  <a:pt x="837587" y="3924702"/>
                  <a:pt x="856610" y="3906256"/>
                </a:cubicBezTo>
                <a:cubicBezTo>
                  <a:pt x="889468" y="3906256"/>
                  <a:pt x="899268" y="3883198"/>
                  <a:pt x="922903" y="3868786"/>
                </a:cubicBezTo>
                <a:cubicBezTo>
                  <a:pt x="918291" y="3859563"/>
                  <a:pt x="908491" y="3835929"/>
                  <a:pt x="922903" y="3831317"/>
                </a:cubicBezTo>
                <a:cubicBezTo>
                  <a:pt x="937314" y="3835929"/>
                  <a:pt x="937314" y="3831317"/>
                  <a:pt x="951149" y="3831317"/>
                </a:cubicBezTo>
                <a:cubicBezTo>
                  <a:pt x="951149" y="3835929"/>
                  <a:pt x="951149" y="3845152"/>
                  <a:pt x="955760" y="3849763"/>
                </a:cubicBezTo>
                <a:cubicBezTo>
                  <a:pt x="964984" y="3835929"/>
                  <a:pt x="988618" y="3835929"/>
                  <a:pt x="1003030" y="3826705"/>
                </a:cubicBezTo>
                <a:cubicBezTo>
                  <a:pt x="1003030" y="3831317"/>
                  <a:pt x="1012253" y="3831317"/>
                  <a:pt x="1012253" y="3835929"/>
                </a:cubicBezTo>
                <a:cubicBezTo>
                  <a:pt x="1012253" y="3858987"/>
                  <a:pt x="1012253" y="3858987"/>
                  <a:pt x="1012253" y="3858987"/>
                </a:cubicBezTo>
                <a:cubicBezTo>
                  <a:pt x="979395" y="3858987"/>
                  <a:pt x="974783" y="3891844"/>
                  <a:pt x="951149" y="3905679"/>
                </a:cubicBezTo>
                <a:cubicBezTo>
                  <a:pt x="979395" y="3891844"/>
                  <a:pt x="988618" y="3896456"/>
                  <a:pt x="1026664" y="3901068"/>
                </a:cubicBezTo>
                <a:cubicBezTo>
                  <a:pt x="1022052" y="3910291"/>
                  <a:pt x="1012253" y="3910291"/>
                  <a:pt x="1012253" y="3919514"/>
                </a:cubicBezTo>
                <a:cubicBezTo>
                  <a:pt x="1016865" y="3924126"/>
                  <a:pt x="1026664" y="3924126"/>
                  <a:pt x="1031276" y="3928738"/>
                </a:cubicBezTo>
                <a:cubicBezTo>
                  <a:pt x="1022052" y="3947184"/>
                  <a:pt x="1007641" y="3980042"/>
                  <a:pt x="984007" y="3980042"/>
                </a:cubicBezTo>
                <a:cubicBezTo>
                  <a:pt x="984007" y="3993877"/>
                  <a:pt x="998418" y="3989265"/>
                  <a:pt x="993230" y="4003100"/>
                </a:cubicBezTo>
                <a:cubicBezTo>
                  <a:pt x="932126" y="4054404"/>
                  <a:pt x="875634" y="4114932"/>
                  <a:pt x="800118" y="4157013"/>
                </a:cubicBezTo>
                <a:cubicBezTo>
                  <a:pt x="800118" y="4152402"/>
                  <a:pt x="795506" y="4152402"/>
                  <a:pt x="795506" y="4147790"/>
                </a:cubicBezTo>
                <a:cubicBezTo>
                  <a:pt x="790895" y="4129343"/>
                  <a:pt x="819141" y="4119544"/>
                  <a:pt x="814529" y="4110321"/>
                </a:cubicBezTo>
                <a:cubicBezTo>
                  <a:pt x="781671" y="4124156"/>
                  <a:pt x="767260" y="4157013"/>
                  <a:pt x="729791" y="4166237"/>
                </a:cubicBezTo>
                <a:cubicBezTo>
                  <a:pt x="725179" y="4180071"/>
                  <a:pt x="739014" y="4194483"/>
                  <a:pt x="720567" y="4203706"/>
                </a:cubicBezTo>
                <a:cubicBezTo>
                  <a:pt x="706156" y="4203706"/>
                  <a:pt x="696933" y="4203706"/>
                  <a:pt x="683098" y="4208318"/>
                </a:cubicBezTo>
                <a:cubicBezTo>
                  <a:pt x="668687" y="4264234"/>
                  <a:pt x="588559" y="4273457"/>
                  <a:pt x="565501" y="4310927"/>
                </a:cubicBezTo>
                <a:cubicBezTo>
                  <a:pt x="556278" y="4310927"/>
                  <a:pt x="509008" y="4333985"/>
                  <a:pt x="513620" y="4348396"/>
                </a:cubicBezTo>
                <a:cubicBezTo>
                  <a:pt x="541867" y="4329949"/>
                  <a:pt x="556278" y="4315538"/>
                  <a:pt x="593748" y="4306315"/>
                </a:cubicBezTo>
                <a:cubicBezTo>
                  <a:pt x="589136" y="4306315"/>
                  <a:pt x="584524" y="4301703"/>
                  <a:pt x="584524" y="4292480"/>
                </a:cubicBezTo>
                <a:cubicBezTo>
                  <a:pt x="660040" y="4255010"/>
                  <a:pt x="744778" y="4212929"/>
                  <a:pt x="805882" y="4170848"/>
                </a:cubicBezTo>
                <a:cubicBezTo>
                  <a:pt x="805882" y="4180071"/>
                  <a:pt x="805882" y="4184683"/>
                  <a:pt x="815106" y="4180071"/>
                </a:cubicBezTo>
                <a:cubicBezTo>
                  <a:pt x="824329" y="4151825"/>
                  <a:pt x="847964" y="4137990"/>
                  <a:pt x="876210" y="4128767"/>
                </a:cubicBezTo>
                <a:cubicBezTo>
                  <a:pt x="885433" y="4124156"/>
                  <a:pt x="871598" y="4110321"/>
                  <a:pt x="885433" y="4105709"/>
                </a:cubicBezTo>
                <a:cubicBezTo>
                  <a:pt x="894656" y="4119544"/>
                  <a:pt x="909068" y="4101097"/>
                  <a:pt x="913679" y="4110321"/>
                </a:cubicBezTo>
                <a:cubicBezTo>
                  <a:pt x="913679" y="4128767"/>
                  <a:pt x="899268" y="4143178"/>
                  <a:pt x="885433" y="4133379"/>
                </a:cubicBezTo>
                <a:cubicBezTo>
                  <a:pt x="866410" y="4156437"/>
                  <a:pt x="852575" y="4180071"/>
                  <a:pt x="833552" y="4203130"/>
                </a:cubicBezTo>
                <a:cubicBezTo>
                  <a:pt x="842775" y="4203130"/>
                  <a:pt x="857187" y="4189295"/>
                  <a:pt x="861799" y="4198518"/>
                </a:cubicBezTo>
                <a:cubicBezTo>
                  <a:pt x="866410" y="4254434"/>
                  <a:pt x="786283" y="4249823"/>
                  <a:pt x="777059" y="4282681"/>
                </a:cubicBezTo>
                <a:cubicBezTo>
                  <a:pt x="828940" y="4264234"/>
                  <a:pt x="890045" y="4235988"/>
                  <a:pt x="941926" y="4231376"/>
                </a:cubicBezTo>
                <a:cubicBezTo>
                  <a:pt x="946537" y="4222153"/>
                  <a:pt x="951149" y="4217541"/>
                  <a:pt x="965560" y="4217541"/>
                </a:cubicBezTo>
                <a:cubicBezTo>
                  <a:pt x="965560" y="4231376"/>
                  <a:pt x="951149" y="4231376"/>
                  <a:pt x="941926" y="4235988"/>
                </a:cubicBezTo>
                <a:cubicBezTo>
                  <a:pt x="956337" y="4235988"/>
                  <a:pt x="960948" y="4240599"/>
                  <a:pt x="960948" y="4249823"/>
                </a:cubicBezTo>
                <a:cubicBezTo>
                  <a:pt x="928091" y="4319573"/>
                  <a:pt x="833552" y="4329373"/>
                  <a:pt x="781671" y="4385289"/>
                </a:cubicBezTo>
                <a:cubicBezTo>
                  <a:pt x="805306" y="4389901"/>
                  <a:pt x="814529" y="4376066"/>
                  <a:pt x="824329" y="4366843"/>
                </a:cubicBezTo>
                <a:cubicBezTo>
                  <a:pt x="876210" y="4371454"/>
                  <a:pt x="904456" y="4324762"/>
                  <a:pt x="941926" y="4301703"/>
                </a:cubicBezTo>
                <a:cubicBezTo>
                  <a:pt x="989195" y="4278645"/>
                  <a:pt x="1050299" y="4264234"/>
                  <a:pt x="1092957" y="4236564"/>
                </a:cubicBezTo>
                <a:cubicBezTo>
                  <a:pt x="1097568" y="4245787"/>
                  <a:pt x="1107368" y="4245787"/>
                  <a:pt x="1116591" y="4245787"/>
                </a:cubicBezTo>
                <a:cubicBezTo>
                  <a:pt x="1125814" y="4241176"/>
                  <a:pt x="1131002" y="4236564"/>
                  <a:pt x="1144837" y="4236564"/>
                </a:cubicBezTo>
                <a:cubicBezTo>
                  <a:pt x="1144837" y="4250399"/>
                  <a:pt x="1125814" y="4250399"/>
                  <a:pt x="1125814" y="4259622"/>
                </a:cubicBezTo>
                <a:cubicBezTo>
                  <a:pt x="1135038" y="4273457"/>
                  <a:pt x="1158672" y="4259622"/>
                  <a:pt x="1168472" y="4264234"/>
                </a:cubicBezTo>
                <a:cubicBezTo>
                  <a:pt x="1140225" y="4273457"/>
                  <a:pt x="1144837" y="4292480"/>
                  <a:pt x="1125814" y="4306315"/>
                </a:cubicBezTo>
                <a:cubicBezTo>
                  <a:pt x="1121203" y="4297092"/>
                  <a:pt x="1106792" y="4297092"/>
                  <a:pt x="1097568" y="4292480"/>
                </a:cubicBezTo>
                <a:cubicBezTo>
                  <a:pt x="1092957" y="4306315"/>
                  <a:pt x="1078545" y="4310927"/>
                  <a:pt x="1064710" y="4315538"/>
                </a:cubicBezTo>
                <a:cubicBezTo>
                  <a:pt x="1064710" y="4324762"/>
                  <a:pt x="1060099" y="4343784"/>
                  <a:pt x="1069322" y="4348396"/>
                </a:cubicBezTo>
                <a:cubicBezTo>
                  <a:pt x="1102180" y="4315538"/>
                  <a:pt x="1130426" y="4306315"/>
                  <a:pt x="1186919" y="4301703"/>
                </a:cubicBezTo>
                <a:cubicBezTo>
                  <a:pt x="1182307" y="4315538"/>
                  <a:pt x="1191530" y="4320150"/>
                  <a:pt x="1186919" y="4334561"/>
                </a:cubicBezTo>
                <a:lnTo>
                  <a:pt x="1182307" y="4339173"/>
                </a:lnTo>
                <a:cubicBezTo>
                  <a:pt x="1167896" y="4334561"/>
                  <a:pt x="1149449" y="4334561"/>
                  <a:pt x="1135038" y="4334561"/>
                </a:cubicBezTo>
                <a:cubicBezTo>
                  <a:pt x="1106792" y="4367419"/>
                  <a:pt x="1073933" y="4395089"/>
                  <a:pt x="1045688" y="4427947"/>
                </a:cubicBezTo>
                <a:cubicBezTo>
                  <a:pt x="1012829" y="4432559"/>
                  <a:pt x="998418" y="4456193"/>
                  <a:pt x="979395" y="4474640"/>
                </a:cubicBezTo>
                <a:cubicBezTo>
                  <a:pt x="974783" y="4474640"/>
                  <a:pt x="955760" y="4479251"/>
                  <a:pt x="970172" y="4479251"/>
                </a:cubicBezTo>
                <a:cubicBezTo>
                  <a:pt x="1003030" y="4483863"/>
                  <a:pt x="1003030" y="4451005"/>
                  <a:pt x="1041076" y="4465416"/>
                </a:cubicBezTo>
                <a:cubicBezTo>
                  <a:pt x="1045688" y="4437170"/>
                  <a:pt x="1083733" y="4446970"/>
                  <a:pt x="1092957" y="4427947"/>
                </a:cubicBezTo>
                <a:cubicBezTo>
                  <a:pt x="1107368" y="4437170"/>
                  <a:pt x="1102180" y="4441782"/>
                  <a:pt x="1107368" y="4451005"/>
                </a:cubicBezTo>
                <a:cubicBezTo>
                  <a:pt x="1107368" y="4437170"/>
                  <a:pt x="1126391" y="4460228"/>
                  <a:pt x="1121779" y="4441782"/>
                </a:cubicBezTo>
                <a:cubicBezTo>
                  <a:pt x="1117167" y="4437170"/>
                  <a:pt x="1102756" y="4446393"/>
                  <a:pt x="1107368" y="4423335"/>
                </a:cubicBezTo>
                <a:cubicBezTo>
                  <a:pt x="1116591" y="4418723"/>
                  <a:pt x="1126391" y="4400277"/>
                  <a:pt x="1135614" y="4409500"/>
                </a:cubicBezTo>
                <a:cubicBezTo>
                  <a:pt x="1140225" y="4427947"/>
                  <a:pt x="1111980" y="4418723"/>
                  <a:pt x="1126391" y="4432559"/>
                </a:cubicBezTo>
                <a:cubicBezTo>
                  <a:pt x="1135614" y="4427947"/>
                  <a:pt x="1150026" y="4427947"/>
                  <a:pt x="1163861" y="4423335"/>
                </a:cubicBezTo>
                <a:cubicBezTo>
                  <a:pt x="1144837" y="4400277"/>
                  <a:pt x="1187495" y="4418723"/>
                  <a:pt x="1192106" y="4409500"/>
                </a:cubicBezTo>
                <a:cubicBezTo>
                  <a:pt x="1173084" y="4400277"/>
                  <a:pt x="1196718" y="4391054"/>
                  <a:pt x="1196718" y="4381254"/>
                </a:cubicBezTo>
                <a:cubicBezTo>
                  <a:pt x="1177695" y="4372031"/>
                  <a:pt x="1182307" y="4395089"/>
                  <a:pt x="1173084" y="4385866"/>
                </a:cubicBezTo>
                <a:cubicBezTo>
                  <a:pt x="1173084" y="4381254"/>
                  <a:pt x="1177695" y="4376642"/>
                  <a:pt x="1187495" y="4372031"/>
                </a:cubicBezTo>
                <a:cubicBezTo>
                  <a:pt x="1220353" y="4381254"/>
                  <a:pt x="1234764" y="4325338"/>
                  <a:pt x="1258399" y="4334561"/>
                </a:cubicBezTo>
                <a:cubicBezTo>
                  <a:pt x="1243987" y="4343784"/>
                  <a:pt x="1253787" y="4348396"/>
                  <a:pt x="1249175" y="4362807"/>
                </a:cubicBezTo>
                <a:cubicBezTo>
                  <a:pt x="1234764" y="4353584"/>
                  <a:pt x="1230153" y="4385866"/>
                  <a:pt x="1211706" y="4391054"/>
                </a:cubicBezTo>
                <a:cubicBezTo>
                  <a:pt x="1220929" y="4395665"/>
                  <a:pt x="1216318" y="4423912"/>
                  <a:pt x="1202483" y="4433135"/>
                </a:cubicBezTo>
                <a:cubicBezTo>
                  <a:pt x="1239952" y="4428523"/>
                  <a:pt x="1282610" y="4414688"/>
                  <a:pt x="1287221" y="4461381"/>
                </a:cubicBezTo>
                <a:cubicBezTo>
                  <a:pt x="1272810" y="4475216"/>
                  <a:pt x="1226117" y="4479827"/>
                  <a:pt x="1239952" y="4503462"/>
                </a:cubicBezTo>
                <a:cubicBezTo>
                  <a:pt x="1258976" y="4480404"/>
                  <a:pt x="1291833" y="4465993"/>
                  <a:pt x="1315468" y="4447546"/>
                </a:cubicBezTo>
                <a:cubicBezTo>
                  <a:pt x="1310856" y="4442935"/>
                  <a:pt x="1291833" y="4452158"/>
                  <a:pt x="1291833" y="4442935"/>
                </a:cubicBezTo>
                <a:cubicBezTo>
                  <a:pt x="1306244" y="4442935"/>
                  <a:pt x="1315468" y="4433711"/>
                  <a:pt x="1306244" y="4424488"/>
                </a:cubicBezTo>
                <a:cubicBezTo>
                  <a:pt x="1306244" y="4415265"/>
                  <a:pt x="1287221" y="4424488"/>
                  <a:pt x="1287221" y="4410653"/>
                </a:cubicBezTo>
                <a:cubicBezTo>
                  <a:pt x="1310856" y="4392207"/>
                  <a:pt x="1339102" y="4377795"/>
                  <a:pt x="1367348" y="4359349"/>
                </a:cubicBezTo>
                <a:cubicBezTo>
                  <a:pt x="1381760" y="4373183"/>
                  <a:pt x="1352937" y="4387595"/>
                  <a:pt x="1371960" y="4396818"/>
                </a:cubicBezTo>
                <a:cubicBezTo>
                  <a:pt x="1357549" y="4415265"/>
                  <a:pt x="1339102" y="4429676"/>
                  <a:pt x="1324691" y="4448122"/>
                </a:cubicBezTo>
                <a:cubicBezTo>
                  <a:pt x="1339102" y="4443511"/>
                  <a:pt x="1329303" y="4461958"/>
                  <a:pt x="1333915" y="4471181"/>
                </a:cubicBezTo>
                <a:cubicBezTo>
                  <a:pt x="1301056" y="4485016"/>
                  <a:pt x="1291257" y="4527097"/>
                  <a:pt x="1244564" y="4531708"/>
                </a:cubicBezTo>
                <a:cubicBezTo>
                  <a:pt x="1258976" y="4554766"/>
                  <a:pt x="1216318" y="4536320"/>
                  <a:pt x="1216318" y="4554766"/>
                </a:cubicBezTo>
                <a:cubicBezTo>
                  <a:pt x="1282610" y="4554766"/>
                  <a:pt x="1315468" y="4479827"/>
                  <a:pt x="1400207" y="4485016"/>
                </a:cubicBezTo>
                <a:cubicBezTo>
                  <a:pt x="1409430" y="4508074"/>
                  <a:pt x="1404818" y="4517874"/>
                  <a:pt x="1419229" y="4531708"/>
                </a:cubicBezTo>
                <a:cubicBezTo>
                  <a:pt x="1404818" y="4596848"/>
                  <a:pt x="1324691" y="4592236"/>
                  <a:pt x="1291833" y="4638929"/>
                </a:cubicBezTo>
                <a:cubicBezTo>
                  <a:pt x="1306244" y="4638929"/>
                  <a:pt x="1315468" y="4625094"/>
                  <a:pt x="1320079" y="4643540"/>
                </a:cubicBezTo>
                <a:cubicBezTo>
                  <a:pt x="1320079" y="4661987"/>
                  <a:pt x="1301056" y="4666599"/>
                  <a:pt x="1296445" y="4685622"/>
                </a:cubicBezTo>
                <a:cubicBezTo>
                  <a:pt x="1310856" y="4685622"/>
                  <a:pt x="1324691" y="4681010"/>
                  <a:pt x="1324691" y="4694845"/>
                </a:cubicBezTo>
                <a:cubicBezTo>
                  <a:pt x="1315468" y="4713291"/>
                  <a:pt x="1272810" y="4727703"/>
                  <a:pt x="1253787" y="4704068"/>
                </a:cubicBezTo>
                <a:cubicBezTo>
                  <a:pt x="1211130" y="4741538"/>
                  <a:pt x="1145414" y="4755373"/>
                  <a:pt x="1107368" y="4802065"/>
                </a:cubicBezTo>
                <a:cubicBezTo>
                  <a:pt x="1135614" y="4802065"/>
                  <a:pt x="1121779" y="4825123"/>
                  <a:pt x="1135614" y="4834923"/>
                </a:cubicBezTo>
                <a:cubicBezTo>
                  <a:pt x="1150026" y="4825700"/>
                  <a:pt x="1163861" y="4821088"/>
                  <a:pt x="1187495" y="4816477"/>
                </a:cubicBezTo>
                <a:cubicBezTo>
                  <a:pt x="1187495" y="4830312"/>
                  <a:pt x="1168472" y="4825700"/>
                  <a:pt x="1173084" y="4839535"/>
                </a:cubicBezTo>
                <a:cubicBezTo>
                  <a:pt x="1220353" y="4825700"/>
                  <a:pt x="1290680" y="4844146"/>
                  <a:pt x="1324114" y="4792842"/>
                </a:cubicBezTo>
                <a:cubicBezTo>
                  <a:pt x="1309703" y="4792842"/>
                  <a:pt x="1305092" y="4792842"/>
                  <a:pt x="1305092" y="4779007"/>
                </a:cubicBezTo>
                <a:cubicBezTo>
                  <a:pt x="1314315" y="4741538"/>
                  <a:pt x="1347749" y="4727703"/>
                  <a:pt x="1371384" y="4704068"/>
                </a:cubicBezTo>
                <a:cubicBezTo>
                  <a:pt x="1399630" y="4704068"/>
                  <a:pt x="1437676" y="4704068"/>
                  <a:pt x="1470534" y="4704068"/>
                </a:cubicBezTo>
                <a:cubicBezTo>
                  <a:pt x="1484945" y="4661987"/>
                  <a:pt x="1527027" y="4648152"/>
                  <a:pt x="1546049" y="4610683"/>
                </a:cubicBezTo>
                <a:cubicBezTo>
                  <a:pt x="1541438" y="4592236"/>
                  <a:pt x="1546049" y="4582437"/>
                  <a:pt x="1550661" y="4568601"/>
                </a:cubicBezTo>
                <a:cubicBezTo>
                  <a:pt x="1541438" y="4563990"/>
                  <a:pt x="1541438" y="4550155"/>
                  <a:pt x="1536250" y="4540355"/>
                </a:cubicBezTo>
                <a:cubicBezTo>
                  <a:pt x="1550661" y="4507498"/>
                  <a:pt x="1611765" y="4498274"/>
                  <a:pt x="1597354" y="4563413"/>
                </a:cubicBezTo>
                <a:cubicBezTo>
                  <a:pt x="1616377" y="4568025"/>
                  <a:pt x="1630211" y="4586471"/>
                  <a:pt x="1649235" y="4596271"/>
                </a:cubicBezTo>
                <a:cubicBezTo>
                  <a:pt x="1653846" y="4614718"/>
                  <a:pt x="1640011" y="4614718"/>
                  <a:pt x="1640011" y="4629129"/>
                </a:cubicBezTo>
                <a:cubicBezTo>
                  <a:pt x="1649235" y="4629129"/>
                  <a:pt x="1659034" y="4647576"/>
                  <a:pt x="1649235" y="4657376"/>
                </a:cubicBezTo>
                <a:cubicBezTo>
                  <a:pt x="1682092" y="4661987"/>
                  <a:pt x="1715527" y="4666599"/>
                  <a:pt x="1720139" y="4685622"/>
                </a:cubicBezTo>
                <a:cubicBezTo>
                  <a:pt x="1743773" y="4671787"/>
                  <a:pt x="1772019" y="4685622"/>
                  <a:pt x="1786431" y="4704068"/>
                </a:cubicBezTo>
                <a:cubicBezTo>
                  <a:pt x="1786431" y="4713291"/>
                  <a:pt x="1772019" y="4708680"/>
                  <a:pt x="1777207" y="4717903"/>
                </a:cubicBezTo>
                <a:cubicBezTo>
                  <a:pt x="1791618" y="4722515"/>
                  <a:pt x="1796230" y="4708680"/>
                  <a:pt x="1800842" y="4722515"/>
                </a:cubicBezTo>
                <a:cubicBezTo>
                  <a:pt x="1800842" y="4731738"/>
                  <a:pt x="1786431" y="4727126"/>
                  <a:pt x="1786431" y="4736349"/>
                </a:cubicBezTo>
                <a:cubicBezTo>
                  <a:pt x="1805453" y="4736349"/>
                  <a:pt x="1810065" y="4727126"/>
                  <a:pt x="1829088" y="4727126"/>
                </a:cubicBezTo>
                <a:cubicBezTo>
                  <a:pt x="1838312" y="4740961"/>
                  <a:pt x="1833700" y="4745573"/>
                  <a:pt x="1843499" y="4759984"/>
                </a:cubicBezTo>
                <a:cubicBezTo>
                  <a:pt x="1862522" y="4750761"/>
                  <a:pt x="1871746" y="4773819"/>
                  <a:pt x="1880969" y="4788230"/>
                </a:cubicBezTo>
                <a:cubicBezTo>
                  <a:pt x="1819865" y="4825700"/>
                  <a:pt x="1810065" y="4881616"/>
                  <a:pt x="1786431" y="4946755"/>
                </a:cubicBezTo>
                <a:cubicBezTo>
                  <a:pt x="1829088" y="4960590"/>
                  <a:pt x="1894804" y="4951367"/>
                  <a:pt x="1899416" y="5007283"/>
                </a:cubicBezTo>
                <a:cubicBezTo>
                  <a:pt x="1923050" y="5025729"/>
                  <a:pt x="1942073" y="5049364"/>
                  <a:pt x="1970319" y="5063199"/>
                </a:cubicBezTo>
                <a:cubicBezTo>
                  <a:pt x="1961096" y="5081645"/>
                  <a:pt x="1974931" y="5100668"/>
                  <a:pt x="1965708" y="5114503"/>
                </a:cubicBezTo>
                <a:cubicBezTo>
                  <a:pt x="1984730" y="5119115"/>
                  <a:pt x="2003177" y="5123726"/>
                  <a:pt x="2022200" y="5128338"/>
                </a:cubicBezTo>
                <a:cubicBezTo>
                  <a:pt x="2045835" y="5119115"/>
                  <a:pt x="2055058" y="5095480"/>
                  <a:pt x="2078693" y="5081645"/>
                </a:cubicBezTo>
                <a:cubicBezTo>
                  <a:pt x="2130574" y="5016506"/>
                  <a:pt x="2225112" y="4988260"/>
                  <a:pt x="2295439" y="4941567"/>
                </a:cubicBezTo>
                <a:cubicBezTo>
                  <a:pt x="2328298" y="4960014"/>
                  <a:pt x="2356543" y="4904098"/>
                  <a:pt x="2380178" y="4885651"/>
                </a:cubicBezTo>
                <a:cubicBezTo>
                  <a:pt x="2394590" y="4885651"/>
                  <a:pt x="2399201" y="4899486"/>
                  <a:pt x="2417648" y="4894874"/>
                </a:cubicBezTo>
                <a:cubicBezTo>
                  <a:pt x="2417648" y="4862017"/>
                  <a:pt x="2464917" y="4866628"/>
                  <a:pt x="2474140" y="4871816"/>
                </a:cubicBezTo>
                <a:cubicBezTo>
                  <a:pt x="2455117" y="4862593"/>
                  <a:pt x="2488551" y="4834347"/>
                  <a:pt x="2502386" y="4829735"/>
                </a:cubicBezTo>
                <a:cubicBezTo>
                  <a:pt x="2502386" y="4857981"/>
                  <a:pt x="2549655" y="4871816"/>
                  <a:pt x="2554267" y="4909286"/>
                </a:cubicBezTo>
                <a:cubicBezTo>
                  <a:pt x="2539856" y="4904674"/>
                  <a:pt x="2535244" y="4923121"/>
                  <a:pt x="2516798" y="4909286"/>
                </a:cubicBezTo>
                <a:cubicBezTo>
                  <a:pt x="2512186" y="4937532"/>
                  <a:pt x="2516798" y="4946755"/>
                  <a:pt x="2516798" y="4974425"/>
                </a:cubicBezTo>
                <a:cubicBezTo>
                  <a:pt x="2535821" y="4974425"/>
                  <a:pt x="2535821" y="4997483"/>
                  <a:pt x="2554267" y="4997483"/>
                </a:cubicBezTo>
                <a:cubicBezTo>
                  <a:pt x="2558879" y="4979037"/>
                  <a:pt x="2549655" y="4969237"/>
                  <a:pt x="2573290" y="4969237"/>
                </a:cubicBezTo>
                <a:cubicBezTo>
                  <a:pt x="2573290" y="4983072"/>
                  <a:pt x="2549655" y="4992295"/>
                  <a:pt x="2573290" y="4992295"/>
                </a:cubicBezTo>
                <a:cubicBezTo>
                  <a:pt x="2582514" y="4996907"/>
                  <a:pt x="2568679" y="4973848"/>
                  <a:pt x="2577902" y="4973848"/>
                </a:cubicBezTo>
                <a:cubicBezTo>
                  <a:pt x="2592313" y="4978460"/>
                  <a:pt x="2610760" y="4978460"/>
                  <a:pt x="2610760" y="4996907"/>
                </a:cubicBezTo>
                <a:cubicBezTo>
                  <a:pt x="2601536" y="4996907"/>
                  <a:pt x="2601536" y="4987684"/>
                  <a:pt x="2587125" y="4992295"/>
                </a:cubicBezTo>
                <a:cubicBezTo>
                  <a:pt x="2587125" y="5010742"/>
                  <a:pt x="2587125" y="5029765"/>
                  <a:pt x="2572713" y="5029765"/>
                </a:cubicBezTo>
                <a:cubicBezTo>
                  <a:pt x="2577325" y="5006706"/>
                  <a:pt x="2553691" y="5034376"/>
                  <a:pt x="2553691" y="5015930"/>
                </a:cubicBezTo>
                <a:cubicBezTo>
                  <a:pt x="2558302" y="5006706"/>
                  <a:pt x="2568102" y="5002095"/>
                  <a:pt x="2553691" y="4997483"/>
                </a:cubicBezTo>
                <a:cubicBezTo>
                  <a:pt x="2544468" y="5002095"/>
                  <a:pt x="2553691" y="5015930"/>
                  <a:pt x="2539280" y="5015930"/>
                </a:cubicBezTo>
                <a:cubicBezTo>
                  <a:pt x="2553691" y="5002095"/>
                  <a:pt x="2515645" y="5015930"/>
                  <a:pt x="2511033" y="4997483"/>
                </a:cubicBezTo>
                <a:cubicBezTo>
                  <a:pt x="2506421" y="5006706"/>
                  <a:pt x="2501810" y="5015930"/>
                  <a:pt x="2496622" y="5030341"/>
                </a:cubicBezTo>
                <a:cubicBezTo>
                  <a:pt x="2515645" y="5030341"/>
                  <a:pt x="2529479" y="5044176"/>
                  <a:pt x="2515645" y="5053399"/>
                </a:cubicBezTo>
                <a:cubicBezTo>
                  <a:pt x="2520256" y="5058011"/>
                  <a:pt x="2539280" y="5048787"/>
                  <a:pt x="2539280" y="5058011"/>
                </a:cubicBezTo>
                <a:cubicBezTo>
                  <a:pt x="2496622" y="5076457"/>
                  <a:pt x="2421683" y="5067234"/>
                  <a:pt x="2398048" y="5104704"/>
                </a:cubicBezTo>
                <a:cubicBezTo>
                  <a:pt x="2445317" y="5104704"/>
                  <a:pt x="2501810" y="5067234"/>
                  <a:pt x="2544468" y="5086257"/>
                </a:cubicBezTo>
                <a:cubicBezTo>
                  <a:pt x="2539856" y="5114503"/>
                  <a:pt x="2511609" y="5086257"/>
                  <a:pt x="2506998" y="5104704"/>
                </a:cubicBezTo>
                <a:cubicBezTo>
                  <a:pt x="2516221" y="5118539"/>
                  <a:pt x="2554267" y="5104704"/>
                  <a:pt x="2554267" y="5127762"/>
                </a:cubicBezTo>
                <a:cubicBezTo>
                  <a:pt x="2554267" y="5136985"/>
                  <a:pt x="2535244" y="5132373"/>
                  <a:pt x="2535244" y="5146208"/>
                </a:cubicBezTo>
                <a:cubicBezTo>
                  <a:pt x="2568102" y="5141597"/>
                  <a:pt x="2606148" y="5117962"/>
                  <a:pt x="2606148" y="5090292"/>
                </a:cubicBezTo>
                <a:cubicBezTo>
                  <a:pt x="2690887" y="5062046"/>
                  <a:pt x="2738156" y="5020541"/>
                  <a:pt x="2837306" y="5020541"/>
                </a:cubicBezTo>
                <a:cubicBezTo>
                  <a:pt x="2870164" y="5002095"/>
                  <a:pt x="2931845" y="5020541"/>
                  <a:pt x="2960091" y="5043600"/>
                </a:cubicBezTo>
                <a:cubicBezTo>
                  <a:pt x="3016583" y="5043600"/>
                  <a:pt x="3011972" y="4978460"/>
                  <a:pt x="3073076" y="4978460"/>
                </a:cubicBezTo>
                <a:cubicBezTo>
                  <a:pt x="3077688" y="4992295"/>
                  <a:pt x="3068464" y="4992295"/>
                  <a:pt x="3068464" y="5001518"/>
                </a:cubicBezTo>
                <a:cubicBezTo>
                  <a:pt x="3139368" y="4987684"/>
                  <a:pt x="3195861" y="4959437"/>
                  <a:pt x="3247742" y="4931767"/>
                </a:cubicBezTo>
                <a:cubicBezTo>
                  <a:pt x="3275987" y="4931767"/>
                  <a:pt x="3299622" y="4927156"/>
                  <a:pt x="3308846" y="4908709"/>
                </a:cubicBezTo>
                <a:cubicBezTo>
                  <a:pt x="3271376" y="4899486"/>
                  <a:pt x="3219495" y="4946179"/>
                  <a:pt x="3172226" y="4913321"/>
                </a:cubicBezTo>
                <a:cubicBezTo>
                  <a:pt x="3224106" y="4880463"/>
                  <a:pt x="3280599" y="4857405"/>
                  <a:pt x="3351503" y="4838382"/>
                </a:cubicBezTo>
                <a:cubicBezTo>
                  <a:pt x="3360726" y="4829159"/>
                  <a:pt x="3360726" y="4815324"/>
                  <a:pt x="3370526" y="4810136"/>
                </a:cubicBezTo>
                <a:cubicBezTo>
                  <a:pt x="3407995" y="4819359"/>
                  <a:pt x="3441430" y="4796301"/>
                  <a:pt x="3469676" y="4777278"/>
                </a:cubicBezTo>
                <a:cubicBezTo>
                  <a:pt x="3474288" y="4795724"/>
                  <a:pt x="3460452" y="4800336"/>
                  <a:pt x="3469676" y="4810136"/>
                </a:cubicBezTo>
                <a:cubicBezTo>
                  <a:pt x="3478899" y="4819359"/>
                  <a:pt x="3488699" y="4810136"/>
                  <a:pt x="3502534" y="4810136"/>
                </a:cubicBezTo>
                <a:cubicBezTo>
                  <a:pt x="3502534" y="4819359"/>
                  <a:pt x="3493311" y="4819359"/>
                  <a:pt x="3502534" y="4823970"/>
                </a:cubicBezTo>
                <a:cubicBezTo>
                  <a:pt x="3563638" y="4791113"/>
                  <a:pt x="3643765" y="4777278"/>
                  <a:pt x="3695646" y="4730585"/>
                </a:cubicBezTo>
                <a:cubicBezTo>
                  <a:pt x="3719280" y="4725973"/>
                  <a:pt x="3742915" y="4739808"/>
                  <a:pt x="3761938" y="4725973"/>
                </a:cubicBezTo>
                <a:cubicBezTo>
                  <a:pt x="3757326" y="4744420"/>
                  <a:pt x="3776349" y="4739808"/>
                  <a:pt x="3776349" y="4749031"/>
                </a:cubicBezTo>
                <a:cubicBezTo>
                  <a:pt x="3743492" y="4781889"/>
                  <a:pt x="3681811" y="4762866"/>
                  <a:pt x="3667976" y="4818783"/>
                </a:cubicBezTo>
                <a:cubicBezTo>
                  <a:pt x="3554991" y="4874698"/>
                  <a:pt x="3417795" y="4912168"/>
                  <a:pt x="3314610" y="4977307"/>
                </a:cubicBezTo>
                <a:cubicBezTo>
                  <a:pt x="3305387" y="4977307"/>
                  <a:pt x="3305387" y="4972695"/>
                  <a:pt x="3300199" y="4972695"/>
                </a:cubicBezTo>
                <a:cubicBezTo>
                  <a:pt x="3210848" y="5005553"/>
                  <a:pt x="3120922" y="5028612"/>
                  <a:pt x="3045406" y="5070693"/>
                </a:cubicBezTo>
                <a:cubicBezTo>
                  <a:pt x="3097287" y="5061470"/>
                  <a:pt x="3139944" y="5037835"/>
                  <a:pt x="3177414" y="5037835"/>
                </a:cubicBezTo>
                <a:cubicBezTo>
                  <a:pt x="3168191" y="5070693"/>
                  <a:pt x="3130145" y="5084528"/>
                  <a:pt x="3101898" y="5075305"/>
                </a:cubicBezTo>
                <a:cubicBezTo>
                  <a:pt x="3101898" y="5079916"/>
                  <a:pt x="3111122" y="5079916"/>
                  <a:pt x="3111122" y="5084528"/>
                </a:cubicBezTo>
                <a:cubicBezTo>
                  <a:pt x="3082875" y="5098363"/>
                  <a:pt x="3050018" y="5102974"/>
                  <a:pt x="3026383" y="5117386"/>
                </a:cubicBezTo>
                <a:cubicBezTo>
                  <a:pt x="3111122" y="5131220"/>
                  <a:pt x="3143980" y="5052246"/>
                  <a:pt x="3210272" y="5084528"/>
                </a:cubicBezTo>
                <a:cubicBezTo>
                  <a:pt x="3210272" y="5089139"/>
                  <a:pt x="3201048" y="5102974"/>
                  <a:pt x="3210272" y="5102974"/>
                </a:cubicBezTo>
                <a:cubicBezTo>
                  <a:pt x="3214883" y="5093751"/>
                  <a:pt x="3229295" y="5102974"/>
                  <a:pt x="3238518" y="5102974"/>
                </a:cubicBezTo>
                <a:cubicBezTo>
                  <a:pt x="3243130" y="5093751"/>
                  <a:pt x="3247742" y="5084528"/>
                  <a:pt x="3247742" y="5070116"/>
                </a:cubicBezTo>
                <a:cubicBezTo>
                  <a:pt x="3275987" y="5070116"/>
                  <a:pt x="3280599" y="5032647"/>
                  <a:pt x="3308846" y="5041870"/>
                </a:cubicBezTo>
                <a:cubicBezTo>
                  <a:pt x="3308846" y="5037258"/>
                  <a:pt x="3308846" y="5032647"/>
                  <a:pt x="3313457" y="5032647"/>
                </a:cubicBezTo>
                <a:lnTo>
                  <a:pt x="3308846" y="5032647"/>
                </a:lnTo>
                <a:cubicBezTo>
                  <a:pt x="3299622" y="5032647"/>
                  <a:pt x="3294434" y="5028035"/>
                  <a:pt x="3294434" y="5018812"/>
                </a:cubicBezTo>
                <a:cubicBezTo>
                  <a:pt x="3308846" y="5000366"/>
                  <a:pt x="3331904" y="4990566"/>
                  <a:pt x="3346315" y="4967508"/>
                </a:cubicBezTo>
                <a:cubicBezTo>
                  <a:pt x="3473711" y="4949061"/>
                  <a:pt x="3563062" y="4869510"/>
                  <a:pt x="3685847" y="4855675"/>
                </a:cubicBezTo>
                <a:cubicBezTo>
                  <a:pt x="3676623" y="4883922"/>
                  <a:pt x="3671435" y="4906980"/>
                  <a:pt x="3676623" y="4925427"/>
                </a:cubicBezTo>
                <a:cubicBezTo>
                  <a:pt x="3695646" y="4930038"/>
                  <a:pt x="3704869" y="4925427"/>
                  <a:pt x="3719280" y="4920815"/>
                </a:cubicBezTo>
                <a:cubicBezTo>
                  <a:pt x="3738304" y="4878734"/>
                  <a:pt x="3785573" y="4883345"/>
                  <a:pt x="3813819" y="4864899"/>
                </a:cubicBezTo>
                <a:cubicBezTo>
                  <a:pt x="3804596" y="4818206"/>
                  <a:pt x="3832842" y="4855675"/>
                  <a:pt x="3865700" y="4841841"/>
                </a:cubicBezTo>
                <a:cubicBezTo>
                  <a:pt x="3856477" y="4799759"/>
                  <a:pt x="3804596" y="4846452"/>
                  <a:pt x="3785573" y="4832617"/>
                </a:cubicBezTo>
                <a:cubicBezTo>
                  <a:pt x="3790185" y="4818783"/>
                  <a:pt x="3799984" y="4804371"/>
                  <a:pt x="3785573" y="4799759"/>
                </a:cubicBezTo>
                <a:cubicBezTo>
                  <a:pt x="3809207" y="4790536"/>
                  <a:pt x="3828230" y="4776701"/>
                  <a:pt x="3842065" y="4757678"/>
                </a:cubicBezTo>
                <a:cubicBezTo>
                  <a:pt x="3837453" y="4753067"/>
                  <a:pt x="3832842" y="4753067"/>
                  <a:pt x="3832842" y="4743844"/>
                </a:cubicBezTo>
                <a:cubicBezTo>
                  <a:pt x="3813819" y="4748455"/>
                  <a:pt x="3795373" y="4753067"/>
                  <a:pt x="3785573" y="4766902"/>
                </a:cubicBezTo>
                <a:cubicBezTo>
                  <a:pt x="3785573" y="4734044"/>
                  <a:pt x="3766550" y="4724820"/>
                  <a:pt x="3761938" y="4701762"/>
                </a:cubicBezTo>
                <a:cubicBezTo>
                  <a:pt x="3809207" y="4692539"/>
                  <a:pt x="3861088" y="4683316"/>
                  <a:pt x="3874923" y="4641235"/>
                </a:cubicBezTo>
                <a:cubicBezTo>
                  <a:pt x="3846677" y="4650458"/>
                  <a:pt x="3823042" y="4664293"/>
                  <a:pt x="3794796" y="4678704"/>
                </a:cubicBezTo>
                <a:cubicBezTo>
                  <a:pt x="3790185" y="4678704"/>
                  <a:pt x="3785573" y="4674092"/>
                  <a:pt x="3775773" y="4669481"/>
                </a:cubicBezTo>
                <a:cubicBezTo>
                  <a:pt x="3691034" y="4706950"/>
                  <a:pt x="3610907" y="4744420"/>
                  <a:pt x="3530780" y="4781313"/>
                </a:cubicBezTo>
                <a:cubicBezTo>
                  <a:pt x="3521557" y="4781313"/>
                  <a:pt x="3516369" y="4776701"/>
                  <a:pt x="3502534" y="4772090"/>
                </a:cubicBezTo>
                <a:cubicBezTo>
                  <a:pt x="3507146" y="4790536"/>
                  <a:pt x="3493311" y="4795148"/>
                  <a:pt x="3474288" y="4795148"/>
                </a:cubicBezTo>
                <a:cubicBezTo>
                  <a:pt x="3474288" y="4776701"/>
                  <a:pt x="3474288" y="4776701"/>
                  <a:pt x="3474288" y="4776701"/>
                </a:cubicBezTo>
                <a:cubicBezTo>
                  <a:pt x="3511757" y="4772090"/>
                  <a:pt x="3535391" y="4748455"/>
                  <a:pt x="3568826" y="4734620"/>
                </a:cubicBezTo>
                <a:cubicBezTo>
                  <a:pt x="3559603" y="4734620"/>
                  <a:pt x="3573438" y="4730009"/>
                  <a:pt x="3568826" y="4716174"/>
                </a:cubicBezTo>
                <a:cubicBezTo>
                  <a:pt x="3549803" y="4725397"/>
                  <a:pt x="3516945" y="4734620"/>
                  <a:pt x="3516945" y="4749031"/>
                </a:cubicBezTo>
                <a:cubicBezTo>
                  <a:pt x="3507722" y="4720785"/>
                  <a:pt x="3484088" y="4758255"/>
                  <a:pt x="3469676" y="4735197"/>
                </a:cubicBezTo>
                <a:cubicBezTo>
                  <a:pt x="3512333" y="4721362"/>
                  <a:pt x="3549803" y="4693115"/>
                  <a:pt x="3597072" y="4679281"/>
                </a:cubicBezTo>
                <a:cubicBezTo>
                  <a:pt x="3601684" y="4707527"/>
                  <a:pt x="3648953" y="4683892"/>
                  <a:pt x="3658176" y="4702339"/>
                </a:cubicBezTo>
                <a:cubicBezTo>
                  <a:pt x="3681811" y="4688504"/>
                  <a:pt x="3681811" y="4660258"/>
                  <a:pt x="3710057" y="4655646"/>
                </a:cubicBezTo>
                <a:cubicBezTo>
                  <a:pt x="3714669" y="4664869"/>
                  <a:pt x="3691034" y="4674092"/>
                  <a:pt x="3705445" y="4678704"/>
                </a:cubicBezTo>
                <a:cubicBezTo>
                  <a:pt x="3724469" y="4655646"/>
                  <a:pt x="3742915" y="4632011"/>
                  <a:pt x="3780961" y="4627400"/>
                </a:cubicBezTo>
                <a:cubicBezTo>
                  <a:pt x="3776349" y="4655646"/>
                  <a:pt x="3818431" y="4632011"/>
                  <a:pt x="3795373" y="4655646"/>
                </a:cubicBezTo>
                <a:cubicBezTo>
                  <a:pt x="3832842" y="4651034"/>
                  <a:pt x="3866276" y="4641811"/>
                  <a:pt x="3870888" y="4622788"/>
                </a:cubicBezTo>
                <a:cubicBezTo>
                  <a:pt x="3856477" y="4627400"/>
                  <a:pt x="3842642" y="4632011"/>
                  <a:pt x="3828230" y="4641235"/>
                </a:cubicBezTo>
                <a:cubicBezTo>
                  <a:pt x="3828230" y="4627400"/>
                  <a:pt x="3828230" y="4608377"/>
                  <a:pt x="3832842" y="4599153"/>
                </a:cubicBezTo>
                <a:cubicBezTo>
                  <a:pt x="3875499" y="4608377"/>
                  <a:pt x="3950438" y="4576095"/>
                  <a:pt x="3969462" y="4534014"/>
                </a:cubicBezTo>
                <a:cubicBezTo>
                  <a:pt x="3978685" y="4534014"/>
                  <a:pt x="3983873" y="4529403"/>
                  <a:pt x="3993096" y="4529403"/>
                </a:cubicBezTo>
                <a:cubicBezTo>
                  <a:pt x="3983873" y="4506345"/>
                  <a:pt x="4021342" y="4510956"/>
                  <a:pt x="4054200" y="4510956"/>
                </a:cubicBezTo>
                <a:cubicBezTo>
                  <a:pt x="4054200" y="4487898"/>
                  <a:pt x="4082446" y="4478098"/>
                  <a:pt x="4096858" y="4482710"/>
                </a:cubicBezTo>
                <a:cubicBezTo>
                  <a:pt x="4096858" y="4501156"/>
                  <a:pt x="4082446" y="4478098"/>
                  <a:pt x="4082446" y="4496545"/>
                </a:cubicBezTo>
                <a:cubicBezTo>
                  <a:pt x="4115305" y="4496545"/>
                  <a:pt x="4181597" y="4487322"/>
                  <a:pt x="4181597" y="4449852"/>
                </a:cubicBezTo>
                <a:cubicBezTo>
                  <a:pt x="4196008" y="4445240"/>
                  <a:pt x="4196008" y="4459075"/>
                  <a:pt x="4196008" y="4468298"/>
                </a:cubicBezTo>
                <a:cubicBezTo>
                  <a:pt x="4224254" y="4459075"/>
                  <a:pt x="4233478" y="4430829"/>
                  <a:pt x="4271524" y="4426217"/>
                </a:cubicBezTo>
                <a:cubicBezTo>
                  <a:pt x="4276135" y="4416994"/>
                  <a:pt x="4257112" y="4412383"/>
                  <a:pt x="4271524" y="4407771"/>
                </a:cubicBezTo>
                <a:cubicBezTo>
                  <a:pt x="4280747" y="4398548"/>
                  <a:pt x="4290546" y="4416994"/>
                  <a:pt x="4299770" y="4416994"/>
                </a:cubicBezTo>
                <a:cubicBezTo>
                  <a:pt x="4295158" y="4421606"/>
                  <a:pt x="4276135" y="4426217"/>
                  <a:pt x="4290546" y="4430829"/>
                </a:cubicBezTo>
                <a:cubicBezTo>
                  <a:pt x="4290546" y="4426217"/>
                  <a:pt x="4299770" y="4426217"/>
                  <a:pt x="4304958" y="4426217"/>
                </a:cubicBezTo>
                <a:cubicBezTo>
                  <a:pt x="4304958" y="4407771"/>
                  <a:pt x="4304958" y="4388748"/>
                  <a:pt x="4319369" y="4384136"/>
                </a:cubicBezTo>
                <a:cubicBezTo>
                  <a:pt x="4333780" y="4379525"/>
                  <a:pt x="4333780" y="4388748"/>
                  <a:pt x="4338392" y="4397971"/>
                </a:cubicBezTo>
                <a:cubicBezTo>
                  <a:pt x="4338392" y="4407194"/>
                  <a:pt x="4329169" y="4402583"/>
                  <a:pt x="4329169" y="4411806"/>
                </a:cubicBezTo>
                <a:cubicBezTo>
                  <a:pt x="4357415" y="4425641"/>
                  <a:pt x="4366639" y="4393359"/>
                  <a:pt x="4381050" y="4378948"/>
                </a:cubicBezTo>
                <a:cubicBezTo>
                  <a:pt x="4413907" y="4374336"/>
                  <a:pt x="4432931" y="4346090"/>
                  <a:pt x="4456565" y="4327644"/>
                </a:cubicBezTo>
                <a:cubicBezTo>
                  <a:pt x="4480200" y="4332255"/>
                  <a:pt x="4494035" y="4318420"/>
                  <a:pt x="4517669" y="4336867"/>
                </a:cubicBezTo>
                <a:cubicBezTo>
                  <a:pt x="4522281" y="4323032"/>
                  <a:pt x="4508446" y="4323032"/>
                  <a:pt x="4513058" y="4308621"/>
                </a:cubicBezTo>
                <a:cubicBezTo>
                  <a:pt x="4532081" y="4304009"/>
                  <a:pt x="4536692" y="4290174"/>
                  <a:pt x="4555715" y="4285563"/>
                </a:cubicBezTo>
                <a:cubicBezTo>
                  <a:pt x="4570126" y="4280951"/>
                  <a:pt x="4574738" y="4308621"/>
                  <a:pt x="4588573" y="4290174"/>
                </a:cubicBezTo>
                <a:cubicBezTo>
                  <a:pt x="4564939" y="4243481"/>
                  <a:pt x="4635842" y="4220423"/>
                  <a:pt x="4640454" y="4173730"/>
                </a:cubicBezTo>
                <a:cubicBezTo>
                  <a:pt x="4659477" y="4169119"/>
                  <a:pt x="4664089" y="4187565"/>
                  <a:pt x="4673312" y="4192177"/>
                </a:cubicBezTo>
                <a:cubicBezTo>
                  <a:pt x="4673312" y="4196789"/>
                  <a:pt x="4664089" y="4201400"/>
                  <a:pt x="4664089" y="4206012"/>
                </a:cubicBezTo>
                <a:cubicBezTo>
                  <a:pt x="4683112" y="4215235"/>
                  <a:pt x="4701558" y="4215235"/>
                  <a:pt x="4720581" y="4206012"/>
                </a:cubicBezTo>
                <a:cubicBezTo>
                  <a:pt x="4720581" y="4215235"/>
                  <a:pt x="4706170" y="4210624"/>
                  <a:pt x="4701558" y="4219847"/>
                </a:cubicBezTo>
                <a:cubicBezTo>
                  <a:pt x="4710781" y="4219847"/>
                  <a:pt x="4720581" y="4219847"/>
                  <a:pt x="4725193" y="4224458"/>
                </a:cubicBezTo>
                <a:cubicBezTo>
                  <a:pt x="4725193" y="4242905"/>
                  <a:pt x="4706170" y="4247517"/>
                  <a:pt x="4715969" y="4257316"/>
                </a:cubicBezTo>
                <a:cubicBezTo>
                  <a:pt x="4744216" y="4252705"/>
                  <a:pt x="4763238" y="4234258"/>
                  <a:pt x="4758627" y="4210624"/>
                </a:cubicBezTo>
                <a:cubicBezTo>
                  <a:pt x="4739604" y="4215235"/>
                  <a:pt x="4725769" y="4210624"/>
                  <a:pt x="4721158" y="4192177"/>
                </a:cubicBezTo>
                <a:cubicBezTo>
                  <a:pt x="4740180" y="4187565"/>
                  <a:pt x="4740180" y="4163931"/>
                  <a:pt x="4768427" y="4163931"/>
                </a:cubicBezTo>
                <a:cubicBezTo>
                  <a:pt x="4763815" y="4150096"/>
                  <a:pt x="4777650" y="4150096"/>
                  <a:pt x="4777650" y="4135685"/>
                </a:cubicBezTo>
                <a:cubicBezTo>
                  <a:pt x="4763238" y="4126461"/>
                  <a:pt x="4768427" y="4107438"/>
                  <a:pt x="4768427" y="4088992"/>
                </a:cubicBezTo>
                <a:cubicBezTo>
                  <a:pt x="4811084" y="4084380"/>
                  <a:pt x="4824919" y="4004830"/>
                  <a:pt x="4881411" y="4014053"/>
                </a:cubicBezTo>
                <a:cubicBezTo>
                  <a:pt x="4886023" y="4042299"/>
                  <a:pt x="4857777" y="4042299"/>
                  <a:pt x="4848554" y="4056134"/>
                </a:cubicBezTo>
                <a:cubicBezTo>
                  <a:pt x="4848554" y="4074580"/>
                  <a:pt x="4867577" y="4074580"/>
                  <a:pt x="4862965" y="4093603"/>
                </a:cubicBezTo>
                <a:cubicBezTo>
                  <a:pt x="4858353" y="4093603"/>
                  <a:pt x="4843942" y="4088992"/>
                  <a:pt x="4848554" y="4102827"/>
                </a:cubicBezTo>
                <a:cubicBezTo>
                  <a:pt x="4867577" y="4102827"/>
                  <a:pt x="4853166" y="4116661"/>
                  <a:pt x="4867577" y="4131073"/>
                </a:cubicBezTo>
                <a:cubicBezTo>
                  <a:pt x="4853166" y="4126461"/>
                  <a:pt x="4848554" y="4135685"/>
                  <a:pt x="4848554" y="4144908"/>
                </a:cubicBezTo>
                <a:cubicBezTo>
                  <a:pt x="4872188" y="4140296"/>
                  <a:pt x="4881411" y="4163354"/>
                  <a:pt x="4881411" y="4167966"/>
                </a:cubicBezTo>
                <a:cubicBezTo>
                  <a:pt x="4881411" y="4158743"/>
                  <a:pt x="4895823" y="4158743"/>
                  <a:pt x="4905047" y="4158743"/>
                </a:cubicBezTo>
                <a:cubicBezTo>
                  <a:pt x="4909658" y="4172577"/>
                  <a:pt x="4895823" y="4181801"/>
                  <a:pt x="4905047" y="4191600"/>
                </a:cubicBezTo>
                <a:cubicBezTo>
                  <a:pt x="4909658" y="4182377"/>
                  <a:pt x="4909658" y="4173154"/>
                  <a:pt x="4914270" y="4168542"/>
                </a:cubicBezTo>
                <a:cubicBezTo>
                  <a:pt x="4914270" y="4177766"/>
                  <a:pt x="4928681" y="4173154"/>
                  <a:pt x="4928681" y="4177766"/>
                </a:cubicBezTo>
                <a:cubicBezTo>
                  <a:pt x="4919458" y="4200824"/>
                  <a:pt x="4919458" y="4182377"/>
                  <a:pt x="4914270" y="4206012"/>
                </a:cubicBezTo>
                <a:cubicBezTo>
                  <a:pt x="4928681" y="4206012"/>
                  <a:pt x="4942516" y="4219847"/>
                  <a:pt x="4956927" y="4210624"/>
                </a:cubicBezTo>
                <a:cubicBezTo>
                  <a:pt x="4952316" y="4206012"/>
                  <a:pt x="4952316" y="4201400"/>
                  <a:pt x="4947704" y="4192177"/>
                </a:cubicBezTo>
                <a:cubicBezTo>
                  <a:pt x="4962115" y="4178342"/>
                  <a:pt x="4966727" y="4178342"/>
                  <a:pt x="4985173" y="4187565"/>
                </a:cubicBezTo>
                <a:cubicBezTo>
                  <a:pt x="4985173" y="4178342"/>
                  <a:pt x="4975950" y="4173730"/>
                  <a:pt x="4980562" y="4164507"/>
                </a:cubicBezTo>
                <a:cubicBezTo>
                  <a:pt x="4956927" y="4150672"/>
                  <a:pt x="4952316" y="4178342"/>
                  <a:pt x="4937904" y="4182954"/>
                </a:cubicBezTo>
                <a:cubicBezTo>
                  <a:pt x="4933292" y="4164507"/>
                  <a:pt x="4928681" y="4150096"/>
                  <a:pt x="4928681" y="4136261"/>
                </a:cubicBezTo>
                <a:cubicBezTo>
                  <a:pt x="4928681" y="4145484"/>
                  <a:pt x="4909658" y="4140873"/>
                  <a:pt x="4909658" y="4131649"/>
                </a:cubicBezTo>
                <a:cubicBezTo>
                  <a:pt x="4937904" y="4122426"/>
                  <a:pt x="4942516" y="4103403"/>
                  <a:pt x="4942516" y="4075733"/>
                </a:cubicBezTo>
                <a:cubicBezTo>
                  <a:pt x="4914270" y="4084956"/>
                  <a:pt x="4918881" y="4127038"/>
                  <a:pt x="4886023" y="4131649"/>
                </a:cubicBezTo>
                <a:cubicBezTo>
                  <a:pt x="4876800" y="4103403"/>
                  <a:pt x="4862389" y="4089568"/>
                  <a:pt x="4881411" y="4071122"/>
                </a:cubicBezTo>
                <a:cubicBezTo>
                  <a:pt x="4886023" y="4071122"/>
                  <a:pt x="4890635" y="4071122"/>
                  <a:pt x="4895823" y="4066510"/>
                </a:cubicBezTo>
                <a:cubicBezTo>
                  <a:pt x="4895823" y="4075733"/>
                  <a:pt x="4895823" y="4084956"/>
                  <a:pt x="4900435" y="4089568"/>
                </a:cubicBezTo>
                <a:cubicBezTo>
                  <a:pt x="4905047" y="4075733"/>
                  <a:pt x="4905047" y="4066510"/>
                  <a:pt x="4900435" y="4052099"/>
                </a:cubicBezTo>
                <a:cubicBezTo>
                  <a:pt x="4914846" y="4065934"/>
                  <a:pt x="4919458" y="4033652"/>
                  <a:pt x="4943092" y="4038264"/>
                </a:cubicBezTo>
                <a:cubicBezTo>
                  <a:pt x="4943092" y="4029041"/>
                  <a:pt x="4938481" y="4029041"/>
                  <a:pt x="4938481" y="4019817"/>
                </a:cubicBezTo>
                <a:cubicBezTo>
                  <a:pt x="4981138" y="3982348"/>
                  <a:pt x="5023220" y="3959290"/>
                  <a:pt x="5079712" y="3954678"/>
                </a:cubicBezTo>
                <a:cubicBezTo>
                  <a:pt x="5060689" y="3940843"/>
                  <a:pt x="5088935" y="3926432"/>
                  <a:pt x="5084324" y="3921820"/>
                </a:cubicBezTo>
                <a:cubicBezTo>
                  <a:pt x="5079712" y="3935655"/>
                  <a:pt x="5056077" y="3912597"/>
                  <a:pt x="5056077" y="3921820"/>
                </a:cubicBezTo>
                <a:cubicBezTo>
                  <a:pt x="5070489" y="3935655"/>
                  <a:pt x="5037054" y="3959290"/>
                  <a:pt x="5027831" y="3954678"/>
                </a:cubicBezTo>
                <a:cubicBezTo>
                  <a:pt x="5032443" y="3926432"/>
                  <a:pt x="5065300" y="3907985"/>
                  <a:pt x="5060689" y="3889539"/>
                </a:cubicBezTo>
                <a:cubicBezTo>
                  <a:pt x="5056077" y="3884927"/>
                  <a:pt x="5037054" y="3894150"/>
                  <a:pt x="5032443" y="3875704"/>
                </a:cubicBezTo>
                <a:cubicBezTo>
                  <a:pt x="5027831" y="3884927"/>
                  <a:pt x="5027831" y="3894150"/>
                  <a:pt x="5013420" y="3894150"/>
                </a:cubicBezTo>
                <a:cubicBezTo>
                  <a:pt x="5013420" y="3880315"/>
                  <a:pt x="5004196" y="3875704"/>
                  <a:pt x="4999008" y="3861292"/>
                </a:cubicBezTo>
                <a:cubicBezTo>
                  <a:pt x="5022643" y="3852069"/>
                  <a:pt x="5069912" y="3819211"/>
                  <a:pt x="5083747" y="3847458"/>
                </a:cubicBezTo>
                <a:cubicBezTo>
                  <a:pt x="5083747" y="3856681"/>
                  <a:pt x="5064724" y="3870516"/>
                  <a:pt x="5079135" y="3880315"/>
                </a:cubicBezTo>
                <a:cubicBezTo>
                  <a:pt x="5079135" y="3875704"/>
                  <a:pt x="5083747" y="3871092"/>
                  <a:pt x="5088359" y="3866481"/>
                </a:cubicBezTo>
                <a:cubicBezTo>
                  <a:pt x="5102770" y="3875704"/>
                  <a:pt x="5079135" y="3884927"/>
                  <a:pt x="5088359" y="3889539"/>
                </a:cubicBezTo>
                <a:cubicBezTo>
                  <a:pt x="5102770" y="3880315"/>
                  <a:pt x="5102770" y="3852069"/>
                  <a:pt x="5121217" y="3847458"/>
                </a:cubicBezTo>
                <a:cubicBezTo>
                  <a:pt x="5111993" y="3824400"/>
                  <a:pt x="5125828" y="3809988"/>
                  <a:pt x="5149463" y="3809988"/>
                </a:cubicBezTo>
                <a:cubicBezTo>
                  <a:pt x="5149463" y="3814600"/>
                  <a:pt x="5149463" y="3814600"/>
                  <a:pt x="5154074" y="3819211"/>
                </a:cubicBezTo>
                <a:cubicBezTo>
                  <a:pt x="5154074" y="3833046"/>
                  <a:pt x="5139663" y="3828434"/>
                  <a:pt x="5144851" y="3842270"/>
                </a:cubicBezTo>
                <a:cubicBezTo>
                  <a:pt x="5154074" y="3846881"/>
                  <a:pt x="5154074" y="3837658"/>
                  <a:pt x="5159263" y="3851493"/>
                </a:cubicBezTo>
                <a:cubicBezTo>
                  <a:pt x="5178285" y="3842270"/>
                  <a:pt x="5154651" y="3828434"/>
                  <a:pt x="5173674" y="3823247"/>
                </a:cubicBezTo>
                <a:cubicBezTo>
                  <a:pt x="5178285" y="3837081"/>
                  <a:pt x="5197308" y="3846305"/>
                  <a:pt x="5206532" y="3860716"/>
                </a:cubicBezTo>
                <a:cubicBezTo>
                  <a:pt x="5220943" y="3837658"/>
                  <a:pt x="5277436" y="3832470"/>
                  <a:pt x="5267636" y="3804800"/>
                </a:cubicBezTo>
                <a:cubicBezTo>
                  <a:pt x="5253224" y="3818635"/>
                  <a:pt x="5244001" y="3786353"/>
                  <a:pt x="5230166" y="3781742"/>
                </a:cubicBezTo>
                <a:cubicBezTo>
                  <a:pt x="5244577" y="3767907"/>
                  <a:pt x="5249189" y="3790965"/>
                  <a:pt x="5258412" y="3795577"/>
                </a:cubicBezTo>
                <a:cubicBezTo>
                  <a:pt x="5267636" y="3772519"/>
                  <a:pt x="5282047" y="3748884"/>
                  <a:pt x="5314905" y="3739661"/>
                </a:cubicBezTo>
                <a:cubicBezTo>
                  <a:pt x="5324128" y="3767907"/>
                  <a:pt x="5329317" y="3777130"/>
                  <a:pt x="5347763" y="3772519"/>
                </a:cubicBezTo>
                <a:cubicBezTo>
                  <a:pt x="5343152" y="3781742"/>
                  <a:pt x="5324128" y="3790965"/>
                  <a:pt x="5333351" y="3800765"/>
                </a:cubicBezTo>
                <a:cubicBezTo>
                  <a:pt x="5352375" y="3791542"/>
                  <a:pt x="5366210" y="3782318"/>
                  <a:pt x="5389844" y="3791542"/>
                </a:cubicBezTo>
                <a:cubicBezTo>
                  <a:pt x="5389844" y="3796153"/>
                  <a:pt x="5380621" y="3800765"/>
                  <a:pt x="5380621" y="3809988"/>
                </a:cubicBezTo>
                <a:cubicBezTo>
                  <a:pt x="5399644" y="3809988"/>
                  <a:pt x="5404256" y="3796153"/>
                  <a:pt x="5418091" y="3796153"/>
                </a:cubicBezTo>
                <a:cubicBezTo>
                  <a:pt x="5422702" y="3814600"/>
                  <a:pt x="5403679" y="3809988"/>
                  <a:pt x="5408867" y="3829011"/>
                </a:cubicBezTo>
                <a:cubicBezTo>
                  <a:pt x="5413479" y="3842846"/>
                  <a:pt x="5427890" y="3842846"/>
                  <a:pt x="5427890" y="3861869"/>
                </a:cubicBezTo>
                <a:cubicBezTo>
                  <a:pt x="5408867" y="3861869"/>
                  <a:pt x="5418667" y="3871092"/>
                  <a:pt x="5413479" y="3884927"/>
                </a:cubicBezTo>
                <a:cubicBezTo>
                  <a:pt x="5404256" y="3866481"/>
                  <a:pt x="5394455" y="3898762"/>
                  <a:pt x="5380621" y="3884927"/>
                </a:cubicBezTo>
                <a:cubicBezTo>
                  <a:pt x="5380621" y="3903373"/>
                  <a:pt x="5376009" y="3917785"/>
                  <a:pt x="5361598" y="3922397"/>
                </a:cubicBezTo>
                <a:cubicBezTo>
                  <a:pt x="5366210" y="3899339"/>
                  <a:pt x="5342575" y="3927008"/>
                  <a:pt x="5356986" y="3917785"/>
                </a:cubicBezTo>
                <a:cubicBezTo>
                  <a:pt x="5371397" y="3936231"/>
                  <a:pt x="5324128" y="3931620"/>
                  <a:pt x="5319516" y="3931620"/>
                </a:cubicBezTo>
                <a:cubicBezTo>
                  <a:pt x="5324128" y="3945455"/>
                  <a:pt x="5347763" y="3945455"/>
                  <a:pt x="5352375" y="3945455"/>
                </a:cubicBezTo>
                <a:cubicBezTo>
                  <a:pt x="5361598" y="3973701"/>
                  <a:pt x="5328740" y="3973701"/>
                  <a:pt x="5333351" y="3978312"/>
                </a:cubicBezTo>
                <a:cubicBezTo>
                  <a:pt x="5347763" y="3978312"/>
                  <a:pt x="5352375" y="3973701"/>
                  <a:pt x="5356986" y="3969089"/>
                </a:cubicBezTo>
                <a:cubicBezTo>
                  <a:pt x="5356986" y="3973701"/>
                  <a:pt x="5366210" y="3992148"/>
                  <a:pt x="5366210" y="3978312"/>
                </a:cubicBezTo>
                <a:cubicBezTo>
                  <a:pt x="5380621" y="3959866"/>
                  <a:pt x="5413479" y="3927008"/>
                  <a:pt x="5446336" y="3913173"/>
                </a:cubicBezTo>
                <a:cubicBezTo>
                  <a:pt x="5446336" y="3936231"/>
                  <a:pt x="5446336" y="3936231"/>
                  <a:pt x="5446336" y="3936231"/>
                </a:cubicBezTo>
                <a:cubicBezTo>
                  <a:pt x="5427314" y="3936231"/>
                  <a:pt x="5431925" y="3954678"/>
                  <a:pt x="5418091" y="3959290"/>
                </a:cubicBezTo>
                <a:cubicBezTo>
                  <a:pt x="5422702" y="3973125"/>
                  <a:pt x="5437113" y="3973125"/>
                  <a:pt x="5432502" y="3996759"/>
                </a:cubicBezTo>
                <a:cubicBezTo>
                  <a:pt x="5423278" y="3996759"/>
                  <a:pt x="5423278" y="4005983"/>
                  <a:pt x="5413479" y="4001371"/>
                </a:cubicBezTo>
                <a:cubicBezTo>
                  <a:pt x="5413479" y="3992148"/>
                  <a:pt x="5408867" y="3987536"/>
                  <a:pt x="5404256" y="3982924"/>
                </a:cubicBezTo>
                <a:cubicBezTo>
                  <a:pt x="5395032" y="4005983"/>
                  <a:pt x="5404256" y="4011170"/>
                  <a:pt x="5404256" y="4034229"/>
                </a:cubicBezTo>
                <a:cubicBezTo>
                  <a:pt x="5376009" y="4052675"/>
                  <a:pt x="5337963" y="4062475"/>
                  <a:pt x="5319516" y="4094756"/>
                </a:cubicBezTo>
                <a:cubicBezTo>
                  <a:pt x="5328740" y="4094756"/>
                  <a:pt x="5347763" y="4090145"/>
                  <a:pt x="5352375" y="4108591"/>
                </a:cubicBezTo>
                <a:cubicBezTo>
                  <a:pt x="5343152" y="4122426"/>
                  <a:pt x="5324128" y="4127038"/>
                  <a:pt x="5333351" y="4146061"/>
                </a:cubicBezTo>
                <a:cubicBezTo>
                  <a:pt x="5356986" y="4127614"/>
                  <a:pt x="5394455" y="4123003"/>
                  <a:pt x="5376009" y="4076310"/>
                </a:cubicBezTo>
                <a:cubicBezTo>
                  <a:pt x="5390421" y="4053251"/>
                  <a:pt x="5432502" y="4025005"/>
                  <a:pt x="5451525" y="4048064"/>
                </a:cubicBezTo>
                <a:cubicBezTo>
                  <a:pt x="5442301" y="4057287"/>
                  <a:pt x="5423278" y="4057287"/>
                  <a:pt x="5423278" y="4076310"/>
                </a:cubicBezTo>
                <a:cubicBezTo>
                  <a:pt x="5442301" y="4076310"/>
                  <a:pt x="5451525" y="4062475"/>
                  <a:pt x="5465936" y="4071698"/>
                </a:cubicBezTo>
                <a:cubicBezTo>
                  <a:pt x="5480347" y="4043452"/>
                  <a:pt x="5517817" y="4038840"/>
                  <a:pt x="5532228" y="4015782"/>
                </a:cubicBezTo>
                <a:cubicBezTo>
                  <a:pt x="5546639" y="4020394"/>
                  <a:pt x="5551251" y="4011170"/>
                  <a:pt x="5560474" y="4011170"/>
                </a:cubicBezTo>
                <a:cubicBezTo>
                  <a:pt x="5555863" y="3988112"/>
                  <a:pt x="5579498" y="3992724"/>
                  <a:pt x="5593332" y="3988112"/>
                </a:cubicBezTo>
                <a:cubicBezTo>
                  <a:pt x="5593332" y="3997336"/>
                  <a:pt x="5593332" y="4001947"/>
                  <a:pt x="5597944" y="4006559"/>
                </a:cubicBezTo>
                <a:cubicBezTo>
                  <a:pt x="5626190" y="3997336"/>
                  <a:pt x="5626190" y="3959866"/>
                  <a:pt x="5659048" y="3950643"/>
                </a:cubicBezTo>
                <a:cubicBezTo>
                  <a:pt x="5668271" y="3955254"/>
                  <a:pt x="5654437" y="3964478"/>
                  <a:pt x="5663660" y="3969089"/>
                </a:cubicBezTo>
                <a:cubicBezTo>
                  <a:pt x="5663660" y="3959866"/>
                  <a:pt x="5668271" y="3959866"/>
                  <a:pt x="5678071" y="3959866"/>
                </a:cubicBezTo>
                <a:cubicBezTo>
                  <a:pt x="5682682" y="3973701"/>
                  <a:pt x="5678071" y="3978312"/>
                  <a:pt x="5673459" y="3988112"/>
                </a:cubicBezTo>
                <a:cubicBezTo>
                  <a:pt x="5678071" y="3997336"/>
                  <a:pt x="5701706" y="3988112"/>
                  <a:pt x="5706318" y="3997336"/>
                </a:cubicBezTo>
                <a:cubicBezTo>
                  <a:pt x="5682682" y="4044028"/>
                  <a:pt x="5640025" y="4076886"/>
                  <a:pt x="5616967" y="4118967"/>
                </a:cubicBezTo>
                <a:cubicBezTo>
                  <a:pt x="5654437" y="4118967"/>
                  <a:pt x="5687871" y="4058440"/>
                  <a:pt x="5716117" y="4090721"/>
                </a:cubicBezTo>
                <a:cubicBezTo>
                  <a:pt x="5716117" y="4072275"/>
                  <a:pt x="5730528" y="4081498"/>
                  <a:pt x="5735140" y="4076886"/>
                </a:cubicBezTo>
                <a:cubicBezTo>
                  <a:pt x="5763386" y="4053828"/>
                  <a:pt x="5772610" y="4001947"/>
                  <a:pt x="5824491" y="4001947"/>
                </a:cubicBezTo>
                <a:cubicBezTo>
                  <a:pt x="5824491" y="4015782"/>
                  <a:pt x="5824491" y="4015782"/>
                  <a:pt x="5824491" y="4015782"/>
                </a:cubicBezTo>
                <a:cubicBezTo>
                  <a:pt x="5843513" y="4011170"/>
                  <a:pt x="5861960" y="3978312"/>
                  <a:pt x="5852736" y="3964478"/>
                </a:cubicBezTo>
                <a:cubicBezTo>
                  <a:pt x="5805467" y="3959866"/>
                  <a:pt x="5781833" y="3982924"/>
                  <a:pt x="5748975" y="4001947"/>
                </a:cubicBezTo>
                <a:cubicBezTo>
                  <a:pt x="5739751" y="4001947"/>
                  <a:pt x="5744363" y="3988112"/>
                  <a:pt x="5734563" y="3988112"/>
                </a:cubicBezTo>
                <a:cubicBezTo>
                  <a:pt x="5729952" y="4001947"/>
                  <a:pt x="5720152" y="3997336"/>
                  <a:pt x="5710929" y="3992724"/>
                </a:cubicBezTo>
                <a:cubicBezTo>
                  <a:pt x="5720152" y="3959866"/>
                  <a:pt x="5777221" y="3950643"/>
                  <a:pt x="5781833" y="3922973"/>
                </a:cubicBezTo>
                <a:cubicBezTo>
                  <a:pt x="5758198" y="3936808"/>
                  <a:pt x="5715541" y="3946031"/>
                  <a:pt x="5682682" y="3965054"/>
                </a:cubicBezTo>
                <a:cubicBezTo>
                  <a:pt x="5682682" y="3936808"/>
                  <a:pt x="5706318" y="3932196"/>
                  <a:pt x="5710929" y="3913750"/>
                </a:cubicBezTo>
                <a:cubicBezTo>
                  <a:pt x="5696517" y="3909138"/>
                  <a:pt x="5691906" y="3918361"/>
                  <a:pt x="5682682" y="3918361"/>
                </a:cubicBezTo>
                <a:cubicBezTo>
                  <a:pt x="5701706" y="3890115"/>
                  <a:pt x="5734563" y="3895303"/>
                  <a:pt x="5758198" y="3867057"/>
                </a:cubicBezTo>
                <a:cubicBezTo>
                  <a:pt x="5743787" y="3853222"/>
                  <a:pt x="5772610" y="3843999"/>
                  <a:pt x="5777221" y="3834199"/>
                </a:cubicBezTo>
                <a:cubicBezTo>
                  <a:pt x="5781833" y="3820364"/>
                  <a:pt x="5772610" y="3815753"/>
                  <a:pt x="5772610" y="3805953"/>
                </a:cubicBezTo>
                <a:cubicBezTo>
                  <a:pt x="5781833" y="3801341"/>
                  <a:pt x="5796244" y="3792118"/>
                  <a:pt x="5810079" y="3787506"/>
                </a:cubicBezTo>
                <a:cubicBezTo>
                  <a:pt x="5810079" y="3773671"/>
                  <a:pt x="5805467" y="3754648"/>
                  <a:pt x="5819302" y="3754648"/>
                </a:cubicBezTo>
                <a:cubicBezTo>
                  <a:pt x="5828525" y="3754648"/>
                  <a:pt x="5828525" y="3763872"/>
                  <a:pt x="5842937" y="3759260"/>
                </a:cubicBezTo>
                <a:cubicBezTo>
                  <a:pt x="5842937" y="3740814"/>
                  <a:pt x="5875794" y="3736202"/>
                  <a:pt x="5871183" y="3726402"/>
                </a:cubicBezTo>
                <a:cubicBezTo>
                  <a:pt x="5856772" y="3735626"/>
                  <a:pt x="5833714" y="3721791"/>
                  <a:pt x="5852160" y="3712567"/>
                </a:cubicBezTo>
                <a:cubicBezTo>
                  <a:pt x="5814690" y="3721791"/>
                  <a:pt x="5814690" y="3773095"/>
                  <a:pt x="5762810" y="3768483"/>
                </a:cubicBezTo>
                <a:cubicBezTo>
                  <a:pt x="5762810" y="3763872"/>
                  <a:pt x="5767422" y="3763872"/>
                  <a:pt x="5767422" y="3754648"/>
                </a:cubicBezTo>
                <a:cubicBezTo>
                  <a:pt x="5743787" y="3768483"/>
                  <a:pt x="5715541" y="3773095"/>
                  <a:pt x="5691906" y="3773095"/>
                </a:cubicBezTo>
                <a:cubicBezTo>
                  <a:pt x="5687294" y="3786930"/>
                  <a:pt x="5696517" y="3786930"/>
                  <a:pt x="5701129" y="3796153"/>
                </a:cubicBezTo>
                <a:cubicBezTo>
                  <a:pt x="5682106" y="3791542"/>
                  <a:pt x="5682106" y="3809988"/>
                  <a:pt x="5668271" y="3809988"/>
                </a:cubicBezTo>
                <a:cubicBezTo>
                  <a:pt x="5668271" y="3823823"/>
                  <a:pt x="5668271" y="3838234"/>
                  <a:pt x="5663660" y="3842846"/>
                </a:cubicBezTo>
                <a:cubicBezTo>
                  <a:pt x="5668271" y="3842846"/>
                  <a:pt x="5672883" y="3833623"/>
                  <a:pt x="5672883" y="3842846"/>
                </a:cubicBezTo>
                <a:cubicBezTo>
                  <a:pt x="5672883" y="3847458"/>
                  <a:pt x="5668271" y="3852069"/>
                  <a:pt x="5668271" y="3856681"/>
                </a:cubicBezTo>
                <a:cubicBezTo>
                  <a:pt x="5672883" y="3865904"/>
                  <a:pt x="5687294" y="3865904"/>
                  <a:pt x="5682682" y="3879739"/>
                </a:cubicBezTo>
                <a:cubicBezTo>
                  <a:pt x="5611779" y="3893574"/>
                  <a:pt x="5583533" y="3949490"/>
                  <a:pt x="5531652" y="3977736"/>
                </a:cubicBezTo>
                <a:cubicBezTo>
                  <a:pt x="5517240" y="3968513"/>
                  <a:pt x="5522429" y="3959290"/>
                  <a:pt x="5508017" y="3954678"/>
                </a:cubicBezTo>
                <a:cubicBezTo>
                  <a:pt x="5508017" y="3945455"/>
                  <a:pt x="5512628" y="3936231"/>
                  <a:pt x="5522429" y="3936231"/>
                </a:cubicBezTo>
                <a:cubicBezTo>
                  <a:pt x="5536840" y="3931620"/>
                  <a:pt x="5536840" y="3945455"/>
                  <a:pt x="5546063" y="3945455"/>
                </a:cubicBezTo>
                <a:cubicBezTo>
                  <a:pt x="5555286" y="3931620"/>
                  <a:pt x="5593332" y="3922397"/>
                  <a:pt x="5578921" y="3903373"/>
                </a:cubicBezTo>
                <a:cubicBezTo>
                  <a:pt x="5578921" y="3912597"/>
                  <a:pt x="5559898" y="3926432"/>
                  <a:pt x="5555286" y="3921820"/>
                </a:cubicBezTo>
                <a:cubicBezTo>
                  <a:pt x="5569698" y="3898762"/>
                  <a:pt x="5592756" y="3861292"/>
                  <a:pt x="5621578" y="3865904"/>
                </a:cubicBezTo>
                <a:cubicBezTo>
                  <a:pt x="5602556" y="3875127"/>
                  <a:pt x="5593332" y="3884351"/>
                  <a:pt x="5588721" y="3907985"/>
                </a:cubicBezTo>
                <a:cubicBezTo>
                  <a:pt x="5616967" y="3903373"/>
                  <a:pt x="5626190" y="3889539"/>
                  <a:pt x="5645213" y="3875127"/>
                </a:cubicBezTo>
                <a:cubicBezTo>
                  <a:pt x="5630802" y="3870516"/>
                  <a:pt x="5626190" y="3879739"/>
                  <a:pt x="5621578" y="3870516"/>
                </a:cubicBezTo>
                <a:cubicBezTo>
                  <a:pt x="5630802" y="3870516"/>
                  <a:pt x="5621578" y="3852069"/>
                  <a:pt x="5621578" y="3847458"/>
                </a:cubicBezTo>
                <a:cubicBezTo>
                  <a:pt x="5584109" y="3842846"/>
                  <a:pt x="5574309" y="3884927"/>
                  <a:pt x="5546063" y="3861292"/>
                </a:cubicBezTo>
                <a:cubicBezTo>
                  <a:pt x="5531652" y="3903373"/>
                  <a:pt x="5489570" y="3889539"/>
                  <a:pt x="5470548" y="3912597"/>
                </a:cubicBezTo>
                <a:cubicBezTo>
                  <a:pt x="5465936" y="3903373"/>
                  <a:pt x="5461325" y="3894150"/>
                  <a:pt x="5451525" y="3889539"/>
                </a:cubicBezTo>
                <a:cubicBezTo>
                  <a:pt x="5460748" y="3889539"/>
                  <a:pt x="5460748" y="3884927"/>
                  <a:pt x="5465936" y="3880315"/>
                </a:cubicBezTo>
                <a:cubicBezTo>
                  <a:pt x="5470548" y="3880315"/>
                  <a:pt x="5470548" y="3894150"/>
                  <a:pt x="5480347" y="3889539"/>
                </a:cubicBezTo>
                <a:cubicBezTo>
                  <a:pt x="5480347" y="3871092"/>
                  <a:pt x="5494759" y="3871092"/>
                  <a:pt x="5508594" y="3861292"/>
                </a:cubicBezTo>
                <a:cubicBezTo>
                  <a:pt x="5503982" y="3847458"/>
                  <a:pt x="5513205" y="3847458"/>
                  <a:pt x="5508594" y="3833046"/>
                </a:cubicBezTo>
                <a:cubicBezTo>
                  <a:pt x="5517817" y="3819211"/>
                  <a:pt x="5536840" y="3819211"/>
                  <a:pt x="5546063" y="3804800"/>
                </a:cubicBezTo>
                <a:cubicBezTo>
                  <a:pt x="5527040" y="3804800"/>
                  <a:pt x="5503405" y="3842270"/>
                  <a:pt x="5465936" y="3837658"/>
                </a:cubicBezTo>
                <a:cubicBezTo>
                  <a:pt x="5475159" y="3809412"/>
                  <a:pt x="5465936" y="3828434"/>
                  <a:pt x="5456713" y="3819211"/>
                </a:cubicBezTo>
                <a:cubicBezTo>
                  <a:pt x="5461325" y="3809988"/>
                  <a:pt x="5456713" y="3809988"/>
                  <a:pt x="5461325" y="3796153"/>
                </a:cubicBezTo>
                <a:cubicBezTo>
                  <a:pt x="5446913" y="3800765"/>
                  <a:pt x="5437689" y="3800765"/>
                  <a:pt x="5437689" y="3791542"/>
                </a:cubicBezTo>
                <a:cubicBezTo>
                  <a:pt x="5446913" y="3786930"/>
                  <a:pt x="5446913" y="3777707"/>
                  <a:pt x="5446913" y="3768483"/>
                </a:cubicBezTo>
                <a:cubicBezTo>
                  <a:pt x="5432502" y="3773095"/>
                  <a:pt x="5418667" y="3782318"/>
                  <a:pt x="5404256" y="3791542"/>
                </a:cubicBezTo>
                <a:cubicBezTo>
                  <a:pt x="5389844" y="3777707"/>
                  <a:pt x="5366786" y="3773095"/>
                  <a:pt x="5385232" y="3754072"/>
                </a:cubicBezTo>
                <a:cubicBezTo>
                  <a:pt x="5394455" y="3754072"/>
                  <a:pt x="5389844" y="3767907"/>
                  <a:pt x="5399644" y="3767907"/>
                </a:cubicBezTo>
                <a:cubicBezTo>
                  <a:pt x="5399644" y="3754072"/>
                  <a:pt x="5404256" y="3744849"/>
                  <a:pt x="5414055" y="3739661"/>
                </a:cubicBezTo>
                <a:cubicBezTo>
                  <a:pt x="5423278" y="3739661"/>
                  <a:pt x="5418667" y="3753495"/>
                  <a:pt x="5433078" y="3748884"/>
                </a:cubicBezTo>
                <a:cubicBezTo>
                  <a:pt x="5437689" y="3720638"/>
                  <a:pt x="5470548" y="3725826"/>
                  <a:pt x="5494182" y="3720638"/>
                </a:cubicBezTo>
                <a:cubicBezTo>
                  <a:pt x="5461325" y="3692391"/>
                  <a:pt x="5508594" y="3678556"/>
                  <a:pt x="5522429" y="3660110"/>
                </a:cubicBezTo>
                <a:cubicBezTo>
                  <a:pt x="5513205" y="3660110"/>
                  <a:pt x="5513205" y="3650887"/>
                  <a:pt x="5513205" y="3641664"/>
                </a:cubicBezTo>
                <a:cubicBezTo>
                  <a:pt x="5536840" y="3632440"/>
                  <a:pt x="5527617" y="3627829"/>
                  <a:pt x="5527617" y="3608806"/>
                </a:cubicBezTo>
                <a:cubicBezTo>
                  <a:pt x="5542028" y="3608806"/>
                  <a:pt x="5542028" y="3599583"/>
                  <a:pt x="5551251" y="3599583"/>
                </a:cubicBezTo>
                <a:cubicBezTo>
                  <a:pt x="5555863" y="3604194"/>
                  <a:pt x="5555863" y="3618029"/>
                  <a:pt x="5565663" y="3618029"/>
                </a:cubicBezTo>
                <a:cubicBezTo>
                  <a:pt x="5561051" y="3627252"/>
                  <a:pt x="5551251" y="3631864"/>
                  <a:pt x="5551251" y="3641087"/>
                </a:cubicBezTo>
                <a:cubicBezTo>
                  <a:pt x="5565663" y="3641087"/>
                  <a:pt x="5565663" y="3650310"/>
                  <a:pt x="5574886" y="3664145"/>
                </a:cubicBezTo>
                <a:cubicBezTo>
                  <a:pt x="5631379" y="3659534"/>
                  <a:pt x="5659624" y="3612841"/>
                  <a:pt x="5702282" y="3584595"/>
                </a:cubicBezTo>
                <a:cubicBezTo>
                  <a:pt x="5730528" y="3566148"/>
                  <a:pt x="5782409" y="3566148"/>
                  <a:pt x="5791632" y="3528678"/>
                </a:cubicBezTo>
                <a:cubicBezTo>
                  <a:pt x="5777221" y="3542513"/>
                  <a:pt x="5744363" y="3547125"/>
                  <a:pt x="5725340" y="3551737"/>
                </a:cubicBezTo>
                <a:cubicBezTo>
                  <a:pt x="5729952" y="3542513"/>
                  <a:pt x="5744363" y="3542513"/>
                  <a:pt x="5748975" y="3537902"/>
                </a:cubicBezTo>
                <a:cubicBezTo>
                  <a:pt x="5744363" y="3524067"/>
                  <a:pt x="5748975" y="3524067"/>
                  <a:pt x="5744363" y="3514844"/>
                </a:cubicBezTo>
                <a:cubicBezTo>
                  <a:pt x="5763386" y="3505620"/>
                  <a:pt x="5777221" y="3496397"/>
                  <a:pt x="5781833" y="3481986"/>
                </a:cubicBezTo>
                <a:cubicBezTo>
                  <a:pt x="5748975" y="3477374"/>
                  <a:pt x="5758198" y="3528678"/>
                  <a:pt x="5720729" y="3510232"/>
                </a:cubicBezTo>
                <a:cubicBezTo>
                  <a:pt x="5720729" y="3514844"/>
                  <a:pt x="5716117" y="3524067"/>
                  <a:pt x="5711505" y="3528678"/>
                </a:cubicBezTo>
                <a:cubicBezTo>
                  <a:pt x="5730528" y="3561536"/>
                  <a:pt x="5706894" y="3584595"/>
                  <a:pt x="5664236" y="3566148"/>
                </a:cubicBezTo>
                <a:cubicBezTo>
                  <a:pt x="5678647" y="3552313"/>
                  <a:pt x="5659624" y="3552313"/>
                  <a:pt x="5649825" y="3543090"/>
                </a:cubicBezTo>
                <a:cubicBezTo>
                  <a:pt x="5668848" y="3533867"/>
                  <a:pt x="5673459" y="3501009"/>
                  <a:pt x="5701706" y="3514844"/>
                </a:cubicBezTo>
                <a:cubicBezTo>
                  <a:pt x="5716117" y="3510232"/>
                  <a:pt x="5706318" y="3481986"/>
                  <a:pt x="5716117" y="3477374"/>
                </a:cubicBezTo>
                <a:cubicBezTo>
                  <a:pt x="5735140" y="3472763"/>
                  <a:pt x="5735140" y="3491209"/>
                  <a:pt x="5753586" y="3491209"/>
                </a:cubicBezTo>
                <a:cubicBezTo>
                  <a:pt x="5758198" y="3472763"/>
                  <a:pt x="5758198" y="3468151"/>
                  <a:pt x="5762810" y="3449128"/>
                </a:cubicBezTo>
                <a:cubicBezTo>
                  <a:pt x="5715541" y="3462963"/>
                  <a:pt x="5673459" y="3486597"/>
                  <a:pt x="5630802" y="3505044"/>
                </a:cubicBezTo>
                <a:cubicBezTo>
                  <a:pt x="5645213" y="3491209"/>
                  <a:pt x="5654437" y="3472186"/>
                  <a:pt x="5682682" y="3472186"/>
                </a:cubicBezTo>
                <a:cubicBezTo>
                  <a:pt x="5710929" y="3425493"/>
                  <a:pt x="5777221" y="3411658"/>
                  <a:pt x="5814690" y="3374189"/>
                </a:cubicBezTo>
                <a:cubicBezTo>
                  <a:pt x="5758198" y="3392635"/>
                  <a:pt x="5706318" y="3430105"/>
                  <a:pt x="5649825" y="3453739"/>
                </a:cubicBezTo>
                <a:cubicBezTo>
                  <a:pt x="5649825" y="3444516"/>
                  <a:pt x="5635413" y="3449128"/>
                  <a:pt x="5635413" y="3439905"/>
                </a:cubicBezTo>
                <a:cubicBezTo>
                  <a:pt x="5640025" y="3435293"/>
                  <a:pt x="5640025" y="3426070"/>
                  <a:pt x="5644637" y="3421458"/>
                </a:cubicBezTo>
                <a:cubicBezTo>
                  <a:pt x="5621002" y="3421458"/>
                  <a:pt x="5616390" y="3444516"/>
                  <a:pt x="5592756" y="3430681"/>
                </a:cubicBezTo>
                <a:cubicBezTo>
                  <a:pt x="5601979" y="3407623"/>
                  <a:pt x="5573733" y="3421458"/>
                  <a:pt x="5569121" y="3416847"/>
                </a:cubicBezTo>
                <a:cubicBezTo>
                  <a:pt x="5573733" y="3393788"/>
                  <a:pt x="5601979" y="3403012"/>
                  <a:pt x="5601979" y="3374766"/>
                </a:cubicBezTo>
                <a:cubicBezTo>
                  <a:pt x="5587567" y="3379377"/>
                  <a:pt x="5573733" y="3388600"/>
                  <a:pt x="5564509" y="3379377"/>
                </a:cubicBezTo>
                <a:cubicBezTo>
                  <a:pt x="5569121" y="3374766"/>
                  <a:pt x="5569121" y="3365542"/>
                  <a:pt x="5573733" y="3360931"/>
                </a:cubicBezTo>
                <a:cubicBezTo>
                  <a:pt x="5564509" y="3360931"/>
                  <a:pt x="5559322" y="3356319"/>
                  <a:pt x="5559322" y="3351707"/>
                </a:cubicBezTo>
                <a:cubicBezTo>
                  <a:pt x="5568545" y="3337872"/>
                  <a:pt x="5573733" y="3314238"/>
                  <a:pt x="5578344" y="3295791"/>
                </a:cubicBezTo>
                <a:cubicBezTo>
                  <a:pt x="5563933" y="3295791"/>
                  <a:pt x="5554710" y="3305014"/>
                  <a:pt x="5554710" y="3286568"/>
                </a:cubicBezTo>
                <a:cubicBezTo>
                  <a:pt x="5569121" y="3272733"/>
                  <a:pt x="5578344" y="3258322"/>
                  <a:pt x="5582956" y="3239875"/>
                </a:cubicBezTo>
                <a:cubicBezTo>
                  <a:pt x="5559322" y="3249098"/>
                  <a:pt x="5521852" y="3268122"/>
                  <a:pt x="5540299" y="3295791"/>
                </a:cubicBezTo>
                <a:cubicBezTo>
                  <a:pt x="5531075" y="3305014"/>
                  <a:pt x="5525887" y="3291180"/>
                  <a:pt x="5516664" y="3300403"/>
                </a:cubicBezTo>
                <a:cubicBezTo>
                  <a:pt x="5525887" y="3318849"/>
                  <a:pt x="5516664" y="3356319"/>
                  <a:pt x="5516664" y="3375342"/>
                </a:cubicBezTo>
                <a:cubicBezTo>
                  <a:pt x="5531075" y="3370730"/>
                  <a:pt x="5544910" y="3366119"/>
                  <a:pt x="5563933" y="3366119"/>
                </a:cubicBezTo>
                <a:cubicBezTo>
                  <a:pt x="5554710" y="3408200"/>
                  <a:pt x="5512052" y="3431258"/>
                  <a:pt x="5474583" y="3431258"/>
                </a:cubicBezTo>
                <a:cubicBezTo>
                  <a:pt x="5469971" y="3459504"/>
                  <a:pt x="5413479" y="3482562"/>
                  <a:pt x="5413479" y="3449705"/>
                </a:cubicBezTo>
                <a:cubicBezTo>
                  <a:pt x="5413479" y="3454316"/>
                  <a:pt x="5399067" y="3463539"/>
                  <a:pt x="5399067" y="3454316"/>
                </a:cubicBezTo>
                <a:cubicBezTo>
                  <a:pt x="5431925" y="3407623"/>
                  <a:pt x="5399067" y="3454316"/>
                  <a:pt x="5375433" y="3435870"/>
                </a:cubicBezTo>
                <a:cubicBezTo>
                  <a:pt x="5375433" y="3435870"/>
                  <a:pt x="5370821" y="3412811"/>
                  <a:pt x="5370821" y="3407623"/>
                </a:cubicBezTo>
                <a:cubicBezTo>
                  <a:pt x="5375433" y="3403012"/>
                  <a:pt x="5394455" y="3412235"/>
                  <a:pt x="5389844" y="3398400"/>
                </a:cubicBezTo>
                <a:cubicBezTo>
                  <a:pt x="5370821" y="3393788"/>
                  <a:pt x="5370821" y="3407623"/>
                  <a:pt x="5361598" y="3407623"/>
                </a:cubicBezTo>
                <a:cubicBezTo>
                  <a:pt x="5361598" y="3384565"/>
                  <a:pt x="5356986" y="3374766"/>
                  <a:pt x="5347186" y="3374766"/>
                </a:cubicBezTo>
                <a:cubicBezTo>
                  <a:pt x="5347186" y="3318849"/>
                  <a:pt x="5441725" y="3332684"/>
                  <a:pt x="5436537" y="3281380"/>
                </a:cubicBezTo>
                <a:cubicBezTo>
                  <a:pt x="5393879" y="3309626"/>
                  <a:pt x="5351798" y="3337296"/>
                  <a:pt x="5304529" y="3356319"/>
                </a:cubicBezTo>
                <a:cubicBezTo>
                  <a:pt x="5299918" y="3347095"/>
                  <a:pt x="5295306" y="3347095"/>
                  <a:pt x="5295306" y="3342484"/>
                </a:cubicBezTo>
                <a:cubicBezTo>
                  <a:pt x="5309717" y="3314238"/>
                  <a:pt x="5351798" y="3305014"/>
                  <a:pt x="5380044" y="3291180"/>
                </a:cubicBezTo>
                <a:cubicBezTo>
                  <a:pt x="5370821" y="3253710"/>
                  <a:pt x="5394455" y="3249098"/>
                  <a:pt x="5412902" y="3249098"/>
                </a:cubicBezTo>
                <a:cubicBezTo>
                  <a:pt x="5422125" y="3230652"/>
                  <a:pt x="5403679" y="3235264"/>
                  <a:pt x="5408290" y="3220852"/>
                </a:cubicBezTo>
                <a:cubicBezTo>
                  <a:pt x="5427314" y="3187994"/>
                  <a:pt x="5455560" y="3155713"/>
                  <a:pt x="5479195" y="3141302"/>
                </a:cubicBezTo>
                <a:cubicBezTo>
                  <a:pt x="5469971" y="3127467"/>
                  <a:pt x="5479195" y="3103832"/>
                  <a:pt x="5455560" y="3099220"/>
                </a:cubicBezTo>
                <a:cubicBezTo>
                  <a:pt x="5455560" y="3080774"/>
                  <a:pt x="5464783" y="3070974"/>
                  <a:pt x="5483806" y="3070974"/>
                </a:cubicBezTo>
                <a:cubicBezTo>
                  <a:pt x="5483806" y="3024281"/>
                  <a:pt x="5582956" y="3061751"/>
                  <a:pt x="5550098" y="3005835"/>
                </a:cubicBezTo>
                <a:cubicBezTo>
                  <a:pt x="5517240" y="3019670"/>
                  <a:pt x="5493606" y="3043305"/>
                  <a:pt x="5469971" y="3061751"/>
                </a:cubicBezTo>
                <a:cubicBezTo>
                  <a:pt x="5455560" y="3061751"/>
                  <a:pt x="5460748" y="3043305"/>
                  <a:pt x="5450948" y="3033505"/>
                </a:cubicBezTo>
                <a:cubicBezTo>
                  <a:pt x="5436537" y="3051951"/>
                  <a:pt x="5450948" y="3061751"/>
                  <a:pt x="5455560" y="3075586"/>
                </a:cubicBezTo>
                <a:cubicBezTo>
                  <a:pt x="5427314" y="3098644"/>
                  <a:pt x="5412902" y="3066363"/>
                  <a:pt x="5403679" y="3047339"/>
                </a:cubicBezTo>
                <a:cubicBezTo>
                  <a:pt x="5403679" y="3042728"/>
                  <a:pt x="5422702" y="3028893"/>
                  <a:pt x="5412902" y="3024281"/>
                </a:cubicBezTo>
                <a:cubicBezTo>
                  <a:pt x="5408290" y="3038116"/>
                  <a:pt x="5398491" y="3047339"/>
                  <a:pt x="5389268" y="3052528"/>
                </a:cubicBezTo>
                <a:cubicBezTo>
                  <a:pt x="5384656" y="3038693"/>
                  <a:pt x="5398491" y="3043305"/>
                  <a:pt x="5398491" y="3029470"/>
                </a:cubicBezTo>
                <a:cubicBezTo>
                  <a:pt x="5379468" y="3034081"/>
                  <a:pt x="5374857" y="3052528"/>
                  <a:pt x="5361022" y="3062328"/>
                </a:cubicBezTo>
                <a:cubicBezTo>
                  <a:pt x="5370245" y="3076162"/>
                  <a:pt x="5380044" y="3043881"/>
                  <a:pt x="5384656" y="3057716"/>
                </a:cubicBezTo>
                <a:cubicBezTo>
                  <a:pt x="5370245" y="3085962"/>
                  <a:pt x="5332775" y="3095185"/>
                  <a:pt x="5323552" y="3127467"/>
                </a:cubicBezTo>
                <a:cubicBezTo>
                  <a:pt x="5337963" y="3127467"/>
                  <a:pt x="5337963" y="3118244"/>
                  <a:pt x="5356410" y="3118244"/>
                </a:cubicBezTo>
                <a:cubicBezTo>
                  <a:pt x="5356410" y="3122855"/>
                  <a:pt x="5361022" y="3122855"/>
                  <a:pt x="5361022" y="3127467"/>
                </a:cubicBezTo>
                <a:cubicBezTo>
                  <a:pt x="5346610" y="3136690"/>
                  <a:pt x="5341998" y="3145913"/>
                  <a:pt x="5328163" y="3136690"/>
                </a:cubicBezTo>
                <a:cubicBezTo>
                  <a:pt x="5318940" y="3159748"/>
                  <a:pt x="5276282" y="3183383"/>
                  <a:pt x="5248037" y="3183383"/>
                </a:cubicBezTo>
                <a:cubicBezTo>
                  <a:pt x="5257260" y="3169548"/>
                  <a:pt x="5267059" y="3155136"/>
                  <a:pt x="5276282" y="3141302"/>
                </a:cubicBezTo>
                <a:cubicBezTo>
                  <a:pt x="5267059" y="3122855"/>
                  <a:pt x="5257260" y="3103832"/>
                  <a:pt x="5261871" y="3089997"/>
                </a:cubicBezTo>
                <a:cubicBezTo>
                  <a:pt x="5257260" y="3118244"/>
                  <a:pt x="5238237" y="3085386"/>
                  <a:pt x="5229013" y="3103832"/>
                </a:cubicBezTo>
                <a:cubicBezTo>
                  <a:pt x="5224402" y="3117667"/>
                  <a:pt x="5233625" y="3117667"/>
                  <a:pt x="5238237" y="3126890"/>
                </a:cubicBezTo>
                <a:cubicBezTo>
                  <a:pt x="5219214" y="3131502"/>
                  <a:pt x="5219214" y="3140725"/>
                  <a:pt x="5223825" y="3164360"/>
                </a:cubicBezTo>
                <a:cubicBezTo>
                  <a:pt x="5190968" y="3178195"/>
                  <a:pt x="5181167" y="3164360"/>
                  <a:pt x="5152922" y="3173583"/>
                </a:cubicBezTo>
                <a:cubicBezTo>
                  <a:pt x="5209414" y="3220276"/>
                  <a:pt x="5148310" y="3285415"/>
                  <a:pt x="5096429" y="3299827"/>
                </a:cubicBezTo>
                <a:cubicBezTo>
                  <a:pt x="5101041" y="3285992"/>
                  <a:pt x="5082018" y="3295215"/>
                  <a:pt x="5087206" y="3281380"/>
                </a:cubicBezTo>
                <a:cubicBezTo>
                  <a:pt x="5096429" y="3276768"/>
                  <a:pt x="5106228" y="3272156"/>
                  <a:pt x="5110840" y="3285992"/>
                </a:cubicBezTo>
                <a:cubicBezTo>
                  <a:pt x="5115452" y="3267545"/>
                  <a:pt x="5134475" y="3267545"/>
                  <a:pt x="5134475" y="3248522"/>
                </a:cubicBezTo>
                <a:cubicBezTo>
                  <a:pt x="5091817" y="3225464"/>
                  <a:pt x="5073371" y="3323461"/>
                  <a:pt x="5035325" y="3276768"/>
                </a:cubicBezTo>
                <a:cubicBezTo>
                  <a:pt x="5044548" y="3262933"/>
                  <a:pt x="5058960" y="3243910"/>
                  <a:pt x="5058960" y="3220852"/>
                </a:cubicBezTo>
                <a:cubicBezTo>
                  <a:pt x="5039936" y="3225464"/>
                  <a:pt x="5039936" y="3253710"/>
                  <a:pt x="5016302" y="3253710"/>
                </a:cubicBezTo>
                <a:cubicBezTo>
                  <a:pt x="5011691" y="3239875"/>
                  <a:pt x="5030713" y="3249098"/>
                  <a:pt x="5025525" y="3235264"/>
                </a:cubicBezTo>
                <a:cubicBezTo>
                  <a:pt x="5001890" y="3253710"/>
                  <a:pt x="4988055" y="3244487"/>
                  <a:pt x="4959233" y="3249098"/>
                </a:cubicBezTo>
                <a:cubicBezTo>
                  <a:pt x="4968457" y="3235264"/>
                  <a:pt x="4978256" y="3226040"/>
                  <a:pt x="4987479" y="3216241"/>
                </a:cubicBezTo>
                <a:cubicBezTo>
                  <a:pt x="4978256" y="3202406"/>
                  <a:pt x="4968457" y="3225464"/>
                  <a:pt x="4963845" y="3216241"/>
                </a:cubicBezTo>
                <a:cubicBezTo>
                  <a:pt x="4973068" y="3197794"/>
                  <a:pt x="4968457" y="3174159"/>
                  <a:pt x="4996702" y="3174159"/>
                </a:cubicBezTo>
                <a:cubicBezTo>
                  <a:pt x="5005926" y="3178771"/>
                  <a:pt x="5001314" y="3197217"/>
                  <a:pt x="5015725" y="3192606"/>
                </a:cubicBezTo>
                <a:cubicBezTo>
                  <a:pt x="5030137" y="3178771"/>
                  <a:pt x="5039360" y="3169548"/>
                  <a:pt x="5058383" y="3174159"/>
                </a:cubicBezTo>
                <a:cubicBezTo>
                  <a:pt x="5058383" y="3145913"/>
                  <a:pt x="5086630" y="3145913"/>
                  <a:pt x="5091241" y="3127467"/>
                </a:cubicBezTo>
                <a:cubicBezTo>
                  <a:pt x="5076829" y="3122855"/>
                  <a:pt x="5082018" y="3136690"/>
                  <a:pt x="5067606" y="3132078"/>
                </a:cubicBezTo>
                <a:cubicBezTo>
                  <a:pt x="5067606" y="3122855"/>
                  <a:pt x="5058383" y="3113632"/>
                  <a:pt x="5053195" y="3103832"/>
                </a:cubicBezTo>
                <a:cubicBezTo>
                  <a:pt x="5076829" y="3089997"/>
                  <a:pt x="5076829" y="3066363"/>
                  <a:pt x="5109688" y="3057139"/>
                </a:cubicBezTo>
                <a:cubicBezTo>
                  <a:pt x="5109688" y="3080197"/>
                  <a:pt x="5109688" y="3108444"/>
                  <a:pt x="5128710" y="3117667"/>
                </a:cubicBezTo>
                <a:cubicBezTo>
                  <a:pt x="5128710" y="3103832"/>
                  <a:pt x="5147734" y="3113055"/>
                  <a:pt x="5152345" y="3117667"/>
                </a:cubicBezTo>
                <a:cubicBezTo>
                  <a:pt x="5156957" y="3103832"/>
                  <a:pt x="5166756" y="3089421"/>
                  <a:pt x="5171368" y="3075586"/>
                </a:cubicBezTo>
                <a:cubicBezTo>
                  <a:pt x="5204226" y="3075586"/>
                  <a:pt x="5214026" y="3057139"/>
                  <a:pt x="5223249" y="3047339"/>
                </a:cubicBezTo>
                <a:cubicBezTo>
                  <a:pt x="5199614" y="3038116"/>
                  <a:pt x="5232472" y="3033505"/>
                  <a:pt x="5237660" y="3009870"/>
                </a:cubicBezTo>
                <a:cubicBezTo>
                  <a:pt x="5228437" y="3005258"/>
                  <a:pt x="5218637" y="3019093"/>
                  <a:pt x="5214026" y="3000647"/>
                </a:cubicBezTo>
                <a:cubicBezTo>
                  <a:pt x="5218637" y="2982200"/>
                  <a:pt x="5233048" y="2972400"/>
                  <a:pt x="5256684" y="2967789"/>
                </a:cubicBezTo>
                <a:cubicBezTo>
                  <a:pt x="5261295" y="2963177"/>
                  <a:pt x="5247460" y="2949343"/>
                  <a:pt x="5256684" y="2939543"/>
                </a:cubicBezTo>
                <a:cubicBezTo>
                  <a:pt x="5271095" y="2948766"/>
                  <a:pt x="5308564" y="2944154"/>
                  <a:pt x="5294153" y="2972400"/>
                </a:cubicBezTo>
                <a:cubicBezTo>
                  <a:pt x="5336810" y="2953954"/>
                  <a:pt x="5365056" y="2921096"/>
                  <a:pt x="5402526" y="2897462"/>
                </a:cubicBezTo>
                <a:cubicBezTo>
                  <a:pt x="5397915" y="2879015"/>
                  <a:pt x="5397915" y="2874404"/>
                  <a:pt x="5402526" y="2855380"/>
                </a:cubicBezTo>
                <a:cubicBezTo>
                  <a:pt x="5383503" y="2855380"/>
                  <a:pt x="5378891" y="2873827"/>
                  <a:pt x="5359868" y="2873827"/>
                </a:cubicBezTo>
                <a:cubicBezTo>
                  <a:pt x="5355257" y="2864604"/>
                  <a:pt x="5350645" y="2864604"/>
                  <a:pt x="5355257" y="2859992"/>
                </a:cubicBezTo>
                <a:cubicBezTo>
                  <a:pt x="5355257" y="2846157"/>
                  <a:pt x="5388115" y="2846157"/>
                  <a:pt x="5374280" y="2831746"/>
                </a:cubicBezTo>
                <a:cubicBezTo>
                  <a:pt x="5374280" y="2850192"/>
                  <a:pt x="5346034" y="2836358"/>
                  <a:pt x="5341422" y="2831746"/>
                </a:cubicBezTo>
                <a:cubicBezTo>
                  <a:pt x="5332199" y="2817911"/>
                  <a:pt x="5355833" y="2808688"/>
                  <a:pt x="5350645" y="2780441"/>
                </a:cubicBezTo>
                <a:cubicBezTo>
                  <a:pt x="5359868" y="2771218"/>
                  <a:pt x="5365056" y="2785053"/>
                  <a:pt x="5369668" y="2775830"/>
                </a:cubicBezTo>
                <a:cubicBezTo>
                  <a:pt x="5378891" y="2757383"/>
                  <a:pt x="5388691" y="2719914"/>
                  <a:pt x="5416937" y="2733749"/>
                </a:cubicBezTo>
                <a:cubicBezTo>
                  <a:pt x="5426160" y="2710691"/>
                  <a:pt x="5459595" y="2687056"/>
                  <a:pt x="5483229" y="2682444"/>
                </a:cubicBezTo>
                <a:cubicBezTo>
                  <a:pt x="5530499" y="2668609"/>
                  <a:pt x="5577768" y="2626528"/>
                  <a:pt x="5582380" y="2649587"/>
                </a:cubicBezTo>
                <a:cubicBezTo>
                  <a:pt x="5601403" y="2616729"/>
                  <a:pt x="5643484" y="2607505"/>
                  <a:pt x="5667118" y="2574648"/>
                </a:cubicBezTo>
                <a:cubicBezTo>
                  <a:pt x="5634261" y="2570036"/>
                  <a:pt x="5643484" y="2597706"/>
                  <a:pt x="5615238" y="2593094"/>
                </a:cubicBezTo>
                <a:cubicBezTo>
                  <a:pt x="5606014" y="2574648"/>
                  <a:pt x="5624461" y="2579259"/>
                  <a:pt x="5619849" y="2570036"/>
                </a:cubicBezTo>
                <a:cubicBezTo>
                  <a:pt x="5610626" y="2574648"/>
                  <a:pt x="5596214" y="2560813"/>
                  <a:pt x="5582380" y="2546978"/>
                </a:cubicBezTo>
                <a:cubicBezTo>
                  <a:pt x="5586991" y="2533143"/>
                  <a:pt x="5606014" y="2533143"/>
                  <a:pt x="5606014" y="2514120"/>
                </a:cubicBezTo>
                <a:cubicBezTo>
                  <a:pt x="5591603" y="2514120"/>
                  <a:pt x="5591603" y="2527955"/>
                  <a:pt x="5573156" y="2527955"/>
                </a:cubicBezTo>
                <a:cubicBezTo>
                  <a:pt x="5577768" y="2509508"/>
                  <a:pt x="5554134" y="2523343"/>
                  <a:pt x="5549522" y="2514120"/>
                </a:cubicBezTo>
                <a:cubicBezTo>
                  <a:pt x="5549522" y="2491062"/>
                  <a:pt x="5563933" y="2472039"/>
                  <a:pt x="5544910" y="2453592"/>
                </a:cubicBezTo>
                <a:cubicBezTo>
                  <a:pt x="5549522" y="2420734"/>
                  <a:pt x="5625037" y="2448980"/>
                  <a:pt x="5620426" y="2458204"/>
                </a:cubicBezTo>
                <a:cubicBezTo>
                  <a:pt x="5663084" y="2453592"/>
                  <a:pt x="5667695" y="2406899"/>
                  <a:pt x="5709776" y="2393065"/>
                </a:cubicBezTo>
                <a:cubicBezTo>
                  <a:pt x="5714387" y="2411511"/>
                  <a:pt x="5724187" y="2393065"/>
                  <a:pt x="5733411" y="2393065"/>
                </a:cubicBezTo>
                <a:cubicBezTo>
                  <a:pt x="5728799" y="2360207"/>
                  <a:pt x="5785291" y="2341760"/>
                  <a:pt x="5818149" y="2346372"/>
                </a:cubicBezTo>
                <a:cubicBezTo>
                  <a:pt x="5818149" y="2332537"/>
                  <a:pt x="5822761" y="2327925"/>
                  <a:pt x="5837172" y="2332537"/>
                </a:cubicBezTo>
                <a:cubicBezTo>
                  <a:pt x="5870030" y="2304291"/>
                  <a:pt x="5912688" y="2267398"/>
                  <a:pt x="5964569" y="2272009"/>
                </a:cubicBezTo>
                <a:cubicBezTo>
                  <a:pt x="5973792" y="2267398"/>
                  <a:pt x="5973792" y="2253563"/>
                  <a:pt x="5992815" y="2258174"/>
                </a:cubicBezTo>
                <a:cubicBezTo>
                  <a:pt x="5988780" y="2216670"/>
                  <a:pt x="6045273" y="2230504"/>
                  <a:pt x="6054495" y="2198223"/>
                </a:cubicBezTo>
                <a:lnTo>
                  <a:pt x="6054495" y="2198223"/>
                </a:lnTo>
                <a:close/>
                <a:moveTo>
                  <a:pt x="4937328" y="2286421"/>
                </a:moveTo>
                <a:cubicBezTo>
                  <a:pt x="4946551" y="2277197"/>
                  <a:pt x="4951739" y="2291032"/>
                  <a:pt x="4965574" y="2286421"/>
                </a:cubicBezTo>
                <a:cubicBezTo>
                  <a:pt x="4965574" y="2300255"/>
                  <a:pt x="4956350" y="2300255"/>
                  <a:pt x="4941939" y="2304867"/>
                </a:cubicBezTo>
                <a:cubicBezTo>
                  <a:pt x="4941939" y="2296220"/>
                  <a:pt x="4932140" y="2300832"/>
                  <a:pt x="4937328" y="2286421"/>
                </a:cubicBezTo>
                <a:lnTo>
                  <a:pt x="4937328" y="2286421"/>
                </a:lnTo>
                <a:close/>
                <a:moveTo>
                  <a:pt x="5408290" y="1712849"/>
                </a:moveTo>
                <a:cubicBezTo>
                  <a:pt x="5408290" y="1722072"/>
                  <a:pt x="5403679" y="1731295"/>
                  <a:pt x="5389268" y="1726684"/>
                </a:cubicBezTo>
                <a:cubicBezTo>
                  <a:pt x="5389844" y="1717460"/>
                  <a:pt x="5394455" y="1707661"/>
                  <a:pt x="5408290" y="1712849"/>
                </a:cubicBezTo>
                <a:lnTo>
                  <a:pt x="5408290" y="1712849"/>
                </a:lnTo>
                <a:close/>
                <a:moveTo>
                  <a:pt x="5031289" y="1479385"/>
                </a:moveTo>
                <a:cubicBezTo>
                  <a:pt x="5045701" y="1488608"/>
                  <a:pt x="5026678" y="1502443"/>
                  <a:pt x="5016878" y="1497832"/>
                </a:cubicBezTo>
                <a:cubicBezTo>
                  <a:pt x="5012267" y="1483997"/>
                  <a:pt x="5026678" y="1488608"/>
                  <a:pt x="5031289" y="1479385"/>
                </a:cubicBezTo>
                <a:lnTo>
                  <a:pt x="5031289" y="1479385"/>
                </a:lnTo>
                <a:close/>
                <a:moveTo>
                  <a:pt x="5003044" y="1077597"/>
                </a:moveTo>
                <a:cubicBezTo>
                  <a:pt x="5022066" y="1082208"/>
                  <a:pt x="5007655" y="1105843"/>
                  <a:pt x="4993820" y="1091432"/>
                </a:cubicBezTo>
                <a:cubicBezTo>
                  <a:pt x="4998432" y="1087397"/>
                  <a:pt x="5003044" y="1082785"/>
                  <a:pt x="5003044" y="1077597"/>
                </a:cubicBezTo>
                <a:lnTo>
                  <a:pt x="5003044" y="1077597"/>
                </a:lnTo>
                <a:close/>
                <a:moveTo>
                  <a:pt x="4970186" y="1805658"/>
                </a:moveTo>
                <a:cubicBezTo>
                  <a:pt x="4970186" y="1824104"/>
                  <a:pt x="4941939" y="1828716"/>
                  <a:pt x="4941939" y="1810270"/>
                </a:cubicBezTo>
                <a:cubicBezTo>
                  <a:pt x="4955774" y="1815458"/>
                  <a:pt x="4955774" y="1805658"/>
                  <a:pt x="4970186" y="1805658"/>
                </a:cubicBezTo>
                <a:lnTo>
                  <a:pt x="4970186" y="1805658"/>
                </a:lnTo>
                <a:close/>
                <a:moveTo>
                  <a:pt x="4852012" y="1558359"/>
                </a:moveTo>
                <a:cubicBezTo>
                  <a:pt x="4837601" y="1586606"/>
                  <a:pt x="4804744" y="1572194"/>
                  <a:pt x="4776497" y="1586606"/>
                </a:cubicBezTo>
                <a:cubicBezTo>
                  <a:pt x="4781685" y="1558359"/>
                  <a:pt x="4823766" y="1539913"/>
                  <a:pt x="4852012" y="1558359"/>
                </a:cubicBezTo>
                <a:lnTo>
                  <a:pt x="4852012" y="1558359"/>
                </a:lnTo>
                <a:close/>
                <a:moveTo>
                  <a:pt x="966713" y="1068374"/>
                </a:moveTo>
                <a:cubicBezTo>
                  <a:pt x="962102" y="1063762"/>
                  <a:pt x="985736" y="1049927"/>
                  <a:pt x="999571" y="1045315"/>
                </a:cubicBezTo>
                <a:cubicBezTo>
                  <a:pt x="994959" y="1059150"/>
                  <a:pt x="976513" y="1059150"/>
                  <a:pt x="966713" y="1068374"/>
                </a:cubicBezTo>
                <a:lnTo>
                  <a:pt x="966713" y="1068374"/>
                </a:lnTo>
                <a:close/>
                <a:moveTo>
                  <a:pt x="730943" y="2216670"/>
                </a:moveTo>
                <a:cubicBezTo>
                  <a:pt x="726332" y="2174589"/>
                  <a:pt x="745355" y="2160754"/>
                  <a:pt x="749966" y="2123284"/>
                </a:cubicBezTo>
                <a:cubicBezTo>
                  <a:pt x="764378" y="2114061"/>
                  <a:pt x="764378" y="2127896"/>
                  <a:pt x="782824" y="2127896"/>
                </a:cubicBezTo>
                <a:cubicBezTo>
                  <a:pt x="778213" y="2165365"/>
                  <a:pt x="759766" y="2198223"/>
                  <a:pt x="730943" y="2216670"/>
                </a:cubicBezTo>
                <a:lnTo>
                  <a:pt x="730943" y="2216670"/>
                </a:lnTo>
                <a:close/>
                <a:moveTo>
                  <a:pt x="1084886" y="2370583"/>
                </a:moveTo>
                <a:cubicBezTo>
                  <a:pt x="1070475" y="2370583"/>
                  <a:pt x="1070475" y="2356748"/>
                  <a:pt x="1056640" y="2352136"/>
                </a:cubicBezTo>
                <a:cubicBezTo>
                  <a:pt x="1042228" y="2291609"/>
                  <a:pt x="1084886" y="2282385"/>
                  <a:pt x="1136767" y="2272586"/>
                </a:cubicBezTo>
                <a:cubicBezTo>
                  <a:pt x="1141379" y="2310055"/>
                  <a:pt x="1122356" y="2361360"/>
                  <a:pt x="1084886" y="2370583"/>
                </a:cubicBezTo>
                <a:lnTo>
                  <a:pt x="1084886" y="2370583"/>
                </a:lnTo>
                <a:close/>
                <a:moveTo>
                  <a:pt x="1136767" y="2417276"/>
                </a:moveTo>
                <a:cubicBezTo>
                  <a:pt x="1136767" y="2408052"/>
                  <a:pt x="1145990" y="2403441"/>
                  <a:pt x="1155790" y="2403441"/>
                </a:cubicBezTo>
                <a:cubicBezTo>
                  <a:pt x="1155790" y="2417276"/>
                  <a:pt x="1150602" y="2417276"/>
                  <a:pt x="1136767" y="2417276"/>
                </a:cubicBezTo>
                <a:lnTo>
                  <a:pt x="1136767" y="2417276"/>
                </a:lnTo>
                <a:close/>
                <a:moveTo>
                  <a:pt x="1165013" y="2394217"/>
                </a:moveTo>
                <a:cubicBezTo>
                  <a:pt x="1165013" y="2384994"/>
                  <a:pt x="1160401" y="2384994"/>
                  <a:pt x="1160401" y="2375771"/>
                </a:cubicBezTo>
                <a:cubicBezTo>
                  <a:pt x="1174813" y="2380382"/>
                  <a:pt x="1174813" y="2371159"/>
                  <a:pt x="1184037" y="2371159"/>
                </a:cubicBezTo>
                <a:cubicBezTo>
                  <a:pt x="1188648" y="2384418"/>
                  <a:pt x="1174236" y="2389606"/>
                  <a:pt x="1165013" y="2394217"/>
                </a:cubicBezTo>
                <a:lnTo>
                  <a:pt x="1165013" y="2394217"/>
                </a:lnTo>
                <a:close/>
                <a:moveTo>
                  <a:pt x="896386" y="3546549"/>
                </a:moveTo>
                <a:cubicBezTo>
                  <a:pt x="896386" y="3528102"/>
                  <a:pt x="910797" y="3528102"/>
                  <a:pt x="924632" y="3523491"/>
                </a:cubicBezTo>
                <a:cubicBezTo>
                  <a:pt x="924632" y="3541937"/>
                  <a:pt x="910221" y="3541937"/>
                  <a:pt x="896386" y="3546549"/>
                </a:cubicBezTo>
                <a:lnTo>
                  <a:pt x="896386" y="3546549"/>
                </a:lnTo>
                <a:close/>
                <a:moveTo>
                  <a:pt x="806459" y="3761566"/>
                </a:moveTo>
                <a:cubicBezTo>
                  <a:pt x="815682" y="3761566"/>
                  <a:pt x="806459" y="3780013"/>
                  <a:pt x="806459" y="3784624"/>
                </a:cubicBezTo>
                <a:cubicBezTo>
                  <a:pt x="797235" y="3784624"/>
                  <a:pt x="797235" y="3780013"/>
                  <a:pt x="792048" y="3780013"/>
                </a:cubicBezTo>
                <a:cubicBezTo>
                  <a:pt x="792624" y="3770789"/>
                  <a:pt x="801847" y="3766178"/>
                  <a:pt x="806459" y="3761566"/>
                </a:cubicBezTo>
                <a:lnTo>
                  <a:pt x="806459" y="3761566"/>
                </a:lnTo>
                <a:close/>
                <a:moveTo>
                  <a:pt x="797235" y="3826705"/>
                </a:moveTo>
                <a:cubicBezTo>
                  <a:pt x="792624" y="3817482"/>
                  <a:pt x="801847" y="3812870"/>
                  <a:pt x="792624" y="3798459"/>
                </a:cubicBezTo>
                <a:cubicBezTo>
                  <a:pt x="816259" y="3780013"/>
                  <a:pt x="849116" y="3756378"/>
                  <a:pt x="887163" y="3770213"/>
                </a:cubicBezTo>
                <a:cubicBezTo>
                  <a:pt x="853728" y="3784624"/>
                  <a:pt x="820871" y="3799035"/>
                  <a:pt x="797235" y="3826705"/>
                </a:cubicBezTo>
                <a:lnTo>
                  <a:pt x="797235" y="3826705"/>
                </a:lnTo>
                <a:close/>
                <a:moveTo>
                  <a:pt x="924632" y="3822094"/>
                </a:moveTo>
                <a:cubicBezTo>
                  <a:pt x="920020" y="3812870"/>
                  <a:pt x="905609" y="3817482"/>
                  <a:pt x="910221" y="3799035"/>
                </a:cubicBezTo>
                <a:cubicBezTo>
                  <a:pt x="900997" y="3799035"/>
                  <a:pt x="900997" y="3799035"/>
                  <a:pt x="900997" y="3799035"/>
                </a:cubicBezTo>
                <a:cubicBezTo>
                  <a:pt x="920020" y="3766178"/>
                  <a:pt x="924632" y="3822094"/>
                  <a:pt x="943655" y="3803647"/>
                </a:cubicBezTo>
                <a:cubicBezTo>
                  <a:pt x="938467" y="3812870"/>
                  <a:pt x="933855" y="3822094"/>
                  <a:pt x="924632" y="3822094"/>
                </a:cubicBezTo>
                <a:lnTo>
                  <a:pt x="924632" y="3822094"/>
                </a:lnTo>
                <a:close/>
                <a:moveTo>
                  <a:pt x="1141379" y="3835929"/>
                </a:moveTo>
                <a:cubicBezTo>
                  <a:pt x="1136767" y="3868786"/>
                  <a:pt x="1108520" y="3905679"/>
                  <a:pt x="1080275" y="3891844"/>
                </a:cubicBezTo>
                <a:cubicBezTo>
                  <a:pt x="1113132" y="3887809"/>
                  <a:pt x="1113132" y="3845728"/>
                  <a:pt x="1141379" y="3835929"/>
                </a:cubicBezTo>
                <a:lnTo>
                  <a:pt x="1141379" y="3835929"/>
                </a:lnTo>
                <a:close/>
                <a:moveTo>
                  <a:pt x="905609" y="4097638"/>
                </a:moveTo>
                <a:cubicBezTo>
                  <a:pt x="896386" y="4088415"/>
                  <a:pt x="920020" y="4074580"/>
                  <a:pt x="929243" y="4069392"/>
                </a:cubicBezTo>
                <a:cubicBezTo>
                  <a:pt x="924632" y="4083804"/>
                  <a:pt x="914832" y="4088415"/>
                  <a:pt x="905609" y="4097638"/>
                </a:cubicBezTo>
                <a:lnTo>
                  <a:pt x="905609" y="4097638"/>
                </a:lnTo>
                <a:close/>
                <a:moveTo>
                  <a:pt x="900997" y="4167390"/>
                </a:moveTo>
                <a:cubicBezTo>
                  <a:pt x="900997" y="4153555"/>
                  <a:pt x="920020" y="4158166"/>
                  <a:pt x="929243" y="4153555"/>
                </a:cubicBezTo>
                <a:cubicBezTo>
                  <a:pt x="929243" y="4167390"/>
                  <a:pt x="914832" y="4167390"/>
                  <a:pt x="900997" y="4167390"/>
                </a:cubicBezTo>
                <a:lnTo>
                  <a:pt x="900997" y="4167390"/>
                </a:lnTo>
                <a:close/>
                <a:moveTo>
                  <a:pt x="929243" y="4106862"/>
                </a:moveTo>
                <a:cubicBezTo>
                  <a:pt x="924632" y="4106862"/>
                  <a:pt x="929243" y="4102250"/>
                  <a:pt x="924632" y="4102250"/>
                </a:cubicBezTo>
                <a:cubicBezTo>
                  <a:pt x="943655" y="4088415"/>
                  <a:pt x="957490" y="4079192"/>
                  <a:pt x="981124" y="4064781"/>
                </a:cubicBezTo>
                <a:cubicBezTo>
                  <a:pt x="971901" y="4088415"/>
                  <a:pt x="948267" y="4093027"/>
                  <a:pt x="929243" y="4106862"/>
                </a:cubicBezTo>
                <a:lnTo>
                  <a:pt x="929243" y="4106862"/>
                </a:lnTo>
                <a:close/>
                <a:moveTo>
                  <a:pt x="985736" y="4228494"/>
                </a:moveTo>
                <a:cubicBezTo>
                  <a:pt x="985736" y="4219271"/>
                  <a:pt x="1000148" y="4214659"/>
                  <a:pt x="1009371" y="4214659"/>
                </a:cubicBezTo>
                <a:cubicBezTo>
                  <a:pt x="1009371" y="4223305"/>
                  <a:pt x="1000148" y="4233105"/>
                  <a:pt x="985736" y="4228494"/>
                </a:cubicBezTo>
                <a:lnTo>
                  <a:pt x="985736" y="4228494"/>
                </a:lnTo>
                <a:close/>
                <a:moveTo>
                  <a:pt x="948267" y="4162778"/>
                </a:moveTo>
                <a:cubicBezTo>
                  <a:pt x="943655" y="4158166"/>
                  <a:pt x="943655" y="4148943"/>
                  <a:pt x="939044" y="4148943"/>
                </a:cubicBezTo>
                <a:cubicBezTo>
                  <a:pt x="948267" y="4125885"/>
                  <a:pt x="971901" y="4116085"/>
                  <a:pt x="990924" y="4106862"/>
                </a:cubicBezTo>
                <a:cubicBezTo>
                  <a:pt x="962678" y="4106862"/>
                  <a:pt x="1019170" y="4078616"/>
                  <a:pt x="1033581" y="4088415"/>
                </a:cubicBezTo>
                <a:cubicBezTo>
                  <a:pt x="1004759" y="4111474"/>
                  <a:pt x="994959" y="4153555"/>
                  <a:pt x="948267" y="4162778"/>
                </a:cubicBezTo>
                <a:lnTo>
                  <a:pt x="948267" y="4162778"/>
                </a:lnTo>
                <a:close/>
                <a:moveTo>
                  <a:pt x="1013983" y="4046334"/>
                </a:moveTo>
                <a:cubicBezTo>
                  <a:pt x="1013983" y="4060169"/>
                  <a:pt x="1009371" y="4064781"/>
                  <a:pt x="994959" y="4064781"/>
                </a:cubicBezTo>
                <a:cubicBezTo>
                  <a:pt x="985736" y="4055557"/>
                  <a:pt x="1000148" y="4041722"/>
                  <a:pt x="1013983" y="4046334"/>
                </a:cubicBezTo>
                <a:lnTo>
                  <a:pt x="1013983" y="4046334"/>
                </a:lnTo>
                <a:close/>
                <a:moveTo>
                  <a:pt x="948267" y="4055557"/>
                </a:moveTo>
                <a:cubicBezTo>
                  <a:pt x="976513" y="4037111"/>
                  <a:pt x="990924" y="3999641"/>
                  <a:pt x="1033005" y="3990418"/>
                </a:cubicBezTo>
                <a:cubicBezTo>
                  <a:pt x="1018594" y="4022699"/>
                  <a:pt x="981124" y="4037111"/>
                  <a:pt x="948267" y="4055557"/>
                </a:cubicBezTo>
                <a:lnTo>
                  <a:pt x="948267" y="4055557"/>
                </a:lnTo>
                <a:close/>
                <a:moveTo>
                  <a:pt x="1052028" y="3845728"/>
                </a:moveTo>
                <a:cubicBezTo>
                  <a:pt x="1071051" y="3831893"/>
                  <a:pt x="1103909" y="3817482"/>
                  <a:pt x="1127544" y="3827282"/>
                </a:cubicBezTo>
                <a:cubicBezTo>
                  <a:pt x="1132156" y="3845728"/>
                  <a:pt x="1084886" y="3855528"/>
                  <a:pt x="1066440" y="3860139"/>
                </a:cubicBezTo>
                <a:cubicBezTo>
                  <a:pt x="1065863" y="3850340"/>
                  <a:pt x="1046840" y="3859563"/>
                  <a:pt x="1052028" y="3845728"/>
                </a:cubicBezTo>
                <a:lnTo>
                  <a:pt x="1052028" y="3845728"/>
                </a:lnTo>
                <a:close/>
                <a:moveTo>
                  <a:pt x="1122356" y="3943725"/>
                </a:moveTo>
                <a:cubicBezTo>
                  <a:pt x="1107944" y="3948337"/>
                  <a:pt x="1089498" y="3962172"/>
                  <a:pt x="1075087" y="3948337"/>
                </a:cubicBezTo>
                <a:cubicBezTo>
                  <a:pt x="1094109" y="3925279"/>
                  <a:pt x="1103333" y="3897033"/>
                  <a:pt x="1150602" y="3901644"/>
                </a:cubicBezTo>
                <a:cubicBezTo>
                  <a:pt x="1141379" y="3915479"/>
                  <a:pt x="1117744" y="3920091"/>
                  <a:pt x="1122356" y="3943725"/>
                </a:cubicBezTo>
                <a:lnTo>
                  <a:pt x="1122356" y="3943725"/>
                </a:lnTo>
                <a:close/>
                <a:moveTo>
                  <a:pt x="1145990" y="4400854"/>
                </a:moveTo>
                <a:cubicBezTo>
                  <a:pt x="1150602" y="4391630"/>
                  <a:pt x="1155214" y="4391630"/>
                  <a:pt x="1155214" y="4387019"/>
                </a:cubicBezTo>
                <a:cubicBezTo>
                  <a:pt x="1164437" y="4387019"/>
                  <a:pt x="1164437" y="4396242"/>
                  <a:pt x="1169625" y="4405465"/>
                </a:cubicBezTo>
                <a:cubicBezTo>
                  <a:pt x="1155790" y="4405465"/>
                  <a:pt x="1155790" y="4396242"/>
                  <a:pt x="1145990" y="4400854"/>
                </a:cubicBezTo>
                <a:lnTo>
                  <a:pt x="1145990" y="4400854"/>
                </a:lnTo>
                <a:close/>
                <a:moveTo>
                  <a:pt x="1273387" y="4363384"/>
                </a:moveTo>
                <a:cubicBezTo>
                  <a:pt x="1273387" y="4358772"/>
                  <a:pt x="1268775" y="4354161"/>
                  <a:pt x="1264163" y="4349549"/>
                </a:cubicBezTo>
                <a:cubicBezTo>
                  <a:pt x="1268775" y="4349549"/>
                  <a:pt x="1283186" y="4349549"/>
                  <a:pt x="1292409" y="4349549"/>
                </a:cubicBezTo>
                <a:cubicBezTo>
                  <a:pt x="1297021" y="4363384"/>
                  <a:pt x="1282610" y="4358772"/>
                  <a:pt x="1273387" y="4363384"/>
                </a:cubicBezTo>
                <a:lnTo>
                  <a:pt x="1273387" y="4363384"/>
                </a:lnTo>
                <a:close/>
                <a:moveTo>
                  <a:pt x="1348902" y="4316691"/>
                </a:moveTo>
                <a:cubicBezTo>
                  <a:pt x="1344290" y="4330526"/>
                  <a:pt x="1334491" y="4316691"/>
                  <a:pt x="1334491" y="4302856"/>
                </a:cubicBezTo>
                <a:cubicBezTo>
                  <a:pt x="1343714" y="4302856"/>
                  <a:pt x="1343714" y="4307468"/>
                  <a:pt x="1353513" y="4307468"/>
                </a:cubicBezTo>
                <a:cubicBezTo>
                  <a:pt x="1353513" y="4312080"/>
                  <a:pt x="1344290" y="4316691"/>
                  <a:pt x="1348902" y="4316691"/>
                </a:cubicBezTo>
                <a:lnTo>
                  <a:pt x="1348902" y="4316691"/>
                </a:lnTo>
                <a:close/>
                <a:moveTo>
                  <a:pt x="1221506" y="4779007"/>
                </a:moveTo>
                <a:cubicBezTo>
                  <a:pt x="1216894" y="4779007"/>
                  <a:pt x="1216894" y="4769784"/>
                  <a:pt x="1212282" y="4769784"/>
                </a:cubicBezTo>
                <a:cubicBezTo>
                  <a:pt x="1216894" y="4760561"/>
                  <a:pt x="1226694" y="4751337"/>
                  <a:pt x="1235917" y="4751337"/>
                </a:cubicBezTo>
                <a:cubicBezTo>
                  <a:pt x="1245140" y="4765172"/>
                  <a:pt x="1240529" y="4779007"/>
                  <a:pt x="1221506" y="4779007"/>
                </a:cubicBezTo>
                <a:lnTo>
                  <a:pt x="1221506" y="4779007"/>
                </a:lnTo>
                <a:close/>
                <a:moveTo>
                  <a:pt x="1546625" y="4186413"/>
                </a:moveTo>
                <a:cubicBezTo>
                  <a:pt x="1542014" y="4195636"/>
                  <a:pt x="1522991" y="4195636"/>
                  <a:pt x="1518380" y="4204859"/>
                </a:cubicBezTo>
                <a:cubicBezTo>
                  <a:pt x="1509156" y="4204859"/>
                  <a:pt x="1513768" y="4191024"/>
                  <a:pt x="1503968" y="4191024"/>
                </a:cubicBezTo>
                <a:cubicBezTo>
                  <a:pt x="1513768" y="4186413"/>
                  <a:pt x="1537402" y="4176613"/>
                  <a:pt x="1546625" y="4186413"/>
                </a:cubicBezTo>
                <a:lnTo>
                  <a:pt x="1546625" y="4186413"/>
                </a:lnTo>
                <a:close/>
                <a:moveTo>
                  <a:pt x="1396171" y="4275186"/>
                </a:moveTo>
                <a:cubicBezTo>
                  <a:pt x="1381760" y="4275186"/>
                  <a:pt x="1396171" y="4284410"/>
                  <a:pt x="1386948" y="4293633"/>
                </a:cubicBezTo>
                <a:cubicBezTo>
                  <a:pt x="1372537" y="4293633"/>
                  <a:pt x="1372537" y="4293633"/>
                  <a:pt x="1363314" y="4289021"/>
                </a:cubicBezTo>
                <a:cubicBezTo>
                  <a:pt x="1363314" y="4270575"/>
                  <a:pt x="1386948" y="4260775"/>
                  <a:pt x="1400783" y="4275186"/>
                </a:cubicBezTo>
                <a:cubicBezTo>
                  <a:pt x="1400783" y="4279798"/>
                  <a:pt x="1396171" y="4275186"/>
                  <a:pt x="1396171" y="4275186"/>
                </a:cubicBezTo>
                <a:lnTo>
                  <a:pt x="1396171" y="4275186"/>
                </a:lnTo>
                <a:close/>
                <a:moveTo>
                  <a:pt x="1438253" y="4265387"/>
                </a:moveTo>
                <a:cubicBezTo>
                  <a:pt x="1419229" y="4265387"/>
                  <a:pt x="1419229" y="4265387"/>
                  <a:pt x="1419229" y="4265387"/>
                </a:cubicBezTo>
                <a:cubicBezTo>
                  <a:pt x="1423841" y="4237141"/>
                  <a:pt x="1400207" y="4246940"/>
                  <a:pt x="1395595" y="4227917"/>
                </a:cubicBezTo>
                <a:cubicBezTo>
                  <a:pt x="1404818" y="4232529"/>
                  <a:pt x="1419229" y="4237141"/>
                  <a:pt x="1419229" y="4223305"/>
                </a:cubicBezTo>
                <a:cubicBezTo>
                  <a:pt x="1423841" y="4218694"/>
                  <a:pt x="1423841" y="4223305"/>
                  <a:pt x="1423841" y="4227917"/>
                </a:cubicBezTo>
                <a:cubicBezTo>
                  <a:pt x="1423841" y="4237141"/>
                  <a:pt x="1447476" y="4223305"/>
                  <a:pt x="1452088" y="4232529"/>
                </a:cubicBezTo>
                <a:cubicBezTo>
                  <a:pt x="1452664" y="4251552"/>
                  <a:pt x="1443441" y="4251552"/>
                  <a:pt x="1438253" y="4265387"/>
                </a:cubicBezTo>
                <a:lnTo>
                  <a:pt x="1438253" y="4265387"/>
                </a:lnTo>
                <a:close/>
                <a:moveTo>
                  <a:pt x="1457275" y="4204859"/>
                </a:moveTo>
                <a:cubicBezTo>
                  <a:pt x="1452664" y="4204859"/>
                  <a:pt x="1452664" y="4209471"/>
                  <a:pt x="1452664" y="4214082"/>
                </a:cubicBezTo>
                <a:cubicBezTo>
                  <a:pt x="1448052" y="4209471"/>
                  <a:pt x="1452664" y="4204859"/>
                  <a:pt x="1452664" y="4200247"/>
                </a:cubicBezTo>
                <a:cubicBezTo>
                  <a:pt x="1471686" y="4200247"/>
                  <a:pt x="1480910" y="4214082"/>
                  <a:pt x="1490133" y="4228494"/>
                </a:cubicBezTo>
                <a:cubicBezTo>
                  <a:pt x="1485521" y="4233105"/>
                  <a:pt x="1475722" y="4223882"/>
                  <a:pt x="1471110" y="4237717"/>
                </a:cubicBezTo>
                <a:cubicBezTo>
                  <a:pt x="1471686" y="4223305"/>
                  <a:pt x="1457275" y="4223305"/>
                  <a:pt x="1457275" y="4204859"/>
                </a:cubicBezTo>
                <a:lnTo>
                  <a:pt x="1457275" y="4204859"/>
                </a:lnTo>
                <a:close/>
                <a:moveTo>
                  <a:pt x="1495322" y="4480404"/>
                </a:moveTo>
                <a:cubicBezTo>
                  <a:pt x="1486098" y="4480404"/>
                  <a:pt x="1499933" y="4466569"/>
                  <a:pt x="1495322" y="4461958"/>
                </a:cubicBezTo>
                <a:cubicBezTo>
                  <a:pt x="1495322" y="4452734"/>
                  <a:pt x="1480910" y="4466569"/>
                  <a:pt x="1476298" y="4457346"/>
                </a:cubicBezTo>
                <a:cubicBezTo>
                  <a:pt x="1467075" y="4406041"/>
                  <a:pt x="1537402" y="4401430"/>
                  <a:pt x="1532791" y="4443511"/>
                </a:cubicBezTo>
                <a:cubicBezTo>
                  <a:pt x="1551814" y="4443511"/>
                  <a:pt x="1551814" y="4443511"/>
                  <a:pt x="1551814" y="4443511"/>
                </a:cubicBezTo>
                <a:cubicBezTo>
                  <a:pt x="1556426" y="4452734"/>
                  <a:pt x="1542591" y="4457346"/>
                  <a:pt x="1556426" y="4457346"/>
                </a:cubicBezTo>
                <a:cubicBezTo>
                  <a:pt x="1542014" y="4471181"/>
                  <a:pt x="1518380" y="4480404"/>
                  <a:pt x="1495322" y="4480404"/>
                </a:cubicBezTo>
                <a:lnTo>
                  <a:pt x="1495322" y="4480404"/>
                </a:lnTo>
                <a:close/>
                <a:moveTo>
                  <a:pt x="2253935" y="736913"/>
                </a:moveTo>
                <a:cubicBezTo>
                  <a:pt x="2244712" y="736913"/>
                  <a:pt x="2234912" y="736913"/>
                  <a:pt x="2230300" y="732301"/>
                </a:cubicBezTo>
                <a:cubicBezTo>
                  <a:pt x="2230300" y="709243"/>
                  <a:pt x="2259123" y="709243"/>
                  <a:pt x="2253935" y="736913"/>
                </a:cubicBezTo>
                <a:lnTo>
                  <a:pt x="2253935" y="736913"/>
                </a:lnTo>
                <a:close/>
                <a:moveTo>
                  <a:pt x="2216465" y="4914474"/>
                </a:moveTo>
                <a:cubicBezTo>
                  <a:pt x="2272957" y="4872393"/>
                  <a:pt x="2339250" y="4844723"/>
                  <a:pt x="2395742" y="4802642"/>
                </a:cubicBezTo>
                <a:cubicBezTo>
                  <a:pt x="2400354" y="4802642"/>
                  <a:pt x="2404966" y="4807254"/>
                  <a:pt x="2410154" y="4807254"/>
                </a:cubicBezTo>
                <a:cubicBezTo>
                  <a:pt x="2357697" y="4858558"/>
                  <a:pt x="2291981" y="4881616"/>
                  <a:pt x="2216465" y="4914474"/>
                </a:cubicBezTo>
                <a:lnTo>
                  <a:pt x="2216465" y="4914474"/>
                </a:lnTo>
                <a:close/>
                <a:moveTo>
                  <a:pt x="2419377" y="4545543"/>
                </a:moveTo>
                <a:cubicBezTo>
                  <a:pt x="2419377" y="4531708"/>
                  <a:pt x="2419377" y="4531708"/>
                  <a:pt x="2419377" y="4531708"/>
                </a:cubicBezTo>
                <a:cubicBezTo>
                  <a:pt x="2428600" y="4527097"/>
                  <a:pt x="2443011" y="4531708"/>
                  <a:pt x="2447623" y="4536320"/>
                </a:cubicBezTo>
                <a:cubicBezTo>
                  <a:pt x="2447623" y="4559378"/>
                  <a:pt x="2433212" y="4545543"/>
                  <a:pt x="2419377" y="4545543"/>
                </a:cubicBezTo>
                <a:lnTo>
                  <a:pt x="2419377" y="4545543"/>
                </a:lnTo>
                <a:close/>
                <a:moveTo>
                  <a:pt x="2541586" y="938095"/>
                </a:moveTo>
                <a:cubicBezTo>
                  <a:pt x="2579055" y="849321"/>
                  <a:pt x="2720863" y="811852"/>
                  <a:pt x="2800990" y="746712"/>
                </a:cubicBezTo>
                <a:cubicBezTo>
                  <a:pt x="2838459" y="718466"/>
                  <a:pt x="2857482" y="671773"/>
                  <a:pt x="2913975" y="695408"/>
                </a:cubicBezTo>
                <a:cubicBezTo>
                  <a:pt x="2913975" y="709243"/>
                  <a:pt x="2918586" y="718466"/>
                  <a:pt x="2932997" y="723654"/>
                </a:cubicBezTo>
                <a:cubicBezTo>
                  <a:pt x="2876505" y="788793"/>
                  <a:pt x="2824624" y="854509"/>
                  <a:pt x="2749109" y="891402"/>
                </a:cubicBezTo>
                <a:cubicBezTo>
                  <a:pt x="2683393" y="914460"/>
                  <a:pt x="2607878" y="928295"/>
                  <a:pt x="2541586" y="938095"/>
                </a:cubicBezTo>
                <a:lnTo>
                  <a:pt x="2541586" y="938095"/>
                </a:lnTo>
                <a:close/>
                <a:moveTo>
                  <a:pt x="2626900" y="4853370"/>
                </a:moveTo>
                <a:cubicBezTo>
                  <a:pt x="2622289" y="4839535"/>
                  <a:pt x="2655147" y="4825123"/>
                  <a:pt x="2655147" y="4848758"/>
                </a:cubicBezTo>
                <a:cubicBezTo>
                  <a:pt x="2645347" y="4853370"/>
                  <a:pt x="2631512" y="4863169"/>
                  <a:pt x="2626900" y="4853370"/>
                </a:cubicBezTo>
                <a:lnTo>
                  <a:pt x="2626900" y="4853370"/>
                </a:lnTo>
                <a:close/>
                <a:moveTo>
                  <a:pt x="3140521" y="4615871"/>
                </a:moveTo>
                <a:cubicBezTo>
                  <a:pt x="3145132" y="4625094"/>
                  <a:pt x="3149744" y="4629705"/>
                  <a:pt x="3140521" y="4638929"/>
                </a:cubicBezTo>
                <a:cubicBezTo>
                  <a:pt x="3079417" y="4643540"/>
                  <a:pt x="3041371" y="4634317"/>
                  <a:pt x="3003901" y="4676398"/>
                </a:cubicBezTo>
                <a:cubicBezTo>
                  <a:pt x="3008513" y="4657952"/>
                  <a:pt x="2989490" y="4667175"/>
                  <a:pt x="2989490" y="4657952"/>
                </a:cubicBezTo>
                <a:cubicBezTo>
                  <a:pt x="2965855" y="4667175"/>
                  <a:pt x="2942221" y="4676398"/>
                  <a:pt x="2909363" y="4681010"/>
                </a:cubicBezTo>
                <a:cubicBezTo>
                  <a:pt x="2923774" y="4699457"/>
                  <a:pt x="2909363" y="4690233"/>
                  <a:pt x="2900140" y="4709256"/>
                </a:cubicBezTo>
                <a:cubicBezTo>
                  <a:pt x="2914551" y="4709256"/>
                  <a:pt x="2914551" y="4700033"/>
                  <a:pt x="2928386" y="4704644"/>
                </a:cubicBezTo>
                <a:cubicBezTo>
                  <a:pt x="2928386" y="4713868"/>
                  <a:pt x="2913975" y="4709256"/>
                  <a:pt x="2913975" y="4713868"/>
                </a:cubicBezTo>
                <a:cubicBezTo>
                  <a:pt x="2937609" y="4727703"/>
                  <a:pt x="2989490" y="4700033"/>
                  <a:pt x="3026959" y="4695421"/>
                </a:cubicBezTo>
                <a:cubicBezTo>
                  <a:pt x="3026959" y="4704644"/>
                  <a:pt x="3022348" y="4704644"/>
                  <a:pt x="3022348" y="4713868"/>
                </a:cubicBezTo>
                <a:cubicBezTo>
                  <a:pt x="2989490" y="4700033"/>
                  <a:pt x="2946832" y="4736926"/>
                  <a:pt x="2909363" y="4751337"/>
                </a:cubicBezTo>
                <a:cubicBezTo>
                  <a:pt x="2852871" y="4723091"/>
                  <a:pt x="2796378" y="4784195"/>
                  <a:pt x="2744497" y="4769784"/>
                </a:cubicBezTo>
                <a:cubicBezTo>
                  <a:pt x="2744497" y="4774396"/>
                  <a:pt x="2753720" y="4769784"/>
                  <a:pt x="2763520" y="4774396"/>
                </a:cubicBezTo>
                <a:cubicBezTo>
                  <a:pt x="2749109" y="4802642"/>
                  <a:pt x="2688004" y="4788230"/>
                  <a:pt x="2678781" y="4811865"/>
                </a:cubicBezTo>
                <a:cubicBezTo>
                  <a:pt x="2674170" y="4788807"/>
                  <a:pt x="2688004" y="4779007"/>
                  <a:pt x="2702416" y="4769784"/>
                </a:cubicBezTo>
                <a:cubicBezTo>
                  <a:pt x="2697804" y="4760561"/>
                  <a:pt x="2688004" y="4760561"/>
                  <a:pt x="2678781" y="4760561"/>
                </a:cubicBezTo>
                <a:cubicBezTo>
                  <a:pt x="2697804" y="4737502"/>
                  <a:pt x="2730662" y="4737502"/>
                  <a:pt x="2777932" y="4742114"/>
                </a:cubicBezTo>
                <a:cubicBezTo>
                  <a:pt x="2796954" y="4719056"/>
                  <a:pt x="2858058" y="4719056"/>
                  <a:pt x="2881693" y="4713868"/>
                </a:cubicBezTo>
                <a:cubicBezTo>
                  <a:pt x="2877081" y="4709256"/>
                  <a:pt x="2872469" y="4704644"/>
                  <a:pt x="2877081" y="4695421"/>
                </a:cubicBezTo>
                <a:cubicBezTo>
                  <a:pt x="2825201" y="4709256"/>
                  <a:pt x="2782543" y="4723668"/>
                  <a:pt x="2735850" y="4728279"/>
                </a:cubicBezTo>
                <a:cubicBezTo>
                  <a:pt x="2787731" y="4695421"/>
                  <a:pt x="2844224" y="4672363"/>
                  <a:pt x="2928962" y="4667752"/>
                </a:cubicBezTo>
                <a:cubicBezTo>
                  <a:pt x="2924350" y="4663140"/>
                  <a:pt x="2919739" y="4663140"/>
                  <a:pt x="2919739" y="4658528"/>
                </a:cubicBezTo>
                <a:cubicBezTo>
                  <a:pt x="2900716" y="4653917"/>
                  <a:pt x="2896105" y="4667752"/>
                  <a:pt x="2882270" y="4667752"/>
                </a:cubicBezTo>
                <a:cubicBezTo>
                  <a:pt x="2957785" y="4630282"/>
                  <a:pt x="3028689" y="4598000"/>
                  <a:pt x="3099016" y="4560531"/>
                </a:cubicBezTo>
                <a:cubicBezTo>
                  <a:pt x="3146285" y="4583589"/>
                  <a:pt x="3198166" y="4527673"/>
                  <a:pt x="3240247" y="4532285"/>
                </a:cubicBezTo>
                <a:cubicBezTo>
                  <a:pt x="3244859" y="4509227"/>
                  <a:pt x="3259271" y="4494815"/>
                  <a:pt x="3292128" y="4494815"/>
                </a:cubicBezTo>
                <a:cubicBezTo>
                  <a:pt x="3282905" y="4517874"/>
                  <a:pt x="3292128" y="4532285"/>
                  <a:pt x="3273105" y="4536897"/>
                </a:cubicBezTo>
                <a:cubicBezTo>
                  <a:pt x="3292128" y="4555343"/>
                  <a:pt x="3329598" y="4523061"/>
                  <a:pt x="3362455" y="4527673"/>
                </a:cubicBezTo>
                <a:cubicBezTo>
                  <a:pt x="3291552" y="4578401"/>
                  <a:pt x="3201625" y="4592236"/>
                  <a:pt x="3140521" y="4615871"/>
                </a:cubicBezTo>
                <a:lnTo>
                  <a:pt x="3140521" y="4615871"/>
                </a:lnTo>
                <a:close/>
                <a:moveTo>
                  <a:pt x="3220648" y="5030918"/>
                </a:moveTo>
                <a:cubicBezTo>
                  <a:pt x="3216037" y="5026306"/>
                  <a:pt x="3239671" y="5007859"/>
                  <a:pt x="3258117" y="5017083"/>
                </a:cubicBezTo>
                <a:cubicBezTo>
                  <a:pt x="3253506" y="5040141"/>
                  <a:pt x="3230448" y="5030918"/>
                  <a:pt x="3220648" y="5030918"/>
                </a:cubicBezTo>
                <a:lnTo>
                  <a:pt x="3220648" y="5030918"/>
                </a:lnTo>
                <a:close/>
                <a:moveTo>
                  <a:pt x="3418948" y="4354161"/>
                </a:moveTo>
                <a:cubicBezTo>
                  <a:pt x="3433359" y="4354161"/>
                  <a:pt x="3437971" y="4349549"/>
                  <a:pt x="3451806" y="4354161"/>
                </a:cubicBezTo>
                <a:cubicBezTo>
                  <a:pt x="3451806" y="4372607"/>
                  <a:pt x="3451806" y="4372607"/>
                  <a:pt x="3451806" y="4372607"/>
                </a:cubicBezTo>
                <a:cubicBezTo>
                  <a:pt x="3442583" y="4386442"/>
                  <a:pt x="3423560" y="4363384"/>
                  <a:pt x="3423560" y="4386442"/>
                </a:cubicBezTo>
                <a:cubicBezTo>
                  <a:pt x="3414336" y="4387019"/>
                  <a:pt x="3423560" y="4363384"/>
                  <a:pt x="3418948" y="4354161"/>
                </a:cubicBezTo>
                <a:lnTo>
                  <a:pt x="3418948" y="4354161"/>
                </a:lnTo>
                <a:close/>
                <a:moveTo>
                  <a:pt x="3470829" y="4387019"/>
                </a:moveTo>
                <a:cubicBezTo>
                  <a:pt x="3475441" y="4410077"/>
                  <a:pt x="3442583" y="4400854"/>
                  <a:pt x="3428171" y="4410077"/>
                </a:cubicBezTo>
                <a:cubicBezTo>
                  <a:pt x="3432783" y="4396242"/>
                  <a:pt x="3447194" y="4387019"/>
                  <a:pt x="3470829" y="4387019"/>
                </a:cubicBezTo>
                <a:lnTo>
                  <a:pt x="3470829" y="4387019"/>
                </a:lnTo>
                <a:close/>
                <a:moveTo>
                  <a:pt x="3428171" y="4774396"/>
                </a:moveTo>
                <a:cubicBezTo>
                  <a:pt x="3413760" y="4760561"/>
                  <a:pt x="3413760" y="4783619"/>
                  <a:pt x="3395314" y="4779007"/>
                </a:cubicBezTo>
                <a:cubicBezTo>
                  <a:pt x="3404537" y="4769784"/>
                  <a:pt x="3414336" y="4760561"/>
                  <a:pt x="3432783" y="4760561"/>
                </a:cubicBezTo>
                <a:cubicBezTo>
                  <a:pt x="3428171" y="4765172"/>
                  <a:pt x="3428171" y="4765172"/>
                  <a:pt x="3428171" y="4774396"/>
                </a:cubicBezTo>
                <a:lnTo>
                  <a:pt x="3428171" y="4774396"/>
                </a:lnTo>
                <a:close/>
                <a:moveTo>
                  <a:pt x="3579203" y="4424488"/>
                </a:moveTo>
                <a:cubicBezTo>
                  <a:pt x="3564791" y="4424488"/>
                  <a:pt x="3564791" y="4433711"/>
                  <a:pt x="3555567" y="4424488"/>
                </a:cubicBezTo>
                <a:cubicBezTo>
                  <a:pt x="3550956" y="4433711"/>
                  <a:pt x="3560179" y="4433711"/>
                  <a:pt x="3555567" y="4447546"/>
                </a:cubicBezTo>
                <a:cubicBezTo>
                  <a:pt x="3522710" y="4447546"/>
                  <a:pt x="3484664" y="4470604"/>
                  <a:pt x="3475441" y="4447546"/>
                </a:cubicBezTo>
                <a:cubicBezTo>
                  <a:pt x="3461029" y="4452158"/>
                  <a:pt x="3475441" y="4456769"/>
                  <a:pt x="3470829" y="4470604"/>
                </a:cubicBezTo>
                <a:cubicBezTo>
                  <a:pt x="3442583" y="4498851"/>
                  <a:pt x="3414336" y="4479827"/>
                  <a:pt x="3390702" y="4470604"/>
                </a:cubicBezTo>
                <a:cubicBezTo>
                  <a:pt x="3395314" y="4452158"/>
                  <a:pt x="3428171" y="4456769"/>
                  <a:pt x="3423560" y="4428523"/>
                </a:cubicBezTo>
                <a:cubicBezTo>
                  <a:pt x="3437971" y="4428523"/>
                  <a:pt x="3447194" y="4419300"/>
                  <a:pt x="3461029" y="4414688"/>
                </a:cubicBezTo>
                <a:cubicBezTo>
                  <a:pt x="3451806" y="4433135"/>
                  <a:pt x="3470253" y="4423912"/>
                  <a:pt x="3470253" y="4437746"/>
                </a:cubicBezTo>
                <a:cubicBezTo>
                  <a:pt x="3503110" y="4419300"/>
                  <a:pt x="3531357" y="4400277"/>
                  <a:pt x="3587849" y="4404888"/>
                </a:cubicBezTo>
                <a:cubicBezTo>
                  <a:pt x="3583814" y="4410077"/>
                  <a:pt x="3574591" y="4410077"/>
                  <a:pt x="3579203" y="4424488"/>
                </a:cubicBezTo>
                <a:lnTo>
                  <a:pt x="3579203" y="4424488"/>
                </a:lnTo>
                <a:close/>
                <a:moveTo>
                  <a:pt x="3602837" y="4410077"/>
                </a:moveTo>
                <a:cubicBezTo>
                  <a:pt x="3607448" y="4400854"/>
                  <a:pt x="3607448" y="4387019"/>
                  <a:pt x="3626471" y="4391630"/>
                </a:cubicBezTo>
                <a:cubicBezTo>
                  <a:pt x="3626471" y="4405465"/>
                  <a:pt x="3616672" y="4410077"/>
                  <a:pt x="3602837" y="4410077"/>
                </a:cubicBezTo>
                <a:lnTo>
                  <a:pt x="3602837" y="4410077"/>
                </a:lnTo>
                <a:close/>
                <a:moveTo>
                  <a:pt x="3631083" y="4391630"/>
                </a:moveTo>
                <a:cubicBezTo>
                  <a:pt x="3631083" y="4363384"/>
                  <a:pt x="3673740" y="4387019"/>
                  <a:pt x="3668553" y="4368572"/>
                </a:cubicBezTo>
                <a:cubicBezTo>
                  <a:pt x="3687575" y="4377795"/>
                  <a:pt x="3650106" y="4391630"/>
                  <a:pt x="3631083" y="4391630"/>
                </a:cubicBezTo>
                <a:lnTo>
                  <a:pt x="3631083" y="4391630"/>
                </a:lnTo>
                <a:close/>
                <a:moveTo>
                  <a:pt x="3734845" y="704631"/>
                </a:moveTo>
                <a:cubicBezTo>
                  <a:pt x="3711210" y="718466"/>
                  <a:pt x="3687575" y="695408"/>
                  <a:pt x="3663941" y="704631"/>
                </a:cubicBezTo>
                <a:cubicBezTo>
                  <a:pt x="3682964" y="700019"/>
                  <a:pt x="3696799" y="653327"/>
                  <a:pt x="3734845" y="653327"/>
                </a:cubicBezTo>
                <a:cubicBezTo>
                  <a:pt x="3748679" y="662550"/>
                  <a:pt x="3739456" y="690220"/>
                  <a:pt x="3734845" y="704631"/>
                </a:cubicBezTo>
                <a:lnTo>
                  <a:pt x="3734845" y="704631"/>
                </a:lnTo>
                <a:close/>
                <a:moveTo>
                  <a:pt x="3805172" y="3799035"/>
                </a:moveTo>
                <a:cubicBezTo>
                  <a:pt x="3786149" y="3799035"/>
                  <a:pt x="3781538" y="3794424"/>
                  <a:pt x="3772315" y="3789812"/>
                </a:cubicBezTo>
                <a:cubicBezTo>
                  <a:pt x="3772315" y="3785200"/>
                  <a:pt x="3776926" y="3785200"/>
                  <a:pt x="3776926" y="3789812"/>
                </a:cubicBezTo>
                <a:cubicBezTo>
                  <a:pt x="3791337" y="3789812"/>
                  <a:pt x="3786149" y="3775977"/>
                  <a:pt x="3800560" y="3775977"/>
                </a:cubicBezTo>
                <a:cubicBezTo>
                  <a:pt x="3800560" y="3762142"/>
                  <a:pt x="3795949" y="3762142"/>
                  <a:pt x="3795949" y="3747731"/>
                </a:cubicBezTo>
                <a:cubicBezTo>
                  <a:pt x="3810360" y="3743119"/>
                  <a:pt x="3824195" y="3738508"/>
                  <a:pt x="3814972" y="3719485"/>
                </a:cubicBezTo>
                <a:cubicBezTo>
                  <a:pt x="3829383" y="3710261"/>
                  <a:pt x="3843218" y="3710261"/>
                  <a:pt x="3852441" y="3701038"/>
                </a:cubicBezTo>
                <a:cubicBezTo>
                  <a:pt x="3847830" y="3696427"/>
                  <a:pt x="3843218" y="3691815"/>
                  <a:pt x="3847830" y="3677980"/>
                </a:cubicBezTo>
                <a:cubicBezTo>
                  <a:pt x="3857053" y="3677980"/>
                  <a:pt x="3862241" y="3682592"/>
                  <a:pt x="3862241" y="3691815"/>
                </a:cubicBezTo>
                <a:cubicBezTo>
                  <a:pt x="3866852" y="3691815"/>
                  <a:pt x="3866852" y="3682592"/>
                  <a:pt x="3876653" y="3682592"/>
                </a:cubicBezTo>
                <a:cubicBezTo>
                  <a:pt x="3872041" y="3673369"/>
                  <a:pt x="3867429" y="3664145"/>
                  <a:pt x="3872041" y="3649734"/>
                </a:cubicBezTo>
                <a:cubicBezTo>
                  <a:pt x="3900287" y="3649734"/>
                  <a:pt x="3904899" y="3645122"/>
                  <a:pt x="3919310" y="3658957"/>
                </a:cubicBezTo>
                <a:cubicBezTo>
                  <a:pt x="3914698" y="3677404"/>
                  <a:pt x="3900287" y="3687203"/>
                  <a:pt x="3891064" y="3701038"/>
                </a:cubicBezTo>
                <a:cubicBezTo>
                  <a:pt x="3891064" y="3710261"/>
                  <a:pt x="3905475" y="3705650"/>
                  <a:pt x="3900287" y="3719485"/>
                </a:cubicBezTo>
                <a:cubicBezTo>
                  <a:pt x="3914698" y="3714873"/>
                  <a:pt x="3914698" y="3691239"/>
                  <a:pt x="3933145" y="3691239"/>
                </a:cubicBezTo>
                <a:cubicBezTo>
                  <a:pt x="3904322" y="3743119"/>
                  <a:pt x="3843218" y="3756954"/>
                  <a:pt x="3805172" y="3799035"/>
                </a:cubicBezTo>
                <a:lnTo>
                  <a:pt x="3805172" y="3799035"/>
                </a:lnTo>
                <a:close/>
                <a:moveTo>
                  <a:pt x="3927957" y="4312080"/>
                </a:moveTo>
                <a:cubicBezTo>
                  <a:pt x="3932568" y="4307468"/>
                  <a:pt x="3942368" y="4302856"/>
                  <a:pt x="3942368" y="4293633"/>
                </a:cubicBezTo>
                <a:cubicBezTo>
                  <a:pt x="3946980" y="4293633"/>
                  <a:pt x="3951592" y="4298244"/>
                  <a:pt x="3956780" y="4298244"/>
                </a:cubicBezTo>
                <a:cubicBezTo>
                  <a:pt x="3956203" y="4312080"/>
                  <a:pt x="3937180" y="4321303"/>
                  <a:pt x="3927957" y="4312080"/>
                </a:cubicBezTo>
                <a:lnTo>
                  <a:pt x="3927957" y="4312080"/>
                </a:lnTo>
                <a:close/>
                <a:moveTo>
                  <a:pt x="3890488" y="4246940"/>
                </a:moveTo>
                <a:cubicBezTo>
                  <a:pt x="3899711" y="4228494"/>
                  <a:pt x="3918733" y="4218694"/>
                  <a:pt x="3956780" y="4223882"/>
                </a:cubicBezTo>
                <a:cubicBezTo>
                  <a:pt x="3946980" y="4251552"/>
                  <a:pt x="3914122" y="4251552"/>
                  <a:pt x="3890488" y="4246940"/>
                </a:cubicBezTo>
                <a:lnTo>
                  <a:pt x="3890488" y="4246940"/>
                </a:lnTo>
                <a:close/>
                <a:moveTo>
                  <a:pt x="3970614" y="4293633"/>
                </a:moveTo>
                <a:cubicBezTo>
                  <a:pt x="3970614" y="4284410"/>
                  <a:pt x="3975226" y="4279798"/>
                  <a:pt x="3975226" y="4275186"/>
                </a:cubicBezTo>
                <a:cubicBezTo>
                  <a:pt x="3994249" y="4275186"/>
                  <a:pt x="3989061" y="4298244"/>
                  <a:pt x="3970614" y="4293633"/>
                </a:cubicBezTo>
                <a:lnTo>
                  <a:pt x="3970614" y="4293633"/>
                </a:lnTo>
                <a:close/>
                <a:moveTo>
                  <a:pt x="5714964" y="3873398"/>
                </a:moveTo>
                <a:cubicBezTo>
                  <a:pt x="5700553" y="3887233"/>
                  <a:pt x="5691329" y="3906256"/>
                  <a:pt x="5667695" y="3906256"/>
                </a:cubicBezTo>
                <a:cubicBezTo>
                  <a:pt x="5686718" y="3897033"/>
                  <a:pt x="5691329" y="3878010"/>
                  <a:pt x="5714964" y="3873398"/>
                </a:cubicBezTo>
                <a:lnTo>
                  <a:pt x="5714964" y="3873398"/>
                </a:lnTo>
                <a:close/>
                <a:moveTo>
                  <a:pt x="5507441" y="3976007"/>
                </a:moveTo>
                <a:cubicBezTo>
                  <a:pt x="5507441" y="3994453"/>
                  <a:pt x="5483806" y="3989842"/>
                  <a:pt x="5469971" y="3994453"/>
                </a:cubicBezTo>
                <a:cubicBezTo>
                  <a:pt x="5479195" y="3985807"/>
                  <a:pt x="5488418" y="3976007"/>
                  <a:pt x="5507441" y="3976007"/>
                </a:cubicBezTo>
                <a:lnTo>
                  <a:pt x="5507441" y="3976007"/>
                </a:lnTo>
                <a:close/>
                <a:moveTo>
                  <a:pt x="5450948" y="3831317"/>
                </a:moveTo>
                <a:cubicBezTo>
                  <a:pt x="5460171" y="3831317"/>
                  <a:pt x="5460171" y="3845152"/>
                  <a:pt x="5455560" y="3854375"/>
                </a:cubicBezTo>
                <a:cubicBezTo>
                  <a:pt x="5441725" y="3854952"/>
                  <a:pt x="5441725" y="3835929"/>
                  <a:pt x="5450948" y="3831317"/>
                </a:cubicBezTo>
                <a:lnTo>
                  <a:pt x="5450948" y="3831317"/>
                </a:lnTo>
                <a:close/>
                <a:moveTo>
                  <a:pt x="5606591" y="3509656"/>
                </a:moveTo>
                <a:cubicBezTo>
                  <a:pt x="5621002" y="3509656"/>
                  <a:pt x="5621002" y="3509656"/>
                  <a:pt x="5621002" y="3509656"/>
                </a:cubicBezTo>
                <a:cubicBezTo>
                  <a:pt x="5625614" y="3532714"/>
                  <a:pt x="5597368" y="3532714"/>
                  <a:pt x="5606591" y="3509656"/>
                </a:cubicBezTo>
                <a:lnTo>
                  <a:pt x="5606591" y="3509656"/>
                </a:lnTo>
                <a:close/>
                <a:moveTo>
                  <a:pt x="5625614" y="3584018"/>
                </a:moveTo>
                <a:cubicBezTo>
                  <a:pt x="5625614" y="3588630"/>
                  <a:pt x="5621002" y="3593241"/>
                  <a:pt x="5621002" y="3602465"/>
                </a:cubicBezTo>
                <a:cubicBezTo>
                  <a:pt x="5606591" y="3597853"/>
                  <a:pt x="5606591" y="3611688"/>
                  <a:pt x="5597368" y="3602465"/>
                </a:cubicBezTo>
                <a:cubicBezTo>
                  <a:pt x="5592179" y="3584018"/>
                  <a:pt x="5615814" y="3588630"/>
                  <a:pt x="5625614" y="3584018"/>
                </a:cubicBezTo>
                <a:lnTo>
                  <a:pt x="5625614" y="3584018"/>
                </a:lnTo>
                <a:close/>
                <a:moveTo>
                  <a:pt x="5446336" y="3626099"/>
                </a:moveTo>
                <a:cubicBezTo>
                  <a:pt x="5437113" y="3607653"/>
                  <a:pt x="5450948" y="3574795"/>
                  <a:pt x="5479195" y="3574795"/>
                </a:cubicBezTo>
                <a:cubicBezTo>
                  <a:pt x="5465360" y="3593241"/>
                  <a:pt x="5465360" y="3621488"/>
                  <a:pt x="5446336" y="3626099"/>
                </a:cubicBezTo>
                <a:lnTo>
                  <a:pt x="5446336" y="3626099"/>
                </a:lnTo>
                <a:close/>
                <a:moveTo>
                  <a:pt x="5493606" y="3486021"/>
                </a:moveTo>
                <a:cubicBezTo>
                  <a:pt x="5502829" y="3476798"/>
                  <a:pt x="5521852" y="3467574"/>
                  <a:pt x="5540875" y="3467574"/>
                </a:cubicBezTo>
                <a:cubicBezTo>
                  <a:pt x="5540875" y="3472186"/>
                  <a:pt x="5540875" y="3481410"/>
                  <a:pt x="5545487" y="3481410"/>
                </a:cubicBezTo>
                <a:cubicBezTo>
                  <a:pt x="5526464" y="3499856"/>
                  <a:pt x="5502829" y="3514267"/>
                  <a:pt x="5474583" y="3523491"/>
                </a:cubicBezTo>
                <a:cubicBezTo>
                  <a:pt x="5474583" y="3532714"/>
                  <a:pt x="5479195" y="3532714"/>
                  <a:pt x="5479195" y="3541937"/>
                </a:cubicBezTo>
                <a:cubicBezTo>
                  <a:pt x="5460171" y="3551160"/>
                  <a:pt x="5441725" y="3570183"/>
                  <a:pt x="5408290" y="3570183"/>
                </a:cubicBezTo>
                <a:cubicBezTo>
                  <a:pt x="5403679" y="3547125"/>
                  <a:pt x="5403679" y="3537325"/>
                  <a:pt x="5399067" y="3518879"/>
                </a:cubicBezTo>
                <a:cubicBezTo>
                  <a:pt x="5413479" y="3495244"/>
                  <a:pt x="5469971" y="3425493"/>
                  <a:pt x="5493606" y="3486021"/>
                </a:cubicBezTo>
                <a:lnTo>
                  <a:pt x="5493606" y="3486021"/>
                </a:lnTo>
                <a:close/>
                <a:moveTo>
                  <a:pt x="5399067" y="3084809"/>
                </a:moveTo>
                <a:cubicBezTo>
                  <a:pt x="5399067" y="3089421"/>
                  <a:pt x="5394455" y="3122278"/>
                  <a:pt x="5375433" y="3126890"/>
                </a:cubicBezTo>
                <a:cubicBezTo>
                  <a:pt x="5380044" y="3113055"/>
                  <a:pt x="5370821" y="3103832"/>
                  <a:pt x="5370821" y="3094032"/>
                </a:cubicBezTo>
                <a:cubicBezTo>
                  <a:pt x="5380044" y="3084809"/>
                  <a:pt x="5389844" y="3094032"/>
                  <a:pt x="5399067" y="3084809"/>
                </a:cubicBezTo>
                <a:lnTo>
                  <a:pt x="5399067" y="3084809"/>
                </a:lnTo>
                <a:close/>
                <a:moveTo>
                  <a:pt x="4885447" y="2254139"/>
                </a:moveTo>
                <a:cubicBezTo>
                  <a:pt x="4894670" y="2249528"/>
                  <a:pt x="4890058" y="2267974"/>
                  <a:pt x="4904470" y="2263362"/>
                </a:cubicBezTo>
                <a:cubicBezTo>
                  <a:pt x="4904470" y="2277197"/>
                  <a:pt x="4895246" y="2277197"/>
                  <a:pt x="4880835" y="2277197"/>
                </a:cubicBezTo>
                <a:cubicBezTo>
                  <a:pt x="4880259" y="2267974"/>
                  <a:pt x="4880259" y="2258751"/>
                  <a:pt x="4885447" y="2254139"/>
                </a:cubicBezTo>
                <a:lnTo>
                  <a:pt x="4885447" y="2254139"/>
                </a:lnTo>
                <a:close/>
                <a:moveTo>
                  <a:pt x="4819155" y="2249528"/>
                </a:moveTo>
                <a:cubicBezTo>
                  <a:pt x="4838177" y="2249528"/>
                  <a:pt x="4842789" y="2267974"/>
                  <a:pt x="4861813" y="2267974"/>
                </a:cubicBezTo>
                <a:cubicBezTo>
                  <a:pt x="4847401" y="2286421"/>
                  <a:pt x="4866424" y="2286421"/>
                  <a:pt x="4852589" y="2305443"/>
                </a:cubicBezTo>
                <a:cubicBezTo>
                  <a:pt x="4838177" y="2305443"/>
                  <a:pt x="4819731" y="2310055"/>
                  <a:pt x="4819731" y="2296220"/>
                </a:cubicBezTo>
                <a:cubicBezTo>
                  <a:pt x="4819731" y="2305443"/>
                  <a:pt x="4800708" y="2319278"/>
                  <a:pt x="4786874" y="2324467"/>
                </a:cubicBezTo>
                <a:cubicBezTo>
                  <a:pt x="4786874" y="2315243"/>
                  <a:pt x="4796097" y="2306020"/>
                  <a:pt x="4782262" y="2301408"/>
                </a:cubicBezTo>
                <a:cubicBezTo>
                  <a:pt x="4786297" y="2277197"/>
                  <a:pt x="4814543" y="2277197"/>
                  <a:pt x="4819155" y="2249528"/>
                </a:cubicBezTo>
                <a:lnTo>
                  <a:pt x="4819155" y="2249528"/>
                </a:lnTo>
                <a:close/>
                <a:moveTo>
                  <a:pt x="4804744" y="2590212"/>
                </a:moveTo>
                <a:cubicBezTo>
                  <a:pt x="4809355" y="2608658"/>
                  <a:pt x="4767274" y="2604047"/>
                  <a:pt x="4781109" y="2613270"/>
                </a:cubicBezTo>
                <a:cubicBezTo>
                  <a:pt x="4776497" y="2617882"/>
                  <a:pt x="4762086" y="2617882"/>
                  <a:pt x="4752863" y="2622493"/>
                </a:cubicBezTo>
                <a:cubicBezTo>
                  <a:pt x="4762662" y="2599435"/>
                  <a:pt x="4790908" y="2604047"/>
                  <a:pt x="4804744" y="2590212"/>
                </a:cubicBezTo>
                <a:lnTo>
                  <a:pt x="4804744" y="2590212"/>
                </a:lnTo>
                <a:close/>
                <a:moveTo>
                  <a:pt x="4767274" y="3374189"/>
                </a:moveTo>
                <a:cubicBezTo>
                  <a:pt x="4795520" y="3383412"/>
                  <a:pt x="4804744" y="3364966"/>
                  <a:pt x="4823766" y="3364966"/>
                </a:cubicBezTo>
                <a:cubicBezTo>
                  <a:pt x="4823766" y="3388024"/>
                  <a:pt x="4823766" y="3388024"/>
                  <a:pt x="4823766" y="3388024"/>
                </a:cubicBezTo>
                <a:cubicBezTo>
                  <a:pt x="4804744" y="3401859"/>
                  <a:pt x="4790908" y="3411082"/>
                  <a:pt x="4771885" y="3420882"/>
                </a:cubicBezTo>
                <a:cubicBezTo>
                  <a:pt x="4762662" y="3416270"/>
                  <a:pt x="4771885" y="3416270"/>
                  <a:pt x="4781109" y="3416270"/>
                </a:cubicBezTo>
                <a:cubicBezTo>
                  <a:pt x="4767274" y="3401859"/>
                  <a:pt x="4767274" y="3397247"/>
                  <a:pt x="4767274" y="3374189"/>
                </a:cubicBezTo>
                <a:lnTo>
                  <a:pt x="4767274" y="3374189"/>
                </a:lnTo>
                <a:close/>
                <a:moveTo>
                  <a:pt x="4701558" y="3309050"/>
                </a:moveTo>
                <a:cubicBezTo>
                  <a:pt x="4720581" y="3309050"/>
                  <a:pt x="4725193" y="3295215"/>
                  <a:pt x="4739028" y="3299827"/>
                </a:cubicBezTo>
                <a:cubicBezTo>
                  <a:pt x="4739028" y="3322885"/>
                  <a:pt x="4762662" y="3318273"/>
                  <a:pt x="4776497" y="3328073"/>
                </a:cubicBezTo>
                <a:cubicBezTo>
                  <a:pt x="4776497" y="3346519"/>
                  <a:pt x="4762086" y="3341908"/>
                  <a:pt x="4752863" y="3351131"/>
                </a:cubicBezTo>
                <a:cubicBezTo>
                  <a:pt x="4748251" y="3351131"/>
                  <a:pt x="4743640" y="3341908"/>
                  <a:pt x="4743640" y="3332684"/>
                </a:cubicBezTo>
                <a:cubicBezTo>
                  <a:pt x="4729228" y="3341908"/>
                  <a:pt x="4724616" y="3355742"/>
                  <a:pt x="4706170" y="3360931"/>
                </a:cubicBezTo>
                <a:cubicBezTo>
                  <a:pt x="4706170" y="3347095"/>
                  <a:pt x="4729805" y="3342484"/>
                  <a:pt x="4720581" y="3328073"/>
                </a:cubicBezTo>
                <a:cubicBezTo>
                  <a:pt x="4715969" y="3328073"/>
                  <a:pt x="4715969" y="3337296"/>
                  <a:pt x="4715969" y="3341908"/>
                </a:cubicBezTo>
                <a:cubicBezTo>
                  <a:pt x="4691759" y="3336719"/>
                  <a:pt x="4701558" y="3327496"/>
                  <a:pt x="4701558" y="3309050"/>
                </a:cubicBezTo>
                <a:lnTo>
                  <a:pt x="4701558" y="3309050"/>
                </a:lnTo>
                <a:close/>
                <a:moveTo>
                  <a:pt x="4715393" y="3472186"/>
                </a:moveTo>
                <a:cubicBezTo>
                  <a:pt x="4706170" y="3467574"/>
                  <a:pt x="4706170" y="3453739"/>
                  <a:pt x="4696370" y="3443940"/>
                </a:cubicBezTo>
                <a:cubicBezTo>
                  <a:pt x="4710781" y="3434717"/>
                  <a:pt x="4729805" y="3458351"/>
                  <a:pt x="4715393" y="3472186"/>
                </a:cubicBezTo>
                <a:lnTo>
                  <a:pt x="4715393" y="3472186"/>
                </a:lnTo>
                <a:close/>
                <a:moveTo>
                  <a:pt x="4701558" y="3701038"/>
                </a:moveTo>
                <a:cubicBezTo>
                  <a:pt x="4701558" y="3710261"/>
                  <a:pt x="4701558" y="3710261"/>
                  <a:pt x="4701558" y="3710261"/>
                </a:cubicBezTo>
                <a:cubicBezTo>
                  <a:pt x="4692335" y="3710261"/>
                  <a:pt x="4692335" y="3719485"/>
                  <a:pt x="4687147" y="3710261"/>
                </a:cubicBezTo>
                <a:cubicBezTo>
                  <a:pt x="4687147" y="3701038"/>
                  <a:pt x="4687147" y="3701038"/>
                  <a:pt x="4687147" y="3701038"/>
                </a:cubicBezTo>
                <a:cubicBezTo>
                  <a:pt x="4691759" y="3696427"/>
                  <a:pt x="4691759" y="3701038"/>
                  <a:pt x="4701558" y="3701038"/>
                </a:cubicBezTo>
                <a:lnTo>
                  <a:pt x="4701558" y="3701038"/>
                </a:lnTo>
                <a:close/>
                <a:moveTo>
                  <a:pt x="4687147" y="3434717"/>
                </a:moveTo>
                <a:cubicBezTo>
                  <a:pt x="4687147" y="3453163"/>
                  <a:pt x="4668124" y="3453163"/>
                  <a:pt x="4654289" y="3457775"/>
                </a:cubicBezTo>
                <a:cubicBezTo>
                  <a:pt x="4658900" y="3434717"/>
                  <a:pt x="4672735" y="3439328"/>
                  <a:pt x="4687147" y="3434717"/>
                </a:cubicBezTo>
                <a:lnTo>
                  <a:pt x="4687147" y="3434717"/>
                </a:lnTo>
                <a:close/>
                <a:moveTo>
                  <a:pt x="4672735" y="2272586"/>
                </a:moveTo>
                <a:cubicBezTo>
                  <a:pt x="4663512" y="2281809"/>
                  <a:pt x="4663512" y="2295644"/>
                  <a:pt x="4644489" y="2291032"/>
                </a:cubicBezTo>
                <a:cubicBezTo>
                  <a:pt x="4654289" y="2281809"/>
                  <a:pt x="4654289" y="2272586"/>
                  <a:pt x="4672735" y="2272586"/>
                </a:cubicBezTo>
                <a:lnTo>
                  <a:pt x="4672735" y="2272586"/>
                </a:lnTo>
                <a:close/>
                <a:moveTo>
                  <a:pt x="4668124" y="2459357"/>
                </a:moveTo>
                <a:cubicBezTo>
                  <a:pt x="4663512" y="2477803"/>
                  <a:pt x="4649101" y="2482415"/>
                  <a:pt x="4635266" y="2487603"/>
                </a:cubicBezTo>
                <a:cubicBezTo>
                  <a:pt x="4635266" y="2482991"/>
                  <a:pt x="4630654" y="2478380"/>
                  <a:pt x="4626043" y="2478380"/>
                </a:cubicBezTo>
                <a:cubicBezTo>
                  <a:pt x="4630654" y="2468580"/>
                  <a:pt x="4654289" y="2454745"/>
                  <a:pt x="4668124" y="2459357"/>
                </a:cubicBezTo>
                <a:lnTo>
                  <a:pt x="4668124" y="2459357"/>
                </a:lnTo>
                <a:close/>
                <a:moveTo>
                  <a:pt x="4578773" y="3584018"/>
                </a:moveTo>
                <a:cubicBezTo>
                  <a:pt x="4574162" y="3597853"/>
                  <a:pt x="4564362" y="3593241"/>
                  <a:pt x="4555139" y="3593241"/>
                </a:cubicBezTo>
                <a:cubicBezTo>
                  <a:pt x="4555139" y="3584018"/>
                  <a:pt x="4564362" y="3584018"/>
                  <a:pt x="4578773" y="3584018"/>
                </a:cubicBezTo>
                <a:lnTo>
                  <a:pt x="4578773" y="3584018"/>
                </a:lnTo>
                <a:close/>
                <a:moveTo>
                  <a:pt x="4569550" y="3345943"/>
                </a:moveTo>
                <a:cubicBezTo>
                  <a:pt x="4560327" y="3359778"/>
                  <a:pt x="4541304" y="3378800"/>
                  <a:pt x="4550527" y="3397247"/>
                </a:cubicBezTo>
                <a:cubicBezTo>
                  <a:pt x="4541304" y="3397247"/>
                  <a:pt x="4526892" y="3425493"/>
                  <a:pt x="4503258" y="3425493"/>
                </a:cubicBezTo>
                <a:cubicBezTo>
                  <a:pt x="4503258" y="3416270"/>
                  <a:pt x="4507870" y="3397247"/>
                  <a:pt x="4526892" y="3388024"/>
                </a:cubicBezTo>
                <a:cubicBezTo>
                  <a:pt x="4526892" y="3378800"/>
                  <a:pt x="4517669" y="3378800"/>
                  <a:pt x="4507870" y="3374189"/>
                </a:cubicBezTo>
                <a:cubicBezTo>
                  <a:pt x="4512481" y="3341331"/>
                  <a:pt x="4545916" y="3345943"/>
                  <a:pt x="4569550" y="3345943"/>
                </a:cubicBezTo>
                <a:lnTo>
                  <a:pt x="4569550" y="3345943"/>
                </a:lnTo>
                <a:close/>
                <a:moveTo>
                  <a:pt x="4531504" y="3472186"/>
                </a:moveTo>
                <a:cubicBezTo>
                  <a:pt x="4522281" y="3472186"/>
                  <a:pt x="4522281" y="3462963"/>
                  <a:pt x="4507870" y="3467574"/>
                </a:cubicBezTo>
                <a:cubicBezTo>
                  <a:pt x="4512481" y="3453739"/>
                  <a:pt x="4531504" y="3449128"/>
                  <a:pt x="4545339" y="3444516"/>
                </a:cubicBezTo>
                <a:cubicBezTo>
                  <a:pt x="4550527" y="3462963"/>
                  <a:pt x="4536116" y="3462963"/>
                  <a:pt x="4531504" y="3472186"/>
                </a:cubicBezTo>
                <a:lnTo>
                  <a:pt x="4531504" y="3472186"/>
                </a:lnTo>
                <a:close/>
                <a:moveTo>
                  <a:pt x="4394885" y="3626099"/>
                </a:moveTo>
                <a:cubicBezTo>
                  <a:pt x="4399496" y="3616876"/>
                  <a:pt x="4404108" y="3588630"/>
                  <a:pt x="4390273" y="3584018"/>
                </a:cubicBezTo>
                <a:cubicBezTo>
                  <a:pt x="4399496" y="3574795"/>
                  <a:pt x="4404684" y="3565572"/>
                  <a:pt x="4423131" y="3560960"/>
                </a:cubicBezTo>
                <a:cubicBezTo>
                  <a:pt x="4423131" y="3574795"/>
                  <a:pt x="4418519" y="3579407"/>
                  <a:pt x="4413907" y="3579407"/>
                </a:cubicBezTo>
                <a:cubicBezTo>
                  <a:pt x="4423131" y="3593241"/>
                  <a:pt x="4446766" y="3597853"/>
                  <a:pt x="4451377" y="3616876"/>
                </a:cubicBezTo>
                <a:cubicBezTo>
                  <a:pt x="4460600" y="3607653"/>
                  <a:pt x="4479623" y="3593818"/>
                  <a:pt x="4494035" y="3607653"/>
                </a:cubicBezTo>
                <a:cubicBezTo>
                  <a:pt x="4489423" y="3645122"/>
                  <a:pt x="4446766" y="3640511"/>
                  <a:pt x="4427743" y="3658957"/>
                </a:cubicBezTo>
                <a:cubicBezTo>
                  <a:pt x="4413331" y="3658957"/>
                  <a:pt x="4404108" y="3654346"/>
                  <a:pt x="4399496" y="3649734"/>
                </a:cubicBezTo>
                <a:cubicBezTo>
                  <a:pt x="4399496" y="3635899"/>
                  <a:pt x="4423131" y="3640511"/>
                  <a:pt x="4423131" y="3626676"/>
                </a:cubicBezTo>
                <a:cubicBezTo>
                  <a:pt x="4418519" y="3616876"/>
                  <a:pt x="4408719" y="3635322"/>
                  <a:pt x="4394885" y="3626099"/>
                </a:cubicBezTo>
                <a:lnTo>
                  <a:pt x="4394885" y="3626099"/>
                </a:lnTo>
                <a:close/>
                <a:moveTo>
                  <a:pt x="4394885" y="3430105"/>
                </a:moveTo>
                <a:cubicBezTo>
                  <a:pt x="4413907" y="3425493"/>
                  <a:pt x="4404108" y="3453163"/>
                  <a:pt x="4399496" y="3453163"/>
                </a:cubicBezTo>
                <a:cubicBezTo>
                  <a:pt x="4390273" y="3453739"/>
                  <a:pt x="4399496" y="3434717"/>
                  <a:pt x="4394885" y="3430105"/>
                </a:cubicBezTo>
                <a:lnTo>
                  <a:pt x="4394885" y="3430105"/>
                </a:lnTo>
                <a:close/>
                <a:moveTo>
                  <a:pt x="4479623" y="2389606"/>
                </a:moveTo>
                <a:cubicBezTo>
                  <a:pt x="4470400" y="2389606"/>
                  <a:pt x="4470400" y="2389606"/>
                  <a:pt x="4470400" y="2389606"/>
                </a:cubicBezTo>
                <a:cubicBezTo>
                  <a:pt x="4470400" y="2389606"/>
                  <a:pt x="4470400" y="2394217"/>
                  <a:pt x="4475011" y="2394217"/>
                </a:cubicBezTo>
                <a:cubicBezTo>
                  <a:pt x="4470400" y="2403441"/>
                  <a:pt x="4455989" y="2384994"/>
                  <a:pt x="4455989" y="2380382"/>
                </a:cubicBezTo>
                <a:cubicBezTo>
                  <a:pt x="4460600" y="2370583"/>
                  <a:pt x="4484235" y="2370583"/>
                  <a:pt x="4479623" y="2389606"/>
                </a:cubicBezTo>
                <a:lnTo>
                  <a:pt x="4479623" y="2389606"/>
                </a:lnTo>
                <a:close/>
                <a:moveTo>
                  <a:pt x="4488846" y="2534296"/>
                </a:moveTo>
                <a:cubicBezTo>
                  <a:pt x="4498070" y="2548131"/>
                  <a:pt x="4460600" y="2548131"/>
                  <a:pt x="4469824" y="2534296"/>
                </a:cubicBezTo>
                <a:cubicBezTo>
                  <a:pt x="4470400" y="2534296"/>
                  <a:pt x="4488846" y="2524496"/>
                  <a:pt x="4488846" y="2534296"/>
                </a:cubicBezTo>
                <a:lnTo>
                  <a:pt x="4488846" y="2534296"/>
                </a:lnTo>
                <a:close/>
                <a:moveTo>
                  <a:pt x="4475011" y="3383412"/>
                </a:moveTo>
                <a:cubicBezTo>
                  <a:pt x="4475011" y="3378800"/>
                  <a:pt x="4479623" y="3374189"/>
                  <a:pt x="4479623" y="3369577"/>
                </a:cubicBezTo>
                <a:cubicBezTo>
                  <a:pt x="4494035" y="3364966"/>
                  <a:pt x="4494035" y="3374189"/>
                  <a:pt x="4494035" y="3383412"/>
                </a:cubicBezTo>
                <a:lnTo>
                  <a:pt x="4475011" y="3383412"/>
                </a:lnTo>
                <a:lnTo>
                  <a:pt x="4475011" y="3383412"/>
                </a:lnTo>
                <a:lnTo>
                  <a:pt x="4475011" y="3383412"/>
                </a:lnTo>
                <a:close/>
                <a:moveTo>
                  <a:pt x="4475011" y="3276192"/>
                </a:moveTo>
                <a:cubicBezTo>
                  <a:pt x="4475011" y="3266969"/>
                  <a:pt x="4470400" y="3262357"/>
                  <a:pt x="4470400" y="3266969"/>
                </a:cubicBezTo>
                <a:cubicBezTo>
                  <a:pt x="4461177" y="3248522"/>
                  <a:pt x="4513058" y="3243910"/>
                  <a:pt x="4526892" y="3253134"/>
                </a:cubicBezTo>
                <a:cubicBezTo>
                  <a:pt x="4512481" y="3266969"/>
                  <a:pt x="4498647" y="3276192"/>
                  <a:pt x="4475011" y="3276192"/>
                </a:cubicBezTo>
                <a:lnTo>
                  <a:pt x="4475011" y="3276192"/>
                </a:lnTo>
                <a:close/>
                <a:moveTo>
                  <a:pt x="4460600" y="2169977"/>
                </a:moveTo>
                <a:cubicBezTo>
                  <a:pt x="4484235" y="2156142"/>
                  <a:pt x="4507870" y="2141731"/>
                  <a:pt x="4531504" y="2132507"/>
                </a:cubicBezTo>
                <a:cubicBezTo>
                  <a:pt x="4536116" y="2141731"/>
                  <a:pt x="4545916" y="2155565"/>
                  <a:pt x="4555139" y="2155565"/>
                </a:cubicBezTo>
                <a:cubicBezTo>
                  <a:pt x="4555139" y="2169400"/>
                  <a:pt x="4540727" y="2174012"/>
                  <a:pt x="4531504" y="2183812"/>
                </a:cubicBezTo>
                <a:cubicBezTo>
                  <a:pt x="4536116" y="2193035"/>
                  <a:pt x="4559751" y="2174589"/>
                  <a:pt x="4555139" y="2197647"/>
                </a:cubicBezTo>
                <a:cubicBezTo>
                  <a:pt x="4574162" y="2193035"/>
                  <a:pt x="4569550" y="2188423"/>
                  <a:pt x="4583385" y="2188423"/>
                </a:cubicBezTo>
                <a:cubicBezTo>
                  <a:pt x="4583385" y="2193035"/>
                  <a:pt x="4587997" y="2197647"/>
                  <a:pt x="4587997" y="2197647"/>
                </a:cubicBezTo>
                <a:cubicBezTo>
                  <a:pt x="4573586" y="2211482"/>
                  <a:pt x="4550527" y="2220705"/>
                  <a:pt x="4545339" y="2248951"/>
                </a:cubicBezTo>
                <a:cubicBezTo>
                  <a:pt x="4502682" y="2244339"/>
                  <a:pt x="4517093" y="2300255"/>
                  <a:pt x="4484235" y="2309479"/>
                </a:cubicBezTo>
                <a:cubicBezTo>
                  <a:pt x="4488846" y="2314090"/>
                  <a:pt x="4488846" y="2318702"/>
                  <a:pt x="4488846" y="2327925"/>
                </a:cubicBezTo>
                <a:cubicBezTo>
                  <a:pt x="4517093" y="2318702"/>
                  <a:pt x="4545339" y="2285844"/>
                  <a:pt x="4573586" y="2290456"/>
                </a:cubicBezTo>
                <a:cubicBezTo>
                  <a:pt x="4573586" y="2323314"/>
                  <a:pt x="4549950" y="2304291"/>
                  <a:pt x="4549950" y="2332537"/>
                </a:cubicBezTo>
                <a:cubicBezTo>
                  <a:pt x="4545339" y="2327925"/>
                  <a:pt x="4549950" y="2323314"/>
                  <a:pt x="4540727" y="2323314"/>
                </a:cubicBezTo>
                <a:cubicBezTo>
                  <a:pt x="4521705" y="2332537"/>
                  <a:pt x="4540727" y="2374618"/>
                  <a:pt x="4503258" y="2374618"/>
                </a:cubicBezTo>
                <a:cubicBezTo>
                  <a:pt x="4503258" y="2346372"/>
                  <a:pt x="4498647" y="2365395"/>
                  <a:pt x="4488846" y="2341760"/>
                </a:cubicBezTo>
                <a:cubicBezTo>
                  <a:pt x="4479623" y="2341760"/>
                  <a:pt x="4484235" y="2355595"/>
                  <a:pt x="4474435" y="2350983"/>
                </a:cubicBezTo>
                <a:cubicBezTo>
                  <a:pt x="4469824" y="2332537"/>
                  <a:pt x="4493458" y="2327925"/>
                  <a:pt x="4479047" y="2318126"/>
                </a:cubicBezTo>
                <a:cubicBezTo>
                  <a:pt x="4469824" y="2313514"/>
                  <a:pt x="4417943" y="2308902"/>
                  <a:pt x="4436389" y="2271433"/>
                </a:cubicBezTo>
                <a:cubicBezTo>
                  <a:pt x="4445612" y="2266821"/>
                  <a:pt x="4450801" y="2280656"/>
                  <a:pt x="4460024" y="2271433"/>
                </a:cubicBezTo>
                <a:cubicBezTo>
                  <a:pt x="4460024" y="2262209"/>
                  <a:pt x="4450801" y="2262209"/>
                  <a:pt x="4436389" y="2262209"/>
                </a:cubicBezTo>
                <a:cubicBezTo>
                  <a:pt x="4445612" y="2243763"/>
                  <a:pt x="4450801" y="2229352"/>
                  <a:pt x="4427166" y="2224740"/>
                </a:cubicBezTo>
                <a:cubicBezTo>
                  <a:pt x="4432354" y="2198223"/>
                  <a:pt x="4455989" y="2198223"/>
                  <a:pt x="4460600" y="2169977"/>
                </a:cubicBezTo>
                <a:lnTo>
                  <a:pt x="4460600" y="2169977"/>
                </a:lnTo>
                <a:close/>
                <a:moveTo>
                  <a:pt x="4399496" y="676385"/>
                </a:moveTo>
                <a:cubicBezTo>
                  <a:pt x="4436966" y="657938"/>
                  <a:pt x="4465788" y="629692"/>
                  <a:pt x="4522281" y="643527"/>
                </a:cubicBezTo>
                <a:cubicBezTo>
                  <a:pt x="4517669" y="657362"/>
                  <a:pt x="4526892" y="661974"/>
                  <a:pt x="4526892" y="671773"/>
                </a:cubicBezTo>
                <a:cubicBezTo>
                  <a:pt x="4484235" y="694831"/>
                  <a:pt x="4432354" y="680996"/>
                  <a:pt x="4394885" y="709243"/>
                </a:cubicBezTo>
                <a:cubicBezTo>
                  <a:pt x="4399496" y="690220"/>
                  <a:pt x="4413907" y="695408"/>
                  <a:pt x="4399496" y="676385"/>
                </a:cubicBezTo>
                <a:lnTo>
                  <a:pt x="4399496" y="676385"/>
                </a:lnTo>
                <a:close/>
                <a:moveTo>
                  <a:pt x="4423131" y="849321"/>
                </a:moveTo>
                <a:cubicBezTo>
                  <a:pt x="4380474" y="853933"/>
                  <a:pt x="4356838" y="886791"/>
                  <a:pt x="4314758" y="900625"/>
                </a:cubicBezTo>
                <a:cubicBezTo>
                  <a:pt x="4338392" y="872379"/>
                  <a:pt x="4375862" y="840098"/>
                  <a:pt x="4423131" y="849321"/>
                </a:cubicBezTo>
                <a:lnTo>
                  <a:pt x="4423131" y="849321"/>
                </a:lnTo>
                <a:close/>
                <a:moveTo>
                  <a:pt x="4295734" y="3523491"/>
                </a:moveTo>
                <a:cubicBezTo>
                  <a:pt x="4295734" y="3490633"/>
                  <a:pt x="4323981" y="3514267"/>
                  <a:pt x="4323981" y="3481410"/>
                </a:cubicBezTo>
                <a:cubicBezTo>
                  <a:pt x="4338392" y="3495244"/>
                  <a:pt x="4347615" y="3462963"/>
                  <a:pt x="4371250" y="3481410"/>
                </a:cubicBezTo>
                <a:cubicBezTo>
                  <a:pt x="4366639" y="3509656"/>
                  <a:pt x="4338392" y="3528102"/>
                  <a:pt x="4310146" y="3518879"/>
                </a:cubicBezTo>
                <a:cubicBezTo>
                  <a:pt x="4323981" y="3528102"/>
                  <a:pt x="4304958" y="3537325"/>
                  <a:pt x="4295734" y="3523491"/>
                </a:cubicBezTo>
                <a:lnTo>
                  <a:pt x="4295734" y="3523491"/>
                </a:lnTo>
                <a:close/>
                <a:moveTo>
                  <a:pt x="4375862" y="3537325"/>
                </a:moveTo>
                <a:cubicBezTo>
                  <a:pt x="4356838" y="3537325"/>
                  <a:pt x="4356838" y="3537325"/>
                  <a:pt x="4356838" y="3537325"/>
                </a:cubicBezTo>
                <a:cubicBezTo>
                  <a:pt x="4352227" y="3523491"/>
                  <a:pt x="4366062" y="3528102"/>
                  <a:pt x="4371250" y="3518879"/>
                </a:cubicBezTo>
                <a:cubicBezTo>
                  <a:pt x="4375862" y="3518879"/>
                  <a:pt x="4371250" y="3528102"/>
                  <a:pt x="4375862" y="3537325"/>
                </a:cubicBezTo>
                <a:lnTo>
                  <a:pt x="4375862" y="3537325"/>
                </a:lnTo>
                <a:close/>
                <a:moveTo>
                  <a:pt x="4390273" y="3658957"/>
                </a:moveTo>
                <a:cubicBezTo>
                  <a:pt x="4385661" y="3677404"/>
                  <a:pt x="4366639" y="3682015"/>
                  <a:pt x="4343004" y="3682015"/>
                </a:cubicBezTo>
                <a:cubicBezTo>
                  <a:pt x="4347615" y="3663569"/>
                  <a:pt x="4371250" y="3663569"/>
                  <a:pt x="4390273" y="3658957"/>
                </a:cubicBezTo>
                <a:lnTo>
                  <a:pt x="4390273" y="3658957"/>
                </a:lnTo>
                <a:close/>
                <a:moveTo>
                  <a:pt x="4314758" y="3374189"/>
                </a:moveTo>
                <a:cubicBezTo>
                  <a:pt x="4319369" y="3388024"/>
                  <a:pt x="4305535" y="3388024"/>
                  <a:pt x="4305535" y="3397247"/>
                </a:cubicBezTo>
                <a:cubicBezTo>
                  <a:pt x="4300923" y="3392635"/>
                  <a:pt x="4296311" y="3388024"/>
                  <a:pt x="4296311" y="3378800"/>
                </a:cubicBezTo>
                <a:cubicBezTo>
                  <a:pt x="4300346" y="3378800"/>
                  <a:pt x="4304958" y="3374189"/>
                  <a:pt x="4314758" y="3374189"/>
                </a:cubicBezTo>
                <a:lnTo>
                  <a:pt x="4314758" y="3374189"/>
                </a:lnTo>
                <a:close/>
                <a:moveTo>
                  <a:pt x="4281899" y="3448552"/>
                </a:moveTo>
                <a:cubicBezTo>
                  <a:pt x="4286511" y="3434717"/>
                  <a:pt x="4300923" y="3434717"/>
                  <a:pt x="4300923" y="3420305"/>
                </a:cubicBezTo>
                <a:cubicBezTo>
                  <a:pt x="4305535" y="3420305"/>
                  <a:pt x="4315334" y="3420305"/>
                  <a:pt x="4315334" y="3415694"/>
                </a:cubicBezTo>
                <a:cubicBezTo>
                  <a:pt x="4324557" y="3424917"/>
                  <a:pt x="4300923" y="3434140"/>
                  <a:pt x="4296311" y="3438752"/>
                </a:cubicBezTo>
                <a:cubicBezTo>
                  <a:pt x="4305535" y="3457198"/>
                  <a:pt x="4305535" y="3461810"/>
                  <a:pt x="4296311" y="3480833"/>
                </a:cubicBezTo>
                <a:cubicBezTo>
                  <a:pt x="4281899" y="3480833"/>
                  <a:pt x="4272676" y="3480833"/>
                  <a:pt x="4272676" y="3490056"/>
                </a:cubicBezTo>
                <a:cubicBezTo>
                  <a:pt x="4263453" y="3480833"/>
                  <a:pt x="4253654" y="3466998"/>
                  <a:pt x="4239819" y="3461810"/>
                </a:cubicBezTo>
                <a:cubicBezTo>
                  <a:pt x="4239242" y="3443940"/>
                  <a:pt x="4267488" y="3439328"/>
                  <a:pt x="4281899" y="3448552"/>
                </a:cubicBezTo>
                <a:lnTo>
                  <a:pt x="4281899" y="3448552"/>
                </a:lnTo>
                <a:close/>
                <a:moveTo>
                  <a:pt x="4234630" y="3980618"/>
                </a:moveTo>
                <a:cubicBezTo>
                  <a:pt x="4253654" y="3980618"/>
                  <a:pt x="4253654" y="4003677"/>
                  <a:pt x="4234630" y="4003677"/>
                </a:cubicBezTo>
                <a:cubicBezTo>
                  <a:pt x="4239242" y="3990418"/>
                  <a:pt x="4239242" y="3995030"/>
                  <a:pt x="4234630" y="3980618"/>
                </a:cubicBezTo>
                <a:lnTo>
                  <a:pt x="4234630" y="3980618"/>
                </a:lnTo>
                <a:close/>
                <a:moveTo>
                  <a:pt x="4243854" y="4037111"/>
                </a:moveTo>
                <a:cubicBezTo>
                  <a:pt x="4248465" y="4037111"/>
                  <a:pt x="4248465" y="4050946"/>
                  <a:pt x="4253077" y="4055557"/>
                </a:cubicBezTo>
                <a:cubicBezTo>
                  <a:pt x="4238665" y="4069392"/>
                  <a:pt x="4224831" y="4088415"/>
                  <a:pt x="4205808" y="4093027"/>
                </a:cubicBezTo>
                <a:cubicBezTo>
                  <a:pt x="4205808" y="4088415"/>
                  <a:pt x="4201196" y="4088415"/>
                  <a:pt x="4196585" y="4088415"/>
                </a:cubicBezTo>
                <a:cubicBezTo>
                  <a:pt x="4205808" y="4069969"/>
                  <a:pt x="4215607" y="4060169"/>
                  <a:pt x="4220219" y="4046334"/>
                </a:cubicBezTo>
                <a:cubicBezTo>
                  <a:pt x="4234630" y="4046334"/>
                  <a:pt x="4243854" y="4046334"/>
                  <a:pt x="4243854" y="4037111"/>
                </a:cubicBezTo>
                <a:lnTo>
                  <a:pt x="4243854" y="4037111"/>
                </a:lnTo>
                <a:close/>
                <a:moveTo>
                  <a:pt x="4248465" y="3892421"/>
                </a:moveTo>
                <a:cubicBezTo>
                  <a:pt x="4248465" y="3887809"/>
                  <a:pt x="4253077" y="3883198"/>
                  <a:pt x="4253077" y="3878586"/>
                </a:cubicBezTo>
                <a:cubicBezTo>
                  <a:pt x="4272100" y="3878586"/>
                  <a:pt x="4272100" y="3878586"/>
                  <a:pt x="4272100" y="3878586"/>
                </a:cubicBezTo>
                <a:cubicBezTo>
                  <a:pt x="4272100" y="3892421"/>
                  <a:pt x="4262877" y="3892421"/>
                  <a:pt x="4248465" y="3892421"/>
                </a:cubicBezTo>
                <a:lnTo>
                  <a:pt x="4248465" y="3892421"/>
                </a:lnTo>
                <a:close/>
                <a:moveTo>
                  <a:pt x="4234630" y="475779"/>
                </a:moveTo>
                <a:cubicBezTo>
                  <a:pt x="4215607" y="485002"/>
                  <a:pt x="4191973" y="489614"/>
                  <a:pt x="4173526" y="498837"/>
                </a:cubicBezTo>
                <a:cubicBezTo>
                  <a:pt x="4178138" y="475779"/>
                  <a:pt x="4210996" y="466556"/>
                  <a:pt x="4234630" y="475779"/>
                </a:cubicBezTo>
                <a:lnTo>
                  <a:pt x="4234630" y="475779"/>
                </a:lnTo>
                <a:close/>
                <a:moveTo>
                  <a:pt x="4220219" y="3616876"/>
                </a:moveTo>
                <a:cubicBezTo>
                  <a:pt x="4210996" y="3616876"/>
                  <a:pt x="4210996" y="3607653"/>
                  <a:pt x="4210996" y="3598430"/>
                </a:cubicBezTo>
                <a:cubicBezTo>
                  <a:pt x="4215607" y="3598430"/>
                  <a:pt x="4225407" y="3598430"/>
                  <a:pt x="4225407" y="3593818"/>
                </a:cubicBezTo>
                <a:cubicBezTo>
                  <a:pt x="4239242" y="3598430"/>
                  <a:pt x="4220219" y="3603041"/>
                  <a:pt x="4220219" y="3616876"/>
                </a:cubicBezTo>
                <a:lnTo>
                  <a:pt x="4220219" y="3616876"/>
                </a:lnTo>
                <a:close/>
                <a:moveTo>
                  <a:pt x="4206384" y="3626099"/>
                </a:moveTo>
                <a:cubicBezTo>
                  <a:pt x="4206384" y="3639934"/>
                  <a:pt x="4201773" y="3644546"/>
                  <a:pt x="4191973" y="3644546"/>
                </a:cubicBezTo>
                <a:cubicBezTo>
                  <a:pt x="4182749" y="3635322"/>
                  <a:pt x="4191973" y="3626099"/>
                  <a:pt x="4206384" y="3626099"/>
                </a:cubicBezTo>
                <a:lnTo>
                  <a:pt x="4206384" y="3626099"/>
                </a:lnTo>
                <a:close/>
                <a:moveTo>
                  <a:pt x="4172950" y="3626099"/>
                </a:moveTo>
                <a:cubicBezTo>
                  <a:pt x="4172950" y="3612264"/>
                  <a:pt x="4187361" y="3612264"/>
                  <a:pt x="4196585" y="3612264"/>
                </a:cubicBezTo>
                <a:cubicBezTo>
                  <a:pt x="4191973" y="3621488"/>
                  <a:pt x="4187361" y="3626099"/>
                  <a:pt x="4172950" y="3626099"/>
                </a:cubicBezTo>
                <a:lnTo>
                  <a:pt x="4172950" y="3626099"/>
                </a:lnTo>
                <a:close/>
                <a:moveTo>
                  <a:pt x="4149892" y="4172001"/>
                </a:moveTo>
                <a:cubicBezTo>
                  <a:pt x="4140668" y="4176613"/>
                  <a:pt x="4135481" y="4167390"/>
                  <a:pt x="4126257" y="4167390"/>
                </a:cubicBezTo>
                <a:cubicBezTo>
                  <a:pt x="4130869" y="4176613"/>
                  <a:pt x="4140668" y="4181224"/>
                  <a:pt x="4135481" y="4200247"/>
                </a:cubicBezTo>
                <a:cubicBezTo>
                  <a:pt x="4111845" y="4214082"/>
                  <a:pt x="4088211" y="4246940"/>
                  <a:pt x="4059965" y="4237717"/>
                </a:cubicBezTo>
                <a:cubicBezTo>
                  <a:pt x="4059965" y="4228494"/>
                  <a:pt x="4069188" y="4223882"/>
                  <a:pt x="4078988" y="4223882"/>
                </a:cubicBezTo>
                <a:cubicBezTo>
                  <a:pt x="4078988" y="4219271"/>
                  <a:pt x="4074376" y="4210047"/>
                  <a:pt x="4074376" y="4205436"/>
                </a:cubicBezTo>
                <a:cubicBezTo>
                  <a:pt x="4069765" y="4205436"/>
                  <a:pt x="4059965" y="4205436"/>
                  <a:pt x="4059965" y="4214659"/>
                </a:cubicBezTo>
                <a:cubicBezTo>
                  <a:pt x="4045553" y="4214659"/>
                  <a:pt x="4059965" y="4186413"/>
                  <a:pt x="4050741" y="4186413"/>
                </a:cubicBezTo>
                <a:cubicBezTo>
                  <a:pt x="4059965" y="4181801"/>
                  <a:pt x="4069765" y="4177189"/>
                  <a:pt x="4074376" y="4167966"/>
                </a:cubicBezTo>
                <a:cubicBezTo>
                  <a:pt x="4074376" y="4163354"/>
                  <a:pt x="4065153" y="4163354"/>
                  <a:pt x="4059965" y="4158743"/>
                </a:cubicBezTo>
                <a:cubicBezTo>
                  <a:pt x="4059965" y="4144908"/>
                  <a:pt x="4074376" y="4144908"/>
                  <a:pt x="4092823" y="4144908"/>
                </a:cubicBezTo>
                <a:cubicBezTo>
                  <a:pt x="4092823" y="4154131"/>
                  <a:pt x="4092823" y="4163354"/>
                  <a:pt x="4102046" y="4167966"/>
                </a:cubicBezTo>
                <a:cubicBezTo>
                  <a:pt x="4116457" y="4144908"/>
                  <a:pt x="4134904" y="4158743"/>
                  <a:pt x="4149315" y="4135108"/>
                </a:cubicBezTo>
                <a:cubicBezTo>
                  <a:pt x="4168338" y="4139720"/>
                  <a:pt x="4144704" y="4158166"/>
                  <a:pt x="4149892" y="4172001"/>
                </a:cubicBezTo>
                <a:lnTo>
                  <a:pt x="4149892" y="4172001"/>
                </a:lnTo>
                <a:close/>
                <a:moveTo>
                  <a:pt x="4078988" y="4018088"/>
                </a:moveTo>
                <a:cubicBezTo>
                  <a:pt x="4088211" y="4008865"/>
                  <a:pt x="4093399" y="3995030"/>
                  <a:pt x="4116457" y="3995030"/>
                </a:cubicBezTo>
                <a:cubicBezTo>
                  <a:pt x="4111845" y="4008865"/>
                  <a:pt x="4098011" y="4027311"/>
                  <a:pt x="4078988" y="4018088"/>
                </a:cubicBezTo>
                <a:lnTo>
                  <a:pt x="4078988" y="4018088"/>
                </a:lnTo>
                <a:close/>
                <a:moveTo>
                  <a:pt x="4098011" y="3649734"/>
                </a:moveTo>
                <a:cubicBezTo>
                  <a:pt x="4088787" y="3640511"/>
                  <a:pt x="4098011" y="3631288"/>
                  <a:pt x="4102622" y="3616876"/>
                </a:cubicBezTo>
                <a:cubicBezTo>
                  <a:pt x="4088211" y="3616876"/>
                  <a:pt x="4088211" y="3630711"/>
                  <a:pt x="4074376" y="3626099"/>
                </a:cubicBezTo>
                <a:cubicBezTo>
                  <a:pt x="4069765" y="3616876"/>
                  <a:pt x="4050741" y="3607653"/>
                  <a:pt x="4065153" y="3588630"/>
                </a:cubicBezTo>
                <a:cubicBezTo>
                  <a:pt x="4079564" y="3588630"/>
                  <a:pt x="4079564" y="3607076"/>
                  <a:pt x="4093399" y="3611688"/>
                </a:cubicBezTo>
                <a:cubicBezTo>
                  <a:pt x="4112422" y="3602465"/>
                  <a:pt x="4084176" y="3588630"/>
                  <a:pt x="4088787" y="3564995"/>
                </a:cubicBezTo>
                <a:cubicBezTo>
                  <a:pt x="4103199" y="3527526"/>
                  <a:pt x="4173526" y="3485444"/>
                  <a:pt x="4197161" y="3546549"/>
                </a:cubicBezTo>
                <a:cubicBezTo>
                  <a:pt x="4197161" y="3555772"/>
                  <a:pt x="4168914" y="3560383"/>
                  <a:pt x="4187938" y="3564995"/>
                </a:cubicBezTo>
                <a:cubicBezTo>
                  <a:pt x="4159115" y="3593241"/>
                  <a:pt x="4135481" y="3626099"/>
                  <a:pt x="4098011" y="3649734"/>
                </a:cubicBezTo>
                <a:lnTo>
                  <a:pt x="4098011" y="3649734"/>
                </a:lnTo>
                <a:close/>
                <a:moveTo>
                  <a:pt x="4172950" y="3980618"/>
                </a:moveTo>
                <a:cubicBezTo>
                  <a:pt x="4196585" y="3976007"/>
                  <a:pt x="4168338" y="3957560"/>
                  <a:pt x="4177561" y="3947760"/>
                </a:cubicBezTo>
                <a:cubicBezTo>
                  <a:pt x="4196585" y="3947760"/>
                  <a:pt x="4182173" y="3952372"/>
                  <a:pt x="4182173" y="3961596"/>
                </a:cubicBezTo>
                <a:cubicBezTo>
                  <a:pt x="4191396" y="3952372"/>
                  <a:pt x="4201196" y="3943149"/>
                  <a:pt x="4215031" y="3943149"/>
                </a:cubicBezTo>
                <a:cubicBezTo>
                  <a:pt x="4210420" y="3929314"/>
                  <a:pt x="4219643" y="3924702"/>
                  <a:pt x="4219643" y="3905679"/>
                </a:cubicBezTo>
                <a:cubicBezTo>
                  <a:pt x="4228866" y="3910291"/>
                  <a:pt x="4228866" y="3896456"/>
                  <a:pt x="4238665" y="3901068"/>
                </a:cubicBezTo>
                <a:cubicBezTo>
                  <a:pt x="4234054" y="3919514"/>
                  <a:pt x="4238665" y="3924126"/>
                  <a:pt x="4238665" y="3947760"/>
                </a:cubicBezTo>
                <a:cubicBezTo>
                  <a:pt x="4229442" y="3970819"/>
                  <a:pt x="4191396" y="3966207"/>
                  <a:pt x="4186784" y="3994453"/>
                </a:cubicBezTo>
                <a:cubicBezTo>
                  <a:pt x="4178138" y="3995030"/>
                  <a:pt x="4182749" y="3980618"/>
                  <a:pt x="4172950" y="3980618"/>
                </a:cubicBezTo>
                <a:lnTo>
                  <a:pt x="4172950" y="3980618"/>
                </a:lnTo>
                <a:close/>
                <a:moveTo>
                  <a:pt x="4597796" y="4176613"/>
                </a:moveTo>
                <a:cubicBezTo>
                  <a:pt x="4597796" y="4139143"/>
                  <a:pt x="4645065" y="4148366"/>
                  <a:pt x="4649677" y="4111474"/>
                </a:cubicBezTo>
                <a:cubicBezTo>
                  <a:pt x="4664089" y="4111474"/>
                  <a:pt x="4664089" y="4120697"/>
                  <a:pt x="4673312" y="4120697"/>
                </a:cubicBezTo>
                <a:cubicBezTo>
                  <a:pt x="4658900" y="4153555"/>
                  <a:pt x="4635266" y="4172001"/>
                  <a:pt x="4597796" y="4176613"/>
                </a:cubicBezTo>
                <a:lnTo>
                  <a:pt x="4597796" y="4176613"/>
                </a:lnTo>
                <a:close/>
                <a:moveTo>
                  <a:pt x="4819155" y="4032499"/>
                </a:moveTo>
                <a:cubicBezTo>
                  <a:pt x="4809932" y="4027888"/>
                  <a:pt x="4804744" y="4018664"/>
                  <a:pt x="4800132" y="4004253"/>
                </a:cubicBezTo>
                <a:cubicBezTo>
                  <a:pt x="4819155" y="4008865"/>
                  <a:pt x="4809355" y="3990418"/>
                  <a:pt x="4828378" y="3995030"/>
                </a:cubicBezTo>
                <a:cubicBezTo>
                  <a:pt x="4828378" y="4013476"/>
                  <a:pt x="4823766" y="4022699"/>
                  <a:pt x="4819155" y="4032499"/>
                </a:cubicBezTo>
                <a:lnTo>
                  <a:pt x="4819155" y="4032499"/>
                </a:lnTo>
                <a:close/>
                <a:moveTo>
                  <a:pt x="4894670" y="3831317"/>
                </a:moveTo>
                <a:cubicBezTo>
                  <a:pt x="4899282" y="3831317"/>
                  <a:pt x="4899282" y="3835929"/>
                  <a:pt x="4903893" y="3835929"/>
                </a:cubicBezTo>
                <a:cubicBezTo>
                  <a:pt x="4908505" y="3845152"/>
                  <a:pt x="4894670" y="3845152"/>
                  <a:pt x="4894670" y="3854375"/>
                </a:cubicBezTo>
                <a:cubicBezTo>
                  <a:pt x="4885447" y="3854952"/>
                  <a:pt x="4894670" y="3835929"/>
                  <a:pt x="4894670" y="3831317"/>
                </a:cubicBezTo>
                <a:lnTo>
                  <a:pt x="4894670" y="3831317"/>
                </a:lnTo>
                <a:close/>
                <a:moveTo>
                  <a:pt x="4875647" y="3822094"/>
                </a:moveTo>
                <a:cubicBezTo>
                  <a:pt x="4875647" y="3799035"/>
                  <a:pt x="4903893" y="3784624"/>
                  <a:pt x="4922917" y="3799035"/>
                </a:cubicBezTo>
                <a:cubicBezTo>
                  <a:pt x="4913693" y="3812870"/>
                  <a:pt x="4903893" y="3826705"/>
                  <a:pt x="4875647" y="3822094"/>
                </a:cubicBezTo>
                <a:lnTo>
                  <a:pt x="4875647" y="3822094"/>
                </a:lnTo>
                <a:close/>
                <a:moveTo>
                  <a:pt x="4913693" y="3990418"/>
                </a:moveTo>
                <a:cubicBezTo>
                  <a:pt x="4922917" y="3971972"/>
                  <a:pt x="4922917" y="3967360"/>
                  <a:pt x="4937328" y="3948337"/>
                </a:cubicBezTo>
                <a:cubicBezTo>
                  <a:pt x="4941939" y="3957560"/>
                  <a:pt x="4941939" y="3976583"/>
                  <a:pt x="4946551" y="3999641"/>
                </a:cubicBezTo>
                <a:cubicBezTo>
                  <a:pt x="4932140" y="3999641"/>
                  <a:pt x="4932140" y="3990418"/>
                  <a:pt x="4913693" y="3990418"/>
                </a:cubicBezTo>
                <a:lnTo>
                  <a:pt x="4913693" y="3990418"/>
                </a:lnTo>
                <a:close/>
                <a:moveTo>
                  <a:pt x="4984021" y="3933926"/>
                </a:moveTo>
                <a:cubicBezTo>
                  <a:pt x="4964997" y="3924702"/>
                  <a:pt x="4993244" y="3924702"/>
                  <a:pt x="4993244" y="3915479"/>
                </a:cubicBezTo>
                <a:cubicBezTo>
                  <a:pt x="5012267" y="3915479"/>
                  <a:pt x="4988632" y="3933926"/>
                  <a:pt x="4984021" y="3933926"/>
                </a:cubicBezTo>
                <a:lnTo>
                  <a:pt x="4984021" y="3933926"/>
                </a:lnTo>
                <a:close/>
                <a:moveTo>
                  <a:pt x="4908505" y="3677404"/>
                </a:moveTo>
                <a:cubicBezTo>
                  <a:pt x="4903893" y="3686627"/>
                  <a:pt x="4903893" y="3705650"/>
                  <a:pt x="4894094" y="3714873"/>
                </a:cubicBezTo>
                <a:cubicBezTo>
                  <a:pt x="4846824" y="3714873"/>
                  <a:pt x="4827802" y="3747731"/>
                  <a:pt x="4785720" y="3752343"/>
                </a:cubicBezTo>
                <a:cubicBezTo>
                  <a:pt x="4794943" y="3738508"/>
                  <a:pt x="4790332" y="3738508"/>
                  <a:pt x="4790332" y="3719485"/>
                </a:cubicBezTo>
                <a:cubicBezTo>
                  <a:pt x="4766698" y="3724096"/>
                  <a:pt x="4785720" y="3742543"/>
                  <a:pt x="4775921" y="3756954"/>
                </a:cubicBezTo>
                <a:cubicBezTo>
                  <a:pt x="4761509" y="3756954"/>
                  <a:pt x="4752286" y="3743119"/>
                  <a:pt x="4761509" y="3738508"/>
                </a:cubicBezTo>
                <a:cubicBezTo>
                  <a:pt x="4742486" y="3738508"/>
                  <a:pt x="4742486" y="3752343"/>
                  <a:pt x="4724040" y="3752343"/>
                </a:cubicBezTo>
                <a:cubicBezTo>
                  <a:pt x="4733263" y="3780589"/>
                  <a:pt x="4700405" y="3785200"/>
                  <a:pt x="4691182" y="3803647"/>
                </a:cubicBezTo>
                <a:cubicBezTo>
                  <a:pt x="4700405" y="3808259"/>
                  <a:pt x="4705593" y="3817482"/>
                  <a:pt x="4695794" y="3826705"/>
                </a:cubicBezTo>
                <a:cubicBezTo>
                  <a:pt x="4714817" y="3831317"/>
                  <a:pt x="4719428" y="3835929"/>
                  <a:pt x="4733263" y="3854952"/>
                </a:cubicBezTo>
                <a:cubicBezTo>
                  <a:pt x="4756898" y="3831893"/>
                  <a:pt x="4780532" y="3817482"/>
                  <a:pt x="4789756" y="3785200"/>
                </a:cubicBezTo>
                <a:cubicBezTo>
                  <a:pt x="4850860" y="3771366"/>
                  <a:pt x="4884294" y="3729285"/>
                  <a:pt x="4936175" y="3710261"/>
                </a:cubicBezTo>
                <a:cubicBezTo>
                  <a:pt x="4959810" y="3714873"/>
                  <a:pt x="4955198" y="3756954"/>
                  <a:pt x="4988055" y="3756954"/>
                </a:cubicBezTo>
                <a:cubicBezTo>
                  <a:pt x="4969033" y="3770789"/>
                  <a:pt x="4969033" y="3799035"/>
                  <a:pt x="4945398" y="3803647"/>
                </a:cubicBezTo>
                <a:cubicBezTo>
                  <a:pt x="4950010" y="3789812"/>
                  <a:pt x="4936175" y="3794424"/>
                  <a:pt x="4936175" y="3799035"/>
                </a:cubicBezTo>
                <a:cubicBezTo>
                  <a:pt x="4921763" y="3799035"/>
                  <a:pt x="4926951" y="3785200"/>
                  <a:pt x="4921763" y="3780589"/>
                </a:cubicBezTo>
                <a:cubicBezTo>
                  <a:pt x="4888906" y="3785200"/>
                  <a:pt x="4860659" y="3794424"/>
                  <a:pt x="4841637" y="3813447"/>
                </a:cubicBezTo>
                <a:cubicBezTo>
                  <a:pt x="4850860" y="3818058"/>
                  <a:pt x="4860659" y="3827282"/>
                  <a:pt x="4869882" y="3827282"/>
                </a:cubicBezTo>
                <a:cubicBezTo>
                  <a:pt x="4860659" y="3841117"/>
                  <a:pt x="4869882" y="3845728"/>
                  <a:pt x="4869882" y="3860139"/>
                </a:cubicBezTo>
                <a:cubicBezTo>
                  <a:pt x="4888906" y="3860139"/>
                  <a:pt x="4888906" y="3860139"/>
                  <a:pt x="4902741" y="3864751"/>
                </a:cubicBezTo>
                <a:cubicBezTo>
                  <a:pt x="4907352" y="3869363"/>
                  <a:pt x="4907352" y="3864751"/>
                  <a:pt x="4907352" y="3864751"/>
                </a:cubicBezTo>
                <a:cubicBezTo>
                  <a:pt x="4902741" y="3878586"/>
                  <a:pt x="4879106" y="3897609"/>
                  <a:pt x="4860083" y="3897609"/>
                </a:cubicBezTo>
                <a:cubicBezTo>
                  <a:pt x="4850860" y="3883774"/>
                  <a:pt x="4855471" y="3879163"/>
                  <a:pt x="4845672" y="3860139"/>
                </a:cubicBezTo>
                <a:cubicBezTo>
                  <a:pt x="4826648" y="3860139"/>
                  <a:pt x="4841060" y="3883198"/>
                  <a:pt x="4836448" y="3888386"/>
                </a:cubicBezTo>
                <a:cubicBezTo>
                  <a:pt x="4836448" y="3897609"/>
                  <a:pt x="4845672" y="3897609"/>
                  <a:pt x="4855471" y="3897609"/>
                </a:cubicBezTo>
                <a:cubicBezTo>
                  <a:pt x="4850860" y="3911444"/>
                  <a:pt x="4836448" y="3920667"/>
                  <a:pt x="4836448" y="3935078"/>
                </a:cubicBezTo>
                <a:cubicBezTo>
                  <a:pt x="4822037" y="3930467"/>
                  <a:pt x="4808202" y="3930467"/>
                  <a:pt x="4803590" y="3921244"/>
                </a:cubicBezTo>
                <a:cubicBezTo>
                  <a:pt x="4794367" y="3925855"/>
                  <a:pt x="4803590" y="3949490"/>
                  <a:pt x="4798979" y="3963325"/>
                </a:cubicBezTo>
                <a:cubicBezTo>
                  <a:pt x="4813390" y="3958713"/>
                  <a:pt x="4813390" y="3940267"/>
                  <a:pt x="4841637" y="3944878"/>
                </a:cubicBezTo>
                <a:cubicBezTo>
                  <a:pt x="4822613" y="3958713"/>
                  <a:pt x="4818002" y="3982348"/>
                  <a:pt x="4813390" y="3996183"/>
                </a:cubicBezTo>
                <a:cubicBezTo>
                  <a:pt x="4761509" y="3991571"/>
                  <a:pt x="4808778" y="4080345"/>
                  <a:pt x="4752286" y="4094180"/>
                </a:cubicBezTo>
                <a:cubicBezTo>
                  <a:pt x="4747674" y="4071122"/>
                  <a:pt x="4733263" y="4038264"/>
                  <a:pt x="4771309" y="4042875"/>
                </a:cubicBezTo>
                <a:cubicBezTo>
                  <a:pt x="4771309" y="4029041"/>
                  <a:pt x="4771309" y="4024429"/>
                  <a:pt x="4775921" y="4019817"/>
                </a:cubicBezTo>
                <a:cubicBezTo>
                  <a:pt x="4761509" y="4015206"/>
                  <a:pt x="4766698" y="4033652"/>
                  <a:pt x="4747674" y="4029041"/>
                </a:cubicBezTo>
                <a:cubicBezTo>
                  <a:pt x="4743063" y="4019817"/>
                  <a:pt x="4733263" y="4010594"/>
                  <a:pt x="4738451" y="3991571"/>
                </a:cubicBezTo>
                <a:cubicBezTo>
                  <a:pt x="4747674" y="3991571"/>
                  <a:pt x="4752863" y="4000794"/>
                  <a:pt x="4766698" y="3996183"/>
                </a:cubicBezTo>
                <a:cubicBezTo>
                  <a:pt x="4775921" y="3991571"/>
                  <a:pt x="4771309" y="3982348"/>
                  <a:pt x="4785720" y="3982348"/>
                </a:cubicBezTo>
                <a:cubicBezTo>
                  <a:pt x="4785720" y="3968513"/>
                  <a:pt x="4766698" y="3968513"/>
                  <a:pt x="4781109" y="3959290"/>
                </a:cubicBezTo>
                <a:cubicBezTo>
                  <a:pt x="4738451" y="3940843"/>
                  <a:pt x="4710205" y="4005983"/>
                  <a:pt x="4668124" y="4015206"/>
                </a:cubicBezTo>
                <a:cubicBezTo>
                  <a:pt x="4663512" y="4010594"/>
                  <a:pt x="4663512" y="4005983"/>
                  <a:pt x="4663512" y="3992148"/>
                </a:cubicBezTo>
                <a:cubicBezTo>
                  <a:pt x="4649101" y="3996759"/>
                  <a:pt x="4649101" y="4015206"/>
                  <a:pt x="4630654" y="4010594"/>
                </a:cubicBezTo>
                <a:cubicBezTo>
                  <a:pt x="4630654" y="3996759"/>
                  <a:pt x="4621431" y="4001371"/>
                  <a:pt x="4626043" y="3987536"/>
                </a:cubicBezTo>
                <a:cubicBezTo>
                  <a:pt x="4621431" y="3973701"/>
                  <a:pt x="4635266" y="3982924"/>
                  <a:pt x="4635266" y="3973701"/>
                </a:cubicBezTo>
                <a:cubicBezTo>
                  <a:pt x="4616243" y="3973701"/>
                  <a:pt x="4592608" y="4001947"/>
                  <a:pt x="4564362" y="4011170"/>
                </a:cubicBezTo>
                <a:cubicBezTo>
                  <a:pt x="4564362" y="3992724"/>
                  <a:pt x="4564362" y="3992724"/>
                  <a:pt x="4564362" y="3992724"/>
                </a:cubicBezTo>
                <a:cubicBezTo>
                  <a:pt x="4545339" y="3988112"/>
                  <a:pt x="4549950" y="4011170"/>
                  <a:pt x="4531504" y="4006559"/>
                </a:cubicBezTo>
                <a:cubicBezTo>
                  <a:pt x="4531504" y="4001947"/>
                  <a:pt x="4531504" y="3997336"/>
                  <a:pt x="4526892" y="3992724"/>
                </a:cubicBezTo>
                <a:cubicBezTo>
                  <a:pt x="4517669" y="3997336"/>
                  <a:pt x="4517669" y="4001947"/>
                  <a:pt x="4517669" y="4011170"/>
                </a:cubicBezTo>
                <a:cubicBezTo>
                  <a:pt x="4513058" y="3992724"/>
                  <a:pt x="4484812" y="4011170"/>
                  <a:pt x="4494035" y="3988112"/>
                </a:cubicBezTo>
                <a:cubicBezTo>
                  <a:pt x="4479623" y="3988112"/>
                  <a:pt x="4489423" y="4016359"/>
                  <a:pt x="4470400" y="4006559"/>
                </a:cubicBezTo>
                <a:cubicBezTo>
                  <a:pt x="4479623" y="4015782"/>
                  <a:pt x="4484812" y="4029617"/>
                  <a:pt x="4479623" y="4053251"/>
                </a:cubicBezTo>
                <a:cubicBezTo>
                  <a:pt x="4475011" y="4067087"/>
                  <a:pt x="4446766" y="4062475"/>
                  <a:pt x="4451377" y="4086109"/>
                </a:cubicBezTo>
                <a:cubicBezTo>
                  <a:pt x="4432354" y="4086109"/>
                  <a:pt x="4427743" y="4090721"/>
                  <a:pt x="4408719" y="4086109"/>
                </a:cubicBezTo>
                <a:cubicBezTo>
                  <a:pt x="4413331" y="4067663"/>
                  <a:pt x="4423131" y="4048640"/>
                  <a:pt x="4432354" y="4034805"/>
                </a:cubicBezTo>
                <a:cubicBezTo>
                  <a:pt x="4446766" y="4034805"/>
                  <a:pt x="4441578" y="4025582"/>
                  <a:pt x="4451377" y="4034805"/>
                </a:cubicBezTo>
                <a:cubicBezTo>
                  <a:pt x="4460600" y="4030193"/>
                  <a:pt x="4465788" y="4011747"/>
                  <a:pt x="4460600" y="4006559"/>
                </a:cubicBezTo>
                <a:cubicBezTo>
                  <a:pt x="4413331" y="4001947"/>
                  <a:pt x="4404108" y="4039417"/>
                  <a:pt x="4380474" y="4071698"/>
                </a:cubicBezTo>
                <a:cubicBezTo>
                  <a:pt x="4371250" y="4067087"/>
                  <a:pt x="4371250" y="4057863"/>
                  <a:pt x="4371250" y="4048640"/>
                </a:cubicBezTo>
                <a:cubicBezTo>
                  <a:pt x="4323981" y="4062475"/>
                  <a:pt x="4356838" y="4099944"/>
                  <a:pt x="4333780" y="4128190"/>
                </a:cubicBezTo>
                <a:cubicBezTo>
                  <a:pt x="4314758" y="4132802"/>
                  <a:pt x="4319369" y="4128190"/>
                  <a:pt x="4300923" y="4123579"/>
                </a:cubicBezTo>
                <a:cubicBezTo>
                  <a:pt x="4286511" y="4151825"/>
                  <a:pt x="4281899" y="4184107"/>
                  <a:pt x="4253654" y="4193330"/>
                </a:cubicBezTo>
                <a:cubicBezTo>
                  <a:pt x="4225407" y="4184107"/>
                  <a:pt x="4197161" y="4193330"/>
                  <a:pt x="4182749" y="4165084"/>
                </a:cubicBezTo>
                <a:cubicBezTo>
                  <a:pt x="4191973" y="4095333"/>
                  <a:pt x="4281899" y="4109168"/>
                  <a:pt x="4310146" y="4057863"/>
                </a:cubicBezTo>
                <a:cubicBezTo>
                  <a:pt x="4324557" y="4057863"/>
                  <a:pt x="4310146" y="4067087"/>
                  <a:pt x="4319369" y="4071698"/>
                </a:cubicBezTo>
                <a:cubicBezTo>
                  <a:pt x="4352227" y="4025005"/>
                  <a:pt x="4427743" y="4020394"/>
                  <a:pt x="4442154" y="3955254"/>
                </a:cubicBezTo>
                <a:cubicBezTo>
                  <a:pt x="4489423" y="3955254"/>
                  <a:pt x="4489423" y="3955254"/>
                  <a:pt x="4489423" y="3955254"/>
                </a:cubicBezTo>
                <a:cubicBezTo>
                  <a:pt x="4498647" y="3941420"/>
                  <a:pt x="4503834" y="3927008"/>
                  <a:pt x="4513058" y="3917785"/>
                </a:cubicBezTo>
                <a:cubicBezTo>
                  <a:pt x="4522281" y="3913173"/>
                  <a:pt x="4517669" y="3922397"/>
                  <a:pt x="4527469" y="3927008"/>
                </a:cubicBezTo>
                <a:cubicBezTo>
                  <a:pt x="4536692" y="3922397"/>
                  <a:pt x="4527469" y="3903950"/>
                  <a:pt x="4532081" y="3903950"/>
                </a:cubicBezTo>
                <a:cubicBezTo>
                  <a:pt x="4555715" y="3913173"/>
                  <a:pt x="4569550" y="3885504"/>
                  <a:pt x="4579350" y="3866481"/>
                </a:cubicBezTo>
                <a:cubicBezTo>
                  <a:pt x="4574738" y="3852646"/>
                  <a:pt x="4574738" y="3880315"/>
                  <a:pt x="4564939" y="3871092"/>
                </a:cubicBezTo>
                <a:cubicBezTo>
                  <a:pt x="4569550" y="3861869"/>
                  <a:pt x="4564939" y="3857257"/>
                  <a:pt x="4564939" y="3852646"/>
                </a:cubicBezTo>
                <a:cubicBezTo>
                  <a:pt x="4555715" y="3866481"/>
                  <a:pt x="4508446" y="3917785"/>
                  <a:pt x="4480200" y="3908562"/>
                </a:cubicBezTo>
                <a:cubicBezTo>
                  <a:pt x="4480200" y="3903950"/>
                  <a:pt x="4489423" y="3894727"/>
                  <a:pt x="4484812" y="3894727"/>
                </a:cubicBezTo>
                <a:cubicBezTo>
                  <a:pt x="4470400" y="3899339"/>
                  <a:pt x="4470400" y="3917785"/>
                  <a:pt x="4456565" y="3927585"/>
                </a:cubicBezTo>
                <a:cubicBezTo>
                  <a:pt x="4442154" y="3927585"/>
                  <a:pt x="4437542" y="3922973"/>
                  <a:pt x="4432931" y="3913750"/>
                </a:cubicBezTo>
                <a:cubicBezTo>
                  <a:pt x="4418519" y="3918361"/>
                  <a:pt x="4423708" y="3946608"/>
                  <a:pt x="4395461" y="3946608"/>
                </a:cubicBezTo>
                <a:cubicBezTo>
                  <a:pt x="4419096" y="3937384"/>
                  <a:pt x="4400072" y="3909138"/>
                  <a:pt x="4395461" y="3890692"/>
                </a:cubicBezTo>
                <a:cubicBezTo>
                  <a:pt x="4381050" y="3899915"/>
                  <a:pt x="4376438" y="3918938"/>
                  <a:pt x="4352804" y="3918938"/>
                </a:cubicBezTo>
                <a:cubicBezTo>
                  <a:pt x="4348192" y="3909715"/>
                  <a:pt x="4348192" y="3900491"/>
                  <a:pt x="4348192" y="3886080"/>
                </a:cubicBezTo>
                <a:cubicBezTo>
                  <a:pt x="4324557" y="3886080"/>
                  <a:pt x="4324557" y="3909138"/>
                  <a:pt x="4319946" y="3928161"/>
                </a:cubicBezTo>
                <a:cubicBezTo>
                  <a:pt x="4310722" y="3928161"/>
                  <a:pt x="4305535" y="3923549"/>
                  <a:pt x="4300923" y="3923549"/>
                </a:cubicBezTo>
                <a:cubicBezTo>
                  <a:pt x="4291700" y="3923549"/>
                  <a:pt x="4296311" y="3937384"/>
                  <a:pt x="4286511" y="3932773"/>
                </a:cubicBezTo>
                <a:cubicBezTo>
                  <a:pt x="4291123" y="3941996"/>
                  <a:pt x="4305535" y="3928161"/>
                  <a:pt x="4319369" y="3937384"/>
                </a:cubicBezTo>
                <a:cubicBezTo>
                  <a:pt x="4314758" y="3951219"/>
                  <a:pt x="4310146" y="3965631"/>
                  <a:pt x="4291123" y="3965631"/>
                </a:cubicBezTo>
                <a:cubicBezTo>
                  <a:pt x="4300346" y="3984077"/>
                  <a:pt x="4300346" y="3988689"/>
                  <a:pt x="4286511" y="3998488"/>
                </a:cubicBezTo>
                <a:cubicBezTo>
                  <a:pt x="4272100" y="3998488"/>
                  <a:pt x="4281899" y="3975430"/>
                  <a:pt x="4277288" y="3961019"/>
                </a:cubicBezTo>
                <a:cubicBezTo>
                  <a:pt x="4272676" y="3961019"/>
                  <a:pt x="4268065" y="3965631"/>
                  <a:pt x="4268065" y="3970242"/>
                </a:cubicBezTo>
                <a:cubicBezTo>
                  <a:pt x="4258841" y="3951796"/>
                  <a:pt x="4282476" y="3947184"/>
                  <a:pt x="4272676" y="3923549"/>
                </a:cubicBezTo>
                <a:cubicBezTo>
                  <a:pt x="4296311" y="3914326"/>
                  <a:pt x="4300923" y="3890692"/>
                  <a:pt x="4324557" y="3881468"/>
                </a:cubicBezTo>
                <a:cubicBezTo>
                  <a:pt x="4333780" y="3886080"/>
                  <a:pt x="4315334" y="3890692"/>
                  <a:pt x="4319946" y="3895303"/>
                </a:cubicBezTo>
                <a:cubicBezTo>
                  <a:pt x="4324557" y="3899915"/>
                  <a:pt x="4343580" y="3876857"/>
                  <a:pt x="4348192" y="3862445"/>
                </a:cubicBezTo>
                <a:cubicBezTo>
                  <a:pt x="4348192" y="3857834"/>
                  <a:pt x="4338968" y="3862445"/>
                  <a:pt x="4333780" y="3862445"/>
                </a:cubicBezTo>
                <a:cubicBezTo>
                  <a:pt x="4366639" y="3829587"/>
                  <a:pt x="4404684" y="3806529"/>
                  <a:pt x="4446766" y="3792695"/>
                </a:cubicBezTo>
                <a:cubicBezTo>
                  <a:pt x="4442154" y="3806529"/>
                  <a:pt x="4461177" y="3797306"/>
                  <a:pt x="4455989" y="3811141"/>
                </a:cubicBezTo>
                <a:cubicBezTo>
                  <a:pt x="4470400" y="3806529"/>
                  <a:pt x="4455989" y="3782895"/>
                  <a:pt x="4475011" y="3773671"/>
                </a:cubicBezTo>
                <a:cubicBezTo>
                  <a:pt x="4526892" y="3796730"/>
                  <a:pt x="4460600" y="3838811"/>
                  <a:pt x="4442154" y="3862445"/>
                </a:cubicBezTo>
                <a:cubicBezTo>
                  <a:pt x="4461177" y="3871669"/>
                  <a:pt x="4465788" y="3876280"/>
                  <a:pt x="4465788" y="3899915"/>
                </a:cubicBezTo>
                <a:cubicBezTo>
                  <a:pt x="4475011" y="3890692"/>
                  <a:pt x="4470400" y="3886080"/>
                  <a:pt x="4470400" y="3867057"/>
                </a:cubicBezTo>
                <a:cubicBezTo>
                  <a:pt x="4494035" y="3857834"/>
                  <a:pt x="4498647" y="3824976"/>
                  <a:pt x="4522281" y="3811141"/>
                </a:cubicBezTo>
                <a:cubicBezTo>
                  <a:pt x="4513058" y="3806529"/>
                  <a:pt x="4503258" y="3797306"/>
                  <a:pt x="4503258" y="3782895"/>
                </a:cubicBezTo>
                <a:cubicBezTo>
                  <a:pt x="4526892" y="3782895"/>
                  <a:pt x="4569550" y="3778283"/>
                  <a:pt x="4559751" y="3740814"/>
                </a:cubicBezTo>
                <a:cubicBezTo>
                  <a:pt x="4568974" y="3736202"/>
                  <a:pt x="4578773" y="3736202"/>
                  <a:pt x="4583385" y="3726979"/>
                </a:cubicBezTo>
                <a:cubicBezTo>
                  <a:pt x="4592608" y="3731590"/>
                  <a:pt x="4574162" y="3736202"/>
                  <a:pt x="4578773" y="3740814"/>
                </a:cubicBezTo>
                <a:cubicBezTo>
                  <a:pt x="4587997" y="3736202"/>
                  <a:pt x="4597796" y="3750037"/>
                  <a:pt x="4593185" y="3731590"/>
                </a:cubicBezTo>
                <a:cubicBezTo>
                  <a:pt x="4607596" y="3740814"/>
                  <a:pt x="4612208" y="3726979"/>
                  <a:pt x="4626043" y="3726979"/>
                </a:cubicBezTo>
                <a:cubicBezTo>
                  <a:pt x="4630654" y="3736202"/>
                  <a:pt x="4611631" y="3755225"/>
                  <a:pt x="4607020" y="3769060"/>
                </a:cubicBezTo>
                <a:cubicBezTo>
                  <a:pt x="4602408" y="3769060"/>
                  <a:pt x="4602408" y="3759837"/>
                  <a:pt x="4597796" y="3759837"/>
                </a:cubicBezTo>
                <a:cubicBezTo>
                  <a:pt x="4602408" y="3773671"/>
                  <a:pt x="4569550" y="3806529"/>
                  <a:pt x="4597796" y="3811141"/>
                </a:cubicBezTo>
                <a:cubicBezTo>
                  <a:pt x="4597796" y="3824976"/>
                  <a:pt x="4593185" y="3829587"/>
                  <a:pt x="4588573" y="3843999"/>
                </a:cubicBezTo>
                <a:cubicBezTo>
                  <a:pt x="4593185" y="3848610"/>
                  <a:pt x="4612208" y="3839387"/>
                  <a:pt x="4621431" y="3839387"/>
                </a:cubicBezTo>
                <a:cubicBezTo>
                  <a:pt x="4616820" y="3825552"/>
                  <a:pt x="4616820" y="3820941"/>
                  <a:pt x="4602408" y="3825552"/>
                </a:cubicBezTo>
                <a:cubicBezTo>
                  <a:pt x="4602408" y="3811718"/>
                  <a:pt x="4611631" y="3802494"/>
                  <a:pt x="4607020" y="3788083"/>
                </a:cubicBezTo>
                <a:cubicBezTo>
                  <a:pt x="4621431" y="3783471"/>
                  <a:pt x="4621431" y="3788083"/>
                  <a:pt x="4635266" y="3792695"/>
                </a:cubicBezTo>
                <a:cubicBezTo>
                  <a:pt x="4649677" y="3788083"/>
                  <a:pt x="4658900" y="3746002"/>
                  <a:pt x="4682535" y="3769636"/>
                </a:cubicBezTo>
                <a:cubicBezTo>
                  <a:pt x="4706170" y="3751190"/>
                  <a:pt x="4701558" y="3709109"/>
                  <a:pt x="4739028" y="3699885"/>
                </a:cubicBezTo>
                <a:cubicBezTo>
                  <a:pt x="4734416" y="3690662"/>
                  <a:pt x="4729805" y="3681439"/>
                  <a:pt x="4734416" y="3667027"/>
                </a:cubicBezTo>
                <a:cubicBezTo>
                  <a:pt x="4743640" y="3662416"/>
                  <a:pt x="4748827" y="3653193"/>
                  <a:pt x="4762662" y="3657804"/>
                </a:cubicBezTo>
                <a:cubicBezTo>
                  <a:pt x="4762662" y="3671639"/>
                  <a:pt x="4762662" y="3671639"/>
                  <a:pt x="4762662" y="3671639"/>
                </a:cubicBezTo>
                <a:cubicBezTo>
                  <a:pt x="4781685" y="3667027"/>
                  <a:pt x="4786297" y="3648581"/>
                  <a:pt x="4790908" y="3629558"/>
                </a:cubicBezTo>
                <a:cubicBezTo>
                  <a:pt x="4819155" y="3638781"/>
                  <a:pt x="4814543" y="3606500"/>
                  <a:pt x="4833566" y="3596700"/>
                </a:cubicBezTo>
                <a:cubicBezTo>
                  <a:pt x="4838177" y="3601312"/>
                  <a:pt x="4847978" y="3601312"/>
                  <a:pt x="4857201" y="3601312"/>
                </a:cubicBezTo>
                <a:cubicBezTo>
                  <a:pt x="4857201" y="3619758"/>
                  <a:pt x="4852589" y="3615147"/>
                  <a:pt x="4857201" y="3634170"/>
                </a:cubicBezTo>
                <a:cubicBezTo>
                  <a:pt x="4847978" y="3638781"/>
                  <a:pt x="4847978" y="3629558"/>
                  <a:pt x="4838177" y="3629558"/>
                </a:cubicBezTo>
                <a:cubicBezTo>
                  <a:pt x="4866424" y="3667027"/>
                  <a:pt x="4833566" y="3704497"/>
                  <a:pt x="4795520" y="3713720"/>
                </a:cubicBezTo>
                <a:cubicBezTo>
                  <a:pt x="4800132" y="3718332"/>
                  <a:pt x="4809932" y="3722943"/>
                  <a:pt x="4804744" y="3736779"/>
                </a:cubicBezTo>
                <a:cubicBezTo>
                  <a:pt x="4823766" y="3736779"/>
                  <a:pt x="4823766" y="3736779"/>
                  <a:pt x="4823766" y="3736779"/>
                </a:cubicBezTo>
                <a:cubicBezTo>
                  <a:pt x="4838177" y="3732167"/>
                  <a:pt x="4814543" y="3727555"/>
                  <a:pt x="4819155" y="3718332"/>
                </a:cubicBezTo>
                <a:cubicBezTo>
                  <a:pt x="4833566" y="3709109"/>
                  <a:pt x="4852012" y="3713720"/>
                  <a:pt x="4866424" y="3704497"/>
                </a:cubicBezTo>
                <a:cubicBezTo>
                  <a:pt x="4866424" y="3695274"/>
                  <a:pt x="4857201" y="3686051"/>
                  <a:pt x="4875647" y="3686051"/>
                </a:cubicBezTo>
                <a:cubicBezTo>
                  <a:pt x="4861236" y="3676827"/>
                  <a:pt x="4866424" y="3653193"/>
                  <a:pt x="4861236" y="3634746"/>
                </a:cubicBezTo>
                <a:cubicBezTo>
                  <a:pt x="4903893" y="3601888"/>
                  <a:pt x="4950586" y="3569607"/>
                  <a:pt x="4997856" y="3545972"/>
                </a:cubicBezTo>
                <a:cubicBezTo>
                  <a:pt x="4997856" y="3555196"/>
                  <a:pt x="5007079" y="3555196"/>
                  <a:pt x="5002467" y="3564419"/>
                </a:cubicBezTo>
                <a:cubicBezTo>
                  <a:pt x="4978832" y="3569030"/>
                  <a:pt x="4974221" y="3601888"/>
                  <a:pt x="4955198" y="3615723"/>
                </a:cubicBezTo>
                <a:cubicBezTo>
                  <a:pt x="4964421" y="3634170"/>
                  <a:pt x="4997856" y="3597277"/>
                  <a:pt x="5011691" y="3611112"/>
                </a:cubicBezTo>
                <a:cubicBezTo>
                  <a:pt x="5011691" y="3615723"/>
                  <a:pt x="5007079" y="3615723"/>
                  <a:pt x="5011691" y="3620335"/>
                </a:cubicBezTo>
                <a:cubicBezTo>
                  <a:pt x="4970186" y="3635322"/>
                  <a:pt x="4965574" y="3705650"/>
                  <a:pt x="4908505" y="3677404"/>
                </a:cubicBezTo>
                <a:lnTo>
                  <a:pt x="4908505" y="3677404"/>
                </a:lnTo>
                <a:close/>
                <a:moveTo>
                  <a:pt x="4380474" y="3990418"/>
                </a:moveTo>
                <a:cubicBezTo>
                  <a:pt x="4385085" y="4008865"/>
                  <a:pt x="4375862" y="4013476"/>
                  <a:pt x="4356838" y="4013476"/>
                </a:cubicBezTo>
                <a:cubicBezTo>
                  <a:pt x="4342427" y="3995030"/>
                  <a:pt x="4352227" y="3976007"/>
                  <a:pt x="4375862" y="3971395"/>
                </a:cubicBezTo>
                <a:cubicBezTo>
                  <a:pt x="4385661" y="3985807"/>
                  <a:pt x="4356838" y="3995030"/>
                  <a:pt x="4380474" y="3990418"/>
                </a:cubicBezTo>
                <a:lnTo>
                  <a:pt x="4380474" y="3990418"/>
                </a:lnTo>
                <a:close/>
                <a:moveTo>
                  <a:pt x="4937328" y="3472186"/>
                </a:moveTo>
                <a:cubicBezTo>
                  <a:pt x="4922917" y="3500432"/>
                  <a:pt x="4876224" y="3481410"/>
                  <a:pt x="4894670" y="3439328"/>
                </a:cubicBezTo>
                <a:cubicBezTo>
                  <a:pt x="4899282" y="3434717"/>
                  <a:pt x="4913693" y="3448552"/>
                  <a:pt x="4918305" y="3434717"/>
                </a:cubicBezTo>
                <a:cubicBezTo>
                  <a:pt x="4927528" y="3434717"/>
                  <a:pt x="4918305" y="3448552"/>
                  <a:pt x="4913693" y="3448552"/>
                </a:cubicBezTo>
                <a:cubicBezTo>
                  <a:pt x="4927528" y="3443940"/>
                  <a:pt x="4922917" y="3462963"/>
                  <a:pt x="4937328" y="3472186"/>
                </a:cubicBezTo>
                <a:lnTo>
                  <a:pt x="4937328" y="3472186"/>
                </a:lnTo>
                <a:close/>
                <a:moveTo>
                  <a:pt x="4894670" y="3551737"/>
                </a:moveTo>
                <a:cubicBezTo>
                  <a:pt x="4894670" y="3547125"/>
                  <a:pt x="4909082" y="3523491"/>
                  <a:pt x="4927528" y="3528678"/>
                </a:cubicBezTo>
                <a:cubicBezTo>
                  <a:pt x="4927528" y="3542513"/>
                  <a:pt x="4918305" y="3556925"/>
                  <a:pt x="4894670" y="3556925"/>
                </a:cubicBezTo>
                <a:cubicBezTo>
                  <a:pt x="4890058" y="3556925"/>
                  <a:pt x="4894670" y="3552313"/>
                  <a:pt x="4899282" y="3556925"/>
                </a:cubicBezTo>
                <a:cubicBezTo>
                  <a:pt x="4903893" y="3546549"/>
                  <a:pt x="4894670" y="3546549"/>
                  <a:pt x="4894670" y="3551737"/>
                </a:cubicBezTo>
                <a:lnTo>
                  <a:pt x="4894670" y="3551737"/>
                </a:lnTo>
                <a:close/>
                <a:moveTo>
                  <a:pt x="4903893" y="3318273"/>
                </a:moveTo>
                <a:cubicBezTo>
                  <a:pt x="4889482" y="3318273"/>
                  <a:pt x="4889482" y="3309050"/>
                  <a:pt x="4875647" y="3313661"/>
                </a:cubicBezTo>
                <a:cubicBezTo>
                  <a:pt x="4890058" y="3295215"/>
                  <a:pt x="4918305" y="3285415"/>
                  <a:pt x="4927528" y="3253134"/>
                </a:cubicBezTo>
                <a:cubicBezTo>
                  <a:pt x="4941939" y="3253134"/>
                  <a:pt x="4932140" y="3276192"/>
                  <a:pt x="4951163" y="3266969"/>
                </a:cubicBezTo>
                <a:cubicBezTo>
                  <a:pt x="4946551" y="3294638"/>
                  <a:pt x="4913693" y="3294638"/>
                  <a:pt x="4903893" y="3318273"/>
                </a:cubicBezTo>
                <a:lnTo>
                  <a:pt x="4903893" y="3318273"/>
                </a:lnTo>
                <a:close/>
                <a:moveTo>
                  <a:pt x="4913693" y="3327496"/>
                </a:moveTo>
                <a:cubicBezTo>
                  <a:pt x="4909082" y="3345943"/>
                  <a:pt x="4913693" y="3341331"/>
                  <a:pt x="4909082" y="3355742"/>
                </a:cubicBezTo>
                <a:cubicBezTo>
                  <a:pt x="4890058" y="3351131"/>
                  <a:pt x="4885447" y="3374189"/>
                  <a:pt x="4871612" y="3364966"/>
                </a:cubicBezTo>
                <a:cubicBezTo>
                  <a:pt x="4885447" y="3350554"/>
                  <a:pt x="4885447" y="3327496"/>
                  <a:pt x="4913693" y="3327496"/>
                </a:cubicBezTo>
                <a:lnTo>
                  <a:pt x="4913693" y="3327496"/>
                </a:lnTo>
                <a:close/>
                <a:moveTo>
                  <a:pt x="4955774" y="3514267"/>
                </a:moveTo>
                <a:cubicBezTo>
                  <a:pt x="4951163" y="3500432"/>
                  <a:pt x="4964997" y="3500432"/>
                  <a:pt x="4970186" y="3491209"/>
                </a:cubicBezTo>
                <a:cubicBezTo>
                  <a:pt x="4989209" y="3505044"/>
                  <a:pt x="5007655" y="3458351"/>
                  <a:pt x="5045701" y="3468151"/>
                </a:cubicBezTo>
                <a:cubicBezTo>
                  <a:pt x="5017455" y="3495244"/>
                  <a:pt x="4993820" y="3509656"/>
                  <a:pt x="4955774" y="3514267"/>
                </a:cubicBezTo>
                <a:lnTo>
                  <a:pt x="4955774" y="3514267"/>
                </a:lnTo>
                <a:close/>
                <a:moveTo>
                  <a:pt x="5022066" y="3537325"/>
                </a:moveTo>
                <a:cubicBezTo>
                  <a:pt x="5022066" y="3541937"/>
                  <a:pt x="5017455" y="3546549"/>
                  <a:pt x="5017455" y="3555772"/>
                </a:cubicBezTo>
                <a:cubicBezTo>
                  <a:pt x="5003044" y="3555772"/>
                  <a:pt x="5003044" y="3537325"/>
                  <a:pt x="5008231" y="3532714"/>
                </a:cubicBezTo>
                <a:cubicBezTo>
                  <a:pt x="5017455" y="3532714"/>
                  <a:pt x="5017455" y="3537325"/>
                  <a:pt x="5022066" y="3537325"/>
                </a:cubicBezTo>
                <a:lnTo>
                  <a:pt x="5022066" y="3537325"/>
                </a:lnTo>
                <a:close/>
                <a:moveTo>
                  <a:pt x="5026678" y="3845728"/>
                </a:moveTo>
                <a:cubicBezTo>
                  <a:pt x="5022066" y="3841117"/>
                  <a:pt x="5017455" y="3841117"/>
                  <a:pt x="5012267" y="3841117"/>
                </a:cubicBezTo>
                <a:cubicBezTo>
                  <a:pt x="5016878" y="3831893"/>
                  <a:pt x="5021490" y="3827282"/>
                  <a:pt x="5031289" y="3827282"/>
                </a:cubicBezTo>
                <a:cubicBezTo>
                  <a:pt x="5031289" y="3835929"/>
                  <a:pt x="5026678" y="3841117"/>
                  <a:pt x="5026678" y="3845728"/>
                </a:cubicBezTo>
                <a:lnTo>
                  <a:pt x="5026678" y="3845728"/>
                </a:lnTo>
                <a:close/>
                <a:moveTo>
                  <a:pt x="5017455" y="3593241"/>
                </a:moveTo>
                <a:cubicBezTo>
                  <a:pt x="5017455" y="3574795"/>
                  <a:pt x="5017455" y="3574795"/>
                  <a:pt x="5017455" y="3574795"/>
                </a:cubicBezTo>
                <a:cubicBezTo>
                  <a:pt x="5026678" y="3574795"/>
                  <a:pt x="5036478" y="3579407"/>
                  <a:pt x="5036478" y="3588630"/>
                </a:cubicBezTo>
                <a:cubicBezTo>
                  <a:pt x="5031289" y="3593241"/>
                  <a:pt x="5026678" y="3593241"/>
                  <a:pt x="5017455" y="3593241"/>
                </a:cubicBezTo>
                <a:lnTo>
                  <a:pt x="5017455" y="3593241"/>
                </a:lnTo>
                <a:close/>
                <a:moveTo>
                  <a:pt x="5238813" y="3799035"/>
                </a:moveTo>
                <a:cubicBezTo>
                  <a:pt x="5238813" y="3812870"/>
                  <a:pt x="5219790" y="3808259"/>
                  <a:pt x="5219790" y="3827282"/>
                </a:cubicBezTo>
                <a:cubicBezTo>
                  <a:pt x="5210567" y="3827282"/>
                  <a:pt x="5210567" y="3813447"/>
                  <a:pt x="5196156" y="3818058"/>
                </a:cubicBezTo>
                <a:cubicBezTo>
                  <a:pt x="5210567" y="3812870"/>
                  <a:pt x="5215178" y="3799035"/>
                  <a:pt x="5238813" y="3799035"/>
                </a:cubicBezTo>
                <a:lnTo>
                  <a:pt x="5238813" y="3799035"/>
                </a:lnTo>
                <a:close/>
                <a:moveTo>
                  <a:pt x="5281471" y="3639934"/>
                </a:moveTo>
                <a:cubicBezTo>
                  <a:pt x="5281471" y="3626099"/>
                  <a:pt x="5295882" y="3626099"/>
                  <a:pt x="5305105" y="3626099"/>
                </a:cubicBezTo>
                <a:cubicBezTo>
                  <a:pt x="5305105" y="3635322"/>
                  <a:pt x="5295306" y="3639934"/>
                  <a:pt x="5281471" y="3639934"/>
                </a:cubicBezTo>
                <a:lnTo>
                  <a:pt x="5281471" y="3639934"/>
                </a:lnTo>
                <a:close/>
                <a:moveTo>
                  <a:pt x="5305105" y="3518879"/>
                </a:moveTo>
                <a:cubicBezTo>
                  <a:pt x="5300494" y="3532714"/>
                  <a:pt x="5305105" y="3547125"/>
                  <a:pt x="5286083" y="3547125"/>
                </a:cubicBezTo>
                <a:cubicBezTo>
                  <a:pt x="5276282" y="3532714"/>
                  <a:pt x="5290694" y="3518879"/>
                  <a:pt x="5305105" y="3518879"/>
                </a:cubicBezTo>
                <a:lnTo>
                  <a:pt x="5305105" y="3518879"/>
                </a:lnTo>
                <a:close/>
                <a:moveTo>
                  <a:pt x="5290694" y="3574795"/>
                </a:moveTo>
                <a:cubicBezTo>
                  <a:pt x="5295306" y="3565572"/>
                  <a:pt x="5281471" y="3565572"/>
                  <a:pt x="5286083" y="3556349"/>
                </a:cubicBezTo>
                <a:cubicBezTo>
                  <a:pt x="5309717" y="3556349"/>
                  <a:pt x="5333351" y="3528102"/>
                  <a:pt x="5333351" y="3565572"/>
                </a:cubicBezTo>
                <a:cubicBezTo>
                  <a:pt x="5318940" y="3565572"/>
                  <a:pt x="5314329" y="3570183"/>
                  <a:pt x="5290694" y="3574795"/>
                </a:cubicBezTo>
                <a:lnTo>
                  <a:pt x="5290694" y="3574795"/>
                </a:lnTo>
                <a:close/>
                <a:moveTo>
                  <a:pt x="5351798" y="3737931"/>
                </a:moveTo>
                <a:cubicBezTo>
                  <a:pt x="5351798" y="3747155"/>
                  <a:pt x="5347186" y="3751766"/>
                  <a:pt x="5337387" y="3747155"/>
                </a:cubicBezTo>
                <a:cubicBezTo>
                  <a:pt x="5337387" y="3751766"/>
                  <a:pt x="5341998" y="3756378"/>
                  <a:pt x="5341998" y="3760990"/>
                </a:cubicBezTo>
                <a:cubicBezTo>
                  <a:pt x="5327587" y="3760990"/>
                  <a:pt x="5327587" y="3760990"/>
                  <a:pt x="5327587" y="3760990"/>
                </a:cubicBezTo>
                <a:cubicBezTo>
                  <a:pt x="5327587" y="3756378"/>
                  <a:pt x="5327587" y="3747155"/>
                  <a:pt x="5322976" y="3747155"/>
                </a:cubicBezTo>
                <a:cubicBezTo>
                  <a:pt x="5322976" y="3742543"/>
                  <a:pt x="5327587" y="3747155"/>
                  <a:pt x="5327587" y="3747155"/>
                </a:cubicBezTo>
                <a:cubicBezTo>
                  <a:pt x="5332199" y="3747155"/>
                  <a:pt x="5332199" y="3742543"/>
                  <a:pt x="5332199" y="3737931"/>
                </a:cubicBezTo>
                <a:lnTo>
                  <a:pt x="5351798" y="3737931"/>
                </a:lnTo>
                <a:lnTo>
                  <a:pt x="5351798" y="3737931"/>
                </a:lnTo>
                <a:lnTo>
                  <a:pt x="5351798" y="3737931"/>
                </a:lnTo>
                <a:close/>
                <a:moveTo>
                  <a:pt x="5318940" y="3467574"/>
                </a:moveTo>
                <a:cubicBezTo>
                  <a:pt x="5333351" y="3462963"/>
                  <a:pt x="5333351" y="3486021"/>
                  <a:pt x="5333351" y="3467574"/>
                </a:cubicBezTo>
                <a:cubicBezTo>
                  <a:pt x="5337963" y="3467574"/>
                  <a:pt x="5337963" y="3476798"/>
                  <a:pt x="5337963" y="3481410"/>
                </a:cubicBezTo>
                <a:cubicBezTo>
                  <a:pt x="5333351" y="3481410"/>
                  <a:pt x="5328740" y="3481410"/>
                  <a:pt x="5328740" y="3486021"/>
                </a:cubicBezTo>
                <a:cubicBezTo>
                  <a:pt x="5324128" y="3486021"/>
                  <a:pt x="5324128" y="3481410"/>
                  <a:pt x="5324128" y="3476798"/>
                </a:cubicBezTo>
                <a:cubicBezTo>
                  <a:pt x="5319516" y="3476798"/>
                  <a:pt x="5319516" y="3476798"/>
                  <a:pt x="5319516" y="3481410"/>
                </a:cubicBezTo>
                <a:cubicBezTo>
                  <a:pt x="5314905" y="3481410"/>
                  <a:pt x="5314905" y="3476798"/>
                  <a:pt x="5314905" y="3472186"/>
                </a:cubicBezTo>
                <a:cubicBezTo>
                  <a:pt x="5318940" y="3472186"/>
                  <a:pt x="5318940" y="3472186"/>
                  <a:pt x="5318940" y="3467574"/>
                </a:cubicBezTo>
                <a:lnTo>
                  <a:pt x="5318940" y="3467574"/>
                </a:lnTo>
                <a:close/>
                <a:moveTo>
                  <a:pt x="5309717" y="3495244"/>
                </a:moveTo>
                <a:cubicBezTo>
                  <a:pt x="5305105" y="3509079"/>
                  <a:pt x="5290694" y="3518302"/>
                  <a:pt x="5272247" y="3523491"/>
                </a:cubicBezTo>
                <a:cubicBezTo>
                  <a:pt x="5281471" y="3505044"/>
                  <a:pt x="5257836" y="3509656"/>
                  <a:pt x="5257836" y="3490633"/>
                </a:cubicBezTo>
                <a:cubicBezTo>
                  <a:pt x="5267059" y="3490633"/>
                  <a:pt x="5276859" y="3490633"/>
                  <a:pt x="5276859" y="3486021"/>
                </a:cubicBezTo>
                <a:cubicBezTo>
                  <a:pt x="5290694" y="3486021"/>
                  <a:pt x="5286083" y="3505044"/>
                  <a:pt x="5309717" y="3495244"/>
                </a:cubicBezTo>
                <a:lnTo>
                  <a:pt x="5309717" y="3495244"/>
                </a:lnTo>
                <a:close/>
                <a:moveTo>
                  <a:pt x="5286083" y="3378800"/>
                </a:moveTo>
                <a:cubicBezTo>
                  <a:pt x="5281471" y="3388024"/>
                  <a:pt x="5281471" y="3392635"/>
                  <a:pt x="5276859" y="3397247"/>
                </a:cubicBezTo>
                <a:cubicBezTo>
                  <a:pt x="5262448" y="3397247"/>
                  <a:pt x="5267059" y="3374189"/>
                  <a:pt x="5286083" y="3378800"/>
                </a:cubicBezTo>
                <a:lnTo>
                  <a:pt x="5286083" y="3378800"/>
                </a:lnTo>
                <a:close/>
                <a:moveTo>
                  <a:pt x="5201343" y="3196641"/>
                </a:moveTo>
                <a:cubicBezTo>
                  <a:pt x="5205955" y="3201253"/>
                  <a:pt x="5205955" y="3205864"/>
                  <a:pt x="5210567" y="3205864"/>
                </a:cubicBezTo>
                <a:cubicBezTo>
                  <a:pt x="5210567" y="3219699"/>
                  <a:pt x="5201343" y="3228922"/>
                  <a:pt x="5186932" y="3234111"/>
                </a:cubicBezTo>
                <a:cubicBezTo>
                  <a:pt x="5177709" y="3224888"/>
                  <a:pt x="5191544" y="3205864"/>
                  <a:pt x="5201343" y="3196641"/>
                </a:cubicBezTo>
                <a:lnTo>
                  <a:pt x="5201343" y="3196641"/>
                </a:lnTo>
                <a:close/>
                <a:moveTo>
                  <a:pt x="5144275" y="3476798"/>
                </a:moveTo>
                <a:cubicBezTo>
                  <a:pt x="5153498" y="3472186"/>
                  <a:pt x="5153498" y="3476798"/>
                  <a:pt x="5158686" y="3481410"/>
                </a:cubicBezTo>
                <a:cubicBezTo>
                  <a:pt x="5186932" y="3439328"/>
                  <a:pt x="5248037" y="3430105"/>
                  <a:pt x="5290694" y="3401859"/>
                </a:cubicBezTo>
                <a:cubicBezTo>
                  <a:pt x="5286083" y="3415694"/>
                  <a:pt x="5281471" y="3424917"/>
                  <a:pt x="5276282" y="3434717"/>
                </a:cubicBezTo>
                <a:cubicBezTo>
                  <a:pt x="5261871" y="3439328"/>
                  <a:pt x="5267059" y="3430105"/>
                  <a:pt x="5252648" y="3434717"/>
                </a:cubicBezTo>
                <a:cubicBezTo>
                  <a:pt x="5252648" y="3443940"/>
                  <a:pt x="5257260" y="3448552"/>
                  <a:pt x="5261871" y="3448552"/>
                </a:cubicBezTo>
                <a:cubicBezTo>
                  <a:pt x="5280894" y="3453163"/>
                  <a:pt x="5276282" y="3430105"/>
                  <a:pt x="5294729" y="3434717"/>
                </a:cubicBezTo>
                <a:cubicBezTo>
                  <a:pt x="5290117" y="3467574"/>
                  <a:pt x="5275706" y="3481410"/>
                  <a:pt x="5247460" y="3486021"/>
                </a:cubicBezTo>
                <a:cubicBezTo>
                  <a:pt x="5242848" y="3490633"/>
                  <a:pt x="5238237" y="3495244"/>
                  <a:pt x="5233048" y="3499856"/>
                </a:cubicBezTo>
                <a:cubicBezTo>
                  <a:pt x="5233048" y="3509079"/>
                  <a:pt x="5237660" y="3499856"/>
                  <a:pt x="5247460" y="3499856"/>
                </a:cubicBezTo>
                <a:cubicBezTo>
                  <a:pt x="5238237" y="3518302"/>
                  <a:pt x="5242848" y="3537325"/>
                  <a:pt x="5256684" y="3541937"/>
                </a:cubicBezTo>
                <a:cubicBezTo>
                  <a:pt x="5261295" y="3555772"/>
                  <a:pt x="5252072" y="3560383"/>
                  <a:pt x="5247460" y="3570183"/>
                </a:cubicBezTo>
                <a:cubicBezTo>
                  <a:pt x="5233048" y="3565572"/>
                  <a:pt x="5223825" y="3547125"/>
                  <a:pt x="5238237" y="3537325"/>
                </a:cubicBezTo>
                <a:cubicBezTo>
                  <a:pt x="5209990" y="3546549"/>
                  <a:pt x="5195579" y="3570183"/>
                  <a:pt x="5167333" y="3574795"/>
                </a:cubicBezTo>
                <a:cubicBezTo>
                  <a:pt x="5162721" y="3574795"/>
                  <a:pt x="5167333" y="3570183"/>
                  <a:pt x="5167333" y="3565572"/>
                </a:cubicBezTo>
                <a:cubicBezTo>
                  <a:pt x="5143698" y="3574795"/>
                  <a:pt x="5129864" y="3584018"/>
                  <a:pt x="5110840" y="3598430"/>
                </a:cubicBezTo>
                <a:cubicBezTo>
                  <a:pt x="5096429" y="3589206"/>
                  <a:pt x="5120064" y="3579983"/>
                  <a:pt x="5125252" y="3575371"/>
                </a:cubicBezTo>
                <a:cubicBezTo>
                  <a:pt x="5106228" y="3556925"/>
                  <a:pt x="5139663" y="3537902"/>
                  <a:pt x="5120640" y="3510232"/>
                </a:cubicBezTo>
                <a:cubicBezTo>
                  <a:pt x="5120640" y="3505620"/>
                  <a:pt x="5101617" y="3519455"/>
                  <a:pt x="5101617" y="3496397"/>
                </a:cubicBezTo>
                <a:cubicBezTo>
                  <a:pt x="5121217" y="3505044"/>
                  <a:pt x="5144275" y="3500432"/>
                  <a:pt x="5144275" y="3476798"/>
                </a:cubicBezTo>
                <a:lnTo>
                  <a:pt x="5144275" y="3476798"/>
                </a:lnTo>
                <a:close/>
                <a:moveTo>
                  <a:pt x="5106805" y="3458351"/>
                </a:moveTo>
                <a:cubicBezTo>
                  <a:pt x="5097582" y="3467574"/>
                  <a:pt x="5083170" y="3458351"/>
                  <a:pt x="5073947" y="3462963"/>
                </a:cubicBezTo>
                <a:cubicBezTo>
                  <a:pt x="5073947" y="3453739"/>
                  <a:pt x="5106805" y="3434717"/>
                  <a:pt x="5106805" y="3458351"/>
                </a:cubicBezTo>
                <a:lnTo>
                  <a:pt x="5106805" y="3458351"/>
                </a:lnTo>
                <a:close/>
                <a:moveTo>
                  <a:pt x="5073947" y="3733320"/>
                </a:moveTo>
                <a:cubicBezTo>
                  <a:pt x="5073947" y="3714873"/>
                  <a:pt x="5054925" y="3714873"/>
                  <a:pt x="5059536" y="3691239"/>
                </a:cubicBezTo>
                <a:cubicBezTo>
                  <a:pt x="5064148" y="3682015"/>
                  <a:pt x="5087782" y="3677404"/>
                  <a:pt x="5097005" y="3686627"/>
                </a:cubicBezTo>
                <a:cubicBezTo>
                  <a:pt x="5111417" y="3686627"/>
                  <a:pt x="5092394" y="3677404"/>
                  <a:pt x="5097005" y="3668180"/>
                </a:cubicBezTo>
                <a:cubicBezTo>
                  <a:pt x="5120640" y="3668180"/>
                  <a:pt x="5125252" y="3654346"/>
                  <a:pt x="5144275" y="3649734"/>
                </a:cubicBezTo>
                <a:cubicBezTo>
                  <a:pt x="5148886" y="3635899"/>
                  <a:pt x="5129864" y="3645122"/>
                  <a:pt x="5135051" y="3631288"/>
                </a:cubicBezTo>
                <a:cubicBezTo>
                  <a:pt x="5139663" y="3622064"/>
                  <a:pt x="5154074" y="3617452"/>
                  <a:pt x="5167909" y="3617452"/>
                </a:cubicBezTo>
                <a:cubicBezTo>
                  <a:pt x="5163298" y="3603617"/>
                  <a:pt x="5163298" y="3594394"/>
                  <a:pt x="5167909" y="3579983"/>
                </a:cubicBezTo>
                <a:cubicBezTo>
                  <a:pt x="5182321" y="3579983"/>
                  <a:pt x="5182321" y="3579983"/>
                  <a:pt x="5182321" y="3579983"/>
                </a:cubicBezTo>
                <a:cubicBezTo>
                  <a:pt x="5182321" y="3593818"/>
                  <a:pt x="5191544" y="3603041"/>
                  <a:pt x="5182321" y="3612841"/>
                </a:cubicBezTo>
                <a:cubicBezTo>
                  <a:pt x="5201343" y="3612841"/>
                  <a:pt x="5201343" y="3594394"/>
                  <a:pt x="5201343" y="3579983"/>
                </a:cubicBezTo>
                <a:cubicBezTo>
                  <a:pt x="5224979" y="3589206"/>
                  <a:pt x="5215755" y="3584595"/>
                  <a:pt x="5244001" y="3579983"/>
                </a:cubicBezTo>
                <a:cubicBezTo>
                  <a:pt x="5244001" y="3593818"/>
                  <a:pt x="5253224" y="3603041"/>
                  <a:pt x="5248613" y="3617452"/>
                </a:cubicBezTo>
                <a:cubicBezTo>
                  <a:pt x="5201343" y="3635899"/>
                  <a:pt x="5196732" y="3687203"/>
                  <a:pt x="5149463" y="3701615"/>
                </a:cubicBezTo>
                <a:cubicBezTo>
                  <a:pt x="5140239" y="3701615"/>
                  <a:pt x="5140239" y="3692391"/>
                  <a:pt x="5130440" y="3687780"/>
                </a:cubicBezTo>
                <a:cubicBezTo>
                  <a:pt x="5111417" y="3725249"/>
                  <a:pt x="5097582" y="3771942"/>
                  <a:pt x="5045701" y="3776554"/>
                </a:cubicBezTo>
                <a:cubicBezTo>
                  <a:pt x="5050313" y="3756954"/>
                  <a:pt x="5073947" y="3756954"/>
                  <a:pt x="5073947" y="3733320"/>
                </a:cubicBezTo>
                <a:lnTo>
                  <a:pt x="5073947" y="3733320"/>
                </a:lnTo>
                <a:close/>
                <a:moveTo>
                  <a:pt x="5026678" y="3290027"/>
                </a:moveTo>
                <a:cubicBezTo>
                  <a:pt x="5041090" y="3299250"/>
                  <a:pt x="5026678" y="3313085"/>
                  <a:pt x="5041090" y="3322885"/>
                </a:cubicBezTo>
                <a:cubicBezTo>
                  <a:pt x="5031866" y="3341331"/>
                  <a:pt x="5012843" y="3345943"/>
                  <a:pt x="4993820" y="3345943"/>
                </a:cubicBezTo>
                <a:cubicBezTo>
                  <a:pt x="4998432" y="3327496"/>
                  <a:pt x="4984597" y="3327496"/>
                  <a:pt x="4974797" y="3322885"/>
                </a:cubicBezTo>
                <a:cubicBezTo>
                  <a:pt x="4979409" y="3303861"/>
                  <a:pt x="4998432" y="3290027"/>
                  <a:pt x="5026678" y="3290027"/>
                </a:cubicBezTo>
                <a:lnTo>
                  <a:pt x="5026678" y="3290027"/>
                </a:lnTo>
                <a:close/>
                <a:moveTo>
                  <a:pt x="4970186" y="3401859"/>
                </a:moveTo>
                <a:cubicBezTo>
                  <a:pt x="4970186" y="3406471"/>
                  <a:pt x="4979409" y="3420305"/>
                  <a:pt x="4970186" y="3420305"/>
                </a:cubicBezTo>
                <a:cubicBezTo>
                  <a:pt x="4970186" y="3429529"/>
                  <a:pt x="4979409" y="3415694"/>
                  <a:pt x="4993820" y="3420305"/>
                </a:cubicBezTo>
                <a:cubicBezTo>
                  <a:pt x="4993820" y="3406471"/>
                  <a:pt x="4984597" y="3406471"/>
                  <a:pt x="4984597" y="3392059"/>
                </a:cubicBezTo>
                <a:cubicBezTo>
                  <a:pt x="4993820" y="3382836"/>
                  <a:pt x="5012843" y="3378224"/>
                  <a:pt x="5012843" y="3354590"/>
                </a:cubicBezTo>
                <a:cubicBezTo>
                  <a:pt x="5031866" y="3354590"/>
                  <a:pt x="5031866" y="3349978"/>
                  <a:pt x="5045701" y="3354590"/>
                </a:cubicBezTo>
                <a:cubicBezTo>
                  <a:pt x="5045701" y="3377648"/>
                  <a:pt x="5036478" y="3377648"/>
                  <a:pt x="5036478" y="3392059"/>
                </a:cubicBezTo>
                <a:cubicBezTo>
                  <a:pt x="5027255" y="3392059"/>
                  <a:pt x="5022066" y="3387447"/>
                  <a:pt x="5008231" y="3387447"/>
                </a:cubicBezTo>
                <a:cubicBezTo>
                  <a:pt x="5008231" y="3401282"/>
                  <a:pt x="5012843" y="3405894"/>
                  <a:pt x="5022643" y="3405894"/>
                </a:cubicBezTo>
                <a:cubicBezTo>
                  <a:pt x="5022643" y="3419729"/>
                  <a:pt x="5013420" y="3419729"/>
                  <a:pt x="5008231" y="3428952"/>
                </a:cubicBezTo>
                <a:cubicBezTo>
                  <a:pt x="5003620" y="3424340"/>
                  <a:pt x="5003620" y="3419729"/>
                  <a:pt x="5003620" y="3415117"/>
                </a:cubicBezTo>
                <a:cubicBezTo>
                  <a:pt x="4989209" y="3419729"/>
                  <a:pt x="4994397" y="3428952"/>
                  <a:pt x="4994397" y="3443363"/>
                </a:cubicBezTo>
                <a:cubicBezTo>
                  <a:pt x="4979986" y="3452587"/>
                  <a:pt x="4979986" y="3480833"/>
                  <a:pt x="4951739" y="3466422"/>
                </a:cubicBezTo>
                <a:cubicBezTo>
                  <a:pt x="4956350" y="3461810"/>
                  <a:pt x="4960962" y="3457198"/>
                  <a:pt x="4960962" y="3447975"/>
                </a:cubicBezTo>
                <a:cubicBezTo>
                  <a:pt x="4951739" y="3438752"/>
                  <a:pt x="4946551" y="3452587"/>
                  <a:pt x="4937328" y="3452587"/>
                </a:cubicBezTo>
                <a:cubicBezTo>
                  <a:pt x="4913693" y="3430105"/>
                  <a:pt x="4946551" y="3407047"/>
                  <a:pt x="4970186" y="3401859"/>
                </a:cubicBezTo>
                <a:lnTo>
                  <a:pt x="4970186" y="3401859"/>
                </a:lnTo>
                <a:close/>
                <a:moveTo>
                  <a:pt x="4951163" y="3252557"/>
                </a:moveTo>
                <a:cubicBezTo>
                  <a:pt x="4936752" y="3257169"/>
                  <a:pt x="4936752" y="3247946"/>
                  <a:pt x="4922917" y="3252557"/>
                </a:cubicBezTo>
                <a:cubicBezTo>
                  <a:pt x="4918305" y="3234111"/>
                  <a:pt x="4937328" y="3238722"/>
                  <a:pt x="4937328" y="3224311"/>
                </a:cubicBezTo>
                <a:cubicBezTo>
                  <a:pt x="4899858" y="3242757"/>
                  <a:pt x="4904470" y="3299250"/>
                  <a:pt x="4861813" y="3308473"/>
                </a:cubicBezTo>
                <a:cubicBezTo>
                  <a:pt x="4847401" y="3299250"/>
                  <a:pt x="4871036" y="3285415"/>
                  <a:pt x="4857201" y="3280227"/>
                </a:cubicBezTo>
                <a:cubicBezTo>
                  <a:pt x="4819731" y="3280227"/>
                  <a:pt x="4828954" y="3331532"/>
                  <a:pt x="4790908" y="3331532"/>
                </a:cubicBezTo>
                <a:cubicBezTo>
                  <a:pt x="4786297" y="3313085"/>
                  <a:pt x="4809932" y="3303285"/>
                  <a:pt x="4786297" y="3313085"/>
                </a:cubicBezTo>
                <a:cubicBezTo>
                  <a:pt x="4781685" y="3284839"/>
                  <a:pt x="4800708" y="3290027"/>
                  <a:pt x="4809932" y="3280227"/>
                </a:cubicBezTo>
                <a:cubicBezTo>
                  <a:pt x="4805320" y="3266392"/>
                  <a:pt x="4800708" y="3284839"/>
                  <a:pt x="4790908" y="3280227"/>
                </a:cubicBezTo>
                <a:cubicBezTo>
                  <a:pt x="4795520" y="3257169"/>
                  <a:pt x="4828378" y="3251981"/>
                  <a:pt x="4805320" y="3219699"/>
                </a:cubicBezTo>
                <a:cubicBezTo>
                  <a:pt x="4814543" y="3219699"/>
                  <a:pt x="4824343" y="3219699"/>
                  <a:pt x="4824343" y="3215088"/>
                </a:cubicBezTo>
                <a:cubicBezTo>
                  <a:pt x="4838754" y="3219699"/>
                  <a:pt x="4824343" y="3228922"/>
                  <a:pt x="4824343" y="3238146"/>
                </a:cubicBezTo>
                <a:cubicBezTo>
                  <a:pt x="4838754" y="3247369"/>
                  <a:pt x="4838754" y="3233534"/>
                  <a:pt x="4857201" y="3233534"/>
                </a:cubicBezTo>
                <a:cubicBezTo>
                  <a:pt x="4894670" y="3256593"/>
                  <a:pt x="4918305" y="3200676"/>
                  <a:pt x="4956350" y="3196065"/>
                </a:cubicBezTo>
                <a:cubicBezTo>
                  <a:pt x="4941939" y="3220276"/>
                  <a:pt x="4965574" y="3229499"/>
                  <a:pt x="4951163" y="3252557"/>
                </a:cubicBezTo>
                <a:lnTo>
                  <a:pt x="4951163" y="3252557"/>
                </a:lnTo>
                <a:close/>
                <a:moveTo>
                  <a:pt x="5031289" y="3131502"/>
                </a:moveTo>
                <a:cubicBezTo>
                  <a:pt x="5022066" y="3136114"/>
                  <a:pt x="5022066" y="3131502"/>
                  <a:pt x="5016878" y="3131502"/>
                </a:cubicBezTo>
                <a:cubicBezTo>
                  <a:pt x="5016878" y="3117667"/>
                  <a:pt x="5021490" y="3113055"/>
                  <a:pt x="5035901" y="3117667"/>
                </a:cubicBezTo>
                <a:cubicBezTo>
                  <a:pt x="5035901" y="3126890"/>
                  <a:pt x="5031289" y="3126890"/>
                  <a:pt x="5031289" y="3131502"/>
                </a:cubicBezTo>
                <a:lnTo>
                  <a:pt x="5031289" y="3131502"/>
                </a:lnTo>
                <a:close/>
                <a:moveTo>
                  <a:pt x="5031289" y="2394217"/>
                </a:moveTo>
                <a:cubicBezTo>
                  <a:pt x="5035901" y="2384994"/>
                  <a:pt x="5040513" y="2375771"/>
                  <a:pt x="5054925" y="2380382"/>
                </a:cubicBezTo>
                <a:cubicBezTo>
                  <a:pt x="5054925" y="2389606"/>
                  <a:pt x="5035901" y="2398829"/>
                  <a:pt x="5031289" y="2394217"/>
                </a:cubicBezTo>
                <a:lnTo>
                  <a:pt x="5031289" y="2394217"/>
                </a:lnTo>
                <a:close/>
                <a:moveTo>
                  <a:pt x="5186932" y="2646128"/>
                </a:moveTo>
                <a:cubicBezTo>
                  <a:pt x="5186932" y="2659963"/>
                  <a:pt x="5177709" y="2664574"/>
                  <a:pt x="5163298" y="2664574"/>
                </a:cubicBezTo>
                <a:cubicBezTo>
                  <a:pt x="5167909" y="2659963"/>
                  <a:pt x="5172521" y="2646128"/>
                  <a:pt x="5186932" y="2646128"/>
                </a:cubicBezTo>
                <a:lnTo>
                  <a:pt x="5186932" y="2646128"/>
                </a:lnTo>
                <a:close/>
                <a:moveTo>
                  <a:pt x="5177709" y="3042728"/>
                </a:moveTo>
                <a:cubicBezTo>
                  <a:pt x="5177709" y="3028893"/>
                  <a:pt x="5177709" y="3019670"/>
                  <a:pt x="5182321" y="3009870"/>
                </a:cubicBezTo>
                <a:cubicBezTo>
                  <a:pt x="5196732" y="3009870"/>
                  <a:pt x="5196732" y="3019093"/>
                  <a:pt x="5205955" y="3014482"/>
                </a:cubicBezTo>
                <a:cubicBezTo>
                  <a:pt x="5205955" y="3033505"/>
                  <a:pt x="5191544" y="3038116"/>
                  <a:pt x="5177709" y="3042728"/>
                </a:cubicBezTo>
                <a:lnTo>
                  <a:pt x="5177709" y="3042728"/>
                </a:lnTo>
                <a:close/>
                <a:moveTo>
                  <a:pt x="5139663" y="2753348"/>
                </a:moveTo>
                <a:cubicBezTo>
                  <a:pt x="5139663" y="2711267"/>
                  <a:pt x="5182321" y="2692821"/>
                  <a:pt x="5215178" y="2697432"/>
                </a:cubicBezTo>
                <a:cubicBezTo>
                  <a:pt x="5201343" y="2725102"/>
                  <a:pt x="5172521" y="2744125"/>
                  <a:pt x="5139663" y="2753348"/>
                </a:cubicBezTo>
                <a:lnTo>
                  <a:pt x="5139663" y="2753348"/>
                </a:lnTo>
                <a:close/>
                <a:moveTo>
                  <a:pt x="5305105" y="2328502"/>
                </a:moveTo>
                <a:cubicBezTo>
                  <a:pt x="5305105" y="2342337"/>
                  <a:pt x="5300494" y="2361360"/>
                  <a:pt x="5281471" y="2361360"/>
                </a:cubicBezTo>
                <a:cubicBezTo>
                  <a:pt x="5276282" y="2337725"/>
                  <a:pt x="5286083" y="2323890"/>
                  <a:pt x="5305105" y="2328502"/>
                </a:cubicBezTo>
                <a:lnTo>
                  <a:pt x="5305105" y="2328502"/>
                </a:lnTo>
                <a:close/>
                <a:moveTo>
                  <a:pt x="5314329" y="2426499"/>
                </a:moveTo>
                <a:cubicBezTo>
                  <a:pt x="5314329" y="2459357"/>
                  <a:pt x="5286083" y="2463968"/>
                  <a:pt x="5267059" y="2477803"/>
                </a:cubicBezTo>
                <a:cubicBezTo>
                  <a:pt x="5262448" y="2468580"/>
                  <a:pt x="5257836" y="2459357"/>
                  <a:pt x="5257836" y="2444945"/>
                </a:cubicBezTo>
                <a:cubicBezTo>
                  <a:pt x="5290694" y="2450133"/>
                  <a:pt x="5290694" y="2412664"/>
                  <a:pt x="5314329" y="2426499"/>
                </a:cubicBezTo>
                <a:lnTo>
                  <a:pt x="5314329" y="2426499"/>
                </a:lnTo>
                <a:close/>
                <a:moveTo>
                  <a:pt x="5427314" y="2702044"/>
                </a:moveTo>
                <a:cubicBezTo>
                  <a:pt x="5412902" y="2697432"/>
                  <a:pt x="5427314" y="2669186"/>
                  <a:pt x="5446336" y="2673797"/>
                </a:cubicBezTo>
                <a:cubicBezTo>
                  <a:pt x="5446336" y="2688209"/>
                  <a:pt x="5431925" y="2692821"/>
                  <a:pt x="5427314" y="2702044"/>
                </a:cubicBezTo>
                <a:lnTo>
                  <a:pt x="5427314" y="2702044"/>
                </a:lnTo>
                <a:close/>
                <a:moveTo>
                  <a:pt x="5427314" y="2585600"/>
                </a:moveTo>
                <a:cubicBezTo>
                  <a:pt x="5427314" y="2669762"/>
                  <a:pt x="5337963" y="2688209"/>
                  <a:pt x="5276282" y="2697432"/>
                </a:cubicBezTo>
                <a:cubicBezTo>
                  <a:pt x="5276282" y="2683597"/>
                  <a:pt x="5267059" y="2674374"/>
                  <a:pt x="5276282" y="2664574"/>
                </a:cubicBezTo>
                <a:cubicBezTo>
                  <a:pt x="5261871" y="2664574"/>
                  <a:pt x="5252648" y="2687633"/>
                  <a:pt x="5238813" y="2673797"/>
                </a:cubicBezTo>
                <a:cubicBezTo>
                  <a:pt x="5257836" y="2655351"/>
                  <a:pt x="5281471" y="2645551"/>
                  <a:pt x="5286083" y="2613270"/>
                </a:cubicBezTo>
                <a:cubicBezTo>
                  <a:pt x="5309717" y="2617882"/>
                  <a:pt x="5305105" y="2594823"/>
                  <a:pt x="5323552" y="2590212"/>
                </a:cubicBezTo>
                <a:cubicBezTo>
                  <a:pt x="5337963" y="2585600"/>
                  <a:pt x="5328163" y="2604047"/>
                  <a:pt x="5342575" y="2604047"/>
                </a:cubicBezTo>
                <a:cubicBezTo>
                  <a:pt x="5370821" y="2571189"/>
                  <a:pt x="5418091" y="2538907"/>
                  <a:pt x="5455560" y="2561965"/>
                </a:cubicBezTo>
                <a:cubicBezTo>
                  <a:pt x="5446336" y="2566577"/>
                  <a:pt x="5441725" y="2585600"/>
                  <a:pt x="5427314" y="2585600"/>
                </a:cubicBezTo>
                <a:lnTo>
                  <a:pt x="5427314" y="2585600"/>
                </a:lnTo>
                <a:close/>
                <a:moveTo>
                  <a:pt x="5460171" y="2561965"/>
                </a:moveTo>
                <a:cubicBezTo>
                  <a:pt x="5455560" y="2538907"/>
                  <a:pt x="5483806" y="2548131"/>
                  <a:pt x="5474583" y="2519884"/>
                </a:cubicBezTo>
                <a:cubicBezTo>
                  <a:pt x="5493606" y="2519884"/>
                  <a:pt x="5493606" y="2519884"/>
                  <a:pt x="5493606" y="2519884"/>
                </a:cubicBezTo>
                <a:cubicBezTo>
                  <a:pt x="5493606" y="2543519"/>
                  <a:pt x="5474583" y="2552742"/>
                  <a:pt x="5460171" y="2561965"/>
                </a:cubicBezTo>
                <a:lnTo>
                  <a:pt x="5460171" y="2561965"/>
                </a:lnTo>
                <a:close/>
                <a:moveTo>
                  <a:pt x="5559322" y="2524496"/>
                </a:moveTo>
                <a:cubicBezTo>
                  <a:pt x="5554710" y="2538331"/>
                  <a:pt x="5550098" y="2542943"/>
                  <a:pt x="5540299" y="2542943"/>
                </a:cubicBezTo>
                <a:cubicBezTo>
                  <a:pt x="5540299" y="2534296"/>
                  <a:pt x="5545487" y="2524496"/>
                  <a:pt x="5559322" y="2524496"/>
                </a:cubicBezTo>
                <a:lnTo>
                  <a:pt x="5559322" y="2524496"/>
                </a:lnTo>
                <a:close/>
                <a:moveTo>
                  <a:pt x="5550098" y="2365971"/>
                </a:moveTo>
                <a:cubicBezTo>
                  <a:pt x="5545487" y="2356748"/>
                  <a:pt x="5550098" y="2347525"/>
                  <a:pt x="5554710" y="2342913"/>
                </a:cubicBezTo>
                <a:cubicBezTo>
                  <a:pt x="5563933" y="2342913"/>
                  <a:pt x="5563933" y="2352136"/>
                  <a:pt x="5573733" y="2347525"/>
                </a:cubicBezTo>
                <a:cubicBezTo>
                  <a:pt x="5573733" y="2361360"/>
                  <a:pt x="5563933" y="2365971"/>
                  <a:pt x="5550098" y="2365971"/>
                </a:cubicBezTo>
                <a:lnTo>
                  <a:pt x="5550098" y="2365971"/>
                </a:lnTo>
                <a:close/>
                <a:moveTo>
                  <a:pt x="5243425" y="3453739"/>
                </a:moveTo>
                <a:cubicBezTo>
                  <a:pt x="5224402" y="3458351"/>
                  <a:pt x="5238813" y="3476798"/>
                  <a:pt x="5248037" y="3486597"/>
                </a:cubicBezTo>
                <a:cubicBezTo>
                  <a:pt x="5248037" y="3477374"/>
                  <a:pt x="5252648" y="3477374"/>
                  <a:pt x="5252648" y="3468151"/>
                </a:cubicBezTo>
                <a:cubicBezTo>
                  <a:pt x="5248037" y="3462963"/>
                  <a:pt x="5243425" y="3462963"/>
                  <a:pt x="5243425" y="3453739"/>
                </a:cubicBezTo>
                <a:lnTo>
                  <a:pt x="5243425" y="3453739"/>
                </a:lnTo>
                <a:close/>
                <a:moveTo>
                  <a:pt x="3300775" y="5017083"/>
                </a:moveTo>
                <a:cubicBezTo>
                  <a:pt x="3296163" y="5030918"/>
                  <a:pt x="3309998" y="5026306"/>
                  <a:pt x="3309998" y="5030918"/>
                </a:cubicBezTo>
                <a:cubicBezTo>
                  <a:pt x="3319221" y="5017083"/>
                  <a:pt x="3357268" y="5021694"/>
                  <a:pt x="3371102" y="5012471"/>
                </a:cubicBezTo>
                <a:cubicBezTo>
                  <a:pt x="3348044" y="4984225"/>
                  <a:pt x="3333633" y="5012471"/>
                  <a:pt x="3300775" y="5017083"/>
                </a:cubicBezTo>
                <a:lnTo>
                  <a:pt x="3300775" y="5017083"/>
                </a:lnTo>
                <a:close/>
                <a:moveTo>
                  <a:pt x="4371250" y="410640"/>
                </a:moveTo>
                <a:cubicBezTo>
                  <a:pt x="4418519" y="406028"/>
                  <a:pt x="4394885" y="387005"/>
                  <a:pt x="4371250" y="410640"/>
                </a:cubicBezTo>
                <a:lnTo>
                  <a:pt x="4371250" y="410640"/>
                </a:lnTo>
                <a:close/>
                <a:moveTo>
                  <a:pt x="5408290" y="741524"/>
                </a:moveTo>
                <a:cubicBezTo>
                  <a:pt x="5389268" y="736913"/>
                  <a:pt x="5356410" y="764582"/>
                  <a:pt x="5380044" y="778994"/>
                </a:cubicBezTo>
                <a:cubicBezTo>
                  <a:pt x="5389268" y="769770"/>
                  <a:pt x="5384656" y="746136"/>
                  <a:pt x="5408290" y="746136"/>
                </a:cubicBezTo>
                <a:cubicBezTo>
                  <a:pt x="5408290" y="746712"/>
                  <a:pt x="5413479" y="741524"/>
                  <a:pt x="5408290" y="741524"/>
                </a:cubicBezTo>
                <a:lnTo>
                  <a:pt x="5408290" y="741524"/>
                </a:lnTo>
                <a:close/>
                <a:moveTo>
                  <a:pt x="4522281" y="844709"/>
                </a:moveTo>
                <a:cubicBezTo>
                  <a:pt x="4531504" y="816463"/>
                  <a:pt x="4578773" y="793405"/>
                  <a:pt x="4602408" y="811852"/>
                </a:cubicBezTo>
                <a:cubicBezTo>
                  <a:pt x="4626043" y="788793"/>
                  <a:pt x="4682535" y="774382"/>
                  <a:pt x="4687147" y="746712"/>
                </a:cubicBezTo>
                <a:cubicBezTo>
                  <a:pt x="4616243" y="751324"/>
                  <a:pt x="4578773" y="802628"/>
                  <a:pt x="4512481" y="821651"/>
                </a:cubicBezTo>
                <a:cubicBezTo>
                  <a:pt x="4512481" y="830298"/>
                  <a:pt x="4512481" y="840098"/>
                  <a:pt x="4522281" y="844709"/>
                </a:cubicBezTo>
                <a:lnTo>
                  <a:pt x="4522281" y="844709"/>
                </a:lnTo>
                <a:close/>
                <a:moveTo>
                  <a:pt x="5431925" y="1175594"/>
                </a:moveTo>
                <a:cubicBezTo>
                  <a:pt x="5431925" y="1161759"/>
                  <a:pt x="5446336" y="1157147"/>
                  <a:pt x="5455560" y="1147348"/>
                </a:cubicBezTo>
                <a:cubicBezTo>
                  <a:pt x="5441149" y="1138124"/>
                  <a:pt x="5427314" y="1128901"/>
                  <a:pt x="5408290" y="1128901"/>
                </a:cubicBezTo>
                <a:cubicBezTo>
                  <a:pt x="5412902" y="1151959"/>
                  <a:pt x="5427314" y="1161759"/>
                  <a:pt x="5436537" y="1157147"/>
                </a:cubicBezTo>
                <a:cubicBezTo>
                  <a:pt x="5431925" y="1166371"/>
                  <a:pt x="5413479" y="1170982"/>
                  <a:pt x="5431925" y="1175594"/>
                </a:cubicBezTo>
                <a:lnTo>
                  <a:pt x="5431925" y="1175594"/>
                </a:lnTo>
                <a:close/>
                <a:moveTo>
                  <a:pt x="5621002" y="1544524"/>
                </a:moveTo>
                <a:cubicBezTo>
                  <a:pt x="5644637" y="1535301"/>
                  <a:pt x="5658472" y="1526078"/>
                  <a:pt x="5672883" y="1511667"/>
                </a:cubicBezTo>
                <a:cubicBezTo>
                  <a:pt x="5658472" y="1521466"/>
                  <a:pt x="5615814" y="1526078"/>
                  <a:pt x="5621002" y="1544524"/>
                </a:cubicBezTo>
                <a:lnTo>
                  <a:pt x="5621002" y="1544524"/>
                </a:lnTo>
                <a:close/>
                <a:moveTo>
                  <a:pt x="5747822" y="1749742"/>
                </a:moveTo>
                <a:cubicBezTo>
                  <a:pt x="5766845" y="1749742"/>
                  <a:pt x="5790480" y="1758965"/>
                  <a:pt x="5804315" y="1731295"/>
                </a:cubicBezTo>
                <a:cubicBezTo>
                  <a:pt x="5789903" y="1726684"/>
                  <a:pt x="5780680" y="1745130"/>
                  <a:pt x="5776068" y="1731295"/>
                </a:cubicBezTo>
                <a:cubicBezTo>
                  <a:pt x="5790480" y="1726684"/>
                  <a:pt x="5799703" y="1717460"/>
                  <a:pt x="5808926" y="1712849"/>
                </a:cubicBezTo>
                <a:cubicBezTo>
                  <a:pt x="5794515" y="1717460"/>
                  <a:pt x="5780680" y="1717460"/>
                  <a:pt x="5766268" y="1708237"/>
                </a:cubicBezTo>
                <a:cubicBezTo>
                  <a:pt x="5766845" y="1726684"/>
                  <a:pt x="5747822" y="1731295"/>
                  <a:pt x="5747822" y="1749742"/>
                </a:cubicBezTo>
                <a:lnTo>
                  <a:pt x="5747822" y="1749742"/>
                </a:lnTo>
                <a:close/>
                <a:moveTo>
                  <a:pt x="5479195" y="1764153"/>
                </a:moveTo>
                <a:cubicBezTo>
                  <a:pt x="5516664" y="1764153"/>
                  <a:pt x="5526464" y="1722072"/>
                  <a:pt x="5559322" y="1731295"/>
                </a:cubicBezTo>
                <a:cubicBezTo>
                  <a:pt x="5540299" y="1707661"/>
                  <a:pt x="5498217" y="1749742"/>
                  <a:pt x="5479195" y="1764153"/>
                </a:cubicBezTo>
                <a:lnTo>
                  <a:pt x="5479195" y="1764153"/>
                </a:lnTo>
                <a:close/>
                <a:moveTo>
                  <a:pt x="5729376" y="1745130"/>
                </a:moveTo>
                <a:cubicBezTo>
                  <a:pt x="5720152" y="1745130"/>
                  <a:pt x="5668271" y="1735907"/>
                  <a:pt x="5663084" y="1773377"/>
                </a:cubicBezTo>
                <a:cubicBezTo>
                  <a:pt x="5677495" y="1773377"/>
                  <a:pt x="5691329" y="1773377"/>
                  <a:pt x="5695941" y="1787211"/>
                </a:cubicBezTo>
                <a:cubicBezTo>
                  <a:pt x="5676918" y="1791823"/>
                  <a:pt x="5672307" y="1805658"/>
                  <a:pt x="5653283" y="1805658"/>
                </a:cubicBezTo>
                <a:cubicBezTo>
                  <a:pt x="5662506" y="1814881"/>
                  <a:pt x="5681530" y="1796435"/>
                  <a:pt x="5695941" y="1787211"/>
                </a:cubicBezTo>
                <a:cubicBezTo>
                  <a:pt x="5710352" y="1787211"/>
                  <a:pt x="5719576" y="1787211"/>
                  <a:pt x="5719576" y="1777988"/>
                </a:cubicBezTo>
                <a:cubicBezTo>
                  <a:pt x="5714964" y="1773377"/>
                  <a:pt x="5700553" y="1782600"/>
                  <a:pt x="5700553" y="1773377"/>
                </a:cubicBezTo>
                <a:cubicBezTo>
                  <a:pt x="5701129" y="1754354"/>
                  <a:pt x="5724187" y="1759542"/>
                  <a:pt x="5729376" y="1745130"/>
                </a:cubicBezTo>
                <a:lnTo>
                  <a:pt x="5729376" y="1745130"/>
                </a:lnTo>
                <a:close/>
                <a:moveTo>
                  <a:pt x="5974369" y="1875985"/>
                </a:moveTo>
                <a:cubicBezTo>
                  <a:pt x="5983591" y="1847739"/>
                  <a:pt x="6007226" y="1824681"/>
                  <a:pt x="6045273" y="1824681"/>
                </a:cubicBezTo>
                <a:cubicBezTo>
                  <a:pt x="6059684" y="1806234"/>
                  <a:pt x="6087930" y="1796435"/>
                  <a:pt x="6068906" y="1801623"/>
                </a:cubicBezTo>
                <a:cubicBezTo>
                  <a:pt x="6045273" y="1806234"/>
                  <a:pt x="5951310" y="1862150"/>
                  <a:pt x="5917876" y="1852927"/>
                </a:cubicBezTo>
                <a:cubicBezTo>
                  <a:pt x="5917876" y="1857539"/>
                  <a:pt x="5932287" y="1857539"/>
                  <a:pt x="5927100" y="1866762"/>
                </a:cubicBezTo>
                <a:cubicBezTo>
                  <a:pt x="5908076" y="1866762"/>
                  <a:pt x="5908076" y="1880597"/>
                  <a:pt x="5898853" y="1889820"/>
                </a:cubicBezTo>
                <a:cubicBezTo>
                  <a:pt x="5922488" y="1899043"/>
                  <a:pt x="5936899" y="1866762"/>
                  <a:pt x="5974369" y="1875985"/>
                </a:cubicBezTo>
                <a:lnTo>
                  <a:pt x="5974369" y="1875985"/>
                </a:lnTo>
                <a:close/>
                <a:moveTo>
                  <a:pt x="5799703" y="1866762"/>
                </a:moveTo>
                <a:cubicBezTo>
                  <a:pt x="5795091" y="1871374"/>
                  <a:pt x="5780680" y="1871374"/>
                  <a:pt x="5780680" y="1862150"/>
                </a:cubicBezTo>
                <a:cubicBezTo>
                  <a:pt x="5780680" y="1852927"/>
                  <a:pt x="5799703" y="1857539"/>
                  <a:pt x="5799703" y="1848316"/>
                </a:cubicBezTo>
                <a:cubicBezTo>
                  <a:pt x="5795091" y="1848316"/>
                  <a:pt x="5795091" y="1839092"/>
                  <a:pt x="5795091" y="1834481"/>
                </a:cubicBezTo>
                <a:cubicBezTo>
                  <a:pt x="5780680" y="1839092"/>
                  <a:pt x="5771456" y="1839092"/>
                  <a:pt x="5766845" y="1829869"/>
                </a:cubicBezTo>
                <a:cubicBezTo>
                  <a:pt x="5752434" y="1843704"/>
                  <a:pt x="5705741" y="1852927"/>
                  <a:pt x="5743210" y="1852927"/>
                </a:cubicBezTo>
                <a:cubicBezTo>
                  <a:pt x="5733987" y="1857539"/>
                  <a:pt x="5724187" y="1857539"/>
                  <a:pt x="5724187" y="1871374"/>
                </a:cubicBezTo>
                <a:cubicBezTo>
                  <a:pt x="5733411" y="1871374"/>
                  <a:pt x="5738599" y="1866762"/>
                  <a:pt x="5738599" y="1871374"/>
                </a:cubicBezTo>
                <a:cubicBezTo>
                  <a:pt x="5738599" y="1885209"/>
                  <a:pt x="5724187" y="1889820"/>
                  <a:pt x="5724187" y="1904232"/>
                </a:cubicBezTo>
                <a:cubicBezTo>
                  <a:pt x="5747822" y="1908843"/>
                  <a:pt x="5795091" y="1904232"/>
                  <a:pt x="5799703" y="1866762"/>
                </a:cubicBezTo>
                <a:lnTo>
                  <a:pt x="5799703" y="1866762"/>
                </a:lnTo>
                <a:close/>
                <a:moveTo>
                  <a:pt x="5799703" y="1862150"/>
                </a:moveTo>
                <a:lnTo>
                  <a:pt x="5799703" y="1866762"/>
                </a:lnTo>
                <a:lnTo>
                  <a:pt x="5799703" y="1862150"/>
                </a:lnTo>
                <a:lnTo>
                  <a:pt x="5799703" y="1862150"/>
                </a:lnTo>
                <a:close/>
                <a:moveTo>
                  <a:pt x="5870607" y="1918067"/>
                </a:moveTo>
                <a:cubicBezTo>
                  <a:pt x="5865995" y="1908843"/>
                  <a:pt x="5870607" y="1899620"/>
                  <a:pt x="5875219" y="1899620"/>
                </a:cubicBezTo>
                <a:cubicBezTo>
                  <a:pt x="5889630" y="1904232"/>
                  <a:pt x="5894241" y="1881173"/>
                  <a:pt x="5884441" y="1895008"/>
                </a:cubicBezTo>
                <a:cubicBezTo>
                  <a:pt x="5860807" y="1899620"/>
                  <a:pt x="5841784" y="1913455"/>
                  <a:pt x="5818149" y="1923255"/>
                </a:cubicBezTo>
                <a:cubicBezTo>
                  <a:pt x="5837749" y="1936513"/>
                  <a:pt x="5851584" y="1904232"/>
                  <a:pt x="5870607" y="1918067"/>
                </a:cubicBezTo>
                <a:lnTo>
                  <a:pt x="5870607" y="1918067"/>
                </a:lnTo>
                <a:close/>
                <a:moveTo>
                  <a:pt x="5502829" y="1950348"/>
                </a:moveTo>
                <a:cubicBezTo>
                  <a:pt x="5521852" y="1941125"/>
                  <a:pt x="5540299" y="1931901"/>
                  <a:pt x="5554710" y="1917490"/>
                </a:cubicBezTo>
                <a:cubicBezTo>
                  <a:pt x="5535687" y="1927290"/>
                  <a:pt x="5512052" y="1931901"/>
                  <a:pt x="5502829" y="1950348"/>
                </a:cubicBezTo>
                <a:lnTo>
                  <a:pt x="5502829" y="1950348"/>
                </a:lnTo>
                <a:close/>
                <a:moveTo>
                  <a:pt x="5356410" y="1969371"/>
                </a:moveTo>
                <a:cubicBezTo>
                  <a:pt x="5328163" y="1964759"/>
                  <a:pt x="5313752" y="1997617"/>
                  <a:pt x="5295306" y="1983206"/>
                </a:cubicBezTo>
                <a:cubicBezTo>
                  <a:pt x="5295306" y="1969371"/>
                  <a:pt x="5318940" y="1973982"/>
                  <a:pt x="5318940" y="1960148"/>
                </a:cubicBezTo>
                <a:cubicBezTo>
                  <a:pt x="5295306" y="1950924"/>
                  <a:pt x="5234202" y="1960148"/>
                  <a:pt x="5224402" y="1993006"/>
                </a:cubicBezTo>
                <a:cubicBezTo>
                  <a:pt x="5238813" y="1997617"/>
                  <a:pt x="5261871" y="2011452"/>
                  <a:pt x="5252648" y="2025863"/>
                </a:cubicBezTo>
                <a:cubicBezTo>
                  <a:pt x="5267059" y="2030475"/>
                  <a:pt x="5280894" y="2012028"/>
                  <a:pt x="5285506" y="2021252"/>
                </a:cubicBezTo>
                <a:cubicBezTo>
                  <a:pt x="5280894" y="2025863"/>
                  <a:pt x="5276282" y="2030475"/>
                  <a:pt x="5271095" y="2035087"/>
                </a:cubicBezTo>
                <a:cubicBezTo>
                  <a:pt x="5252072" y="2021252"/>
                  <a:pt x="5223825" y="2063333"/>
                  <a:pt x="5204803" y="2077168"/>
                </a:cubicBezTo>
                <a:cubicBezTo>
                  <a:pt x="5219214" y="2077168"/>
                  <a:pt x="5233048" y="2072556"/>
                  <a:pt x="5228437" y="2091003"/>
                </a:cubicBezTo>
                <a:cubicBezTo>
                  <a:pt x="5214026" y="2091003"/>
                  <a:pt x="5209414" y="2077168"/>
                  <a:pt x="5200191" y="2091003"/>
                </a:cubicBezTo>
                <a:cubicBezTo>
                  <a:pt x="5200191" y="2104838"/>
                  <a:pt x="5200191" y="2114061"/>
                  <a:pt x="5209414" y="2123861"/>
                </a:cubicBezTo>
                <a:cubicBezTo>
                  <a:pt x="5233048" y="2100802"/>
                  <a:pt x="5270518" y="2100802"/>
                  <a:pt x="5280318" y="2067945"/>
                </a:cubicBezTo>
                <a:cubicBezTo>
                  <a:pt x="5294729" y="2067945"/>
                  <a:pt x="5313176" y="2049498"/>
                  <a:pt x="5299341" y="2044886"/>
                </a:cubicBezTo>
                <a:cubicBezTo>
                  <a:pt x="5290117" y="2054110"/>
                  <a:pt x="5280318" y="2063333"/>
                  <a:pt x="5266483" y="2067945"/>
                </a:cubicBezTo>
                <a:cubicBezTo>
                  <a:pt x="5266483" y="2063333"/>
                  <a:pt x="5261871" y="2063333"/>
                  <a:pt x="5261871" y="2058721"/>
                </a:cubicBezTo>
                <a:cubicBezTo>
                  <a:pt x="5266483" y="2054110"/>
                  <a:pt x="5266483" y="2049498"/>
                  <a:pt x="5271095" y="2044886"/>
                </a:cubicBezTo>
                <a:cubicBezTo>
                  <a:pt x="5275706" y="2058721"/>
                  <a:pt x="5285506" y="2040275"/>
                  <a:pt x="5299341" y="2044886"/>
                </a:cubicBezTo>
                <a:cubicBezTo>
                  <a:pt x="5299341" y="2031051"/>
                  <a:pt x="5299341" y="2031051"/>
                  <a:pt x="5308564" y="2016640"/>
                </a:cubicBezTo>
                <a:cubicBezTo>
                  <a:pt x="5299341" y="2007417"/>
                  <a:pt x="5289541" y="2016640"/>
                  <a:pt x="5289541" y="2012028"/>
                </a:cubicBezTo>
                <a:cubicBezTo>
                  <a:pt x="5305105" y="1987817"/>
                  <a:pt x="5337963" y="1987817"/>
                  <a:pt x="5356410" y="1969371"/>
                </a:cubicBezTo>
                <a:lnTo>
                  <a:pt x="5356410" y="1969371"/>
                </a:lnTo>
                <a:close/>
                <a:moveTo>
                  <a:pt x="5158686" y="2029899"/>
                </a:moveTo>
                <a:cubicBezTo>
                  <a:pt x="5139663" y="2039122"/>
                  <a:pt x="5087782" y="2039122"/>
                  <a:pt x="5092394" y="2058145"/>
                </a:cubicBezTo>
                <a:cubicBezTo>
                  <a:pt x="5116029" y="2053533"/>
                  <a:pt x="5163298" y="2029899"/>
                  <a:pt x="5158686" y="2029899"/>
                </a:cubicBezTo>
                <a:lnTo>
                  <a:pt x="5158686" y="2029899"/>
                </a:lnTo>
                <a:close/>
                <a:moveTo>
                  <a:pt x="4724616" y="2090426"/>
                </a:moveTo>
                <a:cubicBezTo>
                  <a:pt x="4710205" y="2095038"/>
                  <a:pt x="4691759" y="2095038"/>
                  <a:pt x="4691759" y="2113484"/>
                </a:cubicBezTo>
                <a:cubicBezTo>
                  <a:pt x="4710781" y="2114061"/>
                  <a:pt x="4710781" y="2095038"/>
                  <a:pt x="4724616" y="2090426"/>
                </a:cubicBezTo>
                <a:lnTo>
                  <a:pt x="4724616" y="2090426"/>
                </a:lnTo>
                <a:close/>
                <a:moveTo>
                  <a:pt x="5309717" y="2132507"/>
                </a:moveTo>
                <a:cubicBezTo>
                  <a:pt x="5314329" y="2123284"/>
                  <a:pt x="5324128" y="2123284"/>
                  <a:pt x="5333351" y="2123284"/>
                </a:cubicBezTo>
                <a:cubicBezTo>
                  <a:pt x="5333351" y="2100226"/>
                  <a:pt x="5309717" y="2114061"/>
                  <a:pt x="5305105" y="2123284"/>
                </a:cubicBezTo>
                <a:cubicBezTo>
                  <a:pt x="5314329" y="2123284"/>
                  <a:pt x="5305105" y="2132507"/>
                  <a:pt x="5309717" y="2132507"/>
                </a:cubicBezTo>
                <a:lnTo>
                  <a:pt x="5309717" y="2132507"/>
                </a:lnTo>
                <a:close/>
                <a:moveTo>
                  <a:pt x="5818726" y="2398829"/>
                </a:moveTo>
                <a:cubicBezTo>
                  <a:pt x="5799703" y="2417276"/>
                  <a:pt x="5747822" y="2427075"/>
                  <a:pt x="5743210" y="2445522"/>
                </a:cubicBezTo>
                <a:cubicBezTo>
                  <a:pt x="5733987" y="2459357"/>
                  <a:pt x="5644060" y="2463968"/>
                  <a:pt x="5620426" y="2515273"/>
                </a:cubicBezTo>
                <a:cubicBezTo>
                  <a:pt x="5653283" y="2510661"/>
                  <a:pt x="5681530" y="2487026"/>
                  <a:pt x="5714964" y="2468580"/>
                </a:cubicBezTo>
                <a:cubicBezTo>
                  <a:pt x="5753010" y="2450133"/>
                  <a:pt x="5809502" y="2436299"/>
                  <a:pt x="5818726" y="2398829"/>
                </a:cubicBezTo>
                <a:lnTo>
                  <a:pt x="5818726" y="2398829"/>
                </a:lnTo>
                <a:close/>
                <a:moveTo>
                  <a:pt x="764378" y="2730290"/>
                </a:moveTo>
                <a:cubicBezTo>
                  <a:pt x="721720" y="2739513"/>
                  <a:pt x="688862" y="2763148"/>
                  <a:pt x="665228" y="2790818"/>
                </a:cubicBezTo>
                <a:cubicBezTo>
                  <a:pt x="679639" y="2790818"/>
                  <a:pt x="684251" y="2786206"/>
                  <a:pt x="693474" y="2800041"/>
                </a:cubicBezTo>
                <a:cubicBezTo>
                  <a:pt x="693474" y="2809264"/>
                  <a:pt x="674451" y="2818487"/>
                  <a:pt x="684251" y="2823099"/>
                </a:cubicBezTo>
                <a:cubicBezTo>
                  <a:pt x="688862" y="2809264"/>
                  <a:pt x="707885" y="2809264"/>
                  <a:pt x="717109" y="2804653"/>
                </a:cubicBezTo>
                <a:cubicBezTo>
                  <a:pt x="717109" y="2790818"/>
                  <a:pt x="707885" y="2781594"/>
                  <a:pt x="712497" y="2762572"/>
                </a:cubicBezTo>
                <a:cubicBezTo>
                  <a:pt x="717109" y="2762572"/>
                  <a:pt x="717109" y="2757960"/>
                  <a:pt x="721720" y="2757960"/>
                </a:cubicBezTo>
                <a:cubicBezTo>
                  <a:pt x="740743" y="2767183"/>
                  <a:pt x="764378" y="2748736"/>
                  <a:pt x="764378" y="2730290"/>
                </a:cubicBezTo>
                <a:lnTo>
                  <a:pt x="764378" y="2730290"/>
                </a:lnTo>
                <a:close/>
                <a:moveTo>
                  <a:pt x="952878" y="3047339"/>
                </a:moveTo>
                <a:cubicBezTo>
                  <a:pt x="943655" y="3042728"/>
                  <a:pt x="943655" y="3033505"/>
                  <a:pt x="929243" y="3038116"/>
                </a:cubicBezTo>
                <a:cubicBezTo>
                  <a:pt x="929243" y="3042728"/>
                  <a:pt x="920020" y="3061175"/>
                  <a:pt x="924632" y="3061175"/>
                </a:cubicBezTo>
                <a:cubicBezTo>
                  <a:pt x="924632" y="3042728"/>
                  <a:pt x="948267" y="3056563"/>
                  <a:pt x="952878" y="3047339"/>
                </a:cubicBezTo>
                <a:lnTo>
                  <a:pt x="952878" y="3047339"/>
                </a:lnTo>
                <a:close/>
                <a:moveTo>
                  <a:pt x="5592179" y="3103256"/>
                </a:moveTo>
                <a:cubicBezTo>
                  <a:pt x="5582956" y="3117091"/>
                  <a:pt x="5573156" y="3121702"/>
                  <a:pt x="5554710" y="3126314"/>
                </a:cubicBezTo>
                <a:cubicBezTo>
                  <a:pt x="5554710" y="3121702"/>
                  <a:pt x="5550098" y="3117091"/>
                  <a:pt x="5550098" y="3117091"/>
                </a:cubicBezTo>
                <a:cubicBezTo>
                  <a:pt x="5554710" y="3103256"/>
                  <a:pt x="5554710" y="3094032"/>
                  <a:pt x="5554710" y="3075010"/>
                </a:cubicBezTo>
                <a:cubicBezTo>
                  <a:pt x="5526464" y="3084233"/>
                  <a:pt x="5507441" y="3103256"/>
                  <a:pt x="5488418" y="3121702"/>
                </a:cubicBezTo>
                <a:cubicBezTo>
                  <a:pt x="5493030" y="3135537"/>
                  <a:pt x="5521275" y="3126314"/>
                  <a:pt x="5531075" y="3130925"/>
                </a:cubicBezTo>
                <a:cubicBezTo>
                  <a:pt x="5531075" y="3153983"/>
                  <a:pt x="5531075" y="3153983"/>
                  <a:pt x="5531075" y="3153983"/>
                </a:cubicBezTo>
                <a:cubicBezTo>
                  <a:pt x="5559322" y="3145337"/>
                  <a:pt x="5592179" y="3122278"/>
                  <a:pt x="5592179" y="3103256"/>
                </a:cubicBezTo>
                <a:lnTo>
                  <a:pt x="5592179" y="3103256"/>
                </a:lnTo>
                <a:close/>
                <a:moveTo>
                  <a:pt x="5512052" y="3117667"/>
                </a:moveTo>
                <a:cubicBezTo>
                  <a:pt x="5512052" y="3099220"/>
                  <a:pt x="5531075" y="3099220"/>
                  <a:pt x="5544910" y="3094609"/>
                </a:cubicBezTo>
                <a:cubicBezTo>
                  <a:pt x="5544910" y="3108444"/>
                  <a:pt x="5540299" y="3108444"/>
                  <a:pt x="5540299" y="3122855"/>
                </a:cubicBezTo>
                <a:cubicBezTo>
                  <a:pt x="5531075" y="3122278"/>
                  <a:pt x="5521852" y="3122278"/>
                  <a:pt x="5512052" y="3117667"/>
                </a:cubicBezTo>
                <a:lnTo>
                  <a:pt x="5512052" y="3117667"/>
                </a:lnTo>
                <a:close/>
                <a:moveTo>
                  <a:pt x="4927528" y="3621488"/>
                </a:moveTo>
                <a:cubicBezTo>
                  <a:pt x="4927528" y="3635322"/>
                  <a:pt x="4903893" y="3663569"/>
                  <a:pt x="4894670" y="3639934"/>
                </a:cubicBezTo>
                <a:cubicBezTo>
                  <a:pt x="4880259" y="3639934"/>
                  <a:pt x="4880259" y="3653769"/>
                  <a:pt x="4875647" y="3662992"/>
                </a:cubicBezTo>
                <a:cubicBezTo>
                  <a:pt x="4890058" y="3653769"/>
                  <a:pt x="4875647" y="3676827"/>
                  <a:pt x="4890058" y="3676827"/>
                </a:cubicBezTo>
                <a:cubicBezTo>
                  <a:pt x="4890058" y="3662992"/>
                  <a:pt x="4904470" y="3667604"/>
                  <a:pt x="4913693" y="3667604"/>
                </a:cubicBezTo>
                <a:cubicBezTo>
                  <a:pt x="4904470" y="3644546"/>
                  <a:pt x="4918305" y="3634746"/>
                  <a:pt x="4941939" y="3634746"/>
                </a:cubicBezTo>
                <a:cubicBezTo>
                  <a:pt x="4941939" y="3630135"/>
                  <a:pt x="4946551" y="3625523"/>
                  <a:pt x="4946551" y="3620911"/>
                </a:cubicBezTo>
                <a:cubicBezTo>
                  <a:pt x="4937328" y="3626099"/>
                  <a:pt x="4941939" y="3626099"/>
                  <a:pt x="4927528" y="3621488"/>
                </a:cubicBezTo>
                <a:lnTo>
                  <a:pt x="4927528" y="3621488"/>
                </a:lnTo>
                <a:close/>
                <a:moveTo>
                  <a:pt x="5621002" y="3705650"/>
                </a:moveTo>
                <a:cubicBezTo>
                  <a:pt x="5625614" y="3696427"/>
                  <a:pt x="5616390" y="3677404"/>
                  <a:pt x="5640025" y="3672792"/>
                </a:cubicBezTo>
                <a:cubicBezTo>
                  <a:pt x="5630802" y="3663569"/>
                  <a:pt x="5616390" y="3677404"/>
                  <a:pt x="5611779" y="3682015"/>
                </a:cubicBezTo>
                <a:cubicBezTo>
                  <a:pt x="5616390" y="3686627"/>
                  <a:pt x="5607167" y="3691239"/>
                  <a:pt x="5611779" y="3695850"/>
                </a:cubicBezTo>
                <a:cubicBezTo>
                  <a:pt x="5615814" y="3701038"/>
                  <a:pt x="5621002" y="3701038"/>
                  <a:pt x="5621002" y="3705650"/>
                </a:cubicBezTo>
                <a:lnTo>
                  <a:pt x="5621002" y="3705650"/>
                </a:lnTo>
                <a:close/>
                <a:moveTo>
                  <a:pt x="5615814" y="3710261"/>
                </a:moveTo>
                <a:cubicBezTo>
                  <a:pt x="5620426" y="3710261"/>
                  <a:pt x="5620426" y="3705650"/>
                  <a:pt x="5620426" y="3705650"/>
                </a:cubicBezTo>
                <a:cubicBezTo>
                  <a:pt x="5620426" y="3705650"/>
                  <a:pt x="5615814" y="3705650"/>
                  <a:pt x="5615814" y="3710261"/>
                </a:cubicBezTo>
                <a:lnTo>
                  <a:pt x="5615814" y="3710261"/>
                </a:lnTo>
                <a:close/>
                <a:moveTo>
                  <a:pt x="5621002" y="3705650"/>
                </a:moveTo>
                <a:lnTo>
                  <a:pt x="5621002" y="3705650"/>
                </a:lnTo>
                <a:lnTo>
                  <a:pt x="5621002" y="3705650"/>
                </a:lnTo>
                <a:lnTo>
                  <a:pt x="5621002" y="3705650"/>
                </a:lnTo>
                <a:lnTo>
                  <a:pt x="5621002" y="3705650"/>
                </a:lnTo>
                <a:close/>
                <a:moveTo>
                  <a:pt x="5267059" y="3924702"/>
                </a:moveTo>
                <a:cubicBezTo>
                  <a:pt x="5267059" y="3920091"/>
                  <a:pt x="5267059" y="3915479"/>
                  <a:pt x="5271671" y="3915479"/>
                </a:cubicBezTo>
                <a:cubicBezTo>
                  <a:pt x="5267059" y="3915479"/>
                  <a:pt x="5267059" y="3915479"/>
                  <a:pt x="5267059" y="3915479"/>
                </a:cubicBezTo>
                <a:lnTo>
                  <a:pt x="5267059" y="3924702"/>
                </a:lnTo>
                <a:lnTo>
                  <a:pt x="5267059" y="3924702"/>
                </a:lnTo>
                <a:lnTo>
                  <a:pt x="5267059" y="3924702"/>
                </a:lnTo>
                <a:close/>
                <a:moveTo>
                  <a:pt x="5366210" y="3854952"/>
                </a:moveTo>
                <a:cubicBezTo>
                  <a:pt x="5356986" y="3854952"/>
                  <a:pt x="5356986" y="3845728"/>
                  <a:pt x="5356986" y="3845728"/>
                </a:cubicBezTo>
                <a:cubicBezTo>
                  <a:pt x="5342575" y="3878586"/>
                  <a:pt x="5286083" y="3887809"/>
                  <a:pt x="5272247" y="3915479"/>
                </a:cubicBezTo>
                <a:cubicBezTo>
                  <a:pt x="5300494" y="3915479"/>
                  <a:pt x="5300494" y="3915479"/>
                  <a:pt x="5300494" y="3915479"/>
                </a:cubicBezTo>
                <a:cubicBezTo>
                  <a:pt x="5314905" y="3901644"/>
                  <a:pt x="5333351" y="3859563"/>
                  <a:pt x="5356986" y="3878010"/>
                </a:cubicBezTo>
                <a:cubicBezTo>
                  <a:pt x="5351798" y="3864175"/>
                  <a:pt x="5370821" y="3868786"/>
                  <a:pt x="5366210" y="3854952"/>
                </a:cubicBezTo>
                <a:lnTo>
                  <a:pt x="5366210" y="3854952"/>
                </a:lnTo>
                <a:close/>
                <a:moveTo>
                  <a:pt x="552242" y="3920091"/>
                </a:moveTo>
                <a:cubicBezTo>
                  <a:pt x="533220" y="3910868"/>
                  <a:pt x="514773" y="3924702"/>
                  <a:pt x="509585" y="3938537"/>
                </a:cubicBezTo>
                <a:cubicBezTo>
                  <a:pt x="533220" y="3929314"/>
                  <a:pt x="552242" y="3920091"/>
                  <a:pt x="570689" y="3915479"/>
                </a:cubicBezTo>
                <a:cubicBezTo>
                  <a:pt x="613347" y="3906256"/>
                  <a:pt x="608159" y="3910868"/>
                  <a:pt x="631793" y="3868786"/>
                </a:cubicBezTo>
                <a:cubicBezTo>
                  <a:pt x="631793" y="3868786"/>
                  <a:pt x="641016" y="3873398"/>
                  <a:pt x="641016" y="3864175"/>
                </a:cubicBezTo>
                <a:cubicBezTo>
                  <a:pt x="626605" y="3873398"/>
                  <a:pt x="631793" y="3854952"/>
                  <a:pt x="617382" y="3859563"/>
                </a:cubicBezTo>
                <a:cubicBezTo>
                  <a:pt x="594324" y="3873398"/>
                  <a:pt x="570689" y="3892421"/>
                  <a:pt x="552242" y="3920091"/>
                </a:cubicBezTo>
                <a:lnTo>
                  <a:pt x="552242" y="3920091"/>
                </a:lnTo>
                <a:close/>
                <a:moveTo>
                  <a:pt x="788012" y="3887809"/>
                </a:moveTo>
                <a:cubicBezTo>
                  <a:pt x="788012" y="3906256"/>
                  <a:pt x="755155" y="3892421"/>
                  <a:pt x="755155" y="3910868"/>
                </a:cubicBezTo>
                <a:cubicBezTo>
                  <a:pt x="769566" y="3910868"/>
                  <a:pt x="769566" y="3901644"/>
                  <a:pt x="778789" y="3910868"/>
                </a:cubicBezTo>
                <a:cubicBezTo>
                  <a:pt x="773601" y="3897033"/>
                  <a:pt x="801847" y="3897033"/>
                  <a:pt x="788012" y="3887809"/>
                </a:cubicBezTo>
                <a:lnTo>
                  <a:pt x="788012" y="3887809"/>
                </a:lnTo>
                <a:close/>
                <a:moveTo>
                  <a:pt x="702697" y="3910868"/>
                </a:moveTo>
                <a:cubicBezTo>
                  <a:pt x="669839" y="3910868"/>
                  <a:pt x="622570" y="3939114"/>
                  <a:pt x="608159" y="3971395"/>
                </a:cubicBezTo>
                <a:cubicBezTo>
                  <a:pt x="593748" y="3971395"/>
                  <a:pt x="589136" y="3966783"/>
                  <a:pt x="579913" y="3966783"/>
                </a:cubicBezTo>
                <a:cubicBezTo>
                  <a:pt x="537255" y="4008865"/>
                  <a:pt x="485374" y="4041722"/>
                  <a:pt x="438681" y="4083227"/>
                </a:cubicBezTo>
                <a:cubicBezTo>
                  <a:pt x="495174" y="4036535"/>
                  <a:pt x="575301" y="4031923"/>
                  <a:pt x="627181" y="3980618"/>
                </a:cubicBezTo>
                <a:cubicBezTo>
                  <a:pt x="622570" y="3980618"/>
                  <a:pt x="612770" y="3980618"/>
                  <a:pt x="612770" y="3971395"/>
                </a:cubicBezTo>
                <a:cubicBezTo>
                  <a:pt x="636982" y="3943725"/>
                  <a:pt x="684251" y="3939114"/>
                  <a:pt x="702697" y="3910868"/>
                </a:cubicBezTo>
                <a:lnTo>
                  <a:pt x="702697" y="3910868"/>
                </a:lnTo>
                <a:close/>
                <a:moveTo>
                  <a:pt x="4955774" y="4349549"/>
                </a:moveTo>
                <a:cubicBezTo>
                  <a:pt x="4970186" y="4344937"/>
                  <a:pt x="4979409" y="4335714"/>
                  <a:pt x="4988632" y="4326491"/>
                </a:cubicBezTo>
                <a:cubicBezTo>
                  <a:pt x="5007655" y="4326491"/>
                  <a:pt x="5007655" y="4340326"/>
                  <a:pt x="5007655" y="4349549"/>
                </a:cubicBezTo>
                <a:cubicBezTo>
                  <a:pt x="5012267" y="4335714"/>
                  <a:pt x="5026678" y="4344937"/>
                  <a:pt x="5035901" y="4349549"/>
                </a:cubicBezTo>
                <a:cubicBezTo>
                  <a:pt x="5035901" y="4335714"/>
                  <a:pt x="5045125" y="4331102"/>
                  <a:pt x="5045125" y="4316691"/>
                </a:cubicBezTo>
                <a:cubicBezTo>
                  <a:pt x="5026102" y="4293633"/>
                  <a:pt x="5068759" y="4214082"/>
                  <a:pt x="5101617" y="4241752"/>
                </a:cubicBezTo>
                <a:cubicBezTo>
                  <a:pt x="5101617" y="4269998"/>
                  <a:pt x="5054348" y="4288445"/>
                  <a:pt x="5073371" y="4306891"/>
                </a:cubicBezTo>
                <a:cubicBezTo>
                  <a:pt x="5097005" y="4283833"/>
                  <a:pt x="5172521" y="4269422"/>
                  <a:pt x="5172521" y="4227341"/>
                </a:cubicBezTo>
                <a:cubicBezTo>
                  <a:pt x="5163298" y="4231952"/>
                  <a:pt x="5172521" y="4213506"/>
                  <a:pt x="5158109" y="4213506"/>
                </a:cubicBezTo>
                <a:cubicBezTo>
                  <a:pt x="5167333" y="4199671"/>
                  <a:pt x="5153498" y="4195059"/>
                  <a:pt x="5172521" y="4190448"/>
                </a:cubicBezTo>
                <a:cubicBezTo>
                  <a:pt x="5172521" y="4181224"/>
                  <a:pt x="5163298" y="4176613"/>
                  <a:pt x="5167909" y="4167390"/>
                </a:cubicBezTo>
                <a:cubicBezTo>
                  <a:pt x="5153498" y="4172001"/>
                  <a:pt x="5158686" y="4153555"/>
                  <a:pt x="5148886" y="4153555"/>
                </a:cubicBezTo>
                <a:cubicBezTo>
                  <a:pt x="5144275" y="4176613"/>
                  <a:pt x="5129864" y="4191024"/>
                  <a:pt x="5111417" y="4214082"/>
                </a:cubicBezTo>
                <a:cubicBezTo>
                  <a:pt x="5102194" y="4200247"/>
                  <a:pt x="5097005" y="4223305"/>
                  <a:pt x="5083170" y="4223305"/>
                </a:cubicBezTo>
                <a:cubicBezTo>
                  <a:pt x="5083170" y="4209471"/>
                  <a:pt x="5083170" y="4204859"/>
                  <a:pt x="5078559" y="4200247"/>
                </a:cubicBezTo>
                <a:cubicBezTo>
                  <a:pt x="5158686" y="4130496"/>
                  <a:pt x="5248037" y="4069392"/>
                  <a:pt x="5351798" y="4027311"/>
                </a:cubicBezTo>
                <a:cubicBezTo>
                  <a:pt x="5342575" y="4013476"/>
                  <a:pt x="5361022" y="4008865"/>
                  <a:pt x="5351798" y="4004253"/>
                </a:cubicBezTo>
                <a:cubicBezTo>
                  <a:pt x="5351798" y="4013476"/>
                  <a:pt x="5328163" y="4013476"/>
                  <a:pt x="5337387" y="3999641"/>
                </a:cubicBezTo>
                <a:cubicBezTo>
                  <a:pt x="5322976" y="4004253"/>
                  <a:pt x="5304529" y="4027888"/>
                  <a:pt x="5285506" y="4013476"/>
                </a:cubicBezTo>
                <a:cubicBezTo>
                  <a:pt x="5280894" y="3999641"/>
                  <a:pt x="5290117" y="4004253"/>
                  <a:pt x="5294729" y="3995030"/>
                </a:cubicBezTo>
                <a:cubicBezTo>
                  <a:pt x="5275706" y="3995030"/>
                  <a:pt x="5257260" y="4018088"/>
                  <a:pt x="5252072" y="3985807"/>
                </a:cubicBezTo>
                <a:cubicBezTo>
                  <a:pt x="5261295" y="3990418"/>
                  <a:pt x="5256684" y="3999641"/>
                  <a:pt x="5271095" y="3995030"/>
                </a:cubicBezTo>
                <a:cubicBezTo>
                  <a:pt x="5271095" y="3990418"/>
                  <a:pt x="5266483" y="3985807"/>
                  <a:pt x="5266483" y="3981195"/>
                </a:cubicBezTo>
                <a:cubicBezTo>
                  <a:pt x="5257260" y="3976583"/>
                  <a:pt x="5247460" y="3976583"/>
                  <a:pt x="5242848" y="3981195"/>
                </a:cubicBezTo>
                <a:cubicBezTo>
                  <a:pt x="5238237" y="3971972"/>
                  <a:pt x="5228437" y="3967360"/>
                  <a:pt x="5228437" y="3958137"/>
                </a:cubicBezTo>
                <a:cubicBezTo>
                  <a:pt x="5237660" y="3948913"/>
                  <a:pt x="5237660" y="3929891"/>
                  <a:pt x="5252072" y="3925279"/>
                </a:cubicBezTo>
                <a:cubicBezTo>
                  <a:pt x="5219214" y="3911444"/>
                  <a:pt x="5190968" y="3971972"/>
                  <a:pt x="5167333" y="3939114"/>
                </a:cubicBezTo>
                <a:cubicBezTo>
                  <a:pt x="5162721" y="3952949"/>
                  <a:pt x="5176556" y="3952949"/>
                  <a:pt x="5171944" y="3967360"/>
                </a:cubicBezTo>
                <a:cubicBezTo>
                  <a:pt x="5152922" y="3981195"/>
                  <a:pt x="5120064" y="3971972"/>
                  <a:pt x="5110840" y="4009441"/>
                </a:cubicBezTo>
                <a:cubicBezTo>
                  <a:pt x="5129864" y="4000218"/>
                  <a:pt x="5125252" y="4018664"/>
                  <a:pt x="5125252" y="4037687"/>
                </a:cubicBezTo>
                <a:cubicBezTo>
                  <a:pt x="5148886" y="4028464"/>
                  <a:pt x="5144275" y="4037687"/>
                  <a:pt x="5148886" y="4046911"/>
                </a:cubicBezTo>
                <a:cubicBezTo>
                  <a:pt x="5153498" y="4033076"/>
                  <a:pt x="5163298" y="4046911"/>
                  <a:pt x="5163298" y="4056134"/>
                </a:cubicBezTo>
                <a:cubicBezTo>
                  <a:pt x="5148886" y="4074580"/>
                  <a:pt x="5135051" y="4088992"/>
                  <a:pt x="5111417" y="4088992"/>
                </a:cubicBezTo>
                <a:cubicBezTo>
                  <a:pt x="5116029" y="4070545"/>
                  <a:pt x="5111417" y="4056134"/>
                  <a:pt x="5097005" y="4046911"/>
                </a:cubicBezTo>
                <a:cubicBezTo>
                  <a:pt x="5097005" y="4056134"/>
                  <a:pt x="5087782" y="4051522"/>
                  <a:pt x="5087782" y="4056134"/>
                </a:cubicBezTo>
                <a:cubicBezTo>
                  <a:pt x="5102194" y="4084380"/>
                  <a:pt x="5068759" y="4140296"/>
                  <a:pt x="5031289" y="4140296"/>
                </a:cubicBezTo>
                <a:cubicBezTo>
                  <a:pt x="5031289" y="4126461"/>
                  <a:pt x="5026678" y="4117238"/>
                  <a:pt x="5022066" y="4107438"/>
                </a:cubicBezTo>
                <a:cubicBezTo>
                  <a:pt x="5012843" y="4125885"/>
                  <a:pt x="5031289" y="4125885"/>
                  <a:pt x="5026678" y="4149519"/>
                </a:cubicBezTo>
                <a:cubicBezTo>
                  <a:pt x="5012267" y="4158743"/>
                  <a:pt x="4989209" y="4158743"/>
                  <a:pt x="4989209" y="4177766"/>
                </a:cubicBezTo>
                <a:cubicBezTo>
                  <a:pt x="4989209" y="4186989"/>
                  <a:pt x="5003620" y="4177766"/>
                  <a:pt x="5003620" y="4186989"/>
                </a:cubicBezTo>
                <a:cubicBezTo>
                  <a:pt x="4989209" y="4196212"/>
                  <a:pt x="4989209" y="4215235"/>
                  <a:pt x="4979986" y="4229070"/>
                </a:cubicBezTo>
                <a:cubicBezTo>
                  <a:pt x="5003620" y="4229070"/>
                  <a:pt x="5012843" y="4247517"/>
                  <a:pt x="5017455" y="4266540"/>
                </a:cubicBezTo>
                <a:cubicBezTo>
                  <a:pt x="4993820" y="4298244"/>
                  <a:pt x="4946551" y="4302856"/>
                  <a:pt x="4955774" y="4349549"/>
                </a:cubicBezTo>
                <a:lnTo>
                  <a:pt x="4955774" y="4349549"/>
                </a:lnTo>
                <a:close/>
                <a:moveTo>
                  <a:pt x="5201343" y="4074004"/>
                </a:moveTo>
                <a:cubicBezTo>
                  <a:pt x="5201343" y="4055557"/>
                  <a:pt x="5215755" y="4055557"/>
                  <a:pt x="5224979" y="4045758"/>
                </a:cubicBezTo>
                <a:cubicBezTo>
                  <a:pt x="5238813" y="4060169"/>
                  <a:pt x="5215178" y="4074004"/>
                  <a:pt x="5201343" y="4074004"/>
                </a:cubicBezTo>
                <a:lnTo>
                  <a:pt x="5201343" y="4074004"/>
                </a:lnTo>
                <a:close/>
                <a:moveTo>
                  <a:pt x="5149463" y="4018088"/>
                </a:moveTo>
                <a:cubicBezTo>
                  <a:pt x="5149463" y="4004253"/>
                  <a:pt x="5140239" y="4008865"/>
                  <a:pt x="5144851" y="3995030"/>
                </a:cubicBezTo>
                <a:cubicBezTo>
                  <a:pt x="5154074" y="4008865"/>
                  <a:pt x="5168486" y="3985807"/>
                  <a:pt x="5168486" y="4004253"/>
                </a:cubicBezTo>
                <a:cubicBezTo>
                  <a:pt x="5182897" y="4004253"/>
                  <a:pt x="5187509" y="3995030"/>
                  <a:pt x="5192120" y="3981195"/>
                </a:cubicBezTo>
                <a:cubicBezTo>
                  <a:pt x="5187509" y="3985807"/>
                  <a:pt x="5182897" y="3990418"/>
                  <a:pt x="5177709" y="3995030"/>
                </a:cubicBezTo>
                <a:cubicBezTo>
                  <a:pt x="5163298" y="3990418"/>
                  <a:pt x="5196732" y="3962172"/>
                  <a:pt x="5196732" y="3981195"/>
                </a:cubicBezTo>
                <a:cubicBezTo>
                  <a:pt x="5205955" y="3971972"/>
                  <a:pt x="5201343" y="3962748"/>
                  <a:pt x="5220367" y="3952949"/>
                </a:cubicBezTo>
                <a:cubicBezTo>
                  <a:pt x="5234778" y="3966783"/>
                  <a:pt x="5211144" y="3971395"/>
                  <a:pt x="5201343" y="3981195"/>
                </a:cubicBezTo>
                <a:cubicBezTo>
                  <a:pt x="5205955" y="3995030"/>
                  <a:pt x="5224979" y="3981195"/>
                  <a:pt x="5238813" y="3981195"/>
                </a:cubicBezTo>
                <a:cubicBezTo>
                  <a:pt x="5234202" y="3995030"/>
                  <a:pt x="5243425" y="3999641"/>
                  <a:pt x="5243425" y="4014053"/>
                </a:cubicBezTo>
                <a:cubicBezTo>
                  <a:pt x="5210567" y="4037111"/>
                  <a:pt x="5200767" y="4032499"/>
                  <a:pt x="5177133" y="4046911"/>
                </a:cubicBezTo>
                <a:cubicBezTo>
                  <a:pt x="5186932" y="4022699"/>
                  <a:pt x="5167909" y="4022699"/>
                  <a:pt x="5149463" y="4018088"/>
                </a:cubicBezTo>
                <a:lnTo>
                  <a:pt x="5149463" y="4018088"/>
                </a:lnTo>
                <a:close/>
                <a:moveTo>
                  <a:pt x="5196156" y="4064781"/>
                </a:moveTo>
                <a:cubicBezTo>
                  <a:pt x="5196156" y="4078616"/>
                  <a:pt x="5186932" y="4083227"/>
                  <a:pt x="5181745" y="4093027"/>
                </a:cubicBezTo>
                <a:cubicBezTo>
                  <a:pt x="5162721" y="4088415"/>
                  <a:pt x="5167333" y="4088415"/>
                  <a:pt x="5148886" y="4093027"/>
                </a:cubicBezTo>
                <a:cubicBezTo>
                  <a:pt x="5158109" y="4116085"/>
                  <a:pt x="5129864" y="4130496"/>
                  <a:pt x="5106228" y="4135108"/>
                </a:cubicBezTo>
                <a:cubicBezTo>
                  <a:pt x="5111417" y="4088415"/>
                  <a:pt x="5154074" y="4074004"/>
                  <a:pt x="5196156" y="4064781"/>
                </a:cubicBezTo>
                <a:lnTo>
                  <a:pt x="5196156" y="4064781"/>
                </a:lnTo>
                <a:close/>
                <a:moveTo>
                  <a:pt x="5045701" y="4153555"/>
                </a:moveTo>
                <a:cubicBezTo>
                  <a:pt x="5045701" y="4167390"/>
                  <a:pt x="5041090" y="4176613"/>
                  <a:pt x="5026678" y="4176613"/>
                </a:cubicBezTo>
                <a:cubicBezTo>
                  <a:pt x="5022066" y="4158166"/>
                  <a:pt x="5035901" y="4153555"/>
                  <a:pt x="5045701" y="4153555"/>
                </a:cubicBezTo>
                <a:lnTo>
                  <a:pt x="5045701" y="4153555"/>
                </a:lnTo>
                <a:close/>
                <a:moveTo>
                  <a:pt x="839893" y="4004253"/>
                </a:moveTo>
                <a:cubicBezTo>
                  <a:pt x="863528" y="4004253"/>
                  <a:pt x="872751" y="3999641"/>
                  <a:pt x="896386" y="3990418"/>
                </a:cubicBezTo>
                <a:cubicBezTo>
                  <a:pt x="887163" y="3976583"/>
                  <a:pt x="868139" y="3957560"/>
                  <a:pt x="844505" y="3971972"/>
                </a:cubicBezTo>
                <a:cubicBezTo>
                  <a:pt x="849116" y="3985807"/>
                  <a:pt x="834705" y="4013476"/>
                  <a:pt x="839893" y="4004253"/>
                </a:cubicBezTo>
                <a:lnTo>
                  <a:pt x="839893" y="4004253"/>
                </a:lnTo>
                <a:close/>
                <a:moveTo>
                  <a:pt x="5253224" y="4410077"/>
                </a:moveTo>
                <a:cubicBezTo>
                  <a:pt x="5257836" y="4391630"/>
                  <a:pt x="5276859" y="4387019"/>
                  <a:pt x="5272247" y="4358772"/>
                </a:cubicBezTo>
                <a:cubicBezTo>
                  <a:pt x="5286659" y="4363384"/>
                  <a:pt x="5281471" y="4354161"/>
                  <a:pt x="5291271" y="4349549"/>
                </a:cubicBezTo>
                <a:cubicBezTo>
                  <a:pt x="5314905" y="4363384"/>
                  <a:pt x="5324128" y="4335714"/>
                  <a:pt x="5343152" y="4326491"/>
                </a:cubicBezTo>
                <a:cubicBezTo>
                  <a:pt x="5328740" y="4298244"/>
                  <a:pt x="5404256" y="4298244"/>
                  <a:pt x="5385809" y="4265963"/>
                </a:cubicBezTo>
                <a:cubicBezTo>
                  <a:pt x="5357563" y="4275186"/>
                  <a:pt x="5348339" y="4298821"/>
                  <a:pt x="5324705" y="4289021"/>
                </a:cubicBezTo>
                <a:cubicBezTo>
                  <a:pt x="5315482" y="4321879"/>
                  <a:pt x="5287235" y="4331102"/>
                  <a:pt x="5258412" y="4344937"/>
                </a:cubicBezTo>
                <a:cubicBezTo>
                  <a:pt x="5258412" y="4340326"/>
                  <a:pt x="5258412" y="4340326"/>
                  <a:pt x="5253801" y="4335714"/>
                </a:cubicBezTo>
                <a:cubicBezTo>
                  <a:pt x="5268213" y="4321879"/>
                  <a:pt x="5263024" y="4302856"/>
                  <a:pt x="5258412" y="4284410"/>
                </a:cubicBezTo>
                <a:cubicBezTo>
                  <a:pt x="5253801" y="4279798"/>
                  <a:pt x="5239390" y="4289021"/>
                  <a:pt x="5239390" y="4279798"/>
                </a:cubicBezTo>
                <a:cubicBezTo>
                  <a:pt x="5253801" y="4256740"/>
                  <a:pt x="5220367" y="4265963"/>
                  <a:pt x="5224979" y="4242329"/>
                </a:cubicBezTo>
                <a:cubicBezTo>
                  <a:pt x="5234202" y="4256163"/>
                  <a:pt x="5248613" y="4242329"/>
                  <a:pt x="5253224" y="4228494"/>
                </a:cubicBezTo>
                <a:cubicBezTo>
                  <a:pt x="5229590" y="4233105"/>
                  <a:pt x="5205955" y="4246940"/>
                  <a:pt x="5205955" y="4270575"/>
                </a:cubicBezTo>
                <a:cubicBezTo>
                  <a:pt x="5234202" y="4256740"/>
                  <a:pt x="5215178" y="4293633"/>
                  <a:pt x="5234202" y="4289021"/>
                </a:cubicBezTo>
                <a:cubicBezTo>
                  <a:pt x="5219790" y="4307468"/>
                  <a:pt x="5219790" y="4321879"/>
                  <a:pt x="5210567" y="4349549"/>
                </a:cubicBezTo>
                <a:cubicBezTo>
                  <a:pt x="5219790" y="4354161"/>
                  <a:pt x="5224979" y="4344937"/>
                  <a:pt x="5224979" y="4349549"/>
                </a:cubicBezTo>
                <a:cubicBezTo>
                  <a:pt x="5210567" y="4363384"/>
                  <a:pt x="5229590" y="4400854"/>
                  <a:pt x="5239390" y="4400854"/>
                </a:cubicBezTo>
                <a:cubicBezTo>
                  <a:pt x="5239390" y="4410077"/>
                  <a:pt x="5239390" y="4410077"/>
                  <a:pt x="5239390" y="4410077"/>
                </a:cubicBezTo>
                <a:cubicBezTo>
                  <a:pt x="5211144" y="4396242"/>
                  <a:pt x="5220367" y="4419300"/>
                  <a:pt x="5201920" y="4423912"/>
                </a:cubicBezTo>
                <a:cubicBezTo>
                  <a:pt x="5201920" y="4414688"/>
                  <a:pt x="5206532" y="4400854"/>
                  <a:pt x="5197308" y="4400854"/>
                </a:cubicBezTo>
                <a:cubicBezTo>
                  <a:pt x="5188085" y="4410077"/>
                  <a:pt x="5169062" y="4410077"/>
                  <a:pt x="5164451" y="4429100"/>
                </a:cubicBezTo>
                <a:cubicBezTo>
                  <a:pt x="5183473" y="4429100"/>
                  <a:pt x="5183473" y="4415265"/>
                  <a:pt x="5201920" y="4415265"/>
                </a:cubicBezTo>
                <a:cubicBezTo>
                  <a:pt x="5201920" y="4429100"/>
                  <a:pt x="5192697" y="4429100"/>
                  <a:pt x="5197308" y="4438323"/>
                </a:cubicBezTo>
                <a:cubicBezTo>
                  <a:pt x="5201920" y="4447546"/>
                  <a:pt x="5201920" y="4438323"/>
                  <a:pt x="5216332" y="4438323"/>
                </a:cubicBezTo>
                <a:cubicBezTo>
                  <a:pt x="5215178" y="4414688"/>
                  <a:pt x="5238813" y="4410077"/>
                  <a:pt x="5253224" y="4410077"/>
                </a:cubicBezTo>
                <a:lnTo>
                  <a:pt x="5253224" y="4410077"/>
                </a:lnTo>
                <a:close/>
                <a:moveTo>
                  <a:pt x="4804744" y="4293633"/>
                </a:moveTo>
                <a:cubicBezTo>
                  <a:pt x="4819155" y="4279798"/>
                  <a:pt x="4832990" y="4265387"/>
                  <a:pt x="4861236" y="4265387"/>
                </a:cubicBezTo>
                <a:cubicBezTo>
                  <a:pt x="4865847" y="4246940"/>
                  <a:pt x="4852012" y="4256163"/>
                  <a:pt x="4852012" y="4242329"/>
                </a:cubicBezTo>
                <a:cubicBezTo>
                  <a:pt x="4833566" y="4251552"/>
                  <a:pt x="4804744" y="4279798"/>
                  <a:pt x="4804744" y="4293633"/>
                </a:cubicBezTo>
                <a:lnTo>
                  <a:pt x="4804744" y="4293633"/>
                </a:lnTo>
                <a:close/>
                <a:moveTo>
                  <a:pt x="740743" y="4256163"/>
                </a:moveTo>
                <a:cubicBezTo>
                  <a:pt x="703274" y="4251552"/>
                  <a:pt x="693474" y="4284410"/>
                  <a:pt x="674451" y="4298244"/>
                </a:cubicBezTo>
                <a:cubicBezTo>
                  <a:pt x="702697" y="4289021"/>
                  <a:pt x="726332" y="4279798"/>
                  <a:pt x="740743" y="4256163"/>
                </a:cubicBezTo>
                <a:lnTo>
                  <a:pt x="740743" y="4256163"/>
                </a:lnTo>
                <a:close/>
                <a:moveTo>
                  <a:pt x="4649677" y="4265387"/>
                </a:moveTo>
                <a:cubicBezTo>
                  <a:pt x="4645065" y="4274610"/>
                  <a:pt x="4630654" y="4256163"/>
                  <a:pt x="4630654" y="4274610"/>
                </a:cubicBezTo>
                <a:cubicBezTo>
                  <a:pt x="4639878" y="4269998"/>
                  <a:pt x="4639878" y="4279222"/>
                  <a:pt x="4649677" y="4279222"/>
                </a:cubicBezTo>
                <a:cubicBezTo>
                  <a:pt x="4649677" y="4269998"/>
                  <a:pt x="4658900" y="4265387"/>
                  <a:pt x="4649677" y="4265387"/>
                </a:cubicBezTo>
                <a:lnTo>
                  <a:pt x="4649677" y="4265387"/>
                </a:lnTo>
                <a:close/>
                <a:moveTo>
                  <a:pt x="3706599" y="5194630"/>
                </a:moveTo>
                <a:cubicBezTo>
                  <a:pt x="3711210" y="5185407"/>
                  <a:pt x="3701987" y="5180796"/>
                  <a:pt x="3706599" y="5180796"/>
                </a:cubicBezTo>
                <a:cubicBezTo>
                  <a:pt x="3753868" y="5171572"/>
                  <a:pt x="3805748" y="5143326"/>
                  <a:pt x="3853018" y="5143326"/>
                </a:cubicBezTo>
                <a:cubicBezTo>
                  <a:pt x="3872041" y="5115080"/>
                  <a:pt x="3919310" y="5129491"/>
                  <a:pt x="3933145" y="5092022"/>
                </a:cubicBezTo>
                <a:cubicBezTo>
                  <a:pt x="3937757" y="5082798"/>
                  <a:pt x="3918733" y="5073575"/>
                  <a:pt x="3928533" y="5054552"/>
                </a:cubicBezTo>
                <a:cubicBezTo>
                  <a:pt x="3956780" y="5036105"/>
                  <a:pt x="3999437" y="5026306"/>
                  <a:pt x="4023072" y="5021694"/>
                </a:cubicBezTo>
                <a:cubicBezTo>
                  <a:pt x="4018460" y="5030918"/>
                  <a:pt x="4018460" y="5040141"/>
                  <a:pt x="4018460" y="5049940"/>
                </a:cubicBezTo>
                <a:cubicBezTo>
                  <a:pt x="4037483" y="5049940"/>
                  <a:pt x="4046707" y="5054552"/>
                  <a:pt x="4051318" y="5063775"/>
                </a:cubicBezTo>
                <a:cubicBezTo>
                  <a:pt x="4027683" y="5082222"/>
                  <a:pt x="3994826" y="5096633"/>
                  <a:pt x="3971191" y="5119691"/>
                </a:cubicBezTo>
                <a:cubicBezTo>
                  <a:pt x="3942945" y="5101245"/>
                  <a:pt x="3895675" y="5142749"/>
                  <a:pt x="3876653" y="5166384"/>
                </a:cubicBezTo>
                <a:cubicBezTo>
                  <a:pt x="3937757" y="5152549"/>
                  <a:pt x="3989637" y="5128915"/>
                  <a:pt x="4046130" y="5110468"/>
                </a:cubicBezTo>
                <a:cubicBezTo>
                  <a:pt x="4041518" y="5072999"/>
                  <a:pt x="4065153" y="5049940"/>
                  <a:pt x="4088787" y="5026306"/>
                </a:cubicBezTo>
                <a:cubicBezTo>
                  <a:pt x="4079564" y="5026306"/>
                  <a:pt x="4065153" y="5040141"/>
                  <a:pt x="4060542" y="5026306"/>
                </a:cubicBezTo>
                <a:cubicBezTo>
                  <a:pt x="4103199" y="4979613"/>
                  <a:pt x="4192549" y="4970390"/>
                  <a:pt x="4244430" y="4928309"/>
                </a:cubicBezTo>
                <a:cubicBezTo>
                  <a:pt x="4235207" y="4919085"/>
                  <a:pt x="4211572" y="4932920"/>
                  <a:pt x="4201773" y="4919085"/>
                </a:cubicBezTo>
                <a:cubicBezTo>
                  <a:pt x="4220795" y="4877004"/>
                  <a:pt x="4281899" y="4872393"/>
                  <a:pt x="4324557" y="4849335"/>
                </a:cubicBezTo>
                <a:cubicBezTo>
                  <a:pt x="4315334" y="4840111"/>
                  <a:pt x="4319946" y="4830888"/>
                  <a:pt x="4324557" y="4821088"/>
                </a:cubicBezTo>
                <a:cubicBezTo>
                  <a:pt x="4300923" y="4825700"/>
                  <a:pt x="4281899" y="4839535"/>
                  <a:pt x="4258265" y="4844146"/>
                </a:cubicBezTo>
                <a:cubicBezTo>
                  <a:pt x="4272676" y="4811288"/>
                  <a:pt x="4324557" y="4811288"/>
                  <a:pt x="4347615" y="4783619"/>
                </a:cubicBezTo>
                <a:cubicBezTo>
                  <a:pt x="4333204" y="4783619"/>
                  <a:pt x="4352227" y="4769784"/>
                  <a:pt x="4347615" y="4765172"/>
                </a:cubicBezTo>
                <a:cubicBezTo>
                  <a:pt x="4319369" y="4765172"/>
                  <a:pt x="4328593" y="4802642"/>
                  <a:pt x="4295734" y="4802642"/>
                </a:cubicBezTo>
                <a:cubicBezTo>
                  <a:pt x="4295734" y="4784195"/>
                  <a:pt x="4295734" y="4784195"/>
                  <a:pt x="4295734" y="4784195"/>
                </a:cubicBezTo>
                <a:cubicBezTo>
                  <a:pt x="4262877" y="4793418"/>
                  <a:pt x="4258265" y="4830888"/>
                  <a:pt x="4220219" y="4840111"/>
                </a:cubicBezTo>
                <a:cubicBezTo>
                  <a:pt x="4224831" y="4826276"/>
                  <a:pt x="4229442" y="4821665"/>
                  <a:pt x="4220219" y="4811865"/>
                </a:cubicBezTo>
                <a:cubicBezTo>
                  <a:pt x="4201196" y="4816477"/>
                  <a:pt x="4187361" y="4830312"/>
                  <a:pt x="4172950" y="4844723"/>
                </a:cubicBezTo>
                <a:cubicBezTo>
                  <a:pt x="4158539" y="4826276"/>
                  <a:pt x="4140092" y="4853946"/>
                  <a:pt x="4125680" y="4840111"/>
                </a:cubicBezTo>
                <a:cubicBezTo>
                  <a:pt x="4186784" y="4779583"/>
                  <a:pt x="4304958" y="4774972"/>
                  <a:pt x="4356838" y="4704644"/>
                </a:cubicBezTo>
                <a:cubicBezTo>
                  <a:pt x="4314181" y="4718479"/>
                  <a:pt x="4285935" y="4746726"/>
                  <a:pt x="4243854" y="4765172"/>
                </a:cubicBezTo>
                <a:cubicBezTo>
                  <a:pt x="4243854" y="4755949"/>
                  <a:pt x="4229442" y="4760561"/>
                  <a:pt x="4229442" y="4751337"/>
                </a:cubicBezTo>
                <a:cubicBezTo>
                  <a:pt x="4323981" y="4690810"/>
                  <a:pt x="4432354" y="4653340"/>
                  <a:pt x="4517093" y="4588201"/>
                </a:cubicBezTo>
                <a:cubicBezTo>
                  <a:pt x="4507870" y="4583589"/>
                  <a:pt x="4498070" y="4588201"/>
                  <a:pt x="4498070" y="4583589"/>
                </a:cubicBezTo>
                <a:cubicBezTo>
                  <a:pt x="4498070" y="4550732"/>
                  <a:pt x="4517093" y="4541508"/>
                  <a:pt x="4540727" y="4536897"/>
                </a:cubicBezTo>
                <a:cubicBezTo>
                  <a:pt x="4536116" y="4546120"/>
                  <a:pt x="4536116" y="4550732"/>
                  <a:pt x="4540727" y="4555343"/>
                </a:cubicBezTo>
                <a:cubicBezTo>
                  <a:pt x="4601831" y="4550732"/>
                  <a:pt x="4687147" y="4522485"/>
                  <a:pt x="4691759" y="4490204"/>
                </a:cubicBezTo>
                <a:cubicBezTo>
                  <a:pt x="4739028" y="4494815"/>
                  <a:pt x="4762662" y="4452734"/>
                  <a:pt x="4795520" y="4448122"/>
                </a:cubicBezTo>
                <a:cubicBezTo>
                  <a:pt x="4795520" y="4461958"/>
                  <a:pt x="4804744" y="4461958"/>
                  <a:pt x="4809932" y="4466569"/>
                </a:cubicBezTo>
                <a:cubicBezTo>
                  <a:pt x="4814543" y="4461958"/>
                  <a:pt x="4814543" y="4457346"/>
                  <a:pt x="4819155" y="4452734"/>
                </a:cubicBezTo>
                <a:cubicBezTo>
                  <a:pt x="4847401" y="4457346"/>
                  <a:pt x="4899282" y="4415265"/>
                  <a:pt x="4918305" y="4382983"/>
                </a:cubicBezTo>
                <a:cubicBezTo>
                  <a:pt x="4909082" y="4382983"/>
                  <a:pt x="4903893" y="4378372"/>
                  <a:pt x="4903893" y="4369149"/>
                </a:cubicBezTo>
                <a:cubicBezTo>
                  <a:pt x="4918305" y="4364537"/>
                  <a:pt x="4922917" y="4373760"/>
                  <a:pt x="4941363" y="4364537"/>
                </a:cubicBezTo>
                <a:cubicBezTo>
                  <a:pt x="4941363" y="4355314"/>
                  <a:pt x="4950586" y="4346090"/>
                  <a:pt x="4936752" y="4346090"/>
                </a:cubicBezTo>
                <a:cubicBezTo>
                  <a:pt x="4941363" y="4355314"/>
                  <a:pt x="4917728" y="4364537"/>
                  <a:pt x="4913116" y="4350702"/>
                </a:cubicBezTo>
                <a:cubicBezTo>
                  <a:pt x="4908505" y="4336867"/>
                  <a:pt x="4936752" y="4350702"/>
                  <a:pt x="4936752" y="4332255"/>
                </a:cubicBezTo>
                <a:cubicBezTo>
                  <a:pt x="4908505" y="4318420"/>
                  <a:pt x="4880259" y="4369725"/>
                  <a:pt x="4847401" y="4374336"/>
                </a:cubicBezTo>
                <a:cubicBezTo>
                  <a:pt x="4838177" y="4332255"/>
                  <a:pt x="4884871" y="4309197"/>
                  <a:pt x="4903893" y="4276339"/>
                </a:cubicBezTo>
                <a:cubicBezTo>
                  <a:pt x="4861236" y="4285563"/>
                  <a:pt x="4790908" y="4309197"/>
                  <a:pt x="4814543" y="4355890"/>
                </a:cubicBezTo>
                <a:cubicBezTo>
                  <a:pt x="4786297" y="4360502"/>
                  <a:pt x="4777073" y="4384136"/>
                  <a:pt x="4753439" y="4393359"/>
                </a:cubicBezTo>
                <a:cubicBezTo>
                  <a:pt x="4748827" y="4384136"/>
                  <a:pt x="4762662" y="4370301"/>
                  <a:pt x="4739028" y="4370301"/>
                </a:cubicBezTo>
                <a:cubicBezTo>
                  <a:pt x="4743640" y="4403159"/>
                  <a:pt x="4729805" y="4407771"/>
                  <a:pt x="4710781" y="4412383"/>
                </a:cubicBezTo>
                <a:cubicBezTo>
                  <a:pt x="4706170" y="4398548"/>
                  <a:pt x="4715393" y="4398548"/>
                  <a:pt x="4720004" y="4389324"/>
                </a:cubicBezTo>
                <a:cubicBezTo>
                  <a:pt x="4682535" y="4398548"/>
                  <a:pt x="4687147" y="4431406"/>
                  <a:pt x="4644489" y="4422182"/>
                </a:cubicBezTo>
                <a:cubicBezTo>
                  <a:pt x="4616243" y="4445240"/>
                  <a:pt x="4592608" y="4473487"/>
                  <a:pt x="4564362" y="4491933"/>
                </a:cubicBezTo>
                <a:cubicBezTo>
                  <a:pt x="4559751" y="4487322"/>
                  <a:pt x="4559751" y="4482710"/>
                  <a:pt x="4559751" y="4473487"/>
                </a:cubicBezTo>
                <a:cubicBezTo>
                  <a:pt x="4536116" y="4482710"/>
                  <a:pt x="4503258" y="4510956"/>
                  <a:pt x="4475011" y="4501733"/>
                </a:cubicBezTo>
                <a:cubicBezTo>
                  <a:pt x="4489423" y="4483286"/>
                  <a:pt x="4507870" y="4464263"/>
                  <a:pt x="4531504" y="4450428"/>
                </a:cubicBezTo>
                <a:cubicBezTo>
                  <a:pt x="4522281" y="4436593"/>
                  <a:pt x="4517093" y="4427370"/>
                  <a:pt x="4507870" y="4417571"/>
                </a:cubicBezTo>
                <a:cubicBezTo>
                  <a:pt x="4522281" y="4422182"/>
                  <a:pt x="4517093" y="4408347"/>
                  <a:pt x="4531504" y="4412959"/>
                </a:cubicBezTo>
                <a:cubicBezTo>
                  <a:pt x="4526892" y="4417571"/>
                  <a:pt x="4522281" y="4417571"/>
                  <a:pt x="4526892" y="4426794"/>
                </a:cubicBezTo>
                <a:cubicBezTo>
                  <a:pt x="4607020" y="4449852"/>
                  <a:pt x="4616243" y="4375489"/>
                  <a:pt x="4673312" y="4357043"/>
                </a:cubicBezTo>
                <a:cubicBezTo>
                  <a:pt x="4673312" y="4343208"/>
                  <a:pt x="4658900" y="4338596"/>
                  <a:pt x="4664089" y="4314962"/>
                </a:cubicBezTo>
                <a:cubicBezTo>
                  <a:pt x="4649677" y="4319573"/>
                  <a:pt x="4645065" y="4328797"/>
                  <a:pt x="4645065" y="4347820"/>
                </a:cubicBezTo>
                <a:cubicBezTo>
                  <a:pt x="4668701" y="4361654"/>
                  <a:pt x="4621431" y="4385289"/>
                  <a:pt x="4607596" y="4376066"/>
                </a:cubicBezTo>
                <a:cubicBezTo>
                  <a:pt x="4607596" y="4366843"/>
                  <a:pt x="4622007" y="4371454"/>
                  <a:pt x="4622007" y="4362231"/>
                </a:cubicBezTo>
                <a:cubicBezTo>
                  <a:pt x="4612784" y="4362231"/>
                  <a:pt x="4598373" y="4366843"/>
                  <a:pt x="4598373" y="4357620"/>
                </a:cubicBezTo>
                <a:cubicBezTo>
                  <a:pt x="4602985" y="4353008"/>
                  <a:pt x="4607596" y="4348396"/>
                  <a:pt x="4622007" y="4353008"/>
                </a:cubicBezTo>
                <a:cubicBezTo>
                  <a:pt x="4617396" y="4334561"/>
                  <a:pt x="4612784" y="4329949"/>
                  <a:pt x="4617396" y="4310927"/>
                </a:cubicBezTo>
                <a:cubicBezTo>
                  <a:pt x="4598373" y="4315538"/>
                  <a:pt x="4589150" y="4324762"/>
                  <a:pt x="4579926" y="4310927"/>
                </a:cubicBezTo>
                <a:cubicBezTo>
                  <a:pt x="4537269" y="4366843"/>
                  <a:pt x="4466942" y="4395089"/>
                  <a:pt x="4410449" y="4432559"/>
                </a:cubicBezTo>
                <a:cubicBezTo>
                  <a:pt x="4401226" y="4432559"/>
                  <a:pt x="4391426" y="4427947"/>
                  <a:pt x="4377591" y="4427947"/>
                </a:cubicBezTo>
                <a:cubicBezTo>
                  <a:pt x="4368367" y="4437170"/>
                  <a:pt x="4358568" y="4441782"/>
                  <a:pt x="4358568" y="4460805"/>
                </a:cubicBezTo>
                <a:cubicBezTo>
                  <a:pt x="4367791" y="4460805"/>
                  <a:pt x="4377591" y="4460805"/>
                  <a:pt x="4377591" y="4470028"/>
                </a:cubicBezTo>
                <a:cubicBezTo>
                  <a:pt x="4344733" y="4507498"/>
                  <a:pt x="4297464" y="4539779"/>
                  <a:pt x="4231172" y="4507498"/>
                </a:cubicBezTo>
                <a:cubicBezTo>
                  <a:pt x="4226560" y="4521332"/>
                  <a:pt x="4202925" y="4525944"/>
                  <a:pt x="4193702" y="4535744"/>
                </a:cubicBezTo>
                <a:cubicBezTo>
                  <a:pt x="4212725" y="4540355"/>
                  <a:pt x="4217337" y="4535744"/>
                  <a:pt x="4231172" y="4535744"/>
                </a:cubicBezTo>
                <a:cubicBezTo>
                  <a:pt x="4216761" y="4558802"/>
                  <a:pt x="4245583" y="4540355"/>
                  <a:pt x="4250194" y="4558802"/>
                </a:cubicBezTo>
                <a:cubicBezTo>
                  <a:pt x="4231172" y="4563413"/>
                  <a:pt x="4207537" y="4581860"/>
                  <a:pt x="4217337" y="4596271"/>
                </a:cubicBezTo>
                <a:cubicBezTo>
                  <a:pt x="4221949" y="4577825"/>
                  <a:pt x="4240971" y="4596271"/>
                  <a:pt x="4245583" y="4582437"/>
                </a:cubicBezTo>
                <a:cubicBezTo>
                  <a:pt x="4245583" y="4587048"/>
                  <a:pt x="4254806" y="4587048"/>
                  <a:pt x="4254806" y="4596271"/>
                </a:cubicBezTo>
                <a:cubicBezTo>
                  <a:pt x="4240395" y="4605495"/>
                  <a:pt x="4245583" y="4605495"/>
                  <a:pt x="4250194" y="4619329"/>
                </a:cubicBezTo>
                <a:cubicBezTo>
                  <a:pt x="4221949" y="4628553"/>
                  <a:pt x="4217337" y="4661410"/>
                  <a:pt x="4198314" y="4679857"/>
                </a:cubicBezTo>
                <a:cubicBezTo>
                  <a:pt x="4183902" y="4684469"/>
                  <a:pt x="4183902" y="4675245"/>
                  <a:pt x="4174679" y="4675245"/>
                </a:cubicBezTo>
                <a:cubicBezTo>
                  <a:pt x="4146433" y="4689080"/>
                  <a:pt x="4137209" y="4708103"/>
                  <a:pt x="4118187" y="4717327"/>
                </a:cubicBezTo>
                <a:cubicBezTo>
                  <a:pt x="4080717" y="4745573"/>
                  <a:pt x="4033448" y="4740385"/>
                  <a:pt x="4009813" y="4777854"/>
                </a:cubicBezTo>
                <a:cubicBezTo>
                  <a:pt x="4047283" y="4787078"/>
                  <a:pt x="4052471" y="4768631"/>
                  <a:pt x="4076106" y="4749608"/>
                </a:cubicBezTo>
                <a:cubicBezTo>
                  <a:pt x="4118763" y="4721362"/>
                  <a:pt x="4189090" y="4702915"/>
                  <a:pt x="4222525" y="4689080"/>
                </a:cubicBezTo>
                <a:cubicBezTo>
                  <a:pt x="4208114" y="4717327"/>
                  <a:pt x="4179867" y="4731162"/>
                  <a:pt x="4151621" y="4749608"/>
                </a:cubicBezTo>
                <a:cubicBezTo>
                  <a:pt x="4147010" y="4744996"/>
                  <a:pt x="4151621" y="4731162"/>
                  <a:pt x="4142398" y="4731162"/>
                </a:cubicBezTo>
                <a:cubicBezTo>
                  <a:pt x="4114151" y="4773243"/>
                  <a:pt x="4057659" y="4791689"/>
                  <a:pt x="4005778" y="4819935"/>
                </a:cubicBezTo>
                <a:cubicBezTo>
                  <a:pt x="3953898" y="4842993"/>
                  <a:pt x="3878382" y="4885075"/>
                  <a:pt x="3836301" y="4880463"/>
                </a:cubicBezTo>
                <a:cubicBezTo>
                  <a:pt x="3836301" y="4885075"/>
                  <a:pt x="3836301" y="4894298"/>
                  <a:pt x="3831689" y="4898909"/>
                </a:cubicBezTo>
                <a:cubicBezTo>
                  <a:pt x="3794219" y="4889686"/>
                  <a:pt x="3775197" y="4912745"/>
                  <a:pt x="3737150" y="4921968"/>
                </a:cubicBezTo>
                <a:cubicBezTo>
                  <a:pt x="3737150" y="4935803"/>
                  <a:pt x="3746374" y="4935803"/>
                  <a:pt x="3751562" y="4945026"/>
                </a:cubicBezTo>
                <a:cubicBezTo>
                  <a:pt x="3737150" y="4945026"/>
                  <a:pt x="3727927" y="4958861"/>
                  <a:pt x="3732539" y="4963472"/>
                </a:cubicBezTo>
                <a:cubicBezTo>
                  <a:pt x="3789031" y="4945026"/>
                  <a:pt x="3869158" y="4921391"/>
                  <a:pt x="3944674" y="4883922"/>
                </a:cubicBezTo>
                <a:cubicBezTo>
                  <a:pt x="3953898" y="4841841"/>
                  <a:pt x="4005778" y="4851064"/>
                  <a:pt x="4034024" y="4837229"/>
                </a:cubicBezTo>
                <a:cubicBezTo>
                  <a:pt x="4038636" y="4846452"/>
                  <a:pt x="4024801" y="4841841"/>
                  <a:pt x="4024801" y="4855675"/>
                </a:cubicBezTo>
                <a:cubicBezTo>
                  <a:pt x="4039212" y="4855675"/>
                  <a:pt x="4048435" y="4864899"/>
                  <a:pt x="4039212" y="4874122"/>
                </a:cubicBezTo>
                <a:cubicBezTo>
                  <a:pt x="4072071" y="4878734"/>
                  <a:pt x="4105505" y="4822817"/>
                  <a:pt x="4123951" y="4855675"/>
                </a:cubicBezTo>
                <a:cubicBezTo>
                  <a:pt x="4091093" y="4860287"/>
                  <a:pt x="4048435" y="4878734"/>
                  <a:pt x="4024801" y="4906980"/>
                </a:cubicBezTo>
                <a:cubicBezTo>
                  <a:pt x="4043824" y="4902368"/>
                  <a:pt x="4057659" y="4906980"/>
                  <a:pt x="4062270" y="4920815"/>
                </a:cubicBezTo>
                <a:cubicBezTo>
                  <a:pt x="4053047" y="4920815"/>
                  <a:pt x="4053047" y="4930038"/>
                  <a:pt x="4047859" y="4930038"/>
                </a:cubicBezTo>
                <a:cubicBezTo>
                  <a:pt x="4028837" y="4906980"/>
                  <a:pt x="3995978" y="4934650"/>
                  <a:pt x="3981567" y="4930038"/>
                </a:cubicBezTo>
                <a:cubicBezTo>
                  <a:pt x="3976956" y="4911592"/>
                  <a:pt x="4005201" y="4930038"/>
                  <a:pt x="4005201" y="4911592"/>
                </a:cubicBezTo>
                <a:cubicBezTo>
                  <a:pt x="3990790" y="4897756"/>
                  <a:pt x="3986179" y="4920815"/>
                  <a:pt x="3967732" y="4916203"/>
                </a:cubicBezTo>
                <a:cubicBezTo>
                  <a:pt x="3972344" y="4906980"/>
                  <a:pt x="3972344" y="4897756"/>
                  <a:pt x="3963121" y="4897756"/>
                </a:cubicBezTo>
                <a:cubicBezTo>
                  <a:pt x="3915851" y="4920815"/>
                  <a:pt x="3882993" y="4958284"/>
                  <a:pt x="3826501" y="4962896"/>
                </a:cubicBezTo>
                <a:cubicBezTo>
                  <a:pt x="3826501" y="4967508"/>
                  <a:pt x="3831113" y="4972119"/>
                  <a:pt x="3831113" y="4976731"/>
                </a:cubicBezTo>
                <a:cubicBezTo>
                  <a:pt x="3821889" y="4981342"/>
                  <a:pt x="3812089" y="4990566"/>
                  <a:pt x="3798255" y="4990566"/>
                </a:cubicBezTo>
                <a:cubicBezTo>
                  <a:pt x="3798255" y="4985954"/>
                  <a:pt x="3802866" y="4981342"/>
                  <a:pt x="3807478" y="4976731"/>
                </a:cubicBezTo>
                <a:cubicBezTo>
                  <a:pt x="3788455" y="4976731"/>
                  <a:pt x="3770009" y="4981342"/>
                  <a:pt x="3760208" y="4995177"/>
                </a:cubicBezTo>
                <a:cubicBezTo>
                  <a:pt x="3774620" y="4999789"/>
                  <a:pt x="3783844" y="4981342"/>
                  <a:pt x="3793067" y="4995177"/>
                </a:cubicBezTo>
                <a:cubicBezTo>
                  <a:pt x="3764820" y="5004400"/>
                  <a:pt x="3712940" y="5046482"/>
                  <a:pt x="3689305" y="5018235"/>
                </a:cubicBezTo>
                <a:cubicBezTo>
                  <a:pt x="3665671" y="5022847"/>
                  <a:pt x="3642035" y="5032071"/>
                  <a:pt x="3623013" y="5046482"/>
                </a:cubicBezTo>
                <a:cubicBezTo>
                  <a:pt x="3637424" y="5046482"/>
                  <a:pt x="3646647" y="5046482"/>
                  <a:pt x="3651259" y="5055705"/>
                </a:cubicBezTo>
                <a:cubicBezTo>
                  <a:pt x="3618401" y="5060317"/>
                  <a:pt x="3590155" y="5064928"/>
                  <a:pt x="3575743" y="5083951"/>
                </a:cubicBezTo>
                <a:cubicBezTo>
                  <a:pt x="3571132" y="5079339"/>
                  <a:pt x="3561332" y="5074728"/>
                  <a:pt x="3552109" y="5079339"/>
                </a:cubicBezTo>
                <a:cubicBezTo>
                  <a:pt x="3542886" y="5093174"/>
                  <a:pt x="3523862" y="5093174"/>
                  <a:pt x="3519251" y="5107586"/>
                </a:cubicBezTo>
                <a:cubicBezTo>
                  <a:pt x="3533663" y="5102974"/>
                  <a:pt x="3523862" y="5121421"/>
                  <a:pt x="3533663" y="5121421"/>
                </a:cubicBezTo>
                <a:cubicBezTo>
                  <a:pt x="3533663" y="5116809"/>
                  <a:pt x="3542886" y="5116809"/>
                  <a:pt x="3548074" y="5112197"/>
                </a:cubicBezTo>
                <a:cubicBezTo>
                  <a:pt x="3543462" y="5126032"/>
                  <a:pt x="3562485" y="5121421"/>
                  <a:pt x="3557297" y="5140444"/>
                </a:cubicBezTo>
                <a:cubicBezTo>
                  <a:pt x="3538274" y="5131220"/>
                  <a:pt x="3548074" y="5158890"/>
                  <a:pt x="3538274" y="5158890"/>
                </a:cubicBezTo>
                <a:cubicBezTo>
                  <a:pt x="3514639" y="5172725"/>
                  <a:pt x="3505416" y="5145055"/>
                  <a:pt x="3481782" y="5145055"/>
                </a:cubicBezTo>
                <a:cubicBezTo>
                  <a:pt x="3477170" y="5163502"/>
                  <a:pt x="3453535" y="5182525"/>
                  <a:pt x="3434512" y="5173302"/>
                </a:cubicBezTo>
                <a:cubicBezTo>
                  <a:pt x="3434512" y="5168690"/>
                  <a:pt x="3443736" y="5168690"/>
                  <a:pt x="3443736" y="5159467"/>
                </a:cubicBezTo>
                <a:cubicBezTo>
                  <a:pt x="3354386" y="5164078"/>
                  <a:pt x="3302505" y="5229217"/>
                  <a:pt x="3226989" y="5206159"/>
                </a:cubicBezTo>
                <a:cubicBezTo>
                  <a:pt x="3212577" y="5257464"/>
                  <a:pt x="3123227" y="5229217"/>
                  <a:pt x="3099592" y="5271299"/>
                </a:cubicBezTo>
                <a:cubicBezTo>
                  <a:pt x="3114004" y="5280522"/>
                  <a:pt x="3132451" y="5275910"/>
                  <a:pt x="3142250" y="5280522"/>
                </a:cubicBezTo>
                <a:cubicBezTo>
                  <a:pt x="3142250" y="5294357"/>
                  <a:pt x="3127839" y="5289745"/>
                  <a:pt x="3133027" y="5308768"/>
                </a:cubicBezTo>
                <a:cubicBezTo>
                  <a:pt x="3147438" y="5313380"/>
                  <a:pt x="3137638" y="5294933"/>
                  <a:pt x="3147438" y="5290322"/>
                </a:cubicBezTo>
                <a:cubicBezTo>
                  <a:pt x="3222954" y="5290322"/>
                  <a:pt x="3274835" y="5271875"/>
                  <a:pt x="3331327" y="5257464"/>
                </a:cubicBezTo>
                <a:cubicBezTo>
                  <a:pt x="3368797" y="5243629"/>
                  <a:pt x="3425865" y="5248241"/>
                  <a:pt x="3430477" y="5206159"/>
                </a:cubicBezTo>
                <a:cubicBezTo>
                  <a:pt x="3425865" y="5206159"/>
                  <a:pt x="3416066" y="5210771"/>
                  <a:pt x="3416066" y="5206159"/>
                </a:cubicBezTo>
                <a:cubicBezTo>
                  <a:pt x="3430477" y="5196936"/>
                  <a:pt x="3448923" y="5192325"/>
                  <a:pt x="3472559" y="5196936"/>
                </a:cubicBezTo>
                <a:cubicBezTo>
                  <a:pt x="3472559" y="5206159"/>
                  <a:pt x="3472559" y="5206159"/>
                  <a:pt x="3472559" y="5206159"/>
                </a:cubicBezTo>
                <a:cubicBezTo>
                  <a:pt x="3548074" y="5187713"/>
                  <a:pt x="3618977" y="5154855"/>
                  <a:pt x="3693916" y="5145632"/>
                </a:cubicBezTo>
                <a:cubicBezTo>
                  <a:pt x="3656447" y="5150244"/>
                  <a:pt x="3651259" y="5178490"/>
                  <a:pt x="3623013" y="5187713"/>
                </a:cubicBezTo>
                <a:cubicBezTo>
                  <a:pt x="3590155" y="5196936"/>
                  <a:pt x="3585543" y="5234406"/>
                  <a:pt x="3552109" y="5220571"/>
                </a:cubicBezTo>
                <a:cubicBezTo>
                  <a:pt x="3523862" y="5253429"/>
                  <a:pt x="3457570" y="5248817"/>
                  <a:pt x="3434512" y="5285710"/>
                </a:cubicBezTo>
                <a:cubicBezTo>
                  <a:pt x="3420101" y="5271875"/>
                  <a:pt x="3406266" y="5281098"/>
                  <a:pt x="3391855" y="5285710"/>
                </a:cubicBezTo>
                <a:cubicBezTo>
                  <a:pt x="3382631" y="5294933"/>
                  <a:pt x="3391855" y="5294933"/>
                  <a:pt x="3396466" y="5304156"/>
                </a:cubicBezTo>
                <a:cubicBezTo>
                  <a:pt x="3382055" y="5304156"/>
                  <a:pt x="3372832" y="5308768"/>
                  <a:pt x="3372832" y="5322603"/>
                </a:cubicBezTo>
                <a:cubicBezTo>
                  <a:pt x="3448347" y="5327215"/>
                  <a:pt x="3462182" y="5271299"/>
                  <a:pt x="3533086" y="5271299"/>
                </a:cubicBezTo>
                <a:cubicBezTo>
                  <a:pt x="3542309" y="5266687"/>
                  <a:pt x="3533086" y="5266687"/>
                  <a:pt x="3542309" y="5262075"/>
                </a:cubicBezTo>
                <a:cubicBezTo>
                  <a:pt x="3546921" y="5266687"/>
                  <a:pt x="3546921" y="5257464"/>
                  <a:pt x="3561332" y="5262075"/>
                </a:cubicBezTo>
                <a:cubicBezTo>
                  <a:pt x="3561332" y="5266687"/>
                  <a:pt x="3561332" y="5271299"/>
                  <a:pt x="3556721" y="5271299"/>
                </a:cubicBezTo>
                <a:cubicBezTo>
                  <a:pt x="3626471" y="5264381"/>
                  <a:pt x="3650106" y="5213077"/>
                  <a:pt x="3706599" y="5194630"/>
                </a:cubicBezTo>
                <a:lnTo>
                  <a:pt x="3706599" y="5194630"/>
                </a:lnTo>
                <a:close/>
                <a:moveTo>
                  <a:pt x="4852012" y="4377795"/>
                </a:moveTo>
                <a:cubicBezTo>
                  <a:pt x="4866424" y="4382407"/>
                  <a:pt x="4866424" y="4368572"/>
                  <a:pt x="4880259" y="4373183"/>
                </a:cubicBezTo>
                <a:cubicBezTo>
                  <a:pt x="4875647" y="4382407"/>
                  <a:pt x="4884871" y="4382407"/>
                  <a:pt x="4884871" y="4377795"/>
                </a:cubicBezTo>
                <a:cubicBezTo>
                  <a:pt x="4889482" y="4373183"/>
                  <a:pt x="4875647" y="4419876"/>
                  <a:pt x="4856624" y="4419876"/>
                </a:cubicBezTo>
                <a:cubicBezTo>
                  <a:pt x="4856624" y="4405465"/>
                  <a:pt x="4852012" y="4396242"/>
                  <a:pt x="4852012" y="4377795"/>
                </a:cubicBezTo>
                <a:lnTo>
                  <a:pt x="4852012" y="4377795"/>
                </a:lnTo>
                <a:close/>
                <a:moveTo>
                  <a:pt x="4578773" y="4373183"/>
                </a:moveTo>
                <a:cubicBezTo>
                  <a:pt x="4569550" y="4382407"/>
                  <a:pt x="4559751" y="4410653"/>
                  <a:pt x="4541304" y="4401430"/>
                </a:cubicBezTo>
                <a:cubicBezTo>
                  <a:pt x="4555139" y="4391630"/>
                  <a:pt x="4559751" y="4377795"/>
                  <a:pt x="4578773" y="4373183"/>
                </a:cubicBezTo>
                <a:lnTo>
                  <a:pt x="4578773" y="4373183"/>
                </a:lnTo>
                <a:close/>
                <a:moveTo>
                  <a:pt x="4385661" y="4601459"/>
                </a:moveTo>
                <a:cubicBezTo>
                  <a:pt x="4394885" y="4592236"/>
                  <a:pt x="4376438" y="4592236"/>
                  <a:pt x="4385661" y="4578401"/>
                </a:cubicBezTo>
                <a:cubicBezTo>
                  <a:pt x="4423131" y="4573790"/>
                  <a:pt x="4442154" y="4559955"/>
                  <a:pt x="4475011" y="4555343"/>
                </a:cubicBezTo>
                <a:cubicBezTo>
                  <a:pt x="4451377" y="4578401"/>
                  <a:pt x="4427743" y="4601459"/>
                  <a:pt x="4385661" y="4601459"/>
                </a:cubicBezTo>
                <a:lnTo>
                  <a:pt x="4385661" y="4601459"/>
                </a:lnTo>
                <a:close/>
                <a:moveTo>
                  <a:pt x="4455989" y="4433711"/>
                </a:moveTo>
                <a:cubicBezTo>
                  <a:pt x="4475011" y="4442935"/>
                  <a:pt x="4455989" y="4466569"/>
                  <a:pt x="4436966" y="4466569"/>
                </a:cubicBezTo>
                <a:cubicBezTo>
                  <a:pt x="4451377" y="4452158"/>
                  <a:pt x="4451377" y="4452158"/>
                  <a:pt x="4455989" y="4433711"/>
                </a:cubicBezTo>
                <a:lnTo>
                  <a:pt x="4455989" y="4433711"/>
                </a:lnTo>
                <a:close/>
                <a:moveTo>
                  <a:pt x="4362027" y="4498851"/>
                </a:moveTo>
                <a:cubicBezTo>
                  <a:pt x="4366639" y="4498851"/>
                  <a:pt x="4366639" y="4508074"/>
                  <a:pt x="4366639" y="4512685"/>
                </a:cubicBezTo>
                <a:cubicBezTo>
                  <a:pt x="4366639" y="4508074"/>
                  <a:pt x="4371250" y="4508074"/>
                  <a:pt x="4375862" y="4508074"/>
                </a:cubicBezTo>
                <a:cubicBezTo>
                  <a:pt x="4366639" y="4475216"/>
                  <a:pt x="4418519" y="4470604"/>
                  <a:pt x="4427743" y="4456769"/>
                </a:cubicBezTo>
                <a:cubicBezTo>
                  <a:pt x="4442154" y="4461381"/>
                  <a:pt x="4408719" y="4489627"/>
                  <a:pt x="4394885" y="4489627"/>
                </a:cubicBezTo>
                <a:cubicBezTo>
                  <a:pt x="4404108" y="4503462"/>
                  <a:pt x="4413907" y="4475793"/>
                  <a:pt x="4423131" y="4489627"/>
                </a:cubicBezTo>
                <a:cubicBezTo>
                  <a:pt x="4418519" y="4498851"/>
                  <a:pt x="4413907" y="4508074"/>
                  <a:pt x="4404108" y="4517874"/>
                </a:cubicBezTo>
                <a:cubicBezTo>
                  <a:pt x="4389697" y="4499427"/>
                  <a:pt x="4380474" y="4517874"/>
                  <a:pt x="4361450" y="4522485"/>
                </a:cubicBezTo>
                <a:cubicBezTo>
                  <a:pt x="4362027" y="4508074"/>
                  <a:pt x="4352227" y="4508074"/>
                  <a:pt x="4362027" y="4498851"/>
                </a:cubicBezTo>
                <a:lnTo>
                  <a:pt x="4362027" y="4498851"/>
                </a:lnTo>
                <a:close/>
                <a:moveTo>
                  <a:pt x="4304958" y="4652764"/>
                </a:moveTo>
                <a:cubicBezTo>
                  <a:pt x="4295734" y="4629705"/>
                  <a:pt x="4328593" y="4615294"/>
                  <a:pt x="4356838" y="4615294"/>
                </a:cubicBezTo>
                <a:cubicBezTo>
                  <a:pt x="4347615" y="4638929"/>
                  <a:pt x="4319369" y="4634317"/>
                  <a:pt x="4304958" y="4652764"/>
                </a:cubicBezTo>
                <a:lnTo>
                  <a:pt x="4304958" y="4652764"/>
                </a:lnTo>
                <a:close/>
                <a:moveTo>
                  <a:pt x="4328593" y="4522485"/>
                </a:moveTo>
                <a:cubicBezTo>
                  <a:pt x="4347615" y="4545543"/>
                  <a:pt x="4295734" y="4555343"/>
                  <a:pt x="4272100" y="4573790"/>
                </a:cubicBezTo>
                <a:cubicBezTo>
                  <a:pt x="4281899" y="4536320"/>
                  <a:pt x="4319369" y="4545543"/>
                  <a:pt x="4328593" y="4522485"/>
                </a:cubicBezTo>
                <a:lnTo>
                  <a:pt x="4328593" y="4522485"/>
                </a:lnTo>
                <a:close/>
                <a:moveTo>
                  <a:pt x="4310146" y="4569178"/>
                </a:moveTo>
                <a:cubicBezTo>
                  <a:pt x="4329169" y="4583013"/>
                  <a:pt x="4286511" y="4602036"/>
                  <a:pt x="4262877" y="4597424"/>
                </a:cubicBezTo>
                <a:cubicBezTo>
                  <a:pt x="4272100" y="4583013"/>
                  <a:pt x="4295734" y="4583013"/>
                  <a:pt x="4310146" y="4569178"/>
                </a:cubicBezTo>
                <a:lnTo>
                  <a:pt x="4310146" y="4569178"/>
                </a:lnTo>
                <a:close/>
                <a:moveTo>
                  <a:pt x="4172950" y="4760561"/>
                </a:moveTo>
                <a:cubicBezTo>
                  <a:pt x="4187361" y="4774396"/>
                  <a:pt x="4201196" y="4765172"/>
                  <a:pt x="4220219" y="4760561"/>
                </a:cubicBezTo>
                <a:cubicBezTo>
                  <a:pt x="4210996" y="4788807"/>
                  <a:pt x="4182749" y="4798030"/>
                  <a:pt x="4153927" y="4802642"/>
                </a:cubicBezTo>
                <a:cubicBezTo>
                  <a:pt x="4159115" y="4783619"/>
                  <a:pt x="4178138" y="4783619"/>
                  <a:pt x="4172950" y="4760561"/>
                </a:cubicBezTo>
                <a:lnTo>
                  <a:pt x="4172950" y="4760561"/>
                </a:lnTo>
                <a:close/>
                <a:moveTo>
                  <a:pt x="4078988" y="4844146"/>
                </a:moveTo>
                <a:cubicBezTo>
                  <a:pt x="4074376" y="4857981"/>
                  <a:pt x="4088211" y="4821088"/>
                  <a:pt x="4102622" y="4825700"/>
                </a:cubicBezTo>
                <a:cubicBezTo>
                  <a:pt x="4107234" y="4844146"/>
                  <a:pt x="4088211" y="4839535"/>
                  <a:pt x="4078988" y="4844146"/>
                </a:cubicBezTo>
                <a:lnTo>
                  <a:pt x="4078988" y="4844146"/>
                </a:lnTo>
                <a:close/>
                <a:moveTo>
                  <a:pt x="3946980" y="4946755"/>
                </a:moveTo>
                <a:cubicBezTo>
                  <a:pt x="3946980" y="4960590"/>
                  <a:pt x="3932568" y="4965202"/>
                  <a:pt x="3918733" y="4965202"/>
                </a:cubicBezTo>
                <a:cubicBezTo>
                  <a:pt x="3914122" y="4956555"/>
                  <a:pt x="3923345" y="4942144"/>
                  <a:pt x="3946980" y="4946755"/>
                </a:cubicBezTo>
                <a:lnTo>
                  <a:pt x="3946980" y="4946755"/>
                </a:lnTo>
                <a:close/>
                <a:moveTo>
                  <a:pt x="3871464" y="5068387"/>
                </a:moveTo>
                <a:cubicBezTo>
                  <a:pt x="3876076" y="5063775"/>
                  <a:pt x="3890488" y="5063775"/>
                  <a:pt x="3899711" y="5063775"/>
                </a:cubicBezTo>
                <a:cubicBezTo>
                  <a:pt x="3895099" y="5072999"/>
                  <a:pt x="3890488" y="5077610"/>
                  <a:pt x="3880688" y="5082222"/>
                </a:cubicBezTo>
                <a:cubicBezTo>
                  <a:pt x="3871464" y="5082222"/>
                  <a:pt x="3871464" y="5077610"/>
                  <a:pt x="3871464" y="5068387"/>
                </a:cubicBezTo>
                <a:lnTo>
                  <a:pt x="3871464" y="5068387"/>
                </a:lnTo>
                <a:close/>
                <a:moveTo>
                  <a:pt x="3701410" y="5161773"/>
                </a:moveTo>
                <a:cubicBezTo>
                  <a:pt x="3706022" y="5147938"/>
                  <a:pt x="3744068" y="5138714"/>
                  <a:pt x="3762514" y="5143326"/>
                </a:cubicBezTo>
                <a:cubicBezTo>
                  <a:pt x="3748679" y="5152549"/>
                  <a:pt x="3725045" y="5157161"/>
                  <a:pt x="3701410" y="5161773"/>
                </a:cubicBezTo>
                <a:lnTo>
                  <a:pt x="3701410" y="5161773"/>
                </a:lnTo>
                <a:close/>
                <a:moveTo>
                  <a:pt x="3843218" y="4984225"/>
                </a:moveTo>
                <a:cubicBezTo>
                  <a:pt x="3843218" y="5002671"/>
                  <a:pt x="3843218" y="5002671"/>
                  <a:pt x="3843218" y="5002671"/>
                </a:cubicBezTo>
                <a:cubicBezTo>
                  <a:pt x="3819584" y="5011895"/>
                  <a:pt x="3800560" y="4993448"/>
                  <a:pt x="3795949" y="5016506"/>
                </a:cubicBezTo>
                <a:cubicBezTo>
                  <a:pt x="3782114" y="4993448"/>
                  <a:pt x="3819584" y="4984225"/>
                  <a:pt x="3843218" y="4984225"/>
                </a:cubicBezTo>
                <a:lnTo>
                  <a:pt x="3843218" y="4984225"/>
                </a:lnTo>
                <a:close/>
                <a:moveTo>
                  <a:pt x="3772315" y="5049940"/>
                </a:moveTo>
                <a:cubicBezTo>
                  <a:pt x="3772315" y="5007859"/>
                  <a:pt x="3814972" y="5026882"/>
                  <a:pt x="3838607" y="5021694"/>
                </a:cubicBezTo>
                <a:cubicBezTo>
                  <a:pt x="3819584" y="5063775"/>
                  <a:pt x="3725621" y="5110468"/>
                  <a:pt x="3697376" y="5072999"/>
                </a:cubicBezTo>
                <a:cubicBezTo>
                  <a:pt x="3706599" y="5049940"/>
                  <a:pt x="3748679" y="5059164"/>
                  <a:pt x="3772315" y="5049940"/>
                </a:cubicBezTo>
                <a:lnTo>
                  <a:pt x="3772315" y="5049940"/>
                </a:lnTo>
                <a:close/>
                <a:moveTo>
                  <a:pt x="189076" y="4316691"/>
                </a:moveTo>
                <a:cubicBezTo>
                  <a:pt x="189076" y="4316691"/>
                  <a:pt x="189076" y="4316691"/>
                  <a:pt x="193688" y="4316691"/>
                </a:cubicBezTo>
                <a:cubicBezTo>
                  <a:pt x="198300" y="4316691"/>
                  <a:pt x="193688" y="4330526"/>
                  <a:pt x="202911" y="4330526"/>
                </a:cubicBezTo>
                <a:cubicBezTo>
                  <a:pt x="207523" y="4307468"/>
                  <a:pt x="240381" y="4307468"/>
                  <a:pt x="240381" y="4283833"/>
                </a:cubicBezTo>
                <a:cubicBezTo>
                  <a:pt x="226546" y="4298244"/>
                  <a:pt x="193688" y="4307468"/>
                  <a:pt x="189076" y="4316691"/>
                </a:cubicBezTo>
                <a:lnTo>
                  <a:pt x="189076" y="4316691"/>
                </a:lnTo>
                <a:close/>
                <a:moveTo>
                  <a:pt x="1070475" y="4298244"/>
                </a:moveTo>
                <a:cubicBezTo>
                  <a:pt x="1075087" y="4289021"/>
                  <a:pt x="1079698" y="4293633"/>
                  <a:pt x="1089498" y="4293633"/>
                </a:cubicBezTo>
                <a:cubicBezTo>
                  <a:pt x="1089498" y="4284410"/>
                  <a:pt x="1089498" y="4284410"/>
                  <a:pt x="1089498" y="4284410"/>
                </a:cubicBezTo>
                <a:cubicBezTo>
                  <a:pt x="1080275" y="4279798"/>
                  <a:pt x="1080275" y="4289021"/>
                  <a:pt x="1070475" y="4289021"/>
                </a:cubicBezTo>
                <a:cubicBezTo>
                  <a:pt x="1070475" y="4293633"/>
                  <a:pt x="1061252" y="4298244"/>
                  <a:pt x="1070475" y="4298244"/>
                </a:cubicBezTo>
                <a:lnTo>
                  <a:pt x="1070475" y="4298244"/>
                </a:lnTo>
                <a:close/>
                <a:moveTo>
                  <a:pt x="5460171" y="4349549"/>
                </a:moveTo>
                <a:cubicBezTo>
                  <a:pt x="5445760" y="4358772"/>
                  <a:pt x="5441149" y="4344937"/>
                  <a:pt x="5431925" y="4344937"/>
                </a:cubicBezTo>
                <a:cubicBezTo>
                  <a:pt x="5446336" y="4358772"/>
                  <a:pt x="5422702" y="4377795"/>
                  <a:pt x="5436537" y="4387019"/>
                </a:cubicBezTo>
                <a:cubicBezTo>
                  <a:pt x="5479195" y="4387019"/>
                  <a:pt x="5516664" y="4349549"/>
                  <a:pt x="5544910" y="4321879"/>
                </a:cubicBezTo>
                <a:cubicBezTo>
                  <a:pt x="5525887" y="4317268"/>
                  <a:pt x="5507441" y="4321879"/>
                  <a:pt x="5507441" y="4303433"/>
                </a:cubicBezTo>
                <a:cubicBezTo>
                  <a:pt x="5498217" y="4294210"/>
                  <a:pt x="5526464" y="4294210"/>
                  <a:pt x="5512052" y="4289598"/>
                </a:cubicBezTo>
                <a:cubicBezTo>
                  <a:pt x="5479195" y="4293633"/>
                  <a:pt x="5479195" y="4331102"/>
                  <a:pt x="5460171" y="4349549"/>
                </a:cubicBezTo>
                <a:lnTo>
                  <a:pt x="5460171" y="4349549"/>
                </a:lnTo>
                <a:close/>
                <a:moveTo>
                  <a:pt x="1009371" y="4326491"/>
                </a:moveTo>
                <a:cubicBezTo>
                  <a:pt x="1000148" y="4331102"/>
                  <a:pt x="966713" y="4340326"/>
                  <a:pt x="976513" y="4349549"/>
                </a:cubicBezTo>
                <a:cubicBezTo>
                  <a:pt x="985736" y="4344937"/>
                  <a:pt x="1018594" y="4335714"/>
                  <a:pt x="1009371" y="4326491"/>
                </a:cubicBezTo>
                <a:lnTo>
                  <a:pt x="1009371" y="4326491"/>
                </a:lnTo>
                <a:close/>
                <a:moveTo>
                  <a:pt x="613347" y="4344937"/>
                </a:moveTo>
                <a:cubicBezTo>
                  <a:pt x="627758" y="4344937"/>
                  <a:pt x="632370" y="4335714"/>
                  <a:pt x="632370" y="4326491"/>
                </a:cubicBezTo>
                <a:cubicBezTo>
                  <a:pt x="580489" y="4308044"/>
                  <a:pt x="552242" y="4373183"/>
                  <a:pt x="514773" y="4396242"/>
                </a:cubicBezTo>
                <a:cubicBezTo>
                  <a:pt x="538408" y="4382407"/>
                  <a:pt x="562043" y="4373183"/>
                  <a:pt x="590289" y="4363384"/>
                </a:cubicBezTo>
                <a:cubicBezTo>
                  <a:pt x="590289" y="4372607"/>
                  <a:pt x="590289" y="4381830"/>
                  <a:pt x="594900" y="4381830"/>
                </a:cubicBezTo>
                <a:cubicBezTo>
                  <a:pt x="608735" y="4382407"/>
                  <a:pt x="632370" y="4358772"/>
                  <a:pt x="613347" y="4344937"/>
                </a:cubicBezTo>
                <a:lnTo>
                  <a:pt x="613347" y="4344937"/>
                </a:lnTo>
                <a:close/>
                <a:moveTo>
                  <a:pt x="5149463" y="4419876"/>
                </a:moveTo>
                <a:cubicBezTo>
                  <a:pt x="5135051" y="4438323"/>
                  <a:pt x="5130440" y="4429100"/>
                  <a:pt x="5121217" y="4438323"/>
                </a:cubicBezTo>
                <a:cubicBezTo>
                  <a:pt x="5140239" y="4438323"/>
                  <a:pt x="5116605" y="4456769"/>
                  <a:pt x="5135628" y="4456769"/>
                </a:cubicBezTo>
                <a:cubicBezTo>
                  <a:pt x="5144275" y="4442935"/>
                  <a:pt x="5144275" y="4433711"/>
                  <a:pt x="5149463" y="4419876"/>
                </a:cubicBezTo>
                <a:lnTo>
                  <a:pt x="5149463" y="4419876"/>
                </a:lnTo>
                <a:close/>
                <a:moveTo>
                  <a:pt x="4583385" y="4456769"/>
                </a:moveTo>
                <a:cubicBezTo>
                  <a:pt x="4583385" y="4442935"/>
                  <a:pt x="4592608" y="4461381"/>
                  <a:pt x="4597796" y="4452158"/>
                </a:cubicBezTo>
                <a:cubicBezTo>
                  <a:pt x="4597796" y="4438323"/>
                  <a:pt x="4597796" y="4438323"/>
                  <a:pt x="4597796" y="4438323"/>
                </a:cubicBezTo>
                <a:cubicBezTo>
                  <a:pt x="4587997" y="4438323"/>
                  <a:pt x="4574162" y="4452158"/>
                  <a:pt x="4583385" y="4456769"/>
                </a:cubicBezTo>
                <a:lnTo>
                  <a:pt x="4583385" y="4456769"/>
                </a:lnTo>
                <a:close/>
                <a:moveTo>
                  <a:pt x="5054925" y="4447546"/>
                </a:moveTo>
                <a:cubicBezTo>
                  <a:pt x="5073947" y="4452158"/>
                  <a:pt x="5078559" y="4475793"/>
                  <a:pt x="5073947" y="4442935"/>
                </a:cubicBezTo>
                <a:cubicBezTo>
                  <a:pt x="5073947" y="4442935"/>
                  <a:pt x="5078559" y="4438323"/>
                  <a:pt x="5073947" y="4438323"/>
                </a:cubicBezTo>
                <a:cubicBezTo>
                  <a:pt x="5078559" y="4452158"/>
                  <a:pt x="5054925" y="4433711"/>
                  <a:pt x="5054925" y="4447546"/>
                </a:cubicBezTo>
                <a:lnTo>
                  <a:pt x="5054925" y="4447546"/>
                </a:lnTo>
                <a:close/>
                <a:moveTo>
                  <a:pt x="5253224" y="4461381"/>
                </a:moveTo>
                <a:cubicBezTo>
                  <a:pt x="5244001" y="4452158"/>
                  <a:pt x="5224979" y="4461381"/>
                  <a:pt x="5220367" y="4461381"/>
                </a:cubicBezTo>
                <a:cubicBezTo>
                  <a:pt x="5224979" y="4461381"/>
                  <a:pt x="5224979" y="4465993"/>
                  <a:pt x="5220367" y="4470604"/>
                </a:cubicBezTo>
                <a:cubicBezTo>
                  <a:pt x="5234202" y="4456769"/>
                  <a:pt x="5248037" y="4475793"/>
                  <a:pt x="5253224" y="4461381"/>
                </a:cubicBezTo>
                <a:lnTo>
                  <a:pt x="5253224" y="4461381"/>
                </a:lnTo>
                <a:close/>
                <a:moveTo>
                  <a:pt x="122784" y="4517874"/>
                </a:moveTo>
                <a:cubicBezTo>
                  <a:pt x="132008" y="4499427"/>
                  <a:pt x="137196" y="4522485"/>
                  <a:pt x="160254" y="4517874"/>
                </a:cubicBezTo>
                <a:cubicBezTo>
                  <a:pt x="174665" y="4499427"/>
                  <a:pt x="169478" y="4485016"/>
                  <a:pt x="179277" y="4466569"/>
                </a:cubicBezTo>
                <a:cubicBezTo>
                  <a:pt x="151031" y="4471181"/>
                  <a:pt x="127396" y="4503462"/>
                  <a:pt x="122784" y="4517874"/>
                </a:cubicBezTo>
                <a:lnTo>
                  <a:pt x="122784" y="4517874"/>
                </a:lnTo>
                <a:close/>
                <a:moveTo>
                  <a:pt x="4903893" y="4536320"/>
                </a:moveTo>
                <a:cubicBezTo>
                  <a:pt x="4899282" y="4536320"/>
                  <a:pt x="4894670" y="4531708"/>
                  <a:pt x="4894670" y="4531708"/>
                </a:cubicBezTo>
                <a:cubicBezTo>
                  <a:pt x="4847401" y="4559955"/>
                  <a:pt x="4795520" y="4583013"/>
                  <a:pt x="4758051" y="4620482"/>
                </a:cubicBezTo>
                <a:cubicBezTo>
                  <a:pt x="4715393" y="4611259"/>
                  <a:pt x="4677924" y="4643540"/>
                  <a:pt x="4654289" y="4667175"/>
                </a:cubicBezTo>
                <a:cubicBezTo>
                  <a:pt x="4663512" y="4667175"/>
                  <a:pt x="4663512" y="4671787"/>
                  <a:pt x="4658900" y="4676398"/>
                </a:cubicBezTo>
                <a:cubicBezTo>
                  <a:pt x="4715393" y="4676398"/>
                  <a:pt x="4734416" y="4620482"/>
                  <a:pt x="4781685" y="4625094"/>
                </a:cubicBezTo>
                <a:cubicBezTo>
                  <a:pt x="4800708" y="4606647"/>
                  <a:pt x="4828954" y="4592236"/>
                  <a:pt x="4842789" y="4569178"/>
                </a:cubicBezTo>
                <a:cubicBezTo>
                  <a:pt x="4871036" y="4569178"/>
                  <a:pt x="4871036" y="4569178"/>
                  <a:pt x="4871036" y="4569178"/>
                </a:cubicBezTo>
                <a:cubicBezTo>
                  <a:pt x="4861813" y="4531708"/>
                  <a:pt x="4899282" y="4554766"/>
                  <a:pt x="4903893" y="4536320"/>
                </a:cubicBezTo>
                <a:lnTo>
                  <a:pt x="4903893" y="4536320"/>
                </a:lnTo>
                <a:close/>
                <a:moveTo>
                  <a:pt x="4375862" y="4694845"/>
                </a:moveTo>
                <a:cubicBezTo>
                  <a:pt x="4385085" y="4681010"/>
                  <a:pt x="4399496" y="4699457"/>
                  <a:pt x="4408719" y="4699457"/>
                </a:cubicBezTo>
                <a:cubicBezTo>
                  <a:pt x="4423131" y="4666599"/>
                  <a:pt x="4465212" y="4661987"/>
                  <a:pt x="4479623" y="4629705"/>
                </a:cubicBezTo>
                <a:cubicBezTo>
                  <a:pt x="4442154" y="4648152"/>
                  <a:pt x="4394885" y="4671787"/>
                  <a:pt x="4375862" y="4694845"/>
                </a:cubicBezTo>
                <a:lnTo>
                  <a:pt x="4375862" y="4694845"/>
                </a:lnTo>
                <a:close/>
                <a:moveTo>
                  <a:pt x="1098721" y="4746149"/>
                </a:moveTo>
                <a:cubicBezTo>
                  <a:pt x="1089498" y="4759984"/>
                  <a:pt x="1070475" y="4759984"/>
                  <a:pt x="1061252" y="4774396"/>
                </a:cubicBezTo>
                <a:cubicBezTo>
                  <a:pt x="1080275" y="4774396"/>
                  <a:pt x="1103909" y="4755373"/>
                  <a:pt x="1098721" y="4746149"/>
                </a:cubicBezTo>
                <a:lnTo>
                  <a:pt x="1098721" y="4746149"/>
                </a:lnTo>
                <a:close/>
                <a:moveTo>
                  <a:pt x="420235" y="4825700"/>
                </a:moveTo>
                <a:cubicBezTo>
                  <a:pt x="405824" y="4839535"/>
                  <a:pt x="401212" y="4821088"/>
                  <a:pt x="396600" y="4821088"/>
                </a:cubicBezTo>
                <a:cubicBezTo>
                  <a:pt x="359130" y="4849335"/>
                  <a:pt x="311861" y="4853946"/>
                  <a:pt x="273816" y="4890839"/>
                </a:cubicBezTo>
                <a:cubicBezTo>
                  <a:pt x="278427" y="4895451"/>
                  <a:pt x="288227" y="4895451"/>
                  <a:pt x="297450" y="4900062"/>
                </a:cubicBezTo>
                <a:cubicBezTo>
                  <a:pt x="311861" y="4853370"/>
                  <a:pt x="372965" y="4871816"/>
                  <a:pt x="396600" y="4839535"/>
                </a:cubicBezTo>
                <a:cubicBezTo>
                  <a:pt x="405824" y="4839535"/>
                  <a:pt x="411011" y="4844146"/>
                  <a:pt x="415623" y="4844146"/>
                </a:cubicBezTo>
                <a:cubicBezTo>
                  <a:pt x="410435" y="4830312"/>
                  <a:pt x="434069" y="4830312"/>
                  <a:pt x="420235" y="4825700"/>
                </a:cubicBezTo>
                <a:lnTo>
                  <a:pt x="420235" y="4825700"/>
                </a:lnTo>
                <a:close/>
                <a:moveTo>
                  <a:pt x="1056640" y="4881616"/>
                </a:moveTo>
                <a:cubicBezTo>
                  <a:pt x="1061252" y="4858558"/>
                  <a:pt x="1047416" y="4858558"/>
                  <a:pt x="1042228" y="4844146"/>
                </a:cubicBezTo>
                <a:cubicBezTo>
                  <a:pt x="1046840" y="4834923"/>
                  <a:pt x="1061252" y="4834923"/>
                  <a:pt x="1056640" y="4821088"/>
                </a:cubicBezTo>
                <a:cubicBezTo>
                  <a:pt x="1028394" y="4816477"/>
                  <a:pt x="1052028" y="4853946"/>
                  <a:pt x="1013983" y="4844146"/>
                </a:cubicBezTo>
                <a:cubicBezTo>
                  <a:pt x="1009371" y="4872393"/>
                  <a:pt x="971325" y="4867205"/>
                  <a:pt x="966713" y="4895451"/>
                </a:cubicBezTo>
                <a:cubicBezTo>
                  <a:pt x="971325" y="4895451"/>
                  <a:pt x="985736" y="4895451"/>
                  <a:pt x="990347" y="4900062"/>
                </a:cubicBezTo>
                <a:cubicBezTo>
                  <a:pt x="1027817" y="4979613"/>
                  <a:pt x="914832" y="4937532"/>
                  <a:pt x="905609" y="4993448"/>
                </a:cubicBezTo>
                <a:cubicBezTo>
                  <a:pt x="920020" y="4998060"/>
                  <a:pt x="905609" y="4979613"/>
                  <a:pt x="920020" y="4979613"/>
                </a:cubicBezTo>
                <a:cubicBezTo>
                  <a:pt x="920020" y="4993448"/>
                  <a:pt x="939044" y="4988836"/>
                  <a:pt x="943655" y="5002671"/>
                </a:cubicBezTo>
                <a:cubicBezTo>
                  <a:pt x="924632" y="5040141"/>
                  <a:pt x="971901" y="4984225"/>
                  <a:pt x="981124" y="4974425"/>
                </a:cubicBezTo>
                <a:cubicBezTo>
                  <a:pt x="990347" y="4979037"/>
                  <a:pt x="990347" y="4979037"/>
                  <a:pt x="990347" y="4988260"/>
                </a:cubicBezTo>
                <a:cubicBezTo>
                  <a:pt x="985736" y="5006706"/>
                  <a:pt x="966713" y="5011318"/>
                  <a:pt x="975936" y="5025729"/>
                </a:cubicBezTo>
                <a:cubicBezTo>
                  <a:pt x="985160" y="5011895"/>
                  <a:pt x="1008794" y="5016506"/>
                  <a:pt x="1004182" y="4992871"/>
                </a:cubicBezTo>
                <a:cubicBezTo>
                  <a:pt x="1023206" y="4992871"/>
                  <a:pt x="1037041" y="4992871"/>
                  <a:pt x="1037041" y="4974425"/>
                </a:cubicBezTo>
                <a:cubicBezTo>
                  <a:pt x="1037041" y="4965202"/>
                  <a:pt x="1018017" y="4974425"/>
                  <a:pt x="1022629" y="4960590"/>
                </a:cubicBezTo>
                <a:cubicBezTo>
                  <a:pt x="1037041" y="4909286"/>
                  <a:pt x="1083733" y="4932344"/>
                  <a:pt x="1117167" y="4923121"/>
                </a:cubicBezTo>
                <a:cubicBezTo>
                  <a:pt x="1107944" y="4909286"/>
                  <a:pt x="1098145" y="4900062"/>
                  <a:pt x="1093533" y="4876428"/>
                </a:cubicBezTo>
                <a:cubicBezTo>
                  <a:pt x="1084886" y="4881616"/>
                  <a:pt x="1070475" y="4881616"/>
                  <a:pt x="1056640" y="4881616"/>
                </a:cubicBezTo>
                <a:lnTo>
                  <a:pt x="1056640" y="4881616"/>
                </a:lnTo>
                <a:close/>
                <a:moveTo>
                  <a:pt x="4475011" y="4863169"/>
                </a:moveTo>
                <a:cubicBezTo>
                  <a:pt x="4465788" y="4872393"/>
                  <a:pt x="4432354" y="4858558"/>
                  <a:pt x="4432354" y="4881616"/>
                </a:cubicBezTo>
                <a:cubicBezTo>
                  <a:pt x="4446766" y="4877004"/>
                  <a:pt x="4484235" y="4863169"/>
                  <a:pt x="4475011" y="4863169"/>
                </a:cubicBezTo>
                <a:lnTo>
                  <a:pt x="4475011" y="4863169"/>
                </a:lnTo>
                <a:close/>
                <a:moveTo>
                  <a:pt x="485950" y="4905251"/>
                </a:moveTo>
                <a:cubicBezTo>
                  <a:pt x="490562" y="4923697"/>
                  <a:pt x="466928" y="4914474"/>
                  <a:pt x="466928" y="4928309"/>
                </a:cubicBezTo>
                <a:cubicBezTo>
                  <a:pt x="485950" y="4928309"/>
                  <a:pt x="485950" y="4928309"/>
                  <a:pt x="485950" y="4928309"/>
                </a:cubicBezTo>
                <a:cubicBezTo>
                  <a:pt x="476727" y="4914474"/>
                  <a:pt x="504973" y="4909862"/>
                  <a:pt x="485950" y="4905251"/>
                </a:cubicBezTo>
                <a:lnTo>
                  <a:pt x="485950" y="4905251"/>
                </a:lnTo>
                <a:close/>
                <a:moveTo>
                  <a:pt x="4729805" y="5054552"/>
                </a:moveTo>
                <a:cubicBezTo>
                  <a:pt x="4758051" y="5049940"/>
                  <a:pt x="4767274" y="5031494"/>
                  <a:pt x="4800708" y="5031494"/>
                </a:cubicBezTo>
                <a:cubicBezTo>
                  <a:pt x="4796097" y="5054552"/>
                  <a:pt x="4767850" y="5045329"/>
                  <a:pt x="4758051" y="5064352"/>
                </a:cubicBezTo>
                <a:cubicBezTo>
                  <a:pt x="4814543" y="5059740"/>
                  <a:pt x="4809932" y="4999213"/>
                  <a:pt x="4875647" y="5003824"/>
                </a:cubicBezTo>
                <a:cubicBezTo>
                  <a:pt x="4884871" y="4994601"/>
                  <a:pt x="4871036" y="4994601"/>
                  <a:pt x="4880259" y="4989989"/>
                </a:cubicBezTo>
                <a:cubicBezTo>
                  <a:pt x="4927528" y="4976154"/>
                  <a:pt x="4997856" y="4943296"/>
                  <a:pt x="4993244" y="4915050"/>
                </a:cubicBezTo>
                <a:cubicBezTo>
                  <a:pt x="4913693" y="4961166"/>
                  <a:pt x="4800132" y="4993448"/>
                  <a:pt x="4729805" y="5054552"/>
                </a:cubicBezTo>
                <a:lnTo>
                  <a:pt x="4729805" y="5054552"/>
                </a:lnTo>
                <a:close/>
                <a:moveTo>
                  <a:pt x="4423131" y="4928309"/>
                </a:moveTo>
                <a:cubicBezTo>
                  <a:pt x="4399496" y="4923697"/>
                  <a:pt x="4362027" y="4951367"/>
                  <a:pt x="4356838" y="4961166"/>
                </a:cubicBezTo>
                <a:cubicBezTo>
                  <a:pt x="4371250" y="4942144"/>
                  <a:pt x="4408719" y="4946755"/>
                  <a:pt x="4423131" y="4928309"/>
                </a:cubicBezTo>
                <a:lnTo>
                  <a:pt x="4423131" y="4928309"/>
                </a:lnTo>
                <a:close/>
                <a:moveTo>
                  <a:pt x="4300346" y="4961166"/>
                </a:moveTo>
                <a:cubicBezTo>
                  <a:pt x="4276712" y="4984225"/>
                  <a:pt x="4248465" y="4984225"/>
                  <a:pt x="4220219" y="4961166"/>
                </a:cubicBezTo>
                <a:cubicBezTo>
                  <a:pt x="4187361" y="4998636"/>
                  <a:pt x="4125680" y="4994024"/>
                  <a:pt x="4102622" y="5036105"/>
                </a:cubicBezTo>
                <a:cubicBezTo>
                  <a:pt x="4107234" y="5049940"/>
                  <a:pt x="4111845" y="5045329"/>
                  <a:pt x="4107234" y="5064352"/>
                </a:cubicBezTo>
                <a:cubicBezTo>
                  <a:pt x="4149892" y="5068963"/>
                  <a:pt x="4154503" y="5041294"/>
                  <a:pt x="4178138" y="5026882"/>
                </a:cubicBezTo>
                <a:cubicBezTo>
                  <a:pt x="4163726" y="5026882"/>
                  <a:pt x="4149892" y="5040717"/>
                  <a:pt x="4140668" y="5031494"/>
                </a:cubicBezTo>
                <a:cubicBezTo>
                  <a:pt x="4173526" y="5031494"/>
                  <a:pt x="4173526" y="4998636"/>
                  <a:pt x="4211572" y="5003248"/>
                </a:cubicBezTo>
                <a:cubicBezTo>
                  <a:pt x="4211572" y="5012471"/>
                  <a:pt x="4206960" y="5012471"/>
                  <a:pt x="4206960" y="5021694"/>
                </a:cubicBezTo>
                <a:cubicBezTo>
                  <a:pt x="4249618" y="5012471"/>
                  <a:pt x="4296311" y="4998636"/>
                  <a:pt x="4324557" y="4970390"/>
                </a:cubicBezTo>
                <a:cubicBezTo>
                  <a:pt x="4310146" y="4970390"/>
                  <a:pt x="4286511" y="4975001"/>
                  <a:pt x="4300346" y="4961166"/>
                </a:cubicBezTo>
                <a:lnTo>
                  <a:pt x="4300346" y="4961166"/>
                </a:lnTo>
                <a:close/>
                <a:moveTo>
                  <a:pt x="3395314" y="5044752"/>
                </a:moveTo>
                <a:cubicBezTo>
                  <a:pt x="3395314" y="5044752"/>
                  <a:pt x="3423560" y="5030918"/>
                  <a:pt x="3418948" y="5026306"/>
                </a:cubicBezTo>
                <a:cubicBezTo>
                  <a:pt x="3409149" y="5030918"/>
                  <a:pt x="3380902" y="5035529"/>
                  <a:pt x="3395314" y="5044752"/>
                </a:cubicBezTo>
                <a:lnTo>
                  <a:pt x="3395314" y="5044752"/>
                </a:lnTo>
                <a:close/>
                <a:moveTo>
                  <a:pt x="4526892" y="5101245"/>
                </a:moveTo>
                <a:cubicBezTo>
                  <a:pt x="4545916" y="5101245"/>
                  <a:pt x="4559751" y="5092022"/>
                  <a:pt x="4578773" y="5082798"/>
                </a:cubicBezTo>
                <a:cubicBezTo>
                  <a:pt x="4578773" y="5073575"/>
                  <a:pt x="4569550" y="5073575"/>
                  <a:pt x="4578773" y="5064352"/>
                </a:cubicBezTo>
                <a:cubicBezTo>
                  <a:pt x="4564362" y="5073575"/>
                  <a:pt x="4555139" y="5055129"/>
                  <a:pt x="4555139" y="5073575"/>
                </a:cubicBezTo>
                <a:cubicBezTo>
                  <a:pt x="4550527" y="5082798"/>
                  <a:pt x="4574162" y="5068963"/>
                  <a:pt x="4574162" y="5082798"/>
                </a:cubicBezTo>
                <a:cubicBezTo>
                  <a:pt x="4555139" y="5086834"/>
                  <a:pt x="4540727" y="5091445"/>
                  <a:pt x="4526892" y="5101245"/>
                </a:cubicBezTo>
                <a:lnTo>
                  <a:pt x="4526892" y="5101245"/>
                </a:lnTo>
                <a:close/>
                <a:moveTo>
                  <a:pt x="4314758" y="5115080"/>
                </a:moveTo>
                <a:cubicBezTo>
                  <a:pt x="4347615" y="5101245"/>
                  <a:pt x="4381050" y="5092022"/>
                  <a:pt x="4409296" y="5072999"/>
                </a:cubicBezTo>
                <a:cubicBezTo>
                  <a:pt x="4371250" y="5077610"/>
                  <a:pt x="4328593" y="5101245"/>
                  <a:pt x="4314758" y="5115080"/>
                </a:cubicBezTo>
                <a:lnTo>
                  <a:pt x="4314758" y="5115080"/>
                </a:lnTo>
                <a:close/>
                <a:moveTo>
                  <a:pt x="4258265" y="5077610"/>
                </a:moveTo>
                <a:cubicBezTo>
                  <a:pt x="4243854" y="5072999"/>
                  <a:pt x="4239242" y="5082222"/>
                  <a:pt x="4230019" y="5077610"/>
                </a:cubicBezTo>
                <a:cubicBezTo>
                  <a:pt x="4230019" y="5096057"/>
                  <a:pt x="4201773" y="5082222"/>
                  <a:pt x="4210996" y="5096057"/>
                </a:cubicBezTo>
                <a:cubicBezTo>
                  <a:pt x="4220219" y="5086834"/>
                  <a:pt x="4248465" y="5091445"/>
                  <a:pt x="4258265" y="5077610"/>
                </a:cubicBezTo>
                <a:lnTo>
                  <a:pt x="4258265" y="5077610"/>
                </a:lnTo>
                <a:close/>
                <a:moveTo>
                  <a:pt x="4592608" y="5096633"/>
                </a:moveTo>
                <a:cubicBezTo>
                  <a:pt x="4573586" y="5101245"/>
                  <a:pt x="4559751" y="5110468"/>
                  <a:pt x="4545339" y="5119691"/>
                </a:cubicBezTo>
                <a:cubicBezTo>
                  <a:pt x="4569550" y="5119691"/>
                  <a:pt x="4583385" y="5105857"/>
                  <a:pt x="4592608" y="5096633"/>
                </a:cubicBezTo>
                <a:lnTo>
                  <a:pt x="4592608" y="5096633"/>
                </a:lnTo>
                <a:close/>
                <a:moveTo>
                  <a:pt x="4140092" y="5175607"/>
                </a:moveTo>
                <a:cubicBezTo>
                  <a:pt x="4182749" y="5147361"/>
                  <a:pt x="4272100" y="5142749"/>
                  <a:pt x="4295734" y="5115080"/>
                </a:cubicBezTo>
                <a:cubicBezTo>
                  <a:pt x="4291123" y="5119691"/>
                  <a:pt x="4258265" y="5124303"/>
                  <a:pt x="4258265" y="5119691"/>
                </a:cubicBezTo>
                <a:cubicBezTo>
                  <a:pt x="4262877" y="5115080"/>
                  <a:pt x="4277288" y="5105857"/>
                  <a:pt x="4262877" y="5101245"/>
                </a:cubicBezTo>
                <a:cubicBezTo>
                  <a:pt x="4210996" y="5124303"/>
                  <a:pt x="4163726" y="5138714"/>
                  <a:pt x="4116457" y="5161773"/>
                </a:cubicBezTo>
                <a:cubicBezTo>
                  <a:pt x="4130869" y="5161773"/>
                  <a:pt x="4126257" y="5175607"/>
                  <a:pt x="4140092" y="5175607"/>
                </a:cubicBezTo>
                <a:lnTo>
                  <a:pt x="4140092" y="5175607"/>
                </a:lnTo>
                <a:close/>
                <a:moveTo>
                  <a:pt x="3828807" y="5180219"/>
                </a:moveTo>
                <a:cubicBezTo>
                  <a:pt x="3838030" y="5166384"/>
                  <a:pt x="3866276" y="5198665"/>
                  <a:pt x="3866276" y="5175607"/>
                </a:cubicBezTo>
                <a:cubicBezTo>
                  <a:pt x="3862241" y="5166384"/>
                  <a:pt x="3819584" y="5170996"/>
                  <a:pt x="3828807" y="5180219"/>
                </a:cubicBezTo>
                <a:lnTo>
                  <a:pt x="3828807" y="5180219"/>
                </a:lnTo>
                <a:close/>
                <a:moveTo>
                  <a:pt x="4362027" y="5297239"/>
                </a:moveTo>
                <a:cubicBezTo>
                  <a:pt x="4338392" y="5306462"/>
                  <a:pt x="4319369" y="5320297"/>
                  <a:pt x="4295734" y="5330097"/>
                </a:cubicBezTo>
                <a:cubicBezTo>
                  <a:pt x="4323981" y="5324909"/>
                  <a:pt x="4343004" y="5315686"/>
                  <a:pt x="4362027" y="5297239"/>
                </a:cubicBezTo>
                <a:lnTo>
                  <a:pt x="4362027" y="5297239"/>
                </a:lnTo>
                <a:close/>
                <a:moveTo>
                  <a:pt x="3362455" y="5357767"/>
                </a:moveTo>
                <a:cubicBezTo>
                  <a:pt x="3381479" y="5348543"/>
                  <a:pt x="3399925" y="5343932"/>
                  <a:pt x="3414336" y="5329521"/>
                </a:cubicBezTo>
                <a:cubicBezTo>
                  <a:pt x="3399925" y="5339320"/>
                  <a:pt x="3357268" y="5343932"/>
                  <a:pt x="3362455" y="5357767"/>
                </a:cubicBezTo>
                <a:lnTo>
                  <a:pt x="3362455" y="5357767"/>
                </a:lnTo>
                <a:close/>
                <a:moveTo>
                  <a:pt x="4111845" y="5418295"/>
                </a:moveTo>
                <a:cubicBezTo>
                  <a:pt x="4149315" y="5413683"/>
                  <a:pt x="4172950" y="5395236"/>
                  <a:pt x="4196585" y="5376213"/>
                </a:cubicBezTo>
                <a:cubicBezTo>
                  <a:pt x="4229442" y="5366990"/>
                  <a:pt x="4281323" y="5353155"/>
                  <a:pt x="4285935" y="5329521"/>
                </a:cubicBezTo>
                <a:cubicBezTo>
                  <a:pt x="4253077" y="5343356"/>
                  <a:pt x="4210420" y="5366990"/>
                  <a:pt x="4172950" y="5371602"/>
                </a:cubicBezTo>
                <a:cubicBezTo>
                  <a:pt x="4178138" y="5395236"/>
                  <a:pt x="4121069" y="5395236"/>
                  <a:pt x="4111845" y="5418295"/>
                </a:cubicBezTo>
                <a:lnTo>
                  <a:pt x="4111845" y="5418295"/>
                </a:lnTo>
                <a:close/>
                <a:moveTo>
                  <a:pt x="5366210" y="938095"/>
                </a:moveTo>
                <a:cubicBezTo>
                  <a:pt x="5323552" y="947318"/>
                  <a:pt x="5295306" y="966341"/>
                  <a:pt x="5295306" y="1007846"/>
                </a:cubicBezTo>
                <a:cubicBezTo>
                  <a:pt x="5299918" y="1012457"/>
                  <a:pt x="5309717" y="1021681"/>
                  <a:pt x="5323552" y="1017069"/>
                </a:cubicBezTo>
                <a:cubicBezTo>
                  <a:pt x="5332775" y="1007846"/>
                  <a:pt x="5318940" y="994011"/>
                  <a:pt x="5337963" y="988823"/>
                </a:cubicBezTo>
                <a:cubicBezTo>
                  <a:pt x="5337963" y="998046"/>
                  <a:pt x="5337963" y="998046"/>
                  <a:pt x="5337963" y="998046"/>
                </a:cubicBezTo>
                <a:cubicBezTo>
                  <a:pt x="5356410" y="989399"/>
                  <a:pt x="5370821" y="961153"/>
                  <a:pt x="5366210" y="938095"/>
                </a:cubicBezTo>
                <a:lnTo>
                  <a:pt x="5366210" y="938095"/>
                </a:lnTo>
                <a:close/>
                <a:moveTo>
                  <a:pt x="5172521" y="4312080"/>
                </a:moveTo>
                <a:cubicBezTo>
                  <a:pt x="5177133" y="4302856"/>
                  <a:pt x="5167909" y="4283833"/>
                  <a:pt x="5181745" y="4274610"/>
                </a:cubicBezTo>
                <a:cubicBezTo>
                  <a:pt x="5172521" y="4269998"/>
                  <a:pt x="5167333" y="4265387"/>
                  <a:pt x="5162721" y="4260775"/>
                </a:cubicBezTo>
                <a:cubicBezTo>
                  <a:pt x="5153498" y="4289021"/>
                  <a:pt x="5101617" y="4298244"/>
                  <a:pt x="5115452" y="4335714"/>
                </a:cubicBezTo>
                <a:cubicBezTo>
                  <a:pt x="5125828" y="4312080"/>
                  <a:pt x="5144275" y="4298244"/>
                  <a:pt x="5172521" y="4312080"/>
                </a:cubicBezTo>
                <a:lnTo>
                  <a:pt x="5172521" y="4312080"/>
                </a:lnTo>
                <a:close/>
                <a:moveTo>
                  <a:pt x="5431925" y="4498851"/>
                </a:moveTo>
                <a:cubicBezTo>
                  <a:pt x="5450948" y="4521909"/>
                  <a:pt x="5422702" y="4531708"/>
                  <a:pt x="5427314" y="4545543"/>
                </a:cubicBezTo>
                <a:cubicBezTo>
                  <a:pt x="5441725" y="4531708"/>
                  <a:pt x="5474583" y="4536320"/>
                  <a:pt x="5469971" y="4503462"/>
                </a:cubicBezTo>
                <a:cubicBezTo>
                  <a:pt x="5455560" y="4498851"/>
                  <a:pt x="5441725" y="4498851"/>
                  <a:pt x="5431925" y="4498851"/>
                </a:cubicBezTo>
                <a:lnTo>
                  <a:pt x="5431925" y="4498851"/>
                </a:lnTo>
                <a:close/>
                <a:moveTo>
                  <a:pt x="5040513" y="4512685"/>
                </a:moveTo>
                <a:cubicBezTo>
                  <a:pt x="5031289" y="4517297"/>
                  <a:pt x="5026102" y="4526520"/>
                  <a:pt x="5021490" y="4535744"/>
                </a:cubicBezTo>
                <a:cubicBezTo>
                  <a:pt x="5016878" y="4531132"/>
                  <a:pt x="5012267" y="4526520"/>
                  <a:pt x="4997856" y="4526520"/>
                </a:cubicBezTo>
                <a:cubicBezTo>
                  <a:pt x="5007079" y="4563990"/>
                  <a:pt x="5058960" y="4549579"/>
                  <a:pt x="5077983" y="4526520"/>
                </a:cubicBezTo>
                <a:cubicBezTo>
                  <a:pt x="5059536" y="4536320"/>
                  <a:pt x="5059536" y="4512685"/>
                  <a:pt x="5040513" y="4512685"/>
                </a:cubicBezTo>
                <a:lnTo>
                  <a:pt x="5040513" y="4512685"/>
                </a:lnTo>
                <a:close/>
                <a:moveTo>
                  <a:pt x="4786297" y="4723091"/>
                </a:moveTo>
                <a:cubicBezTo>
                  <a:pt x="4786297" y="4732315"/>
                  <a:pt x="4762662" y="4741538"/>
                  <a:pt x="4777073" y="4746149"/>
                </a:cubicBezTo>
                <a:cubicBezTo>
                  <a:pt x="4781685" y="4732315"/>
                  <a:pt x="4805320" y="4736926"/>
                  <a:pt x="4814543" y="4727703"/>
                </a:cubicBezTo>
                <a:cubicBezTo>
                  <a:pt x="4819155" y="4709256"/>
                  <a:pt x="4786297" y="4718479"/>
                  <a:pt x="4790908" y="4699457"/>
                </a:cubicBezTo>
                <a:cubicBezTo>
                  <a:pt x="4823766" y="4694845"/>
                  <a:pt x="4814543" y="4657376"/>
                  <a:pt x="4842789" y="4657376"/>
                </a:cubicBezTo>
                <a:cubicBezTo>
                  <a:pt x="4847401" y="4638929"/>
                  <a:pt x="4838177" y="4634317"/>
                  <a:pt x="4828378" y="4629129"/>
                </a:cubicBezTo>
                <a:cubicBezTo>
                  <a:pt x="4809355" y="4647576"/>
                  <a:pt x="4790908" y="4666599"/>
                  <a:pt x="4771885" y="4689657"/>
                </a:cubicBezTo>
                <a:cubicBezTo>
                  <a:pt x="4762662" y="4689657"/>
                  <a:pt x="4767274" y="4671210"/>
                  <a:pt x="4757474" y="4671210"/>
                </a:cubicBezTo>
                <a:cubicBezTo>
                  <a:pt x="4733839" y="4713291"/>
                  <a:pt x="4668124" y="4727126"/>
                  <a:pt x="4639878" y="4773819"/>
                </a:cubicBezTo>
                <a:cubicBezTo>
                  <a:pt x="4658900" y="4783042"/>
                  <a:pt x="4654289" y="4759984"/>
                  <a:pt x="4663512" y="4759984"/>
                </a:cubicBezTo>
                <a:cubicBezTo>
                  <a:pt x="4706170" y="4765172"/>
                  <a:pt x="4739028" y="4699457"/>
                  <a:pt x="4786297" y="4723091"/>
                </a:cubicBezTo>
                <a:lnTo>
                  <a:pt x="4786297" y="4723091"/>
                </a:lnTo>
                <a:close/>
                <a:moveTo>
                  <a:pt x="4291123" y="5166384"/>
                </a:moveTo>
                <a:cubicBezTo>
                  <a:pt x="4230019" y="5213077"/>
                  <a:pt x="4130869" y="5203854"/>
                  <a:pt x="4069765" y="5250546"/>
                </a:cubicBezTo>
                <a:cubicBezTo>
                  <a:pt x="4041518" y="5236712"/>
                  <a:pt x="3975226" y="5255158"/>
                  <a:pt x="3966003" y="5283404"/>
                </a:cubicBezTo>
                <a:cubicBezTo>
                  <a:pt x="3956780" y="5278793"/>
                  <a:pt x="3942368" y="5274181"/>
                  <a:pt x="3942368" y="5260346"/>
                </a:cubicBezTo>
                <a:cubicBezTo>
                  <a:pt x="3951592" y="5237288"/>
                  <a:pt x="4003472" y="5260346"/>
                  <a:pt x="3998861" y="5222877"/>
                </a:cubicBezTo>
                <a:cubicBezTo>
                  <a:pt x="3966003" y="5232100"/>
                  <a:pt x="3909510" y="5245935"/>
                  <a:pt x="3918733" y="5274181"/>
                </a:cubicBezTo>
                <a:cubicBezTo>
                  <a:pt x="3909510" y="5274181"/>
                  <a:pt x="3909510" y="5283404"/>
                  <a:pt x="3899711" y="5278793"/>
                </a:cubicBezTo>
                <a:cubicBezTo>
                  <a:pt x="3899711" y="5297239"/>
                  <a:pt x="3918733" y="5292627"/>
                  <a:pt x="3914122" y="5311651"/>
                </a:cubicBezTo>
                <a:cubicBezTo>
                  <a:pt x="3904899" y="5316262"/>
                  <a:pt x="3890488" y="5320874"/>
                  <a:pt x="3876653" y="5325485"/>
                </a:cubicBezTo>
                <a:cubicBezTo>
                  <a:pt x="3872041" y="5343932"/>
                  <a:pt x="3900287" y="5330097"/>
                  <a:pt x="3904899" y="5339320"/>
                </a:cubicBezTo>
                <a:cubicBezTo>
                  <a:pt x="3885876" y="5367566"/>
                  <a:pt x="3876653" y="5409071"/>
                  <a:pt x="3833995" y="5418871"/>
                </a:cubicBezTo>
                <a:cubicBezTo>
                  <a:pt x="3843218" y="5432706"/>
                  <a:pt x="3862241" y="5414259"/>
                  <a:pt x="3862241" y="5423482"/>
                </a:cubicBezTo>
                <a:cubicBezTo>
                  <a:pt x="3838607" y="5437318"/>
                  <a:pt x="3805748" y="5484010"/>
                  <a:pt x="3763091" y="5456340"/>
                </a:cubicBezTo>
                <a:cubicBezTo>
                  <a:pt x="3772315" y="5428094"/>
                  <a:pt x="3791337" y="5405036"/>
                  <a:pt x="3819584" y="5391201"/>
                </a:cubicBezTo>
                <a:cubicBezTo>
                  <a:pt x="3805172" y="5381978"/>
                  <a:pt x="3824195" y="5362955"/>
                  <a:pt x="3814972" y="5349120"/>
                </a:cubicBezTo>
                <a:cubicBezTo>
                  <a:pt x="3782114" y="5344508"/>
                  <a:pt x="3725621" y="5362955"/>
                  <a:pt x="3697376" y="5386590"/>
                </a:cubicBezTo>
                <a:cubicBezTo>
                  <a:pt x="3631083" y="5358343"/>
                  <a:pt x="3636271" y="5456340"/>
                  <a:pt x="3645495" y="5493810"/>
                </a:cubicBezTo>
                <a:cubicBezTo>
                  <a:pt x="3669129" y="5465564"/>
                  <a:pt x="3692764" y="5526668"/>
                  <a:pt x="3716398" y="5540503"/>
                </a:cubicBezTo>
                <a:cubicBezTo>
                  <a:pt x="3759056" y="5498421"/>
                  <a:pt x="3815549" y="5479975"/>
                  <a:pt x="3872041" y="5456340"/>
                </a:cubicBezTo>
                <a:cubicBezTo>
                  <a:pt x="3881264" y="5414259"/>
                  <a:pt x="3938333" y="5423482"/>
                  <a:pt x="3938333" y="5376790"/>
                </a:cubicBezTo>
                <a:cubicBezTo>
                  <a:pt x="3990214" y="5353732"/>
                  <a:pt x="4042095" y="5334709"/>
                  <a:pt x="4084752" y="5301851"/>
                </a:cubicBezTo>
                <a:cubicBezTo>
                  <a:pt x="4084752" y="5292627"/>
                  <a:pt x="4061118" y="5301851"/>
                  <a:pt x="4065729" y="5283404"/>
                </a:cubicBezTo>
                <a:cubicBezTo>
                  <a:pt x="4098587" y="5264958"/>
                  <a:pt x="4145856" y="5274181"/>
                  <a:pt x="4178715" y="5264958"/>
                </a:cubicBezTo>
                <a:cubicBezTo>
                  <a:pt x="4239819" y="5222877"/>
                  <a:pt x="4310722" y="5227488"/>
                  <a:pt x="4386238" y="5199818"/>
                </a:cubicBezTo>
                <a:cubicBezTo>
                  <a:pt x="4386238" y="5185983"/>
                  <a:pt x="4395461" y="5185983"/>
                  <a:pt x="4395461" y="5176760"/>
                </a:cubicBezTo>
                <a:cubicBezTo>
                  <a:pt x="4362603" y="5190595"/>
                  <a:pt x="4338968" y="5195207"/>
                  <a:pt x="4291700" y="5205007"/>
                </a:cubicBezTo>
                <a:cubicBezTo>
                  <a:pt x="4295734" y="5194630"/>
                  <a:pt x="4304958" y="5170996"/>
                  <a:pt x="4291123" y="5166384"/>
                </a:cubicBezTo>
                <a:lnTo>
                  <a:pt x="4291123" y="5166384"/>
                </a:lnTo>
                <a:close/>
                <a:moveTo>
                  <a:pt x="4036330" y="5315686"/>
                </a:moveTo>
                <a:cubicBezTo>
                  <a:pt x="4012696" y="5320297"/>
                  <a:pt x="3989061" y="5329521"/>
                  <a:pt x="3960815" y="5324909"/>
                </a:cubicBezTo>
                <a:cubicBezTo>
                  <a:pt x="3984449" y="5315686"/>
                  <a:pt x="4012696" y="5287440"/>
                  <a:pt x="4040942" y="5292051"/>
                </a:cubicBezTo>
                <a:cubicBezTo>
                  <a:pt x="4040942" y="5301851"/>
                  <a:pt x="4031719" y="5301851"/>
                  <a:pt x="4036330" y="5315686"/>
                </a:cubicBezTo>
                <a:lnTo>
                  <a:pt x="4036330" y="5315686"/>
                </a:lnTo>
                <a:close/>
                <a:moveTo>
                  <a:pt x="3041371" y="5231523"/>
                </a:moveTo>
                <a:cubicBezTo>
                  <a:pt x="2984878" y="5240747"/>
                  <a:pt x="2937609" y="5259770"/>
                  <a:pt x="2890340" y="5278216"/>
                </a:cubicBezTo>
                <a:cubicBezTo>
                  <a:pt x="2909363" y="5287440"/>
                  <a:pt x="2918586" y="5287440"/>
                  <a:pt x="2904751" y="5301274"/>
                </a:cubicBezTo>
                <a:cubicBezTo>
                  <a:pt x="2904751" y="5305886"/>
                  <a:pt x="2913975" y="5305886"/>
                  <a:pt x="2913975" y="5315109"/>
                </a:cubicBezTo>
                <a:cubicBezTo>
                  <a:pt x="2956632" y="5301274"/>
                  <a:pt x="2984878" y="5282251"/>
                  <a:pt x="3022348" y="5268417"/>
                </a:cubicBezTo>
                <a:cubicBezTo>
                  <a:pt x="3022925" y="5255158"/>
                  <a:pt x="3027536" y="5240747"/>
                  <a:pt x="3041371" y="5231523"/>
                </a:cubicBezTo>
                <a:lnTo>
                  <a:pt x="3041371" y="5231523"/>
                </a:lnTo>
                <a:close/>
                <a:moveTo>
                  <a:pt x="2919163" y="5292627"/>
                </a:moveTo>
                <a:cubicBezTo>
                  <a:pt x="2919163" y="5274181"/>
                  <a:pt x="2947408" y="5283404"/>
                  <a:pt x="2956632" y="5274181"/>
                </a:cubicBezTo>
                <a:cubicBezTo>
                  <a:pt x="2952020" y="5292627"/>
                  <a:pt x="2932997" y="5287440"/>
                  <a:pt x="2919163" y="5292627"/>
                </a:cubicBezTo>
                <a:lnTo>
                  <a:pt x="2919163" y="52926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79980" y="572770"/>
            <a:ext cx="7953375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WO</a:t>
            </a:r>
            <a:endParaRPr kumimoji="0" lang="en-US" altLang="zh-CN" sz="24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10579806" y="5714504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9" name="箭头: V 形 8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1" name="箭头: V 形 10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614920" y="2444115"/>
            <a:ext cx="4577080" cy="184658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1"/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5,000+ records (CSV)</a:t>
            </a:r>
            <a:endParaRPr lang="en-US" altLang="en-US" sz="2000" dirty="0">
              <a:solidFill>
                <a:schemeClr val="accent1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accent1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1"/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Fields: Date, City, Model, Rating, </a:t>
            </a:r>
            <a:endParaRPr lang="en-US" altLang="en-US" sz="2000" dirty="0">
              <a:solidFill>
                <a:schemeClr val="accent1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chemeClr val="accent1"/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      Payment, Brand, etc.</a:t>
            </a:r>
            <a:endParaRPr lang="en-US" altLang="en-US" sz="2000" dirty="0">
              <a:solidFill>
                <a:schemeClr val="accent1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000" dirty="0">
              <a:solidFill>
                <a:schemeClr val="accent1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1"/>
                </a:solidFill>
                <a:latin typeface="Calibri" panose="020F0502020204030204" charset="0"/>
                <a:ea typeface="+mj-ea"/>
                <a:cs typeface="Calibri" panose="020F0502020204030204" charset="0"/>
              </a:rPr>
              <a:t>Cleaned, structured, and anonymized</a:t>
            </a:r>
            <a:endParaRPr lang="en-US" altLang="en-US" sz="2000" dirty="0">
              <a:solidFill>
                <a:schemeClr val="accent1"/>
              </a:solidFill>
              <a:latin typeface="Calibri" panose="020F0502020204030204" charset="0"/>
              <a:ea typeface="+mj-ea"/>
              <a:cs typeface="Calibri" panose="020F0502020204030204" charset="0"/>
            </a:endParaRPr>
          </a:p>
        </p:txBody>
      </p:sp>
      <p:pic>
        <p:nvPicPr>
          <p:cNvPr id="6" name="Picture 5" descr="bffa96aa-5dc3-4de7-9cac-09999118cf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230"/>
            <a:ext cx="7583170" cy="50558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person holding black samsung android smartphon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10077" r="2135" b="29887"/>
          <a:stretch>
            <a:fillRect/>
          </a:stretch>
        </p:blipFill>
        <p:spPr bwMode="auto">
          <a:xfrm>
            <a:off x="6507404" y="4144197"/>
            <a:ext cx="4739795" cy="1989903"/>
          </a:xfrm>
          <a:custGeom>
            <a:avLst/>
            <a:gdLst>
              <a:gd name="connsiteX0" fmla="*/ 135039 w 4739795"/>
              <a:gd name="connsiteY0" fmla="*/ 0 h 1989903"/>
              <a:gd name="connsiteX1" fmla="*/ 4604757 w 4739795"/>
              <a:gd name="connsiteY1" fmla="*/ 0 h 1989903"/>
              <a:gd name="connsiteX2" fmla="*/ 4739795 w 4739795"/>
              <a:gd name="connsiteY2" fmla="*/ 118141 h 1989903"/>
              <a:gd name="connsiteX3" fmla="*/ 4739795 w 4739795"/>
              <a:gd name="connsiteY3" fmla="*/ 1871762 h 1989903"/>
              <a:gd name="connsiteX4" fmla="*/ 4604757 w 4739795"/>
              <a:gd name="connsiteY4" fmla="*/ 1989903 h 1989903"/>
              <a:gd name="connsiteX5" fmla="*/ 135039 w 4739795"/>
              <a:gd name="connsiteY5" fmla="*/ 1989903 h 1989903"/>
              <a:gd name="connsiteX6" fmla="*/ 0 w 4739795"/>
              <a:gd name="connsiteY6" fmla="*/ 1871762 h 1989903"/>
              <a:gd name="connsiteX7" fmla="*/ 0 w 4739795"/>
              <a:gd name="connsiteY7" fmla="*/ 118141 h 1989903"/>
              <a:gd name="connsiteX8" fmla="*/ 135039 w 4739795"/>
              <a:gd name="connsiteY8" fmla="*/ 0 h 198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9795" h="1989903">
                <a:moveTo>
                  <a:pt x="135039" y="0"/>
                </a:moveTo>
                <a:lnTo>
                  <a:pt x="4604757" y="0"/>
                </a:lnTo>
                <a:cubicBezTo>
                  <a:pt x="4679335" y="0"/>
                  <a:pt x="4739795" y="52894"/>
                  <a:pt x="4739795" y="118141"/>
                </a:cubicBezTo>
                <a:lnTo>
                  <a:pt x="4739795" y="1871762"/>
                </a:lnTo>
                <a:cubicBezTo>
                  <a:pt x="4739795" y="1937009"/>
                  <a:pt x="4679335" y="1989903"/>
                  <a:pt x="4604757" y="1989903"/>
                </a:cubicBezTo>
                <a:lnTo>
                  <a:pt x="135039" y="1989903"/>
                </a:lnTo>
                <a:cubicBezTo>
                  <a:pt x="60460" y="1989903"/>
                  <a:pt x="0" y="1937009"/>
                  <a:pt x="0" y="1871762"/>
                </a:cubicBezTo>
                <a:lnTo>
                  <a:pt x="0" y="118141"/>
                </a:lnTo>
                <a:cubicBezTo>
                  <a:pt x="0" y="52894"/>
                  <a:pt x="60460" y="0"/>
                  <a:pt x="135039" y="0"/>
                </a:cubicBezTo>
                <a:close/>
              </a:path>
            </a:pathLst>
          </a:cu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🛠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Tools &amp; Tech Used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" name="TextBox 112_1"/>
          <p:cNvSpPr txBox="1">
            <a:spLocks noChangeAspect="1"/>
          </p:cNvSpPr>
          <p:nvPr>
            <p:custDataLst>
              <p:tags r:id="rId3"/>
            </p:custDataLst>
          </p:nvPr>
        </p:nvSpPr>
        <p:spPr>
          <a:xfrm>
            <a:off x="944803" y="1967810"/>
            <a:ext cx="540000" cy="1080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endParaRPr kumimoji="1" lang="zh-CN" altLang="en-US" sz="2000" b="1" dirty="0">
              <a:solidFill>
                <a:srgbClr val="FFFFFF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44803" y="1967810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2000" dirty="0">
                <a:solidFill>
                  <a:srgbClr val="FFFFFF"/>
                </a:solidFill>
                <a:latin typeface="+mj-lt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01</a:t>
            </a:r>
            <a:endParaRPr kumimoji="1" lang="zh-CN" altLang="en-US" sz="2000" dirty="0">
              <a:solidFill>
                <a:srgbClr val="FFFFFF"/>
              </a:solidFill>
              <a:latin typeface="+mj-lt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2004695" y="2447925"/>
            <a:ext cx="3679825" cy="16605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Power BI – Dashboarding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Power Query – Data cleaning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7" name="TextBox 112_1"/>
          <p:cNvSpPr txBox="1"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507403" y="1967810"/>
            <a:ext cx="540000" cy="1080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endParaRPr kumimoji="1" lang="zh-CN" altLang="en-US" sz="2000" b="1" dirty="0">
              <a:solidFill>
                <a:srgbClr val="FFFFFF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507403" y="1967810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2000" dirty="0">
                <a:solidFill>
                  <a:srgbClr val="FFFFFF"/>
                </a:solidFill>
                <a:latin typeface="+mj-lt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02</a:t>
            </a:r>
            <a:endParaRPr kumimoji="1" lang="zh-CN" altLang="en-US" sz="2000" dirty="0">
              <a:solidFill>
                <a:srgbClr val="FFFFFF"/>
              </a:solidFill>
              <a:latin typeface="+mj-lt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567295" y="2447925"/>
            <a:ext cx="3679825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  <a:sym typeface="+mn-ea"/>
              </a:rPr>
              <a:t>DAX – Custom metrics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  <a:sym typeface="+mn-ea"/>
              </a:rPr>
              <a:t>Excel/CSV – Data source</a:t>
            </a:r>
            <a:endParaRPr lang="en-US" altLang="zh-CN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pic>
        <p:nvPicPr>
          <p:cNvPr id="13" name="Picture 12" descr="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725" y="4853940"/>
            <a:ext cx="2286000" cy="1280160"/>
          </a:xfrm>
          <a:prstGeom prst="rect">
            <a:avLst/>
          </a:prstGeom>
        </p:spPr>
      </p:pic>
      <p:pic>
        <p:nvPicPr>
          <p:cNvPr id="14" name="Picture 13" descr="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4410" y="4756150"/>
            <a:ext cx="2286000" cy="12801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10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11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12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3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4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5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6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7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8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9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2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20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1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2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3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4.xml><?xml version="1.0" encoding="utf-8"?>
<p:tagLst xmlns:p="http://schemas.openxmlformats.org/presentationml/2006/main">
  <p:tag name="KSO_WM_DIAGRAM_VIRTUALLY_FRAME" val="{&quot;height&quot;:366.8430708661418,&quot;left&quot;:76.8431496062992,&quot;top&quot;:119.57850393700787,&quot;width&quot;:411.65685039370084}"/>
</p:tagLst>
</file>

<file path=ppt/tags/tag25.xml><?xml version="1.0" encoding="utf-8"?>
<p:tagLst xmlns:p="http://schemas.openxmlformats.org/presentationml/2006/main">
  <p:tag name="KSO_WM_DIAGRAM_VIRTUALLY_FRAME" val="{&quot;height&quot;:366.8430708661418,&quot;left&quot;:76.8431496062992,&quot;top&quot;:119.57850393700787,&quot;width&quot;:411.65685039370084}"/>
</p:tagLst>
</file>

<file path=ppt/tags/tag26.xml><?xml version="1.0" encoding="utf-8"?>
<p:tagLst xmlns:p="http://schemas.openxmlformats.org/presentationml/2006/main">
  <p:tag name="KSO_WM_DIAGRAM_VIRTUALLY_FRAME" val="{&quot;height&quot;:366.8430708661418,&quot;left&quot;:76.8431496062992,&quot;top&quot;:119.57850393700787,&quot;width&quot;:411.65685039370084}"/>
</p:tagLst>
</file>

<file path=ppt/tags/tag27.xml><?xml version="1.0" encoding="utf-8"?>
<p:tagLst xmlns:p="http://schemas.openxmlformats.org/presentationml/2006/main">
  <p:tag name="KSO_WM_DIAGRAM_VIRTUALLY_FRAME" val="{&quot;height&quot;:366.8430708661418,&quot;left&quot;:76.8431496062992,&quot;top&quot;:119.57850393700787,&quot;width&quot;:411.65685039370084}"/>
</p:tagLst>
</file>

<file path=ppt/tags/tag28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9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30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1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2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3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4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35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36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37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38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39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4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40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41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42.xml><?xml version="1.0" encoding="utf-8"?>
<p:tagLst xmlns:p="http://schemas.openxmlformats.org/presentationml/2006/main">
  <p:tag name="KSO_WM_DIAGRAM_VIRTUALLY_FRAME" val="{&quot;height&quot;:343.35496062992127,&quot;left&quot;:52.75,&quot;top&quot;:132.3035433070866,&quot;width&quot;:409.25}"/>
</p:tagLst>
</file>

<file path=ppt/tags/tag43.xml><?xml version="1.0" encoding="utf-8"?>
<p:tagLst xmlns:p="http://schemas.openxmlformats.org/presentationml/2006/main">
  <p:tag name="KSO_WM_DIAGRAM_VIRTUALLY_FRAME" val="{&quot;height&quot;:343.35496062992127,&quot;left&quot;:52.75,&quot;top&quot;:132.3035433070866,&quot;width&quot;:409.25}"/>
</p:tagLst>
</file>

<file path=ppt/tags/tag44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5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6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7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8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9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50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1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2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3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4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5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6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7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8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9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60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1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2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3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4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5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6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7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8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69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70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1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2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3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4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5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6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7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8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9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8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80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81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82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83.xml><?xml version="1.0" encoding="utf-8"?>
<p:tagLst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9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heme/theme1.xml><?xml version="1.0" encoding="utf-8"?>
<a:theme xmlns:a="http://schemas.openxmlformats.org/drawingml/2006/main" name="Office Theme">
  <a:themeElements>
    <a:clrScheme name="自定义 2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A1C31"/>
      </a:accent1>
      <a:accent2>
        <a:srgbClr val="FF550D"/>
      </a:accent2>
      <a:accent3>
        <a:srgbClr val="37CAEC"/>
      </a:accent3>
      <a:accent4>
        <a:srgbClr val="08DCD8"/>
      </a:accent4>
      <a:accent5>
        <a:srgbClr val="ABDAD7"/>
      </a:accent5>
      <a:accent6>
        <a:srgbClr val="D9D9D9"/>
      </a:accent6>
      <a:hlink>
        <a:srgbClr val="F84D4D"/>
      </a:hlink>
      <a:folHlink>
        <a:srgbClr val="BFBFBF"/>
      </a:folHlink>
    </a:clrScheme>
    <a:fontScheme name="自定义 11">
      <a:majorFont>
        <a:latin typeface="OPPOSans H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OPPOSans R"/>
        <a:font script="Hebr" typeface="OPPOSans 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POSans 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OPPOSans R"/>
        <a:font script="Hebr" typeface="OPPOSans 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POSans 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2715</Words>
  <Application>WPS Presentation</Application>
  <PresentationFormat>宽屏</PresentationFormat>
  <Paragraphs>251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OPPOSans R</vt:lpstr>
      <vt:lpstr>Outfit</vt:lpstr>
      <vt:lpstr>Segoe Print</vt:lpstr>
      <vt:lpstr>OPPOSans H</vt:lpstr>
      <vt:lpstr>Wingdings</vt:lpstr>
      <vt:lpstr>Helvetica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Admin</dc:creator>
  <cp:lastModifiedBy>My Pc</cp:lastModifiedBy>
  <cp:revision>49</cp:revision>
  <dcterms:created xsi:type="dcterms:W3CDTF">2023-03-14T10:49:00Z</dcterms:created>
  <dcterms:modified xsi:type="dcterms:W3CDTF">2025-08-18T17:27:08Z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3EC73CF616684EB3B3B729E3B8573BE0_13</vt:lpwstr>
  </property>
  <property fmtid="{D5CDD505-2E9C-101B-9397-08002B2CF9AE}" pid="3" name="KSOProductBuildVer">
    <vt:lpwstr>1033-12.2.0.21931</vt:lpwstr>
  </property>
</Properties>
</file>